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41" r:id="rId1"/>
  </p:sldMasterIdLst>
  <p:notesMasterIdLst>
    <p:notesMasterId r:id="rId82"/>
  </p:notesMasterIdLst>
  <p:sldIdLst>
    <p:sldId id="256" r:id="rId2"/>
    <p:sldId id="329" r:id="rId3"/>
    <p:sldId id="343" r:id="rId4"/>
    <p:sldId id="330" r:id="rId5"/>
    <p:sldId id="319" r:id="rId6"/>
    <p:sldId id="320" r:id="rId7"/>
    <p:sldId id="321" r:id="rId8"/>
    <p:sldId id="322" r:id="rId9"/>
    <p:sldId id="271" r:id="rId10"/>
    <p:sldId id="273" r:id="rId11"/>
    <p:sldId id="258" r:id="rId12"/>
    <p:sldId id="281" r:id="rId13"/>
    <p:sldId id="280" r:id="rId14"/>
    <p:sldId id="344" r:id="rId15"/>
    <p:sldId id="345" r:id="rId16"/>
    <p:sldId id="346" r:id="rId17"/>
    <p:sldId id="347" r:id="rId18"/>
    <p:sldId id="348" r:id="rId19"/>
    <p:sldId id="283" r:id="rId20"/>
    <p:sldId id="260" r:id="rId21"/>
    <p:sldId id="274" r:id="rId22"/>
    <p:sldId id="264" r:id="rId23"/>
    <p:sldId id="261" r:id="rId24"/>
    <p:sldId id="275" r:id="rId25"/>
    <p:sldId id="276" r:id="rId26"/>
    <p:sldId id="259" r:id="rId27"/>
    <p:sldId id="277" r:id="rId28"/>
    <p:sldId id="278" r:id="rId29"/>
    <p:sldId id="324" r:id="rId30"/>
    <p:sldId id="325" r:id="rId31"/>
    <p:sldId id="279" r:id="rId32"/>
    <p:sldId id="326" r:id="rId33"/>
    <p:sldId id="327" r:id="rId34"/>
    <p:sldId id="265" r:id="rId35"/>
    <p:sldId id="284" r:id="rId36"/>
    <p:sldId id="286" r:id="rId37"/>
    <p:sldId id="285" r:id="rId38"/>
    <p:sldId id="288" r:id="rId39"/>
    <p:sldId id="289" r:id="rId40"/>
    <p:sldId id="290" r:id="rId41"/>
    <p:sldId id="291" r:id="rId42"/>
    <p:sldId id="292" r:id="rId43"/>
    <p:sldId id="293" r:id="rId44"/>
    <p:sldId id="294" r:id="rId45"/>
    <p:sldId id="295" r:id="rId46"/>
    <p:sldId id="296" r:id="rId47"/>
    <p:sldId id="331" r:id="rId48"/>
    <p:sldId id="297" r:id="rId49"/>
    <p:sldId id="298" r:id="rId50"/>
    <p:sldId id="334" r:id="rId51"/>
    <p:sldId id="299" r:id="rId52"/>
    <p:sldId id="333" r:id="rId53"/>
    <p:sldId id="300" r:id="rId54"/>
    <p:sldId id="301" r:id="rId55"/>
    <p:sldId id="302" r:id="rId56"/>
    <p:sldId id="335" r:id="rId57"/>
    <p:sldId id="342" r:id="rId58"/>
    <p:sldId id="304" r:id="rId59"/>
    <p:sldId id="303" r:id="rId60"/>
    <p:sldId id="336" r:id="rId61"/>
    <p:sldId id="305" r:id="rId62"/>
    <p:sldId id="306" r:id="rId63"/>
    <p:sldId id="307" r:id="rId64"/>
    <p:sldId id="308" r:id="rId65"/>
    <p:sldId id="337" r:id="rId66"/>
    <p:sldId id="338" r:id="rId67"/>
    <p:sldId id="339" r:id="rId68"/>
    <p:sldId id="340" r:id="rId69"/>
    <p:sldId id="267" r:id="rId70"/>
    <p:sldId id="341" r:id="rId71"/>
    <p:sldId id="328" r:id="rId72"/>
    <p:sldId id="269" r:id="rId73"/>
    <p:sldId id="270" r:id="rId74"/>
    <p:sldId id="309" r:id="rId75"/>
    <p:sldId id="310" r:id="rId76"/>
    <p:sldId id="314" r:id="rId77"/>
    <p:sldId id="315" r:id="rId78"/>
    <p:sldId id="316" r:id="rId79"/>
    <p:sldId id="317" r:id="rId80"/>
    <p:sldId id="318"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CC1B88-16CE-4CEC-812D-0A28F8F3CCC3}">
          <p14:sldIdLst>
            <p14:sldId id="256"/>
            <p14:sldId id="329"/>
            <p14:sldId id="343"/>
            <p14:sldId id="330"/>
            <p14:sldId id="319"/>
            <p14:sldId id="320"/>
          </p14:sldIdLst>
        </p14:section>
        <p14:section name="Untitled Section" id="{5C565221-26DF-40D9-B6C2-A9B5B6166EC7}">
          <p14:sldIdLst>
            <p14:sldId id="321"/>
            <p14:sldId id="322"/>
            <p14:sldId id="271"/>
            <p14:sldId id="273"/>
            <p14:sldId id="258"/>
            <p14:sldId id="281"/>
            <p14:sldId id="280"/>
            <p14:sldId id="344"/>
            <p14:sldId id="345"/>
            <p14:sldId id="346"/>
            <p14:sldId id="347"/>
            <p14:sldId id="348"/>
            <p14:sldId id="283"/>
            <p14:sldId id="260"/>
            <p14:sldId id="274"/>
            <p14:sldId id="264"/>
            <p14:sldId id="261"/>
            <p14:sldId id="275"/>
            <p14:sldId id="276"/>
            <p14:sldId id="259"/>
            <p14:sldId id="277"/>
            <p14:sldId id="278"/>
            <p14:sldId id="324"/>
            <p14:sldId id="325"/>
            <p14:sldId id="279"/>
            <p14:sldId id="326"/>
            <p14:sldId id="327"/>
            <p14:sldId id="265"/>
            <p14:sldId id="284"/>
            <p14:sldId id="286"/>
            <p14:sldId id="285"/>
            <p14:sldId id="288"/>
            <p14:sldId id="289"/>
            <p14:sldId id="290"/>
            <p14:sldId id="291"/>
            <p14:sldId id="292"/>
            <p14:sldId id="293"/>
            <p14:sldId id="294"/>
            <p14:sldId id="295"/>
            <p14:sldId id="296"/>
            <p14:sldId id="331"/>
            <p14:sldId id="297"/>
            <p14:sldId id="298"/>
            <p14:sldId id="334"/>
            <p14:sldId id="299"/>
            <p14:sldId id="333"/>
            <p14:sldId id="300"/>
            <p14:sldId id="301"/>
            <p14:sldId id="302"/>
            <p14:sldId id="335"/>
            <p14:sldId id="342"/>
            <p14:sldId id="304"/>
            <p14:sldId id="303"/>
            <p14:sldId id="336"/>
            <p14:sldId id="305"/>
            <p14:sldId id="306"/>
            <p14:sldId id="307"/>
            <p14:sldId id="308"/>
            <p14:sldId id="337"/>
            <p14:sldId id="338"/>
            <p14:sldId id="339"/>
            <p14:sldId id="340"/>
            <p14:sldId id="267"/>
            <p14:sldId id="341"/>
            <p14:sldId id="328"/>
            <p14:sldId id="269"/>
            <p14:sldId id="270"/>
            <p14:sldId id="309"/>
            <p14:sldId id="310"/>
            <p14:sldId id="314"/>
            <p14:sldId id="315"/>
            <p14:sldId id="316"/>
            <p14:sldId id="317"/>
            <p14:sldId id="3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9B0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11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diagrams/_rels/data23.xml.rels><?xml version="1.0" encoding="UTF-8" standalone="yes"?>
<Relationships xmlns="http://schemas.openxmlformats.org/package/2006/relationships"><Relationship Id="rId1" Type="http://schemas.openxmlformats.org/officeDocument/2006/relationships/slide" Target="../slides/slide6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14402-101F-4091-B3F2-DA65D4C264F0}" type="doc">
      <dgm:prSet loTypeId="urn:microsoft.com/office/officeart/2005/8/layout/process1" loCatId="process" qsTypeId="urn:microsoft.com/office/officeart/2005/8/quickstyle/simple5" qsCatId="simple" csTypeId="urn:microsoft.com/office/officeart/2005/8/colors/colorful1" csCatId="colorful" phldr="1"/>
      <dgm:spPr/>
      <dgm:t>
        <a:bodyPr/>
        <a:lstStyle/>
        <a:p>
          <a:endParaRPr lang="en-US"/>
        </a:p>
      </dgm:t>
    </dgm:pt>
    <dgm:pt modelId="{858924FC-EB35-4670-BBB9-C43446020E04}">
      <dgm:prSet phldrT="[Text]"/>
      <dgm:spPr/>
      <dgm:t>
        <a:bodyPr/>
        <a:lstStyle/>
        <a:p>
          <a:r>
            <a:rPr lang="fa-IR" dirty="0" smtClean="0"/>
            <a:t>شناسایی مساله تصمیم</a:t>
          </a:r>
          <a:endParaRPr lang="en-US" dirty="0"/>
        </a:p>
      </dgm:t>
    </dgm:pt>
    <dgm:pt modelId="{4ED7C8B4-1794-415C-9519-80EE3976E2B8}" type="parTrans" cxnId="{664E57E9-E78E-4ED4-8422-52287341F7B5}">
      <dgm:prSet/>
      <dgm:spPr/>
      <dgm:t>
        <a:bodyPr/>
        <a:lstStyle/>
        <a:p>
          <a:endParaRPr lang="en-US"/>
        </a:p>
      </dgm:t>
    </dgm:pt>
    <dgm:pt modelId="{1A1FEC04-20BD-4BA5-AF86-18770CD05929}" type="sibTrans" cxnId="{664E57E9-E78E-4ED4-8422-52287341F7B5}">
      <dgm:prSet/>
      <dgm:spPr/>
      <dgm:t>
        <a:bodyPr/>
        <a:lstStyle/>
        <a:p>
          <a:endParaRPr lang="en-US"/>
        </a:p>
      </dgm:t>
    </dgm:pt>
    <dgm:pt modelId="{0FC567AD-342C-4AEA-BE00-734A5C8CFBD4}">
      <dgm:prSet phldrT="[Text]"/>
      <dgm:spPr/>
      <dgm:t>
        <a:bodyPr/>
        <a:lstStyle/>
        <a:p>
          <a:r>
            <a:rPr lang="fa-IR" dirty="0" smtClean="0"/>
            <a:t>ابداع گزینه ها</a:t>
          </a:r>
          <a:endParaRPr lang="en-US" dirty="0"/>
        </a:p>
      </dgm:t>
    </dgm:pt>
    <dgm:pt modelId="{DF21E686-4DA0-40F6-9536-AA8DD4DCFCA7}" type="parTrans" cxnId="{85714E4F-D30E-4903-B054-144844DEC051}">
      <dgm:prSet/>
      <dgm:spPr/>
      <dgm:t>
        <a:bodyPr/>
        <a:lstStyle/>
        <a:p>
          <a:endParaRPr lang="en-US"/>
        </a:p>
      </dgm:t>
    </dgm:pt>
    <dgm:pt modelId="{5B1F8A77-DF54-4C57-8B62-141D56A253D6}" type="sibTrans" cxnId="{85714E4F-D30E-4903-B054-144844DEC051}">
      <dgm:prSet/>
      <dgm:spPr/>
      <dgm:t>
        <a:bodyPr/>
        <a:lstStyle/>
        <a:p>
          <a:endParaRPr lang="en-US"/>
        </a:p>
      </dgm:t>
    </dgm:pt>
    <dgm:pt modelId="{3729D4BA-B008-4A1C-8BFD-E667B8028073}">
      <dgm:prSet phldrT="[Text]"/>
      <dgm:spPr/>
      <dgm:t>
        <a:bodyPr/>
        <a:lstStyle/>
        <a:p>
          <a:r>
            <a:rPr lang="fa-IR" dirty="0" smtClean="0"/>
            <a:t>تصمیم گیری</a:t>
          </a:r>
          <a:endParaRPr lang="en-US" dirty="0"/>
        </a:p>
      </dgm:t>
    </dgm:pt>
    <dgm:pt modelId="{301E6ADA-8BE1-4EFE-A1AD-08075F78274B}" type="parTrans" cxnId="{1A2D5FAA-8B35-46C8-AFFE-3D2B4EC7A9EA}">
      <dgm:prSet/>
      <dgm:spPr/>
      <dgm:t>
        <a:bodyPr/>
        <a:lstStyle/>
        <a:p>
          <a:endParaRPr lang="en-US"/>
        </a:p>
      </dgm:t>
    </dgm:pt>
    <dgm:pt modelId="{168D5A0D-18AC-4B89-9430-647700D8CEC7}" type="sibTrans" cxnId="{1A2D5FAA-8B35-46C8-AFFE-3D2B4EC7A9EA}">
      <dgm:prSet/>
      <dgm:spPr/>
      <dgm:t>
        <a:bodyPr/>
        <a:lstStyle/>
        <a:p>
          <a:endParaRPr lang="en-US"/>
        </a:p>
      </dgm:t>
    </dgm:pt>
    <dgm:pt modelId="{8801A29C-6607-45AD-B47B-E29BE2D0F02F}">
      <dgm:prSet phldrT="[Text]"/>
      <dgm:spPr/>
      <dgm:t>
        <a:bodyPr/>
        <a:lstStyle/>
        <a:p>
          <a:r>
            <a:rPr lang="fa-IR" dirty="0" smtClean="0"/>
            <a:t>ادبیات تصمیم گیری</a:t>
          </a:r>
          <a:endParaRPr lang="en-US" dirty="0"/>
        </a:p>
      </dgm:t>
    </dgm:pt>
    <dgm:pt modelId="{D66BEEED-AE81-4C0D-B435-40D3BF42CB0F}" type="parTrans" cxnId="{45660681-74CB-431A-B6DE-5765ED3720A1}">
      <dgm:prSet/>
      <dgm:spPr/>
      <dgm:t>
        <a:bodyPr/>
        <a:lstStyle/>
        <a:p>
          <a:endParaRPr lang="en-US"/>
        </a:p>
      </dgm:t>
    </dgm:pt>
    <dgm:pt modelId="{72FF57CA-FC6B-4A93-B9EE-90C086CB76D3}" type="sibTrans" cxnId="{45660681-74CB-431A-B6DE-5765ED3720A1}">
      <dgm:prSet/>
      <dgm:spPr/>
      <dgm:t>
        <a:bodyPr/>
        <a:lstStyle/>
        <a:p>
          <a:endParaRPr lang="en-US"/>
        </a:p>
      </dgm:t>
    </dgm:pt>
    <dgm:pt modelId="{B7FD42A3-26F6-4934-A679-384611305BAF}">
      <dgm:prSet/>
      <dgm:spPr/>
      <dgm:t>
        <a:bodyPr/>
        <a:lstStyle/>
        <a:p>
          <a:r>
            <a:rPr lang="fa-IR" dirty="0" smtClean="0"/>
            <a:t>تبیین اهداف</a:t>
          </a:r>
          <a:endParaRPr lang="en-US" dirty="0"/>
        </a:p>
      </dgm:t>
    </dgm:pt>
    <dgm:pt modelId="{D11CCDEF-BC13-4A86-AD16-2034AE2E8666}" type="parTrans" cxnId="{EAA548E8-D9DA-4ABF-A1CB-05112FC33AF6}">
      <dgm:prSet/>
      <dgm:spPr/>
      <dgm:t>
        <a:bodyPr/>
        <a:lstStyle/>
        <a:p>
          <a:endParaRPr lang="en-US"/>
        </a:p>
      </dgm:t>
    </dgm:pt>
    <dgm:pt modelId="{E170E3C0-08D8-4ACB-A2D7-BB4517E06220}" type="sibTrans" cxnId="{EAA548E8-D9DA-4ABF-A1CB-05112FC33AF6}">
      <dgm:prSet/>
      <dgm:spPr/>
      <dgm:t>
        <a:bodyPr/>
        <a:lstStyle/>
        <a:p>
          <a:endParaRPr lang="en-US"/>
        </a:p>
      </dgm:t>
    </dgm:pt>
    <dgm:pt modelId="{444CDC6D-906C-49B5-A9B3-9D4FA0739337}" type="pres">
      <dgm:prSet presAssocID="{D6F14402-101F-4091-B3F2-DA65D4C264F0}" presName="Name0" presStyleCnt="0">
        <dgm:presLayoutVars>
          <dgm:dir/>
          <dgm:resizeHandles val="exact"/>
        </dgm:presLayoutVars>
      </dgm:prSet>
      <dgm:spPr/>
      <dgm:t>
        <a:bodyPr/>
        <a:lstStyle/>
        <a:p>
          <a:endParaRPr lang="en-US"/>
        </a:p>
      </dgm:t>
    </dgm:pt>
    <dgm:pt modelId="{3EB0152D-22EA-4164-885F-9A2A3CCC72EB}" type="pres">
      <dgm:prSet presAssocID="{858924FC-EB35-4670-BBB9-C43446020E04}" presName="node" presStyleLbl="node1" presStyleIdx="0" presStyleCnt="5">
        <dgm:presLayoutVars>
          <dgm:bulletEnabled val="1"/>
        </dgm:presLayoutVars>
      </dgm:prSet>
      <dgm:spPr/>
      <dgm:t>
        <a:bodyPr/>
        <a:lstStyle/>
        <a:p>
          <a:endParaRPr lang="en-US"/>
        </a:p>
      </dgm:t>
    </dgm:pt>
    <dgm:pt modelId="{EC692D3D-06BE-4166-8DB4-9310D2E27F4E}" type="pres">
      <dgm:prSet presAssocID="{1A1FEC04-20BD-4BA5-AF86-18770CD05929}" presName="sibTrans" presStyleLbl="sibTrans2D1" presStyleIdx="0" presStyleCnt="4"/>
      <dgm:spPr/>
      <dgm:t>
        <a:bodyPr/>
        <a:lstStyle/>
        <a:p>
          <a:endParaRPr lang="en-US"/>
        </a:p>
      </dgm:t>
    </dgm:pt>
    <dgm:pt modelId="{346F5E91-0182-4518-A846-DF882F8DB860}" type="pres">
      <dgm:prSet presAssocID="{1A1FEC04-20BD-4BA5-AF86-18770CD05929}" presName="connectorText" presStyleLbl="sibTrans2D1" presStyleIdx="0" presStyleCnt="4"/>
      <dgm:spPr/>
      <dgm:t>
        <a:bodyPr/>
        <a:lstStyle/>
        <a:p>
          <a:endParaRPr lang="en-US"/>
        </a:p>
      </dgm:t>
    </dgm:pt>
    <dgm:pt modelId="{2100B051-751E-4016-8925-FDB51ADDBD64}" type="pres">
      <dgm:prSet presAssocID="{0FC567AD-342C-4AEA-BE00-734A5C8CFBD4}" presName="node" presStyleLbl="node1" presStyleIdx="1" presStyleCnt="5">
        <dgm:presLayoutVars>
          <dgm:bulletEnabled val="1"/>
        </dgm:presLayoutVars>
      </dgm:prSet>
      <dgm:spPr/>
      <dgm:t>
        <a:bodyPr/>
        <a:lstStyle/>
        <a:p>
          <a:endParaRPr lang="en-US"/>
        </a:p>
      </dgm:t>
    </dgm:pt>
    <dgm:pt modelId="{2AAD3447-9351-4A94-9F80-735AEEE2A20B}" type="pres">
      <dgm:prSet presAssocID="{5B1F8A77-DF54-4C57-8B62-141D56A253D6}" presName="sibTrans" presStyleLbl="sibTrans2D1" presStyleIdx="1" presStyleCnt="4"/>
      <dgm:spPr/>
      <dgm:t>
        <a:bodyPr/>
        <a:lstStyle/>
        <a:p>
          <a:endParaRPr lang="en-US"/>
        </a:p>
      </dgm:t>
    </dgm:pt>
    <dgm:pt modelId="{9268FC7E-B551-4531-8783-2C8D341057DA}" type="pres">
      <dgm:prSet presAssocID="{5B1F8A77-DF54-4C57-8B62-141D56A253D6}" presName="connectorText" presStyleLbl="sibTrans2D1" presStyleIdx="1" presStyleCnt="4"/>
      <dgm:spPr/>
      <dgm:t>
        <a:bodyPr/>
        <a:lstStyle/>
        <a:p>
          <a:endParaRPr lang="en-US"/>
        </a:p>
      </dgm:t>
    </dgm:pt>
    <dgm:pt modelId="{8A53EFF2-2CAE-4B59-B478-88FE86FF717E}" type="pres">
      <dgm:prSet presAssocID="{B7FD42A3-26F6-4934-A679-384611305BAF}" presName="node" presStyleLbl="node1" presStyleIdx="2" presStyleCnt="5">
        <dgm:presLayoutVars>
          <dgm:bulletEnabled val="1"/>
        </dgm:presLayoutVars>
      </dgm:prSet>
      <dgm:spPr/>
      <dgm:t>
        <a:bodyPr/>
        <a:lstStyle/>
        <a:p>
          <a:endParaRPr lang="en-US"/>
        </a:p>
      </dgm:t>
    </dgm:pt>
    <dgm:pt modelId="{A3E1B454-C927-4C27-986A-2AF0A841C189}" type="pres">
      <dgm:prSet presAssocID="{E170E3C0-08D8-4ACB-A2D7-BB4517E06220}" presName="sibTrans" presStyleLbl="sibTrans2D1" presStyleIdx="2" presStyleCnt="4"/>
      <dgm:spPr/>
      <dgm:t>
        <a:bodyPr/>
        <a:lstStyle/>
        <a:p>
          <a:endParaRPr lang="en-US"/>
        </a:p>
      </dgm:t>
    </dgm:pt>
    <dgm:pt modelId="{3EDEA6D6-7E51-48FE-AD6D-C5182EC9E2D2}" type="pres">
      <dgm:prSet presAssocID="{E170E3C0-08D8-4ACB-A2D7-BB4517E06220}" presName="connectorText" presStyleLbl="sibTrans2D1" presStyleIdx="2" presStyleCnt="4"/>
      <dgm:spPr/>
      <dgm:t>
        <a:bodyPr/>
        <a:lstStyle/>
        <a:p>
          <a:endParaRPr lang="en-US"/>
        </a:p>
      </dgm:t>
    </dgm:pt>
    <dgm:pt modelId="{ACCEEA0D-767D-493A-9940-089F92795140}" type="pres">
      <dgm:prSet presAssocID="{3729D4BA-B008-4A1C-8BFD-E667B8028073}" presName="node" presStyleLbl="node1" presStyleIdx="3" presStyleCnt="5">
        <dgm:presLayoutVars>
          <dgm:bulletEnabled val="1"/>
        </dgm:presLayoutVars>
      </dgm:prSet>
      <dgm:spPr/>
      <dgm:t>
        <a:bodyPr/>
        <a:lstStyle/>
        <a:p>
          <a:endParaRPr lang="en-US"/>
        </a:p>
      </dgm:t>
    </dgm:pt>
    <dgm:pt modelId="{BB39C30C-C70E-492C-AD9E-F183B1474184}" type="pres">
      <dgm:prSet presAssocID="{168D5A0D-18AC-4B89-9430-647700D8CEC7}" presName="sibTrans" presStyleLbl="sibTrans2D1" presStyleIdx="3" presStyleCnt="4" custFlipVert="1" custScaleX="110000" custScaleY="110000"/>
      <dgm:spPr/>
      <dgm:t>
        <a:bodyPr/>
        <a:lstStyle/>
        <a:p>
          <a:endParaRPr lang="en-US"/>
        </a:p>
      </dgm:t>
    </dgm:pt>
    <dgm:pt modelId="{2C837ADA-54C3-4457-B95E-6BDF1C075B1C}" type="pres">
      <dgm:prSet presAssocID="{168D5A0D-18AC-4B89-9430-647700D8CEC7}" presName="connectorText" presStyleLbl="sibTrans2D1" presStyleIdx="3" presStyleCnt="4"/>
      <dgm:spPr/>
      <dgm:t>
        <a:bodyPr/>
        <a:lstStyle/>
        <a:p>
          <a:endParaRPr lang="en-US"/>
        </a:p>
      </dgm:t>
    </dgm:pt>
    <dgm:pt modelId="{87E34265-6EE7-4362-95B3-C5775BD91F26}" type="pres">
      <dgm:prSet presAssocID="{8801A29C-6607-45AD-B47B-E29BE2D0F02F}" presName="node" presStyleLbl="node1" presStyleIdx="4" presStyleCnt="5" custLinFactX="-100000" custLinFactY="-69843" custLinFactNeighborX="-101393" custLinFactNeighborY="-100000">
        <dgm:presLayoutVars>
          <dgm:bulletEnabled val="1"/>
        </dgm:presLayoutVars>
      </dgm:prSet>
      <dgm:spPr/>
      <dgm:t>
        <a:bodyPr/>
        <a:lstStyle/>
        <a:p>
          <a:endParaRPr lang="en-US"/>
        </a:p>
      </dgm:t>
    </dgm:pt>
  </dgm:ptLst>
  <dgm:cxnLst>
    <dgm:cxn modelId="{8F845C1B-9FF1-478F-B3A7-A42B8A0F813F}" type="presOf" srcId="{0FC567AD-342C-4AEA-BE00-734A5C8CFBD4}" destId="{2100B051-751E-4016-8925-FDB51ADDBD64}" srcOrd="0" destOrd="0" presId="urn:microsoft.com/office/officeart/2005/8/layout/process1"/>
    <dgm:cxn modelId="{8E9748FB-5168-4C53-85BC-BA36B99F037A}" type="presOf" srcId="{B7FD42A3-26F6-4934-A679-384611305BAF}" destId="{8A53EFF2-2CAE-4B59-B478-88FE86FF717E}" srcOrd="0" destOrd="0" presId="urn:microsoft.com/office/officeart/2005/8/layout/process1"/>
    <dgm:cxn modelId="{CD149B72-3951-43C9-A8B5-A5645AB3BD4E}" type="presOf" srcId="{8801A29C-6607-45AD-B47B-E29BE2D0F02F}" destId="{87E34265-6EE7-4362-95B3-C5775BD91F26}" srcOrd="0" destOrd="0" presId="urn:microsoft.com/office/officeart/2005/8/layout/process1"/>
    <dgm:cxn modelId="{2BB94436-1911-41A5-A77B-39537579D041}" type="presOf" srcId="{E170E3C0-08D8-4ACB-A2D7-BB4517E06220}" destId="{A3E1B454-C927-4C27-986A-2AF0A841C189}" srcOrd="0" destOrd="0" presId="urn:microsoft.com/office/officeart/2005/8/layout/process1"/>
    <dgm:cxn modelId="{14E46368-5D43-40E1-8F3A-31474A3C442B}" type="presOf" srcId="{1A1FEC04-20BD-4BA5-AF86-18770CD05929}" destId="{346F5E91-0182-4518-A846-DF882F8DB860}" srcOrd="1" destOrd="0" presId="urn:microsoft.com/office/officeart/2005/8/layout/process1"/>
    <dgm:cxn modelId="{F0BBE204-77D7-4D7B-B920-DCFBFAD31F70}" type="presOf" srcId="{3729D4BA-B008-4A1C-8BFD-E667B8028073}" destId="{ACCEEA0D-767D-493A-9940-089F92795140}" srcOrd="0" destOrd="0" presId="urn:microsoft.com/office/officeart/2005/8/layout/process1"/>
    <dgm:cxn modelId="{60E209C7-521F-4A32-BB55-D344B36622C3}" type="presOf" srcId="{168D5A0D-18AC-4B89-9430-647700D8CEC7}" destId="{2C837ADA-54C3-4457-B95E-6BDF1C075B1C}" srcOrd="1" destOrd="0" presId="urn:microsoft.com/office/officeart/2005/8/layout/process1"/>
    <dgm:cxn modelId="{45660681-74CB-431A-B6DE-5765ED3720A1}" srcId="{D6F14402-101F-4091-B3F2-DA65D4C264F0}" destId="{8801A29C-6607-45AD-B47B-E29BE2D0F02F}" srcOrd="4" destOrd="0" parTransId="{D66BEEED-AE81-4C0D-B435-40D3BF42CB0F}" sibTransId="{72FF57CA-FC6B-4A93-B9EE-90C086CB76D3}"/>
    <dgm:cxn modelId="{8E7A0BB0-0515-4593-80A2-1824DFE36C97}" type="presOf" srcId="{1A1FEC04-20BD-4BA5-AF86-18770CD05929}" destId="{EC692D3D-06BE-4166-8DB4-9310D2E27F4E}" srcOrd="0" destOrd="0" presId="urn:microsoft.com/office/officeart/2005/8/layout/process1"/>
    <dgm:cxn modelId="{721E386E-4761-4706-AEFC-F16EEB661371}" type="presOf" srcId="{E170E3C0-08D8-4ACB-A2D7-BB4517E06220}" destId="{3EDEA6D6-7E51-48FE-AD6D-C5182EC9E2D2}" srcOrd="1" destOrd="0" presId="urn:microsoft.com/office/officeart/2005/8/layout/process1"/>
    <dgm:cxn modelId="{B0F24F42-39F2-4EC1-AC48-9927EE3DF548}" type="presOf" srcId="{168D5A0D-18AC-4B89-9430-647700D8CEC7}" destId="{BB39C30C-C70E-492C-AD9E-F183B1474184}" srcOrd="0" destOrd="0" presId="urn:microsoft.com/office/officeart/2005/8/layout/process1"/>
    <dgm:cxn modelId="{664E57E9-E78E-4ED4-8422-52287341F7B5}" srcId="{D6F14402-101F-4091-B3F2-DA65D4C264F0}" destId="{858924FC-EB35-4670-BBB9-C43446020E04}" srcOrd="0" destOrd="0" parTransId="{4ED7C8B4-1794-415C-9519-80EE3976E2B8}" sibTransId="{1A1FEC04-20BD-4BA5-AF86-18770CD05929}"/>
    <dgm:cxn modelId="{604275D6-DA89-4E66-9DC6-924306C8EE4B}" type="presOf" srcId="{5B1F8A77-DF54-4C57-8B62-141D56A253D6}" destId="{9268FC7E-B551-4531-8783-2C8D341057DA}" srcOrd="1" destOrd="0" presId="urn:microsoft.com/office/officeart/2005/8/layout/process1"/>
    <dgm:cxn modelId="{897533FA-1113-49C4-942E-B347BCE87DF5}" type="presOf" srcId="{5B1F8A77-DF54-4C57-8B62-141D56A253D6}" destId="{2AAD3447-9351-4A94-9F80-735AEEE2A20B}" srcOrd="0" destOrd="0" presId="urn:microsoft.com/office/officeart/2005/8/layout/process1"/>
    <dgm:cxn modelId="{CA10CDC0-2BBE-4163-A6EC-C8FBA2875DB9}" type="presOf" srcId="{D6F14402-101F-4091-B3F2-DA65D4C264F0}" destId="{444CDC6D-906C-49B5-A9B3-9D4FA0739337}" srcOrd="0" destOrd="0" presId="urn:microsoft.com/office/officeart/2005/8/layout/process1"/>
    <dgm:cxn modelId="{EAA548E8-D9DA-4ABF-A1CB-05112FC33AF6}" srcId="{D6F14402-101F-4091-B3F2-DA65D4C264F0}" destId="{B7FD42A3-26F6-4934-A679-384611305BAF}" srcOrd="2" destOrd="0" parTransId="{D11CCDEF-BC13-4A86-AD16-2034AE2E8666}" sibTransId="{E170E3C0-08D8-4ACB-A2D7-BB4517E06220}"/>
    <dgm:cxn modelId="{1A2D5FAA-8B35-46C8-AFFE-3D2B4EC7A9EA}" srcId="{D6F14402-101F-4091-B3F2-DA65D4C264F0}" destId="{3729D4BA-B008-4A1C-8BFD-E667B8028073}" srcOrd="3" destOrd="0" parTransId="{301E6ADA-8BE1-4EFE-A1AD-08075F78274B}" sibTransId="{168D5A0D-18AC-4B89-9430-647700D8CEC7}"/>
    <dgm:cxn modelId="{31B477A5-8107-411C-9C2E-F7D97E70FC95}" type="presOf" srcId="{858924FC-EB35-4670-BBB9-C43446020E04}" destId="{3EB0152D-22EA-4164-885F-9A2A3CCC72EB}" srcOrd="0" destOrd="0" presId="urn:microsoft.com/office/officeart/2005/8/layout/process1"/>
    <dgm:cxn modelId="{85714E4F-D30E-4903-B054-144844DEC051}" srcId="{D6F14402-101F-4091-B3F2-DA65D4C264F0}" destId="{0FC567AD-342C-4AEA-BE00-734A5C8CFBD4}" srcOrd="1" destOrd="0" parTransId="{DF21E686-4DA0-40F6-9536-AA8DD4DCFCA7}" sibTransId="{5B1F8A77-DF54-4C57-8B62-141D56A253D6}"/>
    <dgm:cxn modelId="{76D18DB3-A318-4188-AF1B-C9A339A6F97F}" type="presParOf" srcId="{444CDC6D-906C-49B5-A9B3-9D4FA0739337}" destId="{3EB0152D-22EA-4164-885F-9A2A3CCC72EB}" srcOrd="0" destOrd="0" presId="urn:microsoft.com/office/officeart/2005/8/layout/process1"/>
    <dgm:cxn modelId="{8270FCE8-A473-4302-9AD9-41545BB0D82D}" type="presParOf" srcId="{444CDC6D-906C-49B5-A9B3-9D4FA0739337}" destId="{EC692D3D-06BE-4166-8DB4-9310D2E27F4E}" srcOrd="1" destOrd="0" presId="urn:microsoft.com/office/officeart/2005/8/layout/process1"/>
    <dgm:cxn modelId="{644929F1-2589-4D23-A89C-B80FADC7EFAE}" type="presParOf" srcId="{EC692D3D-06BE-4166-8DB4-9310D2E27F4E}" destId="{346F5E91-0182-4518-A846-DF882F8DB860}" srcOrd="0" destOrd="0" presId="urn:microsoft.com/office/officeart/2005/8/layout/process1"/>
    <dgm:cxn modelId="{307C840B-5AF7-4233-926E-37D49CAE77D7}" type="presParOf" srcId="{444CDC6D-906C-49B5-A9B3-9D4FA0739337}" destId="{2100B051-751E-4016-8925-FDB51ADDBD64}" srcOrd="2" destOrd="0" presId="urn:microsoft.com/office/officeart/2005/8/layout/process1"/>
    <dgm:cxn modelId="{0F16AF20-8075-44B9-9BFA-E48F801BA989}" type="presParOf" srcId="{444CDC6D-906C-49B5-A9B3-9D4FA0739337}" destId="{2AAD3447-9351-4A94-9F80-735AEEE2A20B}" srcOrd="3" destOrd="0" presId="urn:microsoft.com/office/officeart/2005/8/layout/process1"/>
    <dgm:cxn modelId="{B00A0E16-3CCC-49C0-944B-90C4FCC093E0}" type="presParOf" srcId="{2AAD3447-9351-4A94-9F80-735AEEE2A20B}" destId="{9268FC7E-B551-4531-8783-2C8D341057DA}" srcOrd="0" destOrd="0" presId="urn:microsoft.com/office/officeart/2005/8/layout/process1"/>
    <dgm:cxn modelId="{47B6C635-F554-4695-A460-3ABA0B533212}" type="presParOf" srcId="{444CDC6D-906C-49B5-A9B3-9D4FA0739337}" destId="{8A53EFF2-2CAE-4B59-B478-88FE86FF717E}" srcOrd="4" destOrd="0" presId="urn:microsoft.com/office/officeart/2005/8/layout/process1"/>
    <dgm:cxn modelId="{D83312E2-5330-4896-AD04-64814193044D}" type="presParOf" srcId="{444CDC6D-906C-49B5-A9B3-9D4FA0739337}" destId="{A3E1B454-C927-4C27-986A-2AF0A841C189}" srcOrd="5" destOrd="0" presId="urn:microsoft.com/office/officeart/2005/8/layout/process1"/>
    <dgm:cxn modelId="{DDF76976-BB58-4A59-BFA8-5DFCA7FE78B0}" type="presParOf" srcId="{A3E1B454-C927-4C27-986A-2AF0A841C189}" destId="{3EDEA6D6-7E51-48FE-AD6D-C5182EC9E2D2}" srcOrd="0" destOrd="0" presId="urn:microsoft.com/office/officeart/2005/8/layout/process1"/>
    <dgm:cxn modelId="{5BF00FC2-BE71-4264-B3CD-78B493D20F7E}" type="presParOf" srcId="{444CDC6D-906C-49B5-A9B3-9D4FA0739337}" destId="{ACCEEA0D-767D-493A-9940-089F92795140}" srcOrd="6" destOrd="0" presId="urn:microsoft.com/office/officeart/2005/8/layout/process1"/>
    <dgm:cxn modelId="{6EDC2F28-686C-48D2-8516-D761C93B5225}" type="presParOf" srcId="{444CDC6D-906C-49B5-A9B3-9D4FA0739337}" destId="{BB39C30C-C70E-492C-AD9E-F183B1474184}" srcOrd="7" destOrd="0" presId="urn:microsoft.com/office/officeart/2005/8/layout/process1"/>
    <dgm:cxn modelId="{5559DA34-0E7C-4C49-8D9B-DBA913E691B7}" type="presParOf" srcId="{BB39C30C-C70E-492C-AD9E-F183B1474184}" destId="{2C837ADA-54C3-4457-B95E-6BDF1C075B1C}" srcOrd="0" destOrd="0" presId="urn:microsoft.com/office/officeart/2005/8/layout/process1"/>
    <dgm:cxn modelId="{9EBEE9A7-22E4-4DC7-8004-730135169DB8}" type="presParOf" srcId="{444CDC6D-906C-49B5-A9B3-9D4FA0739337}" destId="{87E34265-6EE7-4362-95B3-C5775BD91F26}"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F33710-47C1-4E89-B37C-96C54823BE6C}" type="doc">
      <dgm:prSet loTypeId="urn:microsoft.com/office/officeart/2005/8/layout/chevron2" loCatId="list" qsTypeId="urn:microsoft.com/office/officeart/2005/8/quickstyle/simple2" qsCatId="simple" csTypeId="urn:microsoft.com/office/officeart/2005/8/colors/accent2_1" csCatId="accent2" phldr="1"/>
      <dgm:spPr/>
      <dgm:t>
        <a:bodyPr/>
        <a:lstStyle/>
        <a:p>
          <a:endParaRPr lang="en-US"/>
        </a:p>
      </dgm:t>
    </dgm:pt>
    <dgm:pt modelId="{877850D9-3CF5-4CAF-BC7D-18D7A7FD0E57}">
      <dgm:prSet phldrT="[Text]"/>
      <dgm:spPr/>
      <dgm:t>
        <a:bodyPr/>
        <a:lstStyle/>
        <a:p>
          <a:r>
            <a:rPr lang="fa-IR" dirty="0" smtClean="0"/>
            <a:t>چارچوب تفکر ارزشی</a:t>
          </a:r>
          <a:endParaRPr lang="en-US" dirty="0"/>
        </a:p>
      </dgm:t>
    </dgm:pt>
    <dgm:pt modelId="{88ED1EBB-E31E-4BB5-9E4B-6BBA834A8E4A}" type="parTrans" cxnId="{D163E94A-C182-4A6B-B841-4AD525C849F7}">
      <dgm:prSet/>
      <dgm:spPr/>
      <dgm:t>
        <a:bodyPr/>
        <a:lstStyle/>
        <a:p>
          <a:endParaRPr lang="en-US"/>
        </a:p>
      </dgm:t>
    </dgm:pt>
    <dgm:pt modelId="{380158FC-0688-4A7A-BE41-C1E0732F0553}" type="sibTrans" cxnId="{D163E94A-C182-4A6B-B841-4AD525C849F7}">
      <dgm:prSet/>
      <dgm:spPr/>
      <dgm:t>
        <a:bodyPr/>
        <a:lstStyle/>
        <a:p>
          <a:endParaRPr lang="en-US"/>
        </a:p>
      </dgm:t>
    </dgm:pt>
    <dgm:pt modelId="{5B813111-7C8A-4FAB-A486-B8485C9AE18B}">
      <dgm:prSet phldrT="[Text]"/>
      <dgm:spPr/>
      <dgm:t>
        <a:bodyPr/>
        <a:lstStyle/>
        <a:p>
          <a:pPr rtl="1"/>
          <a:r>
            <a:rPr lang="fa-IR" dirty="0" smtClean="0"/>
            <a:t>چگونه می  توان اهداف، ارزش ها و گزینه ها را به هم پیوند داد؟</a:t>
          </a:r>
          <a:endParaRPr lang="en-US" dirty="0"/>
        </a:p>
      </dgm:t>
    </dgm:pt>
    <dgm:pt modelId="{8026FB51-92CA-44D5-81C2-E2E7827A5E81}" type="parTrans" cxnId="{E1ED5E6F-E999-490C-A39A-D6B7A8F68D30}">
      <dgm:prSet/>
      <dgm:spPr/>
      <dgm:t>
        <a:bodyPr/>
        <a:lstStyle/>
        <a:p>
          <a:endParaRPr lang="en-US"/>
        </a:p>
      </dgm:t>
    </dgm:pt>
    <dgm:pt modelId="{29FAD445-CF99-49ED-BB5F-9B58DD9A26A2}" type="sibTrans" cxnId="{E1ED5E6F-E999-490C-A39A-D6B7A8F68D30}">
      <dgm:prSet/>
      <dgm:spPr/>
      <dgm:t>
        <a:bodyPr/>
        <a:lstStyle/>
        <a:p>
          <a:endParaRPr lang="en-US"/>
        </a:p>
      </dgm:t>
    </dgm:pt>
    <dgm:pt modelId="{0FBDF09B-2D77-4024-9C97-A3EA24D1D196}">
      <dgm:prSet phldrT="[Text]"/>
      <dgm:spPr/>
      <dgm:t>
        <a:bodyPr/>
        <a:lstStyle/>
        <a:p>
          <a:r>
            <a:rPr lang="fa-IR" dirty="0" smtClean="0"/>
            <a:t>چارچوب تصمیم</a:t>
          </a:r>
          <a:endParaRPr lang="en-US" dirty="0"/>
        </a:p>
      </dgm:t>
    </dgm:pt>
    <dgm:pt modelId="{F1FAEA0D-3D25-46AC-9D95-4D27A35F486A}" type="parTrans" cxnId="{0E23E5FC-26BA-4C0C-819C-66BCC8C08FB6}">
      <dgm:prSet/>
      <dgm:spPr/>
      <dgm:t>
        <a:bodyPr/>
        <a:lstStyle/>
        <a:p>
          <a:endParaRPr lang="en-US"/>
        </a:p>
      </dgm:t>
    </dgm:pt>
    <dgm:pt modelId="{938AA3BE-B46D-4581-9917-12EA9C2449F9}" type="sibTrans" cxnId="{0E23E5FC-26BA-4C0C-819C-66BCC8C08FB6}">
      <dgm:prSet/>
      <dgm:spPr/>
      <dgm:t>
        <a:bodyPr/>
        <a:lstStyle/>
        <a:p>
          <a:endParaRPr lang="en-US"/>
        </a:p>
      </dgm:t>
    </dgm:pt>
    <dgm:pt modelId="{664D41C5-4FDA-4EB2-81E6-CB7A4AB10CA7}">
      <dgm:prSet phldrT="[Text]"/>
      <dgm:spPr/>
      <dgm:t>
        <a:bodyPr/>
        <a:lstStyle/>
        <a:p>
          <a:pPr rtl="1"/>
          <a:r>
            <a:rPr lang="fa-IR" dirty="0" smtClean="0"/>
            <a:t>زمینه تصمیم + اهداف بنیادی = چارچوب تصمیم</a:t>
          </a:r>
          <a:endParaRPr lang="en-US" dirty="0"/>
        </a:p>
      </dgm:t>
    </dgm:pt>
    <dgm:pt modelId="{BE0F9A20-6F9D-4ACE-B4F5-0F562E18297D}" type="parTrans" cxnId="{5492064C-C4FC-4BE3-9D7D-25B610921F58}">
      <dgm:prSet/>
      <dgm:spPr/>
      <dgm:t>
        <a:bodyPr/>
        <a:lstStyle/>
        <a:p>
          <a:endParaRPr lang="en-US"/>
        </a:p>
      </dgm:t>
    </dgm:pt>
    <dgm:pt modelId="{027279A5-7C41-4299-BB03-CCAA1FEB5F26}" type="sibTrans" cxnId="{5492064C-C4FC-4BE3-9D7D-25B610921F58}">
      <dgm:prSet/>
      <dgm:spPr/>
      <dgm:t>
        <a:bodyPr/>
        <a:lstStyle/>
        <a:p>
          <a:endParaRPr lang="en-US"/>
        </a:p>
      </dgm:t>
    </dgm:pt>
    <dgm:pt modelId="{1738A61D-9E7E-4D12-AD94-2A0E418D01D7}">
      <dgm:prSet phldrT="[Text]"/>
      <dgm:spPr/>
      <dgm:t>
        <a:bodyPr/>
        <a:lstStyle/>
        <a:p>
          <a:pPr rtl="1"/>
          <a:r>
            <a:rPr lang="fa-IR" dirty="0" smtClean="0"/>
            <a:t>زمینه تصمیم: مجموعه ای از گزینه های خاص در یک موقعیت تصمیم خاص</a:t>
          </a:r>
          <a:endParaRPr lang="en-US" dirty="0"/>
        </a:p>
      </dgm:t>
    </dgm:pt>
    <dgm:pt modelId="{0C89EC9A-4364-4A7F-B0DE-0083B65FE167}" type="parTrans" cxnId="{F7F6F497-3A64-4EFB-AFF6-C3E7F2A57FDB}">
      <dgm:prSet/>
      <dgm:spPr/>
      <dgm:t>
        <a:bodyPr/>
        <a:lstStyle/>
        <a:p>
          <a:endParaRPr lang="en-US"/>
        </a:p>
      </dgm:t>
    </dgm:pt>
    <dgm:pt modelId="{4A790EC4-FBF0-4217-954B-9B0DD34BDD23}" type="sibTrans" cxnId="{F7F6F497-3A64-4EFB-AFF6-C3E7F2A57FDB}">
      <dgm:prSet/>
      <dgm:spPr/>
      <dgm:t>
        <a:bodyPr/>
        <a:lstStyle/>
        <a:p>
          <a:endParaRPr lang="en-US"/>
        </a:p>
      </dgm:t>
    </dgm:pt>
    <dgm:pt modelId="{6C6BC050-3C10-461D-B1C0-82B071992579}">
      <dgm:prSet phldrT="[Text]"/>
      <dgm:spPr/>
      <dgm:t>
        <a:bodyPr/>
        <a:lstStyle/>
        <a:p>
          <a:pPr rtl="1"/>
          <a:r>
            <a:rPr lang="fa-IR" dirty="0" smtClean="0"/>
            <a:t>اهداف بنیادی: ارزش های را که در زمینه تصمیم خاص از اهمیت برخوردارند + پیامدهای احتمالی گزینه ها</a:t>
          </a:r>
          <a:endParaRPr lang="en-US" dirty="0"/>
        </a:p>
      </dgm:t>
    </dgm:pt>
    <dgm:pt modelId="{6C0CE662-6440-4671-8A23-3261B8FB95D7}" type="parTrans" cxnId="{19B40BD5-5EDF-4994-8BE8-69A2F2353827}">
      <dgm:prSet/>
      <dgm:spPr/>
      <dgm:t>
        <a:bodyPr/>
        <a:lstStyle/>
        <a:p>
          <a:endParaRPr lang="en-US"/>
        </a:p>
      </dgm:t>
    </dgm:pt>
    <dgm:pt modelId="{3FC5D99A-9E02-4E69-B3EA-AE3CC5F21AEE}" type="sibTrans" cxnId="{19B40BD5-5EDF-4994-8BE8-69A2F2353827}">
      <dgm:prSet/>
      <dgm:spPr/>
      <dgm:t>
        <a:bodyPr/>
        <a:lstStyle/>
        <a:p>
          <a:endParaRPr lang="en-US"/>
        </a:p>
      </dgm:t>
    </dgm:pt>
    <dgm:pt modelId="{FE5865CC-BFE3-4D66-A1BB-5496E58C2163}">
      <dgm:prSet phldrT="[Text]"/>
      <dgm:spPr/>
      <dgm:t>
        <a:bodyPr/>
        <a:lstStyle/>
        <a:p>
          <a:pPr rtl="1"/>
          <a:r>
            <a:rPr lang="fa-IR" dirty="0" smtClean="0"/>
            <a:t>همان اهداف نهایی </a:t>
          </a:r>
          <a:r>
            <a:rPr lang="fa-IR" dirty="0" err="1" smtClean="0"/>
            <a:t>اند</a:t>
          </a:r>
          <a:r>
            <a:rPr lang="fa-IR" dirty="0" smtClean="0"/>
            <a:t> در برابر اهداف مقطعی</a:t>
          </a:r>
          <a:endParaRPr lang="en-US" dirty="0"/>
        </a:p>
      </dgm:t>
    </dgm:pt>
    <dgm:pt modelId="{07341222-08A2-4B63-A5B6-9B7CE50BE86F}" type="parTrans" cxnId="{9947AE55-81DF-4E1C-8DAC-820975A73C4F}">
      <dgm:prSet/>
      <dgm:spPr/>
      <dgm:t>
        <a:bodyPr/>
        <a:lstStyle/>
        <a:p>
          <a:endParaRPr lang="en-US"/>
        </a:p>
      </dgm:t>
    </dgm:pt>
    <dgm:pt modelId="{82C0EAC2-4886-41B5-A2AA-081158633496}" type="sibTrans" cxnId="{9947AE55-81DF-4E1C-8DAC-820975A73C4F}">
      <dgm:prSet/>
      <dgm:spPr/>
      <dgm:t>
        <a:bodyPr/>
        <a:lstStyle/>
        <a:p>
          <a:endParaRPr lang="en-US"/>
        </a:p>
      </dgm:t>
    </dgm:pt>
    <dgm:pt modelId="{77C11500-972D-49BF-B091-E683EA8C57A9}">
      <dgm:prSet phldrT="[Text]"/>
      <dgm:spPr/>
      <dgm:t>
        <a:bodyPr/>
        <a:lstStyle/>
        <a:p>
          <a:pPr rtl="1"/>
          <a:r>
            <a:rPr lang="fa-IR" dirty="0" smtClean="0"/>
            <a:t>مثال ص 49 </a:t>
          </a:r>
          <a:endParaRPr lang="en-US" dirty="0"/>
        </a:p>
      </dgm:t>
    </dgm:pt>
    <dgm:pt modelId="{667C537B-1D3B-4E1C-894D-387D40F639BF}" type="parTrans" cxnId="{AACE1A61-8123-4802-95A1-2C94495F8CE4}">
      <dgm:prSet/>
      <dgm:spPr/>
    </dgm:pt>
    <dgm:pt modelId="{797BBB85-709F-4B22-9C89-B9A2C47DBF44}" type="sibTrans" cxnId="{AACE1A61-8123-4802-95A1-2C94495F8CE4}">
      <dgm:prSet/>
      <dgm:spPr/>
    </dgm:pt>
    <dgm:pt modelId="{98502DA0-B91A-47D2-9E9A-1E42918EE006}" type="pres">
      <dgm:prSet presAssocID="{54F33710-47C1-4E89-B37C-96C54823BE6C}" presName="linearFlow" presStyleCnt="0">
        <dgm:presLayoutVars>
          <dgm:dir val="rev"/>
          <dgm:animLvl val="lvl"/>
          <dgm:resizeHandles val="exact"/>
        </dgm:presLayoutVars>
      </dgm:prSet>
      <dgm:spPr/>
      <dgm:t>
        <a:bodyPr/>
        <a:lstStyle/>
        <a:p>
          <a:endParaRPr lang="en-US"/>
        </a:p>
      </dgm:t>
    </dgm:pt>
    <dgm:pt modelId="{43A3A4F6-8E13-40DE-AB69-A2A1945AFFEA}" type="pres">
      <dgm:prSet presAssocID="{877850D9-3CF5-4CAF-BC7D-18D7A7FD0E57}" presName="composite" presStyleCnt="0"/>
      <dgm:spPr/>
    </dgm:pt>
    <dgm:pt modelId="{18E0CDF7-E2B2-4D24-913B-E632974A2F92}" type="pres">
      <dgm:prSet presAssocID="{877850D9-3CF5-4CAF-BC7D-18D7A7FD0E57}" presName="parentText" presStyleLbl="alignNode1" presStyleIdx="0" presStyleCnt="2">
        <dgm:presLayoutVars>
          <dgm:chMax val="1"/>
          <dgm:bulletEnabled val="1"/>
        </dgm:presLayoutVars>
      </dgm:prSet>
      <dgm:spPr/>
      <dgm:t>
        <a:bodyPr/>
        <a:lstStyle/>
        <a:p>
          <a:endParaRPr lang="en-US"/>
        </a:p>
      </dgm:t>
    </dgm:pt>
    <dgm:pt modelId="{2D38CB13-497C-4B3C-8016-8D1DE28A36F1}" type="pres">
      <dgm:prSet presAssocID="{877850D9-3CF5-4CAF-BC7D-18D7A7FD0E57}" presName="descendantText" presStyleLbl="alignAcc1" presStyleIdx="0" presStyleCnt="2">
        <dgm:presLayoutVars>
          <dgm:bulletEnabled val="1"/>
        </dgm:presLayoutVars>
      </dgm:prSet>
      <dgm:spPr/>
      <dgm:t>
        <a:bodyPr/>
        <a:lstStyle/>
        <a:p>
          <a:endParaRPr lang="en-US"/>
        </a:p>
      </dgm:t>
    </dgm:pt>
    <dgm:pt modelId="{7611665B-6A5E-4FC4-BFD2-65590D60A0E5}" type="pres">
      <dgm:prSet presAssocID="{380158FC-0688-4A7A-BE41-C1E0732F0553}" presName="sp" presStyleCnt="0"/>
      <dgm:spPr/>
    </dgm:pt>
    <dgm:pt modelId="{EE7EDA0F-19B4-4E4D-97F9-77BBB3C40738}" type="pres">
      <dgm:prSet presAssocID="{0FBDF09B-2D77-4024-9C97-A3EA24D1D196}" presName="composite" presStyleCnt="0"/>
      <dgm:spPr/>
    </dgm:pt>
    <dgm:pt modelId="{1CB2A629-87D2-4769-9F26-41EB83CE35D1}" type="pres">
      <dgm:prSet presAssocID="{0FBDF09B-2D77-4024-9C97-A3EA24D1D196}" presName="parentText" presStyleLbl="alignNode1" presStyleIdx="1" presStyleCnt="2">
        <dgm:presLayoutVars>
          <dgm:chMax val="1"/>
          <dgm:bulletEnabled val="1"/>
        </dgm:presLayoutVars>
      </dgm:prSet>
      <dgm:spPr/>
      <dgm:t>
        <a:bodyPr/>
        <a:lstStyle/>
        <a:p>
          <a:endParaRPr lang="en-US"/>
        </a:p>
      </dgm:t>
    </dgm:pt>
    <dgm:pt modelId="{93BBA247-86C0-4D43-B78E-48AA4B49F726}" type="pres">
      <dgm:prSet presAssocID="{0FBDF09B-2D77-4024-9C97-A3EA24D1D196}" presName="descendantText" presStyleLbl="alignAcc1" presStyleIdx="1" presStyleCnt="2">
        <dgm:presLayoutVars>
          <dgm:bulletEnabled val="1"/>
        </dgm:presLayoutVars>
      </dgm:prSet>
      <dgm:spPr/>
      <dgm:t>
        <a:bodyPr/>
        <a:lstStyle/>
        <a:p>
          <a:endParaRPr lang="en-US"/>
        </a:p>
      </dgm:t>
    </dgm:pt>
  </dgm:ptLst>
  <dgm:cxnLst>
    <dgm:cxn modelId="{9947AE55-81DF-4E1C-8DAC-820975A73C4F}" srcId="{6C6BC050-3C10-461D-B1C0-82B071992579}" destId="{FE5865CC-BFE3-4D66-A1BB-5496E58C2163}" srcOrd="0" destOrd="0" parTransId="{07341222-08A2-4B63-A5B6-9B7CE50BE86F}" sibTransId="{82C0EAC2-4886-41B5-A2AA-081158633496}"/>
    <dgm:cxn modelId="{F7F6F497-3A64-4EFB-AFF6-C3E7F2A57FDB}" srcId="{0FBDF09B-2D77-4024-9C97-A3EA24D1D196}" destId="{1738A61D-9E7E-4D12-AD94-2A0E418D01D7}" srcOrd="1" destOrd="0" parTransId="{0C89EC9A-4364-4A7F-B0DE-0083B65FE167}" sibTransId="{4A790EC4-FBF0-4217-954B-9B0DD34BDD23}"/>
    <dgm:cxn modelId="{D163E94A-C182-4A6B-B841-4AD525C849F7}" srcId="{54F33710-47C1-4E89-B37C-96C54823BE6C}" destId="{877850D9-3CF5-4CAF-BC7D-18D7A7FD0E57}" srcOrd="0" destOrd="0" parTransId="{88ED1EBB-E31E-4BB5-9E4B-6BBA834A8E4A}" sibTransId="{380158FC-0688-4A7A-BE41-C1E0732F0553}"/>
    <dgm:cxn modelId="{55EBDB3C-0EDD-4848-B112-3EF756C2E6ED}" type="presOf" srcId="{664D41C5-4FDA-4EB2-81E6-CB7A4AB10CA7}" destId="{93BBA247-86C0-4D43-B78E-48AA4B49F726}" srcOrd="0" destOrd="0" presId="urn:microsoft.com/office/officeart/2005/8/layout/chevron2"/>
    <dgm:cxn modelId="{0FFC7E98-3114-4578-B8E7-617C1A37C6F8}" type="presOf" srcId="{0FBDF09B-2D77-4024-9C97-A3EA24D1D196}" destId="{1CB2A629-87D2-4769-9F26-41EB83CE35D1}" srcOrd="0" destOrd="0" presId="urn:microsoft.com/office/officeart/2005/8/layout/chevron2"/>
    <dgm:cxn modelId="{9800DAF8-281A-4346-8011-548C5181811B}" type="presOf" srcId="{77C11500-972D-49BF-B091-E683EA8C57A9}" destId="{93BBA247-86C0-4D43-B78E-48AA4B49F726}" srcOrd="0" destOrd="4" presId="urn:microsoft.com/office/officeart/2005/8/layout/chevron2"/>
    <dgm:cxn modelId="{E1ED5E6F-E999-490C-A39A-D6B7A8F68D30}" srcId="{877850D9-3CF5-4CAF-BC7D-18D7A7FD0E57}" destId="{5B813111-7C8A-4FAB-A486-B8485C9AE18B}" srcOrd="0" destOrd="0" parTransId="{8026FB51-92CA-44D5-81C2-E2E7827A5E81}" sibTransId="{29FAD445-CF99-49ED-BB5F-9B58DD9A26A2}"/>
    <dgm:cxn modelId="{5492064C-C4FC-4BE3-9D7D-25B610921F58}" srcId="{0FBDF09B-2D77-4024-9C97-A3EA24D1D196}" destId="{664D41C5-4FDA-4EB2-81E6-CB7A4AB10CA7}" srcOrd="0" destOrd="0" parTransId="{BE0F9A20-6F9D-4ACE-B4F5-0F562E18297D}" sibTransId="{027279A5-7C41-4299-BB03-CCAA1FEB5F26}"/>
    <dgm:cxn modelId="{4FFAFA98-5081-4688-B2EC-B4DF40CD4B0B}" type="presOf" srcId="{5B813111-7C8A-4FAB-A486-B8485C9AE18B}" destId="{2D38CB13-497C-4B3C-8016-8D1DE28A36F1}" srcOrd="0" destOrd="0" presId="urn:microsoft.com/office/officeart/2005/8/layout/chevron2"/>
    <dgm:cxn modelId="{19B40BD5-5EDF-4994-8BE8-69A2F2353827}" srcId="{0FBDF09B-2D77-4024-9C97-A3EA24D1D196}" destId="{6C6BC050-3C10-461D-B1C0-82B071992579}" srcOrd="2" destOrd="0" parTransId="{6C0CE662-6440-4671-8A23-3261B8FB95D7}" sibTransId="{3FC5D99A-9E02-4E69-B3EA-AE3CC5F21AEE}"/>
    <dgm:cxn modelId="{AACE1A61-8123-4802-95A1-2C94495F8CE4}" srcId="{6C6BC050-3C10-461D-B1C0-82B071992579}" destId="{77C11500-972D-49BF-B091-E683EA8C57A9}" srcOrd="1" destOrd="0" parTransId="{667C537B-1D3B-4E1C-894D-387D40F639BF}" sibTransId="{797BBB85-709F-4B22-9C89-B9A2C47DBF44}"/>
    <dgm:cxn modelId="{6D4C0C18-85D3-443B-966A-AF6BC783D1E7}" type="presOf" srcId="{1738A61D-9E7E-4D12-AD94-2A0E418D01D7}" destId="{93BBA247-86C0-4D43-B78E-48AA4B49F726}" srcOrd="0" destOrd="1" presId="urn:microsoft.com/office/officeart/2005/8/layout/chevron2"/>
    <dgm:cxn modelId="{0E23E5FC-26BA-4C0C-819C-66BCC8C08FB6}" srcId="{54F33710-47C1-4E89-B37C-96C54823BE6C}" destId="{0FBDF09B-2D77-4024-9C97-A3EA24D1D196}" srcOrd="1" destOrd="0" parTransId="{F1FAEA0D-3D25-46AC-9D95-4D27A35F486A}" sibTransId="{938AA3BE-B46D-4581-9917-12EA9C2449F9}"/>
    <dgm:cxn modelId="{17834405-620F-4120-897B-2F407F067B11}" type="presOf" srcId="{FE5865CC-BFE3-4D66-A1BB-5496E58C2163}" destId="{93BBA247-86C0-4D43-B78E-48AA4B49F726}" srcOrd="0" destOrd="3" presId="urn:microsoft.com/office/officeart/2005/8/layout/chevron2"/>
    <dgm:cxn modelId="{B6D154E2-1EAD-4B88-BBD7-29193B513778}" type="presOf" srcId="{6C6BC050-3C10-461D-B1C0-82B071992579}" destId="{93BBA247-86C0-4D43-B78E-48AA4B49F726}" srcOrd="0" destOrd="2" presId="urn:microsoft.com/office/officeart/2005/8/layout/chevron2"/>
    <dgm:cxn modelId="{A368E158-3570-490C-892E-4F5AA8CB3430}" type="presOf" srcId="{54F33710-47C1-4E89-B37C-96C54823BE6C}" destId="{98502DA0-B91A-47D2-9E9A-1E42918EE006}" srcOrd="0" destOrd="0" presId="urn:microsoft.com/office/officeart/2005/8/layout/chevron2"/>
    <dgm:cxn modelId="{B3DC4327-915E-4414-801C-433F98317363}" type="presOf" srcId="{877850D9-3CF5-4CAF-BC7D-18D7A7FD0E57}" destId="{18E0CDF7-E2B2-4D24-913B-E632974A2F92}" srcOrd="0" destOrd="0" presId="urn:microsoft.com/office/officeart/2005/8/layout/chevron2"/>
    <dgm:cxn modelId="{3AE98B2E-5ED3-4C48-905B-DCCF437B2CA2}" type="presParOf" srcId="{98502DA0-B91A-47D2-9E9A-1E42918EE006}" destId="{43A3A4F6-8E13-40DE-AB69-A2A1945AFFEA}" srcOrd="0" destOrd="0" presId="urn:microsoft.com/office/officeart/2005/8/layout/chevron2"/>
    <dgm:cxn modelId="{A235201F-3278-4601-A1E3-0AA5C9B84BED}" type="presParOf" srcId="{43A3A4F6-8E13-40DE-AB69-A2A1945AFFEA}" destId="{18E0CDF7-E2B2-4D24-913B-E632974A2F92}" srcOrd="0" destOrd="0" presId="urn:microsoft.com/office/officeart/2005/8/layout/chevron2"/>
    <dgm:cxn modelId="{A724DDD3-9451-47D2-AE0E-D99DCA7DB7ED}" type="presParOf" srcId="{43A3A4F6-8E13-40DE-AB69-A2A1945AFFEA}" destId="{2D38CB13-497C-4B3C-8016-8D1DE28A36F1}" srcOrd="1" destOrd="0" presId="urn:microsoft.com/office/officeart/2005/8/layout/chevron2"/>
    <dgm:cxn modelId="{7CD06615-F859-491F-BABD-E23204A7A9D9}" type="presParOf" srcId="{98502DA0-B91A-47D2-9E9A-1E42918EE006}" destId="{7611665B-6A5E-4FC4-BFD2-65590D60A0E5}" srcOrd="1" destOrd="0" presId="urn:microsoft.com/office/officeart/2005/8/layout/chevron2"/>
    <dgm:cxn modelId="{32949AB5-E20D-4B75-B09B-0F41D83DCCCB}" type="presParOf" srcId="{98502DA0-B91A-47D2-9E9A-1E42918EE006}" destId="{EE7EDA0F-19B4-4E4D-97F9-77BBB3C40738}" srcOrd="2" destOrd="0" presId="urn:microsoft.com/office/officeart/2005/8/layout/chevron2"/>
    <dgm:cxn modelId="{55A488D6-CC28-4737-ADC9-7CC391CBA893}" type="presParOf" srcId="{EE7EDA0F-19B4-4E4D-97F9-77BBB3C40738}" destId="{1CB2A629-87D2-4769-9F26-41EB83CE35D1}" srcOrd="0" destOrd="0" presId="urn:microsoft.com/office/officeart/2005/8/layout/chevron2"/>
    <dgm:cxn modelId="{B7A319B2-67A3-4426-9526-0E0BCA804533}" type="presParOf" srcId="{EE7EDA0F-19B4-4E4D-97F9-77BBB3C40738}" destId="{93BBA247-86C0-4D43-B78E-48AA4B49F72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E07EF4-BC92-4CFF-B4D4-1E2EEEB5DB6A}" type="doc">
      <dgm:prSet loTypeId="urn:microsoft.com/office/officeart/2005/8/layout/process1" loCatId="process" qsTypeId="urn:microsoft.com/office/officeart/2005/8/quickstyle/simple5" qsCatId="simple" csTypeId="urn:microsoft.com/office/officeart/2005/8/colors/colorful2" csCatId="colorful" phldr="1"/>
      <dgm:spPr/>
    </dgm:pt>
    <dgm:pt modelId="{DA724640-98E1-421F-9F94-E4FDB6F9C36F}">
      <dgm:prSet phldrT="[Text]"/>
      <dgm:spPr/>
      <dgm:t>
        <a:bodyPr/>
        <a:lstStyle/>
        <a:p>
          <a:pPr rtl="1"/>
          <a:r>
            <a:rPr lang="fa-IR" dirty="0" smtClean="0"/>
            <a:t>فرآیند شناسایی اهداف بسیار حیاتی است.</a:t>
          </a:r>
          <a:endParaRPr lang="en-US" dirty="0"/>
        </a:p>
      </dgm:t>
    </dgm:pt>
    <dgm:pt modelId="{85570198-12E9-4FE8-955B-E490D7307D63}" type="parTrans" cxnId="{48F6978D-939C-4B90-BDCE-8F92C2E09B13}">
      <dgm:prSet/>
      <dgm:spPr/>
      <dgm:t>
        <a:bodyPr/>
        <a:lstStyle/>
        <a:p>
          <a:endParaRPr lang="en-US"/>
        </a:p>
      </dgm:t>
    </dgm:pt>
    <dgm:pt modelId="{09ECD8A9-B477-4A87-A3EB-C100C268F237}" type="sibTrans" cxnId="{48F6978D-939C-4B90-BDCE-8F92C2E09B13}">
      <dgm:prSet/>
      <dgm:spPr/>
      <dgm:t>
        <a:bodyPr/>
        <a:lstStyle/>
        <a:p>
          <a:endParaRPr lang="en-US"/>
        </a:p>
      </dgm:t>
    </dgm:pt>
    <dgm:pt modelId="{E78ABB15-F146-4E16-B4E4-203F9D418074}">
      <dgm:prSet phldrT="[Text]"/>
      <dgm:spPr/>
      <dgm:t>
        <a:bodyPr/>
        <a:lstStyle/>
        <a:p>
          <a:r>
            <a:rPr lang="fa-IR" dirty="0" smtClean="0"/>
            <a:t>شناسایی اهداف = شفاف سازی ارزش ها</a:t>
          </a:r>
          <a:endParaRPr lang="en-US" dirty="0"/>
        </a:p>
      </dgm:t>
    </dgm:pt>
    <dgm:pt modelId="{0748DE65-F9D0-4DA8-9253-3933AD518E53}" type="parTrans" cxnId="{0F822E13-7E01-4D8A-AB3A-00A1F5E3F9E8}">
      <dgm:prSet/>
      <dgm:spPr/>
      <dgm:t>
        <a:bodyPr/>
        <a:lstStyle/>
        <a:p>
          <a:endParaRPr lang="en-US"/>
        </a:p>
      </dgm:t>
    </dgm:pt>
    <dgm:pt modelId="{775D127A-38B3-4C88-AC0D-DD4D0911AE98}" type="sibTrans" cxnId="{0F822E13-7E01-4D8A-AB3A-00A1F5E3F9E8}">
      <dgm:prSet/>
      <dgm:spPr/>
      <dgm:t>
        <a:bodyPr/>
        <a:lstStyle/>
        <a:p>
          <a:endParaRPr lang="en-US"/>
        </a:p>
      </dgm:t>
    </dgm:pt>
    <dgm:pt modelId="{63967024-0CF3-40E1-AFB1-40197E7E3ACC}">
      <dgm:prSet phldrT="[Text]"/>
      <dgm:spPr/>
      <dgm:t>
        <a:bodyPr/>
        <a:lstStyle/>
        <a:p>
          <a:r>
            <a:rPr lang="fa-IR" dirty="0" smtClean="0"/>
            <a:t>ارزش ها مبنای تعلق خاطر در هر موقعیت تصمیم</a:t>
          </a:r>
          <a:endParaRPr lang="en-US" dirty="0"/>
        </a:p>
      </dgm:t>
    </dgm:pt>
    <dgm:pt modelId="{0846761B-E82A-4DA6-A2EE-C091F8F4EB39}" type="parTrans" cxnId="{709B5A98-1201-414B-93CD-0F92D5081AC4}">
      <dgm:prSet/>
      <dgm:spPr/>
      <dgm:t>
        <a:bodyPr/>
        <a:lstStyle/>
        <a:p>
          <a:endParaRPr lang="en-US"/>
        </a:p>
      </dgm:t>
    </dgm:pt>
    <dgm:pt modelId="{3F9C1330-3A1A-445F-B1A8-50D7CB701903}" type="sibTrans" cxnId="{709B5A98-1201-414B-93CD-0F92D5081AC4}">
      <dgm:prSet/>
      <dgm:spPr/>
      <dgm:t>
        <a:bodyPr/>
        <a:lstStyle/>
        <a:p>
          <a:endParaRPr lang="en-US"/>
        </a:p>
      </dgm:t>
    </dgm:pt>
    <dgm:pt modelId="{6D91E744-6B1C-462F-B645-5B97083F4CDE}" type="pres">
      <dgm:prSet presAssocID="{69E07EF4-BC92-4CFF-B4D4-1E2EEEB5DB6A}" presName="Name0" presStyleCnt="0">
        <dgm:presLayoutVars>
          <dgm:dir val="rev"/>
          <dgm:resizeHandles val="exact"/>
        </dgm:presLayoutVars>
      </dgm:prSet>
      <dgm:spPr/>
    </dgm:pt>
    <dgm:pt modelId="{F5C05612-2F38-490A-AE64-B84CEF9373D1}" type="pres">
      <dgm:prSet presAssocID="{DA724640-98E1-421F-9F94-E4FDB6F9C36F}" presName="node" presStyleLbl="node1" presStyleIdx="0" presStyleCnt="3">
        <dgm:presLayoutVars>
          <dgm:bulletEnabled val="1"/>
        </dgm:presLayoutVars>
      </dgm:prSet>
      <dgm:spPr/>
      <dgm:t>
        <a:bodyPr/>
        <a:lstStyle/>
        <a:p>
          <a:endParaRPr lang="en-US"/>
        </a:p>
      </dgm:t>
    </dgm:pt>
    <dgm:pt modelId="{3F4BBCAC-03BB-4E97-B2D5-4C1AB17EA58B}" type="pres">
      <dgm:prSet presAssocID="{09ECD8A9-B477-4A87-A3EB-C100C268F237}" presName="sibTrans" presStyleLbl="sibTrans2D1" presStyleIdx="0" presStyleCnt="2"/>
      <dgm:spPr/>
      <dgm:t>
        <a:bodyPr/>
        <a:lstStyle/>
        <a:p>
          <a:endParaRPr lang="en-US"/>
        </a:p>
      </dgm:t>
    </dgm:pt>
    <dgm:pt modelId="{3C7A2F4F-B7B5-47AF-BDA2-02E8B2E706E4}" type="pres">
      <dgm:prSet presAssocID="{09ECD8A9-B477-4A87-A3EB-C100C268F237}" presName="connectorText" presStyleLbl="sibTrans2D1" presStyleIdx="0" presStyleCnt="2"/>
      <dgm:spPr/>
      <dgm:t>
        <a:bodyPr/>
        <a:lstStyle/>
        <a:p>
          <a:endParaRPr lang="en-US"/>
        </a:p>
      </dgm:t>
    </dgm:pt>
    <dgm:pt modelId="{983EECF8-33BD-45C8-989E-D71453D37906}" type="pres">
      <dgm:prSet presAssocID="{E78ABB15-F146-4E16-B4E4-203F9D418074}" presName="node" presStyleLbl="node1" presStyleIdx="1" presStyleCnt="3">
        <dgm:presLayoutVars>
          <dgm:bulletEnabled val="1"/>
        </dgm:presLayoutVars>
      </dgm:prSet>
      <dgm:spPr/>
      <dgm:t>
        <a:bodyPr/>
        <a:lstStyle/>
        <a:p>
          <a:endParaRPr lang="en-US"/>
        </a:p>
      </dgm:t>
    </dgm:pt>
    <dgm:pt modelId="{49BF2BAA-7F83-4F5B-B537-96E53BB5EFA5}" type="pres">
      <dgm:prSet presAssocID="{775D127A-38B3-4C88-AC0D-DD4D0911AE98}" presName="sibTrans" presStyleLbl="sibTrans2D1" presStyleIdx="1" presStyleCnt="2"/>
      <dgm:spPr/>
      <dgm:t>
        <a:bodyPr/>
        <a:lstStyle/>
        <a:p>
          <a:endParaRPr lang="en-US"/>
        </a:p>
      </dgm:t>
    </dgm:pt>
    <dgm:pt modelId="{593A2D38-E0EF-4F46-A340-C7A1A1E6F22E}" type="pres">
      <dgm:prSet presAssocID="{775D127A-38B3-4C88-AC0D-DD4D0911AE98}" presName="connectorText" presStyleLbl="sibTrans2D1" presStyleIdx="1" presStyleCnt="2"/>
      <dgm:spPr/>
      <dgm:t>
        <a:bodyPr/>
        <a:lstStyle/>
        <a:p>
          <a:endParaRPr lang="en-US"/>
        </a:p>
      </dgm:t>
    </dgm:pt>
    <dgm:pt modelId="{00CB0D57-3792-4131-B059-CD7CC9F4B642}" type="pres">
      <dgm:prSet presAssocID="{63967024-0CF3-40E1-AFB1-40197E7E3ACC}" presName="node" presStyleLbl="node1" presStyleIdx="2" presStyleCnt="3">
        <dgm:presLayoutVars>
          <dgm:bulletEnabled val="1"/>
        </dgm:presLayoutVars>
      </dgm:prSet>
      <dgm:spPr/>
      <dgm:t>
        <a:bodyPr/>
        <a:lstStyle/>
        <a:p>
          <a:endParaRPr lang="en-US"/>
        </a:p>
      </dgm:t>
    </dgm:pt>
  </dgm:ptLst>
  <dgm:cxnLst>
    <dgm:cxn modelId="{0F822E13-7E01-4D8A-AB3A-00A1F5E3F9E8}" srcId="{69E07EF4-BC92-4CFF-B4D4-1E2EEEB5DB6A}" destId="{E78ABB15-F146-4E16-B4E4-203F9D418074}" srcOrd="1" destOrd="0" parTransId="{0748DE65-F9D0-4DA8-9253-3933AD518E53}" sibTransId="{775D127A-38B3-4C88-AC0D-DD4D0911AE98}"/>
    <dgm:cxn modelId="{3EB92E8E-645B-410D-A9A7-710F303A84A4}" type="presOf" srcId="{DA724640-98E1-421F-9F94-E4FDB6F9C36F}" destId="{F5C05612-2F38-490A-AE64-B84CEF9373D1}" srcOrd="0" destOrd="0" presId="urn:microsoft.com/office/officeart/2005/8/layout/process1"/>
    <dgm:cxn modelId="{46D7E8A4-1080-4490-9EB2-39ABF3DDF8A4}" type="presOf" srcId="{E78ABB15-F146-4E16-B4E4-203F9D418074}" destId="{983EECF8-33BD-45C8-989E-D71453D37906}" srcOrd="0" destOrd="0" presId="urn:microsoft.com/office/officeart/2005/8/layout/process1"/>
    <dgm:cxn modelId="{9C162C9C-E1BF-4C70-AE6D-8328CB7E0D59}" type="presOf" srcId="{775D127A-38B3-4C88-AC0D-DD4D0911AE98}" destId="{49BF2BAA-7F83-4F5B-B537-96E53BB5EFA5}" srcOrd="0" destOrd="0" presId="urn:microsoft.com/office/officeart/2005/8/layout/process1"/>
    <dgm:cxn modelId="{F26BAFF3-B14A-4581-AB73-284D082F119E}" type="presOf" srcId="{69E07EF4-BC92-4CFF-B4D4-1E2EEEB5DB6A}" destId="{6D91E744-6B1C-462F-B645-5B97083F4CDE}" srcOrd="0" destOrd="0" presId="urn:microsoft.com/office/officeart/2005/8/layout/process1"/>
    <dgm:cxn modelId="{F73768DB-22C3-4BA7-B495-9B06CD917200}" type="presOf" srcId="{09ECD8A9-B477-4A87-A3EB-C100C268F237}" destId="{3C7A2F4F-B7B5-47AF-BDA2-02E8B2E706E4}" srcOrd="1" destOrd="0" presId="urn:microsoft.com/office/officeart/2005/8/layout/process1"/>
    <dgm:cxn modelId="{48F6978D-939C-4B90-BDCE-8F92C2E09B13}" srcId="{69E07EF4-BC92-4CFF-B4D4-1E2EEEB5DB6A}" destId="{DA724640-98E1-421F-9F94-E4FDB6F9C36F}" srcOrd="0" destOrd="0" parTransId="{85570198-12E9-4FE8-955B-E490D7307D63}" sibTransId="{09ECD8A9-B477-4A87-A3EB-C100C268F237}"/>
    <dgm:cxn modelId="{3077AA79-EBA4-47B2-994C-5A939AB9CFD2}" type="presOf" srcId="{63967024-0CF3-40E1-AFB1-40197E7E3ACC}" destId="{00CB0D57-3792-4131-B059-CD7CC9F4B642}" srcOrd="0" destOrd="0" presId="urn:microsoft.com/office/officeart/2005/8/layout/process1"/>
    <dgm:cxn modelId="{709B5A98-1201-414B-93CD-0F92D5081AC4}" srcId="{69E07EF4-BC92-4CFF-B4D4-1E2EEEB5DB6A}" destId="{63967024-0CF3-40E1-AFB1-40197E7E3ACC}" srcOrd="2" destOrd="0" parTransId="{0846761B-E82A-4DA6-A2EE-C091F8F4EB39}" sibTransId="{3F9C1330-3A1A-445F-B1A8-50D7CB701903}"/>
    <dgm:cxn modelId="{5B2E221F-6845-4ACB-952F-46F00C7BBD49}" type="presOf" srcId="{09ECD8A9-B477-4A87-A3EB-C100C268F237}" destId="{3F4BBCAC-03BB-4E97-B2D5-4C1AB17EA58B}" srcOrd="0" destOrd="0" presId="urn:microsoft.com/office/officeart/2005/8/layout/process1"/>
    <dgm:cxn modelId="{AFD09497-2A35-4E26-B770-66ECF07BB03D}" type="presOf" srcId="{775D127A-38B3-4C88-AC0D-DD4D0911AE98}" destId="{593A2D38-E0EF-4F46-A340-C7A1A1E6F22E}" srcOrd="1" destOrd="0" presId="urn:microsoft.com/office/officeart/2005/8/layout/process1"/>
    <dgm:cxn modelId="{EB58C8B7-8E14-4DC2-BDC9-CCA5726563A9}" type="presParOf" srcId="{6D91E744-6B1C-462F-B645-5B97083F4CDE}" destId="{F5C05612-2F38-490A-AE64-B84CEF9373D1}" srcOrd="0" destOrd="0" presId="urn:microsoft.com/office/officeart/2005/8/layout/process1"/>
    <dgm:cxn modelId="{C589DD20-35A4-415E-8372-C8A589B5A166}" type="presParOf" srcId="{6D91E744-6B1C-462F-B645-5B97083F4CDE}" destId="{3F4BBCAC-03BB-4E97-B2D5-4C1AB17EA58B}" srcOrd="1" destOrd="0" presId="urn:microsoft.com/office/officeart/2005/8/layout/process1"/>
    <dgm:cxn modelId="{0F0C5046-28CA-4646-810B-6A9E69863BCA}" type="presParOf" srcId="{3F4BBCAC-03BB-4E97-B2D5-4C1AB17EA58B}" destId="{3C7A2F4F-B7B5-47AF-BDA2-02E8B2E706E4}" srcOrd="0" destOrd="0" presId="urn:microsoft.com/office/officeart/2005/8/layout/process1"/>
    <dgm:cxn modelId="{6AE9F47A-9A0E-4A19-9DAB-C03025DC583A}" type="presParOf" srcId="{6D91E744-6B1C-462F-B645-5B97083F4CDE}" destId="{983EECF8-33BD-45C8-989E-D71453D37906}" srcOrd="2" destOrd="0" presId="urn:microsoft.com/office/officeart/2005/8/layout/process1"/>
    <dgm:cxn modelId="{8DAE478E-2E91-40E7-8B47-89B881CCD0D3}" type="presParOf" srcId="{6D91E744-6B1C-462F-B645-5B97083F4CDE}" destId="{49BF2BAA-7F83-4F5B-B537-96E53BB5EFA5}" srcOrd="3" destOrd="0" presId="urn:microsoft.com/office/officeart/2005/8/layout/process1"/>
    <dgm:cxn modelId="{24CB5863-B275-49BC-80BE-5385DC8B57A2}" type="presParOf" srcId="{49BF2BAA-7F83-4F5B-B537-96E53BB5EFA5}" destId="{593A2D38-E0EF-4F46-A340-C7A1A1E6F22E}" srcOrd="0" destOrd="0" presId="urn:microsoft.com/office/officeart/2005/8/layout/process1"/>
    <dgm:cxn modelId="{0C3FB191-A292-4EB1-858A-4EB3950B39BD}" type="presParOf" srcId="{6D91E744-6B1C-462F-B645-5B97083F4CDE}" destId="{00CB0D57-3792-4131-B059-CD7CC9F4B64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28A26D7-DCFA-4CBB-AC6C-F67EB8256F19}" type="doc">
      <dgm:prSet loTypeId="urn:microsoft.com/office/officeart/2005/8/layout/process3" loCatId="process" qsTypeId="urn:microsoft.com/office/officeart/2005/8/quickstyle/simple3" qsCatId="simple" csTypeId="urn:microsoft.com/office/officeart/2005/8/colors/colorful5" csCatId="colorful" phldr="1"/>
      <dgm:spPr/>
      <dgm:t>
        <a:bodyPr/>
        <a:lstStyle/>
        <a:p>
          <a:endParaRPr lang="en-US"/>
        </a:p>
      </dgm:t>
    </dgm:pt>
    <dgm:pt modelId="{DB70BF24-6558-43CB-9E2F-D17D04F7CC20}">
      <dgm:prSet phldrT="[Text]"/>
      <dgm:spPr/>
      <dgm:t>
        <a:bodyPr/>
        <a:lstStyle/>
        <a:p>
          <a:r>
            <a:rPr lang="fa-IR" dirty="0" smtClean="0"/>
            <a:t>شناسایی اهداف</a:t>
          </a:r>
          <a:endParaRPr lang="en-US" dirty="0"/>
        </a:p>
      </dgm:t>
    </dgm:pt>
    <dgm:pt modelId="{C1BFB36C-7B97-44D4-90FB-F7437158CC67}" type="parTrans" cxnId="{EE50314E-C440-46FD-8203-0462B0B597A9}">
      <dgm:prSet/>
      <dgm:spPr/>
      <dgm:t>
        <a:bodyPr/>
        <a:lstStyle/>
        <a:p>
          <a:endParaRPr lang="en-US"/>
        </a:p>
      </dgm:t>
    </dgm:pt>
    <dgm:pt modelId="{D4784135-D6AF-4CA9-92BA-F49E1510D1C8}" type="sibTrans" cxnId="{EE50314E-C440-46FD-8203-0462B0B597A9}">
      <dgm:prSet/>
      <dgm:spPr/>
      <dgm:t>
        <a:bodyPr/>
        <a:lstStyle/>
        <a:p>
          <a:endParaRPr lang="en-US"/>
        </a:p>
      </dgm:t>
    </dgm:pt>
    <dgm:pt modelId="{0832E8FD-7797-4ACB-9A17-11DB80BFD706}">
      <dgm:prSet phldrT="[Text]"/>
      <dgm:spPr/>
      <dgm:t>
        <a:bodyPr/>
        <a:lstStyle/>
        <a:p>
          <a:pPr rtl="1"/>
          <a:r>
            <a:rPr lang="fa-IR" dirty="0" smtClean="0"/>
            <a:t>10 تسهیل گر</a:t>
          </a:r>
          <a:endParaRPr lang="en-US" dirty="0"/>
        </a:p>
      </dgm:t>
    </dgm:pt>
    <dgm:pt modelId="{DF07B437-F236-4AB9-A84C-8917BC1B88A3}" type="parTrans" cxnId="{EFBCAB69-2131-4270-AF08-BDE9800036E5}">
      <dgm:prSet/>
      <dgm:spPr/>
      <dgm:t>
        <a:bodyPr/>
        <a:lstStyle/>
        <a:p>
          <a:endParaRPr lang="en-US"/>
        </a:p>
      </dgm:t>
    </dgm:pt>
    <dgm:pt modelId="{5D2C2E86-CD16-4651-987D-9F264745453B}" type="sibTrans" cxnId="{EFBCAB69-2131-4270-AF08-BDE9800036E5}">
      <dgm:prSet/>
      <dgm:spPr/>
      <dgm:t>
        <a:bodyPr/>
        <a:lstStyle/>
        <a:p>
          <a:endParaRPr lang="en-US"/>
        </a:p>
      </dgm:t>
    </dgm:pt>
    <dgm:pt modelId="{987C5D7D-FF19-4799-AB4A-7B59F59D18A2}">
      <dgm:prSet phldrT="[Text]"/>
      <dgm:spPr/>
      <dgm:t>
        <a:bodyPr/>
        <a:lstStyle/>
        <a:p>
          <a:r>
            <a:rPr lang="fa-IR" dirty="0" smtClean="0"/>
            <a:t>شناسایی اهداف بنیادی</a:t>
          </a:r>
          <a:endParaRPr lang="en-US" dirty="0"/>
        </a:p>
      </dgm:t>
    </dgm:pt>
    <dgm:pt modelId="{4378753F-1E73-4114-97CD-CDBE9C3D8231}" type="parTrans" cxnId="{D923F907-1996-4383-81E9-294C152C9D66}">
      <dgm:prSet/>
      <dgm:spPr/>
      <dgm:t>
        <a:bodyPr/>
        <a:lstStyle/>
        <a:p>
          <a:endParaRPr lang="en-US"/>
        </a:p>
      </dgm:t>
    </dgm:pt>
    <dgm:pt modelId="{3AA80CA4-FA46-4EA1-9BF5-A5950D0FA768}" type="sibTrans" cxnId="{D923F907-1996-4383-81E9-294C152C9D66}">
      <dgm:prSet/>
      <dgm:spPr/>
      <dgm:t>
        <a:bodyPr/>
        <a:lstStyle/>
        <a:p>
          <a:endParaRPr lang="en-US"/>
        </a:p>
      </dgm:t>
    </dgm:pt>
    <dgm:pt modelId="{4C382876-5BD2-4A06-8AC9-F8F1A35839D2}">
      <dgm:prSet phldrT="[Text]"/>
      <dgm:spPr/>
      <dgm:t>
        <a:bodyPr/>
        <a:lstStyle/>
        <a:p>
          <a:pPr rtl="1"/>
          <a:r>
            <a:rPr lang="fa-IR" dirty="0" smtClean="0"/>
            <a:t>ایجاد پیوند بین اهداف مقطعی و نهایی</a:t>
          </a:r>
          <a:endParaRPr lang="en-US" dirty="0"/>
        </a:p>
      </dgm:t>
    </dgm:pt>
    <dgm:pt modelId="{DB1A8150-FD21-44EC-A5F7-A9A67A085B99}" type="parTrans" cxnId="{A83DCA40-95E7-4FFF-9F50-40357D7F2DB0}">
      <dgm:prSet/>
      <dgm:spPr/>
      <dgm:t>
        <a:bodyPr/>
        <a:lstStyle/>
        <a:p>
          <a:endParaRPr lang="en-US"/>
        </a:p>
      </dgm:t>
    </dgm:pt>
    <dgm:pt modelId="{2AD2627A-86E3-4A11-A8B8-B635D2E5DFFB}" type="sibTrans" cxnId="{A83DCA40-95E7-4FFF-9F50-40357D7F2DB0}">
      <dgm:prSet/>
      <dgm:spPr/>
      <dgm:t>
        <a:bodyPr/>
        <a:lstStyle/>
        <a:p>
          <a:endParaRPr lang="en-US"/>
        </a:p>
      </dgm:t>
    </dgm:pt>
    <dgm:pt modelId="{389FE477-94FD-4D86-B858-ED4BC80AA177}">
      <dgm:prSet phldrT="[Text]"/>
      <dgm:spPr/>
      <dgm:t>
        <a:bodyPr/>
        <a:lstStyle/>
        <a:p>
          <a:r>
            <a:rPr lang="fa-IR" dirty="0" err="1" smtClean="0"/>
            <a:t>ساختاردهی</a:t>
          </a:r>
          <a:endParaRPr lang="en-US" dirty="0"/>
        </a:p>
      </dgm:t>
    </dgm:pt>
    <dgm:pt modelId="{189BF9BB-7C3A-4EC2-8410-035CA963F057}" type="parTrans" cxnId="{1FD72F1C-FD81-4105-A73B-B36824762BDB}">
      <dgm:prSet/>
      <dgm:spPr/>
      <dgm:t>
        <a:bodyPr/>
        <a:lstStyle/>
        <a:p>
          <a:endParaRPr lang="en-US"/>
        </a:p>
      </dgm:t>
    </dgm:pt>
    <dgm:pt modelId="{F5676374-3F7A-4AB5-9A49-60E8B617CD67}" type="sibTrans" cxnId="{1FD72F1C-FD81-4105-A73B-B36824762BDB}">
      <dgm:prSet/>
      <dgm:spPr/>
      <dgm:t>
        <a:bodyPr/>
        <a:lstStyle/>
        <a:p>
          <a:endParaRPr lang="en-US"/>
        </a:p>
      </dgm:t>
    </dgm:pt>
    <dgm:pt modelId="{B9746201-713B-427D-9FB3-176622FACCB6}">
      <dgm:prSet phldrT="[Text]"/>
      <dgm:spPr/>
      <dgm:t>
        <a:bodyPr/>
        <a:lstStyle/>
        <a:p>
          <a:pPr rtl="1"/>
          <a:r>
            <a:rPr lang="fa-IR" dirty="0" smtClean="0"/>
            <a:t>شناسایی هدف بنیادی کلان</a:t>
          </a:r>
          <a:endParaRPr lang="en-US" dirty="0"/>
        </a:p>
      </dgm:t>
    </dgm:pt>
    <dgm:pt modelId="{A95B65AF-C4DC-4B05-9D6B-1DA685A41359}" type="parTrans" cxnId="{5069BBAC-326E-4BAA-8A28-2DD34BA24F75}">
      <dgm:prSet/>
      <dgm:spPr/>
      <dgm:t>
        <a:bodyPr/>
        <a:lstStyle/>
        <a:p>
          <a:endParaRPr lang="en-US"/>
        </a:p>
      </dgm:t>
    </dgm:pt>
    <dgm:pt modelId="{6AC91E30-56E4-4E1D-9C87-1629D3E163BE}" type="sibTrans" cxnId="{5069BBAC-326E-4BAA-8A28-2DD34BA24F75}">
      <dgm:prSet/>
      <dgm:spPr/>
      <dgm:t>
        <a:bodyPr/>
        <a:lstStyle/>
        <a:p>
          <a:endParaRPr lang="en-US"/>
        </a:p>
      </dgm:t>
    </dgm:pt>
    <dgm:pt modelId="{66BE0AAA-1778-4A74-B708-C5A643188E2A}">
      <dgm:prSet phldrT="[Text]"/>
      <dgm:spPr/>
      <dgm:t>
        <a:bodyPr/>
        <a:lstStyle/>
        <a:p>
          <a:pPr rtl="1"/>
          <a:r>
            <a:rPr lang="fa-IR" dirty="0" smtClean="0"/>
            <a:t>مشخص سازی اهداف بنیادی</a:t>
          </a:r>
          <a:endParaRPr lang="en-US" dirty="0"/>
        </a:p>
      </dgm:t>
    </dgm:pt>
    <dgm:pt modelId="{24B7510F-B21B-4950-BBCE-3040E2D9996A}" type="parTrans" cxnId="{EE8E1E5A-61EB-443D-B49F-A9F67E851985}">
      <dgm:prSet/>
      <dgm:spPr/>
      <dgm:t>
        <a:bodyPr/>
        <a:lstStyle/>
        <a:p>
          <a:endParaRPr lang="en-US"/>
        </a:p>
      </dgm:t>
    </dgm:pt>
    <dgm:pt modelId="{615A73F5-4238-432A-BB70-C6CA5CA0026D}" type="sibTrans" cxnId="{EE8E1E5A-61EB-443D-B49F-A9F67E851985}">
      <dgm:prSet/>
      <dgm:spPr/>
      <dgm:t>
        <a:bodyPr/>
        <a:lstStyle/>
        <a:p>
          <a:endParaRPr lang="en-US"/>
        </a:p>
      </dgm:t>
    </dgm:pt>
    <dgm:pt modelId="{5EBCD9E0-FBB4-4FEB-8F27-7729DFD479AB}">
      <dgm:prSet phldrT="[Text]"/>
      <dgm:spPr/>
      <dgm:t>
        <a:bodyPr/>
        <a:lstStyle/>
        <a:p>
          <a:pPr rtl="1"/>
          <a:r>
            <a:rPr lang="fa-IR" dirty="0" smtClean="0"/>
            <a:t>پیوند میان اهداف</a:t>
          </a:r>
          <a:endParaRPr lang="en-US" dirty="0"/>
        </a:p>
      </dgm:t>
    </dgm:pt>
    <dgm:pt modelId="{E3AFC60D-6E80-4BFA-BCDA-2E95924F1675}" type="parTrans" cxnId="{3F95DDBE-2A69-4FA5-8CC9-FBEAC27D348B}">
      <dgm:prSet/>
      <dgm:spPr/>
      <dgm:t>
        <a:bodyPr/>
        <a:lstStyle/>
        <a:p>
          <a:endParaRPr lang="en-US"/>
        </a:p>
      </dgm:t>
    </dgm:pt>
    <dgm:pt modelId="{7C148C63-E8E8-4B8A-8747-D4E5154F2F97}" type="sibTrans" cxnId="{3F95DDBE-2A69-4FA5-8CC9-FBEAC27D348B}">
      <dgm:prSet/>
      <dgm:spPr/>
      <dgm:t>
        <a:bodyPr/>
        <a:lstStyle/>
        <a:p>
          <a:endParaRPr lang="en-US"/>
        </a:p>
      </dgm:t>
    </dgm:pt>
    <dgm:pt modelId="{FFB71A77-13E0-46F9-B684-01FFE174B61B}">
      <dgm:prSet/>
      <dgm:spPr/>
      <dgm:t>
        <a:bodyPr/>
        <a:lstStyle/>
        <a:p>
          <a:r>
            <a:rPr lang="fa-IR" dirty="0" smtClean="0"/>
            <a:t>اهداف ساختار یافته </a:t>
          </a:r>
          <a:endParaRPr lang="en-US" dirty="0"/>
        </a:p>
      </dgm:t>
    </dgm:pt>
    <dgm:pt modelId="{44966540-6CB7-41BC-A994-960C70112EA9}" type="parTrans" cxnId="{CC6E9007-1962-4D7D-866E-F14AB28E64EA}">
      <dgm:prSet/>
      <dgm:spPr/>
      <dgm:t>
        <a:bodyPr/>
        <a:lstStyle/>
        <a:p>
          <a:endParaRPr lang="en-US"/>
        </a:p>
      </dgm:t>
    </dgm:pt>
    <dgm:pt modelId="{55F3CC3B-F697-41C0-8BC9-286A1187CD02}" type="sibTrans" cxnId="{CC6E9007-1962-4D7D-866E-F14AB28E64EA}">
      <dgm:prSet/>
      <dgm:spPr/>
      <dgm:t>
        <a:bodyPr/>
        <a:lstStyle/>
        <a:p>
          <a:endParaRPr lang="en-US"/>
        </a:p>
      </dgm:t>
    </dgm:pt>
    <dgm:pt modelId="{6198BAE5-0265-4533-BA8A-FB181B1FE8DF}">
      <dgm:prSet/>
      <dgm:spPr/>
      <dgm:t>
        <a:bodyPr/>
        <a:lstStyle/>
        <a:p>
          <a:pPr rtl="1"/>
          <a:r>
            <a:rPr lang="fa-IR" dirty="0" smtClean="0"/>
            <a:t>سلسله مراتب اهداف بنیادی</a:t>
          </a:r>
          <a:endParaRPr lang="en-US" dirty="0"/>
        </a:p>
      </dgm:t>
    </dgm:pt>
    <dgm:pt modelId="{A846E368-BD85-43E6-961E-6F1B15E78196}" type="parTrans" cxnId="{B26007EF-F5AB-4C51-853B-27ADF69F571A}">
      <dgm:prSet/>
      <dgm:spPr/>
      <dgm:t>
        <a:bodyPr/>
        <a:lstStyle/>
        <a:p>
          <a:endParaRPr lang="en-US"/>
        </a:p>
      </dgm:t>
    </dgm:pt>
    <dgm:pt modelId="{0B84E09C-5A48-4137-B5B3-A3E37E2D3A97}" type="sibTrans" cxnId="{B26007EF-F5AB-4C51-853B-27ADF69F571A}">
      <dgm:prSet/>
      <dgm:spPr/>
      <dgm:t>
        <a:bodyPr/>
        <a:lstStyle/>
        <a:p>
          <a:endParaRPr lang="en-US"/>
        </a:p>
      </dgm:t>
    </dgm:pt>
    <dgm:pt modelId="{963AAF56-9872-4B5F-8E3C-DAAA49D956B0}">
      <dgm:prSet/>
      <dgm:spPr/>
      <dgm:t>
        <a:bodyPr/>
        <a:lstStyle/>
        <a:p>
          <a:pPr rtl="1"/>
          <a:r>
            <a:rPr lang="fa-IR" dirty="0" smtClean="0"/>
            <a:t>شبکه اهداف مقطعی</a:t>
          </a:r>
          <a:endParaRPr lang="en-US" dirty="0"/>
        </a:p>
      </dgm:t>
    </dgm:pt>
    <dgm:pt modelId="{495287E7-66E0-4724-8FBB-40EFAE39BA90}" type="parTrans" cxnId="{BB55C1D6-996D-4DEC-A88E-706702E01C65}">
      <dgm:prSet/>
      <dgm:spPr/>
      <dgm:t>
        <a:bodyPr/>
        <a:lstStyle/>
        <a:p>
          <a:endParaRPr lang="en-US"/>
        </a:p>
      </dgm:t>
    </dgm:pt>
    <dgm:pt modelId="{AEC6D3DB-AAE3-4AA6-9ABF-E788E3F49252}" type="sibTrans" cxnId="{BB55C1D6-996D-4DEC-A88E-706702E01C65}">
      <dgm:prSet/>
      <dgm:spPr/>
      <dgm:t>
        <a:bodyPr/>
        <a:lstStyle/>
        <a:p>
          <a:endParaRPr lang="en-US"/>
        </a:p>
      </dgm:t>
    </dgm:pt>
    <dgm:pt modelId="{4C5D2B8A-9176-4218-ACB0-1BDFE93435C4}" type="pres">
      <dgm:prSet presAssocID="{D28A26D7-DCFA-4CBB-AC6C-F67EB8256F19}" presName="linearFlow" presStyleCnt="0">
        <dgm:presLayoutVars>
          <dgm:dir/>
          <dgm:animLvl val="lvl"/>
          <dgm:resizeHandles val="exact"/>
        </dgm:presLayoutVars>
      </dgm:prSet>
      <dgm:spPr/>
      <dgm:t>
        <a:bodyPr/>
        <a:lstStyle/>
        <a:p>
          <a:endParaRPr lang="en-US"/>
        </a:p>
      </dgm:t>
    </dgm:pt>
    <dgm:pt modelId="{98840637-706A-4245-91BA-13454DE60A60}" type="pres">
      <dgm:prSet presAssocID="{DB70BF24-6558-43CB-9E2F-D17D04F7CC20}" presName="composite" presStyleCnt="0"/>
      <dgm:spPr/>
    </dgm:pt>
    <dgm:pt modelId="{F4C87E23-48F4-4ACC-AAD2-6C6DA805D898}" type="pres">
      <dgm:prSet presAssocID="{DB70BF24-6558-43CB-9E2F-D17D04F7CC20}" presName="parTx" presStyleLbl="node1" presStyleIdx="0" presStyleCnt="4">
        <dgm:presLayoutVars>
          <dgm:chMax val="0"/>
          <dgm:chPref val="0"/>
          <dgm:bulletEnabled val="1"/>
        </dgm:presLayoutVars>
      </dgm:prSet>
      <dgm:spPr/>
      <dgm:t>
        <a:bodyPr/>
        <a:lstStyle/>
        <a:p>
          <a:endParaRPr lang="en-US"/>
        </a:p>
      </dgm:t>
    </dgm:pt>
    <dgm:pt modelId="{1AE3E892-70BB-4C8E-9D75-C195ACA3D177}" type="pres">
      <dgm:prSet presAssocID="{DB70BF24-6558-43CB-9E2F-D17D04F7CC20}" presName="parSh" presStyleLbl="node1" presStyleIdx="0" presStyleCnt="4"/>
      <dgm:spPr/>
      <dgm:t>
        <a:bodyPr/>
        <a:lstStyle/>
        <a:p>
          <a:endParaRPr lang="en-US"/>
        </a:p>
      </dgm:t>
    </dgm:pt>
    <dgm:pt modelId="{B7443AAA-5B5F-4507-847C-2A2AFD7065F6}" type="pres">
      <dgm:prSet presAssocID="{DB70BF24-6558-43CB-9E2F-D17D04F7CC20}" presName="desTx" presStyleLbl="fgAcc1" presStyleIdx="0" presStyleCnt="4">
        <dgm:presLayoutVars>
          <dgm:bulletEnabled val="1"/>
        </dgm:presLayoutVars>
      </dgm:prSet>
      <dgm:spPr/>
      <dgm:t>
        <a:bodyPr/>
        <a:lstStyle/>
        <a:p>
          <a:endParaRPr lang="en-US"/>
        </a:p>
      </dgm:t>
    </dgm:pt>
    <dgm:pt modelId="{84D35C46-C970-40D4-8956-657282ED3F88}" type="pres">
      <dgm:prSet presAssocID="{D4784135-D6AF-4CA9-92BA-F49E1510D1C8}" presName="sibTrans" presStyleLbl="sibTrans2D1" presStyleIdx="0" presStyleCnt="3"/>
      <dgm:spPr/>
      <dgm:t>
        <a:bodyPr/>
        <a:lstStyle/>
        <a:p>
          <a:endParaRPr lang="en-US"/>
        </a:p>
      </dgm:t>
    </dgm:pt>
    <dgm:pt modelId="{55099FDC-9902-4900-B1EE-A171EFF06D8E}" type="pres">
      <dgm:prSet presAssocID="{D4784135-D6AF-4CA9-92BA-F49E1510D1C8}" presName="connTx" presStyleLbl="sibTrans2D1" presStyleIdx="0" presStyleCnt="3"/>
      <dgm:spPr/>
      <dgm:t>
        <a:bodyPr/>
        <a:lstStyle/>
        <a:p>
          <a:endParaRPr lang="en-US"/>
        </a:p>
      </dgm:t>
    </dgm:pt>
    <dgm:pt modelId="{99ED289B-D6C8-40E8-A6CE-A66C642E51FA}" type="pres">
      <dgm:prSet presAssocID="{987C5D7D-FF19-4799-AB4A-7B59F59D18A2}" presName="composite" presStyleCnt="0"/>
      <dgm:spPr/>
    </dgm:pt>
    <dgm:pt modelId="{7F7101E2-2F03-48C5-B1A6-B48939108791}" type="pres">
      <dgm:prSet presAssocID="{987C5D7D-FF19-4799-AB4A-7B59F59D18A2}" presName="parTx" presStyleLbl="node1" presStyleIdx="0" presStyleCnt="4">
        <dgm:presLayoutVars>
          <dgm:chMax val="0"/>
          <dgm:chPref val="0"/>
          <dgm:bulletEnabled val="1"/>
        </dgm:presLayoutVars>
      </dgm:prSet>
      <dgm:spPr/>
      <dgm:t>
        <a:bodyPr/>
        <a:lstStyle/>
        <a:p>
          <a:endParaRPr lang="en-US"/>
        </a:p>
      </dgm:t>
    </dgm:pt>
    <dgm:pt modelId="{57999451-F3D9-46F7-A3F6-69637D8B7125}" type="pres">
      <dgm:prSet presAssocID="{987C5D7D-FF19-4799-AB4A-7B59F59D18A2}" presName="parSh" presStyleLbl="node1" presStyleIdx="1" presStyleCnt="4"/>
      <dgm:spPr/>
      <dgm:t>
        <a:bodyPr/>
        <a:lstStyle/>
        <a:p>
          <a:endParaRPr lang="en-US"/>
        </a:p>
      </dgm:t>
    </dgm:pt>
    <dgm:pt modelId="{1694CA15-1D24-4CB8-AACC-2F2E595336B8}" type="pres">
      <dgm:prSet presAssocID="{987C5D7D-FF19-4799-AB4A-7B59F59D18A2}" presName="desTx" presStyleLbl="fgAcc1" presStyleIdx="1" presStyleCnt="4">
        <dgm:presLayoutVars>
          <dgm:bulletEnabled val="1"/>
        </dgm:presLayoutVars>
      </dgm:prSet>
      <dgm:spPr/>
      <dgm:t>
        <a:bodyPr/>
        <a:lstStyle/>
        <a:p>
          <a:endParaRPr lang="en-US"/>
        </a:p>
      </dgm:t>
    </dgm:pt>
    <dgm:pt modelId="{956F7294-BB30-46D7-AA4C-E834F55A3830}" type="pres">
      <dgm:prSet presAssocID="{3AA80CA4-FA46-4EA1-9BF5-A5950D0FA768}" presName="sibTrans" presStyleLbl="sibTrans2D1" presStyleIdx="1" presStyleCnt="3"/>
      <dgm:spPr/>
      <dgm:t>
        <a:bodyPr/>
        <a:lstStyle/>
        <a:p>
          <a:endParaRPr lang="en-US"/>
        </a:p>
      </dgm:t>
    </dgm:pt>
    <dgm:pt modelId="{C3E361B8-6852-4F4F-A3AE-A1E786FEDE86}" type="pres">
      <dgm:prSet presAssocID="{3AA80CA4-FA46-4EA1-9BF5-A5950D0FA768}" presName="connTx" presStyleLbl="sibTrans2D1" presStyleIdx="1" presStyleCnt="3"/>
      <dgm:spPr/>
      <dgm:t>
        <a:bodyPr/>
        <a:lstStyle/>
        <a:p>
          <a:endParaRPr lang="en-US"/>
        </a:p>
      </dgm:t>
    </dgm:pt>
    <dgm:pt modelId="{F2747C67-FCAE-47DE-B417-2F7C6D375EF0}" type="pres">
      <dgm:prSet presAssocID="{389FE477-94FD-4D86-B858-ED4BC80AA177}" presName="composite" presStyleCnt="0"/>
      <dgm:spPr/>
    </dgm:pt>
    <dgm:pt modelId="{82CA001B-7978-4062-8724-A0B1CFDB1260}" type="pres">
      <dgm:prSet presAssocID="{389FE477-94FD-4D86-B858-ED4BC80AA177}" presName="parTx" presStyleLbl="node1" presStyleIdx="1" presStyleCnt="4">
        <dgm:presLayoutVars>
          <dgm:chMax val="0"/>
          <dgm:chPref val="0"/>
          <dgm:bulletEnabled val="1"/>
        </dgm:presLayoutVars>
      </dgm:prSet>
      <dgm:spPr/>
      <dgm:t>
        <a:bodyPr/>
        <a:lstStyle/>
        <a:p>
          <a:endParaRPr lang="en-US"/>
        </a:p>
      </dgm:t>
    </dgm:pt>
    <dgm:pt modelId="{24E255DD-220C-4801-8D9A-B1B2961FC666}" type="pres">
      <dgm:prSet presAssocID="{389FE477-94FD-4D86-B858-ED4BC80AA177}" presName="parSh" presStyleLbl="node1" presStyleIdx="2" presStyleCnt="4"/>
      <dgm:spPr/>
      <dgm:t>
        <a:bodyPr/>
        <a:lstStyle/>
        <a:p>
          <a:endParaRPr lang="en-US"/>
        </a:p>
      </dgm:t>
    </dgm:pt>
    <dgm:pt modelId="{772B2236-AF01-43E1-9BFF-D40B257ABB42}" type="pres">
      <dgm:prSet presAssocID="{389FE477-94FD-4D86-B858-ED4BC80AA177}" presName="desTx" presStyleLbl="fgAcc1" presStyleIdx="2" presStyleCnt="4">
        <dgm:presLayoutVars>
          <dgm:bulletEnabled val="1"/>
        </dgm:presLayoutVars>
      </dgm:prSet>
      <dgm:spPr/>
      <dgm:t>
        <a:bodyPr/>
        <a:lstStyle/>
        <a:p>
          <a:endParaRPr lang="en-US"/>
        </a:p>
      </dgm:t>
    </dgm:pt>
    <dgm:pt modelId="{AEEFBB12-C365-4FBE-8094-2B1CE99DA93A}" type="pres">
      <dgm:prSet presAssocID="{F5676374-3F7A-4AB5-9A49-60E8B617CD67}" presName="sibTrans" presStyleLbl="sibTrans2D1" presStyleIdx="2" presStyleCnt="3"/>
      <dgm:spPr/>
      <dgm:t>
        <a:bodyPr/>
        <a:lstStyle/>
        <a:p>
          <a:endParaRPr lang="en-US"/>
        </a:p>
      </dgm:t>
    </dgm:pt>
    <dgm:pt modelId="{9519D546-0BA9-460D-8EF9-914483C4B9AC}" type="pres">
      <dgm:prSet presAssocID="{F5676374-3F7A-4AB5-9A49-60E8B617CD67}" presName="connTx" presStyleLbl="sibTrans2D1" presStyleIdx="2" presStyleCnt="3"/>
      <dgm:spPr/>
      <dgm:t>
        <a:bodyPr/>
        <a:lstStyle/>
        <a:p>
          <a:endParaRPr lang="en-US"/>
        </a:p>
      </dgm:t>
    </dgm:pt>
    <dgm:pt modelId="{E43B39AA-C20E-4F53-93BE-18D3A595B5FC}" type="pres">
      <dgm:prSet presAssocID="{FFB71A77-13E0-46F9-B684-01FFE174B61B}" presName="composite" presStyleCnt="0"/>
      <dgm:spPr/>
    </dgm:pt>
    <dgm:pt modelId="{FB77E8CD-46E4-4467-8DDE-065565D65612}" type="pres">
      <dgm:prSet presAssocID="{FFB71A77-13E0-46F9-B684-01FFE174B61B}" presName="parTx" presStyleLbl="node1" presStyleIdx="2" presStyleCnt="4">
        <dgm:presLayoutVars>
          <dgm:chMax val="0"/>
          <dgm:chPref val="0"/>
          <dgm:bulletEnabled val="1"/>
        </dgm:presLayoutVars>
      </dgm:prSet>
      <dgm:spPr/>
      <dgm:t>
        <a:bodyPr/>
        <a:lstStyle/>
        <a:p>
          <a:endParaRPr lang="en-US"/>
        </a:p>
      </dgm:t>
    </dgm:pt>
    <dgm:pt modelId="{F82E48E1-71C2-4CF9-AE73-8268E9FD878C}" type="pres">
      <dgm:prSet presAssocID="{FFB71A77-13E0-46F9-B684-01FFE174B61B}" presName="parSh" presStyleLbl="node1" presStyleIdx="3" presStyleCnt="4"/>
      <dgm:spPr/>
      <dgm:t>
        <a:bodyPr/>
        <a:lstStyle/>
        <a:p>
          <a:endParaRPr lang="en-US"/>
        </a:p>
      </dgm:t>
    </dgm:pt>
    <dgm:pt modelId="{14E5EB20-FEB6-4237-80DB-0780937CBFA3}" type="pres">
      <dgm:prSet presAssocID="{FFB71A77-13E0-46F9-B684-01FFE174B61B}" presName="desTx" presStyleLbl="fgAcc1" presStyleIdx="3" presStyleCnt="4">
        <dgm:presLayoutVars>
          <dgm:bulletEnabled val="1"/>
        </dgm:presLayoutVars>
      </dgm:prSet>
      <dgm:spPr/>
      <dgm:t>
        <a:bodyPr/>
        <a:lstStyle/>
        <a:p>
          <a:endParaRPr lang="en-US"/>
        </a:p>
      </dgm:t>
    </dgm:pt>
  </dgm:ptLst>
  <dgm:cxnLst>
    <dgm:cxn modelId="{B7615618-2FF6-4DF1-AC6E-CE69CA21398C}" type="presOf" srcId="{389FE477-94FD-4D86-B858-ED4BC80AA177}" destId="{24E255DD-220C-4801-8D9A-B1B2961FC666}" srcOrd="1" destOrd="0" presId="urn:microsoft.com/office/officeart/2005/8/layout/process3"/>
    <dgm:cxn modelId="{3C9224D7-ADD9-4835-94F5-A3512AC9C286}" type="presOf" srcId="{389FE477-94FD-4D86-B858-ED4BC80AA177}" destId="{82CA001B-7978-4062-8724-A0B1CFDB1260}" srcOrd="0" destOrd="0" presId="urn:microsoft.com/office/officeart/2005/8/layout/process3"/>
    <dgm:cxn modelId="{0B9B686C-3DB0-4E69-B994-8BCAA0616410}" type="presOf" srcId="{4C382876-5BD2-4A06-8AC9-F8F1A35839D2}" destId="{1694CA15-1D24-4CB8-AACC-2F2E595336B8}" srcOrd="0" destOrd="0" presId="urn:microsoft.com/office/officeart/2005/8/layout/process3"/>
    <dgm:cxn modelId="{6C3768B2-CAD3-45E8-9DE1-D37CCA0701E1}" type="presOf" srcId="{5EBCD9E0-FBB4-4FEB-8F27-7729DFD479AB}" destId="{772B2236-AF01-43E1-9BFF-D40B257ABB42}" srcOrd="0" destOrd="1" presId="urn:microsoft.com/office/officeart/2005/8/layout/process3"/>
    <dgm:cxn modelId="{A83DCA40-95E7-4FFF-9F50-40357D7F2DB0}" srcId="{987C5D7D-FF19-4799-AB4A-7B59F59D18A2}" destId="{4C382876-5BD2-4A06-8AC9-F8F1A35839D2}" srcOrd="0" destOrd="0" parTransId="{DB1A8150-FD21-44EC-A5F7-A9A67A085B99}" sibTransId="{2AD2627A-86E3-4A11-A8B8-B635D2E5DFFB}"/>
    <dgm:cxn modelId="{B26007EF-F5AB-4C51-853B-27ADF69F571A}" srcId="{FFB71A77-13E0-46F9-B684-01FFE174B61B}" destId="{6198BAE5-0265-4533-BA8A-FB181B1FE8DF}" srcOrd="0" destOrd="0" parTransId="{A846E368-BD85-43E6-961E-6F1B15E78196}" sibTransId="{0B84E09C-5A48-4137-B5B3-A3E37E2D3A97}"/>
    <dgm:cxn modelId="{D787D57F-E239-42B8-A101-3CB221E3C156}" type="presOf" srcId="{FFB71A77-13E0-46F9-B684-01FFE174B61B}" destId="{F82E48E1-71C2-4CF9-AE73-8268E9FD878C}" srcOrd="1" destOrd="0" presId="urn:microsoft.com/office/officeart/2005/8/layout/process3"/>
    <dgm:cxn modelId="{72AD994D-29C8-436A-9C34-E969718DA567}" type="presOf" srcId="{D4784135-D6AF-4CA9-92BA-F49E1510D1C8}" destId="{84D35C46-C970-40D4-8956-657282ED3F88}" srcOrd="0" destOrd="0" presId="urn:microsoft.com/office/officeart/2005/8/layout/process3"/>
    <dgm:cxn modelId="{EFBCAB69-2131-4270-AF08-BDE9800036E5}" srcId="{DB70BF24-6558-43CB-9E2F-D17D04F7CC20}" destId="{0832E8FD-7797-4ACB-9A17-11DB80BFD706}" srcOrd="0" destOrd="0" parTransId="{DF07B437-F236-4AB9-A84C-8917BC1B88A3}" sibTransId="{5D2C2E86-CD16-4651-987D-9F264745453B}"/>
    <dgm:cxn modelId="{BB55C1D6-996D-4DEC-A88E-706702E01C65}" srcId="{FFB71A77-13E0-46F9-B684-01FFE174B61B}" destId="{963AAF56-9872-4B5F-8E3C-DAAA49D956B0}" srcOrd="1" destOrd="0" parTransId="{495287E7-66E0-4724-8FBB-40EFAE39BA90}" sibTransId="{AEC6D3DB-AAE3-4AA6-9ABF-E788E3F49252}"/>
    <dgm:cxn modelId="{1FD72F1C-FD81-4105-A73B-B36824762BDB}" srcId="{D28A26D7-DCFA-4CBB-AC6C-F67EB8256F19}" destId="{389FE477-94FD-4D86-B858-ED4BC80AA177}" srcOrd="2" destOrd="0" parTransId="{189BF9BB-7C3A-4EC2-8410-035CA963F057}" sibTransId="{F5676374-3F7A-4AB5-9A49-60E8B617CD67}"/>
    <dgm:cxn modelId="{3F95DDBE-2A69-4FA5-8CC9-FBEAC27D348B}" srcId="{389FE477-94FD-4D86-B858-ED4BC80AA177}" destId="{5EBCD9E0-FBB4-4FEB-8F27-7729DFD479AB}" srcOrd="1" destOrd="0" parTransId="{E3AFC60D-6E80-4BFA-BCDA-2E95924F1675}" sibTransId="{7C148C63-E8E8-4B8A-8747-D4E5154F2F97}"/>
    <dgm:cxn modelId="{0F3D6B76-D101-466D-A090-69AB7E61A33C}" type="presOf" srcId="{F5676374-3F7A-4AB5-9A49-60E8B617CD67}" destId="{9519D546-0BA9-460D-8EF9-914483C4B9AC}" srcOrd="1" destOrd="0" presId="urn:microsoft.com/office/officeart/2005/8/layout/process3"/>
    <dgm:cxn modelId="{6B149D47-F215-4AC2-9260-134C1F4DD08D}" type="presOf" srcId="{3AA80CA4-FA46-4EA1-9BF5-A5950D0FA768}" destId="{C3E361B8-6852-4F4F-A3AE-A1E786FEDE86}" srcOrd="1" destOrd="0" presId="urn:microsoft.com/office/officeart/2005/8/layout/process3"/>
    <dgm:cxn modelId="{5069BBAC-326E-4BAA-8A28-2DD34BA24F75}" srcId="{389FE477-94FD-4D86-B858-ED4BC80AA177}" destId="{B9746201-713B-427D-9FB3-176622FACCB6}" srcOrd="0" destOrd="0" parTransId="{A95B65AF-C4DC-4B05-9D6B-1DA685A41359}" sibTransId="{6AC91E30-56E4-4E1D-9C87-1629D3E163BE}"/>
    <dgm:cxn modelId="{8D0944C2-164E-4BB5-BBB7-B4B0202CB0C7}" type="presOf" srcId="{D28A26D7-DCFA-4CBB-AC6C-F67EB8256F19}" destId="{4C5D2B8A-9176-4218-ACB0-1BDFE93435C4}" srcOrd="0" destOrd="0" presId="urn:microsoft.com/office/officeart/2005/8/layout/process3"/>
    <dgm:cxn modelId="{D0F5CB5B-42F0-4A04-A228-417D851702AD}" type="presOf" srcId="{DB70BF24-6558-43CB-9E2F-D17D04F7CC20}" destId="{F4C87E23-48F4-4ACC-AAD2-6C6DA805D898}" srcOrd="0" destOrd="0" presId="urn:microsoft.com/office/officeart/2005/8/layout/process3"/>
    <dgm:cxn modelId="{3F02E6C1-87C2-4391-A49C-DB61C6CFD585}" type="presOf" srcId="{987C5D7D-FF19-4799-AB4A-7B59F59D18A2}" destId="{7F7101E2-2F03-48C5-B1A6-B48939108791}" srcOrd="0" destOrd="0" presId="urn:microsoft.com/office/officeart/2005/8/layout/process3"/>
    <dgm:cxn modelId="{EE50314E-C440-46FD-8203-0462B0B597A9}" srcId="{D28A26D7-DCFA-4CBB-AC6C-F67EB8256F19}" destId="{DB70BF24-6558-43CB-9E2F-D17D04F7CC20}" srcOrd="0" destOrd="0" parTransId="{C1BFB36C-7B97-44D4-90FB-F7437158CC67}" sibTransId="{D4784135-D6AF-4CA9-92BA-F49E1510D1C8}"/>
    <dgm:cxn modelId="{CC6E9007-1962-4D7D-866E-F14AB28E64EA}" srcId="{D28A26D7-DCFA-4CBB-AC6C-F67EB8256F19}" destId="{FFB71A77-13E0-46F9-B684-01FFE174B61B}" srcOrd="3" destOrd="0" parTransId="{44966540-6CB7-41BC-A994-960C70112EA9}" sibTransId="{55F3CC3B-F697-41C0-8BC9-286A1187CD02}"/>
    <dgm:cxn modelId="{012B0851-EA2C-4C65-AF78-A17200F51082}" type="presOf" srcId="{FFB71A77-13E0-46F9-B684-01FFE174B61B}" destId="{FB77E8CD-46E4-4467-8DDE-065565D65612}" srcOrd="0" destOrd="0" presId="urn:microsoft.com/office/officeart/2005/8/layout/process3"/>
    <dgm:cxn modelId="{67369545-649D-474E-A81F-B0F537444BC1}" type="presOf" srcId="{987C5D7D-FF19-4799-AB4A-7B59F59D18A2}" destId="{57999451-F3D9-46F7-A3F6-69637D8B7125}" srcOrd="1" destOrd="0" presId="urn:microsoft.com/office/officeart/2005/8/layout/process3"/>
    <dgm:cxn modelId="{FC374693-7F26-4DA6-ACD7-9F5EE66915AF}" type="presOf" srcId="{3AA80CA4-FA46-4EA1-9BF5-A5950D0FA768}" destId="{956F7294-BB30-46D7-AA4C-E834F55A3830}" srcOrd="0" destOrd="0" presId="urn:microsoft.com/office/officeart/2005/8/layout/process3"/>
    <dgm:cxn modelId="{D923F907-1996-4383-81E9-294C152C9D66}" srcId="{D28A26D7-DCFA-4CBB-AC6C-F67EB8256F19}" destId="{987C5D7D-FF19-4799-AB4A-7B59F59D18A2}" srcOrd="1" destOrd="0" parTransId="{4378753F-1E73-4114-97CD-CDBE9C3D8231}" sibTransId="{3AA80CA4-FA46-4EA1-9BF5-A5950D0FA768}"/>
    <dgm:cxn modelId="{510BAF03-B594-4E16-B94D-E18DDE82BABD}" type="presOf" srcId="{963AAF56-9872-4B5F-8E3C-DAAA49D956B0}" destId="{14E5EB20-FEB6-4237-80DB-0780937CBFA3}" srcOrd="0" destOrd="1" presId="urn:microsoft.com/office/officeart/2005/8/layout/process3"/>
    <dgm:cxn modelId="{71948E0A-41E3-48C8-AB89-844E4BD2AC1B}" type="presOf" srcId="{66BE0AAA-1778-4A74-B708-C5A643188E2A}" destId="{1694CA15-1D24-4CB8-AACC-2F2E595336B8}" srcOrd="0" destOrd="1" presId="urn:microsoft.com/office/officeart/2005/8/layout/process3"/>
    <dgm:cxn modelId="{1A48E76F-4498-45A7-94FF-0B282C08462C}" type="presOf" srcId="{DB70BF24-6558-43CB-9E2F-D17D04F7CC20}" destId="{1AE3E892-70BB-4C8E-9D75-C195ACA3D177}" srcOrd="1" destOrd="0" presId="urn:microsoft.com/office/officeart/2005/8/layout/process3"/>
    <dgm:cxn modelId="{03591B0D-CD5A-41D5-946C-0A7F0D4CF6CC}" type="presOf" srcId="{0832E8FD-7797-4ACB-9A17-11DB80BFD706}" destId="{B7443AAA-5B5F-4507-847C-2A2AFD7065F6}" srcOrd="0" destOrd="0" presId="urn:microsoft.com/office/officeart/2005/8/layout/process3"/>
    <dgm:cxn modelId="{935B79B9-A082-4FC3-B6AC-EABBCECC847A}" type="presOf" srcId="{6198BAE5-0265-4533-BA8A-FB181B1FE8DF}" destId="{14E5EB20-FEB6-4237-80DB-0780937CBFA3}" srcOrd="0" destOrd="0" presId="urn:microsoft.com/office/officeart/2005/8/layout/process3"/>
    <dgm:cxn modelId="{EE8E1E5A-61EB-443D-B49F-A9F67E851985}" srcId="{987C5D7D-FF19-4799-AB4A-7B59F59D18A2}" destId="{66BE0AAA-1778-4A74-B708-C5A643188E2A}" srcOrd="1" destOrd="0" parTransId="{24B7510F-B21B-4950-BBCE-3040E2D9996A}" sibTransId="{615A73F5-4238-432A-BB70-C6CA5CA0026D}"/>
    <dgm:cxn modelId="{BC3A3039-5BE4-4C00-893D-A87449D4CE22}" type="presOf" srcId="{B9746201-713B-427D-9FB3-176622FACCB6}" destId="{772B2236-AF01-43E1-9BFF-D40B257ABB42}" srcOrd="0" destOrd="0" presId="urn:microsoft.com/office/officeart/2005/8/layout/process3"/>
    <dgm:cxn modelId="{5372895E-0C1A-493B-A81A-752BA639D966}" type="presOf" srcId="{F5676374-3F7A-4AB5-9A49-60E8B617CD67}" destId="{AEEFBB12-C365-4FBE-8094-2B1CE99DA93A}" srcOrd="0" destOrd="0" presId="urn:microsoft.com/office/officeart/2005/8/layout/process3"/>
    <dgm:cxn modelId="{07B3772D-CC52-4422-9474-4E8E11EB49A8}" type="presOf" srcId="{D4784135-D6AF-4CA9-92BA-F49E1510D1C8}" destId="{55099FDC-9902-4900-B1EE-A171EFF06D8E}" srcOrd="1" destOrd="0" presId="urn:microsoft.com/office/officeart/2005/8/layout/process3"/>
    <dgm:cxn modelId="{30C3640E-171D-4115-82EE-E24835AE0581}" type="presParOf" srcId="{4C5D2B8A-9176-4218-ACB0-1BDFE93435C4}" destId="{98840637-706A-4245-91BA-13454DE60A60}" srcOrd="0" destOrd="0" presId="urn:microsoft.com/office/officeart/2005/8/layout/process3"/>
    <dgm:cxn modelId="{2780DD4A-A350-4762-B998-64CF1BC59A2E}" type="presParOf" srcId="{98840637-706A-4245-91BA-13454DE60A60}" destId="{F4C87E23-48F4-4ACC-AAD2-6C6DA805D898}" srcOrd="0" destOrd="0" presId="urn:microsoft.com/office/officeart/2005/8/layout/process3"/>
    <dgm:cxn modelId="{0EF42054-D92D-4767-9F02-63D5A640622B}" type="presParOf" srcId="{98840637-706A-4245-91BA-13454DE60A60}" destId="{1AE3E892-70BB-4C8E-9D75-C195ACA3D177}" srcOrd="1" destOrd="0" presId="urn:microsoft.com/office/officeart/2005/8/layout/process3"/>
    <dgm:cxn modelId="{117748DB-57D6-4167-BFBE-123F12AFE6CA}" type="presParOf" srcId="{98840637-706A-4245-91BA-13454DE60A60}" destId="{B7443AAA-5B5F-4507-847C-2A2AFD7065F6}" srcOrd="2" destOrd="0" presId="urn:microsoft.com/office/officeart/2005/8/layout/process3"/>
    <dgm:cxn modelId="{1938CB49-28A6-40F6-AC74-7E3D9FF37A2A}" type="presParOf" srcId="{4C5D2B8A-9176-4218-ACB0-1BDFE93435C4}" destId="{84D35C46-C970-40D4-8956-657282ED3F88}" srcOrd="1" destOrd="0" presId="urn:microsoft.com/office/officeart/2005/8/layout/process3"/>
    <dgm:cxn modelId="{CCF0105A-C2B4-4D26-9A0D-F3222F07D953}" type="presParOf" srcId="{84D35C46-C970-40D4-8956-657282ED3F88}" destId="{55099FDC-9902-4900-B1EE-A171EFF06D8E}" srcOrd="0" destOrd="0" presId="urn:microsoft.com/office/officeart/2005/8/layout/process3"/>
    <dgm:cxn modelId="{3F0FFFAB-E5F8-4945-A318-28D9309EC9C6}" type="presParOf" srcId="{4C5D2B8A-9176-4218-ACB0-1BDFE93435C4}" destId="{99ED289B-D6C8-40E8-A6CE-A66C642E51FA}" srcOrd="2" destOrd="0" presId="urn:microsoft.com/office/officeart/2005/8/layout/process3"/>
    <dgm:cxn modelId="{17FD13A7-D319-4D99-BE8E-5DED6998CE06}" type="presParOf" srcId="{99ED289B-D6C8-40E8-A6CE-A66C642E51FA}" destId="{7F7101E2-2F03-48C5-B1A6-B48939108791}" srcOrd="0" destOrd="0" presId="urn:microsoft.com/office/officeart/2005/8/layout/process3"/>
    <dgm:cxn modelId="{307B19A7-2822-46DD-BBB4-C9582B93ACD7}" type="presParOf" srcId="{99ED289B-D6C8-40E8-A6CE-A66C642E51FA}" destId="{57999451-F3D9-46F7-A3F6-69637D8B7125}" srcOrd="1" destOrd="0" presId="urn:microsoft.com/office/officeart/2005/8/layout/process3"/>
    <dgm:cxn modelId="{BAA01194-9BA1-42C1-A620-7B8DD5979CD2}" type="presParOf" srcId="{99ED289B-D6C8-40E8-A6CE-A66C642E51FA}" destId="{1694CA15-1D24-4CB8-AACC-2F2E595336B8}" srcOrd="2" destOrd="0" presId="urn:microsoft.com/office/officeart/2005/8/layout/process3"/>
    <dgm:cxn modelId="{0EDF29BE-85E5-4DC0-9A82-F1E3CC8FB079}" type="presParOf" srcId="{4C5D2B8A-9176-4218-ACB0-1BDFE93435C4}" destId="{956F7294-BB30-46D7-AA4C-E834F55A3830}" srcOrd="3" destOrd="0" presId="urn:microsoft.com/office/officeart/2005/8/layout/process3"/>
    <dgm:cxn modelId="{A6CDC7FA-1715-4AD7-842E-1810FFC1B4F4}" type="presParOf" srcId="{956F7294-BB30-46D7-AA4C-E834F55A3830}" destId="{C3E361B8-6852-4F4F-A3AE-A1E786FEDE86}" srcOrd="0" destOrd="0" presId="urn:microsoft.com/office/officeart/2005/8/layout/process3"/>
    <dgm:cxn modelId="{A8EB32BB-6AEC-4B11-A27B-07E74DAAC668}" type="presParOf" srcId="{4C5D2B8A-9176-4218-ACB0-1BDFE93435C4}" destId="{F2747C67-FCAE-47DE-B417-2F7C6D375EF0}" srcOrd="4" destOrd="0" presId="urn:microsoft.com/office/officeart/2005/8/layout/process3"/>
    <dgm:cxn modelId="{64153BEE-DF40-4567-B532-06B6439F65A2}" type="presParOf" srcId="{F2747C67-FCAE-47DE-B417-2F7C6D375EF0}" destId="{82CA001B-7978-4062-8724-A0B1CFDB1260}" srcOrd="0" destOrd="0" presId="urn:microsoft.com/office/officeart/2005/8/layout/process3"/>
    <dgm:cxn modelId="{5598D7DF-2B50-4DF3-94A4-D303D5BA2095}" type="presParOf" srcId="{F2747C67-FCAE-47DE-B417-2F7C6D375EF0}" destId="{24E255DD-220C-4801-8D9A-B1B2961FC666}" srcOrd="1" destOrd="0" presId="urn:microsoft.com/office/officeart/2005/8/layout/process3"/>
    <dgm:cxn modelId="{822B5D5B-4FCD-4B93-BB4D-43FBB9C563DF}" type="presParOf" srcId="{F2747C67-FCAE-47DE-B417-2F7C6D375EF0}" destId="{772B2236-AF01-43E1-9BFF-D40B257ABB42}" srcOrd="2" destOrd="0" presId="urn:microsoft.com/office/officeart/2005/8/layout/process3"/>
    <dgm:cxn modelId="{55F90921-6EBA-41E8-874F-CA63194A68C5}" type="presParOf" srcId="{4C5D2B8A-9176-4218-ACB0-1BDFE93435C4}" destId="{AEEFBB12-C365-4FBE-8094-2B1CE99DA93A}" srcOrd="5" destOrd="0" presId="urn:microsoft.com/office/officeart/2005/8/layout/process3"/>
    <dgm:cxn modelId="{79E571B5-BA44-4A0A-9675-A3108A89E8EE}" type="presParOf" srcId="{AEEFBB12-C365-4FBE-8094-2B1CE99DA93A}" destId="{9519D546-0BA9-460D-8EF9-914483C4B9AC}" srcOrd="0" destOrd="0" presId="urn:microsoft.com/office/officeart/2005/8/layout/process3"/>
    <dgm:cxn modelId="{4CE7E3B1-1631-4235-A571-A4B48F2824DF}" type="presParOf" srcId="{4C5D2B8A-9176-4218-ACB0-1BDFE93435C4}" destId="{E43B39AA-C20E-4F53-93BE-18D3A595B5FC}" srcOrd="6" destOrd="0" presId="urn:microsoft.com/office/officeart/2005/8/layout/process3"/>
    <dgm:cxn modelId="{A3564F08-5C45-4274-B2EC-694F3519D52C}" type="presParOf" srcId="{E43B39AA-C20E-4F53-93BE-18D3A595B5FC}" destId="{FB77E8CD-46E4-4467-8DDE-065565D65612}" srcOrd="0" destOrd="0" presId="urn:microsoft.com/office/officeart/2005/8/layout/process3"/>
    <dgm:cxn modelId="{01BDE873-B6A3-48AA-AD41-D1593B7823EE}" type="presParOf" srcId="{E43B39AA-C20E-4F53-93BE-18D3A595B5FC}" destId="{F82E48E1-71C2-4CF9-AE73-8268E9FD878C}" srcOrd="1" destOrd="0" presId="urn:microsoft.com/office/officeart/2005/8/layout/process3"/>
    <dgm:cxn modelId="{690894AE-136F-4A92-A8BE-C44989B23554}" type="presParOf" srcId="{E43B39AA-C20E-4F53-93BE-18D3A595B5FC}" destId="{14E5EB20-FEB6-4237-80DB-0780937CBFA3}"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78833F1-5A3F-4556-85C4-8C2F40E75A2E}" type="doc">
      <dgm:prSet loTypeId="urn:microsoft.com/office/officeart/2008/layout/LinedList" loCatId="list" qsTypeId="urn:microsoft.com/office/officeart/2005/8/quickstyle/simple3" qsCatId="simple" csTypeId="urn:microsoft.com/office/officeart/2005/8/colors/colorful1" csCatId="colorful" phldr="1"/>
      <dgm:spPr/>
      <dgm:t>
        <a:bodyPr/>
        <a:lstStyle/>
        <a:p>
          <a:endParaRPr lang="en-US"/>
        </a:p>
      </dgm:t>
    </dgm:pt>
    <dgm:pt modelId="{6FDC1DFE-4E9C-4AD9-AB33-E93A65E68359}">
      <dgm:prSet phldrT="[Text]"/>
      <dgm:spPr/>
      <dgm:t>
        <a:bodyPr anchor="ctr"/>
        <a:lstStyle/>
        <a:p>
          <a:pPr algn="ctr" rtl="1"/>
          <a:r>
            <a:rPr lang="fa-IR" dirty="0" smtClean="0"/>
            <a:t> فهرست خواسته ها</a:t>
          </a:r>
          <a:endParaRPr lang="en-US" dirty="0"/>
        </a:p>
      </dgm:t>
    </dgm:pt>
    <dgm:pt modelId="{BE72FB54-8D20-4027-BB97-AA66AB9293E0}" type="parTrans" cxnId="{287719B1-0F72-489B-8FB5-6EFF448A0842}">
      <dgm:prSet/>
      <dgm:spPr/>
      <dgm:t>
        <a:bodyPr/>
        <a:lstStyle/>
        <a:p>
          <a:endParaRPr lang="en-US"/>
        </a:p>
      </dgm:t>
    </dgm:pt>
    <dgm:pt modelId="{034F0157-FBD4-41EA-966B-90297322F5C5}" type="sibTrans" cxnId="{287719B1-0F72-489B-8FB5-6EFF448A0842}">
      <dgm:prSet/>
      <dgm:spPr/>
      <dgm:t>
        <a:bodyPr/>
        <a:lstStyle/>
        <a:p>
          <a:endParaRPr lang="en-US"/>
        </a:p>
      </dgm:t>
    </dgm:pt>
    <dgm:pt modelId="{5528D12E-23E1-45A7-AFE0-1B3C1DDAEE2F}">
      <dgm:prSet phldrT="[Text]"/>
      <dgm:spPr/>
      <dgm:t>
        <a:bodyPr/>
        <a:lstStyle/>
        <a:p>
          <a:pPr rtl="1"/>
          <a:r>
            <a:rPr lang="fa-IR" dirty="0" smtClean="0"/>
            <a:t>از مخاطب سوال کنید: در صورتی که هیچ محدودیتی نباشد، اهداف او کدام ها خواهند بود؟</a:t>
          </a:r>
          <a:endParaRPr lang="en-US" dirty="0"/>
        </a:p>
      </dgm:t>
    </dgm:pt>
    <dgm:pt modelId="{D362E98B-170E-4B2F-A0F0-9D536D1C4A08}" type="parTrans" cxnId="{EE4941F0-0437-4D06-B0DB-8A69DA51357A}">
      <dgm:prSet/>
      <dgm:spPr/>
      <dgm:t>
        <a:bodyPr/>
        <a:lstStyle/>
        <a:p>
          <a:endParaRPr lang="en-US"/>
        </a:p>
      </dgm:t>
    </dgm:pt>
    <dgm:pt modelId="{38B98B10-12C4-4F18-BF66-7E44BCA9D200}" type="sibTrans" cxnId="{EE4941F0-0437-4D06-B0DB-8A69DA51357A}">
      <dgm:prSet/>
      <dgm:spPr/>
      <dgm:t>
        <a:bodyPr/>
        <a:lstStyle/>
        <a:p>
          <a:endParaRPr lang="en-US"/>
        </a:p>
      </dgm:t>
    </dgm:pt>
    <dgm:pt modelId="{C3DAE26D-B31E-44DF-A8B7-406541018AF3}">
      <dgm:prSet phldrT="[Text]" custT="1"/>
      <dgm:spPr/>
      <dgm:t>
        <a:bodyPr/>
        <a:lstStyle/>
        <a:p>
          <a:pPr algn="ctr"/>
          <a:r>
            <a:rPr lang="fa-IR" sz="2100" dirty="0" smtClean="0"/>
            <a:t>گزینه ها</a:t>
          </a:r>
          <a:r>
            <a:rPr lang="fa-IR" sz="1200" dirty="0" smtClean="0"/>
            <a:t>(اغلب مردم زمانی قادرند فکر کنند که دست کم دو گزینه داشته باشند)</a:t>
          </a:r>
          <a:endParaRPr lang="en-US" sz="1200" dirty="0"/>
        </a:p>
      </dgm:t>
    </dgm:pt>
    <dgm:pt modelId="{3F823232-D08A-430F-A24A-A1782A889877}" type="parTrans" cxnId="{003E4739-6FF1-495D-AF9A-D4CED20C75D3}">
      <dgm:prSet/>
      <dgm:spPr/>
      <dgm:t>
        <a:bodyPr/>
        <a:lstStyle/>
        <a:p>
          <a:endParaRPr lang="en-US"/>
        </a:p>
      </dgm:t>
    </dgm:pt>
    <dgm:pt modelId="{C7A81DEF-CA6A-4F90-AE8C-DF56E110BBFE}" type="sibTrans" cxnId="{003E4739-6FF1-495D-AF9A-D4CED20C75D3}">
      <dgm:prSet/>
      <dgm:spPr/>
      <dgm:t>
        <a:bodyPr/>
        <a:lstStyle/>
        <a:p>
          <a:endParaRPr lang="en-US"/>
        </a:p>
      </dgm:t>
    </dgm:pt>
    <dgm:pt modelId="{F0A9F6AB-694B-4342-8CB8-9DD96F52CB0A}">
      <dgm:prSet phldrT="[Text]"/>
      <dgm:spPr/>
      <dgm:t>
        <a:bodyPr/>
        <a:lstStyle/>
        <a:p>
          <a:pPr rtl="1"/>
          <a:r>
            <a:rPr lang="fa-IR" dirty="0" smtClean="0"/>
            <a:t>از مخاطب خود بپرسید: بهترین گزینه کدام </a:t>
          </a:r>
          <a:r>
            <a:rPr lang="fa-IR" dirty="0" err="1" smtClean="0"/>
            <a:t>است؟و</a:t>
          </a:r>
          <a:r>
            <a:rPr lang="fa-IR" dirty="0" smtClean="0"/>
            <a:t> چرا؟(آشکار سازی اهداف)</a:t>
          </a:r>
          <a:endParaRPr lang="en-US" dirty="0"/>
        </a:p>
      </dgm:t>
    </dgm:pt>
    <dgm:pt modelId="{B0FBEE6D-D218-4516-AC28-FA67BEE280B1}" type="parTrans" cxnId="{C0C5BDCD-D7FC-495C-A3CB-CFC3FB27DDF4}">
      <dgm:prSet/>
      <dgm:spPr/>
      <dgm:t>
        <a:bodyPr/>
        <a:lstStyle/>
        <a:p>
          <a:endParaRPr lang="en-US"/>
        </a:p>
      </dgm:t>
    </dgm:pt>
    <dgm:pt modelId="{40013381-667A-41D9-A560-887B53EC1017}" type="sibTrans" cxnId="{C0C5BDCD-D7FC-495C-A3CB-CFC3FB27DDF4}">
      <dgm:prSet/>
      <dgm:spPr/>
      <dgm:t>
        <a:bodyPr/>
        <a:lstStyle/>
        <a:p>
          <a:endParaRPr lang="en-US"/>
        </a:p>
      </dgm:t>
    </dgm:pt>
    <dgm:pt modelId="{D85DC8DF-A672-4345-A3D8-4F74B23262DC}">
      <dgm:prSet phldrT="[Text]"/>
      <dgm:spPr/>
      <dgm:t>
        <a:bodyPr/>
        <a:lstStyle/>
        <a:p>
          <a:pPr rtl="1"/>
          <a:r>
            <a:rPr lang="fa-IR" dirty="0" smtClean="0"/>
            <a:t>تهیه فهرستی کیفی از اهداف</a:t>
          </a:r>
          <a:endParaRPr lang="en-US" dirty="0"/>
        </a:p>
      </dgm:t>
    </dgm:pt>
    <dgm:pt modelId="{98B22B4D-2E8D-4F19-8DAC-A433AACA18EF}" type="parTrans" cxnId="{5BEA23A1-307C-4614-B257-C089B596DCDC}">
      <dgm:prSet/>
      <dgm:spPr/>
      <dgm:t>
        <a:bodyPr/>
        <a:lstStyle/>
        <a:p>
          <a:endParaRPr lang="en-US"/>
        </a:p>
      </dgm:t>
    </dgm:pt>
    <dgm:pt modelId="{05B746D0-8274-4200-86AF-97350F523FDC}" type="sibTrans" cxnId="{5BEA23A1-307C-4614-B257-C089B596DCDC}">
      <dgm:prSet/>
      <dgm:spPr/>
      <dgm:t>
        <a:bodyPr/>
        <a:lstStyle/>
        <a:p>
          <a:endParaRPr lang="en-US"/>
        </a:p>
      </dgm:t>
    </dgm:pt>
    <dgm:pt modelId="{CA024822-C968-40DC-A3EE-E28679CCDED8}">
      <dgm:prSet phldrT="[Text]"/>
      <dgm:spPr/>
      <dgm:t>
        <a:bodyPr/>
        <a:lstStyle/>
        <a:p>
          <a:pPr rtl="1"/>
          <a:r>
            <a:rPr lang="fa-IR" dirty="0" smtClean="0"/>
            <a:t>تهیه فهرستی از ویژگی های مطلوب و نامطلوب گزینه ها</a:t>
          </a:r>
          <a:endParaRPr lang="en-US" dirty="0"/>
        </a:p>
      </dgm:t>
    </dgm:pt>
    <dgm:pt modelId="{11870258-7F21-4B48-A086-FE393F837AC2}" type="parTrans" cxnId="{0FE37310-48A8-4ADF-B47C-0EE0D6827099}">
      <dgm:prSet/>
      <dgm:spPr/>
      <dgm:t>
        <a:bodyPr/>
        <a:lstStyle/>
        <a:p>
          <a:endParaRPr lang="en-US"/>
        </a:p>
      </dgm:t>
    </dgm:pt>
    <dgm:pt modelId="{372A99CF-0110-4B34-A355-8F42C6E5EB81}" type="sibTrans" cxnId="{0FE37310-48A8-4ADF-B47C-0EE0D6827099}">
      <dgm:prSet/>
      <dgm:spPr/>
      <dgm:t>
        <a:bodyPr/>
        <a:lstStyle/>
        <a:p>
          <a:endParaRPr lang="en-US"/>
        </a:p>
      </dgm:t>
    </dgm:pt>
    <dgm:pt modelId="{E041250D-A873-4B8D-9A56-C122972E3666}">
      <dgm:prSet phldrT="[Text]"/>
      <dgm:spPr/>
      <dgm:t>
        <a:bodyPr/>
        <a:lstStyle/>
        <a:p>
          <a:pPr rtl="1"/>
          <a:r>
            <a:rPr lang="fa-IR" dirty="0" smtClean="0"/>
            <a:t>در نظر گرفتن گزینه های فرضی(بدترین و بهترین حالت)</a:t>
          </a:r>
          <a:endParaRPr lang="en-US" dirty="0"/>
        </a:p>
      </dgm:t>
    </dgm:pt>
    <dgm:pt modelId="{315D554A-D51C-42AC-887E-B162BE91C81C}" type="parTrans" cxnId="{BED3C1CF-7F2A-45E5-9612-171BF98B6822}">
      <dgm:prSet/>
      <dgm:spPr/>
      <dgm:t>
        <a:bodyPr/>
        <a:lstStyle/>
        <a:p>
          <a:endParaRPr lang="en-US"/>
        </a:p>
      </dgm:t>
    </dgm:pt>
    <dgm:pt modelId="{37C22BB0-C9CA-4495-B856-CDC0EED96F7B}" type="sibTrans" cxnId="{BED3C1CF-7F2A-45E5-9612-171BF98B6822}">
      <dgm:prSet/>
      <dgm:spPr/>
      <dgm:t>
        <a:bodyPr/>
        <a:lstStyle/>
        <a:p>
          <a:endParaRPr lang="en-US"/>
        </a:p>
      </dgm:t>
    </dgm:pt>
    <dgm:pt modelId="{1E1EC204-B8DF-4A89-94FD-20102842E302}">
      <dgm:prSet custT="1"/>
      <dgm:spPr/>
      <dgm:t>
        <a:bodyPr/>
        <a:lstStyle/>
        <a:p>
          <a:pPr algn="ctr"/>
          <a:r>
            <a:rPr lang="fa-IR" sz="2100" dirty="0" smtClean="0"/>
            <a:t>مسائل و نقاط ضعف</a:t>
          </a:r>
          <a:r>
            <a:rPr lang="fa-IR" sz="1200" dirty="0" smtClean="0"/>
            <a:t>(تولید هدف از دل  مسائلی که درگیر آن ها هستید از طریق تبین </a:t>
          </a:r>
          <a:r>
            <a:rPr lang="fa-IR" sz="1200" smtClean="0"/>
            <a:t>چرایی آنها)</a:t>
          </a:r>
          <a:endParaRPr lang="fa-IR" sz="2100" dirty="0" smtClean="0"/>
        </a:p>
      </dgm:t>
    </dgm:pt>
    <dgm:pt modelId="{AB11091F-1042-40C2-BA99-6F83FE5184BC}" type="parTrans" cxnId="{EFAD4EF5-D4DB-46C8-A6A9-E951D5C24846}">
      <dgm:prSet/>
      <dgm:spPr/>
      <dgm:t>
        <a:bodyPr/>
        <a:lstStyle/>
        <a:p>
          <a:endParaRPr lang="en-US"/>
        </a:p>
      </dgm:t>
    </dgm:pt>
    <dgm:pt modelId="{8EFAD0F8-4E55-4780-A88C-81D8DCFCF549}" type="sibTrans" cxnId="{EFAD4EF5-D4DB-46C8-A6A9-E951D5C24846}">
      <dgm:prSet/>
      <dgm:spPr/>
      <dgm:t>
        <a:bodyPr/>
        <a:lstStyle/>
        <a:p>
          <a:endParaRPr lang="en-US"/>
        </a:p>
      </dgm:t>
    </dgm:pt>
    <dgm:pt modelId="{69CB7429-1C5D-4E6B-962A-45CD19DAC3BF}">
      <dgm:prSet/>
      <dgm:spPr/>
      <dgm:t>
        <a:bodyPr/>
        <a:lstStyle/>
        <a:p>
          <a:pPr rtl="1"/>
          <a:r>
            <a:rPr lang="fa-IR" dirty="0" smtClean="0"/>
            <a:t>مسائل عمده ای که هم اکنون با آن ها دست به گریبان است و یا در آیند ه </a:t>
          </a:r>
          <a:r>
            <a:rPr lang="fa-IR" dirty="0" err="1" smtClean="0"/>
            <a:t>فراروی</a:t>
          </a:r>
          <a:r>
            <a:rPr lang="fa-IR" dirty="0" smtClean="0"/>
            <a:t> وی قرار دارند کدام </a:t>
          </a:r>
          <a:r>
            <a:rPr lang="fa-IR" dirty="0" err="1" smtClean="0"/>
            <a:t>اند</a:t>
          </a:r>
          <a:r>
            <a:rPr lang="fa-IR" dirty="0" smtClean="0"/>
            <a:t>؟</a:t>
          </a:r>
          <a:endParaRPr lang="en-US" dirty="0"/>
        </a:p>
      </dgm:t>
    </dgm:pt>
    <dgm:pt modelId="{B803729C-1F04-497F-9A6D-2E411F6E48EE}" type="parTrans" cxnId="{30BB259B-6601-4180-8CEF-90C972AFD0A6}">
      <dgm:prSet/>
      <dgm:spPr/>
      <dgm:t>
        <a:bodyPr/>
        <a:lstStyle/>
        <a:p>
          <a:endParaRPr lang="en-US"/>
        </a:p>
      </dgm:t>
    </dgm:pt>
    <dgm:pt modelId="{BDE73974-8B3A-4855-9043-50F843516700}" type="sibTrans" cxnId="{30BB259B-6601-4180-8CEF-90C972AFD0A6}">
      <dgm:prSet/>
      <dgm:spPr/>
      <dgm:t>
        <a:bodyPr/>
        <a:lstStyle/>
        <a:p>
          <a:endParaRPr lang="en-US"/>
        </a:p>
      </dgm:t>
    </dgm:pt>
    <dgm:pt modelId="{DE2AE8DD-F4EB-4448-A52E-6726485F1AD7}">
      <dgm:prSet/>
      <dgm:spPr/>
      <dgm:t>
        <a:bodyPr/>
        <a:lstStyle/>
        <a:p>
          <a:pPr rtl="1"/>
          <a:r>
            <a:rPr lang="fa-IR" dirty="0" smtClean="0"/>
            <a:t>ایجاد چه تغییراتی در وضع موجود لازم است؟</a:t>
          </a:r>
          <a:endParaRPr lang="en-US" dirty="0"/>
        </a:p>
      </dgm:t>
    </dgm:pt>
    <dgm:pt modelId="{C3A2BEA2-4E89-4E23-8807-7997BAD0ED9E}" type="parTrans" cxnId="{F3DE1A9D-F8CC-46B9-B82C-15430B446B4C}">
      <dgm:prSet/>
      <dgm:spPr/>
      <dgm:t>
        <a:bodyPr/>
        <a:lstStyle/>
        <a:p>
          <a:endParaRPr lang="en-US"/>
        </a:p>
      </dgm:t>
    </dgm:pt>
    <dgm:pt modelId="{0CED2A7E-50B1-4E25-95AE-D409062BE876}" type="sibTrans" cxnId="{F3DE1A9D-F8CC-46B9-B82C-15430B446B4C}">
      <dgm:prSet/>
      <dgm:spPr/>
      <dgm:t>
        <a:bodyPr/>
        <a:lstStyle/>
        <a:p>
          <a:endParaRPr lang="en-US"/>
        </a:p>
      </dgm:t>
    </dgm:pt>
    <dgm:pt modelId="{BA3E5874-4F20-4CBA-91CE-F5D4474D7426}">
      <dgm:prSet custT="1"/>
      <dgm:spPr/>
      <dgm:t>
        <a:bodyPr/>
        <a:lstStyle/>
        <a:p>
          <a:pPr algn="ctr" rtl="1"/>
          <a:r>
            <a:rPr lang="fa-IR" sz="2000" dirty="0" smtClean="0"/>
            <a:t>پیامدها</a:t>
          </a:r>
          <a:r>
            <a:rPr lang="fa-IR" sz="1200" dirty="0" smtClean="0"/>
            <a:t>(پیامدها، اثرات گزینه ها را برحسب میزان تحقق اهداف بیان می کنند)</a:t>
          </a:r>
          <a:endParaRPr lang="en-US" sz="1200" dirty="0"/>
        </a:p>
      </dgm:t>
    </dgm:pt>
    <dgm:pt modelId="{42F6FB75-F8E6-4D24-8993-657412138259}" type="parTrans" cxnId="{EC84848E-D998-4038-BD2F-A5401242FAEE}">
      <dgm:prSet/>
      <dgm:spPr/>
      <dgm:t>
        <a:bodyPr/>
        <a:lstStyle/>
        <a:p>
          <a:endParaRPr lang="en-US"/>
        </a:p>
      </dgm:t>
    </dgm:pt>
    <dgm:pt modelId="{44F83490-040B-46F5-8B01-B7E0215E1255}" type="sibTrans" cxnId="{EC84848E-D998-4038-BD2F-A5401242FAEE}">
      <dgm:prSet/>
      <dgm:spPr/>
      <dgm:t>
        <a:bodyPr/>
        <a:lstStyle/>
        <a:p>
          <a:endParaRPr lang="en-US"/>
        </a:p>
      </dgm:t>
    </dgm:pt>
    <dgm:pt modelId="{F647BB51-A7B5-42E4-B031-B24A0D502A08}">
      <dgm:prSet/>
      <dgm:spPr/>
      <dgm:t>
        <a:bodyPr/>
        <a:lstStyle/>
        <a:p>
          <a:r>
            <a:rPr lang="fa-IR" dirty="0" smtClean="0"/>
            <a:t>اهداف عملیاتی، قید و بندها و </a:t>
          </a:r>
          <a:r>
            <a:rPr lang="fa-IR" dirty="0" err="1" smtClean="0"/>
            <a:t>رهنمودها</a:t>
          </a:r>
          <a:endParaRPr lang="en-US" dirty="0"/>
        </a:p>
      </dgm:t>
    </dgm:pt>
    <dgm:pt modelId="{3DCFE8E9-C0D1-4A9F-BA98-7A6F38DCC27B}" type="parTrans" cxnId="{26730ABE-C8F1-47FE-96D5-D254E85D98DE}">
      <dgm:prSet/>
      <dgm:spPr/>
      <dgm:t>
        <a:bodyPr/>
        <a:lstStyle/>
        <a:p>
          <a:endParaRPr lang="en-US"/>
        </a:p>
      </dgm:t>
    </dgm:pt>
    <dgm:pt modelId="{39935056-E919-4841-8FBD-58520D315CF1}" type="sibTrans" cxnId="{26730ABE-C8F1-47FE-96D5-D254E85D98DE}">
      <dgm:prSet/>
      <dgm:spPr/>
      <dgm:t>
        <a:bodyPr/>
        <a:lstStyle/>
        <a:p>
          <a:endParaRPr lang="en-US"/>
        </a:p>
      </dgm:t>
    </dgm:pt>
    <dgm:pt modelId="{92C95011-103A-45A1-85B6-62C7EA62BACB}">
      <dgm:prSet/>
      <dgm:spPr/>
      <dgm:t>
        <a:bodyPr/>
        <a:lstStyle/>
        <a:p>
          <a:pPr algn="r" rtl="1"/>
          <a:r>
            <a:rPr lang="fa-IR" dirty="0" smtClean="0"/>
            <a:t>آیا اصلا پیامدهای غیرقابل قبول وجود دارد؟</a:t>
          </a:r>
          <a:endParaRPr lang="en-US" dirty="0"/>
        </a:p>
      </dgm:t>
    </dgm:pt>
    <dgm:pt modelId="{BEF0C95A-8DAD-41FE-A291-A2C9437AE1AD}" type="parTrans" cxnId="{85F1979F-DB57-44A6-8BC3-91473F00D018}">
      <dgm:prSet/>
      <dgm:spPr/>
      <dgm:t>
        <a:bodyPr/>
        <a:lstStyle/>
        <a:p>
          <a:endParaRPr lang="en-US"/>
        </a:p>
      </dgm:t>
    </dgm:pt>
    <dgm:pt modelId="{BFFBBA47-A48A-4C90-B455-FAF23E36BC8B}" type="sibTrans" cxnId="{85F1979F-DB57-44A6-8BC3-91473F00D018}">
      <dgm:prSet/>
      <dgm:spPr/>
      <dgm:t>
        <a:bodyPr/>
        <a:lstStyle/>
        <a:p>
          <a:endParaRPr lang="en-US"/>
        </a:p>
      </dgm:t>
    </dgm:pt>
    <dgm:pt modelId="{A50C08C1-230C-412C-867E-91CF6CE47293}">
      <dgm:prSet/>
      <dgm:spPr/>
      <dgm:t>
        <a:bodyPr/>
        <a:lstStyle/>
        <a:p>
          <a:pPr algn="r" rtl="1"/>
          <a:r>
            <a:rPr lang="fa-IR" dirty="0" smtClean="0"/>
            <a:t>از مخاطب بخواهید تاریخچه آینده نامطلوب را از دریچه ذهن خود توصیف کند و دلایل این </a:t>
          </a:r>
          <a:r>
            <a:rPr lang="fa-IR" dirty="0" err="1" smtClean="0"/>
            <a:t>نامطلوبی</a:t>
          </a:r>
          <a:r>
            <a:rPr lang="fa-IR" dirty="0" smtClean="0"/>
            <a:t> را بر شمرد.</a:t>
          </a:r>
          <a:endParaRPr lang="en-US" dirty="0"/>
        </a:p>
      </dgm:t>
    </dgm:pt>
    <dgm:pt modelId="{E97FA879-CC49-4AAA-B233-8BD04F2D7B1B}" type="parTrans" cxnId="{07BC067D-7947-49EE-A7A8-263ED7B1746C}">
      <dgm:prSet/>
      <dgm:spPr/>
      <dgm:t>
        <a:bodyPr/>
        <a:lstStyle/>
        <a:p>
          <a:endParaRPr lang="en-US"/>
        </a:p>
      </dgm:t>
    </dgm:pt>
    <dgm:pt modelId="{6DFEC055-705E-42DC-93C7-269846EDF8AA}" type="sibTrans" cxnId="{07BC067D-7947-49EE-A7A8-263ED7B1746C}">
      <dgm:prSet/>
      <dgm:spPr/>
      <dgm:t>
        <a:bodyPr/>
        <a:lstStyle/>
        <a:p>
          <a:endParaRPr lang="en-US"/>
        </a:p>
      </dgm:t>
    </dgm:pt>
    <dgm:pt modelId="{F90E8C72-C9F3-49EE-8FEE-D2973DDFB102}">
      <dgm:prSet custT="1"/>
      <dgm:spPr/>
      <dgm:t>
        <a:bodyPr/>
        <a:lstStyle/>
        <a:p>
          <a:pPr algn="r"/>
          <a:r>
            <a:rPr lang="fa-IR" sz="1400" dirty="0" smtClean="0"/>
            <a:t>هدف عملیاتی: حفظ هزینه سالانه کمتر از 10 میلیون دلار/ قید و بند: هزینه سالانه حمل و نقل نباید از 10 میلیون تجاوز کند</a:t>
          </a:r>
          <a:endParaRPr lang="en-US" sz="1400" dirty="0"/>
        </a:p>
      </dgm:t>
    </dgm:pt>
    <dgm:pt modelId="{79341B81-7513-405E-8604-D89AC1E32A76}" type="parTrans" cxnId="{6ADCB942-BD4A-490D-80EB-53D7746FE8BF}">
      <dgm:prSet/>
      <dgm:spPr/>
      <dgm:t>
        <a:bodyPr/>
        <a:lstStyle/>
        <a:p>
          <a:endParaRPr lang="en-US"/>
        </a:p>
      </dgm:t>
    </dgm:pt>
    <dgm:pt modelId="{CC2874F4-F16B-44D4-99BF-94CF429CF2F3}" type="sibTrans" cxnId="{6ADCB942-BD4A-490D-80EB-53D7746FE8BF}">
      <dgm:prSet/>
      <dgm:spPr/>
      <dgm:t>
        <a:bodyPr/>
        <a:lstStyle/>
        <a:p>
          <a:endParaRPr lang="en-US"/>
        </a:p>
      </dgm:t>
    </dgm:pt>
    <dgm:pt modelId="{4FD4BB6A-03D5-4C35-AD1C-2853F173EC8B}">
      <dgm:prSet/>
      <dgm:spPr/>
      <dgm:t>
        <a:bodyPr/>
        <a:lstStyle/>
        <a:p>
          <a:endParaRPr lang="en-US" dirty="0"/>
        </a:p>
      </dgm:t>
    </dgm:pt>
    <dgm:pt modelId="{748BD2D5-1B43-456B-B903-B6FEBE12C960}" type="parTrans" cxnId="{F24DE317-8B14-4BBA-8CC8-A586DDD11922}">
      <dgm:prSet/>
      <dgm:spPr/>
      <dgm:t>
        <a:bodyPr/>
        <a:lstStyle/>
        <a:p>
          <a:endParaRPr lang="en-US"/>
        </a:p>
      </dgm:t>
    </dgm:pt>
    <dgm:pt modelId="{0CC0EC2D-1F94-40F6-B25A-B6679B68F432}" type="sibTrans" cxnId="{F24DE317-8B14-4BBA-8CC8-A586DDD11922}">
      <dgm:prSet/>
      <dgm:spPr/>
      <dgm:t>
        <a:bodyPr/>
        <a:lstStyle/>
        <a:p>
          <a:endParaRPr lang="en-US"/>
        </a:p>
      </dgm:t>
    </dgm:pt>
    <dgm:pt modelId="{7422CC0C-F63E-4EB4-8ECE-9416A83EC520}">
      <dgm:prSet custT="1"/>
      <dgm:spPr/>
      <dgm:t>
        <a:bodyPr/>
        <a:lstStyle/>
        <a:p>
          <a:pPr algn="r"/>
          <a:r>
            <a:rPr lang="fa-IR" sz="1400" dirty="0" err="1" smtClean="0"/>
            <a:t>رهنمودها</a:t>
          </a:r>
          <a:r>
            <a:rPr lang="fa-IR" sz="1400" dirty="0" smtClean="0"/>
            <a:t> از منابع متعددی هم چون بیانیه ماموریت، سیاست های ارزشی، طرح های استراتژیک </a:t>
          </a:r>
          <a:r>
            <a:rPr lang="fa-IR" sz="1400" dirty="0" err="1" smtClean="0"/>
            <a:t>ویا</a:t>
          </a:r>
          <a:r>
            <a:rPr lang="fa-IR" sz="1400" dirty="0" smtClean="0"/>
            <a:t> سیستم های </a:t>
          </a:r>
          <a:r>
            <a:rPr lang="fa-IR" sz="1400" dirty="0" err="1" smtClean="0"/>
            <a:t>انگیزشی</a:t>
          </a:r>
          <a:r>
            <a:rPr lang="fa-IR" sz="1400" dirty="0" smtClean="0"/>
            <a:t>  استخراج می شود.</a:t>
          </a:r>
          <a:endParaRPr lang="en-US" sz="1400" dirty="0"/>
        </a:p>
      </dgm:t>
    </dgm:pt>
    <dgm:pt modelId="{572067E1-C372-4AD7-AA9B-6A83C48C5C01}" type="parTrans" cxnId="{242A69B1-E311-46CD-80A5-D45E3DB928A6}">
      <dgm:prSet/>
      <dgm:spPr/>
      <dgm:t>
        <a:bodyPr/>
        <a:lstStyle/>
        <a:p>
          <a:endParaRPr lang="en-US"/>
        </a:p>
      </dgm:t>
    </dgm:pt>
    <dgm:pt modelId="{FA8ADC52-8767-4426-8CF0-F1EF0C317058}" type="sibTrans" cxnId="{242A69B1-E311-46CD-80A5-D45E3DB928A6}">
      <dgm:prSet/>
      <dgm:spPr/>
      <dgm:t>
        <a:bodyPr/>
        <a:lstStyle/>
        <a:p>
          <a:endParaRPr lang="en-US"/>
        </a:p>
      </dgm:t>
    </dgm:pt>
    <dgm:pt modelId="{141E2A8D-4273-4B26-A322-E7E2B439147E}" type="pres">
      <dgm:prSet presAssocID="{B78833F1-5A3F-4556-85C4-8C2F40E75A2E}" presName="vert0" presStyleCnt="0">
        <dgm:presLayoutVars>
          <dgm:dir val="rev"/>
          <dgm:animOne val="branch"/>
          <dgm:animLvl val="lvl"/>
        </dgm:presLayoutVars>
      </dgm:prSet>
      <dgm:spPr/>
      <dgm:t>
        <a:bodyPr/>
        <a:lstStyle/>
        <a:p>
          <a:endParaRPr lang="en-US"/>
        </a:p>
      </dgm:t>
    </dgm:pt>
    <dgm:pt modelId="{5AC4B550-9234-44A3-9A23-769FCDA66412}" type="pres">
      <dgm:prSet presAssocID="{6FDC1DFE-4E9C-4AD9-AB33-E93A65E68359}" presName="thickLine" presStyleLbl="alignNode1" presStyleIdx="0" presStyleCnt="5"/>
      <dgm:spPr/>
    </dgm:pt>
    <dgm:pt modelId="{F95E4E4E-6B5D-49D0-B509-980649921760}" type="pres">
      <dgm:prSet presAssocID="{6FDC1DFE-4E9C-4AD9-AB33-E93A65E68359}" presName="horz1" presStyleCnt="0"/>
      <dgm:spPr/>
    </dgm:pt>
    <dgm:pt modelId="{91F62600-EC3B-4742-BD8C-D3EEBB8C50A0}" type="pres">
      <dgm:prSet presAssocID="{6FDC1DFE-4E9C-4AD9-AB33-E93A65E68359}" presName="tx1" presStyleLbl="revTx" presStyleIdx="0" presStyleCnt="17"/>
      <dgm:spPr/>
      <dgm:t>
        <a:bodyPr/>
        <a:lstStyle/>
        <a:p>
          <a:endParaRPr lang="en-US"/>
        </a:p>
      </dgm:t>
    </dgm:pt>
    <dgm:pt modelId="{95858CF7-AA3C-48B6-8B12-BBDF159FFBD5}" type="pres">
      <dgm:prSet presAssocID="{6FDC1DFE-4E9C-4AD9-AB33-E93A65E68359}" presName="vert1" presStyleCnt="0"/>
      <dgm:spPr/>
    </dgm:pt>
    <dgm:pt modelId="{FC4D6E40-D2CC-479D-9918-752749163E1E}" type="pres">
      <dgm:prSet presAssocID="{D85DC8DF-A672-4345-A3D8-4F74B23262DC}" presName="vertSpace2a" presStyleCnt="0"/>
      <dgm:spPr/>
    </dgm:pt>
    <dgm:pt modelId="{0C8A3362-57CC-4181-94DB-8B540BAB2585}" type="pres">
      <dgm:prSet presAssocID="{D85DC8DF-A672-4345-A3D8-4F74B23262DC}" presName="horz2" presStyleCnt="0"/>
      <dgm:spPr/>
    </dgm:pt>
    <dgm:pt modelId="{2B8858A9-1FAE-4E02-A96B-F32DE67AF7E7}" type="pres">
      <dgm:prSet presAssocID="{D85DC8DF-A672-4345-A3D8-4F74B23262DC}" presName="horzSpace2" presStyleCnt="0"/>
      <dgm:spPr/>
    </dgm:pt>
    <dgm:pt modelId="{FB2EE347-5886-4468-8F3D-76054FFA111A}" type="pres">
      <dgm:prSet presAssocID="{D85DC8DF-A672-4345-A3D8-4F74B23262DC}" presName="tx2" presStyleLbl="revTx" presStyleIdx="1" presStyleCnt="17"/>
      <dgm:spPr/>
      <dgm:t>
        <a:bodyPr/>
        <a:lstStyle/>
        <a:p>
          <a:endParaRPr lang="en-US"/>
        </a:p>
      </dgm:t>
    </dgm:pt>
    <dgm:pt modelId="{CA59ACB4-7A52-4201-B18A-FF11A5C14FA1}" type="pres">
      <dgm:prSet presAssocID="{D85DC8DF-A672-4345-A3D8-4F74B23262DC}" presName="vert2" presStyleCnt="0"/>
      <dgm:spPr/>
    </dgm:pt>
    <dgm:pt modelId="{5FDD36A3-3B37-40C7-96B2-4F0336C0BAEA}" type="pres">
      <dgm:prSet presAssocID="{D85DC8DF-A672-4345-A3D8-4F74B23262DC}" presName="thinLine2b" presStyleLbl="callout" presStyleIdx="0" presStyleCnt="12"/>
      <dgm:spPr/>
    </dgm:pt>
    <dgm:pt modelId="{377D2EB7-EA2E-47E2-B25B-8FAA973E5A51}" type="pres">
      <dgm:prSet presAssocID="{D85DC8DF-A672-4345-A3D8-4F74B23262DC}" presName="vertSpace2b" presStyleCnt="0"/>
      <dgm:spPr/>
    </dgm:pt>
    <dgm:pt modelId="{3D436236-1FFF-4C03-9618-86C818CABCBF}" type="pres">
      <dgm:prSet presAssocID="{5528D12E-23E1-45A7-AFE0-1B3C1DDAEE2F}" presName="horz2" presStyleCnt="0"/>
      <dgm:spPr/>
    </dgm:pt>
    <dgm:pt modelId="{D3A7B769-04D2-4357-9063-44B4CDA04A55}" type="pres">
      <dgm:prSet presAssocID="{5528D12E-23E1-45A7-AFE0-1B3C1DDAEE2F}" presName="horzSpace2" presStyleCnt="0"/>
      <dgm:spPr/>
    </dgm:pt>
    <dgm:pt modelId="{7460121A-C8F0-4FE5-A6A9-F4F545EB3311}" type="pres">
      <dgm:prSet presAssocID="{5528D12E-23E1-45A7-AFE0-1B3C1DDAEE2F}" presName="tx2" presStyleLbl="revTx" presStyleIdx="2" presStyleCnt="17"/>
      <dgm:spPr/>
      <dgm:t>
        <a:bodyPr/>
        <a:lstStyle/>
        <a:p>
          <a:endParaRPr lang="en-US"/>
        </a:p>
      </dgm:t>
    </dgm:pt>
    <dgm:pt modelId="{4EFC5F14-CE27-4684-AE60-63FC40477289}" type="pres">
      <dgm:prSet presAssocID="{5528D12E-23E1-45A7-AFE0-1B3C1DDAEE2F}" presName="vert2" presStyleCnt="0"/>
      <dgm:spPr/>
    </dgm:pt>
    <dgm:pt modelId="{24867D4F-E095-4CA7-AEA6-6792283BF2F2}" type="pres">
      <dgm:prSet presAssocID="{5528D12E-23E1-45A7-AFE0-1B3C1DDAEE2F}" presName="thinLine2b" presStyleLbl="callout" presStyleIdx="1" presStyleCnt="12"/>
      <dgm:spPr/>
    </dgm:pt>
    <dgm:pt modelId="{34889DE1-E659-4774-B3C8-A59E02F5DD0F}" type="pres">
      <dgm:prSet presAssocID="{5528D12E-23E1-45A7-AFE0-1B3C1DDAEE2F}" presName="vertSpace2b" presStyleCnt="0"/>
      <dgm:spPr/>
    </dgm:pt>
    <dgm:pt modelId="{D21C3304-FCAD-4CE4-85D5-E283A8F6134D}" type="pres">
      <dgm:prSet presAssocID="{C3DAE26D-B31E-44DF-A8B7-406541018AF3}" presName="thickLine" presStyleLbl="alignNode1" presStyleIdx="1" presStyleCnt="5"/>
      <dgm:spPr/>
    </dgm:pt>
    <dgm:pt modelId="{D78F5D08-A2CC-43C7-BA05-ACE87F079C22}" type="pres">
      <dgm:prSet presAssocID="{C3DAE26D-B31E-44DF-A8B7-406541018AF3}" presName="horz1" presStyleCnt="0"/>
      <dgm:spPr/>
    </dgm:pt>
    <dgm:pt modelId="{891357E7-BFC0-4A21-ABF9-09216F0B4D28}" type="pres">
      <dgm:prSet presAssocID="{C3DAE26D-B31E-44DF-A8B7-406541018AF3}" presName="tx1" presStyleLbl="revTx" presStyleIdx="3" presStyleCnt="17"/>
      <dgm:spPr/>
      <dgm:t>
        <a:bodyPr/>
        <a:lstStyle/>
        <a:p>
          <a:endParaRPr lang="en-US"/>
        </a:p>
      </dgm:t>
    </dgm:pt>
    <dgm:pt modelId="{19C2C990-1401-48FD-962A-E80BDC22E160}" type="pres">
      <dgm:prSet presAssocID="{C3DAE26D-B31E-44DF-A8B7-406541018AF3}" presName="vert1" presStyleCnt="0"/>
      <dgm:spPr/>
    </dgm:pt>
    <dgm:pt modelId="{BDDBB3A2-6D2C-4998-A2A0-5A435D849BDE}" type="pres">
      <dgm:prSet presAssocID="{F0A9F6AB-694B-4342-8CB8-9DD96F52CB0A}" presName="vertSpace2a" presStyleCnt="0"/>
      <dgm:spPr/>
    </dgm:pt>
    <dgm:pt modelId="{B30B6580-40DC-4716-AF33-C074CDA9654C}" type="pres">
      <dgm:prSet presAssocID="{F0A9F6AB-694B-4342-8CB8-9DD96F52CB0A}" presName="horz2" presStyleCnt="0"/>
      <dgm:spPr/>
    </dgm:pt>
    <dgm:pt modelId="{2756B896-3897-41EC-BCAE-B6D957A8EC4C}" type="pres">
      <dgm:prSet presAssocID="{F0A9F6AB-694B-4342-8CB8-9DD96F52CB0A}" presName="horzSpace2" presStyleCnt="0"/>
      <dgm:spPr/>
    </dgm:pt>
    <dgm:pt modelId="{9736C204-7C2C-4A8D-8A68-B0A4CB2673DD}" type="pres">
      <dgm:prSet presAssocID="{F0A9F6AB-694B-4342-8CB8-9DD96F52CB0A}" presName="tx2" presStyleLbl="revTx" presStyleIdx="4" presStyleCnt="17"/>
      <dgm:spPr/>
      <dgm:t>
        <a:bodyPr/>
        <a:lstStyle/>
        <a:p>
          <a:endParaRPr lang="en-US"/>
        </a:p>
      </dgm:t>
    </dgm:pt>
    <dgm:pt modelId="{C138CE70-C8AE-4E82-95F2-54D5EB323111}" type="pres">
      <dgm:prSet presAssocID="{F0A9F6AB-694B-4342-8CB8-9DD96F52CB0A}" presName="vert2" presStyleCnt="0"/>
      <dgm:spPr/>
    </dgm:pt>
    <dgm:pt modelId="{A769B0AD-BC06-4E68-A7C0-867E32DA70C6}" type="pres">
      <dgm:prSet presAssocID="{F0A9F6AB-694B-4342-8CB8-9DD96F52CB0A}" presName="thinLine2b" presStyleLbl="callout" presStyleIdx="2" presStyleCnt="12"/>
      <dgm:spPr/>
    </dgm:pt>
    <dgm:pt modelId="{2C2CF44E-2E50-4702-AFB4-B416F5E63CFF}" type="pres">
      <dgm:prSet presAssocID="{F0A9F6AB-694B-4342-8CB8-9DD96F52CB0A}" presName="vertSpace2b" presStyleCnt="0"/>
      <dgm:spPr/>
    </dgm:pt>
    <dgm:pt modelId="{42CE1697-1725-4227-B76E-68D22139030A}" type="pres">
      <dgm:prSet presAssocID="{CA024822-C968-40DC-A3EE-E28679CCDED8}" presName="horz2" presStyleCnt="0"/>
      <dgm:spPr/>
    </dgm:pt>
    <dgm:pt modelId="{715DC0CD-E490-4845-9687-606FADB29B55}" type="pres">
      <dgm:prSet presAssocID="{CA024822-C968-40DC-A3EE-E28679CCDED8}" presName="horzSpace2" presStyleCnt="0"/>
      <dgm:spPr/>
    </dgm:pt>
    <dgm:pt modelId="{88147A97-C63B-4F6D-BA6A-7F01FB01FB44}" type="pres">
      <dgm:prSet presAssocID="{CA024822-C968-40DC-A3EE-E28679CCDED8}" presName="tx2" presStyleLbl="revTx" presStyleIdx="5" presStyleCnt="17"/>
      <dgm:spPr/>
      <dgm:t>
        <a:bodyPr/>
        <a:lstStyle/>
        <a:p>
          <a:endParaRPr lang="en-US"/>
        </a:p>
      </dgm:t>
    </dgm:pt>
    <dgm:pt modelId="{C124FD67-CEC8-4566-9976-86D18B86E444}" type="pres">
      <dgm:prSet presAssocID="{CA024822-C968-40DC-A3EE-E28679CCDED8}" presName="vert2" presStyleCnt="0"/>
      <dgm:spPr/>
    </dgm:pt>
    <dgm:pt modelId="{ED1D1AF4-6B50-455A-BB40-6E67A303C099}" type="pres">
      <dgm:prSet presAssocID="{CA024822-C968-40DC-A3EE-E28679CCDED8}" presName="thinLine2b" presStyleLbl="callout" presStyleIdx="3" presStyleCnt="12"/>
      <dgm:spPr/>
    </dgm:pt>
    <dgm:pt modelId="{C7E31219-4AD8-41CD-8ED0-A2704D8C1B8F}" type="pres">
      <dgm:prSet presAssocID="{CA024822-C968-40DC-A3EE-E28679CCDED8}" presName="vertSpace2b" presStyleCnt="0"/>
      <dgm:spPr/>
    </dgm:pt>
    <dgm:pt modelId="{40D09521-793C-44BD-8DE5-37550062C748}" type="pres">
      <dgm:prSet presAssocID="{E041250D-A873-4B8D-9A56-C122972E3666}" presName="horz2" presStyleCnt="0"/>
      <dgm:spPr/>
    </dgm:pt>
    <dgm:pt modelId="{C4FFAFA0-2865-4FA6-A186-0F1098ABDB66}" type="pres">
      <dgm:prSet presAssocID="{E041250D-A873-4B8D-9A56-C122972E3666}" presName="horzSpace2" presStyleCnt="0"/>
      <dgm:spPr/>
    </dgm:pt>
    <dgm:pt modelId="{80DD085D-AE73-44A5-AC2F-E1DFED9D72D8}" type="pres">
      <dgm:prSet presAssocID="{E041250D-A873-4B8D-9A56-C122972E3666}" presName="tx2" presStyleLbl="revTx" presStyleIdx="6" presStyleCnt="17"/>
      <dgm:spPr/>
      <dgm:t>
        <a:bodyPr/>
        <a:lstStyle/>
        <a:p>
          <a:endParaRPr lang="en-US"/>
        </a:p>
      </dgm:t>
    </dgm:pt>
    <dgm:pt modelId="{43F85657-A1F4-473D-A5BA-B93D51AC7CEA}" type="pres">
      <dgm:prSet presAssocID="{E041250D-A873-4B8D-9A56-C122972E3666}" presName="vert2" presStyleCnt="0"/>
      <dgm:spPr/>
    </dgm:pt>
    <dgm:pt modelId="{A21EDB81-DD3D-4073-81F3-B6418CCC2376}" type="pres">
      <dgm:prSet presAssocID="{E041250D-A873-4B8D-9A56-C122972E3666}" presName="thinLine2b" presStyleLbl="callout" presStyleIdx="4" presStyleCnt="12"/>
      <dgm:spPr/>
    </dgm:pt>
    <dgm:pt modelId="{8E0F2D71-7C9E-41E0-B7D4-3F45694E73DF}" type="pres">
      <dgm:prSet presAssocID="{E041250D-A873-4B8D-9A56-C122972E3666}" presName="vertSpace2b" presStyleCnt="0"/>
      <dgm:spPr/>
    </dgm:pt>
    <dgm:pt modelId="{F8A39C38-4F8E-4AA3-9B24-54E5E8E79480}" type="pres">
      <dgm:prSet presAssocID="{1E1EC204-B8DF-4A89-94FD-20102842E302}" presName="thickLine" presStyleLbl="alignNode1" presStyleIdx="2" presStyleCnt="5"/>
      <dgm:spPr/>
    </dgm:pt>
    <dgm:pt modelId="{85BDF273-C25E-4CFF-8798-0F5C5AC61893}" type="pres">
      <dgm:prSet presAssocID="{1E1EC204-B8DF-4A89-94FD-20102842E302}" presName="horz1" presStyleCnt="0"/>
      <dgm:spPr/>
    </dgm:pt>
    <dgm:pt modelId="{54DB6E26-300A-4085-BB0E-AE095E370042}" type="pres">
      <dgm:prSet presAssocID="{1E1EC204-B8DF-4A89-94FD-20102842E302}" presName="tx1" presStyleLbl="revTx" presStyleIdx="7" presStyleCnt="17" custScaleX="190363"/>
      <dgm:spPr/>
      <dgm:t>
        <a:bodyPr/>
        <a:lstStyle/>
        <a:p>
          <a:endParaRPr lang="en-US"/>
        </a:p>
      </dgm:t>
    </dgm:pt>
    <dgm:pt modelId="{9701F41D-C173-41EA-9349-82E3BD76F7AC}" type="pres">
      <dgm:prSet presAssocID="{1E1EC204-B8DF-4A89-94FD-20102842E302}" presName="vert1" presStyleCnt="0"/>
      <dgm:spPr/>
    </dgm:pt>
    <dgm:pt modelId="{588D1F26-2642-4F96-AFA6-8E84932901A0}" type="pres">
      <dgm:prSet presAssocID="{69CB7429-1C5D-4E6B-962A-45CD19DAC3BF}" presName="vertSpace2a" presStyleCnt="0"/>
      <dgm:spPr/>
    </dgm:pt>
    <dgm:pt modelId="{7D99A71E-E339-4787-9F9E-348CEAAF791D}" type="pres">
      <dgm:prSet presAssocID="{69CB7429-1C5D-4E6B-962A-45CD19DAC3BF}" presName="horz2" presStyleCnt="0"/>
      <dgm:spPr/>
    </dgm:pt>
    <dgm:pt modelId="{3129F142-28BB-41CE-85AE-FB37326DD9BC}" type="pres">
      <dgm:prSet presAssocID="{69CB7429-1C5D-4E6B-962A-45CD19DAC3BF}" presName="horzSpace2" presStyleCnt="0"/>
      <dgm:spPr/>
    </dgm:pt>
    <dgm:pt modelId="{C9487ED5-1BAF-49AD-9407-8D5A61B1B451}" type="pres">
      <dgm:prSet presAssocID="{69CB7429-1C5D-4E6B-962A-45CD19DAC3BF}" presName="tx2" presStyleLbl="revTx" presStyleIdx="8" presStyleCnt="17"/>
      <dgm:spPr/>
      <dgm:t>
        <a:bodyPr/>
        <a:lstStyle/>
        <a:p>
          <a:endParaRPr lang="en-US"/>
        </a:p>
      </dgm:t>
    </dgm:pt>
    <dgm:pt modelId="{AD3DD55C-B42B-42A0-B9B8-7DAD821A430A}" type="pres">
      <dgm:prSet presAssocID="{69CB7429-1C5D-4E6B-962A-45CD19DAC3BF}" presName="vert2" presStyleCnt="0"/>
      <dgm:spPr/>
    </dgm:pt>
    <dgm:pt modelId="{F6BB9685-048B-4627-9F48-E0B50190D068}" type="pres">
      <dgm:prSet presAssocID="{69CB7429-1C5D-4E6B-962A-45CD19DAC3BF}" presName="thinLine2b" presStyleLbl="callout" presStyleIdx="5" presStyleCnt="12"/>
      <dgm:spPr/>
    </dgm:pt>
    <dgm:pt modelId="{FDB3F9CE-8C1E-481D-8F3D-E5E0C83242BB}" type="pres">
      <dgm:prSet presAssocID="{69CB7429-1C5D-4E6B-962A-45CD19DAC3BF}" presName="vertSpace2b" presStyleCnt="0"/>
      <dgm:spPr/>
    </dgm:pt>
    <dgm:pt modelId="{1E0D1DC4-2428-4B9A-88C9-E45C9C191F3F}" type="pres">
      <dgm:prSet presAssocID="{DE2AE8DD-F4EB-4448-A52E-6726485F1AD7}" presName="horz2" presStyleCnt="0"/>
      <dgm:spPr/>
    </dgm:pt>
    <dgm:pt modelId="{043824DA-2C91-4140-BF6D-131F224F7E41}" type="pres">
      <dgm:prSet presAssocID="{DE2AE8DD-F4EB-4448-A52E-6726485F1AD7}" presName="horzSpace2" presStyleCnt="0"/>
      <dgm:spPr/>
    </dgm:pt>
    <dgm:pt modelId="{AABD215E-4161-40CE-BAF5-1179412C90FA}" type="pres">
      <dgm:prSet presAssocID="{DE2AE8DD-F4EB-4448-A52E-6726485F1AD7}" presName="tx2" presStyleLbl="revTx" presStyleIdx="9" presStyleCnt="17"/>
      <dgm:spPr/>
      <dgm:t>
        <a:bodyPr/>
        <a:lstStyle/>
        <a:p>
          <a:endParaRPr lang="en-US"/>
        </a:p>
      </dgm:t>
    </dgm:pt>
    <dgm:pt modelId="{3A412761-ADE7-4FC4-9FF6-3447B14B1818}" type="pres">
      <dgm:prSet presAssocID="{DE2AE8DD-F4EB-4448-A52E-6726485F1AD7}" presName="vert2" presStyleCnt="0"/>
      <dgm:spPr/>
    </dgm:pt>
    <dgm:pt modelId="{6EC270ED-FC3C-40F5-9942-C5A6B5146CEB}" type="pres">
      <dgm:prSet presAssocID="{DE2AE8DD-F4EB-4448-A52E-6726485F1AD7}" presName="thinLine2b" presStyleLbl="callout" presStyleIdx="6" presStyleCnt="12"/>
      <dgm:spPr/>
    </dgm:pt>
    <dgm:pt modelId="{1B59E5BB-E4DA-4DA6-AF0C-64AE6193105A}" type="pres">
      <dgm:prSet presAssocID="{DE2AE8DD-F4EB-4448-A52E-6726485F1AD7}" presName="vertSpace2b" presStyleCnt="0"/>
      <dgm:spPr/>
    </dgm:pt>
    <dgm:pt modelId="{BAD2E37D-6CBB-4875-B4A8-BDBE79AA6B46}" type="pres">
      <dgm:prSet presAssocID="{BA3E5874-4F20-4CBA-91CE-F5D4474D7426}" presName="thickLine" presStyleLbl="alignNode1" presStyleIdx="3" presStyleCnt="5"/>
      <dgm:spPr/>
    </dgm:pt>
    <dgm:pt modelId="{C58D8592-ED7A-42C8-BE6B-C443F081A191}" type="pres">
      <dgm:prSet presAssocID="{BA3E5874-4F20-4CBA-91CE-F5D4474D7426}" presName="horz1" presStyleCnt="0"/>
      <dgm:spPr/>
    </dgm:pt>
    <dgm:pt modelId="{B3BC88BE-DD27-47A1-9D4F-1C809ED55EB9}" type="pres">
      <dgm:prSet presAssocID="{BA3E5874-4F20-4CBA-91CE-F5D4474D7426}" presName="tx1" presStyleLbl="revTx" presStyleIdx="10" presStyleCnt="17"/>
      <dgm:spPr/>
      <dgm:t>
        <a:bodyPr/>
        <a:lstStyle/>
        <a:p>
          <a:endParaRPr lang="en-US"/>
        </a:p>
      </dgm:t>
    </dgm:pt>
    <dgm:pt modelId="{A4C87EEE-FE43-4A6E-98B1-6695F3BC8749}" type="pres">
      <dgm:prSet presAssocID="{BA3E5874-4F20-4CBA-91CE-F5D4474D7426}" presName="vert1" presStyleCnt="0"/>
      <dgm:spPr/>
    </dgm:pt>
    <dgm:pt modelId="{C62B3E27-609F-4F61-929D-B71F4CE02FE4}" type="pres">
      <dgm:prSet presAssocID="{92C95011-103A-45A1-85B6-62C7EA62BACB}" presName="vertSpace2a" presStyleCnt="0"/>
      <dgm:spPr/>
    </dgm:pt>
    <dgm:pt modelId="{8BC9E356-4671-409C-BF0C-D35F4EE57326}" type="pres">
      <dgm:prSet presAssocID="{92C95011-103A-45A1-85B6-62C7EA62BACB}" presName="horz2" presStyleCnt="0"/>
      <dgm:spPr/>
    </dgm:pt>
    <dgm:pt modelId="{F4E2E3D3-0223-4374-ABB6-2CE391D9CD3D}" type="pres">
      <dgm:prSet presAssocID="{92C95011-103A-45A1-85B6-62C7EA62BACB}" presName="horzSpace2" presStyleCnt="0"/>
      <dgm:spPr/>
    </dgm:pt>
    <dgm:pt modelId="{06F535B6-DB9B-4BCF-A2B1-E62B7572164A}" type="pres">
      <dgm:prSet presAssocID="{92C95011-103A-45A1-85B6-62C7EA62BACB}" presName="tx2" presStyleLbl="revTx" presStyleIdx="11" presStyleCnt="17"/>
      <dgm:spPr/>
      <dgm:t>
        <a:bodyPr/>
        <a:lstStyle/>
        <a:p>
          <a:endParaRPr lang="en-US"/>
        </a:p>
      </dgm:t>
    </dgm:pt>
    <dgm:pt modelId="{1BE16D92-DB2D-4874-8EF3-8CFAD1B1B607}" type="pres">
      <dgm:prSet presAssocID="{92C95011-103A-45A1-85B6-62C7EA62BACB}" presName="vert2" presStyleCnt="0"/>
      <dgm:spPr/>
    </dgm:pt>
    <dgm:pt modelId="{1EF5704A-563B-454C-81C5-18B2D2B43174}" type="pres">
      <dgm:prSet presAssocID="{92C95011-103A-45A1-85B6-62C7EA62BACB}" presName="thinLine2b" presStyleLbl="callout" presStyleIdx="7" presStyleCnt="12"/>
      <dgm:spPr/>
    </dgm:pt>
    <dgm:pt modelId="{4728021D-D1CA-4BCF-B4B6-ABDD76FC3260}" type="pres">
      <dgm:prSet presAssocID="{92C95011-103A-45A1-85B6-62C7EA62BACB}" presName="vertSpace2b" presStyleCnt="0"/>
      <dgm:spPr/>
    </dgm:pt>
    <dgm:pt modelId="{0DB2BC71-946B-467A-88E8-D18EB5A1BA9D}" type="pres">
      <dgm:prSet presAssocID="{A50C08C1-230C-412C-867E-91CF6CE47293}" presName="horz2" presStyleCnt="0"/>
      <dgm:spPr/>
    </dgm:pt>
    <dgm:pt modelId="{A8819AE1-797F-4256-9B7D-19A2F850AEF2}" type="pres">
      <dgm:prSet presAssocID="{A50C08C1-230C-412C-867E-91CF6CE47293}" presName="horzSpace2" presStyleCnt="0"/>
      <dgm:spPr/>
    </dgm:pt>
    <dgm:pt modelId="{EA64E59D-0B48-4CA1-BEEC-D6DFE21C7E91}" type="pres">
      <dgm:prSet presAssocID="{A50C08C1-230C-412C-867E-91CF6CE47293}" presName="tx2" presStyleLbl="revTx" presStyleIdx="12" presStyleCnt="17"/>
      <dgm:spPr/>
      <dgm:t>
        <a:bodyPr/>
        <a:lstStyle/>
        <a:p>
          <a:endParaRPr lang="en-US"/>
        </a:p>
      </dgm:t>
    </dgm:pt>
    <dgm:pt modelId="{763421B6-9BDB-40CE-8EC6-1F4F7AB36E8C}" type="pres">
      <dgm:prSet presAssocID="{A50C08C1-230C-412C-867E-91CF6CE47293}" presName="vert2" presStyleCnt="0"/>
      <dgm:spPr/>
    </dgm:pt>
    <dgm:pt modelId="{A9EB490D-C213-4462-B37B-992A678DDA82}" type="pres">
      <dgm:prSet presAssocID="{A50C08C1-230C-412C-867E-91CF6CE47293}" presName="thinLine2b" presStyleLbl="callout" presStyleIdx="8" presStyleCnt="12"/>
      <dgm:spPr/>
    </dgm:pt>
    <dgm:pt modelId="{6877580D-4DC8-4DE9-ACDD-FCFB5D745FA8}" type="pres">
      <dgm:prSet presAssocID="{A50C08C1-230C-412C-867E-91CF6CE47293}" presName="vertSpace2b" presStyleCnt="0"/>
      <dgm:spPr/>
    </dgm:pt>
    <dgm:pt modelId="{516004F9-4CDD-4100-8509-E7945061591A}" type="pres">
      <dgm:prSet presAssocID="{F647BB51-A7B5-42E4-B031-B24A0D502A08}" presName="thickLine" presStyleLbl="alignNode1" presStyleIdx="4" presStyleCnt="5"/>
      <dgm:spPr/>
    </dgm:pt>
    <dgm:pt modelId="{AD07D2FD-99C6-4187-8C73-BA2FE0F89164}" type="pres">
      <dgm:prSet presAssocID="{F647BB51-A7B5-42E4-B031-B24A0D502A08}" presName="horz1" presStyleCnt="0"/>
      <dgm:spPr/>
    </dgm:pt>
    <dgm:pt modelId="{295D83C6-B98D-4D89-A20A-E4EA11F9732C}" type="pres">
      <dgm:prSet presAssocID="{F647BB51-A7B5-42E4-B031-B24A0D502A08}" presName="tx1" presStyleLbl="revTx" presStyleIdx="13" presStyleCnt="17"/>
      <dgm:spPr/>
      <dgm:t>
        <a:bodyPr/>
        <a:lstStyle/>
        <a:p>
          <a:endParaRPr lang="en-US"/>
        </a:p>
      </dgm:t>
    </dgm:pt>
    <dgm:pt modelId="{3317516C-E3CB-4B79-951C-CBDCE1305D5F}" type="pres">
      <dgm:prSet presAssocID="{F647BB51-A7B5-42E4-B031-B24A0D502A08}" presName="vert1" presStyleCnt="0"/>
      <dgm:spPr/>
    </dgm:pt>
    <dgm:pt modelId="{758CB76B-6DD8-477E-857F-3B24FBCDE94F}" type="pres">
      <dgm:prSet presAssocID="{F90E8C72-C9F3-49EE-8FEE-D2973DDFB102}" presName="vertSpace2a" presStyleCnt="0"/>
      <dgm:spPr/>
    </dgm:pt>
    <dgm:pt modelId="{50A73EC2-090A-4740-892D-BCE6418A3E2C}" type="pres">
      <dgm:prSet presAssocID="{F90E8C72-C9F3-49EE-8FEE-D2973DDFB102}" presName="horz2" presStyleCnt="0"/>
      <dgm:spPr/>
    </dgm:pt>
    <dgm:pt modelId="{92987490-6B29-444B-8141-C740089B509E}" type="pres">
      <dgm:prSet presAssocID="{F90E8C72-C9F3-49EE-8FEE-D2973DDFB102}" presName="horzSpace2" presStyleCnt="0"/>
      <dgm:spPr/>
    </dgm:pt>
    <dgm:pt modelId="{C8537602-E969-42B7-BFA9-8F8F0FE6140A}" type="pres">
      <dgm:prSet presAssocID="{F90E8C72-C9F3-49EE-8FEE-D2973DDFB102}" presName="tx2" presStyleLbl="revTx" presStyleIdx="14" presStyleCnt="17"/>
      <dgm:spPr/>
      <dgm:t>
        <a:bodyPr/>
        <a:lstStyle/>
        <a:p>
          <a:endParaRPr lang="en-US"/>
        </a:p>
      </dgm:t>
    </dgm:pt>
    <dgm:pt modelId="{8C70C048-48F8-4BF7-8712-0DB44598F12E}" type="pres">
      <dgm:prSet presAssocID="{F90E8C72-C9F3-49EE-8FEE-D2973DDFB102}" presName="vert2" presStyleCnt="0"/>
      <dgm:spPr/>
    </dgm:pt>
    <dgm:pt modelId="{C7B98A61-1A66-4C94-9ADD-1F75364D48B0}" type="pres">
      <dgm:prSet presAssocID="{F90E8C72-C9F3-49EE-8FEE-D2973DDFB102}" presName="thinLine2b" presStyleLbl="callout" presStyleIdx="9" presStyleCnt="12"/>
      <dgm:spPr/>
    </dgm:pt>
    <dgm:pt modelId="{AC5B1484-2A73-4C3D-A4F3-AC886DA774FD}" type="pres">
      <dgm:prSet presAssocID="{F90E8C72-C9F3-49EE-8FEE-D2973DDFB102}" presName="vertSpace2b" presStyleCnt="0"/>
      <dgm:spPr/>
    </dgm:pt>
    <dgm:pt modelId="{29D11738-2C86-4086-8C4E-06FAFC36545D}" type="pres">
      <dgm:prSet presAssocID="{7422CC0C-F63E-4EB4-8ECE-9416A83EC520}" presName="horz2" presStyleCnt="0"/>
      <dgm:spPr/>
    </dgm:pt>
    <dgm:pt modelId="{F3F820DD-2477-4E85-8EDC-B0BC81077641}" type="pres">
      <dgm:prSet presAssocID="{7422CC0C-F63E-4EB4-8ECE-9416A83EC520}" presName="horzSpace2" presStyleCnt="0"/>
      <dgm:spPr/>
    </dgm:pt>
    <dgm:pt modelId="{B02F0E32-0BCF-4E30-A5A7-81248B0DFC35}" type="pres">
      <dgm:prSet presAssocID="{7422CC0C-F63E-4EB4-8ECE-9416A83EC520}" presName="tx2" presStyleLbl="revTx" presStyleIdx="15" presStyleCnt="17"/>
      <dgm:spPr/>
      <dgm:t>
        <a:bodyPr/>
        <a:lstStyle/>
        <a:p>
          <a:endParaRPr lang="en-US"/>
        </a:p>
      </dgm:t>
    </dgm:pt>
    <dgm:pt modelId="{41557739-65B1-4B56-8E0F-10C7E51E4529}" type="pres">
      <dgm:prSet presAssocID="{7422CC0C-F63E-4EB4-8ECE-9416A83EC520}" presName="vert2" presStyleCnt="0"/>
      <dgm:spPr/>
    </dgm:pt>
    <dgm:pt modelId="{A9ED31C3-E7D2-4851-A264-B69C956F04D3}" type="pres">
      <dgm:prSet presAssocID="{7422CC0C-F63E-4EB4-8ECE-9416A83EC520}" presName="thinLine2b" presStyleLbl="callout" presStyleIdx="10" presStyleCnt="12"/>
      <dgm:spPr/>
    </dgm:pt>
    <dgm:pt modelId="{6080CA4C-A651-4F1A-B030-086D4FB19925}" type="pres">
      <dgm:prSet presAssocID="{7422CC0C-F63E-4EB4-8ECE-9416A83EC520}" presName="vertSpace2b" presStyleCnt="0"/>
      <dgm:spPr/>
    </dgm:pt>
    <dgm:pt modelId="{9CD569A8-4642-41FB-B325-79E6999989F9}" type="pres">
      <dgm:prSet presAssocID="{4FD4BB6A-03D5-4C35-AD1C-2853F173EC8B}" presName="horz2" presStyleCnt="0"/>
      <dgm:spPr/>
    </dgm:pt>
    <dgm:pt modelId="{F7682402-DCB9-4BEC-ABE7-7FF403BD049C}" type="pres">
      <dgm:prSet presAssocID="{4FD4BB6A-03D5-4C35-AD1C-2853F173EC8B}" presName="horzSpace2" presStyleCnt="0"/>
      <dgm:spPr/>
    </dgm:pt>
    <dgm:pt modelId="{898B8065-38FF-4077-BB2E-F6794F321683}" type="pres">
      <dgm:prSet presAssocID="{4FD4BB6A-03D5-4C35-AD1C-2853F173EC8B}" presName="tx2" presStyleLbl="revTx" presStyleIdx="16" presStyleCnt="17"/>
      <dgm:spPr/>
      <dgm:t>
        <a:bodyPr/>
        <a:lstStyle/>
        <a:p>
          <a:endParaRPr lang="en-US"/>
        </a:p>
      </dgm:t>
    </dgm:pt>
    <dgm:pt modelId="{4786D84A-6DBC-4E97-B448-720AA780D7D5}" type="pres">
      <dgm:prSet presAssocID="{4FD4BB6A-03D5-4C35-AD1C-2853F173EC8B}" presName="vert2" presStyleCnt="0"/>
      <dgm:spPr/>
    </dgm:pt>
    <dgm:pt modelId="{3129BDA2-ABC8-418C-BD51-3DD7A9297D1A}" type="pres">
      <dgm:prSet presAssocID="{4FD4BB6A-03D5-4C35-AD1C-2853F173EC8B}" presName="thinLine2b" presStyleLbl="callout" presStyleIdx="11" presStyleCnt="12"/>
      <dgm:spPr/>
    </dgm:pt>
    <dgm:pt modelId="{FE378121-B7D5-44AB-BCA3-A7C11516586D}" type="pres">
      <dgm:prSet presAssocID="{4FD4BB6A-03D5-4C35-AD1C-2853F173EC8B}" presName="vertSpace2b" presStyleCnt="0"/>
      <dgm:spPr/>
    </dgm:pt>
  </dgm:ptLst>
  <dgm:cxnLst>
    <dgm:cxn modelId="{F3DE1A9D-F8CC-46B9-B82C-15430B446B4C}" srcId="{1E1EC204-B8DF-4A89-94FD-20102842E302}" destId="{DE2AE8DD-F4EB-4448-A52E-6726485F1AD7}" srcOrd="1" destOrd="0" parTransId="{C3A2BEA2-4E89-4E23-8807-7997BAD0ED9E}" sibTransId="{0CED2A7E-50B1-4E25-95AE-D409062BE876}"/>
    <dgm:cxn modelId="{5BEA23A1-307C-4614-B257-C089B596DCDC}" srcId="{6FDC1DFE-4E9C-4AD9-AB33-E93A65E68359}" destId="{D85DC8DF-A672-4345-A3D8-4F74B23262DC}" srcOrd="0" destOrd="0" parTransId="{98B22B4D-2E8D-4F19-8DAC-A433AACA18EF}" sibTransId="{05B746D0-8274-4200-86AF-97350F523FDC}"/>
    <dgm:cxn modelId="{B5C02180-F1F8-4A66-9875-3DB87ED1C817}" type="presOf" srcId="{CA024822-C968-40DC-A3EE-E28679CCDED8}" destId="{88147A97-C63B-4F6D-BA6A-7F01FB01FB44}" srcOrd="0" destOrd="0" presId="urn:microsoft.com/office/officeart/2008/layout/LinedList"/>
    <dgm:cxn modelId="{C16FE4FD-1794-4124-BA14-2252F01CCFC2}" type="presOf" srcId="{92C95011-103A-45A1-85B6-62C7EA62BACB}" destId="{06F535B6-DB9B-4BCF-A2B1-E62B7572164A}" srcOrd="0" destOrd="0" presId="urn:microsoft.com/office/officeart/2008/layout/LinedList"/>
    <dgm:cxn modelId="{BF05CF48-59AA-48F8-819A-A433EB69F9B4}" type="presOf" srcId="{1E1EC204-B8DF-4A89-94FD-20102842E302}" destId="{54DB6E26-300A-4085-BB0E-AE095E370042}" srcOrd="0" destOrd="0" presId="urn:microsoft.com/office/officeart/2008/layout/LinedList"/>
    <dgm:cxn modelId="{85F1979F-DB57-44A6-8BC3-91473F00D018}" srcId="{BA3E5874-4F20-4CBA-91CE-F5D4474D7426}" destId="{92C95011-103A-45A1-85B6-62C7EA62BACB}" srcOrd="0" destOrd="0" parTransId="{BEF0C95A-8DAD-41FE-A291-A2C9437AE1AD}" sibTransId="{BFFBBA47-A48A-4C90-B455-FAF23E36BC8B}"/>
    <dgm:cxn modelId="{07BC067D-7947-49EE-A7A8-263ED7B1746C}" srcId="{BA3E5874-4F20-4CBA-91CE-F5D4474D7426}" destId="{A50C08C1-230C-412C-867E-91CF6CE47293}" srcOrd="1" destOrd="0" parTransId="{E97FA879-CC49-4AAA-B233-8BD04F2D7B1B}" sibTransId="{6DFEC055-705E-42DC-93C7-269846EDF8AA}"/>
    <dgm:cxn modelId="{F4056AAE-8A8C-4C56-8E4D-055EBBA793E5}" type="presOf" srcId="{5528D12E-23E1-45A7-AFE0-1B3C1DDAEE2F}" destId="{7460121A-C8F0-4FE5-A6A9-F4F545EB3311}" srcOrd="0" destOrd="0" presId="urn:microsoft.com/office/officeart/2008/layout/LinedList"/>
    <dgm:cxn modelId="{9C06EA53-EA42-4BDC-9303-0CC5D4EAE0EA}" type="presOf" srcId="{BA3E5874-4F20-4CBA-91CE-F5D4474D7426}" destId="{B3BC88BE-DD27-47A1-9D4F-1C809ED55EB9}" srcOrd="0" destOrd="0" presId="urn:microsoft.com/office/officeart/2008/layout/LinedList"/>
    <dgm:cxn modelId="{8FDE0E76-159F-4C30-AD47-43D0DD13AC8C}" type="presOf" srcId="{4FD4BB6A-03D5-4C35-AD1C-2853F173EC8B}" destId="{898B8065-38FF-4077-BB2E-F6794F321683}" srcOrd="0" destOrd="0" presId="urn:microsoft.com/office/officeart/2008/layout/LinedList"/>
    <dgm:cxn modelId="{6BCC9DFE-0DFA-4EA7-A08D-FDCE83AAE6FD}" type="presOf" srcId="{F90E8C72-C9F3-49EE-8FEE-D2973DDFB102}" destId="{C8537602-E969-42B7-BFA9-8F8F0FE6140A}" srcOrd="0" destOrd="0" presId="urn:microsoft.com/office/officeart/2008/layout/LinedList"/>
    <dgm:cxn modelId="{6ADCB942-BD4A-490D-80EB-53D7746FE8BF}" srcId="{F647BB51-A7B5-42E4-B031-B24A0D502A08}" destId="{F90E8C72-C9F3-49EE-8FEE-D2973DDFB102}" srcOrd="0" destOrd="0" parTransId="{79341B81-7513-405E-8604-D89AC1E32A76}" sibTransId="{CC2874F4-F16B-44D4-99BF-94CF429CF2F3}"/>
    <dgm:cxn modelId="{C0C5BDCD-D7FC-495C-A3CB-CFC3FB27DDF4}" srcId="{C3DAE26D-B31E-44DF-A8B7-406541018AF3}" destId="{F0A9F6AB-694B-4342-8CB8-9DD96F52CB0A}" srcOrd="0" destOrd="0" parTransId="{B0FBEE6D-D218-4516-AC28-FA67BEE280B1}" sibTransId="{40013381-667A-41D9-A560-887B53EC1017}"/>
    <dgm:cxn modelId="{7AA624E7-0FAD-44CA-A91F-7802B094FE50}" type="presOf" srcId="{DE2AE8DD-F4EB-4448-A52E-6726485F1AD7}" destId="{AABD215E-4161-40CE-BAF5-1179412C90FA}" srcOrd="0" destOrd="0" presId="urn:microsoft.com/office/officeart/2008/layout/LinedList"/>
    <dgm:cxn modelId="{DD238CC1-2FEC-43D7-912F-9BE30888A795}" type="presOf" srcId="{D85DC8DF-A672-4345-A3D8-4F74B23262DC}" destId="{FB2EE347-5886-4468-8F3D-76054FFA111A}" srcOrd="0" destOrd="0" presId="urn:microsoft.com/office/officeart/2008/layout/LinedList"/>
    <dgm:cxn modelId="{C341973C-E024-4DF5-A64E-0B37F7BBF617}" type="presOf" srcId="{C3DAE26D-B31E-44DF-A8B7-406541018AF3}" destId="{891357E7-BFC0-4A21-ABF9-09216F0B4D28}" srcOrd="0" destOrd="0" presId="urn:microsoft.com/office/officeart/2008/layout/LinedList"/>
    <dgm:cxn modelId="{3C528126-83CA-43E3-BCA6-17C128ABFB5B}" type="presOf" srcId="{7422CC0C-F63E-4EB4-8ECE-9416A83EC520}" destId="{B02F0E32-0BCF-4E30-A5A7-81248B0DFC35}" srcOrd="0" destOrd="0" presId="urn:microsoft.com/office/officeart/2008/layout/LinedList"/>
    <dgm:cxn modelId="{EFAD4EF5-D4DB-46C8-A6A9-E951D5C24846}" srcId="{B78833F1-5A3F-4556-85C4-8C2F40E75A2E}" destId="{1E1EC204-B8DF-4A89-94FD-20102842E302}" srcOrd="2" destOrd="0" parTransId="{AB11091F-1042-40C2-BA99-6F83FE5184BC}" sibTransId="{8EFAD0F8-4E55-4780-A88C-81D8DCFCF549}"/>
    <dgm:cxn modelId="{202485A3-E035-4875-94BE-89FDF6B231A5}" type="presOf" srcId="{F647BB51-A7B5-42E4-B031-B24A0D502A08}" destId="{295D83C6-B98D-4D89-A20A-E4EA11F9732C}" srcOrd="0" destOrd="0" presId="urn:microsoft.com/office/officeart/2008/layout/LinedList"/>
    <dgm:cxn modelId="{DA0494D4-34B2-43D9-A62F-ABCB5AFFDF8C}" type="presOf" srcId="{E041250D-A873-4B8D-9A56-C122972E3666}" destId="{80DD085D-AE73-44A5-AC2F-E1DFED9D72D8}" srcOrd="0" destOrd="0" presId="urn:microsoft.com/office/officeart/2008/layout/LinedList"/>
    <dgm:cxn modelId="{AA0E3F15-B6B4-4FCB-A466-5ABE92CD7DE7}" type="presOf" srcId="{69CB7429-1C5D-4E6B-962A-45CD19DAC3BF}" destId="{C9487ED5-1BAF-49AD-9407-8D5A61B1B451}" srcOrd="0" destOrd="0" presId="urn:microsoft.com/office/officeart/2008/layout/LinedList"/>
    <dgm:cxn modelId="{003E4739-6FF1-495D-AF9A-D4CED20C75D3}" srcId="{B78833F1-5A3F-4556-85C4-8C2F40E75A2E}" destId="{C3DAE26D-B31E-44DF-A8B7-406541018AF3}" srcOrd="1" destOrd="0" parTransId="{3F823232-D08A-430F-A24A-A1782A889877}" sibTransId="{C7A81DEF-CA6A-4F90-AE8C-DF56E110BBFE}"/>
    <dgm:cxn modelId="{F24DE317-8B14-4BBA-8CC8-A586DDD11922}" srcId="{F647BB51-A7B5-42E4-B031-B24A0D502A08}" destId="{4FD4BB6A-03D5-4C35-AD1C-2853F173EC8B}" srcOrd="2" destOrd="0" parTransId="{748BD2D5-1B43-456B-B903-B6FEBE12C960}" sibTransId="{0CC0EC2D-1F94-40F6-B25A-B6679B68F432}"/>
    <dgm:cxn modelId="{26730ABE-C8F1-47FE-96D5-D254E85D98DE}" srcId="{B78833F1-5A3F-4556-85C4-8C2F40E75A2E}" destId="{F647BB51-A7B5-42E4-B031-B24A0D502A08}" srcOrd="4" destOrd="0" parTransId="{3DCFE8E9-C0D1-4A9F-BA98-7A6F38DCC27B}" sibTransId="{39935056-E919-4841-8FBD-58520D315CF1}"/>
    <dgm:cxn modelId="{BED3C1CF-7F2A-45E5-9612-171BF98B6822}" srcId="{C3DAE26D-B31E-44DF-A8B7-406541018AF3}" destId="{E041250D-A873-4B8D-9A56-C122972E3666}" srcOrd="2" destOrd="0" parTransId="{315D554A-D51C-42AC-887E-B162BE91C81C}" sibTransId="{37C22BB0-C9CA-4495-B856-CDC0EED96F7B}"/>
    <dgm:cxn modelId="{EC84848E-D998-4038-BD2F-A5401242FAEE}" srcId="{B78833F1-5A3F-4556-85C4-8C2F40E75A2E}" destId="{BA3E5874-4F20-4CBA-91CE-F5D4474D7426}" srcOrd="3" destOrd="0" parTransId="{42F6FB75-F8E6-4D24-8993-657412138259}" sibTransId="{44F83490-040B-46F5-8B01-B7E0215E1255}"/>
    <dgm:cxn modelId="{EE4941F0-0437-4D06-B0DB-8A69DA51357A}" srcId="{6FDC1DFE-4E9C-4AD9-AB33-E93A65E68359}" destId="{5528D12E-23E1-45A7-AFE0-1B3C1DDAEE2F}" srcOrd="1" destOrd="0" parTransId="{D362E98B-170E-4B2F-A0F0-9D536D1C4A08}" sibTransId="{38B98B10-12C4-4F18-BF66-7E44BCA9D200}"/>
    <dgm:cxn modelId="{3A673AD2-3420-41DA-9791-B610A3520372}" type="presOf" srcId="{A50C08C1-230C-412C-867E-91CF6CE47293}" destId="{EA64E59D-0B48-4CA1-BEEC-D6DFE21C7E91}" srcOrd="0" destOrd="0" presId="urn:microsoft.com/office/officeart/2008/layout/LinedList"/>
    <dgm:cxn modelId="{287719B1-0F72-489B-8FB5-6EFF448A0842}" srcId="{B78833F1-5A3F-4556-85C4-8C2F40E75A2E}" destId="{6FDC1DFE-4E9C-4AD9-AB33-E93A65E68359}" srcOrd="0" destOrd="0" parTransId="{BE72FB54-8D20-4027-BB97-AA66AB9293E0}" sibTransId="{034F0157-FBD4-41EA-966B-90297322F5C5}"/>
    <dgm:cxn modelId="{242A69B1-E311-46CD-80A5-D45E3DB928A6}" srcId="{F647BB51-A7B5-42E4-B031-B24A0D502A08}" destId="{7422CC0C-F63E-4EB4-8ECE-9416A83EC520}" srcOrd="1" destOrd="0" parTransId="{572067E1-C372-4AD7-AA9B-6A83C48C5C01}" sibTransId="{FA8ADC52-8767-4426-8CF0-F1EF0C317058}"/>
    <dgm:cxn modelId="{59CDA7B6-1216-45A4-8372-5E12F3BB1A95}" type="presOf" srcId="{F0A9F6AB-694B-4342-8CB8-9DD96F52CB0A}" destId="{9736C204-7C2C-4A8D-8A68-B0A4CB2673DD}" srcOrd="0" destOrd="0" presId="urn:microsoft.com/office/officeart/2008/layout/LinedList"/>
    <dgm:cxn modelId="{69CAF1F4-E46F-488D-ABF6-C07BF96BA984}" type="presOf" srcId="{6FDC1DFE-4E9C-4AD9-AB33-E93A65E68359}" destId="{91F62600-EC3B-4742-BD8C-D3EEBB8C50A0}" srcOrd="0" destOrd="0" presId="urn:microsoft.com/office/officeart/2008/layout/LinedList"/>
    <dgm:cxn modelId="{2D7BA9B4-FF32-47BE-AE0F-B4A8908961C0}" type="presOf" srcId="{B78833F1-5A3F-4556-85C4-8C2F40E75A2E}" destId="{141E2A8D-4273-4B26-A322-E7E2B439147E}" srcOrd="0" destOrd="0" presId="urn:microsoft.com/office/officeart/2008/layout/LinedList"/>
    <dgm:cxn modelId="{0FE37310-48A8-4ADF-B47C-0EE0D6827099}" srcId="{C3DAE26D-B31E-44DF-A8B7-406541018AF3}" destId="{CA024822-C968-40DC-A3EE-E28679CCDED8}" srcOrd="1" destOrd="0" parTransId="{11870258-7F21-4B48-A086-FE393F837AC2}" sibTransId="{372A99CF-0110-4B34-A355-8F42C6E5EB81}"/>
    <dgm:cxn modelId="{30BB259B-6601-4180-8CEF-90C972AFD0A6}" srcId="{1E1EC204-B8DF-4A89-94FD-20102842E302}" destId="{69CB7429-1C5D-4E6B-962A-45CD19DAC3BF}" srcOrd="0" destOrd="0" parTransId="{B803729C-1F04-497F-9A6D-2E411F6E48EE}" sibTransId="{BDE73974-8B3A-4855-9043-50F843516700}"/>
    <dgm:cxn modelId="{566C9C26-8052-4372-B25E-4B7F98866663}" type="presParOf" srcId="{141E2A8D-4273-4B26-A322-E7E2B439147E}" destId="{5AC4B550-9234-44A3-9A23-769FCDA66412}" srcOrd="0" destOrd="0" presId="urn:microsoft.com/office/officeart/2008/layout/LinedList"/>
    <dgm:cxn modelId="{9CD03EC0-4787-4F65-856E-E447AEE1CCB0}" type="presParOf" srcId="{141E2A8D-4273-4B26-A322-E7E2B439147E}" destId="{F95E4E4E-6B5D-49D0-B509-980649921760}" srcOrd="1" destOrd="0" presId="urn:microsoft.com/office/officeart/2008/layout/LinedList"/>
    <dgm:cxn modelId="{ACBAEF7B-D1E2-4271-A323-62E7E8C81F09}" type="presParOf" srcId="{F95E4E4E-6B5D-49D0-B509-980649921760}" destId="{91F62600-EC3B-4742-BD8C-D3EEBB8C50A0}" srcOrd="0" destOrd="0" presId="urn:microsoft.com/office/officeart/2008/layout/LinedList"/>
    <dgm:cxn modelId="{432BE8B2-3DCF-4508-80E4-5B4E3254DCE8}" type="presParOf" srcId="{F95E4E4E-6B5D-49D0-B509-980649921760}" destId="{95858CF7-AA3C-48B6-8B12-BBDF159FFBD5}" srcOrd="1" destOrd="0" presId="urn:microsoft.com/office/officeart/2008/layout/LinedList"/>
    <dgm:cxn modelId="{BF17D731-B553-47E9-AC0B-46A13F8B3407}" type="presParOf" srcId="{95858CF7-AA3C-48B6-8B12-BBDF159FFBD5}" destId="{FC4D6E40-D2CC-479D-9918-752749163E1E}" srcOrd="0" destOrd="0" presId="urn:microsoft.com/office/officeart/2008/layout/LinedList"/>
    <dgm:cxn modelId="{A52914EE-AF25-443C-90EE-140BD26971C9}" type="presParOf" srcId="{95858CF7-AA3C-48B6-8B12-BBDF159FFBD5}" destId="{0C8A3362-57CC-4181-94DB-8B540BAB2585}" srcOrd="1" destOrd="0" presId="urn:microsoft.com/office/officeart/2008/layout/LinedList"/>
    <dgm:cxn modelId="{A1048A91-905C-466F-B6E9-FC7F5FD1F289}" type="presParOf" srcId="{0C8A3362-57CC-4181-94DB-8B540BAB2585}" destId="{2B8858A9-1FAE-4E02-A96B-F32DE67AF7E7}" srcOrd="0" destOrd="0" presId="urn:microsoft.com/office/officeart/2008/layout/LinedList"/>
    <dgm:cxn modelId="{D715F255-8A1B-42F5-AEC0-6BEC203DF980}" type="presParOf" srcId="{0C8A3362-57CC-4181-94DB-8B540BAB2585}" destId="{FB2EE347-5886-4468-8F3D-76054FFA111A}" srcOrd="1" destOrd="0" presId="urn:microsoft.com/office/officeart/2008/layout/LinedList"/>
    <dgm:cxn modelId="{8B3AD04B-5761-4619-93FC-FC8446913647}" type="presParOf" srcId="{0C8A3362-57CC-4181-94DB-8B540BAB2585}" destId="{CA59ACB4-7A52-4201-B18A-FF11A5C14FA1}" srcOrd="2" destOrd="0" presId="urn:microsoft.com/office/officeart/2008/layout/LinedList"/>
    <dgm:cxn modelId="{60DDAECB-60FD-4048-8FE6-49048D97780D}" type="presParOf" srcId="{95858CF7-AA3C-48B6-8B12-BBDF159FFBD5}" destId="{5FDD36A3-3B37-40C7-96B2-4F0336C0BAEA}" srcOrd="2" destOrd="0" presId="urn:microsoft.com/office/officeart/2008/layout/LinedList"/>
    <dgm:cxn modelId="{4D91662D-91C0-4E85-BE67-F7BA34BFE25E}" type="presParOf" srcId="{95858CF7-AA3C-48B6-8B12-BBDF159FFBD5}" destId="{377D2EB7-EA2E-47E2-B25B-8FAA973E5A51}" srcOrd="3" destOrd="0" presId="urn:microsoft.com/office/officeart/2008/layout/LinedList"/>
    <dgm:cxn modelId="{B7B28261-190A-4CD7-810A-3A2A1E733E0B}" type="presParOf" srcId="{95858CF7-AA3C-48B6-8B12-BBDF159FFBD5}" destId="{3D436236-1FFF-4C03-9618-86C818CABCBF}" srcOrd="4" destOrd="0" presId="urn:microsoft.com/office/officeart/2008/layout/LinedList"/>
    <dgm:cxn modelId="{EF480DA0-FA2F-440B-A8E2-7C313BFAEFEB}" type="presParOf" srcId="{3D436236-1FFF-4C03-9618-86C818CABCBF}" destId="{D3A7B769-04D2-4357-9063-44B4CDA04A55}" srcOrd="0" destOrd="0" presId="urn:microsoft.com/office/officeart/2008/layout/LinedList"/>
    <dgm:cxn modelId="{FA0D9817-0F5E-40B6-81CF-480812EE5502}" type="presParOf" srcId="{3D436236-1FFF-4C03-9618-86C818CABCBF}" destId="{7460121A-C8F0-4FE5-A6A9-F4F545EB3311}" srcOrd="1" destOrd="0" presId="urn:microsoft.com/office/officeart/2008/layout/LinedList"/>
    <dgm:cxn modelId="{B4C839AA-BE32-455C-8EEE-10B11D38841D}" type="presParOf" srcId="{3D436236-1FFF-4C03-9618-86C818CABCBF}" destId="{4EFC5F14-CE27-4684-AE60-63FC40477289}" srcOrd="2" destOrd="0" presId="urn:microsoft.com/office/officeart/2008/layout/LinedList"/>
    <dgm:cxn modelId="{76426262-E29F-4314-8507-99E959C0DCA1}" type="presParOf" srcId="{95858CF7-AA3C-48B6-8B12-BBDF159FFBD5}" destId="{24867D4F-E095-4CA7-AEA6-6792283BF2F2}" srcOrd="5" destOrd="0" presId="urn:microsoft.com/office/officeart/2008/layout/LinedList"/>
    <dgm:cxn modelId="{816F841F-8FCD-4FA8-B3EA-89C57BFBCFD2}" type="presParOf" srcId="{95858CF7-AA3C-48B6-8B12-BBDF159FFBD5}" destId="{34889DE1-E659-4774-B3C8-A59E02F5DD0F}" srcOrd="6" destOrd="0" presId="urn:microsoft.com/office/officeart/2008/layout/LinedList"/>
    <dgm:cxn modelId="{D486ABDB-FAFC-4173-A95A-E7F558D29414}" type="presParOf" srcId="{141E2A8D-4273-4B26-A322-E7E2B439147E}" destId="{D21C3304-FCAD-4CE4-85D5-E283A8F6134D}" srcOrd="2" destOrd="0" presId="urn:microsoft.com/office/officeart/2008/layout/LinedList"/>
    <dgm:cxn modelId="{8AA50B02-740E-45F6-A85F-689AA1D23F6B}" type="presParOf" srcId="{141E2A8D-4273-4B26-A322-E7E2B439147E}" destId="{D78F5D08-A2CC-43C7-BA05-ACE87F079C22}" srcOrd="3" destOrd="0" presId="urn:microsoft.com/office/officeart/2008/layout/LinedList"/>
    <dgm:cxn modelId="{76553D3D-B762-4541-8D71-AD74BC199FA0}" type="presParOf" srcId="{D78F5D08-A2CC-43C7-BA05-ACE87F079C22}" destId="{891357E7-BFC0-4A21-ABF9-09216F0B4D28}" srcOrd="0" destOrd="0" presId="urn:microsoft.com/office/officeart/2008/layout/LinedList"/>
    <dgm:cxn modelId="{BCEDCECD-6F60-4D40-9104-DF1C6CEFA637}" type="presParOf" srcId="{D78F5D08-A2CC-43C7-BA05-ACE87F079C22}" destId="{19C2C990-1401-48FD-962A-E80BDC22E160}" srcOrd="1" destOrd="0" presId="urn:microsoft.com/office/officeart/2008/layout/LinedList"/>
    <dgm:cxn modelId="{07AF658F-36DF-43EB-B2C0-D3B7919027E4}" type="presParOf" srcId="{19C2C990-1401-48FD-962A-E80BDC22E160}" destId="{BDDBB3A2-6D2C-4998-A2A0-5A435D849BDE}" srcOrd="0" destOrd="0" presId="urn:microsoft.com/office/officeart/2008/layout/LinedList"/>
    <dgm:cxn modelId="{FBDC9A7E-9FAF-4084-A5B5-334AF625FA32}" type="presParOf" srcId="{19C2C990-1401-48FD-962A-E80BDC22E160}" destId="{B30B6580-40DC-4716-AF33-C074CDA9654C}" srcOrd="1" destOrd="0" presId="urn:microsoft.com/office/officeart/2008/layout/LinedList"/>
    <dgm:cxn modelId="{C16052A2-F8F7-43BA-B9ED-F1A09BC13208}" type="presParOf" srcId="{B30B6580-40DC-4716-AF33-C074CDA9654C}" destId="{2756B896-3897-41EC-BCAE-B6D957A8EC4C}" srcOrd="0" destOrd="0" presId="urn:microsoft.com/office/officeart/2008/layout/LinedList"/>
    <dgm:cxn modelId="{1AA84E0E-079A-474C-A8FA-9866F527AFDF}" type="presParOf" srcId="{B30B6580-40DC-4716-AF33-C074CDA9654C}" destId="{9736C204-7C2C-4A8D-8A68-B0A4CB2673DD}" srcOrd="1" destOrd="0" presId="urn:microsoft.com/office/officeart/2008/layout/LinedList"/>
    <dgm:cxn modelId="{11E0E0C6-1E60-4A5E-94D7-D8B5380DC302}" type="presParOf" srcId="{B30B6580-40DC-4716-AF33-C074CDA9654C}" destId="{C138CE70-C8AE-4E82-95F2-54D5EB323111}" srcOrd="2" destOrd="0" presId="urn:microsoft.com/office/officeart/2008/layout/LinedList"/>
    <dgm:cxn modelId="{A099B4EB-31B5-4F1F-959A-12CD39F971CE}" type="presParOf" srcId="{19C2C990-1401-48FD-962A-E80BDC22E160}" destId="{A769B0AD-BC06-4E68-A7C0-867E32DA70C6}" srcOrd="2" destOrd="0" presId="urn:microsoft.com/office/officeart/2008/layout/LinedList"/>
    <dgm:cxn modelId="{A5F59A2C-12D4-47E0-96AF-E0937E0F110B}" type="presParOf" srcId="{19C2C990-1401-48FD-962A-E80BDC22E160}" destId="{2C2CF44E-2E50-4702-AFB4-B416F5E63CFF}" srcOrd="3" destOrd="0" presId="urn:microsoft.com/office/officeart/2008/layout/LinedList"/>
    <dgm:cxn modelId="{0FB33F3B-4FA9-466C-AF0C-7686BBDA0244}" type="presParOf" srcId="{19C2C990-1401-48FD-962A-E80BDC22E160}" destId="{42CE1697-1725-4227-B76E-68D22139030A}" srcOrd="4" destOrd="0" presId="urn:microsoft.com/office/officeart/2008/layout/LinedList"/>
    <dgm:cxn modelId="{8A791D0B-4FE4-4550-A789-FD94CBBA06DE}" type="presParOf" srcId="{42CE1697-1725-4227-B76E-68D22139030A}" destId="{715DC0CD-E490-4845-9687-606FADB29B55}" srcOrd="0" destOrd="0" presId="urn:microsoft.com/office/officeart/2008/layout/LinedList"/>
    <dgm:cxn modelId="{EF03DE20-50D9-4CBD-810B-4DE94FAED76A}" type="presParOf" srcId="{42CE1697-1725-4227-B76E-68D22139030A}" destId="{88147A97-C63B-4F6D-BA6A-7F01FB01FB44}" srcOrd="1" destOrd="0" presId="urn:microsoft.com/office/officeart/2008/layout/LinedList"/>
    <dgm:cxn modelId="{4A5B40A7-3488-4CE8-9425-132C4D288B48}" type="presParOf" srcId="{42CE1697-1725-4227-B76E-68D22139030A}" destId="{C124FD67-CEC8-4566-9976-86D18B86E444}" srcOrd="2" destOrd="0" presId="urn:microsoft.com/office/officeart/2008/layout/LinedList"/>
    <dgm:cxn modelId="{2E15FCCD-8B8E-400F-A11E-D17068610329}" type="presParOf" srcId="{19C2C990-1401-48FD-962A-E80BDC22E160}" destId="{ED1D1AF4-6B50-455A-BB40-6E67A303C099}" srcOrd="5" destOrd="0" presId="urn:microsoft.com/office/officeart/2008/layout/LinedList"/>
    <dgm:cxn modelId="{C5C8314C-3268-44C9-8CCA-6B4393812FBC}" type="presParOf" srcId="{19C2C990-1401-48FD-962A-E80BDC22E160}" destId="{C7E31219-4AD8-41CD-8ED0-A2704D8C1B8F}" srcOrd="6" destOrd="0" presId="urn:microsoft.com/office/officeart/2008/layout/LinedList"/>
    <dgm:cxn modelId="{53D561BD-5695-455E-A30F-1FE2FD4C6C1C}" type="presParOf" srcId="{19C2C990-1401-48FD-962A-E80BDC22E160}" destId="{40D09521-793C-44BD-8DE5-37550062C748}" srcOrd="7" destOrd="0" presId="urn:microsoft.com/office/officeart/2008/layout/LinedList"/>
    <dgm:cxn modelId="{D32273D5-F9D9-45EB-B680-8CB6E218621E}" type="presParOf" srcId="{40D09521-793C-44BD-8DE5-37550062C748}" destId="{C4FFAFA0-2865-4FA6-A186-0F1098ABDB66}" srcOrd="0" destOrd="0" presId="urn:microsoft.com/office/officeart/2008/layout/LinedList"/>
    <dgm:cxn modelId="{3ED414FA-D6F5-4987-AE33-5F00CF458C61}" type="presParOf" srcId="{40D09521-793C-44BD-8DE5-37550062C748}" destId="{80DD085D-AE73-44A5-AC2F-E1DFED9D72D8}" srcOrd="1" destOrd="0" presId="urn:microsoft.com/office/officeart/2008/layout/LinedList"/>
    <dgm:cxn modelId="{01069E0F-ED4B-425D-8847-F5E072E5A71E}" type="presParOf" srcId="{40D09521-793C-44BD-8DE5-37550062C748}" destId="{43F85657-A1F4-473D-A5BA-B93D51AC7CEA}" srcOrd="2" destOrd="0" presId="urn:microsoft.com/office/officeart/2008/layout/LinedList"/>
    <dgm:cxn modelId="{FE52634E-1D65-47AB-9FAB-5557D048DEFA}" type="presParOf" srcId="{19C2C990-1401-48FD-962A-E80BDC22E160}" destId="{A21EDB81-DD3D-4073-81F3-B6418CCC2376}" srcOrd="8" destOrd="0" presId="urn:microsoft.com/office/officeart/2008/layout/LinedList"/>
    <dgm:cxn modelId="{42DDFFD1-23F2-4C1C-AF47-2045861A0C50}" type="presParOf" srcId="{19C2C990-1401-48FD-962A-E80BDC22E160}" destId="{8E0F2D71-7C9E-41E0-B7D4-3F45694E73DF}" srcOrd="9" destOrd="0" presId="urn:microsoft.com/office/officeart/2008/layout/LinedList"/>
    <dgm:cxn modelId="{8BEFD4E7-7CC5-4E1A-868B-EE4D7203ED87}" type="presParOf" srcId="{141E2A8D-4273-4B26-A322-E7E2B439147E}" destId="{F8A39C38-4F8E-4AA3-9B24-54E5E8E79480}" srcOrd="4" destOrd="0" presId="urn:microsoft.com/office/officeart/2008/layout/LinedList"/>
    <dgm:cxn modelId="{013C55A7-B9ED-4630-B69B-22494BA76E1A}" type="presParOf" srcId="{141E2A8D-4273-4B26-A322-E7E2B439147E}" destId="{85BDF273-C25E-4CFF-8798-0F5C5AC61893}" srcOrd="5" destOrd="0" presId="urn:microsoft.com/office/officeart/2008/layout/LinedList"/>
    <dgm:cxn modelId="{9C7A2EF1-21F4-40FC-B062-8F871CB2A4E1}" type="presParOf" srcId="{85BDF273-C25E-4CFF-8798-0F5C5AC61893}" destId="{54DB6E26-300A-4085-BB0E-AE095E370042}" srcOrd="0" destOrd="0" presId="urn:microsoft.com/office/officeart/2008/layout/LinedList"/>
    <dgm:cxn modelId="{0DE888BF-7DE3-4C6E-8B96-AE9598C935B0}" type="presParOf" srcId="{85BDF273-C25E-4CFF-8798-0F5C5AC61893}" destId="{9701F41D-C173-41EA-9349-82E3BD76F7AC}" srcOrd="1" destOrd="0" presId="urn:microsoft.com/office/officeart/2008/layout/LinedList"/>
    <dgm:cxn modelId="{D96ADC1A-BF29-40F8-B6BF-2E2701C16EBA}" type="presParOf" srcId="{9701F41D-C173-41EA-9349-82E3BD76F7AC}" destId="{588D1F26-2642-4F96-AFA6-8E84932901A0}" srcOrd="0" destOrd="0" presId="urn:microsoft.com/office/officeart/2008/layout/LinedList"/>
    <dgm:cxn modelId="{F7CC885E-B4F3-4EE2-97ED-84BC8F5DF262}" type="presParOf" srcId="{9701F41D-C173-41EA-9349-82E3BD76F7AC}" destId="{7D99A71E-E339-4787-9F9E-348CEAAF791D}" srcOrd="1" destOrd="0" presId="urn:microsoft.com/office/officeart/2008/layout/LinedList"/>
    <dgm:cxn modelId="{2316F17A-BFEE-4D2A-8E29-70BA6AF38EBB}" type="presParOf" srcId="{7D99A71E-E339-4787-9F9E-348CEAAF791D}" destId="{3129F142-28BB-41CE-85AE-FB37326DD9BC}" srcOrd="0" destOrd="0" presId="urn:microsoft.com/office/officeart/2008/layout/LinedList"/>
    <dgm:cxn modelId="{FCB4FF04-80A4-4B0D-A3A8-15735B35F4A8}" type="presParOf" srcId="{7D99A71E-E339-4787-9F9E-348CEAAF791D}" destId="{C9487ED5-1BAF-49AD-9407-8D5A61B1B451}" srcOrd="1" destOrd="0" presId="urn:microsoft.com/office/officeart/2008/layout/LinedList"/>
    <dgm:cxn modelId="{F2A43FBB-BC6D-41A7-B109-CBB926EA1893}" type="presParOf" srcId="{7D99A71E-E339-4787-9F9E-348CEAAF791D}" destId="{AD3DD55C-B42B-42A0-B9B8-7DAD821A430A}" srcOrd="2" destOrd="0" presId="urn:microsoft.com/office/officeart/2008/layout/LinedList"/>
    <dgm:cxn modelId="{815A5EB1-42DC-4B04-A610-A3A2BA43DB49}" type="presParOf" srcId="{9701F41D-C173-41EA-9349-82E3BD76F7AC}" destId="{F6BB9685-048B-4627-9F48-E0B50190D068}" srcOrd="2" destOrd="0" presId="urn:microsoft.com/office/officeart/2008/layout/LinedList"/>
    <dgm:cxn modelId="{33684A43-D60A-4EF4-8671-84CA7737F58F}" type="presParOf" srcId="{9701F41D-C173-41EA-9349-82E3BD76F7AC}" destId="{FDB3F9CE-8C1E-481D-8F3D-E5E0C83242BB}" srcOrd="3" destOrd="0" presId="urn:microsoft.com/office/officeart/2008/layout/LinedList"/>
    <dgm:cxn modelId="{C8681B98-F353-4205-8A58-4098FDBF458B}" type="presParOf" srcId="{9701F41D-C173-41EA-9349-82E3BD76F7AC}" destId="{1E0D1DC4-2428-4B9A-88C9-E45C9C191F3F}" srcOrd="4" destOrd="0" presId="urn:microsoft.com/office/officeart/2008/layout/LinedList"/>
    <dgm:cxn modelId="{AF387513-3A32-46B3-B800-7DAB2DC6C3C0}" type="presParOf" srcId="{1E0D1DC4-2428-4B9A-88C9-E45C9C191F3F}" destId="{043824DA-2C91-4140-BF6D-131F224F7E41}" srcOrd="0" destOrd="0" presId="urn:microsoft.com/office/officeart/2008/layout/LinedList"/>
    <dgm:cxn modelId="{B98FF563-6789-4A8F-A490-30674C4342AE}" type="presParOf" srcId="{1E0D1DC4-2428-4B9A-88C9-E45C9C191F3F}" destId="{AABD215E-4161-40CE-BAF5-1179412C90FA}" srcOrd="1" destOrd="0" presId="urn:microsoft.com/office/officeart/2008/layout/LinedList"/>
    <dgm:cxn modelId="{7EC10582-34F1-4A95-9BBC-7020BBC53ACA}" type="presParOf" srcId="{1E0D1DC4-2428-4B9A-88C9-E45C9C191F3F}" destId="{3A412761-ADE7-4FC4-9FF6-3447B14B1818}" srcOrd="2" destOrd="0" presId="urn:microsoft.com/office/officeart/2008/layout/LinedList"/>
    <dgm:cxn modelId="{16174B3D-57FC-4264-867C-E631299CB058}" type="presParOf" srcId="{9701F41D-C173-41EA-9349-82E3BD76F7AC}" destId="{6EC270ED-FC3C-40F5-9942-C5A6B5146CEB}" srcOrd="5" destOrd="0" presId="urn:microsoft.com/office/officeart/2008/layout/LinedList"/>
    <dgm:cxn modelId="{F306EBDA-2D64-4ECE-BD04-C852971EA627}" type="presParOf" srcId="{9701F41D-C173-41EA-9349-82E3BD76F7AC}" destId="{1B59E5BB-E4DA-4DA6-AF0C-64AE6193105A}" srcOrd="6" destOrd="0" presId="urn:microsoft.com/office/officeart/2008/layout/LinedList"/>
    <dgm:cxn modelId="{241A3235-F12E-4E6D-81D6-069B5C4787F2}" type="presParOf" srcId="{141E2A8D-4273-4B26-A322-E7E2B439147E}" destId="{BAD2E37D-6CBB-4875-B4A8-BDBE79AA6B46}" srcOrd="6" destOrd="0" presId="urn:microsoft.com/office/officeart/2008/layout/LinedList"/>
    <dgm:cxn modelId="{2A1CCA6F-A543-4197-9339-79C678578089}" type="presParOf" srcId="{141E2A8D-4273-4B26-A322-E7E2B439147E}" destId="{C58D8592-ED7A-42C8-BE6B-C443F081A191}" srcOrd="7" destOrd="0" presId="urn:microsoft.com/office/officeart/2008/layout/LinedList"/>
    <dgm:cxn modelId="{3581A7D5-CBD1-4D37-8CF2-181B317CAD24}" type="presParOf" srcId="{C58D8592-ED7A-42C8-BE6B-C443F081A191}" destId="{B3BC88BE-DD27-47A1-9D4F-1C809ED55EB9}" srcOrd="0" destOrd="0" presId="urn:microsoft.com/office/officeart/2008/layout/LinedList"/>
    <dgm:cxn modelId="{745234E5-0EA9-4C90-A5C4-FFA88FF33E2E}" type="presParOf" srcId="{C58D8592-ED7A-42C8-BE6B-C443F081A191}" destId="{A4C87EEE-FE43-4A6E-98B1-6695F3BC8749}" srcOrd="1" destOrd="0" presId="urn:microsoft.com/office/officeart/2008/layout/LinedList"/>
    <dgm:cxn modelId="{784DF8CF-2B1B-4D4D-A647-949F05610893}" type="presParOf" srcId="{A4C87EEE-FE43-4A6E-98B1-6695F3BC8749}" destId="{C62B3E27-609F-4F61-929D-B71F4CE02FE4}" srcOrd="0" destOrd="0" presId="urn:microsoft.com/office/officeart/2008/layout/LinedList"/>
    <dgm:cxn modelId="{90F4DFFA-F159-4D94-9F80-F42258D0C57B}" type="presParOf" srcId="{A4C87EEE-FE43-4A6E-98B1-6695F3BC8749}" destId="{8BC9E356-4671-409C-BF0C-D35F4EE57326}" srcOrd="1" destOrd="0" presId="urn:microsoft.com/office/officeart/2008/layout/LinedList"/>
    <dgm:cxn modelId="{D374E0E3-F5A9-4CB2-8FED-C860753F5AA3}" type="presParOf" srcId="{8BC9E356-4671-409C-BF0C-D35F4EE57326}" destId="{F4E2E3D3-0223-4374-ABB6-2CE391D9CD3D}" srcOrd="0" destOrd="0" presId="urn:microsoft.com/office/officeart/2008/layout/LinedList"/>
    <dgm:cxn modelId="{59657D32-7D36-4289-A507-76BCD8F288B4}" type="presParOf" srcId="{8BC9E356-4671-409C-BF0C-D35F4EE57326}" destId="{06F535B6-DB9B-4BCF-A2B1-E62B7572164A}" srcOrd="1" destOrd="0" presId="urn:microsoft.com/office/officeart/2008/layout/LinedList"/>
    <dgm:cxn modelId="{1A1B7C15-F778-4808-8402-84CF3E8D67C7}" type="presParOf" srcId="{8BC9E356-4671-409C-BF0C-D35F4EE57326}" destId="{1BE16D92-DB2D-4874-8EF3-8CFAD1B1B607}" srcOrd="2" destOrd="0" presId="urn:microsoft.com/office/officeart/2008/layout/LinedList"/>
    <dgm:cxn modelId="{7DA54624-CF81-4348-8A9C-9208285BAA93}" type="presParOf" srcId="{A4C87EEE-FE43-4A6E-98B1-6695F3BC8749}" destId="{1EF5704A-563B-454C-81C5-18B2D2B43174}" srcOrd="2" destOrd="0" presId="urn:microsoft.com/office/officeart/2008/layout/LinedList"/>
    <dgm:cxn modelId="{0E5C541B-450B-4E01-BC60-94F45867319C}" type="presParOf" srcId="{A4C87EEE-FE43-4A6E-98B1-6695F3BC8749}" destId="{4728021D-D1CA-4BCF-B4B6-ABDD76FC3260}" srcOrd="3" destOrd="0" presId="urn:microsoft.com/office/officeart/2008/layout/LinedList"/>
    <dgm:cxn modelId="{B7680692-DCB6-4A7F-951B-87F35E9EAFDF}" type="presParOf" srcId="{A4C87EEE-FE43-4A6E-98B1-6695F3BC8749}" destId="{0DB2BC71-946B-467A-88E8-D18EB5A1BA9D}" srcOrd="4" destOrd="0" presId="urn:microsoft.com/office/officeart/2008/layout/LinedList"/>
    <dgm:cxn modelId="{1BD7B453-D165-402E-AAD7-8D195CCE1ECC}" type="presParOf" srcId="{0DB2BC71-946B-467A-88E8-D18EB5A1BA9D}" destId="{A8819AE1-797F-4256-9B7D-19A2F850AEF2}" srcOrd="0" destOrd="0" presId="urn:microsoft.com/office/officeart/2008/layout/LinedList"/>
    <dgm:cxn modelId="{55A1AD0E-091F-4166-9CFF-EF5C4B6AC396}" type="presParOf" srcId="{0DB2BC71-946B-467A-88E8-D18EB5A1BA9D}" destId="{EA64E59D-0B48-4CA1-BEEC-D6DFE21C7E91}" srcOrd="1" destOrd="0" presId="urn:microsoft.com/office/officeart/2008/layout/LinedList"/>
    <dgm:cxn modelId="{9BA6F440-A742-416D-A70B-E9908DDAE319}" type="presParOf" srcId="{0DB2BC71-946B-467A-88E8-D18EB5A1BA9D}" destId="{763421B6-9BDB-40CE-8EC6-1F4F7AB36E8C}" srcOrd="2" destOrd="0" presId="urn:microsoft.com/office/officeart/2008/layout/LinedList"/>
    <dgm:cxn modelId="{2046DDE1-2597-4D3A-8352-4F70D4B48F7F}" type="presParOf" srcId="{A4C87EEE-FE43-4A6E-98B1-6695F3BC8749}" destId="{A9EB490D-C213-4462-B37B-992A678DDA82}" srcOrd="5" destOrd="0" presId="urn:microsoft.com/office/officeart/2008/layout/LinedList"/>
    <dgm:cxn modelId="{E0C4E260-67AD-4994-8CD4-D8D1D81BCD3A}" type="presParOf" srcId="{A4C87EEE-FE43-4A6E-98B1-6695F3BC8749}" destId="{6877580D-4DC8-4DE9-ACDD-FCFB5D745FA8}" srcOrd="6" destOrd="0" presId="urn:microsoft.com/office/officeart/2008/layout/LinedList"/>
    <dgm:cxn modelId="{7603628F-2506-428B-A33F-C96A0B2D78DB}" type="presParOf" srcId="{141E2A8D-4273-4B26-A322-E7E2B439147E}" destId="{516004F9-4CDD-4100-8509-E7945061591A}" srcOrd="8" destOrd="0" presId="urn:microsoft.com/office/officeart/2008/layout/LinedList"/>
    <dgm:cxn modelId="{C8185BCF-F713-4D73-9B1E-468DED24E269}" type="presParOf" srcId="{141E2A8D-4273-4B26-A322-E7E2B439147E}" destId="{AD07D2FD-99C6-4187-8C73-BA2FE0F89164}" srcOrd="9" destOrd="0" presId="urn:microsoft.com/office/officeart/2008/layout/LinedList"/>
    <dgm:cxn modelId="{EC023DE8-A210-49DF-8119-F38E19C19702}" type="presParOf" srcId="{AD07D2FD-99C6-4187-8C73-BA2FE0F89164}" destId="{295D83C6-B98D-4D89-A20A-E4EA11F9732C}" srcOrd="0" destOrd="0" presId="urn:microsoft.com/office/officeart/2008/layout/LinedList"/>
    <dgm:cxn modelId="{F86E7501-DBAA-4A0C-9073-2AB5FE96A038}" type="presParOf" srcId="{AD07D2FD-99C6-4187-8C73-BA2FE0F89164}" destId="{3317516C-E3CB-4B79-951C-CBDCE1305D5F}" srcOrd="1" destOrd="0" presId="urn:microsoft.com/office/officeart/2008/layout/LinedList"/>
    <dgm:cxn modelId="{3257CE5D-3687-4DDB-B603-68CDE584FDC6}" type="presParOf" srcId="{3317516C-E3CB-4B79-951C-CBDCE1305D5F}" destId="{758CB76B-6DD8-477E-857F-3B24FBCDE94F}" srcOrd="0" destOrd="0" presId="urn:microsoft.com/office/officeart/2008/layout/LinedList"/>
    <dgm:cxn modelId="{23C49261-CEE5-42CF-935E-1DB5AAB2F636}" type="presParOf" srcId="{3317516C-E3CB-4B79-951C-CBDCE1305D5F}" destId="{50A73EC2-090A-4740-892D-BCE6418A3E2C}" srcOrd="1" destOrd="0" presId="urn:microsoft.com/office/officeart/2008/layout/LinedList"/>
    <dgm:cxn modelId="{DC05FF61-F52E-49F4-92E1-C138D4B1EF6A}" type="presParOf" srcId="{50A73EC2-090A-4740-892D-BCE6418A3E2C}" destId="{92987490-6B29-444B-8141-C740089B509E}" srcOrd="0" destOrd="0" presId="urn:microsoft.com/office/officeart/2008/layout/LinedList"/>
    <dgm:cxn modelId="{670A5FC0-9D75-4EB1-B64F-A952E6ACDB70}" type="presParOf" srcId="{50A73EC2-090A-4740-892D-BCE6418A3E2C}" destId="{C8537602-E969-42B7-BFA9-8F8F0FE6140A}" srcOrd="1" destOrd="0" presId="urn:microsoft.com/office/officeart/2008/layout/LinedList"/>
    <dgm:cxn modelId="{884ED6A6-24E2-4D83-B5AA-E7C5BFADF69D}" type="presParOf" srcId="{50A73EC2-090A-4740-892D-BCE6418A3E2C}" destId="{8C70C048-48F8-4BF7-8712-0DB44598F12E}" srcOrd="2" destOrd="0" presId="urn:microsoft.com/office/officeart/2008/layout/LinedList"/>
    <dgm:cxn modelId="{6B9866A5-D346-48F3-AF21-17C305D5CC2C}" type="presParOf" srcId="{3317516C-E3CB-4B79-951C-CBDCE1305D5F}" destId="{C7B98A61-1A66-4C94-9ADD-1F75364D48B0}" srcOrd="2" destOrd="0" presId="urn:microsoft.com/office/officeart/2008/layout/LinedList"/>
    <dgm:cxn modelId="{D415B9AD-D74C-4203-922E-15E43BC318F3}" type="presParOf" srcId="{3317516C-E3CB-4B79-951C-CBDCE1305D5F}" destId="{AC5B1484-2A73-4C3D-A4F3-AC886DA774FD}" srcOrd="3" destOrd="0" presId="urn:microsoft.com/office/officeart/2008/layout/LinedList"/>
    <dgm:cxn modelId="{EF652492-A04E-4AC9-916C-E183985D40D4}" type="presParOf" srcId="{3317516C-E3CB-4B79-951C-CBDCE1305D5F}" destId="{29D11738-2C86-4086-8C4E-06FAFC36545D}" srcOrd="4" destOrd="0" presId="urn:microsoft.com/office/officeart/2008/layout/LinedList"/>
    <dgm:cxn modelId="{1EECA15A-0856-4DE0-B97D-4599A77D0275}" type="presParOf" srcId="{29D11738-2C86-4086-8C4E-06FAFC36545D}" destId="{F3F820DD-2477-4E85-8EDC-B0BC81077641}" srcOrd="0" destOrd="0" presId="urn:microsoft.com/office/officeart/2008/layout/LinedList"/>
    <dgm:cxn modelId="{457F7A4C-7795-41E1-AEEA-1912E5C3D6D6}" type="presParOf" srcId="{29D11738-2C86-4086-8C4E-06FAFC36545D}" destId="{B02F0E32-0BCF-4E30-A5A7-81248B0DFC35}" srcOrd="1" destOrd="0" presId="urn:microsoft.com/office/officeart/2008/layout/LinedList"/>
    <dgm:cxn modelId="{8539FF0A-82C5-4133-82A7-1CE3583F5D93}" type="presParOf" srcId="{29D11738-2C86-4086-8C4E-06FAFC36545D}" destId="{41557739-65B1-4B56-8E0F-10C7E51E4529}" srcOrd="2" destOrd="0" presId="urn:microsoft.com/office/officeart/2008/layout/LinedList"/>
    <dgm:cxn modelId="{A98486B1-9EA0-49BC-83A7-7305BEE146DE}" type="presParOf" srcId="{3317516C-E3CB-4B79-951C-CBDCE1305D5F}" destId="{A9ED31C3-E7D2-4851-A264-B69C956F04D3}" srcOrd="5" destOrd="0" presId="urn:microsoft.com/office/officeart/2008/layout/LinedList"/>
    <dgm:cxn modelId="{3794C6EF-21F9-45EB-8C24-CE935E6478B1}" type="presParOf" srcId="{3317516C-E3CB-4B79-951C-CBDCE1305D5F}" destId="{6080CA4C-A651-4F1A-B030-086D4FB19925}" srcOrd="6" destOrd="0" presId="urn:microsoft.com/office/officeart/2008/layout/LinedList"/>
    <dgm:cxn modelId="{F2C5AEF9-8A06-49D2-AE07-4FB5255F815E}" type="presParOf" srcId="{3317516C-E3CB-4B79-951C-CBDCE1305D5F}" destId="{9CD569A8-4642-41FB-B325-79E6999989F9}" srcOrd="7" destOrd="0" presId="urn:microsoft.com/office/officeart/2008/layout/LinedList"/>
    <dgm:cxn modelId="{5BF8DE93-962E-4905-8F1B-A6E7034B4D90}" type="presParOf" srcId="{9CD569A8-4642-41FB-B325-79E6999989F9}" destId="{F7682402-DCB9-4BEC-ABE7-7FF403BD049C}" srcOrd="0" destOrd="0" presId="urn:microsoft.com/office/officeart/2008/layout/LinedList"/>
    <dgm:cxn modelId="{29C7257E-C5EF-4E2B-B324-8E5C557FC3E6}" type="presParOf" srcId="{9CD569A8-4642-41FB-B325-79E6999989F9}" destId="{898B8065-38FF-4077-BB2E-F6794F321683}" srcOrd="1" destOrd="0" presId="urn:microsoft.com/office/officeart/2008/layout/LinedList"/>
    <dgm:cxn modelId="{7E8B46CE-4702-4A39-87D5-F58293146826}" type="presParOf" srcId="{9CD569A8-4642-41FB-B325-79E6999989F9}" destId="{4786D84A-6DBC-4E97-B448-720AA780D7D5}" srcOrd="2" destOrd="0" presId="urn:microsoft.com/office/officeart/2008/layout/LinedList"/>
    <dgm:cxn modelId="{6E849DBC-44FE-4FD2-975C-5E8F11EDABF4}" type="presParOf" srcId="{3317516C-E3CB-4B79-951C-CBDCE1305D5F}" destId="{3129BDA2-ABC8-418C-BD51-3DD7A9297D1A}" srcOrd="8" destOrd="0" presId="urn:microsoft.com/office/officeart/2008/layout/LinedList"/>
    <dgm:cxn modelId="{38C57D8B-CDD6-493D-89D1-FB6E886EDB60}" type="presParOf" srcId="{3317516C-E3CB-4B79-951C-CBDCE1305D5F}" destId="{FE378121-B7D5-44AB-BCA3-A7C11516586D}"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E42C2C0-C4BC-4B0D-925A-17652E38F572}"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A04C30FC-AB65-4EAD-9648-9BC3B42B9F99}">
      <dgm:prSet phldrT="[Text]"/>
      <dgm:spPr/>
      <dgm:t>
        <a:bodyPr/>
        <a:lstStyle/>
        <a:p>
          <a:pPr algn="ctr" rtl="1"/>
          <a:r>
            <a:rPr lang="fa-IR" dirty="0" smtClean="0"/>
            <a:t>چشم اندازهای متفاوت </a:t>
          </a:r>
          <a:endParaRPr lang="en-US" dirty="0"/>
        </a:p>
      </dgm:t>
    </dgm:pt>
    <dgm:pt modelId="{0AEA5C9C-C458-454F-AF71-5A68FA5ACAB2}" type="parTrans" cxnId="{D774D0BD-8EA8-4461-8C37-10973CA0F85F}">
      <dgm:prSet/>
      <dgm:spPr/>
      <dgm:t>
        <a:bodyPr/>
        <a:lstStyle/>
        <a:p>
          <a:endParaRPr lang="en-US"/>
        </a:p>
      </dgm:t>
    </dgm:pt>
    <dgm:pt modelId="{FE1BB247-567C-46C1-8975-F112CDDDC002}" type="sibTrans" cxnId="{D774D0BD-8EA8-4461-8C37-10973CA0F85F}">
      <dgm:prSet/>
      <dgm:spPr/>
      <dgm:t>
        <a:bodyPr/>
        <a:lstStyle/>
        <a:p>
          <a:endParaRPr lang="en-US"/>
        </a:p>
      </dgm:t>
    </dgm:pt>
    <dgm:pt modelId="{D980577A-4CB9-4452-B30A-765350DBFA9E}">
      <dgm:prSet phldrT="[Text]" custT="1"/>
      <dgm:spPr/>
      <dgm:t>
        <a:bodyPr/>
        <a:lstStyle/>
        <a:p>
          <a:pPr rtl="1"/>
          <a:r>
            <a:rPr lang="fa-IR" sz="1400" dirty="0" smtClean="0"/>
            <a:t>تغییر در چشم انداز؛ نگاه از چشم انداز های متفاوت؛ </a:t>
          </a:r>
        </a:p>
      </dgm:t>
    </dgm:pt>
    <dgm:pt modelId="{FE06C1DA-3DAD-49AD-BD2A-A10657762026}" type="parTrans" cxnId="{EAEB1100-1119-4195-84A4-82F63006F8E8}">
      <dgm:prSet/>
      <dgm:spPr/>
      <dgm:t>
        <a:bodyPr/>
        <a:lstStyle/>
        <a:p>
          <a:endParaRPr lang="en-US"/>
        </a:p>
      </dgm:t>
    </dgm:pt>
    <dgm:pt modelId="{177256CE-E958-4987-BB21-34932C99668D}" type="sibTrans" cxnId="{EAEB1100-1119-4195-84A4-82F63006F8E8}">
      <dgm:prSet/>
      <dgm:spPr/>
      <dgm:t>
        <a:bodyPr/>
        <a:lstStyle/>
        <a:p>
          <a:endParaRPr lang="en-US"/>
        </a:p>
      </dgm:t>
    </dgm:pt>
    <dgm:pt modelId="{DD42D21F-711B-4436-92BE-7C34AD9C0F86}">
      <dgm:prSet phldrT="[Text]"/>
      <dgm:spPr/>
      <dgm:t>
        <a:bodyPr/>
        <a:lstStyle/>
        <a:p>
          <a:pPr algn="ctr" rtl="1"/>
          <a:r>
            <a:rPr lang="fa-IR" dirty="0" smtClean="0"/>
            <a:t>اهداف استراتژیک</a:t>
          </a:r>
          <a:endParaRPr lang="en-US" dirty="0"/>
        </a:p>
      </dgm:t>
    </dgm:pt>
    <dgm:pt modelId="{A9220FBB-57E8-456F-B6F3-226800227857}" type="parTrans" cxnId="{67FC71A2-4BA5-4E59-ABE1-4D3A1E0C3F71}">
      <dgm:prSet/>
      <dgm:spPr/>
      <dgm:t>
        <a:bodyPr/>
        <a:lstStyle/>
        <a:p>
          <a:endParaRPr lang="en-US"/>
        </a:p>
      </dgm:t>
    </dgm:pt>
    <dgm:pt modelId="{C73A7E40-ECC7-46FE-9621-AF6B892DF7D6}" type="sibTrans" cxnId="{67FC71A2-4BA5-4E59-ABE1-4D3A1E0C3F71}">
      <dgm:prSet/>
      <dgm:spPr/>
      <dgm:t>
        <a:bodyPr/>
        <a:lstStyle/>
        <a:p>
          <a:endParaRPr lang="en-US"/>
        </a:p>
      </dgm:t>
    </dgm:pt>
    <dgm:pt modelId="{39F285CA-18EA-453F-8B05-43F4B9BC3C98}">
      <dgm:prSet custT="1"/>
      <dgm:spPr/>
      <dgm:t>
        <a:bodyPr/>
        <a:lstStyle/>
        <a:p>
          <a:pPr rtl="1"/>
          <a:r>
            <a:rPr lang="fa-IR" sz="1400" dirty="0" smtClean="0"/>
            <a:t>نگاه به وضعیت کنونی از دریچه آینده(از دو منظر شکست و موفقیت)</a:t>
          </a:r>
          <a:endParaRPr lang="en-US" sz="1400" dirty="0"/>
        </a:p>
      </dgm:t>
    </dgm:pt>
    <dgm:pt modelId="{2ACB2691-8195-4997-9D88-A26C2403A22B}" type="sibTrans" cxnId="{B8BCA0F5-B5E5-4A2C-9B7B-763BCB92BBEE}">
      <dgm:prSet/>
      <dgm:spPr/>
      <dgm:t>
        <a:bodyPr/>
        <a:lstStyle/>
        <a:p>
          <a:endParaRPr lang="en-US"/>
        </a:p>
      </dgm:t>
    </dgm:pt>
    <dgm:pt modelId="{84CE05B8-8E30-4662-A0E5-0AD3A0B71903}" type="parTrans" cxnId="{B8BCA0F5-B5E5-4A2C-9B7B-763BCB92BBEE}">
      <dgm:prSet/>
      <dgm:spPr/>
      <dgm:t>
        <a:bodyPr/>
        <a:lstStyle/>
        <a:p>
          <a:endParaRPr lang="en-US"/>
        </a:p>
      </dgm:t>
    </dgm:pt>
    <dgm:pt modelId="{73B0501F-BFF9-4C0B-8A60-07763F382D58}">
      <dgm:prSet phldrT="[Text]" custT="1"/>
      <dgm:spPr/>
      <dgm:t>
        <a:bodyPr/>
        <a:lstStyle/>
        <a:p>
          <a:pPr algn="r" rtl="1"/>
          <a:r>
            <a:rPr lang="fa-IR" sz="1400" dirty="0" smtClean="0"/>
            <a:t> هدف کلی هر تصمیمی مشارکت در تحقق اهداف استراتژیک است.</a:t>
          </a:r>
        </a:p>
        <a:p>
          <a:pPr algn="r" rtl="1"/>
          <a:endParaRPr lang="en-US" sz="1400" dirty="0"/>
        </a:p>
      </dgm:t>
    </dgm:pt>
    <dgm:pt modelId="{6E31BF63-CE86-480E-9FE1-2646BB6C6882}" type="parTrans" cxnId="{145FFBD1-7C36-4479-93FD-E059D15CA7F9}">
      <dgm:prSet/>
      <dgm:spPr/>
      <dgm:t>
        <a:bodyPr/>
        <a:lstStyle/>
        <a:p>
          <a:endParaRPr lang="en-US"/>
        </a:p>
      </dgm:t>
    </dgm:pt>
    <dgm:pt modelId="{BC48700A-8C98-43AB-B3A5-09EA2726209A}" type="sibTrans" cxnId="{145FFBD1-7C36-4479-93FD-E059D15CA7F9}">
      <dgm:prSet/>
      <dgm:spPr/>
      <dgm:t>
        <a:bodyPr/>
        <a:lstStyle/>
        <a:p>
          <a:endParaRPr lang="en-US"/>
        </a:p>
      </dgm:t>
    </dgm:pt>
    <dgm:pt modelId="{9FAD38A5-FDAB-4579-8C15-B77F1DB9AB3A}">
      <dgm:prSet phldrT="[Text]" custT="1"/>
      <dgm:spPr/>
      <dgm:t>
        <a:bodyPr/>
        <a:lstStyle/>
        <a:p>
          <a:pPr algn="r" rtl="1"/>
          <a:r>
            <a:rPr lang="fa-IR" sz="1400" dirty="0" smtClean="0"/>
            <a:t>باید با دقت و حوصله فراوان دید که چگونه گزینه های موجود در زمینه تصمیم کنونی احتمالا در تحقق اهداف استراتژیک سهیم می شوند.</a:t>
          </a:r>
          <a:endParaRPr lang="en-US" sz="1400" dirty="0"/>
        </a:p>
      </dgm:t>
    </dgm:pt>
    <dgm:pt modelId="{7AD45D02-722E-42E1-B46B-69D509225533}" type="parTrans" cxnId="{322D2BC8-2B44-4716-ACA0-D14B0C2D6892}">
      <dgm:prSet/>
      <dgm:spPr/>
      <dgm:t>
        <a:bodyPr/>
        <a:lstStyle/>
        <a:p>
          <a:endParaRPr lang="en-US"/>
        </a:p>
      </dgm:t>
    </dgm:pt>
    <dgm:pt modelId="{9E91268D-4641-452F-9657-985120E9AD92}" type="sibTrans" cxnId="{322D2BC8-2B44-4716-ACA0-D14B0C2D6892}">
      <dgm:prSet/>
      <dgm:spPr/>
      <dgm:t>
        <a:bodyPr/>
        <a:lstStyle/>
        <a:p>
          <a:endParaRPr lang="en-US"/>
        </a:p>
      </dgm:t>
    </dgm:pt>
    <dgm:pt modelId="{89E24B7E-E4EB-47BE-A287-DF73A7149EDD}">
      <dgm:prSet phldrT="[Text]"/>
      <dgm:spPr/>
      <dgm:t>
        <a:bodyPr/>
        <a:lstStyle/>
        <a:p>
          <a:pPr algn="ctr" rtl="1"/>
          <a:r>
            <a:rPr lang="fa-IR" dirty="0" smtClean="0"/>
            <a:t>اهداف عام</a:t>
          </a:r>
          <a:endParaRPr lang="en-US" dirty="0"/>
        </a:p>
      </dgm:t>
    </dgm:pt>
    <dgm:pt modelId="{8B8BFCD4-5DEF-4474-8707-58259CB40E6A}" type="parTrans" cxnId="{1744D830-2C39-4AF0-9678-3886F6D79D27}">
      <dgm:prSet/>
      <dgm:spPr/>
      <dgm:t>
        <a:bodyPr/>
        <a:lstStyle/>
        <a:p>
          <a:endParaRPr lang="en-US"/>
        </a:p>
      </dgm:t>
    </dgm:pt>
    <dgm:pt modelId="{37DF532B-A985-4346-AADF-8E2284075BDC}" type="sibTrans" cxnId="{1744D830-2C39-4AF0-9678-3886F6D79D27}">
      <dgm:prSet/>
      <dgm:spPr/>
      <dgm:t>
        <a:bodyPr/>
        <a:lstStyle/>
        <a:p>
          <a:endParaRPr lang="en-US"/>
        </a:p>
      </dgm:t>
    </dgm:pt>
    <dgm:pt modelId="{7E1AC6E2-E432-4411-929A-A8C16FD8D7C9}">
      <dgm:prSet phldrT="[Text]" custT="1"/>
      <dgm:spPr/>
      <dgm:t>
        <a:bodyPr/>
        <a:lstStyle/>
        <a:p>
          <a:pPr algn="r" rtl="1"/>
          <a:r>
            <a:rPr lang="fa-IR" sz="1400" dirty="0" smtClean="0"/>
            <a:t>اهداف استراتژیک، دغدغه های یک تصمیم گیرنده را در همه موقعیت های تصمیم نشان می دهد. اهداف عام، دغدغه های همه تصمیم گیرندگان را در یک موقعیت تصمیم خاص تعریف می نمایند.</a:t>
          </a:r>
          <a:endParaRPr lang="en-US" sz="1400" dirty="0"/>
        </a:p>
      </dgm:t>
    </dgm:pt>
    <dgm:pt modelId="{E8206753-8011-4E3D-ABE5-6E8AE37E349D}" type="parTrans" cxnId="{0129377B-712C-4581-9F73-EB15368889E6}">
      <dgm:prSet/>
      <dgm:spPr/>
      <dgm:t>
        <a:bodyPr/>
        <a:lstStyle/>
        <a:p>
          <a:endParaRPr lang="en-US"/>
        </a:p>
      </dgm:t>
    </dgm:pt>
    <dgm:pt modelId="{68473CB0-1760-4930-8929-61E777558CA5}" type="sibTrans" cxnId="{0129377B-712C-4581-9F73-EB15368889E6}">
      <dgm:prSet/>
      <dgm:spPr/>
      <dgm:t>
        <a:bodyPr/>
        <a:lstStyle/>
        <a:p>
          <a:endParaRPr lang="en-US"/>
        </a:p>
      </dgm:t>
    </dgm:pt>
    <dgm:pt modelId="{A63E1AC9-1DA5-468A-9EFB-04BBEAEA8392}">
      <dgm:prSet phldrT="[Text]" custT="1"/>
      <dgm:spPr/>
      <dgm:t>
        <a:bodyPr/>
        <a:lstStyle/>
        <a:p>
          <a:pPr algn="r" rtl="1"/>
          <a:r>
            <a:rPr lang="fa-IR" sz="1400" dirty="0" smtClean="0"/>
            <a:t>همه اهداف را باهم ببینیم: مثلا اثرات اقتصادی، سلامتی و ایمنی، زیست محیطی، سیاسی و ...در مکان یابی تاسیسات انرژی</a:t>
          </a:r>
          <a:endParaRPr lang="en-US" sz="1400" dirty="0"/>
        </a:p>
      </dgm:t>
    </dgm:pt>
    <dgm:pt modelId="{CD0A7C68-C34B-438F-AB2F-244E7A1A9A91}" type="parTrans" cxnId="{866E2FB6-B9EB-497B-AEA9-990268DA24BC}">
      <dgm:prSet/>
      <dgm:spPr/>
      <dgm:t>
        <a:bodyPr/>
        <a:lstStyle/>
        <a:p>
          <a:endParaRPr lang="en-US"/>
        </a:p>
      </dgm:t>
    </dgm:pt>
    <dgm:pt modelId="{3124F124-07D9-4C09-8333-B0AF1B87D8B1}" type="sibTrans" cxnId="{866E2FB6-B9EB-497B-AEA9-990268DA24BC}">
      <dgm:prSet/>
      <dgm:spPr/>
      <dgm:t>
        <a:bodyPr/>
        <a:lstStyle/>
        <a:p>
          <a:endParaRPr lang="en-US"/>
        </a:p>
      </dgm:t>
    </dgm:pt>
    <dgm:pt modelId="{968AA14E-C602-4940-A191-4B048020AF12}">
      <dgm:prSet phldrT="[Text]"/>
      <dgm:spPr/>
      <dgm:t>
        <a:bodyPr/>
        <a:lstStyle/>
        <a:p>
          <a:pPr algn="ctr" rtl="1"/>
          <a:r>
            <a:rPr lang="fa-IR" dirty="0" smtClean="0"/>
            <a:t>ساختار دهی اهداف</a:t>
          </a:r>
          <a:endParaRPr lang="en-US" dirty="0"/>
        </a:p>
      </dgm:t>
    </dgm:pt>
    <dgm:pt modelId="{950DDD8F-E90C-4A52-8DA7-2722F68A2A0B}" type="parTrans" cxnId="{DBD13E7D-49DC-4FF6-9A9A-9DF8637DFD07}">
      <dgm:prSet/>
      <dgm:spPr/>
      <dgm:t>
        <a:bodyPr/>
        <a:lstStyle/>
        <a:p>
          <a:endParaRPr lang="en-US"/>
        </a:p>
      </dgm:t>
    </dgm:pt>
    <dgm:pt modelId="{D8BA440F-1536-4ACC-AD8F-1A855237E5F6}" type="sibTrans" cxnId="{DBD13E7D-49DC-4FF6-9A9A-9DF8637DFD07}">
      <dgm:prSet/>
      <dgm:spPr/>
      <dgm:t>
        <a:bodyPr/>
        <a:lstStyle/>
        <a:p>
          <a:endParaRPr lang="en-US"/>
        </a:p>
      </dgm:t>
    </dgm:pt>
    <dgm:pt modelId="{2EB1622C-5DCA-4C2B-AF1E-1A3171615DF5}">
      <dgm:prSet phldrT="[Text]" custT="1"/>
      <dgm:spPr/>
      <dgm:t>
        <a:bodyPr/>
        <a:lstStyle/>
        <a:p>
          <a:pPr algn="r" rtl="1"/>
          <a:r>
            <a:rPr lang="fa-IR" sz="1400" dirty="0" smtClean="0"/>
            <a:t>تفکیک اهداف مقطعی و بنیادی و ساختار دهی به هر دو مجموعه</a:t>
          </a:r>
          <a:endParaRPr lang="en-US" sz="1400" dirty="0"/>
        </a:p>
      </dgm:t>
    </dgm:pt>
    <dgm:pt modelId="{7038E087-90D4-4B12-8870-11F72CA0DD08}" type="parTrans" cxnId="{350BDE7D-18F2-4561-8B04-C3C9E9707F83}">
      <dgm:prSet/>
      <dgm:spPr/>
      <dgm:t>
        <a:bodyPr/>
        <a:lstStyle/>
        <a:p>
          <a:endParaRPr lang="en-US"/>
        </a:p>
      </dgm:t>
    </dgm:pt>
    <dgm:pt modelId="{22AAF4DF-DA5E-4793-8C52-395083E7DEB4}" type="sibTrans" cxnId="{350BDE7D-18F2-4561-8B04-C3C9E9707F83}">
      <dgm:prSet/>
      <dgm:spPr/>
      <dgm:t>
        <a:bodyPr/>
        <a:lstStyle/>
        <a:p>
          <a:endParaRPr lang="en-US"/>
        </a:p>
      </dgm:t>
    </dgm:pt>
    <dgm:pt modelId="{B26E3BAC-7718-49D7-A22F-2C178EDCBDDC}">
      <dgm:prSet phldrT="[Text]" custT="1"/>
      <dgm:spPr/>
      <dgm:t>
        <a:bodyPr/>
        <a:lstStyle/>
        <a:p>
          <a:pPr algn="r" rtl="1"/>
          <a:r>
            <a:rPr lang="fa-IR" sz="1400" dirty="0" smtClean="0"/>
            <a:t>شفاف نمودن اهداف فهرست شده + برقرار ارتباط میان آن ها و هم چنین ارتباط با اهداف ناشناخته</a:t>
          </a:r>
        </a:p>
      </dgm:t>
    </dgm:pt>
    <dgm:pt modelId="{FF41EFF1-FF31-49C1-A2FB-66A9992B11CB}" type="parTrans" cxnId="{BD689F4B-0065-4D48-97C7-CD2433479DE5}">
      <dgm:prSet/>
      <dgm:spPr/>
      <dgm:t>
        <a:bodyPr/>
        <a:lstStyle/>
        <a:p>
          <a:endParaRPr lang="en-US"/>
        </a:p>
      </dgm:t>
    </dgm:pt>
    <dgm:pt modelId="{183D4C14-16E2-4D11-88D5-0CA7AA3DA6B2}" type="sibTrans" cxnId="{BD689F4B-0065-4D48-97C7-CD2433479DE5}">
      <dgm:prSet/>
      <dgm:spPr/>
      <dgm:t>
        <a:bodyPr/>
        <a:lstStyle/>
        <a:p>
          <a:endParaRPr lang="en-US"/>
        </a:p>
      </dgm:t>
    </dgm:pt>
    <dgm:pt modelId="{09BF39B9-CD1B-4E77-9530-D3687764983E}">
      <dgm:prSet phldrT="[Text]"/>
      <dgm:spPr/>
      <dgm:t>
        <a:bodyPr/>
        <a:lstStyle/>
        <a:p>
          <a:pPr algn="ctr" rtl="1"/>
          <a:r>
            <a:rPr lang="fa-IR" dirty="0" smtClean="0"/>
            <a:t>کمی سازی اهداف</a:t>
          </a:r>
          <a:endParaRPr lang="en-US" dirty="0"/>
        </a:p>
      </dgm:t>
    </dgm:pt>
    <dgm:pt modelId="{B20F087F-04E6-45C4-A02F-A30F78EAB27E}" type="parTrans" cxnId="{469ABA45-FD0A-4098-827F-D5CB41A33A73}">
      <dgm:prSet/>
      <dgm:spPr/>
      <dgm:t>
        <a:bodyPr/>
        <a:lstStyle/>
        <a:p>
          <a:endParaRPr lang="en-US"/>
        </a:p>
      </dgm:t>
    </dgm:pt>
    <dgm:pt modelId="{69484816-4202-47C6-9BBB-275762AB605C}" type="sibTrans" cxnId="{469ABA45-FD0A-4098-827F-D5CB41A33A73}">
      <dgm:prSet/>
      <dgm:spPr/>
      <dgm:t>
        <a:bodyPr/>
        <a:lstStyle/>
        <a:p>
          <a:endParaRPr lang="en-US"/>
        </a:p>
      </dgm:t>
    </dgm:pt>
    <dgm:pt modelId="{42605522-B946-46F3-BBC4-A01A7173D1A3}">
      <dgm:prSet phldrT="[Text]" custT="1"/>
      <dgm:spPr/>
      <dgm:t>
        <a:bodyPr/>
        <a:lstStyle/>
        <a:p>
          <a:pPr algn="r" rtl="1"/>
          <a:r>
            <a:rPr lang="fa-IR" sz="1400" dirty="0" smtClean="0"/>
            <a:t>کمی سازی اهداف شامل: تعیین </a:t>
          </a:r>
          <a:r>
            <a:rPr lang="fa-IR" sz="1400" dirty="0" err="1" smtClean="0"/>
            <a:t>شناسه</a:t>
          </a:r>
          <a:r>
            <a:rPr lang="fa-IR" sz="1400" dirty="0" smtClean="0"/>
            <a:t> </a:t>
          </a:r>
          <a:r>
            <a:rPr lang="fa-IR" sz="1400" dirty="0" err="1" smtClean="0"/>
            <a:t>هاو</a:t>
          </a:r>
          <a:r>
            <a:rPr lang="fa-IR" sz="1400" dirty="0" smtClean="0"/>
            <a:t> ساخت مدلی ارزشی است.</a:t>
          </a:r>
          <a:endParaRPr lang="en-US" sz="1400" dirty="0"/>
        </a:p>
      </dgm:t>
    </dgm:pt>
    <dgm:pt modelId="{F9084E3E-1564-42E6-9C75-FA8273B6216F}" type="parTrans" cxnId="{794C8CCC-7B32-469A-8412-F220FD920812}">
      <dgm:prSet/>
      <dgm:spPr/>
      <dgm:t>
        <a:bodyPr/>
        <a:lstStyle/>
        <a:p>
          <a:endParaRPr lang="en-US"/>
        </a:p>
      </dgm:t>
    </dgm:pt>
    <dgm:pt modelId="{AB2AC1E6-C7A3-43CD-A7C5-698662AF0B11}" type="sibTrans" cxnId="{794C8CCC-7B32-469A-8412-F220FD920812}">
      <dgm:prSet/>
      <dgm:spPr/>
      <dgm:t>
        <a:bodyPr/>
        <a:lstStyle/>
        <a:p>
          <a:endParaRPr lang="en-US"/>
        </a:p>
      </dgm:t>
    </dgm:pt>
    <dgm:pt modelId="{F0421E4E-ECBC-42FF-8F15-FC196D6975EC}">
      <dgm:prSet phldrT="[Text]" custT="1"/>
      <dgm:spPr/>
      <dgm:t>
        <a:bodyPr/>
        <a:lstStyle/>
        <a:p>
          <a:pPr algn="r" rtl="1"/>
          <a:r>
            <a:rPr lang="fa-IR" sz="1400" dirty="0" smtClean="0"/>
            <a:t>اهداف زائد در این مرحله شناسایی می شوند</a:t>
          </a:r>
        </a:p>
        <a:p>
          <a:pPr algn="r" rtl="1"/>
          <a:endParaRPr lang="fa-IR" sz="700" dirty="0" smtClean="0"/>
        </a:p>
      </dgm:t>
    </dgm:pt>
    <dgm:pt modelId="{AE30E935-5992-43BC-A7E8-56FD9F812458}" type="parTrans" cxnId="{A7547788-3C22-402A-AC21-DEA24A5A4C37}">
      <dgm:prSet/>
      <dgm:spPr/>
      <dgm:t>
        <a:bodyPr/>
        <a:lstStyle/>
        <a:p>
          <a:endParaRPr lang="en-US"/>
        </a:p>
      </dgm:t>
    </dgm:pt>
    <dgm:pt modelId="{2C9AC803-7E44-4191-A5DC-DD9481542CFA}" type="sibTrans" cxnId="{A7547788-3C22-402A-AC21-DEA24A5A4C37}">
      <dgm:prSet/>
      <dgm:spPr/>
      <dgm:t>
        <a:bodyPr/>
        <a:lstStyle/>
        <a:p>
          <a:endParaRPr lang="en-US"/>
        </a:p>
      </dgm:t>
    </dgm:pt>
    <dgm:pt modelId="{A18B73D3-F8D3-4072-97E5-60A5695CB35D}">
      <dgm:prSet phldrT="[Text]" custT="1"/>
      <dgm:spPr/>
      <dgm:t>
        <a:bodyPr/>
        <a:lstStyle/>
        <a:p>
          <a:pPr algn="r" rtl="1"/>
          <a:r>
            <a:rPr lang="fa-IR" sz="1400" dirty="0" err="1" smtClean="0"/>
            <a:t>شناسه</a:t>
          </a:r>
          <a:r>
            <a:rPr lang="fa-IR" sz="1400" dirty="0" smtClean="0"/>
            <a:t> ها </a:t>
          </a:r>
          <a:r>
            <a:rPr lang="fa-IR" sz="1400" dirty="0" err="1" smtClean="0"/>
            <a:t>درواقع</a:t>
          </a:r>
          <a:r>
            <a:rPr lang="fa-IR" sz="1400" dirty="0" smtClean="0"/>
            <a:t> میزان تاثیر گزینه های مختلف را در تحقق هدفی خاص می </a:t>
          </a:r>
          <a:r>
            <a:rPr lang="fa-IR" sz="1400" dirty="0" err="1" smtClean="0"/>
            <a:t>سنجند</a:t>
          </a:r>
          <a:r>
            <a:rPr lang="fa-IR" sz="1400" dirty="0" smtClean="0"/>
            <a:t>. مثال: زمینه تصمیم: کنترل آفت های جنگلی؛ هدف: کمینه سازی تاثیر نرخ بیکاری در صنعت چوب؛ شناسه1 : تعداد کارگران اخراجی(تغییرات در نرخ </a:t>
          </a:r>
          <a:r>
            <a:rPr lang="fa-IR" sz="1400" dirty="0" err="1" smtClean="0"/>
            <a:t>بیکاران</a:t>
          </a:r>
          <a:r>
            <a:rPr lang="fa-IR" sz="1400" dirty="0" smtClean="0"/>
            <a:t> و ضربه روحی وارد شده به آن ها)، </a:t>
          </a:r>
          <a:r>
            <a:rPr lang="fa-IR" sz="1400" dirty="0" err="1" smtClean="0"/>
            <a:t>شناسه</a:t>
          </a:r>
          <a:r>
            <a:rPr lang="fa-IR" sz="1400" dirty="0" smtClean="0"/>
            <a:t> 2: تعداد </a:t>
          </a:r>
          <a:r>
            <a:rPr lang="fa-IR" sz="1400" dirty="0" err="1" smtClean="0"/>
            <a:t>بیکاران</a:t>
          </a:r>
          <a:r>
            <a:rPr lang="fa-IR" sz="1400" dirty="0" smtClean="0"/>
            <a:t>(سختی و دشواری بیکاری)</a:t>
          </a:r>
          <a:endParaRPr lang="en-US" sz="1400" dirty="0"/>
        </a:p>
      </dgm:t>
    </dgm:pt>
    <dgm:pt modelId="{91577012-1CA0-4BB6-89A7-B0B7FEBEA552}" type="parTrans" cxnId="{34382A35-3876-427C-9127-3F0AD5132FDF}">
      <dgm:prSet/>
      <dgm:spPr/>
      <dgm:t>
        <a:bodyPr/>
        <a:lstStyle/>
        <a:p>
          <a:endParaRPr lang="en-US"/>
        </a:p>
      </dgm:t>
    </dgm:pt>
    <dgm:pt modelId="{0AF0E3D7-FB6A-4396-B1F1-20A18E8DCBD7}" type="sibTrans" cxnId="{34382A35-3876-427C-9127-3F0AD5132FDF}">
      <dgm:prSet/>
      <dgm:spPr/>
      <dgm:t>
        <a:bodyPr/>
        <a:lstStyle/>
        <a:p>
          <a:endParaRPr lang="en-US"/>
        </a:p>
      </dgm:t>
    </dgm:pt>
    <dgm:pt modelId="{0F300FF8-40F8-4B70-B2C5-D18712BC6A41}" type="pres">
      <dgm:prSet presAssocID="{3E42C2C0-C4BC-4B0D-925A-17652E38F572}" presName="vert0" presStyleCnt="0">
        <dgm:presLayoutVars>
          <dgm:dir val="rev"/>
          <dgm:animOne val="branch"/>
          <dgm:animLvl val="lvl"/>
        </dgm:presLayoutVars>
      </dgm:prSet>
      <dgm:spPr/>
      <dgm:t>
        <a:bodyPr/>
        <a:lstStyle/>
        <a:p>
          <a:endParaRPr lang="en-US"/>
        </a:p>
      </dgm:t>
    </dgm:pt>
    <dgm:pt modelId="{5BF52D9C-94D8-4801-BB15-8FFCBA21123A}" type="pres">
      <dgm:prSet presAssocID="{A04C30FC-AB65-4EAD-9648-9BC3B42B9F99}" presName="thickLine" presStyleLbl="alignNode1" presStyleIdx="0" presStyleCnt="5"/>
      <dgm:spPr/>
    </dgm:pt>
    <dgm:pt modelId="{5208E98C-7469-4875-AF4E-DE35BA57AEEC}" type="pres">
      <dgm:prSet presAssocID="{A04C30FC-AB65-4EAD-9648-9BC3B42B9F99}" presName="horz1" presStyleCnt="0"/>
      <dgm:spPr/>
    </dgm:pt>
    <dgm:pt modelId="{5E54059A-2B59-4DBC-A1D6-FA3C437E5F5E}" type="pres">
      <dgm:prSet presAssocID="{A04C30FC-AB65-4EAD-9648-9BC3B42B9F99}" presName="tx1" presStyleLbl="revTx" presStyleIdx="0" presStyleCnt="16"/>
      <dgm:spPr/>
      <dgm:t>
        <a:bodyPr/>
        <a:lstStyle/>
        <a:p>
          <a:endParaRPr lang="en-US"/>
        </a:p>
      </dgm:t>
    </dgm:pt>
    <dgm:pt modelId="{999439ED-0D54-423D-9F4E-3B427B664C50}" type="pres">
      <dgm:prSet presAssocID="{A04C30FC-AB65-4EAD-9648-9BC3B42B9F99}" presName="vert1" presStyleCnt="0"/>
      <dgm:spPr/>
    </dgm:pt>
    <dgm:pt modelId="{5EB71DEB-4DA5-4B01-B0F7-59AAE8F9873E}" type="pres">
      <dgm:prSet presAssocID="{D980577A-4CB9-4452-B30A-765350DBFA9E}" presName="vertSpace2a" presStyleCnt="0"/>
      <dgm:spPr/>
    </dgm:pt>
    <dgm:pt modelId="{7C24229B-6BBF-4121-8687-21A0F588AF59}" type="pres">
      <dgm:prSet presAssocID="{D980577A-4CB9-4452-B30A-765350DBFA9E}" presName="horz2" presStyleCnt="0"/>
      <dgm:spPr/>
    </dgm:pt>
    <dgm:pt modelId="{7A819117-33D6-4D28-9B41-68CA236F8877}" type="pres">
      <dgm:prSet presAssocID="{D980577A-4CB9-4452-B30A-765350DBFA9E}" presName="horzSpace2" presStyleCnt="0"/>
      <dgm:spPr/>
    </dgm:pt>
    <dgm:pt modelId="{102B6CFD-65DB-4E5F-A88C-4531C3B7B64A}" type="pres">
      <dgm:prSet presAssocID="{D980577A-4CB9-4452-B30A-765350DBFA9E}" presName="tx2" presStyleLbl="revTx" presStyleIdx="1" presStyleCnt="16"/>
      <dgm:spPr/>
      <dgm:t>
        <a:bodyPr/>
        <a:lstStyle/>
        <a:p>
          <a:endParaRPr lang="en-US"/>
        </a:p>
      </dgm:t>
    </dgm:pt>
    <dgm:pt modelId="{E0D5FF50-E542-4233-8666-F5608768663D}" type="pres">
      <dgm:prSet presAssocID="{D980577A-4CB9-4452-B30A-765350DBFA9E}" presName="vert2" presStyleCnt="0"/>
      <dgm:spPr/>
    </dgm:pt>
    <dgm:pt modelId="{4AA67BE6-3342-41BF-B250-B97BF79CADFD}" type="pres">
      <dgm:prSet presAssocID="{D980577A-4CB9-4452-B30A-765350DBFA9E}" presName="thinLine2b" presStyleLbl="callout" presStyleIdx="0" presStyleCnt="11"/>
      <dgm:spPr/>
    </dgm:pt>
    <dgm:pt modelId="{1F71B483-F047-4169-9284-B9C59138938A}" type="pres">
      <dgm:prSet presAssocID="{D980577A-4CB9-4452-B30A-765350DBFA9E}" presName="vertSpace2b" presStyleCnt="0"/>
      <dgm:spPr/>
    </dgm:pt>
    <dgm:pt modelId="{42C34F00-343C-4D87-A9DC-0370E96FF253}" type="pres">
      <dgm:prSet presAssocID="{39F285CA-18EA-453F-8B05-43F4B9BC3C98}" presName="horz2" presStyleCnt="0"/>
      <dgm:spPr/>
    </dgm:pt>
    <dgm:pt modelId="{D00E7CCE-036E-4CDA-BFE4-269A97E39733}" type="pres">
      <dgm:prSet presAssocID="{39F285CA-18EA-453F-8B05-43F4B9BC3C98}" presName="horzSpace2" presStyleCnt="0"/>
      <dgm:spPr/>
    </dgm:pt>
    <dgm:pt modelId="{6B7B2DF1-2881-44E0-B8F7-E9A22B4DDDED}" type="pres">
      <dgm:prSet presAssocID="{39F285CA-18EA-453F-8B05-43F4B9BC3C98}" presName="tx2" presStyleLbl="revTx" presStyleIdx="2" presStyleCnt="16"/>
      <dgm:spPr/>
      <dgm:t>
        <a:bodyPr/>
        <a:lstStyle/>
        <a:p>
          <a:endParaRPr lang="en-US"/>
        </a:p>
      </dgm:t>
    </dgm:pt>
    <dgm:pt modelId="{DA3AB4D1-4D14-4577-BF53-0859504BF448}" type="pres">
      <dgm:prSet presAssocID="{39F285CA-18EA-453F-8B05-43F4B9BC3C98}" presName="vert2" presStyleCnt="0"/>
      <dgm:spPr/>
    </dgm:pt>
    <dgm:pt modelId="{9012F611-AB46-440B-B09B-05B1D62AD589}" type="pres">
      <dgm:prSet presAssocID="{39F285CA-18EA-453F-8B05-43F4B9BC3C98}" presName="thinLine2b" presStyleLbl="callout" presStyleIdx="1" presStyleCnt="11"/>
      <dgm:spPr/>
    </dgm:pt>
    <dgm:pt modelId="{161B1897-1195-415B-A307-E87E23C31B13}" type="pres">
      <dgm:prSet presAssocID="{39F285CA-18EA-453F-8B05-43F4B9BC3C98}" presName="vertSpace2b" presStyleCnt="0"/>
      <dgm:spPr/>
    </dgm:pt>
    <dgm:pt modelId="{76006445-72BC-4644-ABAF-080F709B44F4}" type="pres">
      <dgm:prSet presAssocID="{DD42D21F-711B-4436-92BE-7C34AD9C0F86}" presName="thickLine" presStyleLbl="alignNode1" presStyleIdx="1" presStyleCnt="5"/>
      <dgm:spPr/>
    </dgm:pt>
    <dgm:pt modelId="{FCCEF934-1CA3-4171-BD74-EAB8B7E27B24}" type="pres">
      <dgm:prSet presAssocID="{DD42D21F-711B-4436-92BE-7C34AD9C0F86}" presName="horz1" presStyleCnt="0"/>
      <dgm:spPr/>
    </dgm:pt>
    <dgm:pt modelId="{0B1FD38B-8A57-4559-B786-7142445A8AD9}" type="pres">
      <dgm:prSet presAssocID="{DD42D21F-711B-4436-92BE-7C34AD9C0F86}" presName="tx1" presStyleLbl="revTx" presStyleIdx="3" presStyleCnt="16"/>
      <dgm:spPr/>
      <dgm:t>
        <a:bodyPr/>
        <a:lstStyle/>
        <a:p>
          <a:endParaRPr lang="en-US"/>
        </a:p>
      </dgm:t>
    </dgm:pt>
    <dgm:pt modelId="{97FD04D1-F326-430D-AAA5-606F82C475BE}" type="pres">
      <dgm:prSet presAssocID="{DD42D21F-711B-4436-92BE-7C34AD9C0F86}" presName="vert1" presStyleCnt="0"/>
      <dgm:spPr/>
    </dgm:pt>
    <dgm:pt modelId="{C6E86109-F6DD-4271-9970-8BC5723574B5}" type="pres">
      <dgm:prSet presAssocID="{73B0501F-BFF9-4C0B-8A60-07763F382D58}" presName="vertSpace2a" presStyleCnt="0"/>
      <dgm:spPr/>
    </dgm:pt>
    <dgm:pt modelId="{A6782C6D-661B-41F1-BB7B-884CE5B39AD6}" type="pres">
      <dgm:prSet presAssocID="{73B0501F-BFF9-4C0B-8A60-07763F382D58}" presName="horz2" presStyleCnt="0"/>
      <dgm:spPr/>
    </dgm:pt>
    <dgm:pt modelId="{EE45DD6F-6109-4782-B2A4-2FE6E1CA5F79}" type="pres">
      <dgm:prSet presAssocID="{73B0501F-BFF9-4C0B-8A60-07763F382D58}" presName="horzSpace2" presStyleCnt="0"/>
      <dgm:spPr/>
    </dgm:pt>
    <dgm:pt modelId="{8FE3D52D-167E-4608-9B93-85CDB060E475}" type="pres">
      <dgm:prSet presAssocID="{73B0501F-BFF9-4C0B-8A60-07763F382D58}" presName="tx2" presStyleLbl="revTx" presStyleIdx="4" presStyleCnt="16"/>
      <dgm:spPr/>
      <dgm:t>
        <a:bodyPr/>
        <a:lstStyle/>
        <a:p>
          <a:endParaRPr lang="en-US"/>
        </a:p>
      </dgm:t>
    </dgm:pt>
    <dgm:pt modelId="{14CD699A-454B-43B8-8FD3-C81B9ACF882D}" type="pres">
      <dgm:prSet presAssocID="{73B0501F-BFF9-4C0B-8A60-07763F382D58}" presName="vert2" presStyleCnt="0"/>
      <dgm:spPr/>
    </dgm:pt>
    <dgm:pt modelId="{CDA033F5-717F-477C-9088-12511FB09A7C}" type="pres">
      <dgm:prSet presAssocID="{73B0501F-BFF9-4C0B-8A60-07763F382D58}" presName="thinLine2b" presStyleLbl="callout" presStyleIdx="2" presStyleCnt="11"/>
      <dgm:spPr/>
    </dgm:pt>
    <dgm:pt modelId="{F16CB028-BB50-4B60-A2F0-25BCB89ECFDA}" type="pres">
      <dgm:prSet presAssocID="{73B0501F-BFF9-4C0B-8A60-07763F382D58}" presName="vertSpace2b" presStyleCnt="0"/>
      <dgm:spPr/>
    </dgm:pt>
    <dgm:pt modelId="{7FEC2AAF-0F7B-4CEB-932E-82C576941006}" type="pres">
      <dgm:prSet presAssocID="{9FAD38A5-FDAB-4579-8C15-B77F1DB9AB3A}" presName="horz2" presStyleCnt="0"/>
      <dgm:spPr/>
    </dgm:pt>
    <dgm:pt modelId="{2BEE82F8-8FE9-4B5A-BCA9-DCDA317FC609}" type="pres">
      <dgm:prSet presAssocID="{9FAD38A5-FDAB-4579-8C15-B77F1DB9AB3A}" presName="horzSpace2" presStyleCnt="0"/>
      <dgm:spPr/>
    </dgm:pt>
    <dgm:pt modelId="{556B9D98-59EA-4EFF-B2D6-1E9DC32D5663}" type="pres">
      <dgm:prSet presAssocID="{9FAD38A5-FDAB-4579-8C15-B77F1DB9AB3A}" presName="tx2" presStyleLbl="revTx" presStyleIdx="5" presStyleCnt="16"/>
      <dgm:spPr/>
      <dgm:t>
        <a:bodyPr/>
        <a:lstStyle/>
        <a:p>
          <a:endParaRPr lang="en-US"/>
        </a:p>
      </dgm:t>
    </dgm:pt>
    <dgm:pt modelId="{70802718-A074-4598-9AFF-4BACF85F7950}" type="pres">
      <dgm:prSet presAssocID="{9FAD38A5-FDAB-4579-8C15-B77F1DB9AB3A}" presName="vert2" presStyleCnt="0"/>
      <dgm:spPr/>
    </dgm:pt>
    <dgm:pt modelId="{6F5A3F69-48C5-4BEF-A4D2-C279CC108D03}" type="pres">
      <dgm:prSet presAssocID="{9FAD38A5-FDAB-4579-8C15-B77F1DB9AB3A}" presName="thinLine2b" presStyleLbl="callout" presStyleIdx="3" presStyleCnt="11"/>
      <dgm:spPr/>
    </dgm:pt>
    <dgm:pt modelId="{9702BC9D-1559-46B4-BF40-FD94B4BF63BC}" type="pres">
      <dgm:prSet presAssocID="{9FAD38A5-FDAB-4579-8C15-B77F1DB9AB3A}" presName="vertSpace2b" presStyleCnt="0"/>
      <dgm:spPr/>
    </dgm:pt>
    <dgm:pt modelId="{693E5103-2097-4CD6-A798-5C514DBDB2C6}" type="pres">
      <dgm:prSet presAssocID="{89E24B7E-E4EB-47BE-A287-DF73A7149EDD}" presName="thickLine" presStyleLbl="alignNode1" presStyleIdx="2" presStyleCnt="5"/>
      <dgm:spPr/>
    </dgm:pt>
    <dgm:pt modelId="{16D6F58A-6EC6-47C3-BF70-D39991096180}" type="pres">
      <dgm:prSet presAssocID="{89E24B7E-E4EB-47BE-A287-DF73A7149EDD}" presName="horz1" presStyleCnt="0"/>
      <dgm:spPr/>
    </dgm:pt>
    <dgm:pt modelId="{E474B890-E42E-4397-9005-7930281574CE}" type="pres">
      <dgm:prSet presAssocID="{89E24B7E-E4EB-47BE-A287-DF73A7149EDD}" presName="tx1" presStyleLbl="revTx" presStyleIdx="6" presStyleCnt="16"/>
      <dgm:spPr/>
      <dgm:t>
        <a:bodyPr/>
        <a:lstStyle/>
        <a:p>
          <a:endParaRPr lang="en-US"/>
        </a:p>
      </dgm:t>
    </dgm:pt>
    <dgm:pt modelId="{41D94845-9772-434E-87A2-42E2EC0E5B47}" type="pres">
      <dgm:prSet presAssocID="{89E24B7E-E4EB-47BE-A287-DF73A7149EDD}" presName="vert1" presStyleCnt="0"/>
      <dgm:spPr/>
    </dgm:pt>
    <dgm:pt modelId="{677E1216-BA5E-48CD-B8AB-39C976A1C02E}" type="pres">
      <dgm:prSet presAssocID="{7E1AC6E2-E432-4411-929A-A8C16FD8D7C9}" presName="vertSpace2a" presStyleCnt="0"/>
      <dgm:spPr/>
    </dgm:pt>
    <dgm:pt modelId="{469C8814-0032-4CC5-BED5-190CD9322213}" type="pres">
      <dgm:prSet presAssocID="{7E1AC6E2-E432-4411-929A-A8C16FD8D7C9}" presName="horz2" presStyleCnt="0"/>
      <dgm:spPr/>
    </dgm:pt>
    <dgm:pt modelId="{DDA70F27-77B9-4949-A44F-34C42649B1C0}" type="pres">
      <dgm:prSet presAssocID="{7E1AC6E2-E432-4411-929A-A8C16FD8D7C9}" presName="horzSpace2" presStyleCnt="0"/>
      <dgm:spPr/>
    </dgm:pt>
    <dgm:pt modelId="{16CB9C1C-ADF4-42D0-8E8E-A0BA7142BDFC}" type="pres">
      <dgm:prSet presAssocID="{7E1AC6E2-E432-4411-929A-A8C16FD8D7C9}" presName="tx2" presStyleLbl="revTx" presStyleIdx="7" presStyleCnt="16"/>
      <dgm:spPr/>
      <dgm:t>
        <a:bodyPr/>
        <a:lstStyle/>
        <a:p>
          <a:endParaRPr lang="en-US"/>
        </a:p>
      </dgm:t>
    </dgm:pt>
    <dgm:pt modelId="{E9912635-A2F8-44D9-951D-741E0817D4AE}" type="pres">
      <dgm:prSet presAssocID="{7E1AC6E2-E432-4411-929A-A8C16FD8D7C9}" presName="vert2" presStyleCnt="0"/>
      <dgm:spPr/>
    </dgm:pt>
    <dgm:pt modelId="{23957536-C600-4FBD-BA0B-2A997F92F4AC}" type="pres">
      <dgm:prSet presAssocID="{7E1AC6E2-E432-4411-929A-A8C16FD8D7C9}" presName="thinLine2b" presStyleLbl="callout" presStyleIdx="4" presStyleCnt="11"/>
      <dgm:spPr/>
    </dgm:pt>
    <dgm:pt modelId="{A39AB79D-0FC6-4E00-9503-A5302946D968}" type="pres">
      <dgm:prSet presAssocID="{7E1AC6E2-E432-4411-929A-A8C16FD8D7C9}" presName="vertSpace2b" presStyleCnt="0"/>
      <dgm:spPr/>
    </dgm:pt>
    <dgm:pt modelId="{FCC5A7DA-B690-43B1-AA65-90D780A1BBD9}" type="pres">
      <dgm:prSet presAssocID="{A63E1AC9-1DA5-468A-9EFB-04BBEAEA8392}" presName="horz2" presStyleCnt="0"/>
      <dgm:spPr/>
    </dgm:pt>
    <dgm:pt modelId="{0DF00C53-64B4-4D8C-B2C6-D35CE4BD70F4}" type="pres">
      <dgm:prSet presAssocID="{A63E1AC9-1DA5-468A-9EFB-04BBEAEA8392}" presName="horzSpace2" presStyleCnt="0"/>
      <dgm:spPr/>
    </dgm:pt>
    <dgm:pt modelId="{AA9DAE4C-A268-43F9-969E-D3947D163439}" type="pres">
      <dgm:prSet presAssocID="{A63E1AC9-1DA5-468A-9EFB-04BBEAEA8392}" presName="tx2" presStyleLbl="revTx" presStyleIdx="8" presStyleCnt="16"/>
      <dgm:spPr/>
      <dgm:t>
        <a:bodyPr/>
        <a:lstStyle/>
        <a:p>
          <a:endParaRPr lang="en-US"/>
        </a:p>
      </dgm:t>
    </dgm:pt>
    <dgm:pt modelId="{07E5C719-2FDE-4B23-A274-54DA6EB21C89}" type="pres">
      <dgm:prSet presAssocID="{A63E1AC9-1DA5-468A-9EFB-04BBEAEA8392}" presName="vert2" presStyleCnt="0"/>
      <dgm:spPr/>
    </dgm:pt>
    <dgm:pt modelId="{7B036BA2-1D93-41F0-B255-5F7BD205DD51}" type="pres">
      <dgm:prSet presAssocID="{A63E1AC9-1DA5-468A-9EFB-04BBEAEA8392}" presName="thinLine2b" presStyleLbl="callout" presStyleIdx="5" presStyleCnt="11"/>
      <dgm:spPr/>
    </dgm:pt>
    <dgm:pt modelId="{0141F6C3-823B-44F7-BEBA-F18ABCFF2614}" type="pres">
      <dgm:prSet presAssocID="{A63E1AC9-1DA5-468A-9EFB-04BBEAEA8392}" presName="vertSpace2b" presStyleCnt="0"/>
      <dgm:spPr/>
    </dgm:pt>
    <dgm:pt modelId="{F0BF809D-52FF-4406-B3BB-4C6391EDB70F}" type="pres">
      <dgm:prSet presAssocID="{968AA14E-C602-4940-A191-4B048020AF12}" presName="thickLine" presStyleLbl="alignNode1" presStyleIdx="3" presStyleCnt="5"/>
      <dgm:spPr/>
    </dgm:pt>
    <dgm:pt modelId="{D6722865-BF2E-4FF4-AE11-D760476C7802}" type="pres">
      <dgm:prSet presAssocID="{968AA14E-C602-4940-A191-4B048020AF12}" presName="horz1" presStyleCnt="0"/>
      <dgm:spPr/>
    </dgm:pt>
    <dgm:pt modelId="{38FFEBC6-0EB1-4F8F-9A65-B5E6CF1E02D1}" type="pres">
      <dgm:prSet presAssocID="{968AA14E-C602-4940-A191-4B048020AF12}" presName="tx1" presStyleLbl="revTx" presStyleIdx="9" presStyleCnt="16"/>
      <dgm:spPr/>
      <dgm:t>
        <a:bodyPr/>
        <a:lstStyle/>
        <a:p>
          <a:endParaRPr lang="en-US"/>
        </a:p>
      </dgm:t>
    </dgm:pt>
    <dgm:pt modelId="{5A67F7A6-C4E9-45DE-BBF7-32393FBACCC8}" type="pres">
      <dgm:prSet presAssocID="{968AA14E-C602-4940-A191-4B048020AF12}" presName="vert1" presStyleCnt="0"/>
      <dgm:spPr/>
    </dgm:pt>
    <dgm:pt modelId="{71290DD5-20FC-462A-AD47-7FBEFC10C869}" type="pres">
      <dgm:prSet presAssocID="{2EB1622C-5DCA-4C2B-AF1E-1A3171615DF5}" presName="vertSpace2a" presStyleCnt="0"/>
      <dgm:spPr/>
    </dgm:pt>
    <dgm:pt modelId="{C0E0463F-0698-4092-A04F-AF5E6A1B024E}" type="pres">
      <dgm:prSet presAssocID="{2EB1622C-5DCA-4C2B-AF1E-1A3171615DF5}" presName="horz2" presStyleCnt="0"/>
      <dgm:spPr/>
    </dgm:pt>
    <dgm:pt modelId="{764BD13E-1057-4FB2-BD7E-F68B3C04AB3F}" type="pres">
      <dgm:prSet presAssocID="{2EB1622C-5DCA-4C2B-AF1E-1A3171615DF5}" presName="horzSpace2" presStyleCnt="0"/>
      <dgm:spPr/>
    </dgm:pt>
    <dgm:pt modelId="{CAFEC92D-6375-4FD9-8259-06B390AB2A27}" type="pres">
      <dgm:prSet presAssocID="{2EB1622C-5DCA-4C2B-AF1E-1A3171615DF5}" presName="tx2" presStyleLbl="revTx" presStyleIdx="10" presStyleCnt="16"/>
      <dgm:spPr/>
      <dgm:t>
        <a:bodyPr/>
        <a:lstStyle/>
        <a:p>
          <a:endParaRPr lang="en-US"/>
        </a:p>
      </dgm:t>
    </dgm:pt>
    <dgm:pt modelId="{6C680641-A66C-4978-AA77-0CF6B34AAE9B}" type="pres">
      <dgm:prSet presAssocID="{2EB1622C-5DCA-4C2B-AF1E-1A3171615DF5}" presName="vert2" presStyleCnt="0"/>
      <dgm:spPr/>
    </dgm:pt>
    <dgm:pt modelId="{EE72F962-9C7F-4FFC-842A-BCD9ED5515A5}" type="pres">
      <dgm:prSet presAssocID="{2EB1622C-5DCA-4C2B-AF1E-1A3171615DF5}" presName="thinLine2b" presStyleLbl="callout" presStyleIdx="6" presStyleCnt="11"/>
      <dgm:spPr/>
    </dgm:pt>
    <dgm:pt modelId="{577521BC-4154-4F8C-9AF7-5C72286F2FA3}" type="pres">
      <dgm:prSet presAssocID="{2EB1622C-5DCA-4C2B-AF1E-1A3171615DF5}" presName="vertSpace2b" presStyleCnt="0"/>
      <dgm:spPr/>
    </dgm:pt>
    <dgm:pt modelId="{B1ECF969-4DA7-419B-BACE-3F53B87C0022}" type="pres">
      <dgm:prSet presAssocID="{B26E3BAC-7718-49D7-A22F-2C178EDCBDDC}" presName="horz2" presStyleCnt="0"/>
      <dgm:spPr/>
    </dgm:pt>
    <dgm:pt modelId="{9381D025-E997-4472-9CD8-B7A4B575A0FA}" type="pres">
      <dgm:prSet presAssocID="{B26E3BAC-7718-49D7-A22F-2C178EDCBDDC}" presName="horzSpace2" presStyleCnt="0"/>
      <dgm:spPr/>
    </dgm:pt>
    <dgm:pt modelId="{35A0FBE0-276A-4C14-8F85-05AC66EDD12F}" type="pres">
      <dgm:prSet presAssocID="{B26E3BAC-7718-49D7-A22F-2C178EDCBDDC}" presName="tx2" presStyleLbl="revTx" presStyleIdx="11" presStyleCnt="16"/>
      <dgm:spPr/>
      <dgm:t>
        <a:bodyPr/>
        <a:lstStyle/>
        <a:p>
          <a:endParaRPr lang="en-US"/>
        </a:p>
      </dgm:t>
    </dgm:pt>
    <dgm:pt modelId="{C5859831-4F6D-44B4-8076-85642B55D70D}" type="pres">
      <dgm:prSet presAssocID="{B26E3BAC-7718-49D7-A22F-2C178EDCBDDC}" presName="vert2" presStyleCnt="0"/>
      <dgm:spPr/>
    </dgm:pt>
    <dgm:pt modelId="{77FCC4CE-265F-4258-B22A-E61C219324D2}" type="pres">
      <dgm:prSet presAssocID="{B26E3BAC-7718-49D7-A22F-2C178EDCBDDC}" presName="thinLine2b" presStyleLbl="callout" presStyleIdx="7" presStyleCnt="11"/>
      <dgm:spPr/>
    </dgm:pt>
    <dgm:pt modelId="{1FF68097-DABB-4EE4-912F-8E8E55EC97C2}" type="pres">
      <dgm:prSet presAssocID="{B26E3BAC-7718-49D7-A22F-2C178EDCBDDC}" presName="vertSpace2b" presStyleCnt="0"/>
      <dgm:spPr/>
    </dgm:pt>
    <dgm:pt modelId="{5D20D2F3-6718-4876-BEB0-189607713022}" type="pres">
      <dgm:prSet presAssocID="{F0421E4E-ECBC-42FF-8F15-FC196D6975EC}" presName="horz2" presStyleCnt="0"/>
      <dgm:spPr/>
    </dgm:pt>
    <dgm:pt modelId="{E276CF96-42CB-4D75-AF39-335223D99B1E}" type="pres">
      <dgm:prSet presAssocID="{F0421E4E-ECBC-42FF-8F15-FC196D6975EC}" presName="horzSpace2" presStyleCnt="0"/>
      <dgm:spPr/>
    </dgm:pt>
    <dgm:pt modelId="{18123697-F0F1-4E30-9E49-2009A971B9B6}" type="pres">
      <dgm:prSet presAssocID="{F0421E4E-ECBC-42FF-8F15-FC196D6975EC}" presName="tx2" presStyleLbl="revTx" presStyleIdx="12" presStyleCnt="16"/>
      <dgm:spPr/>
      <dgm:t>
        <a:bodyPr/>
        <a:lstStyle/>
        <a:p>
          <a:endParaRPr lang="en-US"/>
        </a:p>
      </dgm:t>
    </dgm:pt>
    <dgm:pt modelId="{0BF933EB-8432-4BF6-AA2D-1AFA9F271F1D}" type="pres">
      <dgm:prSet presAssocID="{F0421E4E-ECBC-42FF-8F15-FC196D6975EC}" presName="vert2" presStyleCnt="0"/>
      <dgm:spPr/>
    </dgm:pt>
    <dgm:pt modelId="{23F520D5-29C7-4D15-810D-4B003CB3AC7C}" type="pres">
      <dgm:prSet presAssocID="{F0421E4E-ECBC-42FF-8F15-FC196D6975EC}" presName="thinLine2b" presStyleLbl="callout" presStyleIdx="8" presStyleCnt="11"/>
      <dgm:spPr/>
    </dgm:pt>
    <dgm:pt modelId="{C6E708B1-67FE-453E-8F85-459972620DE1}" type="pres">
      <dgm:prSet presAssocID="{F0421E4E-ECBC-42FF-8F15-FC196D6975EC}" presName="vertSpace2b" presStyleCnt="0"/>
      <dgm:spPr/>
    </dgm:pt>
    <dgm:pt modelId="{F3BB8B97-CD00-4941-8F72-AED2D382930C}" type="pres">
      <dgm:prSet presAssocID="{09BF39B9-CD1B-4E77-9530-D3687764983E}" presName="thickLine" presStyleLbl="alignNode1" presStyleIdx="4" presStyleCnt="5"/>
      <dgm:spPr/>
    </dgm:pt>
    <dgm:pt modelId="{7B4F376A-2D9F-457A-9FA2-C13F11A1D9A2}" type="pres">
      <dgm:prSet presAssocID="{09BF39B9-CD1B-4E77-9530-D3687764983E}" presName="horz1" presStyleCnt="0"/>
      <dgm:spPr/>
    </dgm:pt>
    <dgm:pt modelId="{C954462D-52CC-4B40-87AD-E1281540ECAB}" type="pres">
      <dgm:prSet presAssocID="{09BF39B9-CD1B-4E77-9530-D3687764983E}" presName="tx1" presStyleLbl="revTx" presStyleIdx="13" presStyleCnt="16"/>
      <dgm:spPr/>
      <dgm:t>
        <a:bodyPr/>
        <a:lstStyle/>
        <a:p>
          <a:endParaRPr lang="en-US"/>
        </a:p>
      </dgm:t>
    </dgm:pt>
    <dgm:pt modelId="{0BEF1C76-F1F6-4C33-A1A7-CF56F25DAFFF}" type="pres">
      <dgm:prSet presAssocID="{09BF39B9-CD1B-4E77-9530-D3687764983E}" presName="vert1" presStyleCnt="0"/>
      <dgm:spPr/>
    </dgm:pt>
    <dgm:pt modelId="{2721E1D9-BD0E-4934-8C6C-B51282FDEB04}" type="pres">
      <dgm:prSet presAssocID="{42605522-B946-46F3-BBC4-A01A7173D1A3}" presName="vertSpace2a" presStyleCnt="0"/>
      <dgm:spPr/>
    </dgm:pt>
    <dgm:pt modelId="{4B8923F6-75A2-4BFF-9180-2A101EF50237}" type="pres">
      <dgm:prSet presAssocID="{42605522-B946-46F3-BBC4-A01A7173D1A3}" presName="horz2" presStyleCnt="0"/>
      <dgm:spPr/>
    </dgm:pt>
    <dgm:pt modelId="{D4B161BF-F57D-4A45-BD4A-C89BE8C43265}" type="pres">
      <dgm:prSet presAssocID="{42605522-B946-46F3-BBC4-A01A7173D1A3}" presName="horzSpace2" presStyleCnt="0"/>
      <dgm:spPr/>
    </dgm:pt>
    <dgm:pt modelId="{FFD13690-F643-4B0B-9CE1-637147499F11}" type="pres">
      <dgm:prSet presAssocID="{42605522-B946-46F3-BBC4-A01A7173D1A3}" presName="tx2" presStyleLbl="revTx" presStyleIdx="14" presStyleCnt="16"/>
      <dgm:spPr/>
      <dgm:t>
        <a:bodyPr/>
        <a:lstStyle/>
        <a:p>
          <a:endParaRPr lang="en-US"/>
        </a:p>
      </dgm:t>
    </dgm:pt>
    <dgm:pt modelId="{9D2FF0F8-EBCA-4443-82CA-632E4278656D}" type="pres">
      <dgm:prSet presAssocID="{42605522-B946-46F3-BBC4-A01A7173D1A3}" presName="vert2" presStyleCnt="0"/>
      <dgm:spPr/>
    </dgm:pt>
    <dgm:pt modelId="{02602489-867D-44A8-86A4-8ED75D410287}" type="pres">
      <dgm:prSet presAssocID="{42605522-B946-46F3-BBC4-A01A7173D1A3}" presName="thinLine2b" presStyleLbl="callout" presStyleIdx="9" presStyleCnt="11"/>
      <dgm:spPr/>
    </dgm:pt>
    <dgm:pt modelId="{CDD8BB30-648E-4243-A5DF-582C30ADCE3A}" type="pres">
      <dgm:prSet presAssocID="{42605522-B946-46F3-BBC4-A01A7173D1A3}" presName="vertSpace2b" presStyleCnt="0"/>
      <dgm:spPr/>
    </dgm:pt>
    <dgm:pt modelId="{226D4187-3B48-4903-BD90-8B7D8FE66DC3}" type="pres">
      <dgm:prSet presAssocID="{A18B73D3-F8D3-4072-97E5-60A5695CB35D}" presName="horz2" presStyleCnt="0"/>
      <dgm:spPr/>
    </dgm:pt>
    <dgm:pt modelId="{D29C6AE3-B07E-4EEF-8E33-82F5B1E8E233}" type="pres">
      <dgm:prSet presAssocID="{A18B73D3-F8D3-4072-97E5-60A5695CB35D}" presName="horzSpace2" presStyleCnt="0"/>
      <dgm:spPr/>
    </dgm:pt>
    <dgm:pt modelId="{B285BF57-B0DF-4032-8E03-A1AA7BB2CFC5}" type="pres">
      <dgm:prSet presAssocID="{A18B73D3-F8D3-4072-97E5-60A5695CB35D}" presName="tx2" presStyleLbl="revTx" presStyleIdx="15" presStyleCnt="16"/>
      <dgm:spPr/>
      <dgm:t>
        <a:bodyPr/>
        <a:lstStyle/>
        <a:p>
          <a:endParaRPr lang="en-US"/>
        </a:p>
      </dgm:t>
    </dgm:pt>
    <dgm:pt modelId="{BC81234D-D339-40EC-B6F4-AE144CC83DFF}" type="pres">
      <dgm:prSet presAssocID="{A18B73D3-F8D3-4072-97E5-60A5695CB35D}" presName="vert2" presStyleCnt="0"/>
      <dgm:spPr/>
    </dgm:pt>
    <dgm:pt modelId="{78D236FF-046E-4F7B-A23F-44959570F065}" type="pres">
      <dgm:prSet presAssocID="{A18B73D3-F8D3-4072-97E5-60A5695CB35D}" presName="thinLine2b" presStyleLbl="callout" presStyleIdx="10" presStyleCnt="11"/>
      <dgm:spPr/>
    </dgm:pt>
    <dgm:pt modelId="{A347DA93-7B72-43DF-A1EE-B7DAE6880FD0}" type="pres">
      <dgm:prSet presAssocID="{A18B73D3-F8D3-4072-97E5-60A5695CB35D}" presName="vertSpace2b" presStyleCnt="0"/>
      <dgm:spPr/>
    </dgm:pt>
  </dgm:ptLst>
  <dgm:cxnLst>
    <dgm:cxn modelId="{A7547788-3C22-402A-AC21-DEA24A5A4C37}" srcId="{968AA14E-C602-4940-A191-4B048020AF12}" destId="{F0421E4E-ECBC-42FF-8F15-FC196D6975EC}" srcOrd="2" destOrd="0" parTransId="{AE30E935-5992-43BC-A7E8-56FD9F812458}" sibTransId="{2C9AC803-7E44-4191-A5DC-DD9481542CFA}"/>
    <dgm:cxn modelId="{350BDE7D-18F2-4561-8B04-C3C9E9707F83}" srcId="{968AA14E-C602-4940-A191-4B048020AF12}" destId="{2EB1622C-5DCA-4C2B-AF1E-1A3171615DF5}" srcOrd="0" destOrd="0" parTransId="{7038E087-90D4-4B12-8870-11F72CA0DD08}" sibTransId="{22AAF4DF-DA5E-4793-8C52-395083E7DEB4}"/>
    <dgm:cxn modelId="{22555B3D-7F16-41F2-AC22-612163BAD5F7}" type="presOf" srcId="{F0421E4E-ECBC-42FF-8F15-FC196D6975EC}" destId="{18123697-F0F1-4E30-9E49-2009A971B9B6}" srcOrd="0" destOrd="0" presId="urn:microsoft.com/office/officeart/2008/layout/LinedList"/>
    <dgm:cxn modelId="{F3E1E466-726A-4617-B480-F003D4003C8B}" type="presOf" srcId="{7E1AC6E2-E432-4411-929A-A8C16FD8D7C9}" destId="{16CB9C1C-ADF4-42D0-8E8E-A0BA7142BDFC}" srcOrd="0" destOrd="0" presId="urn:microsoft.com/office/officeart/2008/layout/LinedList"/>
    <dgm:cxn modelId="{7D39D382-3717-4A36-B0CA-EB66B27296A0}" type="presOf" srcId="{42605522-B946-46F3-BBC4-A01A7173D1A3}" destId="{FFD13690-F643-4B0B-9CE1-637147499F11}" srcOrd="0" destOrd="0" presId="urn:microsoft.com/office/officeart/2008/layout/LinedList"/>
    <dgm:cxn modelId="{469ABA45-FD0A-4098-827F-D5CB41A33A73}" srcId="{3E42C2C0-C4BC-4B0D-925A-17652E38F572}" destId="{09BF39B9-CD1B-4E77-9530-D3687764983E}" srcOrd="4" destOrd="0" parTransId="{B20F087F-04E6-45C4-A02F-A30F78EAB27E}" sibTransId="{69484816-4202-47C6-9BBB-275762AB605C}"/>
    <dgm:cxn modelId="{67FC71A2-4BA5-4E59-ABE1-4D3A1E0C3F71}" srcId="{3E42C2C0-C4BC-4B0D-925A-17652E38F572}" destId="{DD42D21F-711B-4436-92BE-7C34AD9C0F86}" srcOrd="1" destOrd="0" parTransId="{A9220FBB-57E8-456F-B6F3-226800227857}" sibTransId="{C73A7E40-ECC7-46FE-9621-AF6B892DF7D6}"/>
    <dgm:cxn modelId="{B8BCA0F5-B5E5-4A2C-9B7B-763BCB92BBEE}" srcId="{A04C30FC-AB65-4EAD-9648-9BC3B42B9F99}" destId="{39F285CA-18EA-453F-8B05-43F4B9BC3C98}" srcOrd="1" destOrd="0" parTransId="{84CE05B8-8E30-4662-A0E5-0AD3A0B71903}" sibTransId="{2ACB2691-8195-4997-9D88-A26C2403A22B}"/>
    <dgm:cxn modelId="{DBD13E7D-49DC-4FF6-9A9A-9DF8637DFD07}" srcId="{3E42C2C0-C4BC-4B0D-925A-17652E38F572}" destId="{968AA14E-C602-4940-A191-4B048020AF12}" srcOrd="3" destOrd="0" parTransId="{950DDD8F-E90C-4A52-8DA7-2722F68A2A0B}" sibTransId="{D8BA440F-1536-4ACC-AD8F-1A855237E5F6}"/>
    <dgm:cxn modelId="{0019D6AC-EBB3-469E-9F70-142DDDDE3D60}" type="presOf" srcId="{2EB1622C-5DCA-4C2B-AF1E-1A3171615DF5}" destId="{CAFEC92D-6375-4FD9-8259-06B390AB2A27}" srcOrd="0" destOrd="0" presId="urn:microsoft.com/office/officeart/2008/layout/LinedList"/>
    <dgm:cxn modelId="{BD689F4B-0065-4D48-97C7-CD2433479DE5}" srcId="{968AA14E-C602-4940-A191-4B048020AF12}" destId="{B26E3BAC-7718-49D7-A22F-2C178EDCBDDC}" srcOrd="1" destOrd="0" parTransId="{FF41EFF1-FF31-49C1-A2FB-66A9992B11CB}" sibTransId="{183D4C14-16E2-4D11-88D5-0CA7AA3DA6B2}"/>
    <dgm:cxn modelId="{DE62015C-3DCB-40D5-BD95-428A640D6077}" type="presOf" srcId="{09BF39B9-CD1B-4E77-9530-D3687764983E}" destId="{C954462D-52CC-4B40-87AD-E1281540ECAB}" srcOrd="0" destOrd="0" presId="urn:microsoft.com/office/officeart/2008/layout/LinedList"/>
    <dgm:cxn modelId="{322D2BC8-2B44-4716-ACA0-D14B0C2D6892}" srcId="{DD42D21F-711B-4436-92BE-7C34AD9C0F86}" destId="{9FAD38A5-FDAB-4579-8C15-B77F1DB9AB3A}" srcOrd="1" destOrd="0" parTransId="{7AD45D02-722E-42E1-B46B-69D509225533}" sibTransId="{9E91268D-4641-452F-9657-985120E9AD92}"/>
    <dgm:cxn modelId="{EAEB1100-1119-4195-84A4-82F63006F8E8}" srcId="{A04C30FC-AB65-4EAD-9648-9BC3B42B9F99}" destId="{D980577A-4CB9-4452-B30A-765350DBFA9E}" srcOrd="0" destOrd="0" parTransId="{FE06C1DA-3DAD-49AD-BD2A-A10657762026}" sibTransId="{177256CE-E958-4987-BB21-34932C99668D}"/>
    <dgm:cxn modelId="{C4840C69-A390-440D-A644-7BE50DBCEA89}" type="presOf" srcId="{968AA14E-C602-4940-A191-4B048020AF12}" destId="{38FFEBC6-0EB1-4F8F-9A65-B5E6CF1E02D1}" srcOrd="0" destOrd="0" presId="urn:microsoft.com/office/officeart/2008/layout/LinedList"/>
    <dgm:cxn modelId="{87E8D251-E8E6-4CA6-9507-D808E62B3A84}" type="presOf" srcId="{A63E1AC9-1DA5-468A-9EFB-04BBEAEA8392}" destId="{AA9DAE4C-A268-43F9-969E-D3947D163439}" srcOrd="0" destOrd="0" presId="urn:microsoft.com/office/officeart/2008/layout/LinedList"/>
    <dgm:cxn modelId="{D22A1A6A-AFBB-4BE1-ADFC-B71DF955761B}" type="presOf" srcId="{DD42D21F-711B-4436-92BE-7C34AD9C0F86}" destId="{0B1FD38B-8A57-4559-B786-7142445A8AD9}" srcOrd="0" destOrd="0" presId="urn:microsoft.com/office/officeart/2008/layout/LinedList"/>
    <dgm:cxn modelId="{1744D830-2C39-4AF0-9678-3886F6D79D27}" srcId="{3E42C2C0-C4BC-4B0D-925A-17652E38F572}" destId="{89E24B7E-E4EB-47BE-A287-DF73A7149EDD}" srcOrd="2" destOrd="0" parTransId="{8B8BFCD4-5DEF-4474-8707-58259CB40E6A}" sibTransId="{37DF532B-A985-4346-AADF-8E2284075BDC}"/>
    <dgm:cxn modelId="{AA0EE392-70A9-4954-8922-E19EFCA7025B}" type="presOf" srcId="{9FAD38A5-FDAB-4579-8C15-B77F1DB9AB3A}" destId="{556B9D98-59EA-4EFF-B2D6-1E9DC32D5663}" srcOrd="0" destOrd="0" presId="urn:microsoft.com/office/officeart/2008/layout/LinedList"/>
    <dgm:cxn modelId="{D774D0BD-8EA8-4461-8C37-10973CA0F85F}" srcId="{3E42C2C0-C4BC-4B0D-925A-17652E38F572}" destId="{A04C30FC-AB65-4EAD-9648-9BC3B42B9F99}" srcOrd="0" destOrd="0" parTransId="{0AEA5C9C-C458-454F-AF71-5A68FA5ACAB2}" sibTransId="{FE1BB247-567C-46C1-8975-F112CDDDC002}"/>
    <dgm:cxn modelId="{1E962D49-F918-4FC0-A550-9F7207C599A4}" type="presOf" srcId="{3E42C2C0-C4BC-4B0D-925A-17652E38F572}" destId="{0F300FF8-40F8-4B70-B2C5-D18712BC6A41}" srcOrd="0" destOrd="0" presId="urn:microsoft.com/office/officeart/2008/layout/LinedList"/>
    <dgm:cxn modelId="{8CBEC4A0-648D-4789-8E91-B3D35D0748C8}" type="presOf" srcId="{A04C30FC-AB65-4EAD-9648-9BC3B42B9F99}" destId="{5E54059A-2B59-4DBC-A1D6-FA3C437E5F5E}" srcOrd="0" destOrd="0" presId="urn:microsoft.com/office/officeart/2008/layout/LinedList"/>
    <dgm:cxn modelId="{E1827F61-4CB2-425A-BF14-28A814795CE4}" type="presOf" srcId="{A18B73D3-F8D3-4072-97E5-60A5695CB35D}" destId="{B285BF57-B0DF-4032-8E03-A1AA7BB2CFC5}" srcOrd="0" destOrd="0" presId="urn:microsoft.com/office/officeart/2008/layout/LinedList"/>
    <dgm:cxn modelId="{374FF7C6-582A-4845-A5A6-D99E4B5F566A}" type="presOf" srcId="{39F285CA-18EA-453F-8B05-43F4B9BC3C98}" destId="{6B7B2DF1-2881-44E0-B8F7-E9A22B4DDDED}" srcOrd="0" destOrd="0" presId="urn:microsoft.com/office/officeart/2008/layout/LinedList"/>
    <dgm:cxn modelId="{34382A35-3876-427C-9127-3F0AD5132FDF}" srcId="{09BF39B9-CD1B-4E77-9530-D3687764983E}" destId="{A18B73D3-F8D3-4072-97E5-60A5695CB35D}" srcOrd="1" destOrd="0" parTransId="{91577012-1CA0-4BB6-89A7-B0B7FEBEA552}" sibTransId="{0AF0E3D7-FB6A-4396-B1F1-20A18E8DCBD7}"/>
    <dgm:cxn modelId="{884821EF-E1F7-4324-A28A-D277C7E8E23A}" type="presOf" srcId="{73B0501F-BFF9-4C0B-8A60-07763F382D58}" destId="{8FE3D52D-167E-4608-9B93-85CDB060E475}" srcOrd="0" destOrd="0" presId="urn:microsoft.com/office/officeart/2008/layout/LinedList"/>
    <dgm:cxn modelId="{866E2FB6-B9EB-497B-AEA9-990268DA24BC}" srcId="{89E24B7E-E4EB-47BE-A287-DF73A7149EDD}" destId="{A63E1AC9-1DA5-468A-9EFB-04BBEAEA8392}" srcOrd="1" destOrd="0" parTransId="{CD0A7C68-C34B-438F-AB2F-244E7A1A9A91}" sibTransId="{3124F124-07D9-4C09-8333-B0AF1B87D8B1}"/>
    <dgm:cxn modelId="{8B338F39-DF06-4168-A065-E03B890C03EB}" type="presOf" srcId="{B26E3BAC-7718-49D7-A22F-2C178EDCBDDC}" destId="{35A0FBE0-276A-4C14-8F85-05AC66EDD12F}" srcOrd="0" destOrd="0" presId="urn:microsoft.com/office/officeart/2008/layout/LinedList"/>
    <dgm:cxn modelId="{4D719987-826A-40AD-95CE-5603C6FAC68C}" type="presOf" srcId="{89E24B7E-E4EB-47BE-A287-DF73A7149EDD}" destId="{E474B890-E42E-4397-9005-7930281574CE}" srcOrd="0" destOrd="0" presId="urn:microsoft.com/office/officeart/2008/layout/LinedList"/>
    <dgm:cxn modelId="{794C8CCC-7B32-469A-8412-F220FD920812}" srcId="{09BF39B9-CD1B-4E77-9530-D3687764983E}" destId="{42605522-B946-46F3-BBC4-A01A7173D1A3}" srcOrd="0" destOrd="0" parTransId="{F9084E3E-1564-42E6-9C75-FA8273B6216F}" sibTransId="{AB2AC1E6-C7A3-43CD-A7C5-698662AF0B11}"/>
    <dgm:cxn modelId="{0129377B-712C-4581-9F73-EB15368889E6}" srcId="{89E24B7E-E4EB-47BE-A287-DF73A7149EDD}" destId="{7E1AC6E2-E432-4411-929A-A8C16FD8D7C9}" srcOrd="0" destOrd="0" parTransId="{E8206753-8011-4E3D-ABE5-6E8AE37E349D}" sibTransId="{68473CB0-1760-4930-8929-61E777558CA5}"/>
    <dgm:cxn modelId="{145FFBD1-7C36-4479-93FD-E059D15CA7F9}" srcId="{DD42D21F-711B-4436-92BE-7C34AD9C0F86}" destId="{73B0501F-BFF9-4C0B-8A60-07763F382D58}" srcOrd="0" destOrd="0" parTransId="{6E31BF63-CE86-480E-9FE1-2646BB6C6882}" sibTransId="{BC48700A-8C98-43AB-B3A5-09EA2726209A}"/>
    <dgm:cxn modelId="{DDEC7646-1DBE-4FD5-B865-346BF825084B}" type="presOf" srcId="{D980577A-4CB9-4452-B30A-765350DBFA9E}" destId="{102B6CFD-65DB-4E5F-A88C-4531C3B7B64A}" srcOrd="0" destOrd="0" presId="urn:microsoft.com/office/officeart/2008/layout/LinedList"/>
    <dgm:cxn modelId="{C73DB431-7AD2-40AB-974B-D2B75419D8E0}" type="presParOf" srcId="{0F300FF8-40F8-4B70-B2C5-D18712BC6A41}" destId="{5BF52D9C-94D8-4801-BB15-8FFCBA21123A}" srcOrd="0" destOrd="0" presId="urn:microsoft.com/office/officeart/2008/layout/LinedList"/>
    <dgm:cxn modelId="{F89A02B7-D4DB-41D8-A56B-725E02255A9C}" type="presParOf" srcId="{0F300FF8-40F8-4B70-B2C5-D18712BC6A41}" destId="{5208E98C-7469-4875-AF4E-DE35BA57AEEC}" srcOrd="1" destOrd="0" presId="urn:microsoft.com/office/officeart/2008/layout/LinedList"/>
    <dgm:cxn modelId="{17EBB4F8-185D-40CA-9058-65DE05E2B8AF}" type="presParOf" srcId="{5208E98C-7469-4875-AF4E-DE35BA57AEEC}" destId="{5E54059A-2B59-4DBC-A1D6-FA3C437E5F5E}" srcOrd="0" destOrd="0" presId="urn:microsoft.com/office/officeart/2008/layout/LinedList"/>
    <dgm:cxn modelId="{32E51FAF-173F-4180-9C9B-E2EF90AACA1A}" type="presParOf" srcId="{5208E98C-7469-4875-AF4E-DE35BA57AEEC}" destId="{999439ED-0D54-423D-9F4E-3B427B664C50}" srcOrd="1" destOrd="0" presId="urn:microsoft.com/office/officeart/2008/layout/LinedList"/>
    <dgm:cxn modelId="{4A5F0E5E-7FEA-4871-922F-8B63A07E12E7}" type="presParOf" srcId="{999439ED-0D54-423D-9F4E-3B427B664C50}" destId="{5EB71DEB-4DA5-4B01-B0F7-59AAE8F9873E}" srcOrd="0" destOrd="0" presId="urn:microsoft.com/office/officeart/2008/layout/LinedList"/>
    <dgm:cxn modelId="{0AB70555-B387-4867-9DC1-7D191458F12B}" type="presParOf" srcId="{999439ED-0D54-423D-9F4E-3B427B664C50}" destId="{7C24229B-6BBF-4121-8687-21A0F588AF59}" srcOrd="1" destOrd="0" presId="urn:microsoft.com/office/officeart/2008/layout/LinedList"/>
    <dgm:cxn modelId="{16F31B35-1905-4E03-9634-5FAC4DA87E8D}" type="presParOf" srcId="{7C24229B-6BBF-4121-8687-21A0F588AF59}" destId="{7A819117-33D6-4D28-9B41-68CA236F8877}" srcOrd="0" destOrd="0" presId="urn:microsoft.com/office/officeart/2008/layout/LinedList"/>
    <dgm:cxn modelId="{A2D79DE5-6088-4C19-862E-8D1ABD8497A0}" type="presParOf" srcId="{7C24229B-6BBF-4121-8687-21A0F588AF59}" destId="{102B6CFD-65DB-4E5F-A88C-4531C3B7B64A}" srcOrd="1" destOrd="0" presId="urn:microsoft.com/office/officeart/2008/layout/LinedList"/>
    <dgm:cxn modelId="{60DF21BD-EB44-474D-A904-4A00D40D827C}" type="presParOf" srcId="{7C24229B-6BBF-4121-8687-21A0F588AF59}" destId="{E0D5FF50-E542-4233-8666-F5608768663D}" srcOrd="2" destOrd="0" presId="urn:microsoft.com/office/officeart/2008/layout/LinedList"/>
    <dgm:cxn modelId="{80BDFFA2-E7DB-459F-A119-8CCE760EA07F}" type="presParOf" srcId="{999439ED-0D54-423D-9F4E-3B427B664C50}" destId="{4AA67BE6-3342-41BF-B250-B97BF79CADFD}" srcOrd="2" destOrd="0" presId="urn:microsoft.com/office/officeart/2008/layout/LinedList"/>
    <dgm:cxn modelId="{A73B5C76-BC30-4033-9D2A-6EFB028C56E5}" type="presParOf" srcId="{999439ED-0D54-423D-9F4E-3B427B664C50}" destId="{1F71B483-F047-4169-9284-B9C59138938A}" srcOrd="3" destOrd="0" presId="urn:microsoft.com/office/officeart/2008/layout/LinedList"/>
    <dgm:cxn modelId="{979BE282-4217-4244-ACA3-5FD8807E712A}" type="presParOf" srcId="{999439ED-0D54-423D-9F4E-3B427B664C50}" destId="{42C34F00-343C-4D87-A9DC-0370E96FF253}" srcOrd="4" destOrd="0" presId="urn:microsoft.com/office/officeart/2008/layout/LinedList"/>
    <dgm:cxn modelId="{12BF22FA-8DA0-403D-8CF8-A18FB6BBC2F3}" type="presParOf" srcId="{42C34F00-343C-4D87-A9DC-0370E96FF253}" destId="{D00E7CCE-036E-4CDA-BFE4-269A97E39733}" srcOrd="0" destOrd="0" presId="urn:microsoft.com/office/officeart/2008/layout/LinedList"/>
    <dgm:cxn modelId="{6AF9D215-B789-4FD2-9011-32CA7C7C8EC7}" type="presParOf" srcId="{42C34F00-343C-4D87-A9DC-0370E96FF253}" destId="{6B7B2DF1-2881-44E0-B8F7-E9A22B4DDDED}" srcOrd="1" destOrd="0" presId="urn:microsoft.com/office/officeart/2008/layout/LinedList"/>
    <dgm:cxn modelId="{A4D26909-F1EF-4C9F-B54C-0159ACEC8E5A}" type="presParOf" srcId="{42C34F00-343C-4D87-A9DC-0370E96FF253}" destId="{DA3AB4D1-4D14-4577-BF53-0859504BF448}" srcOrd="2" destOrd="0" presId="urn:microsoft.com/office/officeart/2008/layout/LinedList"/>
    <dgm:cxn modelId="{FE103E95-695A-4217-B103-B0E62787BA2C}" type="presParOf" srcId="{999439ED-0D54-423D-9F4E-3B427B664C50}" destId="{9012F611-AB46-440B-B09B-05B1D62AD589}" srcOrd="5" destOrd="0" presId="urn:microsoft.com/office/officeart/2008/layout/LinedList"/>
    <dgm:cxn modelId="{582B32BA-25CA-4204-86A8-DE05B2489573}" type="presParOf" srcId="{999439ED-0D54-423D-9F4E-3B427B664C50}" destId="{161B1897-1195-415B-A307-E87E23C31B13}" srcOrd="6" destOrd="0" presId="urn:microsoft.com/office/officeart/2008/layout/LinedList"/>
    <dgm:cxn modelId="{8C8AC2AD-F9D7-461D-B186-418CDA7F7099}" type="presParOf" srcId="{0F300FF8-40F8-4B70-B2C5-D18712BC6A41}" destId="{76006445-72BC-4644-ABAF-080F709B44F4}" srcOrd="2" destOrd="0" presId="urn:microsoft.com/office/officeart/2008/layout/LinedList"/>
    <dgm:cxn modelId="{E8C01E0D-37FD-4DB5-BE6A-2B78171B0686}" type="presParOf" srcId="{0F300FF8-40F8-4B70-B2C5-D18712BC6A41}" destId="{FCCEF934-1CA3-4171-BD74-EAB8B7E27B24}" srcOrd="3" destOrd="0" presId="urn:microsoft.com/office/officeart/2008/layout/LinedList"/>
    <dgm:cxn modelId="{253A8C7C-A3CE-479E-ADB0-4C195952C5C6}" type="presParOf" srcId="{FCCEF934-1CA3-4171-BD74-EAB8B7E27B24}" destId="{0B1FD38B-8A57-4559-B786-7142445A8AD9}" srcOrd="0" destOrd="0" presId="urn:microsoft.com/office/officeart/2008/layout/LinedList"/>
    <dgm:cxn modelId="{D9E06ECF-1EF3-4E5B-9C1E-945B41B66218}" type="presParOf" srcId="{FCCEF934-1CA3-4171-BD74-EAB8B7E27B24}" destId="{97FD04D1-F326-430D-AAA5-606F82C475BE}" srcOrd="1" destOrd="0" presId="urn:microsoft.com/office/officeart/2008/layout/LinedList"/>
    <dgm:cxn modelId="{970B58BA-472D-4D7E-A998-A5AF8DE02232}" type="presParOf" srcId="{97FD04D1-F326-430D-AAA5-606F82C475BE}" destId="{C6E86109-F6DD-4271-9970-8BC5723574B5}" srcOrd="0" destOrd="0" presId="urn:microsoft.com/office/officeart/2008/layout/LinedList"/>
    <dgm:cxn modelId="{0A323A3C-1D02-4733-B0C1-8A23B01866D2}" type="presParOf" srcId="{97FD04D1-F326-430D-AAA5-606F82C475BE}" destId="{A6782C6D-661B-41F1-BB7B-884CE5B39AD6}" srcOrd="1" destOrd="0" presId="urn:microsoft.com/office/officeart/2008/layout/LinedList"/>
    <dgm:cxn modelId="{B9D24471-A74E-47C4-B8FC-A6F333569A6E}" type="presParOf" srcId="{A6782C6D-661B-41F1-BB7B-884CE5B39AD6}" destId="{EE45DD6F-6109-4782-B2A4-2FE6E1CA5F79}" srcOrd="0" destOrd="0" presId="urn:microsoft.com/office/officeart/2008/layout/LinedList"/>
    <dgm:cxn modelId="{B1040A41-7606-4A97-B587-2FF5BFF4AA72}" type="presParOf" srcId="{A6782C6D-661B-41F1-BB7B-884CE5B39AD6}" destId="{8FE3D52D-167E-4608-9B93-85CDB060E475}" srcOrd="1" destOrd="0" presId="urn:microsoft.com/office/officeart/2008/layout/LinedList"/>
    <dgm:cxn modelId="{6CD653E1-F1C6-4DE1-A3C0-15DB2DEFAFB5}" type="presParOf" srcId="{A6782C6D-661B-41F1-BB7B-884CE5B39AD6}" destId="{14CD699A-454B-43B8-8FD3-C81B9ACF882D}" srcOrd="2" destOrd="0" presId="urn:microsoft.com/office/officeart/2008/layout/LinedList"/>
    <dgm:cxn modelId="{2C08D365-2BC9-456B-A577-B785091C57F2}" type="presParOf" srcId="{97FD04D1-F326-430D-AAA5-606F82C475BE}" destId="{CDA033F5-717F-477C-9088-12511FB09A7C}" srcOrd="2" destOrd="0" presId="urn:microsoft.com/office/officeart/2008/layout/LinedList"/>
    <dgm:cxn modelId="{48183A5E-23EE-45D9-827E-0917FC46ADE2}" type="presParOf" srcId="{97FD04D1-F326-430D-AAA5-606F82C475BE}" destId="{F16CB028-BB50-4B60-A2F0-25BCB89ECFDA}" srcOrd="3" destOrd="0" presId="urn:microsoft.com/office/officeart/2008/layout/LinedList"/>
    <dgm:cxn modelId="{67FA077F-D5E3-4F92-B24C-397AD7B40E82}" type="presParOf" srcId="{97FD04D1-F326-430D-AAA5-606F82C475BE}" destId="{7FEC2AAF-0F7B-4CEB-932E-82C576941006}" srcOrd="4" destOrd="0" presId="urn:microsoft.com/office/officeart/2008/layout/LinedList"/>
    <dgm:cxn modelId="{CADE164A-0BE8-489A-89C4-F07F2159F641}" type="presParOf" srcId="{7FEC2AAF-0F7B-4CEB-932E-82C576941006}" destId="{2BEE82F8-8FE9-4B5A-BCA9-DCDA317FC609}" srcOrd="0" destOrd="0" presId="urn:microsoft.com/office/officeart/2008/layout/LinedList"/>
    <dgm:cxn modelId="{4F4A6823-1588-4818-B95E-FB5EC059ECED}" type="presParOf" srcId="{7FEC2AAF-0F7B-4CEB-932E-82C576941006}" destId="{556B9D98-59EA-4EFF-B2D6-1E9DC32D5663}" srcOrd="1" destOrd="0" presId="urn:microsoft.com/office/officeart/2008/layout/LinedList"/>
    <dgm:cxn modelId="{00CBBD0F-A4DE-4DEB-852F-C5F863757998}" type="presParOf" srcId="{7FEC2AAF-0F7B-4CEB-932E-82C576941006}" destId="{70802718-A074-4598-9AFF-4BACF85F7950}" srcOrd="2" destOrd="0" presId="urn:microsoft.com/office/officeart/2008/layout/LinedList"/>
    <dgm:cxn modelId="{DB73ADFB-A935-41CA-A898-57058047819E}" type="presParOf" srcId="{97FD04D1-F326-430D-AAA5-606F82C475BE}" destId="{6F5A3F69-48C5-4BEF-A4D2-C279CC108D03}" srcOrd="5" destOrd="0" presId="urn:microsoft.com/office/officeart/2008/layout/LinedList"/>
    <dgm:cxn modelId="{78031287-AC22-48D0-A8F8-BAC85AC3F1DE}" type="presParOf" srcId="{97FD04D1-F326-430D-AAA5-606F82C475BE}" destId="{9702BC9D-1559-46B4-BF40-FD94B4BF63BC}" srcOrd="6" destOrd="0" presId="urn:microsoft.com/office/officeart/2008/layout/LinedList"/>
    <dgm:cxn modelId="{12B6648A-F625-4B36-8351-52CB6C8FAA42}" type="presParOf" srcId="{0F300FF8-40F8-4B70-B2C5-D18712BC6A41}" destId="{693E5103-2097-4CD6-A798-5C514DBDB2C6}" srcOrd="4" destOrd="0" presId="urn:microsoft.com/office/officeart/2008/layout/LinedList"/>
    <dgm:cxn modelId="{9460EC3C-48B4-4ABB-BE6D-C1CE44046B25}" type="presParOf" srcId="{0F300FF8-40F8-4B70-B2C5-D18712BC6A41}" destId="{16D6F58A-6EC6-47C3-BF70-D39991096180}" srcOrd="5" destOrd="0" presId="urn:microsoft.com/office/officeart/2008/layout/LinedList"/>
    <dgm:cxn modelId="{C003BB0C-0261-4270-A563-87E2280A64BD}" type="presParOf" srcId="{16D6F58A-6EC6-47C3-BF70-D39991096180}" destId="{E474B890-E42E-4397-9005-7930281574CE}" srcOrd="0" destOrd="0" presId="urn:microsoft.com/office/officeart/2008/layout/LinedList"/>
    <dgm:cxn modelId="{DFFEE5E0-3D6E-44C0-8FC2-9F2953D64D1C}" type="presParOf" srcId="{16D6F58A-6EC6-47C3-BF70-D39991096180}" destId="{41D94845-9772-434E-87A2-42E2EC0E5B47}" srcOrd="1" destOrd="0" presId="urn:microsoft.com/office/officeart/2008/layout/LinedList"/>
    <dgm:cxn modelId="{C8F5B2FE-AA86-484C-9784-58EBA1D4F6F8}" type="presParOf" srcId="{41D94845-9772-434E-87A2-42E2EC0E5B47}" destId="{677E1216-BA5E-48CD-B8AB-39C976A1C02E}" srcOrd="0" destOrd="0" presId="urn:microsoft.com/office/officeart/2008/layout/LinedList"/>
    <dgm:cxn modelId="{45BA4385-4399-4DF4-8F4F-56D7A5E4327B}" type="presParOf" srcId="{41D94845-9772-434E-87A2-42E2EC0E5B47}" destId="{469C8814-0032-4CC5-BED5-190CD9322213}" srcOrd="1" destOrd="0" presId="urn:microsoft.com/office/officeart/2008/layout/LinedList"/>
    <dgm:cxn modelId="{E7C23684-700C-42BA-B18F-A23CD2BD22E7}" type="presParOf" srcId="{469C8814-0032-4CC5-BED5-190CD9322213}" destId="{DDA70F27-77B9-4949-A44F-34C42649B1C0}" srcOrd="0" destOrd="0" presId="urn:microsoft.com/office/officeart/2008/layout/LinedList"/>
    <dgm:cxn modelId="{E96A4BC9-A16B-492F-84AA-AEEAC64B1F6E}" type="presParOf" srcId="{469C8814-0032-4CC5-BED5-190CD9322213}" destId="{16CB9C1C-ADF4-42D0-8E8E-A0BA7142BDFC}" srcOrd="1" destOrd="0" presId="urn:microsoft.com/office/officeart/2008/layout/LinedList"/>
    <dgm:cxn modelId="{27FC3D3B-B1F2-4C47-88D5-A97001ED5D4D}" type="presParOf" srcId="{469C8814-0032-4CC5-BED5-190CD9322213}" destId="{E9912635-A2F8-44D9-951D-741E0817D4AE}" srcOrd="2" destOrd="0" presId="urn:microsoft.com/office/officeart/2008/layout/LinedList"/>
    <dgm:cxn modelId="{ECAB8B77-4DD7-42B2-A1BA-FD9EA994EAB5}" type="presParOf" srcId="{41D94845-9772-434E-87A2-42E2EC0E5B47}" destId="{23957536-C600-4FBD-BA0B-2A997F92F4AC}" srcOrd="2" destOrd="0" presId="urn:microsoft.com/office/officeart/2008/layout/LinedList"/>
    <dgm:cxn modelId="{C248DF67-836A-4E73-A1AC-A989DC137206}" type="presParOf" srcId="{41D94845-9772-434E-87A2-42E2EC0E5B47}" destId="{A39AB79D-0FC6-4E00-9503-A5302946D968}" srcOrd="3" destOrd="0" presId="urn:microsoft.com/office/officeart/2008/layout/LinedList"/>
    <dgm:cxn modelId="{92B7C1BB-ACA2-4CAB-9942-F76DA016A755}" type="presParOf" srcId="{41D94845-9772-434E-87A2-42E2EC0E5B47}" destId="{FCC5A7DA-B690-43B1-AA65-90D780A1BBD9}" srcOrd="4" destOrd="0" presId="urn:microsoft.com/office/officeart/2008/layout/LinedList"/>
    <dgm:cxn modelId="{E4B37078-B68C-4DBA-926B-B9015398F5E8}" type="presParOf" srcId="{FCC5A7DA-B690-43B1-AA65-90D780A1BBD9}" destId="{0DF00C53-64B4-4D8C-B2C6-D35CE4BD70F4}" srcOrd="0" destOrd="0" presId="urn:microsoft.com/office/officeart/2008/layout/LinedList"/>
    <dgm:cxn modelId="{E0F12723-D157-4219-B6E6-AF4FAC82D703}" type="presParOf" srcId="{FCC5A7DA-B690-43B1-AA65-90D780A1BBD9}" destId="{AA9DAE4C-A268-43F9-969E-D3947D163439}" srcOrd="1" destOrd="0" presId="urn:microsoft.com/office/officeart/2008/layout/LinedList"/>
    <dgm:cxn modelId="{0E22B38B-707C-44C8-BA98-C4CC9C5B2CC0}" type="presParOf" srcId="{FCC5A7DA-B690-43B1-AA65-90D780A1BBD9}" destId="{07E5C719-2FDE-4B23-A274-54DA6EB21C89}" srcOrd="2" destOrd="0" presId="urn:microsoft.com/office/officeart/2008/layout/LinedList"/>
    <dgm:cxn modelId="{34598C97-FB77-4915-B6AE-18F1E747267F}" type="presParOf" srcId="{41D94845-9772-434E-87A2-42E2EC0E5B47}" destId="{7B036BA2-1D93-41F0-B255-5F7BD205DD51}" srcOrd="5" destOrd="0" presId="urn:microsoft.com/office/officeart/2008/layout/LinedList"/>
    <dgm:cxn modelId="{387DC3D9-E1A2-416E-A451-9CE253676D9A}" type="presParOf" srcId="{41D94845-9772-434E-87A2-42E2EC0E5B47}" destId="{0141F6C3-823B-44F7-BEBA-F18ABCFF2614}" srcOrd="6" destOrd="0" presId="urn:microsoft.com/office/officeart/2008/layout/LinedList"/>
    <dgm:cxn modelId="{2D6CD812-7B00-47B5-AEFC-20979C05293B}" type="presParOf" srcId="{0F300FF8-40F8-4B70-B2C5-D18712BC6A41}" destId="{F0BF809D-52FF-4406-B3BB-4C6391EDB70F}" srcOrd="6" destOrd="0" presId="urn:microsoft.com/office/officeart/2008/layout/LinedList"/>
    <dgm:cxn modelId="{C3297065-70D6-44A6-9174-BF1AB061714B}" type="presParOf" srcId="{0F300FF8-40F8-4B70-B2C5-D18712BC6A41}" destId="{D6722865-BF2E-4FF4-AE11-D760476C7802}" srcOrd="7" destOrd="0" presId="urn:microsoft.com/office/officeart/2008/layout/LinedList"/>
    <dgm:cxn modelId="{5477B031-AD1F-4A02-88DB-1942D232EF67}" type="presParOf" srcId="{D6722865-BF2E-4FF4-AE11-D760476C7802}" destId="{38FFEBC6-0EB1-4F8F-9A65-B5E6CF1E02D1}" srcOrd="0" destOrd="0" presId="urn:microsoft.com/office/officeart/2008/layout/LinedList"/>
    <dgm:cxn modelId="{8381B703-A57A-4A4A-A249-1F4602BDED12}" type="presParOf" srcId="{D6722865-BF2E-4FF4-AE11-D760476C7802}" destId="{5A67F7A6-C4E9-45DE-BBF7-32393FBACCC8}" srcOrd="1" destOrd="0" presId="urn:microsoft.com/office/officeart/2008/layout/LinedList"/>
    <dgm:cxn modelId="{93D98492-076A-4708-9974-E3097A109B26}" type="presParOf" srcId="{5A67F7A6-C4E9-45DE-BBF7-32393FBACCC8}" destId="{71290DD5-20FC-462A-AD47-7FBEFC10C869}" srcOrd="0" destOrd="0" presId="urn:microsoft.com/office/officeart/2008/layout/LinedList"/>
    <dgm:cxn modelId="{1688FE36-3CEF-4760-BA81-0279F5D25CE6}" type="presParOf" srcId="{5A67F7A6-C4E9-45DE-BBF7-32393FBACCC8}" destId="{C0E0463F-0698-4092-A04F-AF5E6A1B024E}" srcOrd="1" destOrd="0" presId="urn:microsoft.com/office/officeart/2008/layout/LinedList"/>
    <dgm:cxn modelId="{CE0775FA-928E-4C7F-8ED4-47A6CB03AB5D}" type="presParOf" srcId="{C0E0463F-0698-4092-A04F-AF5E6A1B024E}" destId="{764BD13E-1057-4FB2-BD7E-F68B3C04AB3F}" srcOrd="0" destOrd="0" presId="urn:microsoft.com/office/officeart/2008/layout/LinedList"/>
    <dgm:cxn modelId="{3C7B4AF5-4F67-4ACF-B097-C6D20A93EE81}" type="presParOf" srcId="{C0E0463F-0698-4092-A04F-AF5E6A1B024E}" destId="{CAFEC92D-6375-4FD9-8259-06B390AB2A27}" srcOrd="1" destOrd="0" presId="urn:microsoft.com/office/officeart/2008/layout/LinedList"/>
    <dgm:cxn modelId="{49870C97-5C92-4C18-8A40-D1BE7C175C21}" type="presParOf" srcId="{C0E0463F-0698-4092-A04F-AF5E6A1B024E}" destId="{6C680641-A66C-4978-AA77-0CF6B34AAE9B}" srcOrd="2" destOrd="0" presId="urn:microsoft.com/office/officeart/2008/layout/LinedList"/>
    <dgm:cxn modelId="{0DD431A2-AF83-46D4-B003-90540D7180EC}" type="presParOf" srcId="{5A67F7A6-C4E9-45DE-BBF7-32393FBACCC8}" destId="{EE72F962-9C7F-4FFC-842A-BCD9ED5515A5}" srcOrd="2" destOrd="0" presId="urn:microsoft.com/office/officeart/2008/layout/LinedList"/>
    <dgm:cxn modelId="{9775AB96-B28F-486C-A92E-2ED837AE1215}" type="presParOf" srcId="{5A67F7A6-C4E9-45DE-BBF7-32393FBACCC8}" destId="{577521BC-4154-4F8C-9AF7-5C72286F2FA3}" srcOrd="3" destOrd="0" presId="urn:microsoft.com/office/officeart/2008/layout/LinedList"/>
    <dgm:cxn modelId="{EE4CE266-396A-4376-93FF-37995EBB42AA}" type="presParOf" srcId="{5A67F7A6-C4E9-45DE-BBF7-32393FBACCC8}" destId="{B1ECF969-4DA7-419B-BACE-3F53B87C0022}" srcOrd="4" destOrd="0" presId="urn:microsoft.com/office/officeart/2008/layout/LinedList"/>
    <dgm:cxn modelId="{96018DFC-E16D-4ECA-9AE7-9BE7C838704C}" type="presParOf" srcId="{B1ECF969-4DA7-419B-BACE-3F53B87C0022}" destId="{9381D025-E997-4472-9CD8-B7A4B575A0FA}" srcOrd="0" destOrd="0" presId="urn:microsoft.com/office/officeart/2008/layout/LinedList"/>
    <dgm:cxn modelId="{7D07039E-CB36-43A4-80F3-FF53F37F0AA0}" type="presParOf" srcId="{B1ECF969-4DA7-419B-BACE-3F53B87C0022}" destId="{35A0FBE0-276A-4C14-8F85-05AC66EDD12F}" srcOrd="1" destOrd="0" presId="urn:microsoft.com/office/officeart/2008/layout/LinedList"/>
    <dgm:cxn modelId="{3B0FC00F-6B98-4C56-8375-CA8C66443DA4}" type="presParOf" srcId="{B1ECF969-4DA7-419B-BACE-3F53B87C0022}" destId="{C5859831-4F6D-44B4-8076-85642B55D70D}" srcOrd="2" destOrd="0" presId="urn:microsoft.com/office/officeart/2008/layout/LinedList"/>
    <dgm:cxn modelId="{8EDD101C-8A53-4381-AC8D-CD8A99DC11D9}" type="presParOf" srcId="{5A67F7A6-C4E9-45DE-BBF7-32393FBACCC8}" destId="{77FCC4CE-265F-4258-B22A-E61C219324D2}" srcOrd="5" destOrd="0" presId="urn:microsoft.com/office/officeart/2008/layout/LinedList"/>
    <dgm:cxn modelId="{A33F0E99-D77F-4075-8FFF-90364D41E677}" type="presParOf" srcId="{5A67F7A6-C4E9-45DE-BBF7-32393FBACCC8}" destId="{1FF68097-DABB-4EE4-912F-8E8E55EC97C2}" srcOrd="6" destOrd="0" presId="urn:microsoft.com/office/officeart/2008/layout/LinedList"/>
    <dgm:cxn modelId="{B75B3B76-0D9D-42EF-9317-390FAAB4F430}" type="presParOf" srcId="{5A67F7A6-C4E9-45DE-BBF7-32393FBACCC8}" destId="{5D20D2F3-6718-4876-BEB0-189607713022}" srcOrd="7" destOrd="0" presId="urn:microsoft.com/office/officeart/2008/layout/LinedList"/>
    <dgm:cxn modelId="{55B8E03F-E6FD-4FEE-9D72-C7A7EA6B04E3}" type="presParOf" srcId="{5D20D2F3-6718-4876-BEB0-189607713022}" destId="{E276CF96-42CB-4D75-AF39-335223D99B1E}" srcOrd="0" destOrd="0" presId="urn:microsoft.com/office/officeart/2008/layout/LinedList"/>
    <dgm:cxn modelId="{75A5F6FF-D152-4ACD-AE8D-062D24086AAF}" type="presParOf" srcId="{5D20D2F3-6718-4876-BEB0-189607713022}" destId="{18123697-F0F1-4E30-9E49-2009A971B9B6}" srcOrd="1" destOrd="0" presId="urn:microsoft.com/office/officeart/2008/layout/LinedList"/>
    <dgm:cxn modelId="{40A0FD54-9FDF-47C0-BF40-4C58D549E666}" type="presParOf" srcId="{5D20D2F3-6718-4876-BEB0-189607713022}" destId="{0BF933EB-8432-4BF6-AA2D-1AFA9F271F1D}" srcOrd="2" destOrd="0" presId="urn:microsoft.com/office/officeart/2008/layout/LinedList"/>
    <dgm:cxn modelId="{BBC9E158-B2E6-44DC-AAFB-FC587991EBB9}" type="presParOf" srcId="{5A67F7A6-C4E9-45DE-BBF7-32393FBACCC8}" destId="{23F520D5-29C7-4D15-810D-4B003CB3AC7C}" srcOrd="8" destOrd="0" presId="urn:microsoft.com/office/officeart/2008/layout/LinedList"/>
    <dgm:cxn modelId="{F882AB15-7CC9-44CD-B3B1-D329C204CE22}" type="presParOf" srcId="{5A67F7A6-C4E9-45DE-BBF7-32393FBACCC8}" destId="{C6E708B1-67FE-453E-8F85-459972620DE1}" srcOrd="9" destOrd="0" presId="urn:microsoft.com/office/officeart/2008/layout/LinedList"/>
    <dgm:cxn modelId="{EF8CCEB0-4F3F-44CB-85E7-B83812F2ECFA}" type="presParOf" srcId="{0F300FF8-40F8-4B70-B2C5-D18712BC6A41}" destId="{F3BB8B97-CD00-4941-8F72-AED2D382930C}" srcOrd="8" destOrd="0" presId="urn:microsoft.com/office/officeart/2008/layout/LinedList"/>
    <dgm:cxn modelId="{2296CD8B-FBFE-47CF-91D6-8494FD2BA82E}" type="presParOf" srcId="{0F300FF8-40F8-4B70-B2C5-D18712BC6A41}" destId="{7B4F376A-2D9F-457A-9FA2-C13F11A1D9A2}" srcOrd="9" destOrd="0" presId="urn:microsoft.com/office/officeart/2008/layout/LinedList"/>
    <dgm:cxn modelId="{1970685C-A64B-4CF5-97F2-36BDDA7079C7}" type="presParOf" srcId="{7B4F376A-2D9F-457A-9FA2-C13F11A1D9A2}" destId="{C954462D-52CC-4B40-87AD-E1281540ECAB}" srcOrd="0" destOrd="0" presId="urn:microsoft.com/office/officeart/2008/layout/LinedList"/>
    <dgm:cxn modelId="{2A58C35C-D631-4F74-A69C-2B5897AE2B9A}" type="presParOf" srcId="{7B4F376A-2D9F-457A-9FA2-C13F11A1D9A2}" destId="{0BEF1C76-F1F6-4C33-A1A7-CF56F25DAFFF}" srcOrd="1" destOrd="0" presId="urn:microsoft.com/office/officeart/2008/layout/LinedList"/>
    <dgm:cxn modelId="{C6BE5176-0D00-49FD-B61F-57B7063C56CD}" type="presParOf" srcId="{0BEF1C76-F1F6-4C33-A1A7-CF56F25DAFFF}" destId="{2721E1D9-BD0E-4934-8C6C-B51282FDEB04}" srcOrd="0" destOrd="0" presId="urn:microsoft.com/office/officeart/2008/layout/LinedList"/>
    <dgm:cxn modelId="{95CE7598-78B2-4FBF-99D5-C5C11F5F1389}" type="presParOf" srcId="{0BEF1C76-F1F6-4C33-A1A7-CF56F25DAFFF}" destId="{4B8923F6-75A2-4BFF-9180-2A101EF50237}" srcOrd="1" destOrd="0" presId="urn:microsoft.com/office/officeart/2008/layout/LinedList"/>
    <dgm:cxn modelId="{8B6B3306-2100-406C-85E2-829B737371B6}" type="presParOf" srcId="{4B8923F6-75A2-4BFF-9180-2A101EF50237}" destId="{D4B161BF-F57D-4A45-BD4A-C89BE8C43265}" srcOrd="0" destOrd="0" presId="urn:microsoft.com/office/officeart/2008/layout/LinedList"/>
    <dgm:cxn modelId="{BC1A776C-CD80-4311-B6AF-120E63A5DDB9}" type="presParOf" srcId="{4B8923F6-75A2-4BFF-9180-2A101EF50237}" destId="{FFD13690-F643-4B0B-9CE1-637147499F11}" srcOrd="1" destOrd="0" presId="urn:microsoft.com/office/officeart/2008/layout/LinedList"/>
    <dgm:cxn modelId="{2BED2A42-54F6-488E-860D-B6A87320EEDE}" type="presParOf" srcId="{4B8923F6-75A2-4BFF-9180-2A101EF50237}" destId="{9D2FF0F8-EBCA-4443-82CA-632E4278656D}" srcOrd="2" destOrd="0" presId="urn:microsoft.com/office/officeart/2008/layout/LinedList"/>
    <dgm:cxn modelId="{C21AF812-458F-42A5-909E-F104C790200F}" type="presParOf" srcId="{0BEF1C76-F1F6-4C33-A1A7-CF56F25DAFFF}" destId="{02602489-867D-44A8-86A4-8ED75D410287}" srcOrd="2" destOrd="0" presId="urn:microsoft.com/office/officeart/2008/layout/LinedList"/>
    <dgm:cxn modelId="{D3972EA9-D500-4859-9EB6-26D75B90154F}" type="presParOf" srcId="{0BEF1C76-F1F6-4C33-A1A7-CF56F25DAFFF}" destId="{CDD8BB30-648E-4243-A5DF-582C30ADCE3A}" srcOrd="3" destOrd="0" presId="urn:microsoft.com/office/officeart/2008/layout/LinedList"/>
    <dgm:cxn modelId="{51BA86DF-847B-4EDC-8825-BAA737726E1E}" type="presParOf" srcId="{0BEF1C76-F1F6-4C33-A1A7-CF56F25DAFFF}" destId="{226D4187-3B48-4903-BD90-8B7D8FE66DC3}" srcOrd="4" destOrd="0" presId="urn:microsoft.com/office/officeart/2008/layout/LinedList"/>
    <dgm:cxn modelId="{73704990-8CC2-4137-88C7-24328EC47983}" type="presParOf" srcId="{226D4187-3B48-4903-BD90-8B7D8FE66DC3}" destId="{D29C6AE3-B07E-4EEF-8E33-82F5B1E8E233}" srcOrd="0" destOrd="0" presId="urn:microsoft.com/office/officeart/2008/layout/LinedList"/>
    <dgm:cxn modelId="{60CEDC53-9E74-4B4C-B098-FABEB31061CE}" type="presParOf" srcId="{226D4187-3B48-4903-BD90-8B7D8FE66DC3}" destId="{B285BF57-B0DF-4032-8E03-A1AA7BB2CFC5}" srcOrd="1" destOrd="0" presId="urn:microsoft.com/office/officeart/2008/layout/LinedList"/>
    <dgm:cxn modelId="{86FDF070-5470-4802-8270-66743AD1A16A}" type="presParOf" srcId="{226D4187-3B48-4903-BD90-8B7D8FE66DC3}" destId="{BC81234D-D339-40EC-B6F4-AE144CC83DFF}" srcOrd="2" destOrd="0" presId="urn:microsoft.com/office/officeart/2008/layout/LinedList"/>
    <dgm:cxn modelId="{09488C27-A00C-4C35-AA8F-ADFF18CC138A}" type="presParOf" srcId="{0BEF1C76-F1F6-4C33-A1A7-CF56F25DAFFF}" destId="{78D236FF-046E-4F7B-A23F-44959570F065}" srcOrd="5" destOrd="0" presId="urn:microsoft.com/office/officeart/2008/layout/LinedList"/>
    <dgm:cxn modelId="{1190A2E3-4B04-43FD-9413-F6C94FA74A5D}" type="presParOf" srcId="{0BEF1C76-F1F6-4C33-A1A7-CF56F25DAFFF}" destId="{A347DA93-7B72-43DF-A1EE-B7DAE6880FD0}"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6B8E123-32B0-48EE-B090-9FDB7700F729}" type="doc">
      <dgm:prSet loTypeId="urn:microsoft.com/office/officeart/2005/8/layout/hierarchy2" loCatId="hierarchy" qsTypeId="urn:microsoft.com/office/officeart/2005/8/quickstyle/simple3" qsCatId="simple" csTypeId="urn:microsoft.com/office/officeart/2005/8/colors/accent2_3" csCatId="accent2" phldr="1"/>
      <dgm:spPr/>
      <dgm:t>
        <a:bodyPr/>
        <a:lstStyle/>
        <a:p>
          <a:endParaRPr lang="en-US"/>
        </a:p>
      </dgm:t>
    </dgm:pt>
    <dgm:pt modelId="{DECCF85F-0BBB-4AEA-940B-7F9A14A8F4FD}">
      <dgm:prSet phldrT="[Text]"/>
      <dgm:spPr/>
      <dgm:t>
        <a:bodyPr/>
        <a:lstStyle/>
        <a:p>
          <a:r>
            <a:rPr lang="fa-IR" dirty="0" smtClean="0"/>
            <a:t>شناسایی اهداف بنیادی: </a:t>
          </a:r>
        </a:p>
        <a:p>
          <a:r>
            <a:rPr lang="fa-IR" dirty="0" smtClean="0"/>
            <a:t>بررسی دلیل وجود هریک از اهداف در فهرست ابتدایی </a:t>
          </a:r>
          <a:endParaRPr lang="en-US" dirty="0"/>
        </a:p>
      </dgm:t>
    </dgm:pt>
    <dgm:pt modelId="{47137B33-E80F-4705-ABEF-96C2DAADD547}" type="parTrans" cxnId="{6B208BBB-850A-4E39-975F-AF812B61727A}">
      <dgm:prSet/>
      <dgm:spPr/>
      <dgm:t>
        <a:bodyPr/>
        <a:lstStyle/>
        <a:p>
          <a:endParaRPr lang="en-US"/>
        </a:p>
      </dgm:t>
    </dgm:pt>
    <dgm:pt modelId="{45C43B0A-5A86-407B-8209-E99B4ADBF65B}" type="sibTrans" cxnId="{6B208BBB-850A-4E39-975F-AF812B61727A}">
      <dgm:prSet/>
      <dgm:spPr/>
      <dgm:t>
        <a:bodyPr/>
        <a:lstStyle/>
        <a:p>
          <a:endParaRPr lang="en-US"/>
        </a:p>
      </dgm:t>
    </dgm:pt>
    <dgm:pt modelId="{A8A53A39-761B-4BC0-A0B7-FB2AE4F95074}">
      <dgm:prSet phldrT="[Text]"/>
      <dgm:spPr/>
      <dgm:t>
        <a:bodyPr/>
        <a:lstStyle/>
        <a:p>
          <a:r>
            <a:rPr lang="fa-IR" dirty="0" smtClean="0"/>
            <a:t>چرا این هدف مهم است؟</a:t>
          </a:r>
          <a:endParaRPr lang="en-US" dirty="0"/>
        </a:p>
      </dgm:t>
    </dgm:pt>
    <dgm:pt modelId="{02049FC1-A68D-41AA-BAF1-933F1B9CB332}" type="parTrans" cxnId="{B3A91508-ED73-4CC4-ADD6-140F49A96D59}">
      <dgm:prSet/>
      <dgm:spPr/>
      <dgm:t>
        <a:bodyPr/>
        <a:lstStyle/>
        <a:p>
          <a:endParaRPr lang="en-US"/>
        </a:p>
      </dgm:t>
    </dgm:pt>
    <dgm:pt modelId="{26A54CA2-E91A-4A54-A7F9-57A22728BF1B}" type="sibTrans" cxnId="{B3A91508-ED73-4CC4-ADD6-140F49A96D59}">
      <dgm:prSet/>
      <dgm:spPr/>
      <dgm:t>
        <a:bodyPr/>
        <a:lstStyle/>
        <a:p>
          <a:endParaRPr lang="en-US"/>
        </a:p>
      </dgm:t>
    </dgm:pt>
    <dgm:pt modelId="{81102318-3331-49EA-8F01-3037CA214B95}">
      <dgm:prSet phldrT="[Text]"/>
      <dgm:spPr/>
      <dgm:t>
        <a:bodyPr/>
        <a:lstStyle/>
        <a:p>
          <a:r>
            <a:rPr lang="fa-IR" dirty="0" smtClean="0"/>
            <a:t>به یک دلیل اساسی می رسیم</a:t>
          </a:r>
          <a:endParaRPr lang="en-US" dirty="0"/>
        </a:p>
      </dgm:t>
    </dgm:pt>
    <dgm:pt modelId="{C9C5CB2D-5174-49C5-85B6-E50ABD266F2A}" type="parTrans" cxnId="{3054E003-EE11-4ED0-B707-6EA65F0C1157}">
      <dgm:prSet/>
      <dgm:spPr/>
      <dgm:t>
        <a:bodyPr/>
        <a:lstStyle/>
        <a:p>
          <a:endParaRPr lang="en-US"/>
        </a:p>
      </dgm:t>
    </dgm:pt>
    <dgm:pt modelId="{50B2B7ED-E504-4D0B-B9F0-CA06089CF4F7}" type="sibTrans" cxnId="{3054E003-EE11-4ED0-B707-6EA65F0C1157}">
      <dgm:prSet/>
      <dgm:spPr/>
      <dgm:t>
        <a:bodyPr/>
        <a:lstStyle/>
        <a:p>
          <a:endParaRPr lang="en-US"/>
        </a:p>
      </dgm:t>
    </dgm:pt>
    <dgm:pt modelId="{4ACA40CC-2EC6-4E48-83BC-047A888F7684}">
      <dgm:prSet phldrT="[Text]"/>
      <dgm:spPr/>
      <dgm:t>
        <a:bodyPr/>
        <a:lstStyle/>
        <a:p>
          <a:r>
            <a:rPr lang="fa-IR" dirty="0" smtClean="0"/>
            <a:t>چون بر اهداف دیگر اثر دارد.</a:t>
          </a:r>
          <a:endParaRPr lang="en-US" dirty="0"/>
        </a:p>
      </dgm:t>
    </dgm:pt>
    <dgm:pt modelId="{D0B3EA3C-4B99-4717-9B5B-A0801F4E6E88}" type="parTrans" cxnId="{BBFBC710-EBFD-4CAD-86E1-794205E47D30}">
      <dgm:prSet/>
      <dgm:spPr/>
      <dgm:t>
        <a:bodyPr/>
        <a:lstStyle/>
        <a:p>
          <a:endParaRPr lang="en-US"/>
        </a:p>
      </dgm:t>
    </dgm:pt>
    <dgm:pt modelId="{428A6896-7454-4E42-B085-81722B5716D0}" type="sibTrans" cxnId="{BBFBC710-EBFD-4CAD-86E1-794205E47D30}">
      <dgm:prSet/>
      <dgm:spPr/>
      <dgm:t>
        <a:bodyPr/>
        <a:lstStyle/>
        <a:p>
          <a:endParaRPr lang="en-US"/>
        </a:p>
      </dgm:t>
    </dgm:pt>
    <dgm:pt modelId="{10DB06AC-1C4B-4D19-A67E-7A94E5441E58}">
      <dgm:prSet phldrT="[Text]"/>
      <dgm:spPr/>
      <dgm:t>
        <a:bodyPr/>
        <a:lstStyle/>
        <a:p>
          <a:r>
            <a:rPr lang="fa-IR" dirty="0" smtClean="0"/>
            <a:t>تقسیم یک هدف به بخش های منطقی</a:t>
          </a:r>
          <a:endParaRPr lang="en-US" dirty="0"/>
        </a:p>
      </dgm:t>
    </dgm:pt>
    <dgm:pt modelId="{810B72D7-C4CF-4A7F-B810-37027CBCE9B1}" type="parTrans" cxnId="{BA4B425A-68AF-46FA-A9B8-5C47D34CF828}">
      <dgm:prSet/>
      <dgm:spPr/>
      <dgm:t>
        <a:bodyPr/>
        <a:lstStyle/>
        <a:p>
          <a:endParaRPr lang="en-US"/>
        </a:p>
      </dgm:t>
    </dgm:pt>
    <dgm:pt modelId="{0048DB29-6B0D-4773-83B4-D8410D59A016}" type="sibTrans" cxnId="{BA4B425A-68AF-46FA-A9B8-5C47D34CF828}">
      <dgm:prSet/>
      <dgm:spPr/>
      <dgm:t>
        <a:bodyPr/>
        <a:lstStyle/>
        <a:p>
          <a:endParaRPr lang="en-US"/>
        </a:p>
      </dgm:t>
    </dgm:pt>
    <dgm:pt modelId="{BA6195E1-A89C-4BE9-84E6-7C5F3CA088E7}">
      <dgm:prSet phldrT="[Text]"/>
      <dgm:spPr/>
      <dgm:t>
        <a:bodyPr/>
        <a:lstStyle/>
        <a:p>
          <a:r>
            <a:rPr lang="fa-IR" dirty="0" smtClean="0"/>
            <a:t>مثلا کمینه سازی اثرات زیست محیطی، کدام اثرات زیست محیطی؟</a:t>
          </a:r>
          <a:endParaRPr lang="en-US" dirty="0"/>
        </a:p>
      </dgm:t>
    </dgm:pt>
    <dgm:pt modelId="{5566C5A1-1012-44A8-9193-66C76F54AB6E}" type="parTrans" cxnId="{D9B81EBA-77B8-42BC-975A-3589481038A6}">
      <dgm:prSet/>
      <dgm:spPr/>
      <dgm:t>
        <a:bodyPr/>
        <a:lstStyle/>
        <a:p>
          <a:endParaRPr lang="en-US"/>
        </a:p>
      </dgm:t>
    </dgm:pt>
    <dgm:pt modelId="{448DB858-0073-42A2-93A6-5C1473CACEE3}" type="sibTrans" cxnId="{D9B81EBA-77B8-42BC-975A-3589481038A6}">
      <dgm:prSet/>
      <dgm:spPr/>
      <dgm:t>
        <a:bodyPr/>
        <a:lstStyle/>
        <a:p>
          <a:endParaRPr lang="en-US"/>
        </a:p>
      </dgm:t>
    </dgm:pt>
    <dgm:pt modelId="{5810C668-C42B-422A-9B49-2786D9D4945C}">
      <dgm:prSet/>
      <dgm:spPr/>
      <dgm:t>
        <a:bodyPr/>
        <a:lstStyle/>
        <a:p>
          <a:r>
            <a:rPr lang="fa-IR" dirty="0" smtClean="0"/>
            <a:t>نامزدی برای هدف بنیادی</a:t>
          </a:r>
          <a:endParaRPr lang="en-US" dirty="0"/>
        </a:p>
      </dgm:t>
    </dgm:pt>
    <dgm:pt modelId="{72C7E3B8-6982-4A73-9483-817890DD621D}" type="parTrans" cxnId="{FBD611FB-7554-45E2-906B-10324BCE0CD1}">
      <dgm:prSet/>
      <dgm:spPr/>
      <dgm:t>
        <a:bodyPr/>
        <a:lstStyle/>
        <a:p>
          <a:endParaRPr lang="en-US"/>
        </a:p>
      </dgm:t>
    </dgm:pt>
    <dgm:pt modelId="{F14ADB4E-0994-413D-A88A-016B284AF391}" type="sibTrans" cxnId="{FBD611FB-7554-45E2-906B-10324BCE0CD1}">
      <dgm:prSet/>
      <dgm:spPr/>
      <dgm:t>
        <a:bodyPr/>
        <a:lstStyle/>
        <a:p>
          <a:endParaRPr lang="en-US"/>
        </a:p>
      </dgm:t>
    </dgm:pt>
    <dgm:pt modelId="{9EA1CBC1-8112-4FCB-857F-EEA3136C71E9}">
      <dgm:prSet/>
      <dgm:spPr/>
      <dgm:t>
        <a:bodyPr/>
        <a:lstStyle/>
        <a:p>
          <a:r>
            <a:rPr lang="fa-IR" dirty="0" smtClean="0"/>
            <a:t>هدف بنیادی باید با زمینه تصمیم متناسب باشد؛ گزینه های حاصل از آن در زمینه تصمیم بگنجد.</a:t>
          </a:r>
          <a:endParaRPr lang="en-US" dirty="0"/>
        </a:p>
      </dgm:t>
    </dgm:pt>
    <dgm:pt modelId="{CB8933DD-EF31-4061-A807-1CE786961B39}" type="parTrans" cxnId="{17B2CB29-F06A-4308-82BD-6BA30EB60C52}">
      <dgm:prSet/>
      <dgm:spPr/>
      <dgm:t>
        <a:bodyPr/>
        <a:lstStyle/>
        <a:p>
          <a:endParaRPr lang="en-US"/>
        </a:p>
      </dgm:t>
    </dgm:pt>
    <dgm:pt modelId="{6637E3BF-8F7D-4DF5-B530-1ECD73756C61}" type="sibTrans" cxnId="{17B2CB29-F06A-4308-82BD-6BA30EB60C52}">
      <dgm:prSet/>
      <dgm:spPr/>
    </dgm:pt>
    <dgm:pt modelId="{74BBEE6B-2334-47CE-8767-BBD4C4203741}" type="pres">
      <dgm:prSet presAssocID="{A6B8E123-32B0-48EE-B090-9FDB7700F729}" presName="diagram" presStyleCnt="0">
        <dgm:presLayoutVars>
          <dgm:chPref val="1"/>
          <dgm:dir/>
          <dgm:animOne val="branch"/>
          <dgm:animLvl val="lvl"/>
          <dgm:resizeHandles val="exact"/>
        </dgm:presLayoutVars>
      </dgm:prSet>
      <dgm:spPr/>
      <dgm:t>
        <a:bodyPr/>
        <a:lstStyle/>
        <a:p>
          <a:endParaRPr lang="en-US"/>
        </a:p>
      </dgm:t>
    </dgm:pt>
    <dgm:pt modelId="{C5DEF825-B570-4F3B-93B8-37D8775CB7F1}" type="pres">
      <dgm:prSet presAssocID="{DECCF85F-0BBB-4AEA-940B-7F9A14A8F4FD}" presName="root1" presStyleCnt="0"/>
      <dgm:spPr/>
    </dgm:pt>
    <dgm:pt modelId="{C23906BA-FC73-46BD-B4F3-7E3522133B96}" type="pres">
      <dgm:prSet presAssocID="{DECCF85F-0BBB-4AEA-940B-7F9A14A8F4FD}" presName="LevelOneTextNode" presStyleLbl="node0" presStyleIdx="0" presStyleCnt="1">
        <dgm:presLayoutVars>
          <dgm:chPref val="3"/>
        </dgm:presLayoutVars>
      </dgm:prSet>
      <dgm:spPr/>
      <dgm:t>
        <a:bodyPr/>
        <a:lstStyle/>
        <a:p>
          <a:endParaRPr lang="en-US"/>
        </a:p>
      </dgm:t>
    </dgm:pt>
    <dgm:pt modelId="{6D21A7D0-C7A9-4042-8B96-5E39B4E0B1E0}" type="pres">
      <dgm:prSet presAssocID="{DECCF85F-0BBB-4AEA-940B-7F9A14A8F4FD}" presName="level2hierChild" presStyleCnt="0"/>
      <dgm:spPr/>
    </dgm:pt>
    <dgm:pt modelId="{05807AAF-02C8-4539-A36B-A57EB21DA1B2}" type="pres">
      <dgm:prSet presAssocID="{02049FC1-A68D-41AA-BAF1-933F1B9CB332}" presName="conn2-1" presStyleLbl="parChTrans1D2" presStyleIdx="0" presStyleCnt="2"/>
      <dgm:spPr/>
      <dgm:t>
        <a:bodyPr/>
        <a:lstStyle/>
        <a:p>
          <a:endParaRPr lang="en-US"/>
        </a:p>
      </dgm:t>
    </dgm:pt>
    <dgm:pt modelId="{B69FEBF4-5F3C-4CD3-A0F3-33C21E06CF3F}" type="pres">
      <dgm:prSet presAssocID="{02049FC1-A68D-41AA-BAF1-933F1B9CB332}" presName="connTx" presStyleLbl="parChTrans1D2" presStyleIdx="0" presStyleCnt="2"/>
      <dgm:spPr/>
      <dgm:t>
        <a:bodyPr/>
        <a:lstStyle/>
        <a:p>
          <a:endParaRPr lang="en-US"/>
        </a:p>
      </dgm:t>
    </dgm:pt>
    <dgm:pt modelId="{EF6D29ED-F39B-4217-AB0E-2617A2EDB7B5}" type="pres">
      <dgm:prSet presAssocID="{A8A53A39-761B-4BC0-A0B7-FB2AE4F95074}" presName="root2" presStyleCnt="0"/>
      <dgm:spPr/>
    </dgm:pt>
    <dgm:pt modelId="{580B6027-CBEB-41F2-9226-87D587967609}" type="pres">
      <dgm:prSet presAssocID="{A8A53A39-761B-4BC0-A0B7-FB2AE4F95074}" presName="LevelTwoTextNode" presStyleLbl="node2" presStyleIdx="0" presStyleCnt="2">
        <dgm:presLayoutVars>
          <dgm:chPref val="3"/>
        </dgm:presLayoutVars>
      </dgm:prSet>
      <dgm:spPr/>
      <dgm:t>
        <a:bodyPr/>
        <a:lstStyle/>
        <a:p>
          <a:endParaRPr lang="en-US"/>
        </a:p>
      </dgm:t>
    </dgm:pt>
    <dgm:pt modelId="{DB1D808F-D344-4320-9385-463EBC37DB5B}" type="pres">
      <dgm:prSet presAssocID="{A8A53A39-761B-4BC0-A0B7-FB2AE4F95074}" presName="level3hierChild" presStyleCnt="0"/>
      <dgm:spPr/>
    </dgm:pt>
    <dgm:pt modelId="{52D0CFE4-D7A1-4D5B-9EAD-FF567C390EFE}" type="pres">
      <dgm:prSet presAssocID="{C9C5CB2D-5174-49C5-85B6-E50ABD266F2A}" presName="conn2-1" presStyleLbl="parChTrans1D3" presStyleIdx="0" presStyleCnt="3"/>
      <dgm:spPr/>
      <dgm:t>
        <a:bodyPr/>
        <a:lstStyle/>
        <a:p>
          <a:endParaRPr lang="en-US"/>
        </a:p>
      </dgm:t>
    </dgm:pt>
    <dgm:pt modelId="{ED4750B2-DB47-41F4-9989-5406581D527E}" type="pres">
      <dgm:prSet presAssocID="{C9C5CB2D-5174-49C5-85B6-E50ABD266F2A}" presName="connTx" presStyleLbl="parChTrans1D3" presStyleIdx="0" presStyleCnt="3"/>
      <dgm:spPr/>
      <dgm:t>
        <a:bodyPr/>
        <a:lstStyle/>
        <a:p>
          <a:endParaRPr lang="en-US"/>
        </a:p>
      </dgm:t>
    </dgm:pt>
    <dgm:pt modelId="{87FF78E8-2C2E-4B1B-8F88-B1FF3DF3A42D}" type="pres">
      <dgm:prSet presAssocID="{81102318-3331-49EA-8F01-3037CA214B95}" presName="root2" presStyleCnt="0"/>
      <dgm:spPr/>
    </dgm:pt>
    <dgm:pt modelId="{B7D05A65-7399-40A8-B99F-EF0A878B29B9}" type="pres">
      <dgm:prSet presAssocID="{81102318-3331-49EA-8F01-3037CA214B95}" presName="LevelTwoTextNode" presStyleLbl="node3" presStyleIdx="0" presStyleCnt="3">
        <dgm:presLayoutVars>
          <dgm:chPref val="3"/>
        </dgm:presLayoutVars>
      </dgm:prSet>
      <dgm:spPr/>
      <dgm:t>
        <a:bodyPr/>
        <a:lstStyle/>
        <a:p>
          <a:endParaRPr lang="en-US"/>
        </a:p>
      </dgm:t>
    </dgm:pt>
    <dgm:pt modelId="{6249FD3A-7E5E-4CE3-B897-D38BD1B34110}" type="pres">
      <dgm:prSet presAssocID="{81102318-3331-49EA-8F01-3037CA214B95}" presName="level3hierChild" presStyleCnt="0"/>
      <dgm:spPr/>
    </dgm:pt>
    <dgm:pt modelId="{8C94D6BB-1D12-4763-84D8-D15C330BD5A8}" type="pres">
      <dgm:prSet presAssocID="{72C7E3B8-6982-4A73-9483-817890DD621D}" presName="conn2-1" presStyleLbl="parChTrans1D4" presStyleIdx="0" presStyleCnt="2"/>
      <dgm:spPr/>
      <dgm:t>
        <a:bodyPr/>
        <a:lstStyle/>
        <a:p>
          <a:endParaRPr lang="en-US"/>
        </a:p>
      </dgm:t>
    </dgm:pt>
    <dgm:pt modelId="{F0AF37E5-A0D2-4361-8C4C-FF92231C53FD}" type="pres">
      <dgm:prSet presAssocID="{72C7E3B8-6982-4A73-9483-817890DD621D}" presName="connTx" presStyleLbl="parChTrans1D4" presStyleIdx="0" presStyleCnt="2"/>
      <dgm:spPr/>
      <dgm:t>
        <a:bodyPr/>
        <a:lstStyle/>
        <a:p>
          <a:endParaRPr lang="en-US"/>
        </a:p>
      </dgm:t>
    </dgm:pt>
    <dgm:pt modelId="{C66DD853-E17B-4F03-B6DC-89C32431A0B1}" type="pres">
      <dgm:prSet presAssocID="{5810C668-C42B-422A-9B49-2786D9D4945C}" presName="root2" presStyleCnt="0"/>
      <dgm:spPr/>
    </dgm:pt>
    <dgm:pt modelId="{4DA4CD6F-09AA-44D5-9A86-4B9E1AF3CD7A}" type="pres">
      <dgm:prSet presAssocID="{5810C668-C42B-422A-9B49-2786D9D4945C}" presName="LevelTwoTextNode" presStyleLbl="node4" presStyleIdx="0" presStyleCnt="2">
        <dgm:presLayoutVars>
          <dgm:chPref val="3"/>
        </dgm:presLayoutVars>
      </dgm:prSet>
      <dgm:spPr/>
      <dgm:t>
        <a:bodyPr/>
        <a:lstStyle/>
        <a:p>
          <a:endParaRPr lang="en-US"/>
        </a:p>
      </dgm:t>
    </dgm:pt>
    <dgm:pt modelId="{DAB992E8-3570-4AC2-8EFF-314D20890157}" type="pres">
      <dgm:prSet presAssocID="{5810C668-C42B-422A-9B49-2786D9D4945C}" presName="level3hierChild" presStyleCnt="0"/>
      <dgm:spPr/>
    </dgm:pt>
    <dgm:pt modelId="{0FD9E9E7-6B22-4919-919A-A8057F474082}" type="pres">
      <dgm:prSet presAssocID="{CB8933DD-EF31-4061-A807-1CE786961B39}" presName="conn2-1" presStyleLbl="parChTrans1D4" presStyleIdx="1" presStyleCnt="2"/>
      <dgm:spPr/>
      <dgm:t>
        <a:bodyPr/>
        <a:lstStyle/>
        <a:p>
          <a:endParaRPr lang="en-US"/>
        </a:p>
      </dgm:t>
    </dgm:pt>
    <dgm:pt modelId="{ECFED19B-7503-4C1E-8E1E-C9DAF5E4599D}" type="pres">
      <dgm:prSet presAssocID="{CB8933DD-EF31-4061-A807-1CE786961B39}" presName="connTx" presStyleLbl="parChTrans1D4" presStyleIdx="1" presStyleCnt="2"/>
      <dgm:spPr/>
      <dgm:t>
        <a:bodyPr/>
        <a:lstStyle/>
        <a:p>
          <a:endParaRPr lang="en-US"/>
        </a:p>
      </dgm:t>
    </dgm:pt>
    <dgm:pt modelId="{CF2553EF-2A0A-4B70-A38D-18AC679603EB}" type="pres">
      <dgm:prSet presAssocID="{9EA1CBC1-8112-4FCB-857F-EEA3136C71E9}" presName="root2" presStyleCnt="0"/>
      <dgm:spPr/>
    </dgm:pt>
    <dgm:pt modelId="{747325ED-39D0-43BA-9D1D-0912B21C7916}" type="pres">
      <dgm:prSet presAssocID="{9EA1CBC1-8112-4FCB-857F-EEA3136C71E9}" presName="LevelTwoTextNode" presStyleLbl="node4" presStyleIdx="1" presStyleCnt="2" custLinFactY="-35780" custLinFactNeighborX="-28202" custLinFactNeighborY="-100000">
        <dgm:presLayoutVars>
          <dgm:chPref val="3"/>
        </dgm:presLayoutVars>
      </dgm:prSet>
      <dgm:spPr/>
      <dgm:t>
        <a:bodyPr/>
        <a:lstStyle/>
        <a:p>
          <a:endParaRPr lang="en-US"/>
        </a:p>
      </dgm:t>
    </dgm:pt>
    <dgm:pt modelId="{5292AC68-F667-4237-A2DB-3F07AE5A9082}" type="pres">
      <dgm:prSet presAssocID="{9EA1CBC1-8112-4FCB-857F-EEA3136C71E9}" presName="level3hierChild" presStyleCnt="0"/>
      <dgm:spPr/>
    </dgm:pt>
    <dgm:pt modelId="{17B41596-6336-48AE-A64C-9F521D62EE5B}" type="pres">
      <dgm:prSet presAssocID="{D0B3EA3C-4B99-4717-9B5B-A0801F4E6E88}" presName="conn2-1" presStyleLbl="parChTrans1D3" presStyleIdx="1" presStyleCnt="3"/>
      <dgm:spPr/>
      <dgm:t>
        <a:bodyPr/>
        <a:lstStyle/>
        <a:p>
          <a:endParaRPr lang="en-US"/>
        </a:p>
      </dgm:t>
    </dgm:pt>
    <dgm:pt modelId="{0CD919ED-A479-4F9E-9409-B1447A9ECFB4}" type="pres">
      <dgm:prSet presAssocID="{D0B3EA3C-4B99-4717-9B5B-A0801F4E6E88}" presName="connTx" presStyleLbl="parChTrans1D3" presStyleIdx="1" presStyleCnt="3"/>
      <dgm:spPr/>
      <dgm:t>
        <a:bodyPr/>
        <a:lstStyle/>
        <a:p>
          <a:endParaRPr lang="en-US"/>
        </a:p>
      </dgm:t>
    </dgm:pt>
    <dgm:pt modelId="{9A5FD801-80EC-4EA6-8759-89ADB15228A1}" type="pres">
      <dgm:prSet presAssocID="{4ACA40CC-2EC6-4E48-83BC-047A888F7684}" presName="root2" presStyleCnt="0"/>
      <dgm:spPr/>
    </dgm:pt>
    <dgm:pt modelId="{DBEDD4D8-E81C-460D-BAEE-16C3B64D4EAE}" type="pres">
      <dgm:prSet presAssocID="{4ACA40CC-2EC6-4E48-83BC-047A888F7684}" presName="LevelTwoTextNode" presStyleLbl="node3" presStyleIdx="1" presStyleCnt="3">
        <dgm:presLayoutVars>
          <dgm:chPref val="3"/>
        </dgm:presLayoutVars>
      </dgm:prSet>
      <dgm:spPr/>
      <dgm:t>
        <a:bodyPr/>
        <a:lstStyle/>
        <a:p>
          <a:endParaRPr lang="en-US"/>
        </a:p>
      </dgm:t>
    </dgm:pt>
    <dgm:pt modelId="{F0E798C1-73F9-4C8F-A547-DC52F7262E27}" type="pres">
      <dgm:prSet presAssocID="{4ACA40CC-2EC6-4E48-83BC-047A888F7684}" presName="level3hierChild" presStyleCnt="0"/>
      <dgm:spPr/>
    </dgm:pt>
    <dgm:pt modelId="{A08D5E88-47C6-4670-BA34-C12012745DEA}" type="pres">
      <dgm:prSet presAssocID="{810B72D7-C4CF-4A7F-B810-37027CBCE9B1}" presName="conn2-1" presStyleLbl="parChTrans1D2" presStyleIdx="1" presStyleCnt="2"/>
      <dgm:spPr/>
      <dgm:t>
        <a:bodyPr/>
        <a:lstStyle/>
        <a:p>
          <a:endParaRPr lang="en-US"/>
        </a:p>
      </dgm:t>
    </dgm:pt>
    <dgm:pt modelId="{59E03140-AB27-4F2E-949D-BEFF3A5E1E81}" type="pres">
      <dgm:prSet presAssocID="{810B72D7-C4CF-4A7F-B810-37027CBCE9B1}" presName="connTx" presStyleLbl="parChTrans1D2" presStyleIdx="1" presStyleCnt="2"/>
      <dgm:spPr/>
      <dgm:t>
        <a:bodyPr/>
        <a:lstStyle/>
        <a:p>
          <a:endParaRPr lang="en-US"/>
        </a:p>
      </dgm:t>
    </dgm:pt>
    <dgm:pt modelId="{3A4F5DAB-580A-409E-A6E2-4A74DB8120B7}" type="pres">
      <dgm:prSet presAssocID="{10DB06AC-1C4B-4D19-A67E-7A94E5441E58}" presName="root2" presStyleCnt="0"/>
      <dgm:spPr/>
    </dgm:pt>
    <dgm:pt modelId="{F950D395-DB6C-42E9-B58B-2CFDF4CB4FC2}" type="pres">
      <dgm:prSet presAssocID="{10DB06AC-1C4B-4D19-A67E-7A94E5441E58}" presName="LevelTwoTextNode" presStyleLbl="node2" presStyleIdx="1" presStyleCnt="2">
        <dgm:presLayoutVars>
          <dgm:chPref val="3"/>
        </dgm:presLayoutVars>
      </dgm:prSet>
      <dgm:spPr/>
      <dgm:t>
        <a:bodyPr/>
        <a:lstStyle/>
        <a:p>
          <a:endParaRPr lang="en-US"/>
        </a:p>
      </dgm:t>
    </dgm:pt>
    <dgm:pt modelId="{79F5FD43-9C29-432B-96DF-9EB0B1C6A5B1}" type="pres">
      <dgm:prSet presAssocID="{10DB06AC-1C4B-4D19-A67E-7A94E5441E58}" presName="level3hierChild" presStyleCnt="0"/>
      <dgm:spPr/>
    </dgm:pt>
    <dgm:pt modelId="{6E4673D9-8A67-4267-9862-FC97FD5D8D5B}" type="pres">
      <dgm:prSet presAssocID="{5566C5A1-1012-44A8-9193-66C76F54AB6E}" presName="conn2-1" presStyleLbl="parChTrans1D3" presStyleIdx="2" presStyleCnt="3"/>
      <dgm:spPr/>
      <dgm:t>
        <a:bodyPr/>
        <a:lstStyle/>
        <a:p>
          <a:endParaRPr lang="en-US"/>
        </a:p>
      </dgm:t>
    </dgm:pt>
    <dgm:pt modelId="{E9C24BEB-9E99-4DEC-ABAE-08C571980BDC}" type="pres">
      <dgm:prSet presAssocID="{5566C5A1-1012-44A8-9193-66C76F54AB6E}" presName="connTx" presStyleLbl="parChTrans1D3" presStyleIdx="2" presStyleCnt="3"/>
      <dgm:spPr/>
      <dgm:t>
        <a:bodyPr/>
        <a:lstStyle/>
        <a:p>
          <a:endParaRPr lang="en-US"/>
        </a:p>
      </dgm:t>
    </dgm:pt>
    <dgm:pt modelId="{1401A50B-DCE9-4A3F-98BF-31B981A15B95}" type="pres">
      <dgm:prSet presAssocID="{BA6195E1-A89C-4BE9-84E6-7C5F3CA088E7}" presName="root2" presStyleCnt="0"/>
      <dgm:spPr/>
    </dgm:pt>
    <dgm:pt modelId="{AD5093B2-4292-4C2E-8569-86BBA9F653D8}" type="pres">
      <dgm:prSet presAssocID="{BA6195E1-A89C-4BE9-84E6-7C5F3CA088E7}" presName="LevelTwoTextNode" presStyleLbl="node3" presStyleIdx="2" presStyleCnt="3">
        <dgm:presLayoutVars>
          <dgm:chPref val="3"/>
        </dgm:presLayoutVars>
      </dgm:prSet>
      <dgm:spPr/>
      <dgm:t>
        <a:bodyPr/>
        <a:lstStyle/>
        <a:p>
          <a:endParaRPr lang="en-US"/>
        </a:p>
      </dgm:t>
    </dgm:pt>
    <dgm:pt modelId="{D1D8C19A-141F-4726-B7C9-DDBA0DE5F50C}" type="pres">
      <dgm:prSet presAssocID="{BA6195E1-A89C-4BE9-84E6-7C5F3CA088E7}" presName="level3hierChild" presStyleCnt="0"/>
      <dgm:spPr/>
    </dgm:pt>
  </dgm:ptLst>
  <dgm:cxnLst>
    <dgm:cxn modelId="{96E4D421-68CC-4E46-B65E-FFD5FC63EA67}" type="presOf" srcId="{CB8933DD-EF31-4061-A807-1CE786961B39}" destId="{ECFED19B-7503-4C1E-8E1E-C9DAF5E4599D}" srcOrd="1" destOrd="0" presId="urn:microsoft.com/office/officeart/2005/8/layout/hierarchy2"/>
    <dgm:cxn modelId="{81F2D410-B11C-4CA1-8338-91AC3E5946D0}" type="presOf" srcId="{810B72D7-C4CF-4A7F-B810-37027CBCE9B1}" destId="{59E03140-AB27-4F2E-949D-BEFF3A5E1E81}" srcOrd="1" destOrd="0" presId="urn:microsoft.com/office/officeart/2005/8/layout/hierarchy2"/>
    <dgm:cxn modelId="{17B2CB29-F06A-4308-82BD-6BA30EB60C52}" srcId="{5810C668-C42B-422A-9B49-2786D9D4945C}" destId="{9EA1CBC1-8112-4FCB-857F-EEA3136C71E9}" srcOrd="0" destOrd="0" parTransId="{CB8933DD-EF31-4061-A807-1CE786961B39}" sibTransId="{6637E3BF-8F7D-4DF5-B530-1ECD73756C61}"/>
    <dgm:cxn modelId="{419FC6F9-5560-4DC3-A958-BBEA6036A5E3}" type="presOf" srcId="{72C7E3B8-6982-4A73-9483-817890DD621D}" destId="{8C94D6BB-1D12-4763-84D8-D15C330BD5A8}" srcOrd="0" destOrd="0" presId="urn:microsoft.com/office/officeart/2005/8/layout/hierarchy2"/>
    <dgm:cxn modelId="{B3A91508-ED73-4CC4-ADD6-140F49A96D59}" srcId="{DECCF85F-0BBB-4AEA-940B-7F9A14A8F4FD}" destId="{A8A53A39-761B-4BC0-A0B7-FB2AE4F95074}" srcOrd="0" destOrd="0" parTransId="{02049FC1-A68D-41AA-BAF1-933F1B9CB332}" sibTransId="{26A54CA2-E91A-4A54-A7F9-57A22728BF1B}"/>
    <dgm:cxn modelId="{BBFBC710-EBFD-4CAD-86E1-794205E47D30}" srcId="{A8A53A39-761B-4BC0-A0B7-FB2AE4F95074}" destId="{4ACA40CC-2EC6-4E48-83BC-047A888F7684}" srcOrd="1" destOrd="0" parTransId="{D0B3EA3C-4B99-4717-9B5B-A0801F4E6E88}" sibTransId="{428A6896-7454-4E42-B085-81722B5716D0}"/>
    <dgm:cxn modelId="{A68EEE31-F39D-4626-8954-E0149570637F}" type="presOf" srcId="{D0B3EA3C-4B99-4717-9B5B-A0801F4E6E88}" destId="{0CD919ED-A479-4F9E-9409-B1447A9ECFB4}" srcOrd="1" destOrd="0" presId="urn:microsoft.com/office/officeart/2005/8/layout/hierarchy2"/>
    <dgm:cxn modelId="{D9B81EBA-77B8-42BC-975A-3589481038A6}" srcId="{10DB06AC-1C4B-4D19-A67E-7A94E5441E58}" destId="{BA6195E1-A89C-4BE9-84E6-7C5F3CA088E7}" srcOrd="0" destOrd="0" parTransId="{5566C5A1-1012-44A8-9193-66C76F54AB6E}" sibTransId="{448DB858-0073-42A2-93A6-5C1473CACEE3}"/>
    <dgm:cxn modelId="{1D1FF42F-FD30-489E-B148-99A89702EDE5}" type="presOf" srcId="{5566C5A1-1012-44A8-9193-66C76F54AB6E}" destId="{6E4673D9-8A67-4267-9862-FC97FD5D8D5B}" srcOrd="0" destOrd="0" presId="urn:microsoft.com/office/officeart/2005/8/layout/hierarchy2"/>
    <dgm:cxn modelId="{57413C8B-7AF7-4BAF-9CDE-D64173B8FD66}" type="presOf" srcId="{A6B8E123-32B0-48EE-B090-9FDB7700F729}" destId="{74BBEE6B-2334-47CE-8767-BBD4C4203741}" srcOrd="0" destOrd="0" presId="urn:microsoft.com/office/officeart/2005/8/layout/hierarchy2"/>
    <dgm:cxn modelId="{FBD611FB-7554-45E2-906B-10324BCE0CD1}" srcId="{81102318-3331-49EA-8F01-3037CA214B95}" destId="{5810C668-C42B-422A-9B49-2786D9D4945C}" srcOrd="0" destOrd="0" parTransId="{72C7E3B8-6982-4A73-9483-817890DD621D}" sibTransId="{F14ADB4E-0994-413D-A88A-016B284AF391}"/>
    <dgm:cxn modelId="{3BB2985A-0DC8-4A3D-835A-5B28AEA384AF}" type="presOf" srcId="{81102318-3331-49EA-8F01-3037CA214B95}" destId="{B7D05A65-7399-40A8-B99F-EF0A878B29B9}" srcOrd="0" destOrd="0" presId="urn:microsoft.com/office/officeart/2005/8/layout/hierarchy2"/>
    <dgm:cxn modelId="{3DB2C60B-EC48-4A8B-90CE-0D205D409FF3}" type="presOf" srcId="{02049FC1-A68D-41AA-BAF1-933F1B9CB332}" destId="{05807AAF-02C8-4539-A36B-A57EB21DA1B2}" srcOrd="0" destOrd="0" presId="urn:microsoft.com/office/officeart/2005/8/layout/hierarchy2"/>
    <dgm:cxn modelId="{A0C50C7E-AC5D-4793-9B83-4E486E7096A6}" type="presOf" srcId="{BA6195E1-A89C-4BE9-84E6-7C5F3CA088E7}" destId="{AD5093B2-4292-4C2E-8569-86BBA9F653D8}" srcOrd="0" destOrd="0" presId="urn:microsoft.com/office/officeart/2005/8/layout/hierarchy2"/>
    <dgm:cxn modelId="{AC50DAF0-13C8-4757-81EA-B82C6550B20A}" type="presOf" srcId="{5810C668-C42B-422A-9B49-2786D9D4945C}" destId="{4DA4CD6F-09AA-44D5-9A86-4B9E1AF3CD7A}" srcOrd="0" destOrd="0" presId="urn:microsoft.com/office/officeart/2005/8/layout/hierarchy2"/>
    <dgm:cxn modelId="{9917CC1E-7D8E-4662-8826-0A48A9E456FE}" type="presOf" srcId="{5566C5A1-1012-44A8-9193-66C76F54AB6E}" destId="{E9C24BEB-9E99-4DEC-ABAE-08C571980BDC}" srcOrd="1" destOrd="0" presId="urn:microsoft.com/office/officeart/2005/8/layout/hierarchy2"/>
    <dgm:cxn modelId="{C01011DF-EF85-474C-9B6D-19F7F30213F7}" type="presOf" srcId="{9EA1CBC1-8112-4FCB-857F-EEA3136C71E9}" destId="{747325ED-39D0-43BA-9D1D-0912B21C7916}" srcOrd="0" destOrd="0" presId="urn:microsoft.com/office/officeart/2005/8/layout/hierarchy2"/>
    <dgm:cxn modelId="{3054E003-EE11-4ED0-B707-6EA65F0C1157}" srcId="{A8A53A39-761B-4BC0-A0B7-FB2AE4F95074}" destId="{81102318-3331-49EA-8F01-3037CA214B95}" srcOrd="0" destOrd="0" parTransId="{C9C5CB2D-5174-49C5-85B6-E50ABD266F2A}" sibTransId="{50B2B7ED-E504-4D0B-B9F0-CA06089CF4F7}"/>
    <dgm:cxn modelId="{3036AF61-7EDC-479F-B0BF-46F9C3777ABC}" type="presOf" srcId="{02049FC1-A68D-41AA-BAF1-933F1B9CB332}" destId="{B69FEBF4-5F3C-4CD3-A0F3-33C21E06CF3F}" srcOrd="1" destOrd="0" presId="urn:microsoft.com/office/officeart/2005/8/layout/hierarchy2"/>
    <dgm:cxn modelId="{601CD0CC-463D-4AE5-8265-566AB6D0ED30}" type="presOf" srcId="{DECCF85F-0BBB-4AEA-940B-7F9A14A8F4FD}" destId="{C23906BA-FC73-46BD-B4F3-7E3522133B96}" srcOrd="0" destOrd="0" presId="urn:microsoft.com/office/officeart/2005/8/layout/hierarchy2"/>
    <dgm:cxn modelId="{109082DF-BFEF-4B5A-A385-E5BD6BAF9802}" type="presOf" srcId="{10DB06AC-1C4B-4D19-A67E-7A94E5441E58}" destId="{F950D395-DB6C-42E9-B58B-2CFDF4CB4FC2}" srcOrd="0" destOrd="0" presId="urn:microsoft.com/office/officeart/2005/8/layout/hierarchy2"/>
    <dgm:cxn modelId="{35F34C67-F41E-4404-A25F-E6712B9BB7B5}" type="presOf" srcId="{CB8933DD-EF31-4061-A807-1CE786961B39}" destId="{0FD9E9E7-6B22-4919-919A-A8057F474082}" srcOrd="0" destOrd="0" presId="urn:microsoft.com/office/officeart/2005/8/layout/hierarchy2"/>
    <dgm:cxn modelId="{BA4B425A-68AF-46FA-A9B8-5C47D34CF828}" srcId="{DECCF85F-0BBB-4AEA-940B-7F9A14A8F4FD}" destId="{10DB06AC-1C4B-4D19-A67E-7A94E5441E58}" srcOrd="1" destOrd="0" parTransId="{810B72D7-C4CF-4A7F-B810-37027CBCE9B1}" sibTransId="{0048DB29-6B0D-4773-83B4-D8410D59A016}"/>
    <dgm:cxn modelId="{59BFB3D9-1647-4BC8-8BFB-2E3A84215FB3}" type="presOf" srcId="{C9C5CB2D-5174-49C5-85B6-E50ABD266F2A}" destId="{52D0CFE4-D7A1-4D5B-9EAD-FF567C390EFE}" srcOrd="0" destOrd="0" presId="urn:microsoft.com/office/officeart/2005/8/layout/hierarchy2"/>
    <dgm:cxn modelId="{62C27012-B5F9-433A-9D35-E3CB11191EBF}" type="presOf" srcId="{C9C5CB2D-5174-49C5-85B6-E50ABD266F2A}" destId="{ED4750B2-DB47-41F4-9989-5406581D527E}" srcOrd="1" destOrd="0" presId="urn:microsoft.com/office/officeart/2005/8/layout/hierarchy2"/>
    <dgm:cxn modelId="{3C8276A6-3559-491B-8056-0AB906DBF53E}" type="presOf" srcId="{A8A53A39-761B-4BC0-A0B7-FB2AE4F95074}" destId="{580B6027-CBEB-41F2-9226-87D587967609}" srcOrd="0" destOrd="0" presId="urn:microsoft.com/office/officeart/2005/8/layout/hierarchy2"/>
    <dgm:cxn modelId="{54547D27-D3AB-41F5-9EBD-7EAC7F2BF165}" type="presOf" srcId="{D0B3EA3C-4B99-4717-9B5B-A0801F4E6E88}" destId="{17B41596-6336-48AE-A64C-9F521D62EE5B}" srcOrd="0" destOrd="0" presId="urn:microsoft.com/office/officeart/2005/8/layout/hierarchy2"/>
    <dgm:cxn modelId="{6B208BBB-850A-4E39-975F-AF812B61727A}" srcId="{A6B8E123-32B0-48EE-B090-9FDB7700F729}" destId="{DECCF85F-0BBB-4AEA-940B-7F9A14A8F4FD}" srcOrd="0" destOrd="0" parTransId="{47137B33-E80F-4705-ABEF-96C2DAADD547}" sibTransId="{45C43B0A-5A86-407B-8209-E99B4ADBF65B}"/>
    <dgm:cxn modelId="{4E26EFA8-CE28-4558-B38C-E40B5E7721BA}" type="presOf" srcId="{4ACA40CC-2EC6-4E48-83BC-047A888F7684}" destId="{DBEDD4D8-E81C-460D-BAEE-16C3B64D4EAE}" srcOrd="0" destOrd="0" presId="urn:microsoft.com/office/officeart/2005/8/layout/hierarchy2"/>
    <dgm:cxn modelId="{F0A2311E-901D-42C5-A803-413255CCC98A}" type="presOf" srcId="{810B72D7-C4CF-4A7F-B810-37027CBCE9B1}" destId="{A08D5E88-47C6-4670-BA34-C12012745DEA}" srcOrd="0" destOrd="0" presId="urn:microsoft.com/office/officeart/2005/8/layout/hierarchy2"/>
    <dgm:cxn modelId="{DDCC5615-B119-4B7F-9172-A3D04FC96E8E}" type="presOf" srcId="{72C7E3B8-6982-4A73-9483-817890DD621D}" destId="{F0AF37E5-A0D2-4361-8C4C-FF92231C53FD}" srcOrd="1" destOrd="0" presId="urn:microsoft.com/office/officeart/2005/8/layout/hierarchy2"/>
    <dgm:cxn modelId="{267AA702-08E9-4168-9E8B-1EBCC40CA823}" type="presParOf" srcId="{74BBEE6B-2334-47CE-8767-BBD4C4203741}" destId="{C5DEF825-B570-4F3B-93B8-37D8775CB7F1}" srcOrd="0" destOrd="0" presId="urn:microsoft.com/office/officeart/2005/8/layout/hierarchy2"/>
    <dgm:cxn modelId="{8CC0C528-5B81-4B0C-98EA-5F448D6D65F7}" type="presParOf" srcId="{C5DEF825-B570-4F3B-93B8-37D8775CB7F1}" destId="{C23906BA-FC73-46BD-B4F3-7E3522133B96}" srcOrd="0" destOrd="0" presId="urn:microsoft.com/office/officeart/2005/8/layout/hierarchy2"/>
    <dgm:cxn modelId="{B7E846D4-2051-4FE6-84E4-85834075B9A1}" type="presParOf" srcId="{C5DEF825-B570-4F3B-93B8-37D8775CB7F1}" destId="{6D21A7D0-C7A9-4042-8B96-5E39B4E0B1E0}" srcOrd="1" destOrd="0" presId="urn:microsoft.com/office/officeart/2005/8/layout/hierarchy2"/>
    <dgm:cxn modelId="{1060D0EB-F615-4F5E-B772-5F7B8D3B8716}" type="presParOf" srcId="{6D21A7D0-C7A9-4042-8B96-5E39B4E0B1E0}" destId="{05807AAF-02C8-4539-A36B-A57EB21DA1B2}" srcOrd="0" destOrd="0" presId="urn:microsoft.com/office/officeart/2005/8/layout/hierarchy2"/>
    <dgm:cxn modelId="{C0CDF268-0D2C-4983-8F08-68DE6A606574}" type="presParOf" srcId="{05807AAF-02C8-4539-A36B-A57EB21DA1B2}" destId="{B69FEBF4-5F3C-4CD3-A0F3-33C21E06CF3F}" srcOrd="0" destOrd="0" presId="urn:microsoft.com/office/officeart/2005/8/layout/hierarchy2"/>
    <dgm:cxn modelId="{1F70C3D4-CD2F-405A-A574-F34013F2FDDF}" type="presParOf" srcId="{6D21A7D0-C7A9-4042-8B96-5E39B4E0B1E0}" destId="{EF6D29ED-F39B-4217-AB0E-2617A2EDB7B5}" srcOrd="1" destOrd="0" presId="urn:microsoft.com/office/officeart/2005/8/layout/hierarchy2"/>
    <dgm:cxn modelId="{31FD4EBF-01E1-42A0-BF62-1DF84805BAC0}" type="presParOf" srcId="{EF6D29ED-F39B-4217-AB0E-2617A2EDB7B5}" destId="{580B6027-CBEB-41F2-9226-87D587967609}" srcOrd="0" destOrd="0" presId="urn:microsoft.com/office/officeart/2005/8/layout/hierarchy2"/>
    <dgm:cxn modelId="{66ADF96E-C6D8-4549-A272-736A659A83D4}" type="presParOf" srcId="{EF6D29ED-F39B-4217-AB0E-2617A2EDB7B5}" destId="{DB1D808F-D344-4320-9385-463EBC37DB5B}" srcOrd="1" destOrd="0" presId="urn:microsoft.com/office/officeart/2005/8/layout/hierarchy2"/>
    <dgm:cxn modelId="{F54BAC26-0A46-47A7-BD83-731E0784A07F}" type="presParOf" srcId="{DB1D808F-D344-4320-9385-463EBC37DB5B}" destId="{52D0CFE4-D7A1-4D5B-9EAD-FF567C390EFE}" srcOrd="0" destOrd="0" presId="urn:microsoft.com/office/officeart/2005/8/layout/hierarchy2"/>
    <dgm:cxn modelId="{0BF427FA-A1DC-4F74-A833-72541A7470DD}" type="presParOf" srcId="{52D0CFE4-D7A1-4D5B-9EAD-FF567C390EFE}" destId="{ED4750B2-DB47-41F4-9989-5406581D527E}" srcOrd="0" destOrd="0" presId="urn:microsoft.com/office/officeart/2005/8/layout/hierarchy2"/>
    <dgm:cxn modelId="{59DF1485-8A59-42F5-B244-94AA89F2F3A9}" type="presParOf" srcId="{DB1D808F-D344-4320-9385-463EBC37DB5B}" destId="{87FF78E8-2C2E-4B1B-8F88-B1FF3DF3A42D}" srcOrd="1" destOrd="0" presId="urn:microsoft.com/office/officeart/2005/8/layout/hierarchy2"/>
    <dgm:cxn modelId="{6FCBDB80-2DDC-4759-9305-41A238E11E4F}" type="presParOf" srcId="{87FF78E8-2C2E-4B1B-8F88-B1FF3DF3A42D}" destId="{B7D05A65-7399-40A8-B99F-EF0A878B29B9}" srcOrd="0" destOrd="0" presId="urn:microsoft.com/office/officeart/2005/8/layout/hierarchy2"/>
    <dgm:cxn modelId="{42DBE7CE-E877-4C7D-A4FE-900391870620}" type="presParOf" srcId="{87FF78E8-2C2E-4B1B-8F88-B1FF3DF3A42D}" destId="{6249FD3A-7E5E-4CE3-B897-D38BD1B34110}" srcOrd="1" destOrd="0" presId="urn:microsoft.com/office/officeart/2005/8/layout/hierarchy2"/>
    <dgm:cxn modelId="{32CA1F23-91F1-458E-81E8-E39F53F999E4}" type="presParOf" srcId="{6249FD3A-7E5E-4CE3-B897-D38BD1B34110}" destId="{8C94D6BB-1D12-4763-84D8-D15C330BD5A8}" srcOrd="0" destOrd="0" presId="urn:microsoft.com/office/officeart/2005/8/layout/hierarchy2"/>
    <dgm:cxn modelId="{90A94EA4-EBB3-4D6A-BCB4-096F5AA15586}" type="presParOf" srcId="{8C94D6BB-1D12-4763-84D8-D15C330BD5A8}" destId="{F0AF37E5-A0D2-4361-8C4C-FF92231C53FD}" srcOrd="0" destOrd="0" presId="urn:microsoft.com/office/officeart/2005/8/layout/hierarchy2"/>
    <dgm:cxn modelId="{79D0A61F-DC86-4894-98F0-F0D3ECB4D9D8}" type="presParOf" srcId="{6249FD3A-7E5E-4CE3-B897-D38BD1B34110}" destId="{C66DD853-E17B-4F03-B6DC-89C32431A0B1}" srcOrd="1" destOrd="0" presId="urn:microsoft.com/office/officeart/2005/8/layout/hierarchy2"/>
    <dgm:cxn modelId="{033A4D6A-B942-48D1-8756-2DD08AE6C94B}" type="presParOf" srcId="{C66DD853-E17B-4F03-B6DC-89C32431A0B1}" destId="{4DA4CD6F-09AA-44D5-9A86-4B9E1AF3CD7A}" srcOrd="0" destOrd="0" presId="urn:microsoft.com/office/officeart/2005/8/layout/hierarchy2"/>
    <dgm:cxn modelId="{75E0A9A2-C766-4C21-B0C6-2A573527EE13}" type="presParOf" srcId="{C66DD853-E17B-4F03-B6DC-89C32431A0B1}" destId="{DAB992E8-3570-4AC2-8EFF-314D20890157}" srcOrd="1" destOrd="0" presId="urn:microsoft.com/office/officeart/2005/8/layout/hierarchy2"/>
    <dgm:cxn modelId="{8E550E32-3697-4EC2-A968-2EAF483A3E1D}" type="presParOf" srcId="{DAB992E8-3570-4AC2-8EFF-314D20890157}" destId="{0FD9E9E7-6B22-4919-919A-A8057F474082}" srcOrd="0" destOrd="0" presId="urn:microsoft.com/office/officeart/2005/8/layout/hierarchy2"/>
    <dgm:cxn modelId="{A33A85BE-79F7-49ED-BF40-BB4A72574730}" type="presParOf" srcId="{0FD9E9E7-6B22-4919-919A-A8057F474082}" destId="{ECFED19B-7503-4C1E-8E1E-C9DAF5E4599D}" srcOrd="0" destOrd="0" presId="urn:microsoft.com/office/officeart/2005/8/layout/hierarchy2"/>
    <dgm:cxn modelId="{F42BB925-6A7C-458E-B874-3660FF5C10AB}" type="presParOf" srcId="{DAB992E8-3570-4AC2-8EFF-314D20890157}" destId="{CF2553EF-2A0A-4B70-A38D-18AC679603EB}" srcOrd="1" destOrd="0" presId="urn:microsoft.com/office/officeart/2005/8/layout/hierarchy2"/>
    <dgm:cxn modelId="{AADA00F1-93DF-463A-9752-C1DFAA33C46E}" type="presParOf" srcId="{CF2553EF-2A0A-4B70-A38D-18AC679603EB}" destId="{747325ED-39D0-43BA-9D1D-0912B21C7916}" srcOrd="0" destOrd="0" presId="urn:microsoft.com/office/officeart/2005/8/layout/hierarchy2"/>
    <dgm:cxn modelId="{C91F9607-78F1-4099-9678-00D3AE38A871}" type="presParOf" srcId="{CF2553EF-2A0A-4B70-A38D-18AC679603EB}" destId="{5292AC68-F667-4237-A2DB-3F07AE5A9082}" srcOrd="1" destOrd="0" presId="urn:microsoft.com/office/officeart/2005/8/layout/hierarchy2"/>
    <dgm:cxn modelId="{F69EB098-2B03-429C-8EDC-07CD52BB0242}" type="presParOf" srcId="{DB1D808F-D344-4320-9385-463EBC37DB5B}" destId="{17B41596-6336-48AE-A64C-9F521D62EE5B}" srcOrd="2" destOrd="0" presId="urn:microsoft.com/office/officeart/2005/8/layout/hierarchy2"/>
    <dgm:cxn modelId="{D68A5659-DE06-4A7D-AA9B-35A04762B677}" type="presParOf" srcId="{17B41596-6336-48AE-A64C-9F521D62EE5B}" destId="{0CD919ED-A479-4F9E-9409-B1447A9ECFB4}" srcOrd="0" destOrd="0" presId="urn:microsoft.com/office/officeart/2005/8/layout/hierarchy2"/>
    <dgm:cxn modelId="{F106DB1D-89D3-4B07-B876-6902AA1763B6}" type="presParOf" srcId="{DB1D808F-D344-4320-9385-463EBC37DB5B}" destId="{9A5FD801-80EC-4EA6-8759-89ADB15228A1}" srcOrd="3" destOrd="0" presId="urn:microsoft.com/office/officeart/2005/8/layout/hierarchy2"/>
    <dgm:cxn modelId="{04497167-28D9-44E1-9D3A-125507E0E92E}" type="presParOf" srcId="{9A5FD801-80EC-4EA6-8759-89ADB15228A1}" destId="{DBEDD4D8-E81C-460D-BAEE-16C3B64D4EAE}" srcOrd="0" destOrd="0" presId="urn:microsoft.com/office/officeart/2005/8/layout/hierarchy2"/>
    <dgm:cxn modelId="{9D165CD0-089A-40B3-91D4-2F331E8FBAA9}" type="presParOf" srcId="{9A5FD801-80EC-4EA6-8759-89ADB15228A1}" destId="{F0E798C1-73F9-4C8F-A547-DC52F7262E27}" srcOrd="1" destOrd="0" presId="urn:microsoft.com/office/officeart/2005/8/layout/hierarchy2"/>
    <dgm:cxn modelId="{4AD07301-331E-4AAB-9197-A9C0194819E2}" type="presParOf" srcId="{6D21A7D0-C7A9-4042-8B96-5E39B4E0B1E0}" destId="{A08D5E88-47C6-4670-BA34-C12012745DEA}" srcOrd="2" destOrd="0" presId="urn:microsoft.com/office/officeart/2005/8/layout/hierarchy2"/>
    <dgm:cxn modelId="{1361FE35-0CA9-4552-B5A2-D730CE043505}" type="presParOf" srcId="{A08D5E88-47C6-4670-BA34-C12012745DEA}" destId="{59E03140-AB27-4F2E-949D-BEFF3A5E1E81}" srcOrd="0" destOrd="0" presId="urn:microsoft.com/office/officeart/2005/8/layout/hierarchy2"/>
    <dgm:cxn modelId="{5771491F-683F-4F34-A00E-7396B3853EF5}" type="presParOf" srcId="{6D21A7D0-C7A9-4042-8B96-5E39B4E0B1E0}" destId="{3A4F5DAB-580A-409E-A6E2-4A74DB8120B7}" srcOrd="3" destOrd="0" presId="urn:microsoft.com/office/officeart/2005/8/layout/hierarchy2"/>
    <dgm:cxn modelId="{5CEBD257-2B3A-436F-9C00-F88A8D7F6815}" type="presParOf" srcId="{3A4F5DAB-580A-409E-A6E2-4A74DB8120B7}" destId="{F950D395-DB6C-42E9-B58B-2CFDF4CB4FC2}" srcOrd="0" destOrd="0" presId="urn:microsoft.com/office/officeart/2005/8/layout/hierarchy2"/>
    <dgm:cxn modelId="{AFBEBCA9-5501-4371-9CAD-2CF2B506BF6F}" type="presParOf" srcId="{3A4F5DAB-580A-409E-A6E2-4A74DB8120B7}" destId="{79F5FD43-9C29-432B-96DF-9EB0B1C6A5B1}" srcOrd="1" destOrd="0" presId="urn:microsoft.com/office/officeart/2005/8/layout/hierarchy2"/>
    <dgm:cxn modelId="{CB9B2694-47F6-44AB-BF4D-27B709702A8D}" type="presParOf" srcId="{79F5FD43-9C29-432B-96DF-9EB0B1C6A5B1}" destId="{6E4673D9-8A67-4267-9862-FC97FD5D8D5B}" srcOrd="0" destOrd="0" presId="urn:microsoft.com/office/officeart/2005/8/layout/hierarchy2"/>
    <dgm:cxn modelId="{9F5390FD-1C95-47B0-AE12-30E9F7139FFC}" type="presParOf" srcId="{6E4673D9-8A67-4267-9862-FC97FD5D8D5B}" destId="{E9C24BEB-9E99-4DEC-ABAE-08C571980BDC}" srcOrd="0" destOrd="0" presId="urn:microsoft.com/office/officeart/2005/8/layout/hierarchy2"/>
    <dgm:cxn modelId="{CA112339-B73B-4930-9B03-EDF3EF09AA7F}" type="presParOf" srcId="{79F5FD43-9C29-432B-96DF-9EB0B1C6A5B1}" destId="{1401A50B-DCE9-4A3F-98BF-31B981A15B95}" srcOrd="1" destOrd="0" presId="urn:microsoft.com/office/officeart/2005/8/layout/hierarchy2"/>
    <dgm:cxn modelId="{FC96B604-FCD7-42E6-81DD-BB0CB9A7CC09}" type="presParOf" srcId="{1401A50B-DCE9-4A3F-98BF-31B981A15B95}" destId="{AD5093B2-4292-4C2E-8569-86BBA9F653D8}" srcOrd="0" destOrd="0" presId="urn:microsoft.com/office/officeart/2005/8/layout/hierarchy2"/>
    <dgm:cxn modelId="{0C08560E-735F-4F71-B949-5466F115DC24}" type="presParOf" srcId="{1401A50B-DCE9-4A3F-98BF-31B981A15B95}" destId="{D1D8C19A-141F-4726-B7C9-DDBA0DE5F50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1B46CD8-3535-4F45-943E-235197911186}" type="doc">
      <dgm:prSet loTypeId="urn:microsoft.com/office/officeart/2005/8/layout/hierarchy2" loCatId="hierarchy" qsTypeId="urn:microsoft.com/office/officeart/2005/8/quickstyle/simple3" qsCatId="simple" csTypeId="urn:microsoft.com/office/officeart/2005/8/colors/accent3_2" csCatId="accent3" phldr="1"/>
      <dgm:spPr/>
      <dgm:t>
        <a:bodyPr/>
        <a:lstStyle/>
        <a:p>
          <a:endParaRPr lang="en-US"/>
        </a:p>
      </dgm:t>
    </dgm:pt>
    <dgm:pt modelId="{FF41C856-8A49-41C7-82BE-8241C2C62D2C}">
      <dgm:prSet phldrT="[Text]"/>
      <dgm:spPr/>
      <dgm:t>
        <a:bodyPr/>
        <a:lstStyle/>
        <a:p>
          <a:r>
            <a:rPr lang="fa-IR" dirty="0" smtClean="0"/>
            <a:t>سلسله مراتب اهداف بنیادی</a:t>
          </a:r>
        </a:p>
        <a:p>
          <a:r>
            <a:rPr lang="fa-IR" dirty="0" smtClean="0"/>
            <a:t>دلیل تعلق خاطر به یک مساله را نشان می دهد.</a:t>
          </a:r>
          <a:endParaRPr lang="en-US" dirty="0"/>
        </a:p>
      </dgm:t>
    </dgm:pt>
    <dgm:pt modelId="{2ED5E53F-9AA1-4012-B12B-51E57322E7B0}" type="parTrans" cxnId="{0E7DF3BE-7A7B-47BB-837F-3C7E812F5AE5}">
      <dgm:prSet/>
      <dgm:spPr/>
      <dgm:t>
        <a:bodyPr/>
        <a:lstStyle/>
        <a:p>
          <a:endParaRPr lang="en-US"/>
        </a:p>
      </dgm:t>
    </dgm:pt>
    <dgm:pt modelId="{157C747E-3DEC-4ACF-BC71-AB0426FE18C5}" type="sibTrans" cxnId="{0E7DF3BE-7A7B-47BB-837F-3C7E812F5AE5}">
      <dgm:prSet/>
      <dgm:spPr/>
      <dgm:t>
        <a:bodyPr/>
        <a:lstStyle/>
        <a:p>
          <a:endParaRPr lang="en-US"/>
        </a:p>
      </dgm:t>
    </dgm:pt>
    <dgm:pt modelId="{666A7634-1A5E-4673-A5ED-2A4A15C14047}">
      <dgm:prSet/>
      <dgm:spPr/>
      <dgm:t>
        <a:bodyPr/>
        <a:lstStyle/>
        <a:p>
          <a:r>
            <a:rPr lang="fa-IR" dirty="0" err="1" smtClean="0"/>
            <a:t>شناسه</a:t>
          </a:r>
          <a:r>
            <a:rPr lang="fa-IR" dirty="0" smtClean="0"/>
            <a:t> ها را نشان می دهد(</a:t>
          </a:r>
          <a:r>
            <a:rPr lang="fa-IR" dirty="0" err="1" smtClean="0"/>
            <a:t>شناسه</a:t>
          </a:r>
          <a:r>
            <a:rPr lang="fa-IR" dirty="0" smtClean="0"/>
            <a:t> ها بر مبنای اهداف بنیادی تعریف می شوند)</a:t>
          </a:r>
          <a:endParaRPr lang="en-US" dirty="0"/>
        </a:p>
      </dgm:t>
    </dgm:pt>
    <dgm:pt modelId="{201A60E1-6BA8-4DB7-8689-137C3B547A0E}" type="parTrans" cxnId="{684DD2DF-F429-4F39-BF82-18E882A9DFB4}">
      <dgm:prSet/>
      <dgm:spPr/>
      <dgm:t>
        <a:bodyPr/>
        <a:lstStyle/>
        <a:p>
          <a:endParaRPr lang="en-US"/>
        </a:p>
      </dgm:t>
    </dgm:pt>
    <dgm:pt modelId="{838E38B2-A61F-48DF-AB6D-FE0974BC0621}" type="sibTrans" cxnId="{684DD2DF-F429-4F39-BF82-18E882A9DFB4}">
      <dgm:prSet/>
      <dgm:spPr/>
      <dgm:t>
        <a:bodyPr/>
        <a:lstStyle/>
        <a:p>
          <a:endParaRPr lang="en-US"/>
        </a:p>
      </dgm:t>
    </dgm:pt>
    <dgm:pt modelId="{082CD27A-0165-41AB-9FE0-1E12744F6CE6}">
      <dgm:prSet/>
      <dgm:spPr/>
      <dgm:t>
        <a:bodyPr/>
        <a:lstStyle/>
        <a:p>
          <a:r>
            <a:rPr lang="fa-IR" dirty="0" smtClean="0"/>
            <a:t>توسعه مدل ارزشی برای ارزیابی پیامدها برحسب اهداف بنیادی</a:t>
          </a:r>
          <a:endParaRPr lang="en-US" dirty="0"/>
        </a:p>
      </dgm:t>
    </dgm:pt>
    <dgm:pt modelId="{8FE3C7EB-D3C7-44C9-90C0-21A9770CED81}" type="parTrans" cxnId="{E55682BB-3310-4D27-906F-79D0EFC960D9}">
      <dgm:prSet/>
      <dgm:spPr/>
      <dgm:t>
        <a:bodyPr/>
        <a:lstStyle/>
        <a:p>
          <a:endParaRPr lang="en-US"/>
        </a:p>
      </dgm:t>
    </dgm:pt>
    <dgm:pt modelId="{BC373EA3-D2E6-49A0-B793-B02AB8D02FB6}" type="sibTrans" cxnId="{E55682BB-3310-4D27-906F-79D0EFC960D9}">
      <dgm:prSet/>
      <dgm:spPr/>
      <dgm:t>
        <a:bodyPr/>
        <a:lstStyle/>
        <a:p>
          <a:endParaRPr lang="en-US"/>
        </a:p>
      </dgm:t>
    </dgm:pt>
    <dgm:pt modelId="{20738402-52C7-44AD-9A62-7E764261AE4F}">
      <dgm:prSet/>
      <dgm:spPr/>
      <dgm:t>
        <a:bodyPr/>
        <a:lstStyle/>
        <a:p>
          <a:r>
            <a:rPr lang="fa-IR" dirty="0" smtClean="0"/>
            <a:t>ساختار دهی</a:t>
          </a:r>
        </a:p>
        <a:p>
          <a:r>
            <a:rPr lang="fa-IR" dirty="0" smtClean="0"/>
            <a:t>- بستر مناسب برای مدل سازی کمی</a:t>
          </a:r>
        </a:p>
        <a:p>
          <a:r>
            <a:rPr lang="fa-IR" dirty="0" smtClean="0"/>
            <a:t>- کمک به شناسایی اهداف نادیده گرفته شده</a:t>
          </a:r>
          <a:endParaRPr lang="en-US" dirty="0"/>
        </a:p>
      </dgm:t>
    </dgm:pt>
    <dgm:pt modelId="{F1F8D7BC-6CE8-43C2-A151-AA6D4C24E06F}" type="parTrans" cxnId="{0E05B006-07AC-4622-AEDC-8C52DCDB203C}">
      <dgm:prSet/>
      <dgm:spPr/>
      <dgm:t>
        <a:bodyPr/>
        <a:lstStyle/>
        <a:p>
          <a:endParaRPr lang="en-US"/>
        </a:p>
      </dgm:t>
    </dgm:pt>
    <dgm:pt modelId="{20C7D455-CADD-4FCD-8FEB-9595C6E847F2}" type="sibTrans" cxnId="{0E05B006-07AC-4622-AEDC-8C52DCDB203C}">
      <dgm:prSet/>
      <dgm:spPr/>
      <dgm:t>
        <a:bodyPr/>
        <a:lstStyle/>
        <a:p>
          <a:endParaRPr lang="en-US"/>
        </a:p>
      </dgm:t>
    </dgm:pt>
    <dgm:pt modelId="{70327009-FC4F-4983-8BC7-25C2553F66A4}">
      <dgm:prSet/>
      <dgm:spPr/>
      <dgm:t>
        <a:bodyPr/>
        <a:lstStyle/>
        <a:p>
          <a:r>
            <a:rPr lang="fa-IR" dirty="0" smtClean="0"/>
            <a:t>شبکه اهداف مقطعی- نهایی</a:t>
          </a:r>
        </a:p>
        <a:p>
          <a:r>
            <a:rPr lang="fa-IR" dirty="0" smtClean="0"/>
            <a:t>چگونگی بهبود اوضاع </a:t>
          </a:r>
          <a:r>
            <a:rPr lang="fa-IR" smtClean="0"/>
            <a:t>را مشخص می کند.</a:t>
          </a:r>
          <a:endParaRPr lang="en-US" dirty="0"/>
        </a:p>
      </dgm:t>
    </dgm:pt>
    <dgm:pt modelId="{9EA39F80-5584-4E0F-A934-081F2021780C}" type="parTrans" cxnId="{90A02D1F-EE3F-43BF-B8F0-8E1E363EDC8F}">
      <dgm:prSet/>
      <dgm:spPr/>
      <dgm:t>
        <a:bodyPr/>
        <a:lstStyle/>
        <a:p>
          <a:endParaRPr lang="en-US"/>
        </a:p>
      </dgm:t>
    </dgm:pt>
    <dgm:pt modelId="{C0FA3105-2ECF-4BD4-8018-DE50ECF3DC77}" type="sibTrans" cxnId="{90A02D1F-EE3F-43BF-B8F0-8E1E363EDC8F}">
      <dgm:prSet/>
      <dgm:spPr/>
      <dgm:t>
        <a:bodyPr/>
        <a:lstStyle/>
        <a:p>
          <a:endParaRPr lang="en-US"/>
        </a:p>
      </dgm:t>
    </dgm:pt>
    <dgm:pt modelId="{58D604B8-15B8-4A41-8E61-C50DC2182D97}">
      <dgm:prSet/>
      <dgm:spPr/>
      <dgm:t>
        <a:bodyPr/>
        <a:lstStyle/>
        <a:p>
          <a:r>
            <a:rPr lang="fa-IR" smtClean="0"/>
            <a:t>برای توسعه مدلی برای برقراری ارتباط بین گزینه ها و پیامدها مورد استفاده قرار می گیرد</a:t>
          </a:r>
          <a:endParaRPr lang="en-US"/>
        </a:p>
      </dgm:t>
    </dgm:pt>
    <dgm:pt modelId="{F768D4D9-6FDA-4834-9354-7BE70DB32F21}" type="parTrans" cxnId="{61132038-6299-41B5-9C44-B262AE79E274}">
      <dgm:prSet/>
      <dgm:spPr/>
      <dgm:t>
        <a:bodyPr/>
        <a:lstStyle/>
        <a:p>
          <a:endParaRPr lang="en-US"/>
        </a:p>
      </dgm:t>
    </dgm:pt>
    <dgm:pt modelId="{3D4F46A6-EA78-4FD1-BB32-7BED67EB49AF}" type="sibTrans" cxnId="{61132038-6299-41B5-9C44-B262AE79E274}">
      <dgm:prSet/>
      <dgm:spPr/>
      <dgm:t>
        <a:bodyPr/>
        <a:lstStyle/>
        <a:p>
          <a:endParaRPr lang="en-US"/>
        </a:p>
      </dgm:t>
    </dgm:pt>
    <dgm:pt modelId="{111EFBEB-8864-4080-9777-52DE823C29E1}" type="pres">
      <dgm:prSet presAssocID="{E1B46CD8-3535-4F45-943E-235197911186}" presName="diagram" presStyleCnt="0">
        <dgm:presLayoutVars>
          <dgm:chPref val="1"/>
          <dgm:dir/>
          <dgm:animOne val="branch"/>
          <dgm:animLvl val="lvl"/>
          <dgm:resizeHandles val="exact"/>
        </dgm:presLayoutVars>
      </dgm:prSet>
      <dgm:spPr/>
      <dgm:t>
        <a:bodyPr/>
        <a:lstStyle/>
        <a:p>
          <a:endParaRPr lang="en-US"/>
        </a:p>
      </dgm:t>
    </dgm:pt>
    <dgm:pt modelId="{5ED84552-E44F-4B8C-A56B-A72D3EB4CD2D}" type="pres">
      <dgm:prSet presAssocID="{20738402-52C7-44AD-9A62-7E764261AE4F}" presName="root1" presStyleCnt="0"/>
      <dgm:spPr/>
    </dgm:pt>
    <dgm:pt modelId="{6AB59B69-BA2B-49B7-A4F7-082DE4C07F74}" type="pres">
      <dgm:prSet presAssocID="{20738402-52C7-44AD-9A62-7E764261AE4F}" presName="LevelOneTextNode" presStyleLbl="node0" presStyleIdx="0" presStyleCnt="1">
        <dgm:presLayoutVars>
          <dgm:chPref val="3"/>
        </dgm:presLayoutVars>
      </dgm:prSet>
      <dgm:spPr/>
      <dgm:t>
        <a:bodyPr/>
        <a:lstStyle/>
        <a:p>
          <a:endParaRPr lang="en-US"/>
        </a:p>
      </dgm:t>
    </dgm:pt>
    <dgm:pt modelId="{BDFD80CC-9E30-405E-AA54-AA968C7FF06A}" type="pres">
      <dgm:prSet presAssocID="{20738402-52C7-44AD-9A62-7E764261AE4F}" presName="level2hierChild" presStyleCnt="0"/>
      <dgm:spPr/>
    </dgm:pt>
    <dgm:pt modelId="{8E228AC4-8450-472A-B3A3-966D788DCC0D}" type="pres">
      <dgm:prSet presAssocID="{2ED5E53F-9AA1-4012-B12B-51E57322E7B0}" presName="conn2-1" presStyleLbl="parChTrans1D2" presStyleIdx="0" presStyleCnt="2"/>
      <dgm:spPr/>
      <dgm:t>
        <a:bodyPr/>
        <a:lstStyle/>
        <a:p>
          <a:endParaRPr lang="en-US"/>
        </a:p>
      </dgm:t>
    </dgm:pt>
    <dgm:pt modelId="{FEC0BCE0-DDCF-47BC-96C9-3F12470BB9D6}" type="pres">
      <dgm:prSet presAssocID="{2ED5E53F-9AA1-4012-B12B-51E57322E7B0}" presName="connTx" presStyleLbl="parChTrans1D2" presStyleIdx="0" presStyleCnt="2"/>
      <dgm:spPr/>
      <dgm:t>
        <a:bodyPr/>
        <a:lstStyle/>
        <a:p>
          <a:endParaRPr lang="en-US"/>
        </a:p>
      </dgm:t>
    </dgm:pt>
    <dgm:pt modelId="{1818C075-2D98-4D6A-B9ED-99251AAAA8FF}" type="pres">
      <dgm:prSet presAssocID="{FF41C856-8A49-41C7-82BE-8241C2C62D2C}" presName="root2" presStyleCnt="0"/>
      <dgm:spPr/>
    </dgm:pt>
    <dgm:pt modelId="{75C645E0-726E-4848-A3A9-DB035E719220}" type="pres">
      <dgm:prSet presAssocID="{FF41C856-8A49-41C7-82BE-8241C2C62D2C}" presName="LevelTwoTextNode" presStyleLbl="node2" presStyleIdx="0" presStyleCnt="2">
        <dgm:presLayoutVars>
          <dgm:chPref val="3"/>
        </dgm:presLayoutVars>
      </dgm:prSet>
      <dgm:spPr/>
      <dgm:t>
        <a:bodyPr/>
        <a:lstStyle/>
        <a:p>
          <a:endParaRPr lang="en-US"/>
        </a:p>
      </dgm:t>
    </dgm:pt>
    <dgm:pt modelId="{61AD96DB-2964-477E-BA50-E6C0B8EA3EB1}" type="pres">
      <dgm:prSet presAssocID="{FF41C856-8A49-41C7-82BE-8241C2C62D2C}" presName="level3hierChild" presStyleCnt="0"/>
      <dgm:spPr/>
    </dgm:pt>
    <dgm:pt modelId="{D0C5ED29-CB63-40E3-A55D-F529719DDE23}" type="pres">
      <dgm:prSet presAssocID="{201A60E1-6BA8-4DB7-8689-137C3B547A0E}" presName="conn2-1" presStyleLbl="parChTrans1D3" presStyleIdx="0" presStyleCnt="2"/>
      <dgm:spPr/>
      <dgm:t>
        <a:bodyPr/>
        <a:lstStyle/>
        <a:p>
          <a:endParaRPr lang="en-US"/>
        </a:p>
      </dgm:t>
    </dgm:pt>
    <dgm:pt modelId="{C679E43C-7638-44E8-96D0-8F14D0B04C49}" type="pres">
      <dgm:prSet presAssocID="{201A60E1-6BA8-4DB7-8689-137C3B547A0E}" presName="connTx" presStyleLbl="parChTrans1D3" presStyleIdx="0" presStyleCnt="2"/>
      <dgm:spPr/>
      <dgm:t>
        <a:bodyPr/>
        <a:lstStyle/>
        <a:p>
          <a:endParaRPr lang="en-US"/>
        </a:p>
      </dgm:t>
    </dgm:pt>
    <dgm:pt modelId="{5C74D734-AE34-48F2-9C3F-ADE9BBBF60C9}" type="pres">
      <dgm:prSet presAssocID="{666A7634-1A5E-4673-A5ED-2A4A15C14047}" presName="root2" presStyleCnt="0"/>
      <dgm:spPr/>
    </dgm:pt>
    <dgm:pt modelId="{2BCD5B6F-3BD6-4EE0-A155-F1F856157CA3}" type="pres">
      <dgm:prSet presAssocID="{666A7634-1A5E-4673-A5ED-2A4A15C14047}" presName="LevelTwoTextNode" presStyleLbl="node3" presStyleIdx="0" presStyleCnt="2">
        <dgm:presLayoutVars>
          <dgm:chPref val="3"/>
        </dgm:presLayoutVars>
      </dgm:prSet>
      <dgm:spPr/>
      <dgm:t>
        <a:bodyPr/>
        <a:lstStyle/>
        <a:p>
          <a:endParaRPr lang="en-US"/>
        </a:p>
      </dgm:t>
    </dgm:pt>
    <dgm:pt modelId="{2C75A92A-DE4C-4BC2-BB29-BD9490121AD5}" type="pres">
      <dgm:prSet presAssocID="{666A7634-1A5E-4673-A5ED-2A4A15C14047}" presName="level3hierChild" presStyleCnt="0"/>
      <dgm:spPr/>
    </dgm:pt>
    <dgm:pt modelId="{0D12114E-A929-4DBF-8CA4-8476CA6D29C8}" type="pres">
      <dgm:prSet presAssocID="{8FE3C7EB-D3C7-44C9-90C0-21A9770CED81}" presName="conn2-1" presStyleLbl="parChTrans1D4" presStyleIdx="0" presStyleCnt="1"/>
      <dgm:spPr/>
      <dgm:t>
        <a:bodyPr/>
        <a:lstStyle/>
        <a:p>
          <a:endParaRPr lang="en-US"/>
        </a:p>
      </dgm:t>
    </dgm:pt>
    <dgm:pt modelId="{180E903E-7E11-47DE-80BC-5F09BBD541B2}" type="pres">
      <dgm:prSet presAssocID="{8FE3C7EB-D3C7-44C9-90C0-21A9770CED81}" presName="connTx" presStyleLbl="parChTrans1D4" presStyleIdx="0" presStyleCnt="1"/>
      <dgm:spPr/>
      <dgm:t>
        <a:bodyPr/>
        <a:lstStyle/>
        <a:p>
          <a:endParaRPr lang="en-US"/>
        </a:p>
      </dgm:t>
    </dgm:pt>
    <dgm:pt modelId="{DCF4B373-0E64-4BE1-B83F-F70F1D220687}" type="pres">
      <dgm:prSet presAssocID="{082CD27A-0165-41AB-9FE0-1E12744F6CE6}" presName="root2" presStyleCnt="0"/>
      <dgm:spPr/>
    </dgm:pt>
    <dgm:pt modelId="{962F80F3-915C-4827-9373-F11AA7447EC0}" type="pres">
      <dgm:prSet presAssocID="{082CD27A-0165-41AB-9FE0-1E12744F6CE6}" presName="LevelTwoTextNode" presStyleLbl="node4" presStyleIdx="0" presStyleCnt="1">
        <dgm:presLayoutVars>
          <dgm:chPref val="3"/>
        </dgm:presLayoutVars>
      </dgm:prSet>
      <dgm:spPr/>
      <dgm:t>
        <a:bodyPr/>
        <a:lstStyle/>
        <a:p>
          <a:endParaRPr lang="en-US"/>
        </a:p>
      </dgm:t>
    </dgm:pt>
    <dgm:pt modelId="{6415586E-40AC-4D3E-8859-79D7230C5756}" type="pres">
      <dgm:prSet presAssocID="{082CD27A-0165-41AB-9FE0-1E12744F6CE6}" presName="level3hierChild" presStyleCnt="0"/>
      <dgm:spPr/>
    </dgm:pt>
    <dgm:pt modelId="{3F120BAB-B1C3-4EC2-9AF7-8172942C3C17}" type="pres">
      <dgm:prSet presAssocID="{9EA39F80-5584-4E0F-A934-081F2021780C}" presName="conn2-1" presStyleLbl="parChTrans1D2" presStyleIdx="1" presStyleCnt="2"/>
      <dgm:spPr/>
      <dgm:t>
        <a:bodyPr/>
        <a:lstStyle/>
        <a:p>
          <a:endParaRPr lang="en-US"/>
        </a:p>
      </dgm:t>
    </dgm:pt>
    <dgm:pt modelId="{1C8F2E97-89B4-48DF-9F0E-7437F3255E67}" type="pres">
      <dgm:prSet presAssocID="{9EA39F80-5584-4E0F-A934-081F2021780C}" presName="connTx" presStyleLbl="parChTrans1D2" presStyleIdx="1" presStyleCnt="2"/>
      <dgm:spPr/>
      <dgm:t>
        <a:bodyPr/>
        <a:lstStyle/>
        <a:p>
          <a:endParaRPr lang="en-US"/>
        </a:p>
      </dgm:t>
    </dgm:pt>
    <dgm:pt modelId="{4F11348B-6200-4A6C-9299-4C5A64605949}" type="pres">
      <dgm:prSet presAssocID="{70327009-FC4F-4983-8BC7-25C2553F66A4}" presName="root2" presStyleCnt="0"/>
      <dgm:spPr/>
    </dgm:pt>
    <dgm:pt modelId="{EDE755BF-2E94-4EBE-AFF0-281813FBA4AB}" type="pres">
      <dgm:prSet presAssocID="{70327009-FC4F-4983-8BC7-25C2553F66A4}" presName="LevelTwoTextNode" presStyleLbl="node2" presStyleIdx="1" presStyleCnt="2">
        <dgm:presLayoutVars>
          <dgm:chPref val="3"/>
        </dgm:presLayoutVars>
      </dgm:prSet>
      <dgm:spPr/>
      <dgm:t>
        <a:bodyPr/>
        <a:lstStyle/>
        <a:p>
          <a:endParaRPr lang="en-US"/>
        </a:p>
      </dgm:t>
    </dgm:pt>
    <dgm:pt modelId="{20363DF8-A0E6-49BD-B9F0-123986F0B393}" type="pres">
      <dgm:prSet presAssocID="{70327009-FC4F-4983-8BC7-25C2553F66A4}" presName="level3hierChild" presStyleCnt="0"/>
      <dgm:spPr/>
    </dgm:pt>
    <dgm:pt modelId="{19477C80-CB50-42E5-9A07-A6CC32FA9AF9}" type="pres">
      <dgm:prSet presAssocID="{F768D4D9-6FDA-4834-9354-7BE70DB32F21}" presName="conn2-1" presStyleLbl="parChTrans1D3" presStyleIdx="1" presStyleCnt="2"/>
      <dgm:spPr/>
      <dgm:t>
        <a:bodyPr/>
        <a:lstStyle/>
        <a:p>
          <a:endParaRPr lang="en-US"/>
        </a:p>
      </dgm:t>
    </dgm:pt>
    <dgm:pt modelId="{37420E15-2A39-4B37-ADAB-B9BC5D317418}" type="pres">
      <dgm:prSet presAssocID="{F768D4D9-6FDA-4834-9354-7BE70DB32F21}" presName="connTx" presStyleLbl="parChTrans1D3" presStyleIdx="1" presStyleCnt="2"/>
      <dgm:spPr/>
      <dgm:t>
        <a:bodyPr/>
        <a:lstStyle/>
        <a:p>
          <a:endParaRPr lang="en-US"/>
        </a:p>
      </dgm:t>
    </dgm:pt>
    <dgm:pt modelId="{6D451E40-951D-47DB-A4F9-BB5B9D6DF0FD}" type="pres">
      <dgm:prSet presAssocID="{58D604B8-15B8-4A41-8E61-C50DC2182D97}" presName="root2" presStyleCnt="0"/>
      <dgm:spPr/>
    </dgm:pt>
    <dgm:pt modelId="{607E2C16-2EE2-4194-969B-79B7B2E8F6BA}" type="pres">
      <dgm:prSet presAssocID="{58D604B8-15B8-4A41-8E61-C50DC2182D97}" presName="LevelTwoTextNode" presStyleLbl="node3" presStyleIdx="1" presStyleCnt="2">
        <dgm:presLayoutVars>
          <dgm:chPref val="3"/>
        </dgm:presLayoutVars>
      </dgm:prSet>
      <dgm:spPr/>
      <dgm:t>
        <a:bodyPr/>
        <a:lstStyle/>
        <a:p>
          <a:endParaRPr lang="en-US"/>
        </a:p>
      </dgm:t>
    </dgm:pt>
    <dgm:pt modelId="{DACE0E5C-08C0-423D-894D-1009CF597C60}" type="pres">
      <dgm:prSet presAssocID="{58D604B8-15B8-4A41-8E61-C50DC2182D97}" presName="level3hierChild" presStyleCnt="0"/>
      <dgm:spPr/>
    </dgm:pt>
  </dgm:ptLst>
  <dgm:cxnLst>
    <dgm:cxn modelId="{63E500A8-5514-4149-8A1C-000707752DBE}" type="presOf" srcId="{201A60E1-6BA8-4DB7-8689-137C3B547A0E}" destId="{D0C5ED29-CB63-40E3-A55D-F529719DDE23}" srcOrd="0" destOrd="0" presId="urn:microsoft.com/office/officeart/2005/8/layout/hierarchy2"/>
    <dgm:cxn modelId="{E55682BB-3310-4D27-906F-79D0EFC960D9}" srcId="{666A7634-1A5E-4673-A5ED-2A4A15C14047}" destId="{082CD27A-0165-41AB-9FE0-1E12744F6CE6}" srcOrd="0" destOrd="0" parTransId="{8FE3C7EB-D3C7-44C9-90C0-21A9770CED81}" sibTransId="{BC373EA3-D2E6-49A0-B793-B02AB8D02FB6}"/>
    <dgm:cxn modelId="{61132038-6299-41B5-9C44-B262AE79E274}" srcId="{70327009-FC4F-4983-8BC7-25C2553F66A4}" destId="{58D604B8-15B8-4A41-8E61-C50DC2182D97}" srcOrd="0" destOrd="0" parTransId="{F768D4D9-6FDA-4834-9354-7BE70DB32F21}" sibTransId="{3D4F46A6-EA78-4FD1-BB32-7BED67EB49AF}"/>
    <dgm:cxn modelId="{692D6713-DD0F-4B60-A353-D697FFCE4CF5}" type="presOf" srcId="{E1B46CD8-3535-4F45-943E-235197911186}" destId="{111EFBEB-8864-4080-9777-52DE823C29E1}" srcOrd="0" destOrd="0" presId="urn:microsoft.com/office/officeart/2005/8/layout/hierarchy2"/>
    <dgm:cxn modelId="{C3501692-FE0D-4ED1-8418-A35528F6D972}" type="presOf" srcId="{2ED5E53F-9AA1-4012-B12B-51E57322E7B0}" destId="{8E228AC4-8450-472A-B3A3-966D788DCC0D}" srcOrd="0" destOrd="0" presId="urn:microsoft.com/office/officeart/2005/8/layout/hierarchy2"/>
    <dgm:cxn modelId="{1DEFEFDB-639D-41FA-BE21-9A4C3AA6A72D}" type="presOf" srcId="{FF41C856-8A49-41C7-82BE-8241C2C62D2C}" destId="{75C645E0-726E-4848-A3A9-DB035E719220}" srcOrd="0" destOrd="0" presId="urn:microsoft.com/office/officeart/2005/8/layout/hierarchy2"/>
    <dgm:cxn modelId="{8CF9619F-EA70-4DCB-B44A-57C2437D04F6}" type="presOf" srcId="{082CD27A-0165-41AB-9FE0-1E12744F6CE6}" destId="{962F80F3-915C-4827-9373-F11AA7447EC0}" srcOrd="0" destOrd="0" presId="urn:microsoft.com/office/officeart/2005/8/layout/hierarchy2"/>
    <dgm:cxn modelId="{4C5C5413-DA9E-4CE9-914D-572A37D4DF01}" type="presOf" srcId="{F768D4D9-6FDA-4834-9354-7BE70DB32F21}" destId="{19477C80-CB50-42E5-9A07-A6CC32FA9AF9}" srcOrd="0" destOrd="0" presId="urn:microsoft.com/office/officeart/2005/8/layout/hierarchy2"/>
    <dgm:cxn modelId="{C7020656-0268-41BE-8868-887A01AC6565}" type="presOf" srcId="{20738402-52C7-44AD-9A62-7E764261AE4F}" destId="{6AB59B69-BA2B-49B7-A4F7-082DE4C07F74}" srcOrd="0" destOrd="0" presId="urn:microsoft.com/office/officeart/2005/8/layout/hierarchy2"/>
    <dgm:cxn modelId="{159C746F-6561-4265-B8C2-736E6F7D8C76}" type="presOf" srcId="{9EA39F80-5584-4E0F-A934-081F2021780C}" destId="{1C8F2E97-89B4-48DF-9F0E-7437F3255E67}" srcOrd="1" destOrd="0" presId="urn:microsoft.com/office/officeart/2005/8/layout/hierarchy2"/>
    <dgm:cxn modelId="{6CB5A7B8-9EF8-44D4-8B33-BEE3A86165D3}" type="presOf" srcId="{9EA39F80-5584-4E0F-A934-081F2021780C}" destId="{3F120BAB-B1C3-4EC2-9AF7-8172942C3C17}" srcOrd="0" destOrd="0" presId="urn:microsoft.com/office/officeart/2005/8/layout/hierarchy2"/>
    <dgm:cxn modelId="{0E7DF3BE-7A7B-47BB-837F-3C7E812F5AE5}" srcId="{20738402-52C7-44AD-9A62-7E764261AE4F}" destId="{FF41C856-8A49-41C7-82BE-8241C2C62D2C}" srcOrd="0" destOrd="0" parTransId="{2ED5E53F-9AA1-4012-B12B-51E57322E7B0}" sibTransId="{157C747E-3DEC-4ACF-BC71-AB0426FE18C5}"/>
    <dgm:cxn modelId="{5BC221B4-5448-4A95-9E7B-38C7BDE6E2B2}" type="presOf" srcId="{F768D4D9-6FDA-4834-9354-7BE70DB32F21}" destId="{37420E15-2A39-4B37-ADAB-B9BC5D317418}" srcOrd="1" destOrd="0" presId="urn:microsoft.com/office/officeart/2005/8/layout/hierarchy2"/>
    <dgm:cxn modelId="{CE9CFB4C-A454-4876-B047-AF821F3DF24A}" type="presOf" srcId="{58D604B8-15B8-4A41-8E61-C50DC2182D97}" destId="{607E2C16-2EE2-4194-969B-79B7B2E8F6BA}" srcOrd="0" destOrd="0" presId="urn:microsoft.com/office/officeart/2005/8/layout/hierarchy2"/>
    <dgm:cxn modelId="{E309299A-2A4E-455C-A4B5-3B0F4A00E646}" type="presOf" srcId="{70327009-FC4F-4983-8BC7-25C2553F66A4}" destId="{EDE755BF-2E94-4EBE-AFF0-281813FBA4AB}" srcOrd="0" destOrd="0" presId="urn:microsoft.com/office/officeart/2005/8/layout/hierarchy2"/>
    <dgm:cxn modelId="{A662A30A-9540-4ECE-A0CC-DA1ADFABAD1D}" type="presOf" srcId="{8FE3C7EB-D3C7-44C9-90C0-21A9770CED81}" destId="{180E903E-7E11-47DE-80BC-5F09BBD541B2}" srcOrd="1" destOrd="0" presId="urn:microsoft.com/office/officeart/2005/8/layout/hierarchy2"/>
    <dgm:cxn modelId="{B0B52724-4A9A-4B12-913A-DD77E4774D2B}" type="presOf" srcId="{201A60E1-6BA8-4DB7-8689-137C3B547A0E}" destId="{C679E43C-7638-44E8-96D0-8F14D0B04C49}" srcOrd="1" destOrd="0" presId="urn:microsoft.com/office/officeart/2005/8/layout/hierarchy2"/>
    <dgm:cxn modelId="{684DD2DF-F429-4F39-BF82-18E882A9DFB4}" srcId="{FF41C856-8A49-41C7-82BE-8241C2C62D2C}" destId="{666A7634-1A5E-4673-A5ED-2A4A15C14047}" srcOrd="0" destOrd="0" parTransId="{201A60E1-6BA8-4DB7-8689-137C3B547A0E}" sibTransId="{838E38B2-A61F-48DF-AB6D-FE0974BC0621}"/>
    <dgm:cxn modelId="{0E05B006-07AC-4622-AEDC-8C52DCDB203C}" srcId="{E1B46CD8-3535-4F45-943E-235197911186}" destId="{20738402-52C7-44AD-9A62-7E764261AE4F}" srcOrd="0" destOrd="0" parTransId="{F1F8D7BC-6CE8-43C2-A151-AA6D4C24E06F}" sibTransId="{20C7D455-CADD-4FCD-8FEB-9595C6E847F2}"/>
    <dgm:cxn modelId="{AD5AE105-1B6C-4441-9329-F853CDEC20B1}" type="presOf" srcId="{8FE3C7EB-D3C7-44C9-90C0-21A9770CED81}" destId="{0D12114E-A929-4DBF-8CA4-8476CA6D29C8}" srcOrd="0" destOrd="0" presId="urn:microsoft.com/office/officeart/2005/8/layout/hierarchy2"/>
    <dgm:cxn modelId="{90A02D1F-EE3F-43BF-B8F0-8E1E363EDC8F}" srcId="{20738402-52C7-44AD-9A62-7E764261AE4F}" destId="{70327009-FC4F-4983-8BC7-25C2553F66A4}" srcOrd="1" destOrd="0" parTransId="{9EA39F80-5584-4E0F-A934-081F2021780C}" sibTransId="{C0FA3105-2ECF-4BD4-8018-DE50ECF3DC77}"/>
    <dgm:cxn modelId="{2863042E-1AB9-4D41-A8D0-C9459D4E4A01}" type="presOf" srcId="{2ED5E53F-9AA1-4012-B12B-51E57322E7B0}" destId="{FEC0BCE0-DDCF-47BC-96C9-3F12470BB9D6}" srcOrd="1" destOrd="0" presId="urn:microsoft.com/office/officeart/2005/8/layout/hierarchy2"/>
    <dgm:cxn modelId="{17F3B907-534C-41CB-B651-BCE3BBB325FC}" type="presOf" srcId="{666A7634-1A5E-4673-A5ED-2A4A15C14047}" destId="{2BCD5B6F-3BD6-4EE0-A155-F1F856157CA3}" srcOrd="0" destOrd="0" presId="urn:microsoft.com/office/officeart/2005/8/layout/hierarchy2"/>
    <dgm:cxn modelId="{9837F41C-7C53-4E3F-83A8-66ADB794B6C4}" type="presParOf" srcId="{111EFBEB-8864-4080-9777-52DE823C29E1}" destId="{5ED84552-E44F-4B8C-A56B-A72D3EB4CD2D}" srcOrd="0" destOrd="0" presId="urn:microsoft.com/office/officeart/2005/8/layout/hierarchy2"/>
    <dgm:cxn modelId="{2E6AB508-5318-4CB1-A223-DE212FCB2D4A}" type="presParOf" srcId="{5ED84552-E44F-4B8C-A56B-A72D3EB4CD2D}" destId="{6AB59B69-BA2B-49B7-A4F7-082DE4C07F74}" srcOrd="0" destOrd="0" presId="urn:microsoft.com/office/officeart/2005/8/layout/hierarchy2"/>
    <dgm:cxn modelId="{08176F6A-291C-4FE3-BAC5-DD235ADBB893}" type="presParOf" srcId="{5ED84552-E44F-4B8C-A56B-A72D3EB4CD2D}" destId="{BDFD80CC-9E30-405E-AA54-AA968C7FF06A}" srcOrd="1" destOrd="0" presId="urn:microsoft.com/office/officeart/2005/8/layout/hierarchy2"/>
    <dgm:cxn modelId="{551176C1-32AF-4DC0-859B-0A9AA54838B8}" type="presParOf" srcId="{BDFD80CC-9E30-405E-AA54-AA968C7FF06A}" destId="{8E228AC4-8450-472A-B3A3-966D788DCC0D}" srcOrd="0" destOrd="0" presId="urn:microsoft.com/office/officeart/2005/8/layout/hierarchy2"/>
    <dgm:cxn modelId="{CB67C094-5CE7-4BFD-9678-B20142703309}" type="presParOf" srcId="{8E228AC4-8450-472A-B3A3-966D788DCC0D}" destId="{FEC0BCE0-DDCF-47BC-96C9-3F12470BB9D6}" srcOrd="0" destOrd="0" presId="urn:microsoft.com/office/officeart/2005/8/layout/hierarchy2"/>
    <dgm:cxn modelId="{450ADAA8-7459-4C5B-9F73-696958C63B63}" type="presParOf" srcId="{BDFD80CC-9E30-405E-AA54-AA968C7FF06A}" destId="{1818C075-2D98-4D6A-B9ED-99251AAAA8FF}" srcOrd="1" destOrd="0" presId="urn:microsoft.com/office/officeart/2005/8/layout/hierarchy2"/>
    <dgm:cxn modelId="{7BF3BA7C-6162-474A-BD09-260437C1B05E}" type="presParOf" srcId="{1818C075-2D98-4D6A-B9ED-99251AAAA8FF}" destId="{75C645E0-726E-4848-A3A9-DB035E719220}" srcOrd="0" destOrd="0" presId="urn:microsoft.com/office/officeart/2005/8/layout/hierarchy2"/>
    <dgm:cxn modelId="{7FA3DBA9-DE5F-48E7-BC01-30048BEEE75F}" type="presParOf" srcId="{1818C075-2D98-4D6A-B9ED-99251AAAA8FF}" destId="{61AD96DB-2964-477E-BA50-E6C0B8EA3EB1}" srcOrd="1" destOrd="0" presId="urn:microsoft.com/office/officeart/2005/8/layout/hierarchy2"/>
    <dgm:cxn modelId="{4688A8ED-5907-4E8E-A5EC-0B25C78C2091}" type="presParOf" srcId="{61AD96DB-2964-477E-BA50-E6C0B8EA3EB1}" destId="{D0C5ED29-CB63-40E3-A55D-F529719DDE23}" srcOrd="0" destOrd="0" presId="urn:microsoft.com/office/officeart/2005/8/layout/hierarchy2"/>
    <dgm:cxn modelId="{FA580A36-E101-4941-865D-A8DEE5A011BC}" type="presParOf" srcId="{D0C5ED29-CB63-40E3-A55D-F529719DDE23}" destId="{C679E43C-7638-44E8-96D0-8F14D0B04C49}" srcOrd="0" destOrd="0" presId="urn:microsoft.com/office/officeart/2005/8/layout/hierarchy2"/>
    <dgm:cxn modelId="{095281AD-5F82-424D-9A57-1CCE8562AE63}" type="presParOf" srcId="{61AD96DB-2964-477E-BA50-E6C0B8EA3EB1}" destId="{5C74D734-AE34-48F2-9C3F-ADE9BBBF60C9}" srcOrd="1" destOrd="0" presId="urn:microsoft.com/office/officeart/2005/8/layout/hierarchy2"/>
    <dgm:cxn modelId="{47ED4E1E-20CE-4C65-9177-F1C96C593BA6}" type="presParOf" srcId="{5C74D734-AE34-48F2-9C3F-ADE9BBBF60C9}" destId="{2BCD5B6F-3BD6-4EE0-A155-F1F856157CA3}" srcOrd="0" destOrd="0" presId="urn:microsoft.com/office/officeart/2005/8/layout/hierarchy2"/>
    <dgm:cxn modelId="{840CC939-F029-44F4-A92F-19B449BD7312}" type="presParOf" srcId="{5C74D734-AE34-48F2-9C3F-ADE9BBBF60C9}" destId="{2C75A92A-DE4C-4BC2-BB29-BD9490121AD5}" srcOrd="1" destOrd="0" presId="urn:microsoft.com/office/officeart/2005/8/layout/hierarchy2"/>
    <dgm:cxn modelId="{A20F407C-57E2-46EB-A11A-811445E4AA2E}" type="presParOf" srcId="{2C75A92A-DE4C-4BC2-BB29-BD9490121AD5}" destId="{0D12114E-A929-4DBF-8CA4-8476CA6D29C8}" srcOrd="0" destOrd="0" presId="urn:microsoft.com/office/officeart/2005/8/layout/hierarchy2"/>
    <dgm:cxn modelId="{23D29052-AA83-4CCA-B15B-83E2C0E9EF38}" type="presParOf" srcId="{0D12114E-A929-4DBF-8CA4-8476CA6D29C8}" destId="{180E903E-7E11-47DE-80BC-5F09BBD541B2}" srcOrd="0" destOrd="0" presId="urn:microsoft.com/office/officeart/2005/8/layout/hierarchy2"/>
    <dgm:cxn modelId="{B5F1AACC-C91D-4419-9B69-BF2938190196}" type="presParOf" srcId="{2C75A92A-DE4C-4BC2-BB29-BD9490121AD5}" destId="{DCF4B373-0E64-4BE1-B83F-F70F1D220687}" srcOrd="1" destOrd="0" presId="urn:microsoft.com/office/officeart/2005/8/layout/hierarchy2"/>
    <dgm:cxn modelId="{03EF35B2-7026-4AC1-9AA9-BA6030981FD7}" type="presParOf" srcId="{DCF4B373-0E64-4BE1-B83F-F70F1D220687}" destId="{962F80F3-915C-4827-9373-F11AA7447EC0}" srcOrd="0" destOrd="0" presId="urn:microsoft.com/office/officeart/2005/8/layout/hierarchy2"/>
    <dgm:cxn modelId="{FB660073-078D-4259-8CEC-54CADB1FB63F}" type="presParOf" srcId="{DCF4B373-0E64-4BE1-B83F-F70F1D220687}" destId="{6415586E-40AC-4D3E-8859-79D7230C5756}" srcOrd="1" destOrd="0" presId="urn:microsoft.com/office/officeart/2005/8/layout/hierarchy2"/>
    <dgm:cxn modelId="{92B7E698-30E9-4973-9578-F4620CE8CD0A}" type="presParOf" srcId="{BDFD80CC-9E30-405E-AA54-AA968C7FF06A}" destId="{3F120BAB-B1C3-4EC2-9AF7-8172942C3C17}" srcOrd="2" destOrd="0" presId="urn:microsoft.com/office/officeart/2005/8/layout/hierarchy2"/>
    <dgm:cxn modelId="{623D6A56-E756-4FF7-BF20-BBE7FA21DDE2}" type="presParOf" srcId="{3F120BAB-B1C3-4EC2-9AF7-8172942C3C17}" destId="{1C8F2E97-89B4-48DF-9F0E-7437F3255E67}" srcOrd="0" destOrd="0" presId="urn:microsoft.com/office/officeart/2005/8/layout/hierarchy2"/>
    <dgm:cxn modelId="{9E5FC465-F181-4F7E-8774-50076EFEAD7E}" type="presParOf" srcId="{BDFD80CC-9E30-405E-AA54-AA968C7FF06A}" destId="{4F11348B-6200-4A6C-9299-4C5A64605949}" srcOrd="3" destOrd="0" presId="urn:microsoft.com/office/officeart/2005/8/layout/hierarchy2"/>
    <dgm:cxn modelId="{225AF6BF-56D6-4274-8E6C-9E18E52DD0FA}" type="presParOf" srcId="{4F11348B-6200-4A6C-9299-4C5A64605949}" destId="{EDE755BF-2E94-4EBE-AFF0-281813FBA4AB}" srcOrd="0" destOrd="0" presId="urn:microsoft.com/office/officeart/2005/8/layout/hierarchy2"/>
    <dgm:cxn modelId="{31AE34DB-66C4-449B-A81B-B2FE668E194B}" type="presParOf" srcId="{4F11348B-6200-4A6C-9299-4C5A64605949}" destId="{20363DF8-A0E6-49BD-B9F0-123986F0B393}" srcOrd="1" destOrd="0" presId="urn:microsoft.com/office/officeart/2005/8/layout/hierarchy2"/>
    <dgm:cxn modelId="{93778507-5D45-4CE8-8CC5-D0E2E25D0141}" type="presParOf" srcId="{20363DF8-A0E6-49BD-B9F0-123986F0B393}" destId="{19477C80-CB50-42E5-9A07-A6CC32FA9AF9}" srcOrd="0" destOrd="0" presId="urn:microsoft.com/office/officeart/2005/8/layout/hierarchy2"/>
    <dgm:cxn modelId="{C41C94FD-1F29-4EFB-9649-16970CE9248B}" type="presParOf" srcId="{19477C80-CB50-42E5-9A07-A6CC32FA9AF9}" destId="{37420E15-2A39-4B37-ADAB-B9BC5D317418}" srcOrd="0" destOrd="0" presId="urn:microsoft.com/office/officeart/2005/8/layout/hierarchy2"/>
    <dgm:cxn modelId="{3303B7CD-8520-42FB-AA99-570DA383F207}" type="presParOf" srcId="{20363DF8-A0E6-49BD-B9F0-123986F0B393}" destId="{6D451E40-951D-47DB-A4F9-BB5B9D6DF0FD}" srcOrd="1" destOrd="0" presId="urn:microsoft.com/office/officeart/2005/8/layout/hierarchy2"/>
    <dgm:cxn modelId="{B64BC953-321C-4D71-BD23-CBCABD0A342C}" type="presParOf" srcId="{6D451E40-951D-47DB-A4F9-BB5B9D6DF0FD}" destId="{607E2C16-2EE2-4194-969B-79B7B2E8F6BA}" srcOrd="0" destOrd="0" presId="urn:microsoft.com/office/officeart/2005/8/layout/hierarchy2"/>
    <dgm:cxn modelId="{FAE1A32A-2730-4007-902D-C2C867F0DEE8}" type="presParOf" srcId="{6D451E40-951D-47DB-A4F9-BB5B9D6DF0FD}" destId="{DACE0E5C-08C0-423D-894D-1009CF597C6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B295389-2648-488A-9881-EEBAA835BE0F}"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n-US"/>
        </a:p>
      </dgm:t>
    </dgm:pt>
    <dgm:pt modelId="{2781E3D6-520C-43A2-BF77-6DFF1A8930D2}">
      <dgm:prSet phldrT="[Text]"/>
      <dgm:spPr/>
      <dgm:t>
        <a:bodyPr/>
        <a:lstStyle/>
        <a:p>
          <a:pPr rtl="1"/>
          <a:r>
            <a:rPr lang="fa-IR" dirty="0" smtClean="0"/>
            <a:t>1. شناسایی هدف بنیادی کلان(در بالاترین سطح) برای </a:t>
          </a:r>
          <a:r>
            <a:rPr lang="fa-IR" smtClean="0"/>
            <a:t>موقعیت تصمیم( در زمینه تصمیم درمان پزشکی: بهبود بیشتر)</a:t>
          </a:r>
          <a:endParaRPr lang="en-US" dirty="0"/>
        </a:p>
      </dgm:t>
    </dgm:pt>
    <dgm:pt modelId="{200AA73B-2543-4C12-A27F-DDEF6375349F}" type="parTrans" cxnId="{38579889-F09D-46BD-88FA-6764BC833644}">
      <dgm:prSet/>
      <dgm:spPr/>
      <dgm:t>
        <a:bodyPr/>
        <a:lstStyle/>
        <a:p>
          <a:endParaRPr lang="en-US"/>
        </a:p>
      </dgm:t>
    </dgm:pt>
    <dgm:pt modelId="{831F0623-181B-4B14-A439-626C28C6E4F4}" type="sibTrans" cxnId="{38579889-F09D-46BD-88FA-6764BC833644}">
      <dgm:prSet/>
      <dgm:spPr/>
      <dgm:t>
        <a:bodyPr/>
        <a:lstStyle/>
        <a:p>
          <a:endParaRPr lang="en-US"/>
        </a:p>
      </dgm:t>
    </dgm:pt>
    <dgm:pt modelId="{D967C279-9894-45B4-84DC-C2CB30604827}">
      <dgm:prSet phldrT="[Text]"/>
      <dgm:spPr/>
      <dgm:t>
        <a:bodyPr/>
        <a:lstStyle/>
        <a:p>
          <a:pPr rtl="1"/>
          <a:r>
            <a:rPr lang="fa-IR" dirty="0" smtClean="0"/>
            <a:t>2. ایجاد پیوند میان اهداف در سطوح مختلف یک ساختار</a:t>
          </a:r>
          <a:endParaRPr lang="en-US" dirty="0"/>
        </a:p>
      </dgm:t>
    </dgm:pt>
    <dgm:pt modelId="{E1F886DB-ECFD-4652-8D33-83F2CC05F687}" type="parTrans" cxnId="{2C0BD4CF-A157-4CB1-B80E-E83A92B421D8}">
      <dgm:prSet/>
      <dgm:spPr/>
      <dgm:t>
        <a:bodyPr/>
        <a:lstStyle/>
        <a:p>
          <a:endParaRPr lang="en-US"/>
        </a:p>
      </dgm:t>
    </dgm:pt>
    <dgm:pt modelId="{0A68FB8B-C93B-4429-B8CF-967ECB2C0F91}" type="sibTrans" cxnId="{2C0BD4CF-A157-4CB1-B80E-E83A92B421D8}">
      <dgm:prSet/>
      <dgm:spPr/>
      <dgm:t>
        <a:bodyPr/>
        <a:lstStyle/>
        <a:p>
          <a:endParaRPr lang="en-US"/>
        </a:p>
      </dgm:t>
    </dgm:pt>
    <dgm:pt modelId="{2AF5FE1F-2C2C-42D8-BE6D-7ADE9406C7CB}">
      <dgm:prSet phldrT="[Text]"/>
      <dgm:spPr/>
      <dgm:t>
        <a:bodyPr/>
        <a:lstStyle/>
        <a:p>
          <a:pPr rtl="1"/>
          <a:r>
            <a:rPr lang="fa-IR" dirty="0" smtClean="0"/>
            <a:t>3. توقف فرآیند ساختار دهی</a:t>
          </a:r>
          <a:endParaRPr lang="en-US" dirty="0"/>
        </a:p>
      </dgm:t>
    </dgm:pt>
    <dgm:pt modelId="{0D4B2796-FF5E-4DE9-BD6A-EFA33E206A95}" type="parTrans" cxnId="{17B482A0-F639-403B-8ADD-7CAC98C2F5C4}">
      <dgm:prSet/>
      <dgm:spPr/>
      <dgm:t>
        <a:bodyPr/>
        <a:lstStyle/>
        <a:p>
          <a:endParaRPr lang="en-US"/>
        </a:p>
      </dgm:t>
    </dgm:pt>
    <dgm:pt modelId="{849D5D9F-0064-43F9-A296-4D91F3FA26EC}" type="sibTrans" cxnId="{17B482A0-F639-403B-8ADD-7CAC98C2F5C4}">
      <dgm:prSet/>
      <dgm:spPr/>
      <dgm:t>
        <a:bodyPr/>
        <a:lstStyle/>
        <a:p>
          <a:endParaRPr lang="en-US"/>
        </a:p>
      </dgm:t>
    </dgm:pt>
    <dgm:pt modelId="{737FBC53-B269-4AAE-BE58-68FFC95BFE0B}">
      <dgm:prSet/>
      <dgm:spPr/>
      <dgm:t>
        <a:bodyPr/>
        <a:lstStyle/>
        <a:p>
          <a:pPr rtl="1"/>
          <a:r>
            <a:rPr lang="fa-IR" dirty="0" smtClean="0"/>
            <a:t> موشکافی </a:t>
          </a:r>
          <a:r>
            <a:rPr lang="fa-IR" dirty="0" err="1" smtClean="0"/>
            <a:t>سلسه</a:t>
          </a:r>
          <a:r>
            <a:rPr lang="fa-IR" dirty="0" smtClean="0"/>
            <a:t> مراتب اهداف، تا رسیدن به سطحی از </a:t>
          </a:r>
          <a:r>
            <a:rPr lang="fa-IR" dirty="0" err="1" smtClean="0"/>
            <a:t>شناسه</a:t>
          </a:r>
          <a:r>
            <a:rPr lang="fa-IR" dirty="0" smtClean="0"/>
            <a:t> های معقول ادامه می یابد</a:t>
          </a:r>
          <a:endParaRPr lang="en-US" dirty="0"/>
        </a:p>
      </dgm:t>
    </dgm:pt>
    <dgm:pt modelId="{12CE85B8-CFAE-4BEC-86E2-34D80C109B7A}" type="parTrans" cxnId="{A42E0E9C-B19C-4C1F-A490-4DFDACDFC681}">
      <dgm:prSet/>
      <dgm:spPr/>
    </dgm:pt>
    <dgm:pt modelId="{B0027996-7442-4EA3-A2A0-2DE15E9A95A8}" type="sibTrans" cxnId="{A42E0E9C-B19C-4C1F-A490-4DFDACDFC681}">
      <dgm:prSet/>
      <dgm:spPr/>
    </dgm:pt>
    <dgm:pt modelId="{72C532BD-2634-48E9-B697-629B0C7C60FF}">
      <dgm:prSet/>
      <dgm:spPr/>
      <dgm:t>
        <a:bodyPr/>
        <a:lstStyle/>
        <a:p>
          <a:pPr rtl="1"/>
          <a:r>
            <a:rPr lang="fa-IR" dirty="0" smtClean="0"/>
            <a:t>در شبکه اهداف، نقطه توقف طبیعی، گزینه یا مجموعه ای از گزینه </a:t>
          </a:r>
          <a:r>
            <a:rPr lang="fa-IR" dirty="0" err="1" smtClean="0"/>
            <a:t>هاست</a:t>
          </a:r>
          <a:r>
            <a:rPr lang="fa-IR" dirty="0" smtClean="0"/>
            <a:t>.</a:t>
          </a:r>
          <a:endParaRPr lang="en-US" dirty="0"/>
        </a:p>
      </dgm:t>
    </dgm:pt>
    <dgm:pt modelId="{AF2D0CEA-E357-4C94-8A26-DC4A97800501}" type="parTrans" cxnId="{63D3E985-FACE-48E6-80F4-026A41440FD6}">
      <dgm:prSet/>
      <dgm:spPr/>
    </dgm:pt>
    <dgm:pt modelId="{7907218C-2038-4581-BAF2-6C9D590F5840}" type="sibTrans" cxnId="{63D3E985-FACE-48E6-80F4-026A41440FD6}">
      <dgm:prSet/>
      <dgm:spPr/>
    </dgm:pt>
    <dgm:pt modelId="{C63A81EE-99DD-4535-AF6E-C9238AC24E79}" type="pres">
      <dgm:prSet presAssocID="{AB295389-2648-488A-9881-EEBAA835BE0F}" presName="Name0" presStyleCnt="0">
        <dgm:presLayoutVars>
          <dgm:chMax val="7"/>
          <dgm:chPref val="7"/>
          <dgm:dir val="rev"/>
        </dgm:presLayoutVars>
      </dgm:prSet>
      <dgm:spPr/>
      <dgm:t>
        <a:bodyPr/>
        <a:lstStyle/>
        <a:p>
          <a:endParaRPr lang="en-US"/>
        </a:p>
      </dgm:t>
    </dgm:pt>
    <dgm:pt modelId="{7A0C993A-A579-4829-95CC-4F3828DE0A2F}" type="pres">
      <dgm:prSet presAssocID="{AB295389-2648-488A-9881-EEBAA835BE0F}" presName="Name1" presStyleCnt="0"/>
      <dgm:spPr/>
    </dgm:pt>
    <dgm:pt modelId="{31B2ABBF-EA5A-44F0-A344-DA03F9A07344}" type="pres">
      <dgm:prSet presAssocID="{AB295389-2648-488A-9881-EEBAA835BE0F}" presName="cycle" presStyleCnt="0"/>
      <dgm:spPr/>
    </dgm:pt>
    <dgm:pt modelId="{D7AED21A-C079-48AF-A435-5698BE89490B}" type="pres">
      <dgm:prSet presAssocID="{AB295389-2648-488A-9881-EEBAA835BE0F}" presName="srcNode" presStyleLbl="node1" presStyleIdx="0" presStyleCnt="3"/>
      <dgm:spPr/>
    </dgm:pt>
    <dgm:pt modelId="{E58D066D-0952-462D-9DAB-563EF73184AD}" type="pres">
      <dgm:prSet presAssocID="{AB295389-2648-488A-9881-EEBAA835BE0F}" presName="conn" presStyleLbl="parChTrans1D2" presStyleIdx="0" presStyleCnt="1"/>
      <dgm:spPr/>
      <dgm:t>
        <a:bodyPr/>
        <a:lstStyle/>
        <a:p>
          <a:endParaRPr lang="en-US"/>
        </a:p>
      </dgm:t>
    </dgm:pt>
    <dgm:pt modelId="{7DEC8F54-7423-4D87-8CB3-57AE1B8C781E}" type="pres">
      <dgm:prSet presAssocID="{AB295389-2648-488A-9881-EEBAA835BE0F}" presName="extraNode" presStyleLbl="node1" presStyleIdx="0" presStyleCnt="3"/>
      <dgm:spPr/>
    </dgm:pt>
    <dgm:pt modelId="{BBB05388-579D-4302-A2D6-67C7658F49AD}" type="pres">
      <dgm:prSet presAssocID="{AB295389-2648-488A-9881-EEBAA835BE0F}" presName="dstNode" presStyleLbl="node1" presStyleIdx="0" presStyleCnt="3"/>
      <dgm:spPr/>
    </dgm:pt>
    <dgm:pt modelId="{F0D71107-030A-48D5-AD83-9072D21701EC}" type="pres">
      <dgm:prSet presAssocID="{2781E3D6-520C-43A2-BF77-6DFF1A8930D2}" presName="text_1" presStyleLbl="node1" presStyleIdx="0" presStyleCnt="3">
        <dgm:presLayoutVars>
          <dgm:bulletEnabled val="1"/>
        </dgm:presLayoutVars>
      </dgm:prSet>
      <dgm:spPr/>
      <dgm:t>
        <a:bodyPr/>
        <a:lstStyle/>
        <a:p>
          <a:endParaRPr lang="en-US"/>
        </a:p>
      </dgm:t>
    </dgm:pt>
    <dgm:pt modelId="{63DAFB87-739E-4B3D-A4C9-C283DD44E7D2}" type="pres">
      <dgm:prSet presAssocID="{2781E3D6-520C-43A2-BF77-6DFF1A8930D2}" presName="accent_1" presStyleCnt="0"/>
      <dgm:spPr/>
    </dgm:pt>
    <dgm:pt modelId="{B292252B-4C11-4D00-92F5-F54C0C6CE334}" type="pres">
      <dgm:prSet presAssocID="{2781E3D6-520C-43A2-BF77-6DFF1A8930D2}" presName="accentRepeatNode" presStyleLbl="solidFgAcc1" presStyleIdx="0" presStyleCnt="3"/>
      <dgm:spPr/>
      <dgm:t>
        <a:bodyPr/>
        <a:lstStyle/>
        <a:p>
          <a:endParaRPr lang="en-US"/>
        </a:p>
      </dgm:t>
    </dgm:pt>
    <dgm:pt modelId="{5BD3EDEC-D6EA-4A79-B875-1F9C927C2FA7}" type="pres">
      <dgm:prSet presAssocID="{D967C279-9894-45B4-84DC-C2CB30604827}" presName="text_2" presStyleLbl="node1" presStyleIdx="1" presStyleCnt="3">
        <dgm:presLayoutVars>
          <dgm:bulletEnabled val="1"/>
        </dgm:presLayoutVars>
      </dgm:prSet>
      <dgm:spPr/>
      <dgm:t>
        <a:bodyPr/>
        <a:lstStyle/>
        <a:p>
          <a:endParaRPr lang="en-US"/>
        </a:p>
      </dgm:t>
    </dgm:pt>
    <dgm:pt modelId="{9EA90DA3-4F12-47BA-AD0A-D94067A3BDF6}" type="pres">
      <dgm:prSet presAssocID="{D967C279-9894-45B4-84DC-C2CB30604827}" presName="accent_2" presStyleCnt="0"/>
      <dgm:spPr/>
    </dgm:pt>
    <dgm:pt modelId="{E5B3CD8F-A008-45B0-AED1-4082DD5430DC}" type="pres">
      <dgm:prSet presAssocID="{D967C279-9894-45B4-84DC-C2CB30604827}" presName="accentRepeatNode" presStyleLbl="solidFgAcc1" presStyleIdx="1" presStyleCnt="3"/>
      <dgm:spPr/>
    </dgm:pt>
    <dgm:pt modelId="{53352A5C-9325-4374-89AE-F8919F41349C}" type="pres">
      <dgm:prSet presAssocID="{2AF5FE1F-2C2C-42D8-BE6D-7ADE9406C7CB}" presName="text_3" presStyleLbl="node1" presStyleIdx="2" presStyleCnt="3">
        <dgm:presLayoutVars>
          <dgm:bulletEnabled val="1"/>
        </dgm:presLayoutVars>
      </dgm:prSet>
      <dgm:spPr/>
      <dgm:t>
        <a:bodyPr/>
        <a:lstStyle/>
        <a:p>
          <a:endParaRPr lang="en-US"/>
        </a:p>
      </dgm:t>
    </dgm:pt>
    <dgm:pt modelId="{2E235A9E-6CBB-4726-9490-35CF26DB2BB5}" type="pres">
      <dgm:prSet presAssocID="{2AF5FE1F-2C2C-42D8-BE6D-7ADE9406C7CB}" presName="accent_3" presStyleCnt="0"/>
      <dgm:spPr/>
    </dgm:pt>
    <dgm:pt modelId="{6717AF20-8B00-4102-9940-093A9D18CB45}" type="pres">
      <dgm:prSet presAssocID="{2AF5FE1F-2C2C-42D8-BE6D-7ADE9406C7CB}" presName="accentRepeatNode" presStyleLbl="solidFgAcc1" presStyleIdx="2" presStyleCnt="3"/>
      <dgm:spPr/>
    </dgm:pt>
  </dgm:ptLst>
  <dgm:cxnLst>
    <dgm:cxn modelId="{6373E870-BE68-48EA-9E91-E5F2F8795D87}" type="presOf" srcId="{D967C279-9894-45B4-84DC-C2CB30604827}" destId="{5BD3EDEC-D6EA-4A79-B875-1F9C927C2FA7}" srcOrd="0" destOrd="0" presId="urn:microsoft.com/office/officeart/2008/layout/VerticalCurvedList"/>
    <dgm:cxn modelId="{17B482A0-F639-403B-8ADD-7CAC98C2F5C4}" srcId="{AB295389-2648-488A-9881-EEBAA835BE0F}" destId="{2AF5FE1F-2C2C-42D8-BE6D-7ADE9406C7CB}" srcOrd="2" destOrd="0" parTransId="{0D4B2796-FF5E-4DE9-BD6A-EFA33E206A95}" sibTransId="{849D5D9F-0064-43F9-A296-4D91F3FA26EC}"/>
    <dgm:cxn modelId="{60A77D15-4C30-4E2A-9893-F0C41376EA37}" type="presOf" srcId="{2AF5FE1F-2C2C-42D8-BE6D-7ADE9406C7CB}" destId="{53352A5C-9325-4374-89AE-F8919F41349C}" srcOrd="0" destOrd="0" presId="urn:microsoft.com/office/officeart/2008/layout/VerticalCurvedList"/>
    <dgm:cxn modelId="{8015A176-47D2-4A80-902F-3B579F3DFFD9}" type="presOf" srcId="{2781E3D6-520C-43A2-BF77-6DFF1A8930D2}" destId="{F0D71107-030A-48D5-AD83-9072D21701EC}" srcOrd="0" destOrd="0" presId="urn:microsoft.com/office/officeart/2008/layout/VerticalCurvedList"/>
    <dgm:cxn modelId="{63D3E985-FACE-48E6-80F4-026A41440FD6}" srcId="{2AF5FE1F-2C2C-42D8-BE6D-7ADE9406C7CB}" destId="{72C532BD-2634-48E9-B697-629B0C7C60FF}" srcOrd="1" destOrd="0" parTransId="{AF2D0CEA-E357-4C94-8A26-DC4A97800501}" sibTransId="{7907218C-2038-4581-BAF2-6C9D590F5840}"/>
    <dgm:cxn modelId="{68B2B0ED-17CD-45D7-B97C-92094D626AD7}" type="presOf" srcId="{72C532BD-2634-48E9-B697-629B0C7C60FF}" destId="{53352A5C-9325-4374-89AE-F8919F41349C}" srcOrd="0" destOrd="2" presId="urn:microsoft.com/office/officeart/2008/layout/VerticalCurvedList"/>
    <dgm:cxn modelId="{3F685747-4ED1-4A58-ACB7-99CF1D6CF09D}" type="presOf" srcId="{AB295389-2648-488A-9881-EEBAA835BE0F}" destId="{C63A81EE-99DD-4535-AF6E-C9238AC24E79}" srcOrd="0" destOrd="0" presId="urn:microsoft.com/office/officeart/2008/layout/VerticalCurvedList"/>
    <dgm:cxn modelId="{A66661EC-D0ED-46DE-859A-AA232185E278}" type="presOf" srcId="{737FBC53-B269-4AAE-BE58-68FFC95BFE0B}" destId="{53352A5C-9325-4374-89AE-F8919F41349C}" srcOrd="0" destOrd="1" presId="urn:microsoft.com/office/officeart/2008/layout/VerticalCurvedList"/>
    <dgm:cxn modelId="{A42E0E9C-B19C-4C1F-A490-4DFDACDFC681}" srcId="{2AF5FE1F-2C2C-42D8-BE6D-7ADE9406C7CB}" destId="{737FBC53-B269-4AAE-BE58-68FFC95BFE0B}" srcOrd="0" destOrd="0" parTransId="{12CE85B8-CFAE-4BEC-86E2-34D80C109B7A}" sibTransId="{B0027996-7442-4EA3-A2A0-2DE15E9A95A8}"/>
    <dgm:cxn modelId="{38579889-F09D-46BD-88FA-6764BC833644}" srcId="{AB295389-2648-488A-9881-EEBAA835BE0F}" destId="{2781E3D6-520C-43A2-BF77-6DFF1A8930D2}" srcOrd="0" destOrd="0" parTransId="{200AA73B-2543-4C12-A27F-DDEF6375349F}" sibTransId="{831F0623-181B-4B14-A439-626C28C6E4F4}"/>
    <dgm:cxn modelId="{2C0BD4CF-A157-4CB1-B80E-E83A92B421D8}" srcId="{AB295389-2648-488A-9881-EEBAA835BE0F}" destId="{D967C279-9894-45B4-84DC-C2CB30604827}" srcOrd="1" destOrd="0" parTransId="{E1F886DB-ECFD-4652-8D33-83F2CC05F687}" sibTransId="{0A68FB8B-C93B-4429-B8CF-967ECB2C0F91}"/>
    <dgm:cxn modelId="{92C192D3-B6C1-4C80-A9FE-AC71F7AF6E06}" type="presOf" srcId="{831F0623-181B-4B14-A439-626C28C6E4F4}" destId="{E58D066D-0952-462D-9DAB-563EF73184AD}" srcOrd="0" destOrd="0" presId="urn:microsoft.com/office/officeart/2008/layout/VerticalCurvedList"/>
    <dgm:cxn modelId="{DA0C5FB3-ABB8-41DE-A388-25E219D6736B}" type="presParOf" srcId="{C63A81EE-99DD-4535-AF6E-C9238AC24E79}" destId="{7A0C993A-A579-4829-95CC-4F3828DE0A2F}" srcOrd="0" destOrd="0" presId="urn:microsoft.com/office/officeart/2008/layout/VerticalCurvedList"/>
    <dgm:cxn modelId="{2FD63547-5D58-43E4-871C-31032C659FF2}" type="presParOf" srcId="{7A0C993A-A579-4829-95CC-4F3828DE0A2F}" destId="{31B2ABBF-EA5A-44F0-A344-DA03F9A07344}" srcOrd="0" destOrd="0" presId="urn:microsoft.com/office/officeart/2008/layout/VerticalCurvedList"/>
    <dgm:cxn modelId="{666F528A-C6AB-4B9F-9032-5FA9EC577A3A}" type="presParOf" srcId="{31B2ABBF-EA5A-44F0-A344-DA03F9A07344}" destId="{D7AED21A-C079-48AF-A435-5698BE89490B}" srcOrd="0" destOrd="0" presId="urn:microsoft.com/office/officeart/2008/layout/VerticalCurvedList"/>
    <dgm:cxn modelId="{634A0BEC-F53D-4B2F-92A9-EBB5AF7C1044}" type="presParOf" srcId="{31B2ABBF-EA5A-44F0-A344-DA03F9A07344}" destId="{E58D066D-0952-462D-9DAB-563EF73184AD}" srcOrd="1" destOrd="0" presId="urn:microsoft.com/office/officeart/2008/layout/VerticalCurvedList"/>
    <dgm:cxn modelId="{35672374-189E-4E5B-8A64-8556DFD990DE}" type="presParOf" srcId="{31B2ABBF-EA5A-44F0-A344-DA03F9A07344}" destId="{7DEC8F54-7423-4D87-8CB3-57AE1B8C781E}" srcOrd="2" destOrd="0" presId="urn:microsoft.com/office/officeart/2008/layout/VerticalCurvedList"/>
    <dgm:cxn modelId="{86C31EDF-8670-4E89-A84D-1256DDFE4F56}" type="presParOf" srcId="{31B2ABBF-EA5A-44F0-A344-DA03F9A07344}" destId="{BBB05388-579D-4302-A2D6-67C7658F49AD}" srcOrd="3" destOrd="0" presId="urn:microsoft.com/office/officeart/2008/layout/VerticalCurvedList"/>
    <dgm:cxn modelId="{7974BAD2-CBBB-4CC1-94A8-BC0BC264723D}" type="presParOf" srcId="{7A0C993A-A579-4829-95CC-4F3828DE0A2F}" destId="{F0D71107-030A-48D5-AD83-9072D21701EC}" srcOrd="1" destOrd="0" presId="urn:microsoft.com/office/officeart/2008/layout/VerticalCurvedList"/>
    <dgm:cxn modelId="{707C7108-7398-446E-914B-54CE65908D2B}" type="presParOf" srcId="{7A0C993A-A579-4829-95CC-4F3828DE0A2F}" destId="{63DAFB87-739E-4B3D-A4C9-C283DD44E7D2}" srcOrd="2" destOrd="0" presId="urn:microsoft.com/office/officeart/2008/layout/VerticalCurvedList"/>
    <dgm:cxn modelId="{B998FBEE-B3CE-495C-92D9-EE6D8435A004}" type="presParOf" srcId="{63DAFB87-739E-4B3D-A4C9-C283DD44E7D2}" destId="{B292252B-4C11-4D00-92F5-F54C0C6CE334}" srcOrd="0" destOrd="0" presId="urn:microsoft.com/office/officeart/2008/layout/VerticalCurvedList"/>
    <dgm:cxn modelId="{F29B6DE1-0032-4208-A171-BC238338AB38}" type="presParOf" srcId="{7A0C993A-A579-4829-95CC-4F3828DE0A2F}" destId="{5BD3EDEC-D6EA-4A79-B875-1F9C927C2FA7}" srcOrd="3" destOrd="0" presId="urn:microsoft.com/office/officeart/2008/layout/VerticalCurvedList"/>
    <dgm:cxn modelId="{C42A3E71-9BC6-441F-BB16-735576B9E8FA}" type="presParOf" srcId="{7A0C993A-A579-4829-95CC-4F3828DE0A2F}" destId="{9EA90DA3-4F12-47BA-AD0A-D94067A3BDF6}" srcOrd="4" destOrd="0" presId="urn:microsoft.com/office/officeart/2008/layout/VerticalCurvedList"/>
    <dgm:cxn modelId="{E38DC2A3-7920-40BF-95BA-0CB50AD8D571}" type="presParOf" srcId="{9EA90DA3-4F12-47BA-AD0A-D94067A3BDF6}" destId="{E5B3CD8F-A008-45B0-AED1-4082DD5430DC}" srcOrd="0" destOrd="0" presId="urn:microsoft.com/office/officeart/2008/layout/VerticalCurvedList"/>
    <dgm:cxn modelId="{EED00A34-7C4D-4A11-BA50-7163600AAEC6}" type="presParOf" srcId="{7A0C993A-A579-4829-95CC-4F3828DE0A2F}" destId="{53352A5C-9325-4374-89AE-F8919F41349C}" srcOrd="5" destOrd="0" presId="urn:microsoft.com/office/officeart/2008/layout/VerticalCurvedList"/>
    <dgm:cxn modelId="{7CFA4FDF-58E0-4478-AF03-52E12AE9D923}" type="presParOf" srcId="{7A0C993A-A579-4829-95CC-4F3828DE0A2F}" destId="{2E235A9E-6CBB-4726-9490-35CF26DB2BB5}" srcOrd="6" destOrd="0" presId="urn:microsoft.com/office/officeart/2008/layout/VerticalCurvedList"/>
    <dgm:cxn modelId="{FFBFA263-66E1-4BE0-94BC-A45F4267ABC3}" type="presParOf" srcId="{2E235A9E-6CBB-4726-9490-35CF26DB2BB5}" destId="{6717AF20-8B00-4102-9940-093A9D18CB4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F72C609-7E3B-4804-9FFE-0D5881B06E5E}" type="doc">
      <dgm:prSet loTypeId="urn:microsoft.com/office/officeart/2008/layout/AlternatingHexagons" loCatId="list" qsTypeId="urn:microsoft.com/office/officeart/2005/8/quickstyle/simple4" qsCatId="simple" csTypeId="urn:microsoft.com/office/officeart/2005/8/colors/colorful2" csCatId="colorful" phldr="1"/>
      <dgm:spPr/>
      <dgm:t>
        <a:bodyPr/>
        <a:lstStyle/>
        <a:p>
          <a:endParaRPr lang="en-US"/>
        </a:p>
      </dgm:t>
    </dgm:pt>
    <dgm:pt modelId="{302650D0-6589-4160-9E56-3F8E0A530668}">
      <dgm:prSet phldrT="[Text]"/>
      <dgm:spPr/>
      <dgm:t>
        <a:bodyPr/>
        <a:lstStyle/>
        <a:p>
          <a:r>
            <a:rPr lang="fa-IR" dirty="0" smtClean="0"/>
            <a:t>اساسی</a:t>
          </a:r>
          <a:endParaRPr lang="en-US" dirty="0"/>
        </a:p>
      </dgm:t>
    </dgm:pt>
    <dgm:pt modelId="{E714514D-5F91-4B6C-9B71-41CE4E4222AB}" type="parTrans" cxnId="{CF00A9B4-0521-4BF1-B7D8-2F345BBB56A0}">
      <dgm:prSet/>
      <dgm:spPr/>
      <dgm:t>
        <a:bodyPr/>
        <a:lstStyle/>
        <a:p>
          <a:endParaRPr lang="en-US"/>
        </a:p>
      </dgm:t>
    </dgm:pt>
    <dgm:pt modelId="{39D1FFE5-4314-4BB6-A52C-E7381ADC5B10}" type="sibTrans" cxnId="{CF00A9B4-0521-4BF1-B7D8-2F345BBB56A0}">
      <dgm:prSet/>
      <dgm:spPr/>
      <dgm:t>
        <a:bodyPr/>
        <a:lstStyle/>
        <a:p>
          <a:endParaRPr lang="en-US" dirty="0"/>
        </a:p>
      </dgm:t>
    </dgm:pt>
    <dgm:pt modelId="{583457B1-7AA0-4A21-8E97-906237F938F0}">
      <dgm:prSet phldrT="[Text]"/>
      <dgm:spPr/>
      <dgm:t>
        <a:bodyPr/>
        <a:lstStyle/>
        <a:p>
          <a:pPr algn="r" rtl="1"/>
          <a:r>
            <a:rPr lang="fa-IR" dirty="0" smtClean="0"/>
            <a:t>تا پیامدها را بر حسب دلایل بنیادی تعلق خاطر به موقعیت تصمیم بیان دارند.</a:t>
          </a:r>
          <a:endParaRPr lang="en-US" dirty="0"/>
        </a:p>
      </dgm:t>
    </dgm:pt>
    <dgm:pt modelId="{501E9FED-AA06-4CBA-86CF-DFB2EA9AC866}" type="parTrans" cxnId="{E6F6CA90-063A-4C53-888A-28275E85B276}">
      <dgm:prSet/>
      <dgm:spPr/>
      <dgm:t>
        <a:bodyPr/>
        <a:lstStyle/>
        <a:p>
          <a:endParaRPr lang="en-US"/>
        </a:p>
      </dgm:t>
    </dgm:pt>
    <dgm:pt modelId="{022BC763-F8F3-49FE-B9FC-8B5962D8EFBA}" type="sibTrans" cxnId="{E6F6CA90-063A-4C53-888A-28275E85B276}">
      <dgm:prSet/>
      <dgm:spPr/>
      <dgm:t>
        <a:bodyPr/>
        <a:lstStyle/>
        <a:p>
          <a:endParaRPr lang="en-US"/>
        </a:p>
      </dgm:t>
    </dgm:pt>
    <dgm:pt modelId="{89451268-73A1-449D-8007-655BB6C8B483}">
      <dgm:prSet phldrT="[Text]"/>
      <dgm:spPr/>
      <dgm:t>
        <a:bodyPr/>
        <a:lstStyle/>
        <a:p>
          <a:r>
            <a:rPr lang="fa-IR" dirty="0" smtClean="0"/>
            <a:t>کنترل پذیر </a:t>
          </a:r>
          <a:endParaRPr lang="en-US" dirty="0"/>
        </a:p>
      </dgm:t>
    </dgm:pt>
    <dgm:pt modelId="{FEFDC870-172B-4426-B14A-17F235A1E492}" type="parTrans" cxnId="{C3CA40CA-34B9-4463-A5F1-92B76E4E2255}">
      <dgm:prSet/>
      <dgm:spPr/>
      <dgm:t>
        <a:bodyPr/>
        <a:lstStyle/>
        <a:p>
          <a:endParaRPr lang="en-US"/>
        </a:p>
      </dgm:t>
    </dgm:pt>
    <dgm:pt modelId="{54BEC40D-3329-4484-AE66-F43CD2355D1C}" type="sibTrans" cxnId="{C3CA40CA-34B9-4463-A5F1-92B76E4E2255}">
      <dgm:prSet/>
      <dgm:spPr/>
      <dgm:t>
        <a:bodyPr/>
        <a:lstStyle/>
        <a:p>
          <a:endParaRPr lang="en-US"/>
        </a:p>
      </dgm:t>
    </dgm:pt>
    <dgm:pt modelId="{DF3E4336-5F38-48D9-86E2-277BB4546B0C}">
      <dgm:prSet phldrT="[Text]" custT="1"/>
      <dgm:spPr/>
      <dgm:t>
        <a:bodyPr/>
        <a:lstStyle/>
        <a:p>
          <a:r>
            <a:rPr lang="fa-IR" sz="1200" dirty="0" smtClean="0"/>
            <a:t>تا تنها به </a:t>
          </a:r>
          <a:r>
            <a:rPr lang="fa-IR" sz="1200" dirty="0" err="1" smtClean="0"/>
            <a:t>پیامدهایی</a:t>
          </a:r>
          <a:r>
            <a:rPr lang="fa-IR" sz="1200" dirty="0" smtClean="0"/>
            <a:t> بپردازند که از انتخاب گزینه های موجود در زمینه تصمیم تاثیر می پذیرند</a:t>
          </a:r>
          <a:r>
            <a:rPr lang="fa-IR" sz="900" dirty="0" smtClean="0"/>
            <a:t>.</a:t>
          </a:r>
          <a:endParaRPr lang="en-US" sz="900" dirty="0"/>
        </a:p>
      </dgm:t>
    </dgm:pt>
    <dgm:pt modelId="{B88597AE-ABFF-4C4C-B1C6-BBC95B8654E1}" type="parTrans" cxnId="{DBE6958E-07B6-4EF0-90F2-387B3F34E070}">
      <dgm:prSet/>
      <dgm:spPr/>
      <dgm:t>
        <a:bodyPr/>
        <a:lstStyle/>
        <a:p>
          <a:endParaRPr lang="en-US"/>
        </a:p>
      </dgm:t>
    </dgm:pt>
    <dgm:pt modelId="{574BD4FC-EF69-452B-85CA-6A90D1C4C894}" type="sibTrans" cxnId="{DBE6958E-07B6-4EF0-90F2-387B3F34E070}">
      <dgm:prSet/>
      <dgm:spPr/>
      <dgm:t>
        <a:bodyPr/>
        <a:lstStyle/>
        <a:p>
          <a:endParaRPr lang="en-US"/>
        </a:p>
      </dgm:t>
    </dgm:pt>
    <dgm:pt modelId="{251FC9FC-204C-44EB-84EB-2B5FE9764D55}">
      <dgm:prSet phldrT="[Text]"/>
      <dgm:spPr/>
      <dgm:t>
        <a:bodyPr/>
        <a:lstStyle/>
        <a:p>
          <a:r>
            <a:rPr lang="fa-IR" dirty="0" smtClean="0"/>
            <a:t>کامل</a:t>
          </a:r>
          <a:endParaRPr lang="en-US" dirty="0"/>
        </a:p>
      </dgm:t>
    </dgm:pt>
    <dgm:pt modelId="{E071284E-5ADF-456B-9E41-21D8B46D93A2}" type="parTrans" cxnId="{1ED0441F-79FD-4168-BB1F-AAAB41FDABD0}">
      <dgm:prSet/>
      <dgm:spPr/>
      <dgm:t>
        <a:bodyPr/>
        <a:lstStyle/>
        <a:p>
          <a:endParaRPr lang="en-US"/>
        </a:p>
      </dgm:t>
    </dgm:pt>
    <dgm:pt modelId="{D6B8045A-13D2-4503-ACA6-CCF3947FE90B}" type="sibTrans" cxnId="{1ED0441F-79FD-4168-BB1F-AAAB41FDABD0}">
      <dgm:prSet/>
      <dgm:spPr/>
      <dgm:t>
        <a:bodyPr/>
        <a:lstStyle/>
        <a:p>
          <a:endParaRPr lang="en-US"/>
        </a:p>
      </dgm:t>
    </dgm:pt>
    <dgm:pt modelId="{CEAC71FA-FE6D-436E-BCD0-9002EE33C355}">
      <dgm:prSet phldrT="[Text]" custT="1"/>
      <dgm:spPr/>
      <dgm:t>
        <a:bodyPr/>
        <a:lstStyle/>
        <a:p>
          <a:r>
            <a:rPr lang="fa-IR" sz="1200" dirty="0" smtClean="0"/>
            <a:t>تا همه ابعاد اساسی پیامدهای ناشی از گزینه های تصمیم را در برگیرند</a:t>
          </a:r>
          <a:endParaRPr lang="en-US" sz="1200" dirty="0"/>
        </a:p>
      </dgm:t>
    </dgm:pt>
    <dgm:pt modelId="{1953EE1A-4F55-406B-9EDF-87C71EF4DC58}" type="parTrans" cxnId="{D4B7DF9B-8F5F-463B-AF1E-EACBEAE98D8C}">
      <dgm:prSet/>
      <dgm:spPr/>
      <dgm:t>
        <a:bodyPr/>
        <a:lstStyle/>
        <a:p>
          <a:endParaRPr lang="en-US"/>
        </a:p>
      </dgm:t>
    </dgm:pt>
    <dgm:pt modelId="{CD383CF0-89C8-4706-9F4A-188F4F7AB382}" type="sibTrans" cxnId="{D4B7DF9B-8F5F-463B-AF1E-EACBEAE98D8C}">
      <dgm:prSet/>
      <dgm:spPr/>
      <dgm:t>
        <a:bodyPr/>
        <a:lstStyle/>
        <a:p>
          <a:endParaRPr lang="en-US"/>
        </a:p>
      </dgm:t>
    </dgm:pt>
    <dgm:pt modelId="{87DAF392-F443-4B4B-86EA-665BDCB11759}">
      <dgm:prSet phldrT="[Text]"/>
      <dgm:spPr/>
      <dgm:t>
        <a:bodyPr/>
        <a:lstStyle/>
        <a:p>
          <a:r>
            <a:rPr lang="fa-IR" dirty="0" smtClean="0"/>
            <a:t>سنجش پذیر</a:t>
          </a:r>
          <a:endParaRPr lang="en-US" dirty="0"/>
        </a:p>
      </dgm:t>
    </dgm:pt>
    <dgm:pt modelId="{C3A7EF38-CFAB-4D3D-A833-6D6DB3D18A00}" type="parTrans" cxnId="{07F97976-C67E-4A25-A628-1FBE358EEF6F}">
      <dgm:prSet/>
      <dgm:spPr/>
      <dgm:t>
        <a:bodyPr/>
        <a:lstStyle/>
        <a:p>
          <a:endParaRPr lang="en-US"/>
        </a:p>
      </dgm:t>
    </dgm:pt>
    <dgm:pt modelId="{4CE42788-50BD-497A-A765-B377A18E79C5}" type="sibTrans" cxnId="{07F97976-C67E-4A25-A628-1FBE358EEF6F}">
      <dgm:prSet/>
      <dgm:spPr/>
      <dgm:t>
        <a:bodyPr/>
        <a:lstStyle/>
        <a:p>
          <a:endParaRPr lang="en-US"/>
        </a:p>
      </dgm:t>
    </dgm:pt>
    <dgm:pt modelId="{73D38F47-3316-4A96-A933-58C77415BA0D}">
      <dgm:prSet phldrT="[Text]" custT="1"/>
      <dgm:spPr/>
      <dgm:t>
        <a:bodyPr/>
        <a:lstStyle/>
        <a:p>
          <a:r>
            <a:rPr lang="fa-IR" sz="1200" dirty="0" smtClean="0"/>
            <a:t>تا اهداف را به دقت تعریف کرده و درجه تحقق آن ها را مشخص سازند.</a:t>
          </a:r>
          <a:endParaRPr lang="en-US" sz="1200" dirty="0"/>
        </a:p>
      </dgm:t>
    </dgm:pt>
    <dgm:pt modelId="{7D3EF8F1-BF8F-4FF8-B3B4-2783BBD192E9}" type="parTrans" cxnId="{02A518F5-3879-4667-A700-B10F680832BC}">
      <dgm:prSet/>
      <dgm:spPr/>
      <dgm:t>
        <a:bodyPr/>
        <a:lstStyle/>
        <a:p>
          <a:endParaRPr lang="en-US"/>
        </a:p>
      </dgm:t>
    </dgm:pt>
    <dgm:pt modelId="{A86AAAEB-5855-4003-85AD-C3C11EC3DBA9}" type="sibTrans" cxnId="{02A518F5-3879-4667-A700-B10F680832BC}">
      <dgm:prSet/>
      <dgm:spPr/>
      <dgm:t>
        <a:bodyPr/>
        <a:lstStyle/>
        <a:p>
          <a:endParaRPr lang="en-US"/>
        </a:p>
      </dgm:t>
    </dgm:pt>
    <dgm:pt modelId="{865D1CCD-0C09-4AAE-8A2C-58D7C66C7BE7}">
      <dgm:prSet phldrT="[Text]"/>
      <dgm:spPr/>
      <dgm:t>
        <a:bodyPr/>
        <a:lstStyle/>
        <a:p>
          <a:endParaRPr lang="en-US" sz="900" dirty="0"/>
        </a:p>
      </dgm:t>
    </dgm:pt>
    <dgm:pt modelId="{26E8A55B-7F15-481A-B27C-9321922FBC4D}" type="parTrans" cxnId="{028F2251-BBEC-4E43-A796-CABD355B7D31}">
      <dgm:prSet/>
      <dgm:spPr/>
      <dgm:t>
        <a:bodyPr/>
        <a:lstStyle/>
        <a:p>
          <a:endParaRPr lang="en-US"/>
        </a:p>
      </dgm:t>
    </dgm:pt>
    <dgm:pt modelId="{6804F915-91D8-4F25-9E86-FE1EA77FC8C1}" type="sibTrans" cxnId="{028F2251-BBEC-4E43-A796-CABD355B7D31}">
      <dgm:prSet/>
      <dgm:spPr/>
      <dgm:t>
        <a:bodyPr/>
        <a:lstStyle/>
        <a:p>
          <a:endParaRPr lang="en-US"/>
        </a:p>
      </dgm:t>
    </dgm:pt>
    <dgm:pt modelId="{CBE37C9D-5D49-402C-B69D-82FE69B33667}" type="pres">
      <dgm:prSet presAssocID="{2F72C609-7E3B-4804-9FFE-0D5881B06E5E}" presName="Name0" presStyleCnt="0">
        <dgm:presLayoutVars>
          <dgm:chMax/>
          <dgm:chPref/>
          <dgm:dir/>
          <dgm:animLvl val="lvl"/>
        </dgm:presLayoutVars>
      </dgm:prSet>
      <dgm:spPr/>
      <dgm:t>
        <a:bodyPr/>
        <a:lstStyle/>
        <a:p>
          <a:endParaRPr lang="en-US"/>
        </a:p>
      </dgm:t>
    </dgm:pt>
    <dgm:pt modelId="{70D56606-DC89-46AB-8524-A81BDB3BD609}" type="pres">
      <dgm:prSet presAssocID="{302650D0-6589-4160-9E56-3F8E0A530668}" presName="composite" presStyleCnt="0"/>
      <dgm:spPr/>
    </dgm:pt>
    <dgm:pt modelId="{AA351217-F350-47E4-8B60-D7BBF670DB18}" type="pres">
      <dgm:prSet presAssocID="{302650D0-6589-4160-9E56-3F8E0A530668}" presName="Parent1" presStyleLbl="node1" presStyleIdx="0" presStyleCnt="8">
        <dgm:presLayoutVars>
          <dgm:chMax val="1"/>
          <dgm:chPref val="1"/>
          <dgm:bulletEnabled val="1"/>
        </dgm:presLayoutVars>
      </dgm:prSet>
      <dgm:spPr/>
      <dgm:t>
        <a:bodyPr/>
        <a:lstStyle/>
        <a:p>
          <a:endParaRPr lang="en-US"/>
        </a:p>
      </dgm:t>
    </dgm:pt>
    <dgm:pt modelId="{028B6C15-4901-4A71-99B1-9B6CA1B1B9DB}" type="pres">
      <dgm:prSet presAssocID="{302650D0-6589-4160-9E56-3F8E0A530668}" presName="Childtext1" presStyleLbl="revTx" presStyleIdx="0" presStyleCnt="4">
        <dgm:presLayoutVars>
          <dgm:chMax val="0"/>
          <dgm:chPref val="0"/>
          <dgm:bulletEnabled val="1"/>
        </dgm:presLayoutVars>
      </dgm:prSet>
      <dgm:spPr/>
      <dgm:t>
        <a:bodyPr/>
        <a:lstStyle/>
        <a:p>
          <a:endParaRPr lang="en-US"/>
        </a:p>
      </dgm:t>
    </dgm:pt>
    <dgm:pt modelId="{58CDE62C-4BA3-408E-BAC9-A70FF41DFA2C}" type="pres">
      <dgm:prSet presAssocID="{302650D0-6589-4160-9E56-3F8E0A530668}" presName="BalanceSpacing" presStyleCnt="0"/>
      <dgm:spPr/>
    </dgm:pt>
    <dgm:pt modelId="{34246156-A7EC-44D2-A14D-F415656A29BA}" type="pres">
      <dgm:prSet presAssocID="{302650D0-6589-4160-9E56-3F8E0A530668}" presName="BalanceSpacing1" presStyleCnt="0"/>
      <dgm:spPr/>
    </dgm:pt>
    <dgm:pt modelId="{B2B72BF0-BDC7-43D6-9867-795B45A9929B}" type="pres">
      <dgm:prSet presAssocID="{39D1FFE5-4314-4BB6-A52C-E7381ADC5B10}" presName="Accent1Text" presStyleLbl="node1" presStyleIdx="1" presStyleCnt="8"/>
      <dgm:spPr/>
      <dgm:t>
        <a:bodyPr/>
        <a:lstStyle/>
        <a:p>
          <a:endParaRPr lang="en-US"/>
        </a:p>
      </dgm:t>
    </dgm:pt>
    <dgm:pt modelId="{1BFA90D7-F498-40DF-9EB3-A2AEBF2648DD}" type="pres">
      <dgm:prSet presAssocID="{39D1FFE5-4314-4BB6-A52C-E7381ADC5B10}" presName="spaceBetweenRectangles" presStyleCnt="0"/>
      <dgm:spPr/>
    </dgm:pt>
    <dgm:pt modelId="{926C9CB9-DD3B-4FE2-B3C7-B7DDF8259CCC}" type="pres">
      <dgm:prSet presAssocID="{89451268-73A1-449D-8007-655BB6C8B483}" presName="composite" presStyleCnt="0"/>
      <dgm:spPr/>
    </dgm:pt>
    <dgm:pt modelId="{A7110F13-9B9E-4551-BC02-36D03A2587D6}" type="pres">
      <dgm:prSet presAssocID="{89451268-73A1-449D-8007-655BB6C8B483}" presName="Parent1" presStyleLbl="node1" presStyleIdx="2" presStyleCnt="8">
        <dgm:presLayoutVars>
          <dgm:chMax val="1"/>
          <dgm:chPref val="1"/>
          <dgm:bulletEnabled val="1"/>
        </dgm:presLayoutVars>
      </dgm:prSet>
      <dgm:spPr/>
      <dgm:t>
        <a:bodyPr/>
        <a:lstStyle/>
        <a:p>
          <a:endParaRPr lang="en-US"/>
        </a:p>
      </dgm:t>
    </dgm:pt>
    <dgm:pt modelId="{64B09125-145C-4773-8392-382B67BA0351}" type="pres">
      <dgm:prSet presAssocID="{89451268-73A1-449D-8007-655BB6C8B483}" presName="Childtext1" presStyleLbl="revTx" presStyleIdx="1" presStyleCnt="4">
        <dgm:presLayoutVars>
          <dgm:chMax val="0"/>
          <dgm:chPref val="0"/>
          <dgm:bulletEnabled val="1"/>
        </dgm:presLayoutVars>
      </dgm:prSet>
      <dgm:spPr/>
      <dgm:t>
        <a:bodyPr/>
        <a:lstStyle/>
        <a:p>
          <a:endParaRPr lang="en-US"/>
        </a:p>
      </dgm:t>
    </dgm:pt>
    <dgm:pt modelId="{BAC6BDFB-B779-4550-82CD-1E51657A3696}" type="pres">
      <dgm:prSet presAssocID="{89451268-73A1-449D-8007-655BB6C8B483}" presName="BalanceSpacing" presStyleCnt="0"/>
      <dgm:spPr/>
    </dgm:pt>
    <dgm:pt modelId="{CA066D56-4594-4FB3-8E9F-5B91A477751B}" type="pres">
      <dgm:prSet presAssocID="{89451268-73A1-449D-8007-655BB6C8B483}" presName="BalanceSpacing1" presStyleCnt="0"/>
      <dgm:spPr/>
    </dgm:pt>
    <dgm:pt modelId="{C0B62E34-B0A9-4B08-BDCF-B170162F2094}" type="pres">
      <dgm:prSet presAssocID="{54BEC40D-3329-4484-AE66-F43CD2355D1C}" presName="Accent1Text" presStyleLbl="node1" presStyleIdx="3" presStyleCnt="8"/>
      <dgm:spPr/>
      <dgm:t>
        <a:bodyPr/>
        <a:lstStyle/>
        <a:p>
          <a:endParaRPr lang="en-US"/>
        </a:p>
      </dgm:t>
    </dgm:pt>
    <dgm:pt modelId="{B91F659B-1258-4C4B-A89E-A9742BD16551}" type="pres">
      <dgm:prSet presAssocID="{54BEC40D-3329-4484-AE66-F43CD2355D1C}" presName="spaceBetweenRectangles" presStyleCnt="0"/>
      <dgm:spPr/>
    </dgm:pt>
    <dgm:pt modelId="{AFA4D112-F844-472C-AB43-C943EAB903AE}" type="pres">
      <dgm:prSet presAssocID="{251FC9FC-204C-44EB-84EB-2B5FE9764D55}" presName="composite" presStyleCnt="0"/>
      <dgm:spPr/>
    </dgm:pt>
    <dgm:pt modelId="{64C61EEF-83D8-4A0B-AD57-11BC81C98CDF}" type="pres">
      <dgm:prSet presAssocID="{251FC9FC-204C-44EB-84EB-2B5FE9764D55}" presName="Parent1" presStyleLbl="node1" presStyleIdx="4" presStyleCnt="8">
        <dgm:presLayoutVars>
          <dgm:chMax val="1"/>
          <dgm:chPref val="1"/>
          <dgm:bulletEnabled val="1"/>
        </dgm:presLayoutVars>
      </dgm:prSet>
      <dgm:spPr/>
      <dgm:t>
        <a:bodyPr/>
        <a:lstStyle/>
        <a:p>
          <a:endParaRPr lang="en-US"/>
        </a:p>
      </dgm:t>
    </dgm:pt>
    <dgm:pt modelId="{3D2428E7-9D8C-49B6-8F7B-3FAE211B73B6}" type="pres">
      <dgm:prSet presAssocID="{251FC9FC-204C-44EB-84EB-2B5FE9764D55}" presName="Childtext1" presStyleLbl="revTx" presStyleIdx="2" presStyleCnt="4">
        <dgm:presLayoutVars>
          <dgm:chMax val="0"/>
          <dgm:chPref val="0"/>
          <dgm:bulletEnabled val="1"/>
        </dgm:presLayoutVars>
      </dgm:prSet>
      <dgm:spPr/>
      <dgm:t>
        <a:bodyPr/>
        <a:lstStyle/>
        <a:p>
          <a:endParaRPr lang="en-US"/>
        </a:p>
      </dgm:t>
    </dgm:pt>
    <dgm:pt modelId="{6186317D-25C7-4D0B-897F-17265C74C387}" type="pres">
      <dgm:prSet presAssocID="{251FC9FC-204C-44EB-84EB-2B5FE9764D55}" presName="BalanceSpacing" presStyleCnt="0"/>
      <dgm:spPr/>
    </dgm:pt>
    <dgm:pt modelId="{75289CD4-789B-4C8A-BBF7-3E27FA6F2C50}" type="pres">
      <dgm:prSet presAssocID="{251FC9FC-204C-44EB-84EB-2B5FE9764D55}" presName="BalanceSpacing1" presStyleCnt="0"/>
      <dgm:spPr/>
    </dgm:pt>
    <dgm:pt modelId="{0AFD090F-2D51-4749-82B5-FF8181354849}" type="pres">
      <dgm:prSet presAssocID="{D6B8045A-13D2-4503-ACA6-CCF3947FE90B}" presName="Accent1Text" presStyleLbl="node1" presStyleIdx="5" presStyleCnt="8"/>
      <dgm:spPr/>
      <dgm:t>
        <a:bodyPr/>
        <a:lstStyle/>
        <a:p>
          <a:endParaRPr lang="en-US"/>
        </a:p>
      </dgm:t>
    </dgm:pt>
    <dgm:pt modelId="{B8638629-AB03-4B20-B079-5BD37B8564EF}" type="pres">
      <dgm:prSet presAssocID="{D6B8045A-13D2-4503-ACA6-CCF3947FE90B}" presName="spaceBetweenRectangles" presStyleCnt="0"/>
      <dgm:spPr/>
    </dgm:pt>
    <dgm:pt modelId="{DCFCC8EC-C153-4732-A3F9-8BDE32A53CCD}" type="pres">
      <dgm:prSet presAssocID="{87DAF392-F443-4B4B-86EA-665BDCB11759}" presName="composite" presStyleCnt="0"/>
      <dgm:spPr/>
    </dgm:pt>
    <dgm:pt modelId="{90C11F64-CBC5-40BC-9088-61B4BC7CCE2D}" type="pres">
      <dgm:prSet presAssocID="{87DAF392-F443-4B4B-86EA-665BDCB11759}" presName="Parent1" presStyleLbl="node1" presStyleIdx="6" presStyleCnt="8">
        <dgm:presLayoutVars>
          <dgm:chMax val="1"/>
          <dgm:chPref val="1"/>
          <dgm:bulletEnabled val="1"/>
        </dgm:presLayoutVars>
      </dgm:prSet>
      <dgm:spPr/>
      <dgm:t>
        <a:bodyPr/>
        <a:lstStyle/>
        <a:p>
          <a:endParaRPr lang="en-US"/>
        </a:p>
      </dgm:t>
    </dgm:pt>
    <dgm:pt modelId="{0B14A95B-44E2-49B1-BBDB-C2D2A37F00D8}" type="pres">
      <dgm:prSet presAssocID="{87DAF392-F443-4B4B-86EA-665BDCB11759}" presName="Childtext1" presStyleLbl="revTx" presStyleIdx="3" presStyleCnt="4">
        <dgm:presLayoutVars>
          <dgm:chMax val="0"/>
          <dgm:chPref val="0"/>
          <dgm:bulletEnabled val="1"/>
        </dgm:presLayoutVars>
      </dgm:prSet>
      <dgm:spPr/>
      <dgm:t>
        <a:bodyPr/>
        <a:lstStyle/>
        <a:p>
          <a:endParaRPr lang="en-US"/>
        </a:p>
      </dgm:t>
    </dgm:pt>
    <dgm:pt modelId="{1A481AED-634B-42D7-A3C9-86D1DBB68E98}" type="pres">
      <dgm:prSet presAssocID="{87DAF392-F443-4B4B-86EA-665BDCB11759}" presName="BalanceSpacing" presStyleCnt="0"/>
      <dgm:spPr/>
    </dgm:pt>
    <dgm:pt modelId="{5215AC79-8987-4173-9503-EE58113EB464}" type="pres">
      <dgm:prSet presAssocID="{87DAF392-F443-4B4B-86EA-665BDCB11759}" presName="BalanceSpacing1" presStyleCnt="0"/>
      <dgm:spPr/>
    </dgm:pt>
    <dgm:pt modelId="{CA2C3006-D6C5-41D5-B569-E936F60CB771}" type="pres">
      <dgm:prSet presAssocID="{4CE42788-50BD-497A-A765-B377A18E79C5}" presName="Accent1Text" presStyleLbl="node1" presStyleIdx="7" presStyleCnt="8"/>
      <dgm:spPr/>
      <dgm:t>
        <a:bodyPr/>
        <a:lstStyle/>
        <a:p>
          <a:endParaRPr lang="en-US"/>
        </a:p>
      </dgm:t>
    </dgm:pt>
  </dgm:ptLst>
  <dgm:cxnLst>
    <dgm:cxn modelId="{72957E60-4F78-433D-B1F8-0781306AA340}" type="presOf" srcId="{302650D0-6589-4160-9E56-3F8E0A530668}" destId="{AA351217-F350-47E4-8B60-D7BBF670DB18}" srcOrd="0" destOrd="0" presId="urn:microsoft.com/office/officeart/2008/layout/AlternatingHexagons"/>
    <dgm:cxn modelId="{D4B7DF9B-8F5F-463B-AF1E-EACBEAE98D8C}" srcId="{251FC9FC-204C-44EB-84EB-2B5FE9764D55}" destId="{CEAC71FA-FE6D-436E-BCD0-9002EE33C355}" srcOrd="0" destOrd="0" parTransId="{1953EE1A-4F55-406B-9EDF-87C71EF4DC58}" sibTransId="{CD383CF0-89C8-4706-9F4A-188F4F7AB382}"/>
    <dgm:cxn modelId="{07F97976-C67E-4A25-A628-1FBE358EEF6F}" srcId="{2F72C609-7E3B-4804-9FFE-0D5881B06E5E}" destId="{87DAF392-F443-4B4B-86EA-665BDCB11759}" srcOrd="3" destOrd="0" parTransId="{C3A7EF38-CFAB-4D3D-A833-6D6DB3D18A00}" sibTransId="{4CE42788-50BD-497A-A765-B377A18E79C5}"/>
    <dgm:cxn modelId="{B9FE9207-5212-4EAD-A8FA-F60663740BC4}" type="presOf" srcId="{73D38F47-3316-4A96-A933-58C77415BA0D}" destId="{0B14A95B-44E2-49B1-BBDB-C2D2A37F00D8}" srcOrd="0" destOrd="0" presId="urn:microsoft.com/office/officeart/2008/layout/AlternatingHexagons"/>
    <dgm:cxn modelId="{A21FB318-57D9-4717-8873-11ECB9A1DFF9}" type="presOf" srcId="{CEAC71FA-FE6D-436E-BCD0-9002EE33C355}" destId="{3D2428E7-9D8C-49B6-8F7B-3FAE211B73B6}" srcOrd="0" destOrd="0" presId="urn:microsoft.com/office/officeart/2008/layout/AlternatingHexagons"/>
    <dgm:cxn modelId="{F175A0BF-B886-45B9-B9F2-239932C0BA48}" type="presOf" srcId="{54BEC40D-3329-4484-AE66-F43CD2355D1C}" destId="{C0B62E34-B0A9-4B08-BDCF-B170162F2094}" srcOrd="0" destOrd="0" presId="urn:microsoft.com/office/officeart/2008/layout/AlternatingHexagons"/>
    <dgm:cxn modelId="{CB1FD8F5-D89C-4253-B3B6-E89633219259}" type="presOf" srcId="{39D1FFE5-4314-4BB6-A52C-E7381ADC5B10}" destId="{B2B72BF0-BDC7-43D6-9867-795B45A9929B}" srcOrd="0" destOrd="0" presId="urn:microsoft.com/office/officeart/2008/layout/AlternatingHexagons"/>
    <dgm:cxn modelId="{028F2251-BBEC-4E43-A796-CABD355B7D31}" srcId="{87DAF392-F443-4B4B-86EA-665BDCB11759}" destId="{865D1CCD-0C09-4AAE-8A2C-58D7C66C7BE7}" srcOrd="1" destOrd="0" parTransId="{26E8A55B-7F15-481A-B27C-9321922FBC4D}" sibTransId="{6804F915-91D8-4F25-9E86-FE1EA77FC8C1}"/>
    <dgm:cxn modelId="{C3CA40CA-34B9-4463-A5F1-92B76E4E2255}" srcId="{2F72C609-7E3B-4804-9FFE-0D5881B06E5E}" destId="{89451268-73A1-449D-8007-655BB6C8B483}" srcOrd="1" destOrd="0" parTransId="{FEFDC870-172B-4426-B14A-17F235A1E492}" sibTransId="{54BEC40D-3329-4484-AE66-F43CD2355D1C}"/>
    <dgm:cxn modelId="{4955D7D7-5765-419B-9D3B-E2BA56817CC6}" type="presOf" srcId="{DF3E4336-5F38-48D9-86E2-277BB4546B0C}" destId="{64B09125-145C-4773-8392-382B67BA0351}" srcOrd="0" destOrd="0" presId="urn:microsoft.com/office/officeart/2008/layout/AlternatingHexagons"/>
    <dgm:cxn modelId="{02A518F5-3879-4667-A700-B10F680832BC}" srcId="{87DAF392-F443-4B4B-86EA-665BDCB11759}" destId="{73D38F47-3316-4A96-A933-58C77415BA0D}" srcOrd="0" destOrd="0" parTransId="{7D3EF8F1-BF8F-4FF8-B3B4-2783BBD192E9}" sibTransId="{A86AAAEB-5855-4003-85AD-C3C11EC3DBA9}"/>
    <dgm:cxn modelId="{A020DE08-4554-4D24-A30E-8FEAF93C60C6}" type="presOf" srcId="{251FC9FC-204C-44EB-84EB-2B5FE9764D55}" destId="{64C61EEF-83D8-4A0B-AD57-11BC81C98CDF}" srcOrd="0" destOrd="0" presId="urn:microsoft.com/office/officeart/2008/layout/AlternatingHexagons"/>
    <dgm:cxn modelId="{ECB3ACDC-F80B-43B0-8EFB-395335322162}" type="presOf" srcId="{865D1CCD-0C09-4AAE-8A2C-58D7C66C7BE7}" destId="{0B14A95B-44E2-49B1-BBDB-C2D2A37F00D8}" srcOrd="0" destOrd="1" presId="urn:microsoft.com/office/officeart/2008/layout/AlternatingHexagons"/>
    <dgm:cxn modelId="{E6F6CA90-063A-4C53-888A-28275E85B276}" srcId="{302650D0-6589-4160-9E56-3F8E0A530668}" destId="{583457B1-7AA0-4A21-8E97-906237F938F0}" srcOrd="0" destOrd="0" parTransId="{501E9FED-AA06-4CBA-86CF-DFB2EA9AC866}" sibTransId="{022BC763-F8F3-49FE-B9FC-8B5962D8EFBA}"/>
    <dgm:cxn modelId="{D1CAAC17-7C68-404B-8C1D-78B16E6110FF}" type="presOf" srcId="{89451268-73A1-449D-8007-655BB6C8B483}" destId="{A7110F13-9B9E-4551-BC02-36D03A2587D6}" srcOrd="0" destOrd="0" presId="urn:microsoft.com/office/officeart/2008/layout/AlternatingHexagons"/>
    <dgm:cxn modelId="{0192DB0C-9F24-4DC4-A4E5-7CEAE1A6B5DC}" type="presOf" srcId="{4CE42788-50BD-497A-A765-B377A18E79C5}" destId="{CA2C3006-D6C5-41D5-B569-E936F60CB771}" srcOrd="0" destOrd="0" presId="urn:microsoft.com/office/officeart/2008/layout/AlternatingHexagons"/>
    <dgm:cxn modelId="{72834C0A-5538-4BD4-A5A4-BF8C5BE8D3D8}" type="presOf" srcId="{583457B1-7AA0-4A21-8E97-906237F938F0}" destId="{028B6C15-4901-4A71-99B1-9B6CA1B1B9DB}" srcOrd="0" destOrd="0" presId="urn:microsoft.com/office/officeart/2008/layout/AlternatingHexagons"/>
    <dgm:cxn modelId="{DBE6958E-07B6-4EF0-90F2-387B3F34E070}" srcId="{89451268-73A1-449D-8007-655BB6C8B483}" destId="{DF3E4336-5F38-48D9-86E2-277BB4546B0C}" srcOrd="0" destOrd="0" parTransId="{B88597AE-ABFF-4C4C-B1C6-BBC95B8654E1}" sibTransId="{574BD4FC-EF69-452B-85CA-6A90D1C4C894}"/>
    <dgm:cxn modelId="{3FAE85B1-0EF5-4039-854C-2C883D81C651}" type="presOf" srcId="{D6B8045A-13D2-4503-ACA6-CCF3947FE90B}" destId="{0AFD090F-2D51-4749-82B5-FF8181354849}" srcOrd="0" destOrd="0" presId="urn:microsoft.com/office/officeart/2008/layout/AlternatingHexagons"/>
    <dgm:cxn modelId="{1ED0441F-79FD-4168-BB1F-AAAB41FDABD0}" srcId="{2F72C609-7E3B-4804-9FFE-0D5881B06E5E}" destId="{251FC9FC-204C-44EB-84EB-2B5FE9764D55}" srcOrd="2" destOrd="0" parTransId="{E071284E-5ADF-456B-9E41-21D8B46D93A2}" sibTransId="{D6B8045A-13D2-4503-ACA6-CCF3947FE90B}"/>
    <dgm:cxn modelId="{12FB2201-69C9-4A57-9B48-21726AD26462}" type="presOf" srcId="{2F72C609-7E3B-4804-9FFE-0D5881B06E5E}" destId="{CBE37C9D-5D49-402C-B69D-82FE69B33667}" srcOrd="0" destOrd="0" presId="urn:microsoft.com/office/officeart/2008/layout/AlternatingHexagons"/>
    <dgm:cxn modelId="{B8990935-A508-4B7B-9B00-2EE19076A36B}" type="presOf" srcId="{87DAF392-F443-4B4B-86EA-665BDCB11759}" destId="{90C11F64-CBC5-40BC-9088-61B4BC7CCE2D}" srcOrd="0" destOrd="0" presId="urn:microsoft.com/office/officeart/2008/layout/AlternatingHexagons"/>
    <dgm:cxn modelId="{CF00A9B4-0521-4BF1-B7D8-2F345BBB56A0}" srcId="{2F72C609-7E3B-4804-9FFE-0D5881B06E5E}" destId="{302650D0-6589-4160-9E56-3F8E0A530668}" srcOrd="0" destOrd="0" parTransId="{E714514D-5F91-4B6C-9B71-41CE4E4222AB}" sibTransId="{39D1FFE5-4314-4BB6-A52C-E7381ADC5B10}"/>
    <dgm:cxn modelId="{2C654645-B36E-40B6-91C6-5A881C028A3F}" type="presParOf" srcId="{CBE37C9D-5D49-402C-B69D-82FE69B33667}" destId="{70D56606-DC89-46AB-8524-A81BDB3BD609}" srcOrd="0" destOrd="0" presId="urn:microsoft.com/office/officeart/2008/layout/AlternatingHexagons"/>
    <dgm:cxn modelId="{4193D309-4902-482B-9016-C50EBC8388BA}" type="presParOf" srcId="{70D56606-DC89-46AB-8524-A81BDB3BD609}" destId="{AA351217-F350-47E4-8B60-D7BBF670DB18}" srcOrd="0" destOrd="0" presId="urn:microsoft.com/office/officeart/2008/layout/AlternatingHexagons"/>
    <dgm:cxn modelId="{4E82F28B-3D09-4B4D-ACC2-087E35BCE203}" type="presParOf" srcId="{70D56606-DC89-46AB-8524-A81BDB3BD609}" destId="{028B6C15-4901-4A71-99B1-9B6CA1B1B9DB}" srcOrd="1" destOrd="0" presId="urn:microsoft.com/office/officeart/2008/layout/AlternatingHexagons"/>
    <dgm:cxn modelId="{1ABF91A3-7E42-499F-94F8-A75FA96931C6}" type="presParOf" srcId="{70D56606-DC89-46AB-8524-A81BDB3BD609}" destId="{58CDE62C-4BA3-408E-BAC9-A70FF41DFA2C}" srcOrd="2" destOrd="0" presId="urn:microsoft.com/office/officeart/2008/layout/AlternatingHexagons"/>
    <dgm:cxn modelId="{74AFCD09-36BB-4CE8-A9AE-A5BC691E38A5}" type="presParOf" srcId="{70D56606-DC89-46AB-8524-A81BDB3BD609}" destId="{34246156-A7EC-44D2-A14D-F415656A29BA}" srcOrd="3" destOrd="0" presId="urn:microsoft.com/office/officeart/2008/layout/AlternatingHexagons"/>
    <dgm:cxn modelId="{EAD8B3B3-9A94-44BE-8296-A63B6BD8AD2C}" type="presParOf" srcId="{70D56606-DC89-46AB-8524-A81BDB3BD609}" destId="{B2B72BF0-BDC7-43D6-9867-795B45A9929B}" srcOrd="4" destOrd="0" presId="urn:microsoft.com/office/officeart/2008/layout/AlternatingHexagons"/>
    <dgm:cxn modelId="{CB8485D3-9EE3-40F6-A420-97BF08680821}" type="presParOf" srcId="{CBE37C9D-5D49-402C-B69D-82FE69B33667}" destId="{1BFA90D7-F498-40DF-9EB3-A2AEBF2648DD}" srcOrd="1" destOrd="0" presId="urn:microsoft.com/office/officeart/2008/layout/AlternatingHexagons"/>
    <dgm:cxn modelId="{1B85611B-A292-4EAB-BAD2-23274894F933}" type="presParOf" srcId="{CBE37C9D-5D49-402C-B69D-82FE69B33667}" destId="{926C9CB9-DD3B-4FE2-B3C7-B7DDF8259CCC}" srcOrd="2" destOrd="0" presId="urn:microsoft.com/office/officeart/2008/layout/AlternatingHexagons"/>
    <dgm:cxn modelId="{1121F1C4-CB93-46D7-9FC7-BA1D6A09CCD2}" type="presParOf" srcId="{926C9CB9-DD3B-4FE2-B3C7-B7DDF8259CCC}" destId="{A7110F13-9B9E-4551-BC02-36D03A2587D6}" srcOrd="0" destOrd="0" presId="urn:microsoft.com/office/officeart/2008/layout/AlternatingHexagons"/>
    <dgm:cxn modelId="{8D835534-6259-422E-95D5-9524D4F4A59C}" type="presParOf" srcId="{926C9CB9-DD3B-4FE2-B3C7-B7DDF8259CCC}" destId="{64B09125-145C-4773-8392-382B67BA0351}" srcOrd="1" destOrd="0" presId="urn:microsoft.com/office/officeart/2008/layout/AlternatingHexagons"/>
    <dgm:cxn modelId="{081EF013-8192-47F6-9523-0DFB7A040CB6}" type="presParOf" srcId="{926C9CB9-DD3B-4FE2-B3C7-B7DDF8259CCC}" destId="{BAC6BDFB-B779-4550-82CD-1E51657A3696}" srcOrd="2" destOrd="0" presId="urn:microsoft.com/office/officeart/2008/layout/AlternatingHexagons"/>
    <dgm:cxn modelId="{9875CE05-ACA1-4C0C-9C52-1CDC2636B77B}" type="presParOf" srcId="{926C9CB9-DD3B-4FE2-B3C7-B7DDF8259CCC}" destId="{CA066D56-4594-4FB3-8E9F-5B91A477751B}" srcOrd="3" destOrd="0" presId="urn:microsoft.com/office/officeart/2008/layout/AlternatingHexagons"/>
    <dgm:cxn modelId="{11729839-6B07-412C-A149-2BB1CF38AC0D}" type="presParOf" srcId="{926C9CB9-DD3B-4FE2-B3C7-B7DDF8259CCC}" destId="{C0B62E34-B0A9-4B08-BDCF-B170162F2094}" srcOrd="4" destOrd="0" presId="urn:microsoft.com/office/officeart/2008/layout/AlternatingHexagons"/>
    <dgm:cxn modelId="{92A4F1CC-6849-4EA0-8617-DA2CA0BAC640}" type="presParOf" srcId="{CBE37C9D-5D49-402C-B69D-82FE69B33667}" destId="{B91F659B-1258-4C4B-A89E-A9742BD16551}" srcOrd="3" destOrd="0" presId="urn:microsoft.com/office/officeart/2008/layout/AlternatingHexagons"/>
    <dgm:cxn modelId="{A9DD8366-2464-4A4C-BA15-00D23991567D}" type="presParOf" srcId="{CBE37C9D-5D49-402C-B69D-82FE69B33667}" destId="{AFA4D112-F844-472C-AB43-C943EAB903AE}" srcOrd="4" destOrd="0" presId="urn:microsoft.com/office/officeart/2008/layout/AlternatingHexagons"/>
    <dgm:cxn modelId="{10C53ADA-B823-4D93-BAEE-D947821BF735}" type="presParOf" srcId="{AFA4D112-F844-472C-AB43-C943EAB903AE}" destId="{64C61EEF-83D8-4A0B-AD57-11BC81C98CDF}" srcOrd="0" destOrd="0" presId="urn:microsoft.com/office/officeart/2008/layout/AlternatingHexagons"/>
    <dgm:cxn modelId="{010EE5B1-389D-40E1-9997-9D028017BE34}" type="presParOf" srcId="{AFA4D112-F844-472C-AB43-C943EAB903AE}" destId="{3D2428E7-9D8C-49B6-8F7B-3FAE211B73B6}" srcOrd="1" destOrd="0" presId="urn:microsoft.com/office/officeart/2008/layout/AlternatingHexagons"/>
    <dgm:cxn modelId="{7D52C1F6-D0A3-4BC6-A749-B80090F3565B}" type="presParOf" srcId="{AFA4D112-F844-472C-AB43-C943EAB903AE}" destId="{6186317D-25C7-4D0B-897F-17265C74C387}" srcOrd="2" destOrd="0" presId="urn:microsoft.com/office/officeart/2008/layout/AlternatingHexagons"/>
    <dgm:cxn modelId="{61583DBB-4063-43D4-9903-063247BFEB37}" type="presParOf" srcId="{AFA4D112-F844-472C-AB43-C943EAB903AE}" destId="{75289CD4-789B-4C8A-BBF7-3E27FA6F2C50}" srcOrd="3" destOrd="0" presId="urn:microsoft.com/office/officeart/2008/layout/AlternatingHexagons"/>
    <dgm:cxn modelId="{8D24085D-DAFC-4F8B-AF78-752EEF511FDB}" type="presParOf" srcId="{AFA4D112-F844-472C-AB43-C943EAB903AE}" destId="{0AFD090F-2D51-4749-82B5-FF8181354849}" srcOrd="4" destOrd="0" presId="urn:microsoft.com/office/officeart/2008/layout/AlternatingHexagons"/>
    <dgm:cxn modelId="{7400C649-52C0-4026-93CE-7A7FA0BB5E2B}" type="presParOf" srcId="{CBE37C9D-5D49-402C-B69D-82FE69B33667}" destId="{B8638629-AB03-4B20-B079-5BD37B8564EF}" srcOrd="5" destOrd="0" presId="urn:microsoft.com/office/officeart/2008/layout/AlternatingHexagons"/>
    <dgm:cxn modelId="{BA72ADCF-E3BC-4685-8BCB-5AA206BB2606}" type="presParOf" srcId="{CBE37C9D-5D49-402C-B69D-82FE69B33667}" destId="{DCFCC8EC-C153-4732-A3F9-8BDE32A53CCD}" srcOrd="6" destOrd="0" presId="urn:microsoft.com/office/officeart/2008/layout/AlternatingHexagons"/>
    <dgm:cxn modelId="{8A1A1F87-B2F3-46BF-969D-8F115DF98BA6}" type="presParOf" srcId="{DCFCC8EC-C153-4732-A3F9-8BDE32A53CCD}" destId="{90C11F64-CBC5-40BC-9088-61B4BC7CCE2D}" srcOrd="0" destOrd="0" presId="urn:microsoft.com/office/officeart/2008/layout/AlternatingHexagons"/>
    <dgm:cxn modelId="{F99505B8-B43C-4836-90B4-9E03EA1B44DE}" type="presParOf" srcId="{DCFCC8EC-C153-4732-A3F9-8BDE32A53CCD}" destId="{0B14A95B-44E2-49B1-BBDB-C2D2A37F00D8}" srcOrd="1" destOrd="0" presId="urn:microsoft.com/office/officeart/2008/layout/AlternatingHexagons"/>
    <dgm:cxn modelId="{E2D4F514-D2BE-4F51-B212-F380BA6A9137}" type="presParOf" srcId="{DCFCC8EC-C153-4732-A3F9-8BDE32A53CCD}" destId="{1A481AED-634B-42D7-A3C9-86D1DBB68E98}" srcOrd="2" destOrd="0" presId="urn:microsoft.com/office/officeart/2008/layout/AlternatingHexagons"/>
    <dgm:cxn modelId="{BE4CE49D-81EF-43FB-B0DD-668BF33F68AF}" type="presParOf" srcId="{DCFCC8EC-C153-4732-A3F9-8BDE32A53CCD}" destId="{5215AC79-8987-4173-9503-EE58113EB464}" srcOrd="3" destOrd="0" presId="urn:microsoft.com/office/officeart/2008/layout/AlternatingHexagons"/>
    <dgm:cxn modelId="{1BF37ACD-28BC-4025-81C8-906A2608C7A6}" type="presParOf" srcId="{DCFCC8EC-C153-4732-A3F9-8BDE32A53CCD}" destId="{CA2C3006-D6C5-41D5-B569-E936F60CB77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89E5CE4-48CB-4B4F-A754-AA3C8A991A5B}" type="doc">
      <dgm:prSet loTypeId="urn:microsoft.com/office/officeart/2008/layout/AlternatingHexagons" loCatId="list" qsTypeId="urn:microsoft.com/office/officeart/2005/8/quickstyle/simple4" qsCatId="simple" csTypeId="urn:microsoft.com/office/officeart/2005/8/colors/colorful1" csCatId="colorful" phldr="1"/>
      <dgm:spPr/>
      <dgm:t>
        <a:bodyPr/>
        <a:lstStyle/>
        <a:p>
          <a:endParaRPr lang="en-US"/>
        </a:p>
      </dgm:t>
    </dgm:pt>
    <dgm:pt modelId="{9F51E72B-F1F8-441E-9542-B925C1AE17CF}">
      <dgm:prSet phldrT="[Text]"/>
      <dgm:spPr/>
      <dgm:t>
        <a:bodyPr/>
        <a:lstStyle/>
        <a:p>
          <a:r>
            <a:rPr lang="fa-IR" smtClean="0"/>
            <a:t>عملیاتی</a:t>
          </a:r>
          <a:endParaRPr lang="en-US" dirty="0"/>
        </a:p>
      </dgm:t>
    </dgm:pt>
    <dgm:pt modelId="{6B06CE73-2E73-4F1B-9458-FDDCAE74B211}" type="parTrans" cxnId="{EAB3B971-C26E-4354-9264-21FA1A88D92D}">
      <dgm:prSet/>
      <dgm:spPr/>
      <dgm:t>
        <a:bodyPr/>
        <a:lstStyle/>
        <a:p>
          <a:endParaRPr lang="en-US"/>
        </a:p>
      </dgm:t>
    </dgm:pt>
    <dgm:pt modelId="{F25FEF9E-D6CB-4061-894A-85CE7D983B7F}" type="sibTrans" cxnId="{EAB3B971-C26E-4354-9264-21FA1A88D92D}">
      <dgm:prSet/>
      <dgm:spPr/>
      <dgm:t>
        <a:bodyPr/>
        <a:lstStyle/>
        <a:p>
          <a:endParaRPr lang="en-US"/>
        </a:p>
      </dgm:t>
    </dgm:pt>
    <dgm:pt modelId="{92F71B20-6D69-49C6-BCD4-C4D484F18EF1}">
      <dgm:prSet phldrT="[Text]" custT="1"/>
      <dgm:spPr/>
      <dgm:t>
        <a:bodyPr/>
        <a:lstStyle/>
        <a:p>
          <a:pPr algn="r"/>
          <a:r>
            <a:rPr lang="fa-IR" sz="1200" dirty="0" smtClean="0"/>
            <a:t>تا با توجه به محدودیت زمانی و گستره فعالیت ه، جمع آوری اطلاعات مورد نیاز برای تحلیل را </a:t>
          </a:r>
          <a:r>
            <a:rPr lang="fa-IR" sz="1200" dirty="0" err="1" smtClean="0"/>
            <a:t>عقلایی</a:t>
          </a:r>
          <a:r>
            <a:rPr lang="fa-IR" sz="1200" dirty="0" smtClean="0"/>
            <a:t> کنند.</a:t>
          </a:r>
          <a:endParaRPr lang="en-US" sz="1200" dirty="0"/>
        </a:p>
      </dgm:t>
    </dgm:pt>
    <dgm:pt modelId="{EFDF22FD-E260-4D7D-975A-2CE5696FD1EC}" type="parTrans" cxnId="{ACF57AFD-7BED-4853-8D92-A90B76747F1B}">
      <dgm:prSet/>
      <dgm:spPr/>
      <dgm:t>
        <a:bodyPr/>
        <a:lstStyle/>
        <a:p>
          <a:endParaRPr lang="en-US"/>
        </a:p>
      </dgm:t>
    </dgm:pt>
    <dgm:pt modelId="{752F33C3-F1E9-4A1F-BCB5-6F028CDA6EFC}" type="sibTrans" cxnId="{ACF57AFD-7BED-4853-8D92-A90B76747F1B}">
      <dgm:prSet/>
      <dgm:spPr/>
      <dgm:t>
        <a:bodyPr/>
        <a:lstStyle/>
        <a:p>
          <a:endParaRPr lang="en-US"/>
        </a:p>
      </dgm:t>
    </dgm:pt>
    <dgm:pt modelId="{00A2D545-6C09-47E2-8C36-0715539D77E1}">
      <dgm:prSet phldrT="[Text]"/>
      <dgm:spPr/>
      <dgm:t>
        <a:bodyPr/>
        <a:lstStyle/>
        <a:p>
          <a:r>
            <a:rPr lang="fa-IR" dirty="0" smtClean="0"/>
            <a:t>تجزیه پذیر</a:t>
          </a:r>
          <a:endParaRPr lang="en-US" dirty="0"/>
        </a:p>
      </dgm:t>
    </dgm:pt>
    <dgm:pt modelId="{FD385A9C-CB62-4853-ABFA-26D14C8B45D5}" type="parTrans" cxnId="{9A5ADAED-4A2E-4B3A-ACB9-2B6E7AA8AB66}">
      <dgm:prSet/>
      <dgm:spPr/>
      <dgm:t>
        <a:bodyPr/>
        <a:lstStyle/>
        <a:p>
          <a:endParaRPr lang="en-US"/>
        </a:p>
      </dgm:t>
    </dgm:pt>
    <dgm:pt modelId="{9E9DB3AF-634E-45D0-9D55-7BF20B9F3BAA}" type="sibTrans" cxnId="{9A5ADAED-4A2E-4B3A-ACB9-2B6E7AA8AB66}">
      <dgm:prSet/>
      <dgm:spPr/>
      <dgm:t>
        <a:bodyPr/>
        <a:lstStyle/>
        <a:p>
          <a:endParaRPr lang="en-US"/>
        </a:p>
      </dgm:t>
    </dgm:pt>
    <dgm:pt modelId="{C65CF191-3C56-48B2-8B0F-FFE859A13422}">
      <dgm:prSet phldrT="[Text]" custT="1"/>
      <dgm:spPr/>
      <dgm:t>
        <a:bodyPr/>
        <a:lstStyle/>
        <a:p>
          <a:r>
            <a:rPr lang="fa-IR" sz="1200" dirty="0" smtClean="0"/>
            <a:t>تا بررسی جداگانه اهداف متفاوت را در تحلیل ممکن سازد.</a:t>
          </a:r>
          <a:endParaRPr lang="en-US" sz="1200" dirty="0"/>
        </a:p>
      </dgm:t>
    </dgm:pt>
    <dgm:pt modelId="{C78B3791-009B-4358-A9C3-5FC9F59FBDC6}" type="parTrans" cxnId="{4782CF3A-87F5-40F6-BCBE-4ECF3363DC1B}">
      <dgm:prSet/>
      <dgm:spPr/>
      <dgm:t>
        <a:bodyPr/>
        <a:lstStyle/>
        <a:p>
          <a:endParaRPr lang="en-US"/>
        </a:p>
      </dgm:t>
    </dgm:pt>
    <dgm:pt modelId="{CC23FA81-5028-4DEC-8DE7-5AEE2F345566}" type="sibTrans" cxnId="{4782CF3A-87F5-40F6-BCBE-4ECF3363DC1B}">
      <dgm:prSet/>
      <dgm:spPr/>
      <dgm:t>
        <a:bodyPr/>
        <a:lstStyle/>
        <a:p>
          <a:endParaRPr lang="en-US"/>
        </a:p>
      </dgm:t>
    </dgm:pt>
    <dgm:pt modelId="{43297951-2054-4E09-B630-AF57AD558039}">
      <dgm:prSet phldrT="[Text]"/>
      <dgm:spPr/>
      <dgm:t>
        <a:bodyPr/>
        <a:lstStyle/>
        <a:p>
          <a:r>
            <a:rPr lang="fa-IR" dirty="0" smtClean="0"/>
            <a:t>غیر زاید</a:t>
          </a:r>
          <a:endParaRPr lang="en-US" dirty="0"/>
        </a:p>
      </dgm:t>
    </dgm:pt>
    <dgm:pt modelId="{3EC9CA6C-B682-4E7A-B065-EC0827054A7B}" type="parTrans" cxnId="{7B000AFF-A3FA-4013-96E1-9C34FA2BAFB6}">
      <dgm:prSet/>
      <dgm:spPr/>
      <dgm:t>
        <a:bodyPr/>
        <a:lstStyle/>
        <a:p>
          <a:endParaRPr lang="en-US"/>
        </a:p>
      </dgm:t>
    </dgm:pt>
    <dgm:pt modelId="{842C7C70-AD1B-473E-8BB7-74D4DC687DA1}" type="sibTrans" cxnId="{7B000AFF-A3FA-4013-96E1-9C34FA2BAFB6}">
      <dgm:prSet/>
      <dgm:spPr/>
      <dgm:t>
        <a:bodyPr/>
        <a:lstStyle/>
        <a:p>
          <a:endParaRPr lang="en-US"/>
        </a:p>
      </dgm:t>
    </dgm:pt>
    <dgm:pt modelId="{FE64E8E0-7D34-4E64-BE86-4273AEAD08B0}">
      <dgm:prSet phldrT="[Text]" custT="1"/>
      <dgm:spPr/>
      <dgm:t>
        <a:bodyPr/>
        <a:lstStyle/>
        <a:p>
          <a:pPr algn="r"/>
          <a:r>
            <a:rPr lang="fa-IR" sz="1200" dirty="0" smtClean="0"/>
            <a:t>تا از دوباره شماری پیامدهای ممکن اجتناب شود.</a:t>
          </a:r>
          <a:endParaRPr lang="en-US" sz="1200" dirty="0"/>
        </a:p>
      </dgm:t>
    </dgm:pt>
    <dgm:pt modelId="{C647892C-EF8E-4710-86ED-BDD38F21012D}" type="parTrans" cxnId="{FBEE75DD-9FB3-48E3-BF59-BC73A92398CB}">
      <dgm:prSet/>
      <dgm:spPr/>
      <dgm:t>
        <a:bodyPr/>
        <a:lstStyle/>
        <a:p>
          <a:endParaRPr lang="en-US"/>
        </a:p>
      </dgm:t>
    </dgm:pt>
    <dgm:pt modelId="{8660B8DE-BB61-4BAF-85EB-A4CDB7D0DCDB}" type="sibTrans" cxnId="{FBEE75DD-9FB3-48E3-BF59-BC73A92398CB}">
      <dgm:prSet/>
      <dgm:spPr/>
      <dgm:t>
        <a:bodyPr/>
        <a:lstStyle/>
        <a:p>
          <a:endParaRPr lang="en-US"/>
        </a:p>
      </dgm:t>
    </dgm:pt>
    <dgm:pt modelId="{C2ECEE2A-FAE7-4FF7-B3B2-D40CE06E0440}">
      <dgm:prSet phldrT="[Text]"/>
      <dgm:spPr/>
      <dgm:t>
        <a:bodyPr/>
        <a:lstStyle/>
        <a:p>
          <a:r>
            <a:rPr lang="fa-IR" dirty="0" err="1" smtClean="0"/>
            <a:t>موجز</a:t>
          </a:r>
          <a:endParaRPr lang="en-US" dirty="0"/>
        </a:p>
      </dgm:t>
    </dgm:pt>
    <dgm:pt modelId="{868861F4-9632-46EA-864F-BE1469413953}" type="parTrans" cxnId="{5D285678-2CF0-461D-B7B6-C191365D889E}">
      <dgm:prSet/>
      <dgm:spPr/>
      <dgm:t>
        <a:bodyPr/>
        <a:lstStyle/>
        <a:p>
          <a:endParaRPr lang="en-US"/>
        </a:p>
      </dgm:t>
    </dgm:pt>
    <dgm:pt modelId="{67773C62-2049-42D0-9F31-EE0659D7BA9D}" type="sibTrans" cxnId="{5D285678-2CF0-461D-B7B6-C191365D889E}">
      <dgm:prSet/>
      <dgm:spPr/>
      <dgm:t>
        <a:bodyPr/>
        <a:lstStyle/>
        <a:p>
          <a:endParaRPr lang="en-US"/>
        </a:p>
      </dgm:t>
    </dgm:pt>
    <dgm:pt modelId="{31C0AEE9-ACAE-4213-86CF-34B01F7C0424}">
      <dgm:prSet phldrT="[Text]" custT="1"/>
      <dgm:spPr/>
      <dgm:t>
        <a:bodyPr/>
        <a:lstStyle/>
        <a:p>
          <a:r>
            <a:rPr lang="fa-IR" sz="1200" dirty="0" smtClean="0"/>
            <a:t>تا تعداد اهداف مورد نیاز برای تحلیل تا حد امکان کاهش یابد</a:t>
          </a:r>
          <a:endParaRPr lang="en-US" sz="1200" dirty="0"/>
        </a:p>
      </dgm:t>
    </dgm:pt>
    <dgm:pt modelId="{2B32F363-F170-442C-94D4-0517B16A317D}" type="parTrans" cxnId="{D70EDC5C-47C2-4F55-9A6E-331BFF432374}">
      <dgm:prSet/>
      <dgm:spPr/>
      <dgm:t>
        <a:bodyPr/>
        <a:lstStyle/>
        <a:p>
          <a:endParaRPr lang="en-US"/>
        </a:p>
      </dgm:t>
    </dgm:pt>
    <dgm:pt modelId="{145BEAC7-DA9E-4781-AC02-BCF26EB83A6C}" type="sibTrans" cxnId="{D70EDC5C-47C2-4F55-9A6E-331BFF432374}">
      <dgm:prSet/>
      <dgm:spPr/>
      <dgm:t>
        <a:bodyPr/>
        <a:lstStyle/>
        <a:p>
          <a:endParaRPr lang="en-US"/>
        </a:p>
      </dgm:t>
    </dgm:pt>
    <dgm:pt modelId="{F061C12E-76C0-46C3-AC2F-B53EFEABA162}">
      <dgm:prSet phldrT="[Text]"/>
      <dgm:spPr/>
      <dgm:t>
        <a:bodyPr/>
        <a:lstStyle/>
        <a:p>
          <a:r>
            <a:rPr lang="fa-IR" dirty="0" smtClean="0"/>
            <a:t>قابل فهم</a:t>
          </a:r>
          <a:endParaRPr lang="en-US" dirty="0"/>
        </a:p>
      </dgm:t>
    </dgm:pt>
    <dgm:pt modelId="{7C95020B-B758-49C5-AFB8-14DE9129D23C}" type="parTrans" cxnId="{1BEEDA44-CD26-426E-8ED2-1F2AA8D82076}">
      <dgm:prSet/>
      <dgm:spPr/>
      <dgm:t>
        <a:bodyPr/>
        <a:lstStyle/>
        <a:p>
          <a:endParaRPr lang="en-US"/>
        </a:p>
      </dgm:t>
    </dgm:pt>
    <dgm:pt modelId="{2E317952-474D-4B59-917E-7E47C5F7A817}" type="sibTrans" cxnId="{1BEEDA44-CD26-426E-8ED2-1F2AA8D82076}">
      <dgm:prSet/>
      <dgm:spPr/>
      <dgm:t>
        <a:bodyPr/>
        <a:lstStyle/>
        <a:p>
          <a:endParaRPr lang="en-US"/>
        </a:p>
      </dgm:t>
    </dgm:pt>
    <dgm:pt modelId="{0BFDBF2F-FC03-4D70-92AE-0DC18E951E74}">
      <dgm:prSet phldrT="[Text]" custT="1"/>
      <dgm:spPr/>
      <dgm:t>
        <a:bodyPr/>
        <a:lstStyle/>
        <a:p>
          <a:pPr algn="r"/>
          <a:r>
            <a:rPr lang="fa-IR" sz="1200" dirty="0" smtClean="0"/>
            <a:t>تا تولید و تبادل بینش ها برای راهبرد فرآیند تصمیم گیری تسهیل شود.</a:t>
          </a:r>
          <a:endParaRPr lang="en-US" sz="1200" dirty="0"/>
        </a:p>
      </dgm:t>
    </dgm:pt>
    <dgm:pt modelId="{F39E56B4-6CA2-412C-B297-ECDE83E51A92}" type="parTrans" cxnId="{96FF7E28-AF9F-4CE3-9F67-0546E38B5111}">
      <dgm:prSet/>
      <dgm:spPr/>
      <dgm:t>
        <a:bodyPr/>
        <a:lstStyle/>
        <a:p>
          <a:endParaRPr lang="en-US"/>
        </a:p>
      </dgm:t>
    </dgm:pt>
    <dgm:pt modelId="{D0C9FF48-ECC9-4790-B930-47D319A7D05B}" type="sibTrans" cxnId="{96FF7E28-AF9F-4CE3-9F67-0546E38B5111}">
      <dgm:prSet/>
      <dgm:spPr/>
      <dgm:t>
        <a:bodyPr/>
        <a:lstStyle/>
        <a:p>
          <a:endParaRPr lang="en-US"/>
        </a:p>
      </dgm:t>
    </dgm:pt>
    <dgm:pt modelId="{7FDA6CAF-B1F0-40BF-9E0D-CBF8FCA41C6D}" type="pres">
      <dgm:prSet presAssocID="{689E5CE4-48CB-4B4F-A754-AA3C8A991A5B}" presName="Name0" presStyleCnt="0">
        <dgm:presLayoutVars>
          <dgm:chMax/>
          <dgm:chPref/>
          <dgm:dir/>
          <dgm:animLvl val="lvl"/>
        </dgm:presLayoutVars>
      </dgm:prSet>
      <dgm:spPr/>
      <dgm:t>
        <a:bodyPr/>
        <a:lstStyle/>
        <a:p>
          <a:endParaRPr lang="en-US"/>
        </a:p>
      </dgm:t>
    </dgm:pt>
    <dgm:pt modelId="{089E2969-65FC-49F3-BFEE-4F3FA78AD926}" type="pres">
      <dgm:prSet presAssocID="{9F51E72B-F1F8-441E-9542-B925C1AE17CF}" presName="composite" presStyleCnt="0"/>
      <dgm:spPr/>
    </dgm:pt>
    <dgm:pt modelId="{9993CB1B-1101-420E-93C8-54779762C269}" type="pres">
      <dgm:prSet presAssocID="{9F51E72B-F1F8-441E-9542-B925C1AE17CF}" presName="Parent1" presStyleLbl="node1" presStyleIdx="0" presStyleCnt="10">
        <dgm:presLayoutVars>
          <dgm:chMax val="1"/>
          <dgm:chPref val="1"/>
          <dgm:bulletEnabled val="1"/>
        </dgm:presLayoutVars>
      </dgm:prSet>
      <dgm:spPr/>
      <dgm:t>
        <a:bodyPr/>
        <a:lstStyle/>
        <a:p>
          <a:endParaRPr lang="en-US"/>
        </a:p>
      </dgm:t>
    </dgm:pt>
    <dgm:pt modelId="{F3312C80-4661-4DF6-A351-BF4C2812BD8B}" type="pres">
      <dgm:prSet presAssocID="{9F51E72B-F1F8-441E-9542-B925C1AE17CF}" presName="Childtext1" presStyleLbl="revTx" presStyleIdx="0" presStyleCnt="5">
        <dgm:presLayoutVars>
          <dgm:chMax val="0"/>
          <dgm:chPref val="0"/>
          <dgm:bulletEnabled val="1"/>
        </dgm:presLayoutVars>
      </dgm:prSet>
      <dgm:spPr/>
      <dgm:t>
        <a:bodyPr/>
        <a:lstStyle/>
        <a:p>
          <a:endParaRPr lang="en-US"/>
        </a:p>
      </dgm:t>
    </dgm:pt>
    <dgm:pt modelId="{99D7ABCD-A680-479B-9FDC-1E5BFD66D797}" type="pres">
      <dgm:prSet presAssocID="{9F51E72B-F1F8-441E-9542-B925C1AE17CF}" presName="BalanceSpacing" presStyleCnt="0"/>
      <dgm:spPr/>
    </dgm:pt>
    <dgm:pt modelId="{89DCA411-AFE0-4FB1-ADDC-DAE254AFB469}" type="pres">
      <dgm:prSet presAssocID="{9F51E72B-F1F8-441E-9542-B925C1AE17CF}" presName="BalanceSpacing1" presStyleCnt="0"/>
      <dgm:spPr/>
    </dgm:pt>
    <dgm:pt modelId="{78074C65-6A0D-49E0-916A-2752ECB122C9}" type="pres">
      <dgm:prSet presAssocID="{F25FEF9E-D6CB-4061-894A-85CE7D983B7F}" presName="Accent1Text" presStyleLbl="node1" presStyleIdx="1" presStyleCnt="10"/>
      <dgm:spPr/>
      <dgm:t>
        <a:bodyPr/>
        <a:lstStyle/>
        <a:p>
          <a:endParaRPr lang="en-US"/>
        </a:p>
      </dgm:t>
    </dgm:pt>
    <dgm:pt modelId="{907001A3-CE80-4837-A879-54E699EEB0A3}" type="pres">
      <dgm:prSet presAssocID="{F25FEF9E-D6CB-4061-894A-85CE7D983B7F}" presName="spaceBetweenRectangles" presStyleCnt="0"/>
      <dgm:spPr/>
    </dgm:pt>
    <dgm:pt modelId="{C46454D4-FCDF-4CA9-B6F5-E770F31EAB42}" type="pres">
      <dgm:prSet presAssocID="{00A2D545-6C09-47E2-8C36-0715539D77E1}" presName="composite" presStyleCnt="0"/>
      <dgm:spPr/>
    </dgm:pt>
    <dgm:pt modelId="{1CADED5D-0CBF-42F0-BE8E-4BE00CF3D46B}" type="pres">
      <dgm:prSet presAssocID="{00A2D545-6C09-47E2-8C36-0715539D77E1}" presName="Parent1" presStyleLbl="node1" presStyleIdx="2" presStyleCnt="10">
        <dgm:presLayoutVars>
          <dgm:chMax val="1"/>
          <dgm:chPref val="1"/>
          <dgm:bulletEnabled val="1"/>
        </dgm:presLayoutVars>
      </dgm:prSet>
      <dgm:spPr/>
      <dgm:t>
        <a:bodyPr/>
        <a:lstStyle/>
        <a:p>
          <a:endParaRPr lang="en-US"/>
        </a:p>
      </dgm:t>
    </dgm:pt>
    <dgm:pt modelId="{767A06DD-8FE2-45C0-A1B8-AA0253CBB2D2}" type="pres">
      <dgm:prSet presAssocID="{00A2D545-6C09-47E2-8C36-0715539D77E1}" presName="Childtext1" presStyleLbl="revTx" presStyleIdx="1" presStyleCnt="5">
        <dgm:presLayoutVars>
          <dgm:chMax val="0"/>
          <dgm:chPref val="0"/>
          <dgm:bulletEnabled val="1"/>
        </dgm:presLayoutVars>
      </dgm:prSet>
      <dgm:spPr/>
      <dgm:t>
        <a:bodyPr/>
        <a:lstStyle/>
        <a:p>
          <a:endParaRPr lang="en-US"/>
        </a:p>
      </dgm:t>
    </dgm:pt>
    <dgm:pt modelId="{EAFE5126-4E44-4E21-8189-82E8631D4AC5}" type="pres">
      <dgm:prSet presAssocID="{00A2D545-6C09-47E2-8C36-0715539D77E1}" presName="BalanceSpacing" presStyleCnt="0"/>
      <dgm:spPr/>
    </dgm:pt>
    <dgm:pt modelId="{FD797132-CA08-4531-B1D0-9CE6B4D85E6B}" type="pres">
      <dgm:prSet presAssocID="{00A2D545-6C09-47E2-8C36-0715539D77E1}" presName="BalanceSpacing1" presStyleCnt="0"/>
      <dgm:spPr/>
    </dgm:pt>
    <dgm:pt modelId="{3B7267AC-90FC-43D7-B564-F5621C9F4807}" type="pres">
      <dgm:prSet presAssocID="{9E9DB3AF-634E-45D0-9D55-7BF20B9F3BAA}" presName="Accent1Text" presStyleLbl="node1" presStyleIdx="3" presStyleCnt="10"/>
      <dgm:spPr/>
      <dgm:t>
        <a:bodyPr/>
        <a:lstStyle/>
        <a:p>
          <a:endParaRPr lang="en-US"/>
        </a:p>
      </dgm:t>
    </dgm:pt>
    <dgm:pt modelId="{5B7925F0-473D-4B80-A184-34E0EEFC8302}" type="pres">
      <dgm:prSet presAssocID="{9E9DB3AF-634E-45D0-9D55-7BF20B9F3BAA}" presName="spaceBetweenRectangles" presStyleCnt="0"/>
      <dgm:spPr/>
    </dgm:pt>
    <dgm:pt modelId="{58637B8E-A8A9-4855-AEEF-212750C6C08A}" type="pres">
      <dgm:prSet presAssocID="{43297951-2054-4E09-B630-AF57AD558039}" presName="composite" presStyleCnt="0"/>
      <dgm:spPr/>
    </dgm:pt>
    <dgm:pt modelId="{59CA951E-A27A-42C8-A144-0B4E0F2072EF}" type="pres">
      <dgm:prSet presAssocID="{43297951-2054-4E09-B630-AF57AD558039}" presName="Parent1" presStyleLbl="node1" presStyleIdx="4" presStyleCnt="10">
        <dgm:presLayoutVars>
          <dgm:chMax val="1"/>
          <dgm:chPref val="1"/>
          <dgm:bulletEnabled val="1"/>
        </dgm:presLayoutVars>
      </dgm:prSet>
      <dgm:spPr/>
      <dgm:t>
        <a:bodyPr/>
        <a:lstStyle/>
        <a:p>
          <a:endParaRPr lang="en-US"/>
        </a:p>
      </dgm:t>
    </dgm:pt>
    <dgm:pt modelId="{F4170E09-9020-437D-9FE6-2259E4A3E715}" type="pres">
      <dgm:prSet presAssocID="{43297951-2054-4E09-B630-AF57AD558039}" presName="Childtext1" presStyleLbl="revTx" presStyleIdx="2" presStyleCnt="5">
        <dgm:presLayoutVars>
          <dgm:chMax val="0"/>
          <dgm:chPref val="0"/>
          <dgm:bulletEnabled val="1"/>
        </dgm:presLayoutVars>
      </dgm:prSet>
      <dgm:spPr/>
      <dgm:t>
        <a:bodyPr/>
        <a:lstStyle/>
        <a:p>
          <a:endParaRPr lang="en-US"/>
        </a:p>
      </dgm:t>
    </dgm:pt>
    <dgm:pt modelId="{4C609249-D0D9-4A39-A293-226E5FEDBEB1}" type="pres">
      <dgm:prSet presAssocID="{43297951-2054-4E09-B630-AF57AD558039}" presName="BalanceSpacing" presStyleCnt="0"/>
      <dgm:spPr/>
    </dgm:pt>
    <dgm:pt modelId="{90B06158-4197-4F27-844D-6640150F21A7}" type="pres">
      <dgm:prSet presAssocID="{43297951-2054-4E09-B630-AF57AD558039}" presName="BalanceSpacing1" presStyleCnt="0"/>
      <dgm:spPr/>
    </dgm:pt>
    <dgm:pt modelId="{1B968FFA-1CB8-4360-9B59-434D05D04968}" type="pres">
      <dgm:prSet presAssocID="{842C7C70-AD1B-473E-8BB7-74D4DC687DA1}" presName="Accent1Text" presStyleLbl="node1" presStyleIdx="5" presStyleCnt="10"/>
      <dgm:spPr/>
      <dgm:t>
        <a:bodyPr/>
        <a:lstStyle/>
        <a:p>
          <a:endParaRPr lang="en-US"/>
        </a:p>
      </dgm:t>
    </dgm:pt>
    <dgm:pt modelId="{1E583FA9-D31F-4A60-AB4E-90EF23A11EB9}" type="pres">
      <dgm:prSet presAssocID="{842C7C70-AD1B-473E-8BB7-74D4DC687DA1}" presName="spaceBetweenRectangles" presStyleCnt="0"/>
      <dgm:spPr/>
    </dgm:pt>
    <dgm:pt modelId="{B418F569-D739-4D98-8654-67D32B938F0F}" type="pres">
      <dgm:prSet presAssocID="{C2ECEE2A-FAE7-4FF7-B3B2-D40CE06E0440}" presName="composite" presStyleCnt="0"/>
      <dgm:spPr/>
    </dgm:pt>
    <dgm:pt modelId="{7E652D36-35B3-49D3-A27C-7B452F56291F}" type="pres">
      <dgm:prSet presAssocID="{C2ECEE2A-FAE7-4FF7-B3B2-D40CE06E0440}" presName="Parent1" presStyleLbl="node1" presStyleIdx="6" presStyleCnt="10">
        <dgm:presLayoutVars>
          <dgm:chMax val="1"/>
          <dgm:chPref val="1"/>
          <dgm:bulletEnabled val="1"/>
        </dgm:presLayoutVars>
      </dgm:prSet>
      <dgm:spPr/>
      <dgm:t>
        <a:bodyPr/>
        <a:lstStyle/>
        <a:p>
          <a:endParaRPr lang="en-US"/>
        </a:p>
      </dgm:t>
    </dgm:pt>
    <dgm:pt modelId="{516A7ED1-E051-4C74-A91F-1EDB32683202}" type="pres">
      <dgm:prSet presAssocID="{C2ECEE2A-FAE7-4FF7-B3B2-D40CE06E0440}" presName="Childtext1" presStyleLbl="revTx" presStyleIdx="3" presStyleCnt="5">
        <dgm:presLayoutVars>
          <dgm:chMax val="0"/>
          <dgm:chPref val="0"/>
          <dgm:bulletEnabled val="1"/>
        </dgm:presLayoutVars>
      </dgm:prSet>
      <dgm:spPr/>
      <dgm:t>
        <a:bodyPr/>
        <a:lstStyle/>
        <a:p>
          <a:endParaRPr lang="en-US"/>
        </a:p>
      </dgm:t>
    </dgm:pt>
    <dgm:pt modelId="{DDDCD861-ED78-4E71-ACF8-A61EDBABBCBB}" type="pres">
      <dgm:prSet presAssocID="{C2ECEE2A-FAE7-4FF7-B3B2-D40CE06E0440}" presName="BalanceSpacing" presStyleCnt="0"/>
      <dgm:spPr/>
    </dgm:pt>
    <dgm:pt modelId="{33D2D296-31AC-445E-B61F-930E1DAA8A0E}" type="pres">
      <dgm:prSet presAssocID="{C2ECEE2A-FAE7-4FF7-B3B2-D40CE06E0440}" presName="BalanceSpacing1" presStyleCnt="0"/>
      <dgm:spPr/>
    </dgm:pt>
    <dgm:pt modelId="{1553B6BC-AF41-42EB-BF77-FDD211ECB3A8}" type="pres">
      <dgm:prSet presAssocID="{67773C62-2049-42D0-9F31-EE0659D7BA9D}" presName="Accent1Text" presStyleLbl="node1" presStyleIdx="7" presStyleCnt="10"/>
      <dgm:spPr/>
      <dgm:t>
        <a:bodyPr/>
        <a:lstStyle/>
        <a:p>
          <a:endParaRPr lang="en-US"/>
        </a:p>
      </dgm:t>
    </dgm:pt>
    <dgm:pt modelId="{0A2FAD67-51EA-4FCF-AFEA-EECDC6A93576}" type="pres">
      <dgm:prSet presAssocID="{67773C62-2049-42D0-9F31-EE0659D7BA9D}" presName="spaceBetweenRectangles" presStyleCnt="0"/>
      <dgm:spPr/>
    </dgm:pt>
    <dgm:pt modelId="{58B6C16F-616C-4454-8E2D-EB797FA10FA1}" type="pres">
      <dgm:prSet presAssocID="{F061C12E-76C0-46C3-AC2F-B53EFEABA162}" presName="composite" presStyleCnt="0"/>
      <dgm:spPr/>
    </dgm:pt>
    <dgm:pt modelId="{EF68485A-734A-4C68-915E-421C589610D9}" type="pres">
      <dgm:prSet presAssocID="{F061C12E-76C0-46C3-AC2F-B53EFEABA162}" presName="Parent1" presStyleLbl="node1" presStyleIdx="8" presStyleCnt="10">
        <dgm:presLayoutVars>
          <dgm:chMax val="1"/>
          <dgm:chPref val="1"/>
          <dgm:bulletEnabled val="1"/>
        </dgm:presLayoutVars>
      </dgm:prSet>
      <dgm:spPr/>
      <dgm:t>
        <a:bodyPr/>
        <a:lstStyle/>
        <a:p>
          <a:endParaRPr lang="en-US"/>
        </a:p>
      </dgm:t>
    </dgm:pt>
    <dgm:pt modelId="{D741665B-BE6A-4C18-8303-EA23044125B4}" type="pres">
      <dgm:prSet presAssocID="{F061C12E-76C0-46C3-AC2F-B53EFEABA162}" presName="Childtext1" presStyleLbl="revTx" presStyleIdx="4" presStyleCnt="5">
        <dgm:presLayoutVars>
          <dgm:chMax val="0"/>
          <dgm:chPref val="0"/>
          <dgm:bulletEnabled val="1"/>
        </dgm:presLayoutVars>
      </dgm:prSet>
      <dgm:spPr/>
      <dgm:t>
        <a:bodyPr/>
        <a:lstStyle/>
        <a:p>
          <a:endParaRPr lang="en-US"/>
        </a:p>
      </dgm:t>
    </dgm:pt>
    <dgm:pt modelId="{BAFA9D5C-B595-463B-896E-F8F1A9125344}" type="pres">
      <dgm:prSet presAssocID="{F061C12E-76C0-46C3-AC2F-B53EFEABA162}" presName="BalanceSpacing" presStyleCnt="0"/>
      <dgm:spPr/>
    </dgm:pt>
    <dgm:pt modelId="{9FC76155-FDC2-429D-9123-14D910E2F266}" type="pres">
      <dgm:prSet presAssocID="{F061C12E-76C0-46C3-AC2F-B53EFEABA162}" presName="BalanceSpacing1" presStyleCnt="0"/>
      <dgm:spPr/>
    </dgm:pt>
    <dgm:pt modelId="{F98B38AE-97BF-4845-B0B9-376B29EAC039}" type="pres">
      <dgm:prSet presAssocID="{2E317952-474D-4B59-917E-7E47C5F7A817}" presName="Accent1Text" presStyleLbl="node1" presStyleIdx="9" presStyleCnt="10"/>
      <dgm:spPr/>
      <dgm:t>
        <a:bodyPr/>
        <a:lstStyle/>
        <a:p>
          <a:endParaRPr lang="en-US"/>
        </a:p>
      </dgm:t>
    </dgm:pt>
  </dgm:ptLst>
  <dgm:cxnLst>
    <dgm:cxn modelId="{DB74958B-07F5-4B6C-AADC-6A846DB6FE10}" type="presOf" srcId="{C2ECEE2A-FAE7-4FF7-B3B2-D40CE06E0440}" destId="{7E652D36-35B3-49D3-A27C-7B452F56291F}" srcOrd="0" destOrd="0" presId="urn:microsoft.com/office/officeart/2008/layout/AlternatingHexagons"/>
    <dgm:cxn modelId="{0D7829F9-C69D-4B5B-90B5-60CB474378F4}" type="presOf" srcId="{31C0AEE9-ACAE-4213-86CF-34B01F7C0424}" destId="{516A7ED1-E051-4C74-A91F-1EDB32683202}" srcOrd="0" destOrd="0" presId="urn:microsoft.com/office/officeart/2008/layout/AlternatingHexagons"/>
    <dgm:cxn modelId="{B60F2797-E6B7-43BD-8F9E-CFEF1CCBE6E2}" type="presOf" srcId="{67773C62-2049-42D0-9F31-EE0659D7BA9D}" destId="{1553B6BC-AF41-42EB-BF77-FDD211ECB3A8}" srcOrd="0" destOrd="0" presId="urn:microsoft.com/office/officeart/2008/layout/AlternatingHexagons"/>
    <dgm:cxn modelId="{FBEE75DD-9FB3-48E3-BF59-BC73A92398CB}" srcId="{43297951-2054-4E09-B630-AF57AD558039}" destId="{FE64E8E0-7D34-4E64-BE86-4273AEAD08B0}" srcOrd="0" destOrd="0" parTransId="{C647892C-EF8E-4710-86ED-BDD38F21012D}" sibTransId="{8660B8DE-BB61-4BAF-85EB-A4CDB7D0DCDB}"/>
    <dgm:cxn modelId="{1BEEDA44-CD26-426E-8ED2-1F2AA8D82076}" srcId="{689E5CE4-48CB-4B4F-A754-AA3C8A991A5B}" destId="{F061C12E-76C0-46C3-AC2F-B53EFEABA162}" srcOrd="4" destOrd="0" parTransId="{7C95020B-B758-49C5-AFB8-14DE9129D23C}" sibTransId="{2E317952-474D-4B59-917E-7E47C5F7A817}"/>
    <dgm:cxn modelId="{7B000AFF-A3FA-4013-96E1-9C34FA2BAFB6}" srcId="{689E5CE4-48CB-4B4F-A754-AA3C8A991A5B}" destId="{43297951-2054-4E09-B630-AF57AD558039}" srcOrd="2" destOrd="0" parTransId="{3EC9CA6C-B682-4E7A-B065-EC0827054A7B}" sibTransId="{842C7C70-AD1B-473E-8BB7-74D4DC687DA1}"/>
    <dgm:cxn modelId="{9920D03B-0C1A-4FF0-91CE-3D1C4F11429D}" type="presOf" srcId="{F25FEF9E-D6CB-4061-894A-85CE7D983B7F}" destId="{78074C65-6A0D-49E0-916A-2752ECB122C9}" srcOrd="0" destOrd="0" presId="urn:microsoft.com/office/officeart/2008/layout/AlternatingHexagons"/>
    <dgm:cxn modelId="{96FF7E28-AF9F-4CE3-9F67-0546E38B5111}" srcId="{F061C12E-76C0-46C3-AC2F-B53EFEABA162}" destId="{0BFDBF2F-FC03-4D70-92AE-0DC18E951E74}" srcOrd="0" destOrd="0" parTransId="{F39E56B4-6CA2-412C-B297-ECDE83E51A92}" sibTransId="{D0C9FF48-ECC9-4790-B930-47D319A7D05B}"/>
    <dgm:cxn modelId="{52EE9D53-70EF-40B6-9AEA-0978946107BC}" type="presOf" srcId="{F061C12E-76C0-46C3-AC2F-B53EFEABA162}" destId="{EF68485A-734A-4C68-915E-421C589610D9}" srcOrd="0" destOrd="0" presId="urn:microsoft.com/office/officeart/2008/layout/AlternatingHexagons"/>
    <dgm:cxn modelId="{ACF57AFD-7BED-4853-8D92-A90B76747F1B}" srcId="{9F51E72B-F1F8-441E-9542-B925C1AE17CF}" destId="{92F71B20-6D69-49C6-BCD4-C4D484F18EF1}" srcOrd="0" destOrd="0" parTransId="{EFDF22FD-E260-4D7D-975A-2CE5696FD1EC}" sibTransId="{752F33C3-F1E9-4A1F-BCB5-6F028CDA6EFC}"/>
    <dgm:cxn modelId="{EAB3B971-C26E-4354-9264-21FA1A88D92D}" srcId="{689E5CE4-48CB-4B4F-A754-AA3C8A991A5B}" destId="{9F51E72B-F1F8-441E-9542-B925C1AE17CF}" srcOrd="0" destOrd="0" parTransId="{6B06CE73-2E73-4F1B-9458-FDDCAE74B211}" sibTransId="{F25FEF9E-D6CB-4061-894A-85CE7D983B7F}"/>
    <dgm:cxn modelId="{7FEC6CE6-E699-4997-9CE4-D13C47F9F0EC}" type="presOf" srcId="{9F51E72B-F1F8-441E-9542-B925C1AE17CF}" destId="{9993CB1B-1101-420E-93C8-54779762C269}" srcOrd="0" destOrd="0" presId="urn:microsoft.com/office/officeart/2008/layout/AlternatingHexagons"/>
    <dgm:cxn modelId="{C2BEE7D2-907B-46A3-8F09-7629C7525408}" type="presOf" srcId="{0BFDBF2F-FC03-4D70-92AE-0DC18E951E74}" destId="{D741665B-BE6A-4C18-8303-EA23044125B4}" srcOrd="0" destOrd="0" presId="urn:microsoft.com/office/officeart/2008/layout/AlternatingHexagons"/>
    <dgm:cxn modelId="{DBA3682C-A90E-4FD6-B23A-C7E08CE377AE}" type="presOf" srcId="{9E9DB3AF-634E-45D0-9D55-7BF20B9F3BAA}" destId="{3B7267AC-90FC-43D7-B564-F5621C9F4807}" srcOrd="0" destOrd="0" presId="urn:microsoft.com/office/officeart/2008/layout/AlternatingHexagons"/>
    <dgm:cxn modelId="{5D285678-2CF0-461D-B7B6-C191365D889E}" srcId="{689E5CE4-48CB-4B4F-A754-AA3C8A991A5B}" destId="{C2ECEE2A-FAE7-4FF7-B3B2-D40CE06E0440}" srcOrd="3" destOrd="0" parTransId="{868861F4-9632-46EA-864F-BE1469413953}" sibTransId="{67773C62-2049-42D0-9F31-EE0659D7BA9D}"/>
    <dgm:cxn modelId="{980C5443-E230-457E-A66C-6BCE8B17DBCC}" type="presOf" srcId="{FE64E8E0-7D34-4E64-BE86-4273AEAD08B0}" destId="{F4170E09-9020-437D-9FE6-2259E4A3E715}" srcOrd="0" destOrd="0" presId="urn:microsoft.com/office/officeart/2008/layout/AlternatingHexagons"/>
    <dgm:cxn modelId="{53A42FA8-3AFE-4D82-B375-6B6058A5B195}" type="presOf" srcId="{842C7C70-AD1B-473E-8BB7-74D4DC687DA1}" destId="{1B968FFA-1CB8-4360-9B59-434D05D04968}" srcOrd="0" destOrd="0" presId="urn:microsoft.com/office/officeart/2008/layout/AlternatingHexagons"/>
    <dgm:cxn modelId="{3C86A89E-C55E-4243-9CA6-31AA9C057D27}" type="presOf" srcId="{689E5CE4-48CB-4B4F-A754-AA3C8A991A5B}" destId="{7FDA6CAF-B1F0-40BF-9E0D-CBF8FCA41C6D}" srcOrd="0" destOrd="0" presId="urn:microsoft.com/office/officeart/2008/layout/AlternatingHexagons"/>
    <dgm:cxn modelId="{4782CF3A-87F5-40F6-BCBE-4ECF3363DC1B}" srcId="{00A2D545-6C09-47E2-8C36-0715539D77E1}" destId="{C65CF191-3C56-48B2-8B0F-FFE859A13422}" srcOrd="0" destOrd="0" parTransId="{C78B3791-009B-4358-A9C3-5FC9F59FBDC6}" sibTransId="{CC23FA81-5028-4DEC-8DE7-5AEE2F345566}"/>
    <dgm:cxn modelId="{19C96958-D66F-407E-9DBE-6A6F046493C1}" type="presOf" srcId="{00A2D545-6C09-47E2-8C36-0715539D77E1}" destId="{1CADED5D-0CBF-42F0-BE8E-4BE00CF3D46B}" srcOrd="0" destOrd="0" presId="urn:microsoft.com/office/officeart/2008/layout/AlternatingHexagons"/>
    <dgm:cxn modelId="{029BCC48-DEF9-4D4C-ACAB-9B26B9B8C99E}" type="presOf" srcId="{2E317952-474D-4B59-917E-7E47C5F7A817}" destId="{F98B38AE-97BF-4845-B0B9-376B29EAC039}" srcOrd="0" destOrd="0" presId="urn:microsoft.com/office/officeart/2008/layout/AlternatingHexagons"/>
    <dgm:cxn modelId="{D70EDC5C-47C2-4F55-9A6E-331BFF432374}" srcId="{C2ECEE2A-FAE7-4FF7-B3B2-D40CE06E0440}" destId="{31C0AEE9-ACAE-4213-86CF-34B01F7C0424}" srcOrd="0" destOrd="0" parTransId="{2B32F363-F170-442C-94D4-0517B16A317D}" sibTransId="{145BEAC7-DA9E-4781-AC02-BCF26EB83A6C}"/>
    <dgm:cxn modelId="{085A61C5-E522-4056-AFD8-EA043689FC07}" type="presOf" srcId="{43297951-2054-4E09-B630-AF57AD558039}" destId="{59CA951E-A27A-42C8-A144-0B4E0F2072EF}" srcOrd="0" destOrd="0" presId="urn:microsoft.com/office/officeart/2008/layout/AlternatingHexagons"/>
    <dgm:cxn modelId="{0C801D52-102E-4A25-BE72-3681BD58B7EE}" type="presOf" srcId="{C65CF191-3C56-48B2-8B0F-FFE859A13422}" destId="{767A06DD-8FE2-45C0-A1B8-AA0253CBB2D2}" srcOrd="0" destOrd="0" presId="urn:microsoft.com/office/officeart/2008/layout/AlternatingHexagons"/>
    <dgm:cxn modelId="{F03CE6D9-D434-4D97-A416-1BC9FAF5E8A3}" type="presOf" srcId="{92F71B20-6D69-49C6-BCD4-C4D484F18EF1}" destId="{F3312C80-4661-4DF6-A351-BF4C2812BD8B}" srcOrd="0" destOrd="0" presId="urn:microsoft.com/office/officeart/2008/layout/AlternatingHexagons"/>
    <dgm:cxn modelId="{9A5ADAED-4A2E-4B3A-ACB9-2B6E7AA8AB66}" srcId="{689E5CE4-48CB-4B4F-A754-AA3C8A991A5B}" destId="{00A2D545-6C09-47E2-8C36-0715539D77E1}" srcOrd="1" destOrd="0" parTransId="{FD385A9C-CB62-4853-ABFA-26D14C8B45D5}" sibTransId="{9E9DB3AF-634E-45D0-9D55-7BF20B9F3BAA}"/>
    <dgm:cxn modelId="{E4C69DE2-FB49-4F95-9572-9078950B2326}" type="presParOf" srcId="{7FDA6CAF-B1F0-40BF-9E0D-CBF8FCA41C6D}" destId="{089E2969-65FC-49F3-BFEE-4F3FA78AD926}" srcOrd="0" destOrd="0" presId="urn:microsoft.com/office/officeart/2008/layout/AlternatingHexagons"/>
    <dgm:cxn modelId="{7CF8DC1D-1E6C-4A2F-B7EB-A7301DFC5B77}" type="presParOf" srcId="{089E2969-65FC-49F3-BFEE-4F3FA78AD926}" destId="{9993CB1B-1101-420E-93C8-54779762C269}" srcOrd="0" destOrd="0" presId="urn:microsoft.com/office/officeart/2008/layout/AlternatingHexagons"/>
    <dgm:cxn modelId="{89CB6FC6-672E-4E2E-9EB7-9B8BDBFB4A87}" type="presParOf" srcId="{089E2969-65FC-49F3-BFEE-4F3FA78AD926}" destId="{F3312C80-4661-4DF6-A351-BF4C2812BD8B}" srcOrd="1" destOrd="0" presId="urn:microsoft.com/office/officeart/2008/layout/AlternatingHexagons"/>
    <dgm:cxn modelId="{B6EBB18F-D4DF-45AC-917D-D49C4C58AA97}" type="presParOf" srcId="{089E2969-65FC-49F3-BFEE-4F3FA78AD926}" destId="{99D7ABCD-A680-479B-9FDC-1E5BFD66D797}" srcOrd="2" destOrd="0" presId="urn:microsoft.com/office/officeart/2008/layout/AlternatingHexagons"/>
    <dgm:cxn modelId="{267D3F44-F9BF-4F47-B73A-CF8F7350C81E}" type="presParOf" srcId="{089E2969-65FC-49F3-BFEE-4F3FA78AD926}" destId="{89DCA411-AFE0-4FB1-ADDC-DAE254AFB469}" srcOrd="3" destOrd="0" presId="urn:microsoft.com/office/officeart/2008/layout/AlternatingHexagons"/>
    <dgm:cxn modelId="{16A2C934-8D96-4319-A56D-6589F91DFAE7}" type="presParOf" srcId="{089E2969-65FC-49F3-BFEE-4F3FA78AD926}" destId="{78074C65-6A0D-49E0-916A-2752ECB122C9}" srcOrd="4" destOrd="0" presId="urn:microsoft.com/office/officeart/2008/layout/AlternatingHexagons"/>
    <dgm:cxn modelId="{1FAF9D9B-AE7F-4C23-B0D7-C462090EFB4D}" type="presParOf" srcId="{7FDA6CAF-B1F0-40BF-9E0D-CBF8FCA41C6D}" destId="{907001A3-CE80-4837-A879-54E699EEB0A3}" srcOrd="1" destOrd="0" presId="urn:microsoft.com/office/officeart/2008/layout/AlternatingHexagons"/>
    <dgm:cxn modelId="{FEF0DDB8-0A31-41C9-823C-CAE10015D654}" type="presParOf" srcId="{7FDA6CAF-B1F0-40BF-9E0D-CBF8FCA41C6D}" destId="{C46454D4-FCDF-4CA9-B6F5-E770F31EAB42}" srcOrd="2" destOrd="0" presId="urn:microsoft.com/office/officeart/2008/layout/AlternatingHexagons"/>
    <dgm:cxn modelId="{78A7A6A2-B80B-4D5F-AE38-8231DB30BF54}" type="presParOf" srcId="{C46454D4-FCDF-4CA9-B6F5-E770F31EAB42}" destId="{1CADED5D-0CBF-42F0-BE8E-4BE00CF3D46B}" srcOrd="0" destOrd="0" presId="urn:microsoft.com/office/officeart/2008/layout/AlternatingHexagons"/>
    <dgm:cxn modelId="{A29F7CDB-6C36-4E71-B0C5-F80EF09D3B1F}" type="presParOf" srcId="{C46454D4-FCDF-4CA9-B6F5-E770F31EAB42}" destId="{767A06DD-8FE2-45C0-A1B8-AA0253CBB2D2}" srcOrd="1" destOrd="0" presId="urn:microsoft.com/office/officeart/2008/layout/AlternatingHexagons"/>
    <dgm:cxn modelId="{70ACC4D6-0EAE-4EF4-A07F-A5FCE73AD032}" type="presParOf" srcId="{C46454D4-FCDF-4CA9-B6F5-E770F31EAB42}" destId="{EAFE5126-4E44-4E21-8189-82E8631D4AC5}" srcOrd="2" destOrd="0" presId="urn:microsoft.com/office/officeart/2008/layout/AlternatingHexagons"/>
    <dgm:cxn modelId="{E59C692C-080F-40B1-A16E-AE5CE49DDC8A}" type="presParOf" srcId="{C46454D4-FCDF-4CA9-B6F5-E770F31EAB42}" destId="{FD797132-CA08-4531-B1D0-9CE6B4D85E6B}" srcOrd="3" destOrd="0" presId="urn:microsoft.com/office/officeart/2008/layout/AlternatingHexagons"/>
    <dgm:cxn modelId="{4DDD47A5-E323-4A9A-9FED-0AF0991CB547}" type="presParOf" srcId="{C46454D4-FCDF-4CA9-B6F5-E770F31EAB42}" destId="{3B7267AC-90FC-43D7-B564-F5621C9F4807}" srcOrd="4" destOrd="0" presId="urn:microsoft.com/office/officeart/2008/layout/AlternatingHexagons"/>
    <dgm:cxn modelId="{4C2E47E6-EDE3-437E-9229-A21705FB39CD}" type="presParOf" srcId="{7FDA6CAF-B1F0-40BF-9E0D-CBF8FCA41C6D}" destId="{5B7925F0-473D-4B80-A184-34E0EEFC8302}" srcOrd="3" destOrd="0" presId="urn:microsoft.com/office/officeart/2008/layout/AlternatingHexagons"/>
    <dgm:cxn modelId="{682035D1-495A-4146-9E2A-A9CA21804B85}" type="presParOf" srcId="{7FDA6CAF-B1F0-40BF-9E0D-CBF8FCA41C6D}" destId="{58637B8E-A8A9-4855-AEEF-212750C6C08A}" srcOrd="4" destOrd="0" presId="urn:microsoft.com/office/officeart/2008/layout/AlternatingHexagons"/>
    <dgm:cxn modelId="{DC65034C-B843-4890-AE76-67C04A7F7DE2}" type="presParOf" srcId="{58637B8E-A8A9-4855-AEEF-212750C6C08A}" destId="{59CA951E-A27A-42C8-A144-0B4E0F2072EF}" srcOrd="0" destOrd="0" presId="urn:microsoft.com/office/officeart/2008/layout/AlternatingHexagons"/>
    <dgm:cxn modelId="{D08AC890-F5D0-413E-BBD0-20BAC0E2416B}" type="presParOf" srcId="{58637B8E-A8A9-4855-AEEF-212750C6C08A}" destId="{F4170E09-9020-437D-9FE6-2259E4A3E715}" srcOrd="1" destOrd="0" presId="urn:microsoft.com/office/officeart/2008/layout/AlternatingHexagons"/>
    <dgm:cxn modelId="{FAA6B1F1-3E24-4F6F-B047-CE19946A72A8}" type="presParOf" srcId="{58637B8E-A8A9-4855-AEEF-212750C6C08A}" destId="{4C609249-D0D9-4A39-A293-226E5FEDBEB1}" srcOrd="2" destOrd="0" presId="urn:microsoft.com/office/officeart/2008/layout/AlternatingHexagons"/>
    <dgm:cxn modelId="{3F1A78F6-26CF-4D40-9CB5-F0BBFDB940DF}" type="presParOf" srcId="{58637B8E-A8A9-4855-AEEF-212750C6C08A}" destId="{90B06158-4197-4F27-844D-6640150F21A7}" srcOrd="3" destOrd="0" presId="urn:microsoft.com/office/officeart/2008/layout/AlternatingHexagons"/>
    <dgm:cxn modelId="{E6C9B9B6-E0F2-4196-B966-75F11BBA19F5}" type="presParOf" srcId="{58637B8E-A8A9-4855-AEEF-212750C6C08A}" destId="{1B968FFA-1CB8-4360-9B59-434D05D04968}" srcOrd="4" destOrd="0" presId="urn:microsoft.com/office/officeart/2008/layout/AlternatingHexagons"/>
    <dgm:cxn modelId="{8A380A2E-1334-4F43-A925-5CAE730A59C4}" type="presParOf" srcId="{7FDA6CAF-B1F0-40BF-9E0D-CBF8FCA41C6D}" destId="{1E583FA9-D31F-4A60-AB4E-90EF23A11EB9}" srcOrd="5" destOrd="0" presId="urn:microsoft.com/office/officeart/2008/layout/AlternatingHexagons"/>
    <dgm:cxn modelId="{FA648A14-28A0-4A30-9F92-08FAFF39871B}" type="presParOf" srcId="{7FDA6CAF-B1F0-40BF-9E0D-CBF8FCA41C6D}" destId="{B418F569-D739-4D98-8654-67D32B938F0F}" srcOrd="6" destOrd="0" presId="urn:microsoft.com/office/officeart/2008/layout/AlternatingHexagons"/>
    <dgm:cxn modelId="{C0D91F71-8355-41AF-9867-9C9FE9FD3310}" type="presParOf" srcId="{B418F569-D739-4D98-8654-67D32B938F0F}" destId="{7E652D36-35B3-49D3-A27C-7B452F56291F}" srcOrd="0" destOrd="0" presId="urn:microsoft.com/office/officeart/2008/layout/AlternatingHexagons"/>
    <dgm:cxn modelId="{C8ACC2C5-8AC3-490D-BDC4-1691A569F857}" type="presParOf" srcId="{B418F569-D739-4D98-8654-67D32B938F0F}" destId="{516A7ED1-E051-4C74-A91F-1EDB32683202}" srcOrd="1" destOrd="0" presId="urn:microsoft.com/office/officeart/2008/layout/AlternatingHexagons"/>
    <dgm:cxn modelId="{CF1AAB97-9827-47E3-8AB4-A611AF6B47FA}" type="presParOf" srcId="{B418F569-D739-4D98-8654-67D32B938F0F}" destId="{DDDCD861-ED78-4E71-ACF8-A61EDBABBCBB}" srcOrd="2" destOrd="0" presId="urn:microsoft.com/office/officeart/2008/layout/AlternatingHexagons"/>
    <dgm:cxn modelId="{CA3B9AAF-7900-41EA-9A5B-B56B7E4D9A83}" type="presParOf" srcId="{B418F569-D739-4D98-8654-67D32B938F0F}" destId="{33D2D296-31AC-445E-B61F-930E1DAA8A0E}" srcOrd="3" destOrd="0" presId="urn:microsoft.com/office/officeart/2008/layout/AlternatingHexagons"/>
    <dgm:cxn modelId="{CDAA7F75-3B7C-4A1B-BCDB-F350A5BDD799}" type="presParOf" srcId="{B418F569-D739-4D98-8654-67D32B938F0F}" destId="{1553B6BC-AF41-42EB-BF77-FDD211ECB3A8}" srcOrd="4" destOrd="0" presId="urn:microsoft.com/office/officeart/2008/layout/AlternatingHexagons"/>
    <dgm:cxn modelId="{E18C5FE0-A976-4D8F-8473-3694128153F2}" type="presParOf" srcId="{7FDA6CAF-B1F0-40BF-9E0D-CBF8FCA41C6D}" destId="{0A2FAD67-51EA-4FCF-AFEA-EECDC6A93576}" srcOrd="7" destOrd="0" presId="urn:microsoft.com/office/officeart/2008/layout/AlternatingHexagons"/>
    <dgm:cxn modelId="{77A88852-3062-437C-BFBD-5D0C5463C101}" type="presParOf" srcId="{7FDA6CAF-B1F0-40BF-9E0D-CBF8FCA41C6D}" destId="{58B6C16F-616C-4454-8E2D-EB797FA10FA1}" srcOrd="8" destOrd="0" presId="urn:microsoft.com/office/officeart/2008/layout/AlternatingHexagons"/>
    <dgm:cxn modelId="{313373DE-0BED-4763-94D1-0CCDC75E16BA}" type="presParOf" srcId="{58B6C16F-616C-4454-8E2D-EB797FA10FA1}" destId="{EF68485A-734A-4C68-915E-421C589610D9}" srcOrd="0" destOrd="0" presId="urn:microsoft.com/office/officeart/2008/layout/AlternatingHexagons"/>
    <dgm:cxn modelId="{4C897B51-2A7D-4A22-97F0-8D0040F5083D}" type="presParOf" srcId="{58B6C16F-616C-4454-8E2D-EB797FA10FA1}" destId="{D741665B-BE6A-4C18-8303-EA23044125B4}" srcOrd="1" destOrd="0" presId="urn:microsoft.com/office/officeart/2008/layout/AlternatingHexagons"/>
    <dgm:cxn modelId="{78A732A9-3B99-440E-B470-BF26A7FBBF77}" type="presParOf" srcId="{58B6C16F-616C-4454-8E2D-EB797FA10FA1}" destId="{BAFA9D5C-B595-463B-896E-F8F1A9125344}" srcOrd="2" destOrd="0" presId="urn:microsoft.com/office/officeart/2008/layout/AlternatingHexagons"/>
    <dgm:cxn modelId="{25810C1E-0FCE-4505-A59F-C2675E4B1298}" type="presParOf" srcId="{58B6C16F-616C-4454-8E2D-EB797FA10FA1}" destId="{9FC76155-FDC2-429D-9123-14D910E2F266}" srcOrd="3" destOrd="0" presId="urn:microsoft.com/office/officeart/2008/layout/AlternatingHexagons"/>
    <dgm:cxn modelId="{2EF717A1-B532-408E-BAC8-E28B1BFE535A}" type="presParOf" srcId="{58B6C16F-616C-4454-8E2D-EB797FA10FA1}" destId="{F98B38AE-97BF-4845-B0B9-376B29EAC039}"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1D51E0-EDBF-4B3F-84A7-899F23AFD9FB}" type="doc">
      <dgm:prSet loTypeId="urn:microsoft.com/office/officeart/2005/8/layout/architecture" loCatId="list" qsTypeId="urn:microsoft.com/office/officeart/2005/8/quickstyle/simple5" qsCatId="simple" csTypeId="urn:microsoft.com/office/officeart/2005/8/colors/colorful3" csCatId="colorful" phldr="1"/>
      <dgm:spPr/>
      <dgm:t>
        <a:bodyPr/>
        <a:lstStyle/>
        <a:p>
          <a:endParaRPr lang="en-US"/>
        </a:p>
      </dgm:t>
    </dgm:pt>
    <dgm:pt modelId="{E05B730F-D7DF-4D5B-BCB4-9C3D06BE4BBC}">
      <dgm:prSet phldrT="[Text]"/>
      <dgm:spPr/>
      <dgm:t>
        <a:bodyPr/>
        <a:lstStyle/>
        <a:p>
          <a:r>
            <a:rPr lang="fa-IR" dirty="0" smtClean="0"/>
            <a:t>مساله تصمیم</a:t>
          </a:r>
          <a:endParaRPr lang="en-US" dirty="0"/>
        </a:p>
      </dgm:t>
    </dgm:pt>
    <dgm:pt modelId="{895492D9-919C-436A-AF0B-C77156357403}" type="parTrans" cxnId="{3808D8EF-51EB-471D-8864-C7DC8DB8AD0A}">
      <dgm:prSet/>
      <dgm:spPr/>
      <dgm:t>
        <a:bodyPr/>
        <a:lstStyle/>
        <a:p>
          <a:endParaRPr lang="en-US"/>
        </a:p>
      </dgm:t>
    </dgm:pt>
    <dgm:pt modelId="{E612FFC0-4244-4B2C-82F1-89A8E3DF29E2}" type="sibTrans" cxnId="{3808D8EF-51EB-471D-8864-C7DC8DB8AD0A}">
      <dgm:prSet/>
      <dgm:spPr/>
      <dgm:t>
        <a:bodyPr/>
        <a:lstStyle/>
        <a:p>
          <a:endParaRPr lang="en-US"/>
        </a:p>
      </dgm:t>
    </dgm:pt>
    <dgm:pt modelId="{D7BFDE4F-ADD7-4312-B160-427A3395FAF9}">
      <dgm:prSet phldrT="[Text]" custT="1"/>
      <dgm:spPr/>
      <dgm:t>
        <a:bodyPr/>
        <a:lstStyle/>
        <a:p>
          <a:pPr algn="justLow" rtl="1"/>
          <a:r>
            <a:rPr lang="fa-IR" sz="1200" b="1" dirty="0" smtClean="0"/>
            <a:t>اگر شرکتی که برای آن کار می کنید، دیگر به خدمات شما نیازی نداشته باشد</a:t>
          </a:r>
          <a:endParaRPr lang="en-US" sz="1200" b="1" dirty="0"/>
        </a:p>
      </dgm:t>
    </dgm:pt>
    <dgm:pt modelId="{E08498FB-5870-4389-9925-E4BB5BB6EC48}" type="parTrans" cxnId="{4100FDA0-46F3-4D92-B79C-7042F835765A}">
      <dgm:prSet/>
      <dgm:spPr/>
      <dgm:t>
        <a:bodyPr/>
        <a:lstStyle/>
        <a:p>
          <a:endParaRPr lang="en-US"/>
        </a:p>
      </dgm:t>
    </dgm:pt>
    <dgm:pt modelId="{5B4688FA-86C9-40D7-9D7A-0FB0457E7C61}" type="sibTrans" cxnId="{4100FDA0-46F3-4D92-B79C-7042F835765A}">
      <dgm:prSet/>
      <dgm:spPr/>
      <dgm:t>
        <a:bodyPr/>
        <a:lstStyle/>
        <a:p>
          <a:endParaRPr lang="en-US"/>
        </a:p>
      </dgm:t>
    </dgm:pt>
    <dgm:pt modelId="{CB0F53C3-A38F-491B-9051-119B867346F6}">
      <dgm:prSet phldrT="[Text]"/>
      <dgm:spPr/>
      <dgm:t>
        <a:bodyPr/>
        <a:lstStyle/>
        <a:p>
          <a:r>
            <a:rPr lang="fa-IR" dirty="0" smtClean="0"/>
            <a:t>فرآیند حل مساله</a:t>
          </a:r>
          <a:endParaRPr lang="en-US" dirty="0"/>
        </a:p>
      </dgm:t>
    </dgm:pt>
    <dgm:pt modelId="{91E22B76-3CB4-4FDC-8809-3B137F4FBFF1}" type="parTrans" cxnId="{EC04A532-FF65-46AD-B41D-A80FE4089BCA}">
      <dgm:prSet/>
      <dgm:spPr/>
      <dgm:t>
        <a:bodyPr/>
        <a:lstStyle/>
        <a:p>
          <a:endParaRPr lang="en-US"/>
        </a:p>
      </dgm:t>
    </dgm:pt>
    <dgm:pt modelId="{D2D323D5-934A-4840-B00A-B3280BABE42E}" type="sibTrans" cxnId="{EC04A532-FF65-46AD-B41D-A80FE4089BCA}">
      <dgm:prSet/>
      <dgm:spPr/>
      <dgm:t>
        <a:bodyPr/>
        <a:lstStyle/>
        <a:p>
          <a:endParaRPr lang="en-US"/>
        </a:p>
      </dgm:t>
    </dgm:pt>
    <dgm:pt modelId="{574B1CFC-8514-4AC1-A59F-E488197A5CA3}">
      <dgm:prSet phldrT="[Text]" custT="1"/>
      <dgm:spPr/>
      <dgm:t>
        <a:bodyPr/>
        <a:lstStyle/>
        <a:p>
          <a:pPr algn="justLow" rtl="1"/>
          <a:r>
            <a:rPr lang="fa-IR" sz="1200" b="1" dirty="0" smtClean="0"/>
            <a:t>تبیین اهداف و انتخاب معیارهایی برای سنجش </a:t>
          </a:r>
          <a:r>
            <a:rPr lang="fa-IR" sz="1200" b="1" dirty="0" err="1" smtClean="0"/>
            <a:t>کزینه</a:t>
          </a:r>
          <a:r>
            <a:rPr lang="fa-IR" sz="1200" b="1" dirty="0" smtClean="0"/>
            <a:t> ها</a:t>
          </a:r>
          <a:endParaRPr lang="en-US" sz="1200" b="1" dirty="0"/>
        </a:p>
      </dgm:t>
    </dgm:pt>
    <dgm:pt modelId="{C8172410-C8D0-4697-9822-F40A1594E254}" type="parTrans" cxnId="{E1D42178-5C52-4F03-A5BC-B348F794DD47}">
      <dgm:prSet/>
      <dgm:spPr/>
      <dgm:t>
        <a:bodyPr/>
        <a:lstStyle/>
        <a:p>
          <a:endParaRPr lang="en-US"/>
        </a:p>
      </dgm:t>
    </dgm:pt>
    <dgm:pt modelId="{38FC2CBE-567D-437B-944A-68C83DE2A78E}" type="sibTrans" cxnId="{E1D42178-5C52-4F03-A5BC-B348F794DD47}">
      <dgm:prSet/>
      <dgm:spPr/>
      <dgm:t>
        <a:bodyPr/>
        <a:lstStyle/>
        <a:p>
          <a:endParaRPr lang="en-US"/>
        </a:p>
      </dgm:t>
    </dgm:pt>
    <dgm:pt modelId="{F7C70A5E-7CBA-4B96-9AB2-E64FC7ABCB85}">
      <dgm:prSet phldrT="[Text]" custT="1"/>
      <dgm:spPr/>
      <dgm:t>
        <a:bodyPr/>
        <a:lstStyle/>
        <a:p>
          <a:pPr algn="justLow" rtl="1"/>
          <a:r>
            <a:rPr lang="fa-IR" sz="1200" b="1" dirty="0" smtClean="0"/>
            <a:t>اگر مردم آن طور که انتظار </a:t>
          </a:r>
          <a:r>
            <a:rPr lang="fa-IR" sz="1200" b="1" dirty="0" err="1" smtClean="0"/>
            <a:t>داریدمحصولات</a:t>
          </a:r>
          <a:r>
            <a:rPr lang="fa-IR" sz="1200" b="1" dirty="0" smtClean="0"/>
            <a:t> شما را نخرند</a:t>
          </a:r>
          <a:endParaRPr lang="en-US" sz="1200" b="1" dirty="0"/>
        </a:p>
      </dgm:t>
    </dgm:pt>
    <dgm:pt modelId="{213A8C14-3078-4993-8B77-801162678E17}" type="parTrans" cxnId="{32361B6B-7856-4D35-AAA6-D069E4D19C97}">
      <dgm:prSet/>
      <dgm:spPr/>
      <dgm:t>
        <a:bodyPr/>
        <a:lstStyle/>
        <a:p>
          <a:endParaRPr lang="en-US"/>
        </a:p>
      </dgm:t>
    </dgm:pt>
    <dgm:pt modelId="{B8FBCCFA-E247-49FA-A52D-47D78F2CE69D}" type="sibTrans" cxnId="{32361B6B-7856-4D35-AAA6-D069E4D19C97}">
      <dgm:prSet/>
      <dgm:spPr/>
      <dgm:t>
        <a:bodyPr/>
        <a:lstStyle/>
        <a:p>
          <a:endParaRPr lang="en-US"/>
        </a:p>
      </dgm:t>
    </dgm:pt>
    <dgm:pt modelId="{3B68000A-7D97-429D-B651-A737BE99265A}">
      <dgm:prSet phldrT="[Text]"/>
      <dgm:spPr/>
      <dgm:t>
        <a:bodyPr/>
        <a:lstStyle/>
        <a:p>
          <a:pPr rtl="1"/>
          <a:r>
            <a:rPr lang="fa-IR" dirty="0" smtClean="0"/>
            <a:t>اگر پزشکان تشخیص دهند که به بیماری </a:t>
          </a:r>
          <a:r>
            <a:rPr lang="fa-IR" dirty="0" err="1" smtClean="0"/>
            <a:t>حادی</a:t>
          </a:r>
          <a:r>
            <a:rPr lang="fa-IR" dirty="0" smtClean="0"/>
            <a:t> </a:t>
          </a:r>
          <a:r>
            <a:rPr lang="fa-IR" dirty="0" err="1" smtClean="0"/>
            <a:t>دجار</a:t>
          </a:r>
          <a:r>
            <a:rPr lang="fa-IR" dirty="0" smtClean="0"/>
            <a:t> شده </a:t>
          </a:r>
          <a:r>
            <a:rPr lang="fa-IR" dirty="0" err="1" smtClean="0"/>
            <a:t>اید</a:t>
          </a:r>
          <a:endParaRPr lang="en-US" dirty="0"/>
        </a:p>
      </dgm:t>
    </dgm:pt>
    <dgm:pt modelId="{EF9788F4-5358-4836-B951-F4D8A2D2FC33}" type="parTrans" cxnId="{C84A2393-E0CA-4BD9-8F7B-19FF9899FB4F}">
      <dgm:prSet/>
      <dgm:spPr/>
      <dgm:t>
        <a:bodyPr/>
        <a:lstStyle/>
        <a:p>
          <a:endParaRPr lang="en-US"/>
        </a:p>
      </dgm:t>
    </dgm:pt>
    <dgm:pt modelId="{8CA8F84A-26AB-4AE6-BF57-3A64791C6D0C}" type="sibTrans" cxnId="{C84A2393-E0CA-4BD9-8F7B-19FF9899FB4F}">
      <dgm:prSet/>
      <dgm:spPr/>
      <dgm:t>
        <a:bodyPr/>
        <a:lstStyle/>
        <a:p>
          <a:endParaRPr lang="en-US"/>
        </a:p>
      </dgm:t>
    </dgm:pt>
    <dgm:pt modelId="{9F91CEE8-215B-4D7B-A806-0B6CFD125EF0}">
      <dgm:prSet phldrT="[Text]" custT="1"/>
      <dgm:spPr/>
      <dgm:t>
        <a:bodyPr/>
        <a:lstStyle/>
        <a:p>
          <a:pPr algn="justLow" rtl="1"/>
          <a:r>
            <a:rPr lang="fa-IR" sz="1200" b="1" dirty="0" smtClean="0"/>
            <a:t>اگر طوفان و </a:t>
          </a:r>
          <a:r>
            <a:rPr lang="fa-IR" sz="1200" b="1" dirty="0" err="1" smtClean="0"/>
            <a:t>تندباد</a:t>
          </a:r>
          <a:r>
            <a:rPr lang="fa-IR" sz="1200" b="1" dirty="0" smtClean="0"/>
            <a:t>، منطقه پر جمعیتی را ویران کند</a:t>
          </a:r>
          <a:endParaRPr lang="en-US" sz="1200" b="1" dirty="0"/>
        </a:p>
      </dgm:t>
    </dgm:pt>
    <dgm:pt modelId="{6D156272-F823-4FC2-83ED-9BBDDFD63DC0}" type="parTrans" cxnId="{68EE48EB-EBB3-49C0-9382-54B8A5AA0FEA}">
      <dgm:prSet/>
      <dgm:spPr/>
      <dgm:t>
        <a:bodyPr/>
        <a:lstStyle/>
        <a:p>
          <a:endParaRPr lang="en-US"/>
        </a:p>
      </dgm:t>
    </dgm:pt>
    <dgm:pt modelId="{C6C105D1-25BC-4282-AC1A-4BF816315830}" type="sibTrans" cxnId="{68EE48EB-EBB3-49C0-9382-54B8A5AA0FEA}">
      <dgm:prSet/>
      <dgm:spPr/>
      <dgm:t>
        <a:bodyPr/>
        <a:lstStyle/>
        <a:p>
          <a:endParaRPr lang="en-US"/>
        </a:p>
      </dgm:t>
    </dgm:pt>
    <dgm:pt modelId="{991956C0-9F17-4EBB-9A82-0D7DAE4BBB81}">
      <dgm:prSet phldrT="[Text]" custT="1"/>
      <dgm:spPr/>
      <dgm:t>
        <a:bodyPr/>
        <a:lstStyle/>
        <a:p>
          <a:pPr algn="justLow" rtl="1"/>
          <a:r>
            <a:rPr lang="fa-IR" sz="1200" b="1" dirty="0" smtClean="0"/>
            <a:t>جمع آوری مجموعه مناسب از گزینه ها</a:t>
          </a:r>
          <a:endParaRPr lang="en-US" sz="1200" b="1" dirty="0"/>
        </a:p>
      </dgm:t>
    </dgm:pt>
    <dgm:pt modelId="{343E785B-84E4-4B87-B274-2962C6CAAAC4}" type="sibTrans" cxnId="{C8B2DBE8-1239-4DC7-8CD0-E0689F1C2D46}">
      <dgm:prSet/>
      <dgm:spPr/>
      <dgm:t>
        <a:bodyPr/>
        <a:lstStyle/>
        <a:p>
          <a:endParaRPr lang="en-US"/>
        </a:p>
      </dgm:t>
    </dgm:pt>
    <dgm:pt modelId="{C3F63B3C-363C-4FCE-B7A1-D5F6A4495D53}" type="parTrans" cxnId="{C8B2DBE8-1239-4DC7-8CD0-E0689F1C2D46}">
      <dgm:prSet/>
      <dgm:spPr/>
      <dgm:t>
        <a:bodyPr/>
        <a:lstStyle/>
        <a:p>
          <a:endParaRPr lang="en-US"/>
        </a:p>
      </dgm:t>
    </dgm:pt>
    <dgm:pt modelId="{C58A3D02-CEF6-4AB2-9C32-240B10D7A1F1}">
      <dgm:prSet custT="1"/>
      <dgm:spPr/>
      <dgm:t>
        <a:bodyPr/>
        <a:lstStyle/>
        <a:p>
          <a:pPr algn="justLow" rtl="1"/>
          <a:r>
            <a:rPr lang="fa-IR" sz="1200" b="1" dirty="0" smtClean="0"/>
            <a:t>انتخاب بهترین گزینه </a:t>
          </a:r>
          <a:endParaRPr lang="en-US" sz="1200" b="1" dirty="0"/>
        </a:p>
      </dgm:t>
    </dgm:pt>
    <dgm:pt modelId="{4A1F635F-F22C-4C03-8BEF-635FE82647DF}" type="parTrans" cxnId="{89AF56E2-E0CC-4BEF-B7C1-E4535BDB391B}">
      <dgm:prSet/>
      <dgm:spPr/>
      <dgm:t>
        <a:bodyPr/>
        <a:lstStyle/>
        <a:p>
          <a:endParaRPr lang="en-US"/>
        </a:p>
      </dgm:t>
    </dgm:pt>
    <dgm:pt modelId="{C8A3056A-60AA-4491-BC41-AFF28C0F7B6A}" type="sibTrans" cxnId="{89AF56E2-E0CC-4BEF-B7C1-E4535BDB391B}">
      <dgm:prSet/>
      <dgm:spPr/>
      <dgm:t>
        <a:bodyPr/>
        <a:lstStyle/>
        <a:p>
          <a:endParaRPr lang="en-US"/>
        </a:p>
      </dgm:t>
    </dgm:pt>
    <dgm:pt modelId="{FD5B4FF0-3CB9-47C4-B926-36EB33478D74}" type="pres">
      <dgm:prSet presAssocID="{181D51E0-EDBF-4B3F-84A7-899F23AFD9FB}" presName="Name0" presStyleCnt="0">
        <dgm:presLayoutVars>
          <dgm:chPref val="1"/>
          <dgm:dir/>
          <dgm:animOne val="branch"/>
          <dgm:animLvl val="lvl"/>
          <dgm:resizeHandles/>
        </dgm:presLayoutVars>
      </dgm:prSet>
      <dgm:spPr/>
      <dgm:t>
        <a:bodyPr/>
        <a:lstStyle/>
        <a:p>
          <a:endParaRPr lang="en-US"/>
        </a:p>
      </dgm:t>
    </dgm:pt>
    <dgm:pt modelId="{96819B75-3DFF-4C8F-81F4-4477A7C57CC5}" type="pres">
      <dgm:prSet presAssocID="{E05B730F-D7DF-4D5B-BCB4-9C3D06BE4BBC}" presName="vertOne" presStyleCnt="0"/>
      <dgm:spPr/>
    </dgm:pt>
    <dgm:pt modelId="{F1B2C477-4891-4E2D-9E00-AD65FDD60B4A}" type="pres">
      <dgm:prSet presAssocID="{E05B730F-D7DF-4D5B-BCB4-9C3D06BE4BBC}" presName="txOne" presStyleLbl="node0" presStyleIdx="0" presStyleCnt="2">
        <dgm:presLayoutVars>
          <dgm:chPref val="3"/>
        </dgm:presLayoutVars>
      </dgm:prSet>
      <dgm:spPr/>
      <dgm:t>
        <a:bodyPr/>
        <a:lstStyle/>
        <a:p>
          <a:endParaRPr lang="en-US"/>
        </a:p>
      </dgm:t>
    </dgm:pt>
    <dgm:pt modelId="{5AA11712-3B3E-43DF-85ED-9C799DC42ED1}" type="pres">
      <dgm:prSet presAssocID="{E05B730F-D7DF-4D5B-BCB4-9C3D06BE4BBC}" presName="parTransOne" presStyleCnt="0"/>
      <dgm:spPr/>
    </dgm:pt>
    <dgm:pt modelId="{1303A33A-A480-4423-8183-5C12D3011311}" type="pres">
      <dgm:prSet presAssocID="{E05B730F-D7DF-4D5B-BCB4-9C3D06BE4BBC}" presName="horzOne" presStyleCnt="0"/>
      <dgm:spPr/>
    </dgm:pt>
    <dgm:pt modelId="{C2D228BA-B044-4DC1-87DF-0C024DC26EFD}" type="pres">
      <dgm:prSet presAssocID="{D7BFDE4F-ADD7-4312-B160-427A3395FAF9}" presName="vertTwo" presStyleCnt="0"/>
      <dgm:spPr/>
    </dgm:pt>
    <dgm:pt modelId="{AD296E22-44C2-469D-90CC-EF867C646B4C}" type="pres">
      <dgm:prSet presAssocID="{D7BFDE4F-ADD7-4312-B160-427A3395FAF9}" presName="txTwo" presStyleLbl="node2" presStyleIdx="0" presStyleCnt="7">
        <dgm:presLayoutVars>
          <dgm:chPref val="3"/>
        </dgm:presLayoutVars>
      </dgm:prSet>
      <dgm:spPr/>
      <dgm:t>
        <a:bodyPr/>
        <a:lstStyle/>
        <a:p>
          <a:endParaRPr lang="en-US"/>
        </a:p>
      </dgm:t>
    </dgm:pt>
    <dgm:pt modelId="{3C86549A-2854-4AF5-93DD-3477A602656E}" type="pres">
      <dgm:prSet presAssocID="{D7BFDE4F-ADD7-4312-B160-427A3395FAF9}" presName="horzTwo" presStyleCnt="0"/>
      <dgm:spPr/>
    </dgm:pt>
    <dgm:pt modelId="{43926D45-018A-4888-B535-4935A2A9DC4B}" type="pres">
      <dgm:prSet presAssocID="{5B4688FA-86C9-40D7-9D7A-0FB0457E7C61}" presName="sibSpaceTwo" presStyleCnt="0"/>
      <dgm:spPr/>
    </dgm:pt>
    <dgm:pt modelId="{23ECC835-F88F-4EDD-84DA-162A6A1C21E2}" type="pres">
      <dgm:prSet presAssocID="{F7C70A5E-7CBA-4B96-9AB2-E64FC7ABCB85}" presName="vertTwo" presStyleCnt="0"/>
      <dgm:spPr/>
    </dgm:pt>
    <dgm:pt modelId="{83F9F127-53B9-4AEF-A7F1-353E6FCAB095}" type="pres">
      <dgm:prSet presAssocID="{F7C70A5E-7CBA-4B96-9AB2-E64FC7ABCB85}" presName="txTwo" presStyleLbl="node2" presStyleIdx="1" presStyleCnt="7">
        <dgm:presLayoutVars>
          <dgm:chPref val="3"/>
        </dgm:presLayoutVars>
      </dgm:prSet>
      <dgm:spPr/>
      <dgm:t>
        <a:bodyPr/>
        <a:lstStyle/>
        <a:p>
          <a:endParaRPr lang="en-US"/>
        </a:p>
      </dgm:t>
    </dgm:pt>
    <dgm:pt modelId="{1DE1A8C1-2F59-4605-8156-CE740980CD5D}" type="pres">
      <dgm:prSet presAssocID="{F7C70A5E-7CBA-4B96-9AB2-E64FC7ABCB85}" presName="horzTwo" presStyleCnt="0"/>
      <dgm:spPr/>
    </dgm:pt>
    <dgm:pt modelId="{82EA44D4-4DA4-4E27-84B4-CFE0393BFE81}" type="pres">
      <dgm:prSet presAssocID="{B8FBCCFA-E247-49FA-A52D-47D78F2CE69D}" presName="sibSpaceTwo" presStyleCnt="0"/>
      <dgm:spPr/>
    </dgm:pt>
    <dgm:pt modelId="{A5312E17-B1C6-47A1-B687-102B6439F7FC}" type="pres">
      <dgm:prSet presAssocID="{3B68000A-7D97-429D-B651-A737BE99265A}" presName="vertTwo" presStyleCnt="0"/>
      <dgm:spPr/>
    </dgm:pt>
    <dgm:pt modelId="{AA171BE1-313B-49C2-B6EA-D9C1F52C9902}" type="pres">
      <dgm:prSet presAssocID="{3B68000A-7D97-429D-B651-A737BE99265A}" presName="txTwo" presStyleLbl="node2" presStyleIdx="2" presStyleCnt="7">
        <dgm:presLayoutVars>
          <dgm:chPref val="3"/>
        </dgm:presLayoutVars>
      </dgm:prSet>
      <dgm:spPr/>
      <dgm:t>
        <a:bodyPr/>
        <a:lstStyle/>
        <a:p>
          <a:endParaRPr lang="en-US"/>
        </a:p>
      </dgm:t>
    </dgm:pt>
    <dgm:pt modelId="{8C5F642E-4CA8-485C-A268-4B9E2EF1E5E2}" type="pres">
      <dgm:prSet presAssocID="{3B68000A-7D97-429D-B651-A737BE99265A}" presName="horzTwo" presStyleCnt="0"/>
      <dgm:spPr/>
    </dgm:pt>
    <dgm:pt modelId="{7103332D-047D-4D5A-8A2F-DDF7B643E2F4}" type="pres">
      <dgm:prSet presAssocID="{8CA8F84A-26AB-4AE6-BF57-3A64791C6D0C}" presName="sibSpaceTwo" presStyleCnt="0"/>
      <dgm:spPr/>
    </dgm:pt>
    <dgm:pt modelId="{A68AD942-E219-4DD2-A90F-77270A7D36E3}" type="pres">
      <dgm:prSet presAssocID="{9F91CEE8-215B-4D7B-A806-0B6CFD125EF0}" presName="vertTwo" presStyleCnt="0"/>
      <dgm:spPr/>
    </dgm:pt>
    <dgm:pt modelId="{C0238455-7B98-4AAA-B86B-858E2F8A49F2}" type="pres">
      <dgm:prSet presAssocID="{9F91CEE8-215B-4D7B-A806-0B6CFD125EF0}" presName="txTwo" presStyleLbl="node2" presStyleIdx="3" presStyleCnt="7">
        <dgm:presLayoutVars>
          <dgm:chPref val="3"/>
        </dgm:presLayoutVars>
      </dgm:prSet>
      <dgm:spPr/>
      <dgm:t>
        <a:bodyPr/>
        <a:lstStyle/>
        <a:p>
          <a:endParaRPr lang="en-US"/>
        </a:p>
      </dgm:t>
    </dgm:pt>
    <dgm:pt modelId="{B0EFC0D8-7E90-40B2-A225-B72697941120}" type="pres">
      <dgm:prSet presAssocID="{9F91CEE8-215B-4D7B-A806-0B6CFD125EF0}" presName="horzTwo" presStyleCnt="0"/>
      <dgm:spPr/>
    </dgm:pt>
    <dgm:pt modelId="{1F23BD30-BC90-41E8-8FCA-7D73BFFD7D06}" type="pres">
      <dgm:prSet presAssocID="{E612FFC0-4244-4B2C-82F1-89A8E3DF29E2}" presName="sibSpaceOne" presStyleCnt="0"/>
      <dgm:spPr/>
    </dgm:pt>
    <dgm:pt modelId="{36607D6E-45C2-4B3B-9103-29915847CF55}" type="pres">
      <dgm:prSet presAssocID="{CB0F53C3-A38F-491B-9051-119B867346F6}" presName="vertOne" presStyleCnt="0"/>
      <dgm:spPr/>
    </dgm:pt>
    <dgm:pt modelId="{37D4F7EC-7F94-4CD6-804C-3976350B36F9}" type="pres">
      <dgm:prSet presAssocID="{CB0F53C3-A38F-491B-9051-119B867346F6}" presName="txOne" presStyleLbl="node0" presStyleIdx="1" presStyleCnt="2">
        <dgm:presLayoutVars>
          <dgm:chPref val="3"/>
        </dgm:presLayoutVars>
      </dgm:prSet>
      <dgm:spPr/>
      <dgm:t>
        <a:bodyPr/>
        <a:lstStyle/>
        <a:p>
          <a:endParaRPr lang="en-US"/>
        </a:p>
      </dgm:t>
    </dgm:pt>
    <dgm:pt modelId="{CF0C8E24-1131-4546-A4E8-B40D27F53965}" type="pres">
      <dgm:prSet presAssocID="{CB0F53C3-A38F-491B-9051-119B867346F6}" presName="parTransOne" presStyleCnt="0"/>
      <dgm:spPr/>
    </dgm:pt>
    <dgm:pt modelId="{B50BB0AD-4406-4572-A0DA-3CF1821B00FD}" type="pres">
      <dgm:prSet presAssocID="{CB0F53C3-A38F-491B-9051-119B867346F6}" presName="horzOne" presStyleCnt="0"/>
      <dgm:spPr/>
    </dgm:pt>
    <dgm:pt modelId="{1B40E91C-2206-4576-B52C-4A731AFE809E}" type="pres">
      <dgm:prSet presAssocID="{991956C0-9F17-4EBB-9A82-0D7DAE4BBB81}" presName="vertTwo" presStyleCnt="0"/>
      <dgm:spPr/>
    </dgm:pt>
    <dgm:pt modelId="{C70CEB27-CE00-421D-A427-C129B8315556}" type="pres">
      <dgm:prSet presAssocID="{991956C0-9F17-4EBB-9A82-0D7DAE4BBB81}" presName="txTwo" presStyleLbl="node2" presStyleIdx="4" presStyleCnt="7" custLinFactNeighborY="0">
        <dgm:presLayoutVars>
          <dgm:chPref val="3"/>
        </dgm:presLayoutVars>
      </dgm:prSet>
      <dgm:spPr/>
      <dgm:t>
        <a:bodyPr/>
        <a:lstStyle/>
        <a:p>
          <a:endParaRPr lang="en-US"/>
        </a:p>
      </dgm:t>
    </dgm:pt>
    <dgm:pt modelId="{004F7740-15D4-4AD2-A2F2-5EAAE2621D5E}" type="pres">
      <dgm:prSet presAssocID="{991956C0-9F17-4EBB-9A82-0D7DAE4BBB81}" presName="horzTwo" presStyleCnt="0"/>
      <dgm:spPr/>
    </dgm:pt>
    <dgm:pt modelId="{CD2AA6B7-9EC0-48BD-933B-49729FDE006E}" type="pres">
      <dgm:prSet presAssocID="{343E785B-84E4-4B87-B274-2962C6CAAAC4}" presName="sibSpaceTwo" presStyleCnt="0"/>
      <dgm:spPr/>
    </dgm:pt>
    <dgm:pt modelId="{89045CBD-C7C2-478F-B2B8-85C511F1F7A5}" type="pres">
      <dgm:prSet presAssocID="{574B1CFC-8514-4AC1-A59F-E488197A5CA3}" presName="vertTwo" presStyleCnt="0"/>
      <dgm:spPr/>
    </dgm:pt>
    <dgm:pt modelId="{0C440668-4AE4-4BA1-9CE4-1A80CB23E887}" type="pres">
      <dgm:prSet presAssocID="{574B1CFC-8514-4AC1-A59F-E488197A5CA3}" presName="txTwo" presStyleLbl="node2" presStyleIdx="5" presStyleCnt="7">
        <dgm:presLayoutVars>
          <dgm:chPref val="3"/>
        </dgm:presLayoutVars>
      </dgm:prSet>
      <dgm:spPr/>
      <dgm:t>
        <a:bodyPr/>
        <a:lstStyle/>
        <a:p>
          <a:endParaRPr lang="en-US"/>
        </a:p>
      </dgm:t>
    </dgm:pt>
    <dgm:pt modelId="{BF1D000C-EEF1-4DE7-8BFE-45AA4A23F197}" type="pres">
      <dgm:prSet presAssocID="{574B1CFC-8514-4AC1-A59F-E488197A5CA3}" presName="horzTwo" presStyleCnt="0"/>
      <dgm:spPr/>
    </dgm:pt>
    <dgm:pt modelId="{D63C24BD-FE4B-4AB7-AB25-B9E8D472E5E3}" type="pres">
      <dgm:prSet presAssocID="{38FC2CBE-567D-437B-944A-68C83DE2A78E}" presName="sibSpaceTwo" presStyleCnt="0"/>
      <dgm:spPr/>
    </dgm:pt>
    <dgm:pt modelId="{D9E9E5D3-EBB3-4BF8-A41E-0328EF8E964D}" type="pres">
      <dgm:prSet presAssocID="{C58A3D02-CEF6-4AB2-9C32-240B10D7A1F1}" presName="vertTwo" presStyleCnt="0"/>
      <dgm:spPr/>
    </dgm:pt>
    <dgm:pt modelId="{56375154-4E7A-42A6-A7B1-DE95446B6AD0}" type="pres">
      <dgm:prSet presAssocID="{C58A3D02-CEF6-4AB2-9C32-240B10D7A1F1}" presName="txTwo" presStyleLbl="node2" presStyleIdx="6" presStyleCnt="7">
        <dgm:presLayoutVars>
          <dgm:chPref val="3"/>
        </dgm:presLayoutVars>
      </dgm:prSet>
      <dgm:spPr/>
      <dgm:t>
        <a:bodyPr/>
        <a:lstStyle/>
        <a:p>
          <a:endParaRPr lang="en-US"/>
        </a:p>
      </dgm:t>
    </dgm:pt>
    <dgm:pt modelId="{F1D1E9E1-46C3-49CD-8E11-EBD93D1D89AA}" type="pres">
      <dgm:prSet presAssocID="{C58A3D02-CEF6-4AB2-9C32-240B10D7A1F1}" presName="horzTwo" presStyleCnt="0"/>
      <dgm:spPr/>
    </dgm:pt>
  </dgm:ptLst>
  <dgm:cxnLst>
    <dgm:cxn modelId="{CFB964BD-D3BB-418F-90B4-C4CCF2109F16}" type="presOf" srcId="{D7BFDE4F-ADD7-4312-B160-427A3395FAF9}" destId="{AD296E22-44C2-469D-90CC-EF867C646B4C}" srcOrd="0" destOrd="0" presId="urn:microsoft.com/office/officeart/2005/8/layout/architecture"/>
    <dgm:cxn modelId="{F3F94299-5EEA-47C7-83F3-DFA14C530EE3}" type="presOf" srcId="{9F91CEE8-215B-4D7B-A806-0B6CFD125EF0}" destId="{C0238455-7B98-4AAA-B86B-858E2F8A49F2}" srcOrd="0" destOrd="0" presId="urn:microsoft.com/office/officeart/2005/8/layout/architecture"/>
    <dgm:cxn modelId="{3808D8EF-51EB-471D-8864-C7DC8DB8AD0A}" srcId="{181D51E0-EDBF-4B3F-84A7-899F23AFD9FB}" destId="{E05B730F-D7DF-4D5B-BCB4-9C3D06BE4BBC}" srcOrd="0" destOrd="0" parTransId="{895492D9-919C-436A-AF0B-C77156357403}" sibTransId="{E612FFC0-4244-4B2C-82F1-89A8E3DF29E2}"/>
    <dgm:cxn modelId="{5C84F74E-10A4-4511-81F5-84E45AA75C9C}" type="presOf" srcId="{574B1CFC-8514-4AC1-A59F-E488197A5CA3}" destId="{0C440668-4AE4-4BA1-9CE4-1A80CB23E887}" srcOrd="0" destOrd="0" presId="urn:microsoft.com/office/officeart/2005/8/layout/architecture"/>
    <dgm:cxn modelId="{E1D42178-5C52-4F03-A5BC-B348F794DD47}" srcId="{CB0F53C3-A38F-491B-9051-119B867346F6}" destId="{574B1CFC-8514-4AC1-A59F-E488197A5CA3}" srcOrd="1" destOrd="0" parTransId="{C8172410-C8D0-4697-9822-F40A1594E254}" sibTransId="{38FC2CBE-567D-437B-944A-68C83DE2A78E}"/>
    <dgm:cxn modelId="{89AF56E2-E0CC-4BEF-B7C1-E4535BDB391B}" srcId="{CB0F53C3-A38F-491B-9051-119B867346F6}" destId="{C58A3D02-CEF6-4AB2-9C32-240B10D7A1F1}" srcOrd="2" destOrd="0" parTransId="{4A1F635F-F22C-4C03-8BEF-635FE82647DF}" sibTransId="{C8A3056A-60AA-4491-BC41-AFF28C0F7B6A}"/>
    <dgm:cxn modelId="{4100FDA0-46F3-4D92-B79C-7042F835765A}" srcId="{E05B730F-D7DF-4D5B-BCB4-9C3D06BE4BBC}" destId="{D7BFDE4F-ADD7-4312-B160-427A3395FAF9}" srcOrd="0" destOrd="0" parTransId="{E08498FB-5870-4389-9925-E4BB5BB6EC48}" sibTransId="{5B4688FA-86C9-40D7-9D7A-0FB0457E7C61}"/>
    <dgm:cxn modelId="{EC04A532-FF65-46AD-B41D-A80FE4089BCA}" srcId="{181D51E0-EDBF-4B3F-84A7-899F23AFD9FB}" destId="{CB0F53C3-A38F-491B-9051-119B867346F6}" srcOrd="1" destOrd="0" parTransId="{91E22B76-3CB4-4FDC-8809-3B137F4FBFF1}" sibTransId="{D2D323D5-934A-4840-B00A-B3280BABE42E}"/>
    <dgm:cxn modelId="{1FBAACE7-0D04-4096-9DB7-773716BA3E7E}" type="presOf" srcId="{3B68000A-7D97-429D-B651-A737BE99265A}" destId="{AA171BE1-313B-49C2-B6EA-D9C1F52C9902}" srcOrd="0" destOrd="0" presId="urn:microsoft.com/office/officeart/2005/8/layout/architecture"/>
    <dgm:cxn modelId="{F4C7FAF6-C836-46D7-8D00-05829380C462}" type="presOf" srcId="{C58A3D02-CEF6-4AB2-9C32-240B10D7A1F1}" destId="{56375154-4E7A-42A6-A7B1-DE95446B6AD0}" srcOrd="0" destOrd="0" presId="urn:microsoft.com/office/officeart/2005/8/layout/architecture"/>
    <dgm:cxn modelId="{79C29D23-963E-4715-A9C4-6C7357194515}" type="presOf" srcId="{181D51E0-EDBF-4B3F-84A7-899F23AFD9FB}" destId="{FD5B4FF0-3CB9-47C4-B926-36EB33478D74}" srcOrd="0" destOrd="0" presId="urn:microsoft.com/office/officeart/2005/8/layout/architecture"/>
    <dgm:cxn modelId="{E6E21717-1DE6-479E-8E15-BD6AFB55EAE9}" type="presOf" srcId="{CB0F53C3-A38F-491B-9051-119B867346F6}" destId="{37D4F7EC-7F94-4CD6-804C-3976350B36F9}" srcOrd="0" destOrd="0" presId="urn:microsoft.com/office/officeart/2005/8/layout/architecture"/>
    <dgm:cxn modelId="{05C84212-1868-4429-89FD-ABD5296064B8}" type="presOf" srcId="{991956C0-9F17-4EBB-9A82-0D7DAE4BBB81}" destId="{C70CEB27-CE00-421D-A427-C129B8315556}" srcOrd="0" destOrd="0" presId="urn:microsoft.com/office/officeart/2005/8/layout/architecture"/>
    <dgm:cxn modelId="{C84A2393-E0CA-4BD9-8F7B-19FF9899FB4F}" srcId="{E05B730F-D7DF-4D5B-BCB4-9C3D06BE4BBC}" destId="{3B68000A-7D97-429D-B651-A737BE99265A}" srcOrd="2" destOrd="0" parTransId="{EF9788F4-5358-4836-B951-F4D8A2D2FC33}" sibTransId="{8CA8F84A-26AB-4AE6-BF57-3A64791C6D0C}"/>
    <dgm:cxn modelId="{C8B2DBE8-1239-4DC7-8CD0-E0689F1C2D46}" srcId="{CB0F53C3-A38F-491B-9051-119B867346F6}" destId="{991956C0-9F17-4EBB-9A82-0D7DAE4BBB81}" srcOrd="0" destOrd="0" parTransId="{C3F63B3C-363C-4FCE-B7A1-D5F6A4495D53}" sibTransId="{343E785B-84E4-4B87-B274-2962C6CAAAC4}"/>
    <dgm:cxn modelId="{2C8E8135-C327-4A24-8DE9-70289BDF9FA7}" type="presOf" srcId="{E05B730F-D7DF-4D5B-BCB4-9C3D06BE4BBC}" destId="{F1B2C477-4891-4E2D-9E00-AD65FDD60B4A}" srcOrd="0" destOrd="0" presId="urn:microsoft.com/office/officeart/2005/8/layout/architecture"/>
    <dgm:cxn modelId="{96E038D0-AD58-4446-BA11-F8B7FB7845B3}" type="presOf" srcId="{F7C70A5E-7CBA-4B96-9AB2-E64FC7ABCB85}" destId="{83F9F127-53B9-4AEF-A7F1-353E6FCAB095}" srcOrd="0" destOrd="0" presId="urn:microsoft.com/office/officeart/2005/8/layout/architecture"/>
    <dgm:cxn modelId="{68EE48EB-EBB3-49C0-9382-54B8A5AA0FEA}" srcId="{E05B730F-D7DF-4D5B-BCB4-9C3D06BE4BBC}" destId="{9F91CEE8-215B-4D7B-A806-0B6CFD125EF0}" srcOrd="3" destOrd="0" parTransId="{6D156272-F823-4FC2-83ED-9BBDDFD63DC0}" sibTransId="{C6C105D1-25BC-4282-AC1A-4BF816315830}"/>
    <dgm:cxn modelId="{32361B6B-7856-4D35-AAA6-D069E4D19C97}" srcId="{E05B730F-D7DF-4D5B-BCB4-9C3D06BE4BBC}" destId="{F7C70A5E-7CBA-4B96-9AB2-E64FC7ABCB85}" srcOrd="1" destOrd="0" parTransId="{213A8C14-3078-4993-8B77-801162678E17}" sibTransId="{B8FBCCFA-E247-49FA-A52D-47D78F2CE69D}"/>
    <dgm:cxn modelId="{12D261B1-DEA7-4B0C-98E1-399DE1E284E0}" type="presParOf" srcId="{FD5B4FF0-3CB9-47C4-B926-36EB33478D74}" destId="{96819B75-3DFF-4C8F-81F4-4477A7C57CC5}" srcOrd="0" destOrd="0" presId="urn:microsoft.com/office/officeart/2005/8/layout/architecture"/>
    <dgm:cxn modelId="{0F32ACFD-2D17-4C26-A248-1D0B71E9036A}" type="presParOf" srcId="{96819B75-3DFF-4C8F-81F4-4477A7C57CC5}" destId="{F1B2C477-4891-4E2D-9E00-AD65FDD60B4A}" srcOrd="0" destOrd="0" presId="urn:microsoft.com/office/officeart/2005/8/layout/architecture"/>
    <dgm:cxn modelId="{09850860-0280-41BC-9600-CD9C1AFF5136}" type="presParOf" srcId="{96819B75-3DFF-4C8F-81F4-4477A7C57CC5}" destId="{5AA11712-3B3E-43DF-85ED-9C799DC42ED1}" srcOrd="1" destOrd="0" presId="urn:microsoft.com/office/officeart/2005/8/layout/architecture"/>
    <dgm:cxn modelId="{41F0E077-32AA-45D7-BD21-9DD329391881}" type="presParOf" srcId="{96819B75-3DFF-4C8F-81F4-4477A7C57CC5}" destId="{1303A33A-A480-4423-8183-5C12D3011311}" srcOrd="2" destOrd="0" presId="urn:microsoft.com/office/officeart/2005/8/layout/architecture"/>
    <dgm:cxn modelId="{2EAA7C74-6C03-47C2-9846-E1D462BFE250}" type="presParOf" srcId="{1303A33A-A480-4423-8183-5C12D3011311}" destId="{C2D228BA-B044-4DC1-87DF-0C024DC26EFD}" srcOrd="0" destOrd="0" presId="urn:microsoft.com/office/officeart/2005/8/layout/architecture"/>
    <dgm:cxn modelId="{70A1476C-A5FA-47C4-8E77-BB6C6F987B8F}" type="presParOf" srcId="{C2D228BA-B044-4DC1-87DF-0C024DC26EFD}" destId="{AD296E22-44C2-469D-90CC-EF867C646B4C}" srcOrd="0" destOrd="0" presId="urn:microsoft.com/office/officeart/2005/8/layout/architecture"/>
    <dgm:cxn modelId="{B72E4407-54A8-4235-9C8B-375570261D35}" type="presParOf" srcId="{C2D228BA-B044-4DC1-87DF-0C024DC26EFD}" destId="{3C86549A-2854-4AF5-93DD-3477A602656E}" srcOrd="1" destOrd="0" presId="urn:microsoft.com/office/officeart/2005/8/layout/architecture"/>
    <dgm:cxn modelId="{336FF4DB-23B6-4886-BED1-26ECF116DF40}" type="presParOf" srcId="{1303A33A-A480-4423-8183-5C12D3011311}" destId="{43926D45-018A-4888-B535-4935A2A9DC4B}" srcOrd="1" destOrd="0" presId="urn:microsoft.com/office/officeart/2005/8/layout/architecture"/>
    <dgm:cxn modelId="{8EAFD3B8-0416-435B-9E0D-0260A1F7C59C}" type="presParOf" srcId="{1303A33A-A480-4423-8183-5C12D3011311}" destId="{23ECC835-F88F-4EDD-84DA-162A6A1C21E2}" srcOrd="2" destOrd="0" presId="urn:microsoft.com/office/officeart/2005/8/layout/architecture"/>
    <dgm:cxn modelId="{F857E3CB-33DC-4F7B-A657-0741466F4992}" type="presParOf" srcId="{23ECC835-F88F-4EDD-84DA-162A6A1C21E2}" destId="{83F9F127-53B9-4AEF-A7F1-353E6FCAB095}" srcOrd="0" destOrd="0" presId="urn:microsoft.com/office/officeart/2005/8/layout/architecture"/>
    <dgm:cxn modelId="{949963FD-7FFA-4DB7-8C6C-E036B19E29FB}" type="presParOf" srcId="{23ECC835-F88F-4EDD-84DA-162A6A1C21E2}" destId="{1DE1A8C1-2F59-4605-8156-CE740980CD5D}" srcOrd="1" destOrd="0" presId="urn:microsoft.com/office/officeart/2005/8/layout/architecture"/>
    <dgm:cxn modelId="{E2E0C986-E3B2-4917-B48C-CE91D40FADF4}" type="presParOf" srcId="{1303A33A-A480-4423-8183-5C12D3011311}" destId="{82EA44D4-4DA4-4E27-84B4-CFE0393BFE81}" srcOrd="3" destOrd="0" presId="urn:microsoft.com/office/officeart/2005/8/layout/architecture"/>
    <dgm:cxn modelId="{F1CB8BBE-C3F5-4AE3-9753-82DECA89C7CF}" type="presParOf" srcId="{1303A33A-A480-4423-8183-5C12D3011311}" destId="{A5312E17-B1C6-47A1-B687-102B6439F7FC}" srcOrd="4" destOrd="0" presId="urn:microsoft.com/office/officeart/2005/8/layout/architecture"/>
    <dgm:cxn modelId="{B6BD4A77-E660-4AFB-A433-54F5392D24A7}" type="presParOf" srcId="{A5312E17-B1C6-47A1-B687-102B6439F7FC}" destId="{AA171BE1-313B-49C2-B6EA-D9C1F52C9902}" srcOrd="0" destOrd="0" presId="urn:microsoft.com/office/officeart/2005/8/layout/architecture"/>
    <dgm:cxn modelId="{518AA985-CC08-4CC0-A0F4-6EF1B6A48BC6}" type="presParOf" srcId="{A5312E17-B1C6-47A1-B687-102B6439F7FC}" destId="{8C5F642E-4CA8-485C-A268-4B9E2EF1E5E2}" srcOrd="1" destOrd="0" presId="urn:microsoft.com/office/officeart/2005/8/layout/architecture"/>
    <dgm:cxn modelId="{309A28CA-403A-4972-8AB0-4B1AF1D2A7DF}" type="presParOf" srcId="{1303A33A-A480-4423-8183-5C12D3011311}" destId="{7103332D-047D-4D5A-8A2F-DDF7B643E2F4}" srcOrd="5" destOrd="0" presId="urn:microsoft.com/office/officeart/2005/8/layout/architecture"/>
    <dgm:cxn modelId="{5C942265-3068-4203-89BC-B623CC004652}" type="presParOf" srcId="{1303A33A-A480-4423-8183-5C12D3011311}" destId="{A68AD942-E219-4DD2-A90F-77270A7D36E3}" srcOrd="6" destOrd="0" presId="urn:microsoft.com/office/officeart/2005/8/layout/architecture"/>
    <dgm:cxn modelId="{833F6189-79A8-4921-81E6-6532AC404D81}" type="presParOf" srcId="{A68AD942-E219-4DD2-A90F-77270A7D36E3}" destId="{C0238455-7B98-4AAA-B86B-858E2F8A49F2}" srcOrd="0" destOrd="0" presId="urn:microsoft.com/office/officeart/2005/8/layout/architecture"/>
    <dgm:cxn modelId="{1BA162B9-D7F3-43ED-B02C-AB978288501D}" type="presParOf" srcId="{A68AD942-E219-4DD2-A90F-77270A7D36E3}" destId="{B0EFC0D8-7E90-40B2-A225-B72697941120}" srcOrd="1" destOrd="0" presId="urn:microsoft.com/office/officeart/2005/8/layout/architecture"/>
    <dgm:cxn modelId="{15CABEF1-227F-43AB-8E6F-6DC90D4BA40C}" type="presParOf" srcId="{FD5B4FF0-3CB9-47C4-B926-36EB33478D74}" destId="{1F23BD30-BC90-41E8-8FCA-7D73BFFD7D06}" srcOrd="1" destOrd="0" presId="urn:microsoft.com/office/officeart/2005/8/layout/architecture"/>
    <dgm:cxn modelId="{DCED71B5-1013-4573-8329-DA2334F5F101}" type="presParOf" srcId="{FD5B4FF0-3CB9-47C4-B926-36EB33478D74}" destId="{36607D6E-45C2-4B3B-9103-29915847CF55}" srcOrd="2" destOrd="0" presId="urn:microsoft.com/office/officeart/2005/8/layout/architecture"/>
    <dgm:cxn modelId="{6473E3DB-47C2-4C82-8750-A5FF3EDA71D0}" type="presParOf" srcId="{36607D6E-45C2-4B3B-9103-29915847CF55}" destId="{37D4F7EC-7F94-4CD6-804C-3976350B36F9}" srcOrd="0" destOrd="0" presId="urn:microsoft.com/office/officeart/2005/8/layout/architecture"/>
    <dgm:cxn modelId="{111EB26B-7DD6-471B-B3CA-7ABDB1FC9410}" type="presParOf" srcId="{36607D6E-45C2-4B3B-9103-29915847CF55}" destId="{CF0C8E24-1131-4546-A4E8-B40D27F53965}" srcOrd="1" destOrd="0" presId="urn:microsoft.com/office/officeart/2005/8/layout/architecture"/>
    <dgm:cxn modelId="{76F37F91-85AE-4D22-95F1-6838AD41C44D}" type="presParOf" srcId="{36607D6E-45C2-4B3B-9103-29915847CF55}" destId="{B50BB0AD-4406-4572-A0DA-3CF1821B00FD}" srcOrd="2" destOrd="0" presId="urn:microsoft.com/office/officeart/2005/8/layout/architecture"/>
    <dgm:cxn modelId="{D7144D15-D5EA-40E1-8E2C-6E12BFC9083F}" type="presParOf" srcId="{B50BB0AD-4406-4572-A0DA-3CF1821B00FD}" destId="{1B40E91C-2206-4576-B52C-4A731AFE809E}" srcOrd="0" destOrd="0" presId="urn:microsoft.com/office/officeart/2005/8/layout/architecture"/>
    <dgm:cxn modelId="{0FD76086-4C04-41A9-A52D-9157247D7E16}" type="presParOf" srcId="{1B40E91C-2206-4576-B52C-4A731AFE809E}" destId="{C70CEB27-CE00-421D-A427-C129B8315556}" srcOrd="0" destOrd="0" presId="urn:microsoft.com/office/officeart/2005/8/layout/architecture"/>
    <dgm:cxn modelId="{E58F554A-15CF-4191-B4D3-7190CEAB56A4}" type="presParOf" srcId="{1B40E91C-2206-4576-B52C-4A731AFE809E}" destId="{004F7740-15D4-4AD2-A2F2-5EAAE2621D5E}" srcOrd="1" destOrd="0" presId="urn:microsoft.com/office/officeart/2005/8/layout/architecture"/>
    <dgm:cxn modelId="{0DA0CE53-5976-444B-80E6-455CDD4CEF6A}" type="presParOf" srcId="{B50BB0AD-4406-4572-A0DA-3CF1821B00FD}" destId="{CD2AA6B7-9EC0-48BD-933B-49729FDE006E}" srcOrd="1" destOrd="0" presId="urn:microsoft.com/office/officeart/2005/8/layout/architecture"/>
    <dgm:cxn modelId="{4449AA98-5373-4D83-9F9B-F1E5A4D430E7}" type="presParOf" srcId="{B50BB0AD-4406-4572-A0DA-3CF1821B00FD}" destId="{89045CBD-C7C2-478F-B2B8-85C511F1F7A5}" srcOrd="2" destOrd="0" presId="urn:microsoft.com/office/officeart/2005/8/layout/architecture"/>
    <dgm:cxn modelId="{CBC034D0-C62B-4771-AAD2-B1BD48A146B0}" type="presParOf" srcId="{89045CBD-C7C2-478F-B2B8-85C511F1F7A5}" destId="{0C440668-4AE4-4BA1-9CE4-1A80CB23E887}" srcOrd="0" destOrd="0" presId="urn:microsoft.com/office/officeart/2005/8/layout/architecture"/>
    <dgm:cxn modelId="{133F1E59-7F33-4042-8F6B-8B669485B851}" type="presParOf" srcId="{89045CBD-C7C2-478F-B2B8-85C511F1F7A5}" destId="{BF1D000C-EEF1-4DE7-8BFE-45AA4A23F197}" srcOrd="1" destOrd="0" presId="urn:microsoft.com/office/officeart/2005/8/layout/architecture"/>
    <dgm:cxn modelId="{BA2C4497-4DB6-48F4-9E32-246491D0689B}" type="presParOf" srcId="{B50BB0AD-4406-4572-A0DA-3CF1821B00FD}" destId="{D63C24BD-FE4B-4AB7-AB25-B9E8D472E5E3}" srcOrd="3" destOrd="0" presId="urn:microsoft.com/office/officeart/2005/8/layout/architecture"/>
    <dgm:cxn modelId="{4D97C516-6696-4E19-B261-788A0FDA0FE5}" type="presParOf" srcId="{B50BB0AD-4406-4572-A0DA-3CF1821B00FD}" destId="{D9E9E5D3-EBB3-4BF8-A41E-0328EF8E964D}" srcOrd="4" destOrd="0" presId="urn:microsoft.com/office/officeart/2005/8/layout/architecture"/>
    <dgm:cxn modelId="{F363A8A2-78F0-4F0B-B110-07B1533FD240}" type="presParOf" srcId="{D9E9E5D3-EBB3-4BF8-A41E-0328EF8E964D}" destId="{56375154-4E7A-42A6-A7B1-DE95446B6AD0}" srcOrd="0" destOrd="0" presId="urn:microsoft.com/office/officeart/2005/8/layout/architecture"/>
    <dgm:cxn modelId="{FD32AB1A-A0F1-4854-9209-97B5AD5492D6}" type="presParOf" srcId="{D9E9E5D3-EBB3-4BF8-A41E-0328EF8E964D}" destId="{F1D1E9E1-46C3-49CD-8E11-EBD93D1D89AA}"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B92C4AC-03D1-4BB4-B2C9-B1AA1688AFC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749C7CF-5EBC-4C45-A609-D003699C4CE7}">
      <dgm:prSet phldrT="[Text]"/>
      <dgm:spPr/>
      <dgm:t>
        <a:bodyPr/>
        <a:lstStyle/>
        <a:p>
          <a:r>
            <a:rPr lang="fa-IR" dirty="0" err="1" smtClean="0"/>
            <a:t>بیشینه</a:t>
          </a:r>
          <a:r>
            <a:rPr lang="fa-IR" dirty="0" smtClean="0"/>
            <a:t> سازی ایمنی</a:t>
          </a:r>
          <a:endParaRPr lang="en-US" dirty="0"/>
        </a:p>
      </dgm:t>
    </dgm:pt>
    <dgm:pt modelId="{0D39FBE3-F5FD-450E-A549-C58153E068AA}" type="parTrans" cxnId="{3266E116-75E5-49B3-8A06-FF8347FB1EA8}">
      <dgm:prSet/>
      <dgm:spPr/>
      <dgm:t>
        <a:bodyPr/>
        <a:lstStyle/>
        <a:p>
          <a:endParaRPr lang="en-US"/>
        </a:p>
      </dgm:t>
    </dgm:pt>
    <dgm:pt modelId="{BA9BA7A3-B11C-474B-8725-14ACA34B4146}" type="sibTrans" cxnId="{3266E116-75E5-49B3-8A06-FF8347FB1EA8}">
      <dgm:prSet/>
      <dgm:spPr/>
      <dgm:t>
        <a:bodyPr/>
        <a:lstStyle/>
        <a:p>
          <a:endParaRPr lang="en-US"/>
        </a:p>
      </dgm:t>
    </dgm:pt>
    <dgm:pt modelId="{EE0F74E2-7F52-4CAA-9943-587E6E437E32}">
      <dgm:prSet phldrT="[Text]"/>
      <dgm:spPr/>
      <dgm:t>
        <a:bodyPr/>
        <a:lstStyle/>
        <a:p>
          <a:r>
            <a:rPr lang="fa-IR" dirty="0" smtClean="0"/>
            <a:t>کمینه سازی تلفات جانی</a:t>
          </a:r>
          <a:endParaRPr lang="en-US" dirty="0"/>
        </a:p>
      </dgm:t>
    </dgm:pt>
    <dgm:pt modelId="{B04540C1-3775-48AB-B5C4-94F38FDCAA7D}" type="parTrans" cxnId="{3BF452AA-0FB2-4735-9671-36F3BDAAFC56}">
      <dgm:prSet/>
      <dgm:spPr/>
      <dgm:t>
        <a:bodyPr/>
        <a:lstStyle/>
        <a:p>
          <a:endParaRPr lang="en-US"/>
        </a:p>
      </dgm:t>
    </dgm:pt>
    <dgm:pt modelId="{FC0A2F0E-E43A-4254-95E2-A87F13107C61}" type="sibTrans" cxnId="{3BF452AA-0FB2-4735-9671-36F3BDAAFC56}">
      <dgm:prSet/>
      <dgm:spPr/>
      <dgm:t>
        <a:bodyPr/>
        <a:lstStyle/>
        <a:p>
          <a:endParaRPr lang="en-US"/>
        </a:p>
      </dgm:t>
    </dgm:pt>
    <dgm:pt modelId="{8357F283-9715-47FE-8E0C-8901923E0202}">
      <dgm:prSet phldrT="[Text]"/>
      <dgm:spPr/>
      <dgm:t>
        <a:bodyPr/>
        <a:lstStyle/>
        <a:p>
          <a:r>
            <a:rPr lang="fa-IR" dirty="0" smtClean="0"/>
            <a:t>کمینه سازی جراحات وخیم</a:t>
          </a:r>
          <a:endParaRPr lang="en-US" dirty="0"/>
        </a:p>
      </dgm:t>
    </dgm:pt>
    <dgm:pt modelId="{9DC3ADB0-7529-463E-9AED-0122160ED28A}" type="parTrans" cxnId="{DC2F1A4C-9807-467E-9825-44B59F043673}">
      <dgm:prSet/>
      <dgm:spPr/>
      <dgm:t>
        <a:bodyPr/>
        <a:lstStyle/>
        <a:p>
          <a:endParaRPr lang="en-US"/>
        </a:p>
      </dgm:t>
    </dgm:pt>
    <dgm:pt modelId="{EDFD93EC-5F2F-45C1-99B3-2EE31AA1FE18}" type="sibTrans" cxnId="{DC2F1A4C-9807-467E-9825-44B59F043673}">
      <dgm:prSet/>
      <dgm:spPr/>
      <dgm:t>
        <a:bodyPr/>
        <a:lstStyle/>
        <a:p>
          <a:endParaRPr lang="en-US"/>
        </a:p>
      </dgm:t>
    </dgm:pt>
    <dgm:pt modelId="{90A66265-6604-4AC5-86AE-87D9F9F0506B}">
      <dgm:prSet phldrT="[Text]"/>
      <dgm:spPr/>
      <dgm:t>
        <a:bodyPr/>
        <a:lstStyle/>
        <a:p>
          <a:r>
            <a:rPr lang="fa-IR" dirty="0" smtClean="0"/>
            <a:t>کمینه سازی جراحات سرپایی</a:t>
          </a:r>
          <a:endParaRPr lang="en-US" dirty="0"/>
        </a:p>
      </dgm:t>
    </dgm:pt>
    <dgm:pt modelId="{6868C929-D89C-4220-8FEB-D765BAD18E8A}" type="parTrans" cxnId="{9E8E08E2-CA71-4B37-A6FC-46134C312E51}">
      <dgm:prSet/>
      <dgm:spPr/>
      <dgm:t>
        <a:bodyPr/>
        <a:lstStyle/>
        <a:p>
          <a:endParaRPr lang="en-US"/>
        </a:p>
      </dgm:t>
    </dgm:pt>
    <dgm:pt modelId="{2E01C5D8-44A7-42DE-A400-5A26B031B470}" type="sibTrans" cxnId="{9E8E08E2-CA71-4B37-A6FC-46134C312E51}">
      <dgm:prSet/>
      <dgm:spPr/>
      <dgm:t>
        <a:bodyPr/>
        <a:lstStyle/>
        <a:p>
          <a:endParaRPr lang="en-US"/>
        </a:p>
      </dgm:t>
    </dgm:pt>
    <dgm:pt modelId="{647E7863-9CF7-4FEB-B740-4B6C6E3351F7}">
      <dgm:prSet/>
      <dgm:spPr/>
      <dgm:t>
        <a:bodyPr/>
        <a:lstStyle/>
        <a:p>
          <a:r>
            <a:rPr lang="fa-IR" dirty="0" smtClean="0"/>
            <a:t>کمینه سازی مرگ و میر کودکان</a:t>
          </a:r>
          <a:endParaRPr lang="en-US" dirty="0"/>
        </a:p>
      </dgm:t>
    </dgm:pt>
    <dgm:pt modelId="{4585853E-E26A-4C07-9150-CA303462590E}" type="parTrans" cxnId="{60AA0C78-A8A6-4E8A-9589-9FCDC9CDD949}">
      <dgm:prSet/>
      <dgm:spPr/>
      <dgm:t>
        <a:bodyPr/>
        <a:lstStyle/>
        <a:p>
          <a:endParaRPr lang="en-US"/>
        </a:p>
      </dgm:t>
    </dgm:pt>
    <dgm:pt modelId="{404BCFF2-3B58-4D52-AB2B-DF27D4FB5E3F}" type="sibTrans" cxnId="{60AA0C78-A8A6-4E8A-9589-9FCDC9CDD949}">
      <dgm:prSet/>
      <dgm:spPr/>
      <dgm:t>
        <a:bodyPr/>
        <a:lstStyle/>
        <a:p>
          <a:endParaRPr lang="en-US"/>
        </a:p>
      </dgm:t>
    </dgm:pt>
    <dgm:pt modelId="{DF269DEF-5465-4B77-981C-0D9EEE568743}">
      <dgm:prSet/>
      <dgm:spPr/>
      <dgm:t>
        <a:bodyPr/>
        <a:lstStyle/>
        <a:p>
          <a:r>
            <a:rPr lang="fa-IR" dirty="0" smtClean="0"/>
            <a:t>کمینه سازی مرگ و میر بزرگسالان</a:t>
          </a:r>
        </a:p>
      </dgm:t>
    </dgm:pt>
    <dgm:pt modelId="{99ECA80D-F692-46B0-8907-444E5AC11B08}" type="parTrans" cxnId="{E1D5A1CE-9DE4-4668-A846-98CECDDA52BE}">
      <dgm:prSet/>
      <dgm:spPr/>
      <dgm:t>
        <a:bodyPr/>
        <a:lstStyle/>
        <a:p>
          <a:endParaRPr lang="en-US"/>
        </a:p>
      </dgm:t>
    </dgm:pt>
    <dgm:pt modelId="{7628F80B-4BC9-4968-8E47-6FB8A9D9E57F}" type="sibTrans" cxnId="{E1D5A1CE-9DE4-4668-A846-98CECDDA52BE}">
      <dgm:prSet/>
      <dgm:spPr/>
      <dgm:t>
        <a:bodyPr/>
        <a:lstStyle/>
        <a:p>
          <a:endParaRPr lang="en-US"/>
        </a:p>
      </dgm:t>
    </dgm:pt>
    <dgm:pt modelId="{5D219CD0-7465-4770-B60C-1161716DCAB9}">
      <dgm:prSet/>
      <dgm:spPr/>
      <dgm:t>
        <a:bodyPr/>
        <a:lstStyle/>
        <a:p>
          <a:r>
            <a:rPr lang="fa-IR" dirty="0" smtClean="0"/>
            <a:t>کمینه سازی جراحات وخیم کودکان</a:t>
          </a:r>
          <a:endParaRPr lang="en-US" dirty="0"/>
        </a:p>
      </dgm:t>
    </dgm:pt>
    <dgm:pt modelId="{8C6EBAF0-3B9B-4169-9E63-E749ADF69394}" type="parTrans" cxnId="{9B6130B4-45E8-47C9-A7FA-B4266B1B16F1}">
      <dgm:prSet/>
      <dgm:spPr/>
      <dgm:t>
        <a:bodyPr/>
        <a:lstStyle/>
        <a:p>
          <a:endParaRPr lang="en-US"/>
        </a:p>
      </dgm:t>
    </dgm:pt>
    <dgm:pt modelId="{955A7560-B6E2-41A9-925B-7CAC46855654}" type="sibTrans" cxnId="{9B6130B4-45E8-47C9-A7FA-B4266B1B16F1}">
      <dgm:prSet/>
      <dgm:spPr/>
      <dgm:t>
        <a:bodyPr/>
        <a:lstStyle/>
        <a:p>
          <a:endParaRPr lang="en-US"/>
        </a:p>
      </dgm:t>
    </dgm:pt>
    <dgm:pt modelId="{DE4EE034-A66E-4BA7-B2BE-577F3A8B0F6E}">
      <dgm:prSet/>
      <dgm:spPr/>
      <dgm:t>
        <a:bodyPr/>
        <a:lstStyle/>
        <a:p>
          <a:r>
            <a:rPr lang="fa-IR" dirty="0" smtClean="0"/>
            <a:t>کمینه سازی جراحات وخیم بزرگسالان</a:t>
          </a:r>
          <a:endParaRPr lang="en-US" dirty="0"/>
        </a:p>
      </dgm:t>
    </dgm:pt>
    <dgm:pt modelId="{0E01981E-9781-4F88-8C85-928363493BE5}" type="parTrans" cxnId="{C17C66D8-C9CA-43A6-A0CB-D767A8F62D78}">
      <dgm:prSet/>
      <dgm:spPr/>
      <dgm:t>
        <a:bodyPr/>
        <a:lstStyle/>
        <a:p>
          <a:endParaRPr lang="en-US"/>
        </a:p>
      </dgm:t>
    </dgm:pt>
    <dgm:pt modelId="{F2453A26-DD70-4E4F-8802-FC388F2DABC6}" type="sibTrans" cxnId="{C17C66D8-C9CA-43A6-A0CB-D767A8F62D78}">
      <dgm:prSet/>
      <dgm:spPr/>
      <dgm:t>
        <a:bodyPr/>
        <a:lstStyle/>
        <a:p>
          <a:endParaRPr lang="en-US"/>
        </a:p>
      </dgm:t>
    </dgm:pt>
    <dgm:pt modelId="{C9C7C30E-3C6F-4A3D-BC36-D4C93829E93D}" type="pres">
      <dgm:prSet presAssocID="{0B92C4AC-03D1-4BB4-B2C9-B1AA1688AFC9}" presName="Name0" presStyleCnt="0">
        <dgm:presLayoutVars>
          <dgm:chPref val="1"/>
          <dgm:dir val="rev"/>
          <dgm:animOne val="branch"/>
          <dgm:animLvl val="lvl"/>
          <dgm:resizeHandles val="exact"/>
        </dgm:presLayoutVars>
      </dgm:prSet>
      <dgm:spPr/>
      <dgm:t>
        <a:bodyPr/>
        <a:lstStyle/>
        <a:p>
          <a:endParaRPr lang="en-US"/>
        </a:p>
      </dgm:t>
    </dgm:pt>
    <dgm:pt modelId="{CC8E8BFD-0A30-4F6D-9C33-22C1585D1B27}" type="pres">
      <dgm:prSet presAssocID="{6749C7CF-5EBC-4C45-A609-D003699C4CE7}" presName="root1" presStyleCnt="0"/>
      <dgm:spPr/>
    </dgm:pt>
    <dgm:pt modelId="{CD0076A7-2097-4609-9318-FA8E96A953A7}" type="pres">
      <dgm:prSet presAssocID="{6749C7CF-5EBC-4C45-A609-D003699C4CE7}" presName="LevelOneTextNode" presStyleLbl="node0" presStyleIdx="0" presStyleCnt="1">
        <dgm:presLayoutVars>
          <dgm:chPref val="3"/>
        </dgm:presLayoutVars>
      </dgm:prSet>
      <dgm:spPr/>
      <dgm:t>
        <a:bodyPr/>
        <a:lstStyle/>
        <a:p>
          <a:endParaRPr lang="en-US"/>
        </a:p>
      </dgm:t>
    </dgm:pt>
    <dgm:pt modelId="{C486F9E1-459A-435D-8982-2AAF5475EDA0}" type="pres">
      <dgm:prSet presAssocID="{6749C7CF-5EBC-4C45-A609-D003699C4CE7}" presName="level2hierChild" presStyleCnt="0"/>
      <dgm:spPr/>
    </dgm:pt>
    <dgm:pt modelId="{A8FDD3D7-9960-4877-9C70-28410C597CC7}" type="pres">
      <dgm:prSet presAssocID="{B04540C1-3775-48AB-B5C4-94F38FDCAA7D}" presName="conn2-1" presStyleLbl="parChTrans1D2" presStyleIdx="0" presStyleCnt="3"/>
      <dgm:spPr/>
      <dgm:t>
        <a:bodyPr/>
        <a:lstStyle/>
        <a:p>
          <a:endParaRPr lang="en-US"/>
        </a:p>
      </dgm:t>
    </dgm:pt>
    <dgm:pt modelId="{089447CE-A755-4AF2-9E63-E55F9116E35A}" type="pres">
      <dgm:prSet presAssocID="{B04540C1-3775-48AB-B5C4-94F38FDCAA7D}" presName="connTx" presStyleLbl="parChTrans1D2" presStyleIdx="0" presStyleCnt="3"/>
      <dgm:spPr/>
      <dgm:t>
        <a:bodyPr/>
        <a:lstStyle/>
        <a:p>
          <a:endParaRPr lang="en-US"/>
        </a:p>
      </dgm:t>
    </dgm:pt>
    <dgm:pt modelId="{931E67CA-4241-4AEC-B851-886B6F5D0C95}" type="pres">
      <dgm:prSet presAssocID="{EE0F74E2-7F52-4CAA-9943-587E6E437E32}" presName="root2" presStyleCnt="0"/>
      <dgm:spPr/>
    </dgm:pt>
    <dgm:pt modelId="{E4468D54-AA59-4CE4-A305-1AAF77A60C09}" type="pres">
      <dgm:prSet presAssocID="{EE0F74E2-7F52-4CAA-9943-587E6E437E32}" presName="LevelTwoTextNode" presStyleLbl="node2" presStyleIdx="0" presStyleCnt="3">
        <dgm:presLayoutVars>
          <dgm:chPref val="3"/>
        </dgm:presLayoutVars>
      </dgm:prSet>
      <dgm:spPr/>
      <dgm:t>
        <a:bodyPr/>
        <a:lstStyle/>
        <a:p>
          <a:endParaRPr lang="en-US"/>
        </a:p>
      </dgm:t>
    </dgm:pt>
    <dgm:pt modelId="{5BB985F0-B123-4996-8C6F-0C8DD73E0294}" type="pres">
      <dgm:prSet presAssocID="{EE0F74E2-7F52-4CAA-9943-587E6E437E32}" presName="level3hierChild" presStyleCnt="0"/>
      <dgm:spPr/>
    </dgm:pt>
    <dgm:pt modelId="{BF07CBE8-B6C5-4B4A-85AB-E08C744939F9}" type="pres">
      <dgm:prSet presAssocID="{4585853E-E26A-4C07-9150-CA303462590E}" presName="conn2-1" presStyleLbl="parChTrans1D3" presStyleIdx="0" presStyleCnt="4"/>
      <dgm:spPr/>
      <dgm:t>
        <a:bodyPr/>
        <a:lstStyle/>
        <a:p>
          <a:endParaRPr lang="en-US"/>
        </a:p>
      </dgm:t>
    </dgm:pt>
    <dgm:pt modelId="{3C898476-54FD-4F25-B3AD-F97454441CC5}" type="pres">
      <dgm:prSet presAssocID="{4585853E-E26A-4C07-9150-CA303462590E}" presName="connTx" presStyleLbl="parChTrans1D3" presStyleIdx="0" presStyleCnt="4"/>
      <dgm:spPr/>
      <dgm:t>
        <a:bodyPr/>
        <a:lstStyle/>
        <a:p>
          <a:endParaRPr lang="en-US"/>
        </a:p>
      </dgm:t>
    </dgm:pt>
    <dgm:pt modelId="{DDFF2259-4C34-465C-B67A-C9B6F48C06CB}" type="pres">
      <dgm:prSet presAssocID="{647E7863-9CF7-4FEB-B740-4B6C6E3351F7}" presName="root2" presStyleCnt="0"/>
      <dgm:spPr/>
    </dgm:pt>
    <dgm:pt modelId="{313BD6AD-6106-4C1A-A061-5BBE8266DD6F}" type="pres">
      <dgm:prSet presAssocID="{647E7863-9CF7-4FEB-B740-4B6C6E3351F7}" presName="LevelTwoTextNode" presStyleLbl="node3" presStyleIdx="0" presStyleCnt="4">
        <dgm:presLayoutVars>
          <dgm:chPref val="3"/>
        </dgm:presLayoutVars>
      </dgm:prSet>
      <dgm:spPr/>
      <dgm:t>
        <a:bodyPr/>
        <a:lstStyle/>
        <a:p>
          <a:endParaRPr lang="en-US"/>
        </a:p>
      </dgm:t>
    </dgm:pt>
    <dgm:pt modelId="{4F3F8F47-71B5-4141-AF7C-16C880BAA835}" type="pres">
      <dgm:prSet presAssocID="{647E7863-9CF7-4FEB-B740-4B6C6E3351F7}" presName="level3hierChild" presStyleCnt="0"/>
      <dgm:spPr/>
    </dgm:pt>
    <dgm:pt modelId="{3711EB40-DE22-4A99-BE23-DBC3B6663309}" type="pres">
      <dgm:prSet presAssocID="{99ECA80D-F692-46B0-8907-444E5AC11B08}" presName="conn2-1" presStyleLbl="parChTrans1D3" presStyleIdx="1" presStyleCnt="4"/>
      <dgm:spPr/>
      <dgm:t>
        <a:bodyPr/>
        <a:lstStyle/>
        <a:p>
          <a:endParaRPr lang="en-US"/>
        </a:p>
      </dgm:t>
    </dgm:pt>
    <dgm:pt modelId="{939FAD8B-8FA4-4E48-A58A-A7F69387EA27}" type="pres">
      <dgm:prSet presAssocID="{99ECA80D-F692-46B0-8907-444E5AC11B08}" presName="connTx" presStyleLbl="parChTrans1D3" presStyleIdx="1" presStyleCnt="4"/>
      <dgm:spPr/>
      <dgm:t>
        <a:bodyPr/>
        <a:lstStyle/>
        <a:p>
          <a:endParaRPr lang="en-US"/>
        </a:p>
      </dgm:t>
    </dgm:pt>
    <dgm:pt modelId="{665BBE37-BD71-43BB-B3AC-E761E2916668}" type="pres">
      <dgm:prSet presAssocID="{DF269DEF-5465-4B77-981C-0D9EEE568743}" presName="root2" presStyleCnt="0"/>
      <dgm:spPr/>
    </dgm:pt>
    <dgm:pt modelId="{E57BA686-B12E-4116-BBDA-1E07C965E278}" type="pres">
      <dgm:prSet presAssocID="{DF269DEF-5465-4B77-981C-0D9EEE568743}" presName="LevelTwoTextNode" presStyleLbl="node3" presStyleIdx="1" presStyleCnt="4">
        <dgm:presLayoutVars>
          <dgm:chPref val="3"/>
        </dgm:presLayoutVars>
      </dgm:prSet>
      <dgm:spPr/>
      <dgm:t>
        <a:bodyPr/>
        <a:lstStyle/>
        <a:p>
          <a:endParaRPr lang="en-US"/>
        </a:p>
      </dgm:t>
    </dgm:pt>
    <dgm:pt modelId="{9EED6A85-402B-43FA-AD83-537F8AB89982}" type="pres">
      <dgm:prSet presAssocID="{DF269DEF-5465-4B77-981C-0D9EEE568743}" presName="level3hierChild" presStyleCnt="0"/>
      <dgm:spPr/>
    </dgm:pt>
    <dgm:pt modelId="{50834682-30AF-447F-B2A8-EFDEC08DE767}" type="pres">
      <dgm:prSet presAssocID="{9DC3ADB0-7529-463E-9AED-0122160ED28A}" presName="conn2-1" presStyleLbl="parChTrans1D2" presStyleIdx="1" presStyleCnt="3"/>
      <dgm:spPr/>
      <dgm:t>
        <a:bodyPr/>
        <a:lstStyle/>
        <a:p>
          <a:endParaRPr lang="en-US"/>
        </a:p>
      </dgm:t>
    </dgm:pt>
    <dgm:pt modelId="{44332DD8-F485-4057-9550-69CFED2BBDD6}" type="pres">
      <dgm:prSet presAssocID="{9DC3ADB0-7529-463E-9AED-0122160ED28A}" presName="connTx" presStyleLbl="parChTrans1D2" presStyleIdx="1" presStyleCnt="3"/>
      <dgm:spPr/>
      <dgm:t>
        <a:bodyPr/>
        <a:lstStyle/>
        <a:p>
          <a:endParaRPr lang="en-US"/>
        </a:p>
      </dgm:t>
    </dgm:pt>
    <dgm:pt modelId="{B98CB852-4210-4E23-A5B1-7CA6D3024C94}" type="pres">
      <dgm:prSet presAssocID="{8357F283-9715-47FE-8E0C-8901923E0202}" presName="root2" presStyleCnt="0"/>
      <dgm:spPr/>
    </dgm:pt>
    <dgm:pt modelId="{16F92284-F831-4073-982D-FEA68825E9D5}" type="pres">
      <dgm:prSet presAssocID="{8357F283-9715-47FE-8E0C-8901923E0202}" presName="LevelTwoTextNode" presStyleLbl="node2" presStyleIdx="1" presStyleCnt="3">
        <dgm:presLayoutVars>
          <dgm:chPref val="3"/>
        </dgm:presLayoutVars>
      </dgm:prSet>
      <dgm:spPr/>
      <dgm:t>
        <a:bodyPr/>
        <a:lstStyle/>
        <a:p>
          <a:endParaRPr lang="en-US"/>
        </a:p>
      </dgm:t>
    </dgm:pt>
    <dgm:pt modelId="{9DA98CFF-E194-4E84-95EC-BFE61B121992}" type="pres">
      <dgm:prSet presAssocID="{8357F283-9715-47FE-8E0C-8901923E0202}" presName="level3hierChild" presStyleCnt="0"/>
      <dgm:spPr/>
    </dgm:pt>
    <dgm:pt modelId="{D5BD9899-457C-445D-8A9D-39BC6F1388C8}" type="pres">
      <dgm:prSet presAssocID="{8C6EBAF0-3B9B-4169-9E63-E749ADF69394}" presName="conn2-1" presStyleLbl="parChTrans1D3" presStyleIdx="2" presStyleCnt="4"/>
      <dgm:spPr/>
      <dgm:t>
        <a:bodyPr/>
        <a:lstStyle/>
        <a:p>
          <a:endParaRPr lang="en-US"/>
        </a:p>
      </dgm:t>
    </dgm:pt>
    <dgm:pt modelId="{9AE86E49-76C4-43AD-A187-A4F61E58E025}" type="pres">
      <dgm:prSet presAssocID="{8C6EBAF0-3B9B-4169-9E63-E749ADF69394}" presName="connTx" presStyleLbl="parChTrans1D3" presStyleIdx="2" presStyleCnt="4"/>
      <dgm:spPr/>
      <dgm:t>
        <a:bodyPr/>
        <a:lstStyle/>
        <a:p>
          <a:endParaRPr lang="en-US"/>
        </a:p>
      </dgm:t>
    </dgm:pt>
    <dgm:pt modelId="{FB134906-7AAC-4530-B1B6-BB0994022C62}" type="pres">
      <dgm:prSet presAssocID="{5D219CD0-7465-4770-B60C-1161716DCAB9}" presName="root2" presStyleCnt="0"/>
      <dgm:spPr/>
    </dgm:pt>
    <dgm:pt modelId="{F54AD915-D58C-42E7-9614-8A427EA38C24}" type="pres">
      <dgm:prSet presAssocID="{5D219CD0-7465-4770-B60C-1161716DCAB9}" presName="LevelTwoTextNode" presStyleLbl="node3" presStyleIdx="2" presStyleCnt="4">
        <dgm:presLayoutVars>
          <dgm:chPref val="3"/>
        </dgm:presLayoutVars>
      </dgm:prSet>
      <dgm:spPr/>
      <dgm:t>
        <a:bodyPr/>
        <a:lstStyle/>
        <a:p>
          <a:endParaRPr lang="en-US"/>
        </a:p>
      </dgm:t>
    </dgm:pt>
    <dgm:pt modelId="{CBA23720-50F0-4A14-BC3A-D64B00808CA2}" type="pres">
      <dgm:prSet presAssocID="{5D219CD0-7465-4770-B60C-1161716DCAB9}" presName="level3hierChild" presStyleCnt="0"/>
      <dgm:spPr/>
    </dgm:pt>
    <dgm:pt modelId="{310FA5B1-3252-4E98-9841-5533CDE9DF0B}" type="pres">
      <dgm:prSet presAssocID="{0E01981E-9781-4F88-8C85-928363493BE5}" presName="conn2-1" presStyleLbl="parChTrans1D3" presStyleIdx="3" presStyleCnt="4"/>
      <dgm:spPr/>
      <dgm:t>
        <a:bodyPr/>
        <a:lstStyle/>
        <a:p>
          <a:endParaRPr lang="en-US"/>
        </a:p>
      </dgm:t>
    </dgm:pt>
    <dgm:pt modelId="{30D2EF84-3DBF-4D11-9D14-53FA7A65A1BE}" type="pres">
      <dgm:prSet presAssocID="{0E01981E-9781-4F88-8C85-928363493BE5}" presName="connTx" presStyleLbl="parChTrans1D3" presStyleIdx="3" presStyleCnt="4"/>
      <dgm:spPr/>
      <dgm:t>
        <a:bodyPr/>
        <a:lstStyle/>
        <a:p>
          <a:endParaRPr lang="en-US"/>
        </a:p>
      </dgm:t>
    </dgm:pt>
    <dgm:pt modelId="{93D24801-4F86-4A19-8A89-870D5530388A}" type="pres">
      <dgm:prSet presAssocID="{DE4EE034-A66E-4BA7-B2BE-577F3A8B0F6E}" presName="root2" presStyleCnt="0"/>
      <dgm:spPr/>
    </dgm:pt>
    <dgm:pt modelId="{A2BED56A-053C-47F4-913D-AADE4007D7C0}" type="pres">
      <dgm:prSet presAssocID="{DE4EE034-A66E-4BA7-B2BE-577F3A8B0F6E}" presName="LevelTwoTextNode" presStyleLbl="node3" presStyleIdx="3" presStyleCnt="4">
        <dgm:presLayoutVars>
          <dgm:chPref val="3"/>
        </dgm:presLayoutVars>
      </dgm:prSet>
      <dgm:spPr/>
      <dgm:t>
        <a:bodyPr/>
        <a:lstStyle/>
        <a:p>
          <a:endParaRPr lang="en-US"/>
        </a:p>
      </dgm:t>
    </dgm:pt>
    <dgm:pt modelId="{D8526152-0FBA-4D5F-80C8-B69730C92048}" type="pres">
      <dgm:prSet presAssocID="{DE4EE034-A66E-4BA7-B2BE-577F3A8B0F6E}" presName="level3hierChild" presStyleCnt="0"/>
      <dgm:spPr/>
    </dgm:pt>
    <dgm:pt modelId="{FECC32C3-54DB-4AE2-8961-AF7E7BBF79FB}" type="pres">
      <dgm:prSet presAssocID="{6868C929-D89C-4220-8FEB-D765BAD18E8A}" presName="conn2-1" presStyleLbl="parChTrans1D2" presStyleIdx="2" presStyleCnt="3"/>
      <dgm:spPr/>
      <dgm:t>
        <a:bodyPr/>
        <a:lstStyle/>
        <a:p>
          <a:endParaRPr lang="en-US"/>
        </a:p>
      </dgm:t>
    </dgm:pt>
    <dgm:pt modelId="{02573EA3-D2C1-4CC6-B7E9-38FE6AC1BEB9}" type="pres">
      <dgm:prSet presAssocID="{6868C929-D89C-4220-8FEB-D765BAD18E8A}" presName="connTx" presStyleLbl="parChTrans1D2" presStyleIdx="2" presStyleCnt="3"/>
      <dgm:spPr/>
      <dgm:t>
        <a:bodyPr/>
        <a:lstStyle/>
        <a:p>
          <a:endParaRPr lang="en-US"/>
        </a:p>
      </dgm:t>
    </dgm:pt>
    <dgm:pt modelId="{00258D30-36B1-478B-B31C-EEE825322592}" type="pres">
      <dgm:prSet presAssocID="{90A66265-6604-4AC5-86AE-87D9F9F0506B}" presName="root2" presStyleCnt="0"/>
      <dgm:spPr/>
    </dgm:pt>
    <dgm:pt modelId="{776E42F7-1115-4A5D-9F4F-3F10523F1763}" type="pres">
      <dgm:prSet presAssocID="{90A66265-6604-4AC5-86AE-87D9F9F0506B}" presName="LevelTwoTextNode" presStyleLbl="node2" presStyleIdx="2" presStyleCnt="3">
        <dgm:presLayoutVars>
          <dgm:chPref val="3"/>
        </dgm:presLayoutVars>
      </dgm:prSet>
      <dgm:spPr/>
      <dgm:t>
        <a:bodyPr/>
        <a:lstStyle/>
        <a:p>
          <a:endParaRPr lang="en-US"/>
        </a:p>
      </dgm:t>
    </dgm:pt>
    <dgm:pt modelId="{DB8A3E00-C45D-4AEE-AF22-DB19DAE9E891}" type="pres">
      <dgm:prSet presAssocID="{90A66265-6604-4AC5-86AE-87D9F9F0506B}" presName="level3hierChild" presStyleCnt="0"/>
      <dgm:spPr/>
    </dgm:pt>
  </dgm:ptLst>
  <dgm:cxnLst>
    <dgm:cxn modelId="{094905C8-56CF-4720-A3AA-449E0E13E8B5}" type="presOf" srcId="{9DC3ADB0-7529-463E-9AED-0122160ED28A}" destId="{50834682-30AF-447F-B2A8-EFDEC08DE767}" srcOrd="0" destOrd="0" presId="urn:microsoft.com/office/officeart/2008/layout/HorizontalMultiLevelHierarchy"/>
    <dgm:cxn modelId="{5710EFB0-6E63-490F-B664-E393474A6715}" type="presOf" srcId="{6868C929-D89C-4220-8FEB-D765BAD18E8A}" destId="{02573EA3-D2C1-4CC6-B7E9-38FE6AC1BEB9}" srcOrd="1" destOrd="0" presId="urn:microsoft.com/office/officeart/2008/layout/HorizontalMultiLevelHierarchy"/>
    <dgm:cxn modelId="{366781E8-14BB-4CC3-8DF2-98BFC8CF5CD5}" type="presOf" srcId="{8C6EBAF0-3B9B-4169-9E63-E749ADF69394}" destId="{9AE86E49-76C4-43AD-A187-A4F61E58E025}" srcOrd="1" destOrd="0" presId="urn:microsoft.com/office/officeart/2008/layout/HorizontalMultiLevelHierarchy"/>
    <dgm:cxn modelId="{E1D5A1CE-9DE4-4668-A846-98CECDDA52BE}" srcId="{EE0F74E2-7F52-4CAA-9943-587E6E437E32}" destId="{DF269DEF-5465-4B77-981C-0D9EEE568743}" srcOrd="1" destOrd="0" parTransId="{99ECA80D-F692-46B0-8907-444E5AC11B08}" sibTransId="{7628F80B-4BC9-4968-8E47-6FB8A9D9E57F}"/>
    <dgm:cxn modelId="{C881DB89-FE29-4419-8A0D-52DA32E4D4D0}" type="presOf" srcId="{5D219CD0-7465-4770-B60C-1161716DCAB9}" destId="{F54AD915-D58C-42E7-9614-8A427EA38C24}" srcOrd="0" destOrd="0" presId="urn:microsoft.com/office/officeart/2008/layout/HorizontalMultiLevelHierarchy"/>
    <dgm:cxn modelId="{DC2F1A4C-9807-467E-9825-44B59F043673}" srcId="{6749C7CF-5EBC-4C45-A609-D003699C4CE7}" destId="{8357F283-9715-47FE-8E0C-8901923E0202}" srcOrd="1" destOrd="0" parTransId="{9DC3ADB0-7529-463E-9AED-0122160ED28A}" sibTransId="{EDFD93EC-5F2F-45C1-99B3-2EE31AA1FE18}"/>
    <dgm:cxn modelId="{9E8E08E2-CA71-4B37-A6FC-46134C312E51}" srcId="{6749C7CF-5EBC-4C45-A609-D003699C4CE7}" destId="{90A66265-6604-4AC5-86AE-87D9F9F0506B}" srcOrd="2" destOrd="0" parTransId="{6868C929-D89C-4220-8FEB-D765BAD18E8A}" sibTransId="{2E01C5D8-44A7-42DE-A400-5A26B031B470}"/>
    <dgm:cxn modelId="{DE8021C8-C450-49A5-B3BB-E13CE616FA2A}" type="presOf" srcId="{4585853E-E26A-4C07-9150-CA303462590E}" destId="{BF07CBE8-B6C5-4B4A-85AB-E08C744939F9}" srcOrd="0" destOrd="0" presId="urn:microsoft.com/office/officeart/2008/layout/HorizontalMultiLevelHierarchy"/>
    <dgm:cxn modelId="{3E679812-25DE-4ADE-A9DC-29890E312D13}" type="presOf" srcId="{0E01981E-9781-4F88-8C85-928363493BE5}" destId="{30D2EF84-3DBF-4D11-9D14-53FA7A65A1BE}" srcOrd="1" destOrd="0" presId="urn:microsoft.com/office/officeart/2008/layout/HorizontalMultiLevelHierarchy"/>
    <dgm:cxn modelId="{9B6130B4-45E8-47C9-A7FA-B4266B1B16F1}" srcId="{8357F283-9715-47FE-8E0C-8901923E0202}" destId="{5D219CD0-7465-4770-B60C-1161716DCAB9}" srcOrd="0" destOrd="0" parTransId="{8C6EBAF0-3B9B-4169-9E63-E749ADF69394}" sibTransId="{955A7560-B6E2-41A9-925B-7CAC46855654}"/>
    <dgm:cxn modelId="{CEB88145-F2B7-4A11-87D4-27635B07A3A4}" type="presOf" srcId="{647E7863-9CF7-4FEB-B740-4B6C6E3351F7}" destId="{313BD6AD-6106-4C1A-A061-5BBE8266DD6F}" srcOrd="0" destOrd="0" presId="urn:microsoft.com/office/officeart/2008/layout/HorizontalMultiLevelHierarchy"/>
    <dgm:cxn modelId="{507DE2E0-E213-4DB0-87C0-1BECFE44F4CD}" type="presOf" srcId="{6868C929-D89C-4220-8FEB-D765BAD18E8A}" destId="{FECC32C3-54DB-4AE2-8961-AF7E7BBF79FB}" srcOrd="0" destOrd="0" presId="urn:microsoft.com/office/officeart/2008/layout/HorizontalMultiLevelHierarchy"/>
    <dgm:cxn modelId="{EF7CD377-E541-49FF-87D9-A65E6C0A202F}" type="presOf" srcId="{4585853E-E26A-4C07-9150-CA303462590E}" destId="{3C898476-54FD-4F25-B3AD-F97454441CC5}" srcOrd="1" destOrd="0" presId="urn:microsoft.com/office/officeart/2008/layout/HorizontalMultiLevelHierarchy"/>
    <dgm:cxn modelId="{2B0585E8-9378-4533-90D3-EBFFF74C7AF1}" type="presOf" srcId="{90A66265-6604-4AC5-86AE-87D9F9F0506B}" destId="{776E42F7-1115-4A5D-9F4F-3F10523F1763}" srcOrd="0" destOrd="0" presId="urn:microsoft.com/office/officeart/2008/layout/HorizontalMultiLevelHierarchy"/>
    <dgm:cxn modelId="{B8ECAEC8-BD91-42FF-8C66-C7F3B9BF4B54}" type="presOf" srcId="{B04540C1-3775-48AB-B5C4-94F38FDCAA7D}" destId="{A8FDD3D7-9960-4877-9C70-28410C597CC7}" srcOrd="0" destOrd="0" presId="urn:microsoft.com/office/officeart/2008/layout/HorizontalMultiLevelHierarchy"/>
    <dgm:cxn modelId="{24E67AE4-BD33-4D2E-BE93-3D46B65D482B}" type="presOf" srcId="{8C6EBAF0-3B9B-4169-9E63-E749ADF69394}" destId="{D5BD9899-457C-445D-8A9D-39BC6F1388C8}" srcOrd="0" destOrd="0" presId="urn:microsoft.com/office/officeart/2008/layout/HorizontalMultiLevelHierarchy"/>
    <dgm:cxn modelId="{BADA79B5-68FC-4FC9-9DA7-938CB4A1F8E4}" type="presOf" srcId="{0E01981E-9781-4F88-8C85-928363493BE5}" destId="{310FA5B1-3252-4E98-9841-5533CDE9DF0B}" srcOrd="0" destOrd="0" presId="urn:microsoft.com/office/officeart/2008/layout/HorizontalMultiLevelHierarchy"/>
    <dgm:cxn modelId="{3BF452AA-0FB2-4735-9671-36F3BDAAFC56}" srcId="{6749C7CF-5EBC-4C45-A609-D003699C4CE7}" destId="{EE0F74E2-7F52-4CAA-9943-587E6E437E32}" srcOrd="0" destOrd="0" parTransId="{B04540C1-3775-48AB-B5C4-94F38FDCAA7D}" sibTransId="{FC0A2F0E-E43A-4254-95E2-A87F13107C61}"/>
    <dgm:cxn modelId="{C2A67159-DBAC-40D7-84AF-B73899BF019E}" type="presOf" srcId="{DE4EE034-A66E-4BA7-B2BE-577F3A8B0F6E}" destId="{A2BED56A-053C-47F4-913D-AADE4007D7C0}" srcOrd="0" destOrd="0" presId="urn:microsoft.com/office/officeart/2008/layout/HorizontalMultiLevelHierarchy"/>
    <dgm:cxn modelId="{3266E116-75E5-49B3-8A06-FF8347FB1EA8}" srcId="{0B92C4AC-03D1-4BB4-B2C9-B1AA1688AFC9}" destId="{6749C7CF-5EBC-4C45-A609-D003699C4CE7}" srcOrd="0" destOrd="0" parTransId="{0D39FBE3-F5FD-450E-A549-C58153E068AA}" sibTransId="{BA9BA7A3-B11C-474B-8725-14ACA34B4146}"/>
    <dgm:cxn modelId="{C17C66D8-C9CA-43A6-A0CB-D767A8F62D78}" srcId="{8357F283-9715-47FE-8E0C-8901923E0202}" destId="{DE4EE034-A66E-4BA7-B2BE-577F3A8B0F6E}" srcOrd="1" destOrd="0" parTransId="{0E01981E-9781-4F88-8C85-928363493BE5}" sibTransId="{F2453A26-DD70-4E4F-8802-FC388F2DABC6}"/>
    <dgm:cxn modelId="{F0C1D5AE-6A36-45A9-8D5F-A6EFE68FD1A9}" type="presOf" srcId="{B04540C1-3775-48AB-B5C4-94F38FDCAA7D}" destId="{089447CE-A755-4AF2-9E63-E55F9116E35A}" srcOrd="1" destOrd="0" presId="urn:microsoft.com/office/officeart/2008/layout/HorizontalMultiLevelHierarchy"/>
    <dgm:cxn modelId="{47E5DEE3-088B-4D3E-8744-9D48A38C72DE}" type="presOf" srcId="{99ECA80D-F692-46B0-8907-444E5AC11B08}" destId="{3711EB40-DE22-4A99-BE23-DBC3B6663309}" srcOrd="0" destOrd="0" presId="urn:microsoft.com/office/officeart/2008/layout/HorizontalMultiLevelHierarchy"/>
    <dgm:cxn modelId="{0669A612-002E-4657-B601-39BC4D7C2D16}" type="presOf" srcId="{EE0F74E2-7F52-4CAA-9943-587E6E437E32}" destId="{E4468D54-AA59-4CE4-A305-1AAF77A60C09}" srcOrd="0" destOrd="0" presId="urn:microsoft.com/office/officeart/2008/layout/HorizontalMultiLevelHierarchy"/>
    <dgm:cxn modelId="{BB0BE90F-A9F7-4923-A6FC-FB6F108467CC}" type="presOf" srcId="{0B92C4AC-03D1-4BB4-B2C9-B1AA1688AFC9}" destId="{C9C7C30E-3C6F-4A3D-BC36-D4C93829E93D}" srcOrd="0" destOrd="0" presId="urn:microsoft.com/office/officeart/2008/layout/HorizontalMultiLevelHierarchy"/>
    <dgm:cxn modelId="{67F3FF22-F5FF-4B61-8256-DF0BB2BA6B13}" type="presOf" srcId="{9DC3ADB0-7529-463E-9AED-0122160ED28A}" destId="{44332DD8-F485-4057-9550-69CFED2BBDD6}" srcOrd="1" destOrd="0" presId="urn:microsoft.com/office/officeart/2008/layout/HorizontalMultiLevelHierarchy"/>
    <dgm:cxn modelId="{7D683FEC-425F-493B-8F47-9CD049906F00}" type="presOf" srcId="{99ECA80D-F692-46B0-8907-444E5AC11B08}" destId="{939FAD8B-8FA4-4E48-A58A-A7F69387EA27}" srcOrd="1" destOrd="0" presId="urn:microsoft.com/office/officeart/2008/layout/HorizontalMultiLevelHierarchy"/>
    <dgm:cxn modelId="{60AA0C78-A8A6-4E8A-9589-9FCDC9CDD949}" srcId="{EE0F74E2-7F52-4CAA-9943-587E6E437E32}" destId="{647E7863-9CF7-4FEB-B740-4B6C6E3351F7}" srcOrd="0" destOrd="0" parTransId="{4585853E-E26A-4C07-9150-CA303462590E}" sibTransId="{404BCFF2-3B58-4D52-AB2B-DF27D4FB5E3F}"/>
    <dgm:cxn modelId="{8636B10D-345C-4500-899D-9B47CEC35161}" type="presOf" srcId="{6749C7CF-5EBC-4C45-A609-D003699C4CE7}" destId="{CD0076A7-2097-4609-9318-FA8E96A953A7}" srcOrd="0" destOrd="0" presId="urn:microsoft.com/office/officeart/2008/layout/HorizontalMultiLevelHierarchy"/>
    <dgm:cxn modelId="{5035AA3D-6FF0-41EC-A3D1-A5C61B560F93}" type="presOf" srcId="{DF269DEF-5465-4B77-981C-0D9EEE568743}" destId="{E57BA686-B12E-4116-BBDA-1E07C965E278}" srcOrd="0" destOrd="0" presId="urn:microsoft.com/office/officeart/2008/layout/HorizontalMultiLevelHierarchy"/>
    <dgm:cxn modelId="{99015D07-DAB7-4C7D-896B-D04200B35EEA}" type="presOf" srcId="{8357F283-9715-47FE-8E0C-8901923E0202}" destId="{16F92284-F831-4073-982D-FEA68825E9D5}" srcOrd="0" destOrd="0" presId="urn:microsoft.com/office/officeart/2008/layout/HorizontalMultiLevelHierarchy"/>
    <dgm:cxn modelId="{CFA6080A-B90E-4C34-B1C4-196A48BCC968}" type="presParOf" srcId="{C9C7C30E-3C6F-4A3D-BC36-D4C93829E93D}" destId="{CC8E8BFD-0A30-4F6D-9C33-22C1585D1B27}" srcOrd="0" destOrd="0" presId="urn:microsoft.com/office/officeart/2008/layout/HorizontalMultiLevelHierarchy"/>
    <dgm:cxn modelId="{DA6F5ECA-3A4A-4338-A619-BCC7CD238312}" type="presParOf" srcId="{CC8E8BFD-0A30-4F6D-9C33-22C1585D1B27}" destId="{CD0076A7-2097-4609-9318-FA8E96A953A7}" srcOrd="0" destOrd="0" presId="urn:microsoft.com/office/officeart/2008/layout/HorizontalMultiLevelHierarchy"/>
    <dgm:cxn modelId="{7B228341-B3A2-4C73-87D1-2731EF05F34A}" type="presParOf" srcId="{CC8E8BFD-0A30-4F6D-9C33-22C1585D1B27}" destId="{C486F9E1-459A-435D-8982-2AAF5475EDA0}" srcOrd="1" destOrd="0" presId="urn:microsoft.com/office/officeart/2008/layout/HorizontalMultiLevelHierarchy"/>
    <dgm:cxn modelId="{86D65CB2-51F2-42CC-A9A0-73F54A596DB0}" type="presParOf" srcId="{C486F9E1-459A-435D-8982-2AAF5475EDA0}" destId="{A8FDD3D7-9960-4877-9C70-28410C597CC7}" srcOrd="0" destOrd="0" presId="urn:microsoft.com/office/officeart/2008/layout/HorizontalMultiLevelHierarchy"/>
    <dgm:cxn modelId="{85BE8A90-3981-4223-80E6-6F2BDDB5254A}" type="presParOf" srcId="{A8FDD3D7-9960-4877-9C70-28410C597CC7}" destId="{089447CE-A755-4AF2-9E63-E55F9116E35A}" srcOrd="0" destOrd="0" presId="urn:microsoft.com/office/officeart/2008/layout/HorizontalMultiLevelHierarchy"/>
    <dgm:cxn modelId="{49BF87B1-4E75-4880-912A-C4EF399E39C3}" type="presParOf" srcId="{C486F9E1-459A-435D-8982-2AAF5475EDA0}" destId="{931E67CA-4241-4AEC-B851-886B6F5D0C95}" srcOrd="1" destOrd="0" presId="urn:microsoft.com/office/officeart/2008/layout/HorizontalMultiLevelHierarchy"/>
    <dgm:cxn modelId="{582D0086-2E98-45C8-B117-5ADB8187EAA1}" type="presParOf" srcId="{931E67CA-4241-4AEC-B851-886B6F5D0C95}" destId="{E4468D54-AA59-4CE4-A305-1AAF77A60C09}" srcOrd="0" destOrd="0" presId="urn:microsoft.com/office/officeart/2008/layout/HorizontalMultiLevelHierarchy"/>
    <dgm:cxn modelId="{81A6EE11-73AF-44D7-B70A-488E69804FF4}" type="presParOf" srcId="{931E67CA-4241-4AEC-B851-886B6F5D0C95}" destId="{5BB985F0-B123-4996-8C6F-0C8DD73E0294}" srcOrd="1" destOrd="0" presId="urn:microsoft.com/office/officeart/2008/layout/HorizontalMultiLevelHierarchy"/>
    <dgm:cxn modelId="{A12959E9-22AE-46CA-B61D-D803D825BCB1}" type="presParOf" srcId="{5BB985F0-B123-4996-8C6F-0C8DD73E0294}" destId="{BF07CBE8-B6C5-4B4A-85AB-E08C744939F9}" srcOrd="0" destOrd="0" presId="urn:microsoft.com/office/officeart/2008/layout/HorizontalMultiLevelHierarchy"/>
    <dgm:cxn modelId="{C327974A-61A0-408B-BF16-ED50D727D2B0}" type="presParOf" srcId="{BF07CBE8-B6C5-4B4A-85AB-E08C744939F9}" destId="{3C898476-54FD-4F25-B3AD-F97454441CC5}" srcOrd="0" destOrd="0" presId="urn:microsoft.com/office/officeart/2008/layout/HorizontalMultiLevelHierarchy"/>
    <dgm:cxn modelId="{2E118595-CFE9-494F-980B-DEE95C75FED2}" type="presParOf" srcId="{5BB985F0-B123-4996-8C6F-0C8DD73E0294}" destId="{DDFF2259-4C34-465C-B67A-C9B6F48C06CB}" srcOrd="1" destOrd="0" presId="urn:microsoft.com/office/officeart/2008/layout/HorizontalMultiLevelHierarchy"/>
    <dgm:cxn modelId="{9E80E891-312D-4FB0-A6AF-8FE604B37960}" type="presParOf" srcId="{DDFF2259-4C34-465C-B67A-C9B6F48C06CB}" destId="{313BD6AD-6106-4C1A-A061-5BBE8266DD6F}" srcOrd="0" destOrd="0" presId="urn:microsoft.com/office/officeart/2008/layout/HorizontalMultiLevelHierarchy"/>
    <dgm:cxn modelId="{4B09DCC9-3808-4E40-902C-54A79CE15BC6}" type="presParOf" srcId="{DDFF2259-4C34-465C-B67A-C9B6F48C06CB}" destId="{4F3F8F47-71B5-4141-AF7C-16C880BAA835}" srcOrd="1" destOrd="0" presId="urn:microsoft.com/office/officeart/2008/layout/HorizontalMultiLevelHierarchy"/>
    <dgm:cxn modelId="{D276230B-DF64-4F8D-9402-A40F97568F47}" type="presParOf" srcId="{5BB985F0-B123-4996-8C6F-0C8DD73E0294}" destId="{3711EB40-DE22-4A99-BE23-DBC3B6663309}" srcOrd="2" destOrd="0" presId="urn:microsoft.com/office/officeart/2008/layout/HorizontalMultiLevelHierarchy"/>
    <dgm:cxn modelId="{0A3B5C40-9478-47A4-B829-4EF5FA0E8949}" type="presParOf" srcId="{3711EB40-DE22-4A99-BE23-DBC3B6663309}" destId="{939FAD8B-8FA4-4E48-A58A-A7F69387EA27}" srcOrd="0" destOrd="0" presId="urn:microsoft.com/office/officeart/2008/layout/HorizontalMultiLevelHierarchy"/>
    <dgm:cxn modelId="{E39D6B99-0C2C-4AE6-90DC-8BE25D9D91FC}" type="presParOf" srcId="{5BB985F0-B123-4996-8C6F-0C8DD73E0294}" destId="{665BBE37-BD71-43BB-B3AC-E761E2916668}" srcOrd="3" destOrd="0" presId="urn:microsoft.com/office/officeart/2008/layout/HorizontalMultiLevelHierarchy"/>
    <dgm:cxn modelId="{55E21393-39C7-4F24-AC3E-4743943C7A1E}" type="presParOf" srcId="{665BBE37-BD71-43BB-B3AC-E761E2916668}" destId="{E57BA686-B12E-4116-BBDA-1E07C965E278}" srcOrd="0" destOrd="0" presId="urn:microsoft.com/office/officeart/2008/layout/HorizontalMultiLevelHierarchy"/>
    <dgm:cxn modelId="{078AC96E-BC82-4655-A657-C5275603793C}" type="presParOf" srcId="{665BBE37-BD71-43BB-B3AC-E761E2916668}" destId="{9EED6A85-402B-43FA-AD83-537F8AB89982}" srcOrd="1" destOrd="0" presId="urn:microsoft.com/office/officeart/2008/layout/HorizontalMultiLevelHierarchy"/>
    <dgm:cxn modelId="{168B8BC1-37A1-4847-8AD2-527CF2F93EEF}" type="presParOf" srcId="{C486F9E1-459A-435D-8982-2AAF5475EDA0}" destId="{50834682-30AF-447F-B2A8-EFDEC08DE767}" srcOrd="2" destOrd="0" presId="urn:microsoft.com/office/officeart/2008/layout/HorizontalMultiLevelHierarchy"/>
    <dgm:cxn modelId="{5507E18D-85E3-4B90-9910-09E8E5B6DCB7}" type="presParOf" srcId="{50834682-30AF-447F-B2A8-EFDEC08DE767}" destId="{44332DD8-F485-4057-9550-69CFED2BBDD6}" srcOrd="0" destOrd="0" presId="urn:microsoft.com/office/officeart/2008/layout/HorizontalMultiLevelHierarchy"/>
    <dgm:cxn modelId="{771F1EDA-2167-45C7-9761-3B87C80E4900}" type="presParOf" srcId="{C486F9E1-459A-435D-8982-2AAF5475EDA0}" destId="{B98CB852-4210-4E23-A5B1-7CA6D3024C94}" srcOrd="3" destOrd="0" presId="urn:microsoft.com/office/officeart/2008/layout/HorizontalMultiLevelHierarchy"/>
    <dgm:cxn modelId="{EA8AC66C-863F-4533-AD8F-898C6B19D458}" type="presParOf" srcId="{B98CB852-4210-4E23-A5B1-7CA6D3024C94}" destId="{16F92284-F831-4073-982D-FEA68825E9D5}" srcOrd="0" destOrd="0" presId="urn:microsoft.com/office/officeart/2008/layout/HorizontalMultiLevelHierarchy"/>
    <dgm:cxn modelId="{6A8D6662-44AA-4A8F-B23E-48E04E35BEF0}" type="presParOf" srcId="{B98CB852-4210-4E23-A5B1-7CA6D3024C94}" destId="{9DA98CFF-E194-4E84-95EC-BFE61B121992}" srcOrd="1" destOrd="0" presId="urn:microsoft.com/office/officeart/2008/layout/HorizontalMultiLevelHierarchy"/>
    <dgm:cxn modelId="{CD68151D-0E0C-4F10-ADB0-E8E0B2D5C44A}" type="presParOf" srcId="{9DA98CFF-E194-4E84-95EC-BFE61B121992}" destId="{D5BD9899-457C-445D-8A9D-39BC6F1388C8}" srcOrd="0" destOrd="0" presId="urn:microsoft.com/office/officeart/2008/layout/HorizontalMultiLevelHierarchy"/>
    <dgm:cxn modelId="{2200EA56-E91D-4A69-89FD-2CFE94B43AC5}" type="presParOf" srcId="{D5BD9899-457C-445D-8A9D-39BC6F1388C8}" destId="{9AE86E49-76C4-43AD-A187-A4F61E58E025}" srcOrd="0" destOrd="0" presId="urn:microsoft.com/office/officeart/2008/layout/HorizontalMultiLevelHierarchy"/>
    <dgm:cxn modelId="{C17FF44A-18E0-4C3F-86F4-4ED93634060A}" type="presParOf" srcId="{9DA98CFF-E194-4E84-95EC-BFE61B121992}" destId="{FB134906-7AAC-4530-B1B6-BB0994022C62}" srcOrd="1" destOrd="0" presId="urn:microsoft.com/office/officeart/2008/layout/HorizontalMultiLevelHierarchy"/>
    <dgm:cxn modelId="{65CA054F-4F29-42CF-99C2-FE8D8055AB52}" type="presParOf" srcId="{FB134906-7AAC-4530-B1B6-BB0994022C62}" destId="{F54AD915-D58C-42E7-9614-8A427EA38C24}" srcOrd="0" destOrd="0" presId="urn:microsoft.com/office/officeart/2008/layout/HorizontalMultiLevelHierarchy"/>
    <dgm:cxn modelId="{9390678F-6034-4BB8-960E-6D47BA36D717}" type="presParOf" srcId="{FB134906-7AAC-4530-B1B6-BB0994022C62}" destId="{CBA23720-50F0-4A14-BC3A-D64B00808CA2}" srcOrd="1" destOrd="0" presId="urn:microsoft.com/office/officeart/2008/layout/HorizontalMultiLevelHierarchy"/>
    <dgm:cxn modelId="{49E3CC77-1AFE-4566-83FE-AAF2BE2921FC}" type="presParOf" srcId="{9DA98CFF-E194-4E84-95EC-BFE61B121992}" destId="{310FA5B1-3252-4E98-9841-5533CDE9DF0B}" srcOrd="2" destOrd="0" presId="urn:microsoft.com/office/officeart/2008/layout/HorizontalMultiLevelHierarchy"/>
    <dgm:cxn modelId="{247959EB-CEB2-466C-BC67-B04F44CCF4B3}" type="presParOf" srcId="{310FA5B1-3252-4E98-9841-5533CDE9DF0B}" destId="{30D2EF84-3DBF-4D11-9D14-53FA7A65A1BE}" srcOrd="0" destOrd="0" presId="urn:microsoft.com/office/officeart/2008/layout/HorizontalMultiLevelHierarchy"/>
    <dgm:cxn modelId="{8AC4934E-3063-4B70-B80D-77C6FE226DDA}" type="presParOf" srcId="{9DA98CFF-E194-4E84-95EC-BFE61B121992}" destId="{93D24801-4F86-4A19-8A89-870D5530388A}" srcOrd="3" destOrd="0" presId="urn:microsoft.com/office/officeart/2008/layout/HorizontalMultiLevelHierarchy"/>
    <dgm:cxn modelId="{DC52132E-AB54-48F3-8036-A902E84E9F8A}" type="presParOf" srcId="{93D24801-4F86-4A19-8A89-870D5530388A}" destId="{A2BED56A-053C-47F4-913D-AADE4007D7C0}" srcOrd="0" destOrd="0" presId="urn:microsoft.com/office/officeart/2008/layout/HorizontalMultiLevelHierarchy"/>
    <dgm:cxn modelId="{A4B96CEE-ECAD-4D54-AC12-3417B576B911}" type="presParOf" srcId="{93D24801-4F86-4A19-8A89-870D5530388A}" destId="{D8526152-0FBA-4D5F-80C8-B69730C92048}" srcOrd="1" destOrd="0" presId="urn:microsoft.com/office/officeart/2008/layout/HorizontalMultiLevelHierarchy"/>
    <dgm:cxn modelId="{308637E7-8C3F-4E0F-8849-2A8F5D51D954}" type="presParOf" srcId="{C486F9E1-459A-435D-8982-2AAF5475EDA0}" destId="{FECC32C3-54DB-4AE2-8961-AF7E7BBF79FB}" srcOrd="4" destOrd="0" presId="urn:microsoft.com/office/officeart/2008/layout/HorizontalMultiLevelHierarchy"/>
    <dgm:cxn modelId="{8C8D1665-B406-4565-88BF-85DC4DA3915B}" type="presParOf" srcId="{FECC32C3-54DB-4AE2-8961-AF7E7BBF79FB}" destId="{02573EA3-D2C1-4CC6-B7E9-38FE6AC1BEB9}" srcOrd="0" destOrd="0" presId="urn:microsoft.com/office/officeart/2008/layout/HorizontalMultiLevelHierarchy"/>
    <dgm:cxn modelId="{FF013507-FB9C-48DE-A1FB-B0A73FBF6FA1}" type="presParOf" srcId="{C486F9E1-459A-435D-8982-2AAF5475EDA0}" destId="{00258D30-36B1-478B-B31C-EEE825322592}" srcOrd="5" destOrd="0" presId="urn:microsoft.com/office/officeart/2008/layout/HorizontalMultiLevelHierarchy"/>
    <dgm:cxn modelId="{A6000F70-E9F4-4676-8FF3-636FE7F48DC0}" type="presParOf" srcId="{00258D30-36B1-478B-B31C-EEE825322592}" destId="{776E42F7-1115-4A5D-9F4F-3F10523F1763}" srcOrd="0" destOrd="0" presId="urn:microsoft.com/office/officeart/2008/layout/HorizontalMultiLevelHierarchy"/>
    <dgm:cxn modelId="{F26519C0-EC2A-44EF-A2AB-58C304D082F8}" type="presParOf" srcId="{00258D30-36B1-478B-B31C-EEE825322592}" destId="{DB8A3E00-C45D-4AEE-AF22-DB19DAE9E89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95B8B72-8181-4779-89E0-C74D994D0A90}"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629E699E-AF15-4B46-A5D5-179430081145}">
      <dgm:prSet phldrT="[Text]"/>
      <dgm:spPr/>
      <dgm:t>
        <a:bodyPr/>
        <a:lstStyle/>
        <a:p>
          <a:r>
            <a:rPr lang="fa-IR" dirty="0" err="1" smtClean="0"/>
            <a:t>بیشینه</a:t>
          </a:r>
          <a:r>
            <a:rPr lang="fa-IR" dirty="0" smtClean="0"/>
            <a:t> سازی ایمنی</a:t>
          </a:r>
          <a:endParaRPr lang="en-US" dirty="0"/>
        </a:p>
      </dgm:t>
    </dgm:pt>
    <dgm:pt modelId="{01F3C1A1-17D0-4F36-B5D4-6E2D259325E6}" type="parTrans" cxnId="{68803551-1B0B-4A7E-B32F-C3A18FF00175}">
      <dgm:prSet/>
      <dgm:spPr/>
      <dgm:t>
        <a:bodyPr/>
        <a:lstStyle/>
        <a:p>
          <a:endParaRPr lang="en-US"/>
        </a:p>
      </dgm:t>
    </dgm:pt>
    <dgm:pt modelId="{8D5B1C0C-0431-49C0-8C61-60485FA42675}" type="sibTrans" cxnId="{68803551-1B0B-4A7E-B32F-C3A18FF00175}">
      <dgm:prSet/>
      <dgm:spPr/>
      <dgm:t>
        <a:bodyPr/>
        <a:lstStyle/>
        <a:p>
          <a:endParaRPr lang="en-US"/>
        </a:p>
      </dgm:t>
    </dgm:pt>
    <dgm:pt modelId="{E082BABA-6121-426E-8BF4-2EAE41DC891F}">
      <dgm:prSet phldrT="[Text]"/>
      <dgm:spPr/>
      <dgm:t>
        <a:bodyPr/>
        <a:lstStyle/>
        <a:p>
          <a:r>
            <a:rPr lang="fa-IR" dirty="0" smtClean="0"/>
            <a:t>کمینه ساری حوادث</a:t>
          </a:r>
          <a:endParaRPr lang="en-US" dirty="0"/>
        </a:p>
      </dgm:t>
    </dgm:pt>
    <dgm:pt modelId="{716126FA-DB4F-4375-A08E-E80D848A3C6D}" type="parTrans" cxnId="{880D645F-1337-4E91-9753-DCC9177A9320}">
      <dgm:prSet/>
      <dgm:spPr/>
      <dgm:t>
        <a:bodyPr/>
        <a:lstStyle/>
        <a:p>
          <a:endParaRPr lang="en-US"/>
        </a:p>
      </dgm:t>
    </dgm:pt>
    <dgm:pt modelId="{FB56E2AD-86FF-4B82-8868-1930670FA2A9}" type="sibTrans" cxnId="{880D645F-1337-4E91-9753-DCC9177A9320}">
      <dgm:prSet/>
      <dgm:spPr/>
      <dgm:t>
        <a:bodyPr/>
        <a:lstStyle/>
        <a:p>
          <a:endParaRPr lang="en-US"/>
        </a:p>
      </dgm:t>
    </dgm:pt>
    <dgm:pt modelId="{089AD1BC-3494-4D8E-A896-BA809A7EFDF6}">
      <dgm:prSet phldrT="[Text]"/>
      <dgm:spPr/>
      <dgm:t>
        <a:bodyPr/>
        <a:lstStyle/>
        <a:p>
          <a:r>
            <a:rPr lang="fa-IR" dirty="0" err="1" smtClean="0"/>
            <a:t>بیشینه</a:t>
          </a:r>
          <a:r>
            <a:rPr lang="fa-IR" dirty="0" smtClean="0"/>
            <a:t> سازی کیفیت رانندگی</a:t>
          </a:r>
          <a:endParaRPr lang="en-US" dirty="0"/>
        </a:p>
      </dgm:t>
    </dgm:pt>
    <dgm:pt modelId="{956E5F6D-B3DD-48E5-BA57-EE619626262F}" type="parTrans" cxnId="{D699A5D4-5F3F-466B-8FC5-8C1CBF64A617}">
      <dgm:prSet/>
      <dgm:spPr/>
      <dgm:t>
        <a:bodyPr/>
        <a:lstStyle/>
        <a:p>
          <a:endParaRPr lang="en-US"/>
        </a:p>
      </dgm:t>
    </dgm:pt>
    <dgm:pt modelId="{34999FD8-0F6E-4E2A-B9C0-C6550B8D8AD6}" type="sibTrans" cxnId="{D699A5D4-5F3F-466B-8FC5-8C1CBF64A617}">
      <dgm:prSet/>
      <dgm:spPr/>
      <dgm:t>
        <a:bodyPr/>
        <a:lstStyle/>
        <a:p>
          <a:endParaRPr lang="en-US"/>
        </a:p>
      </dgm:t>
    </dgm:pt>
    <dgm:pt modelId="{13A5DA2A-F53B-422A-9FAB-5D32B01CAAE9}">
      <dgm:prSet phldrT="[Text]"/>
      <dgm:spPr/>
      <dgm:t>
        <a:bodyPr/>
        <a:lstStyle/>
        <a:p>
          <a:r>
            <a:rPr lang="fa-IR" dirty="0" smtClean="0"/>
            <a:t>نگهداری مناسب خودروها</a:t>
          </a:r>
          <a:endParaRPr lang="en-US" dirty="0"/>
        </a:p>
      </dgm:t>
    </dgm:pt>
    <dgm:pt modelId="{7171F9B3-8AF2-4B59-BCBE-8EB3B1F7EFB9}" type="parTrans" cxnId="{EF5D66A9-FE11-4BF7-93E3-E1C38BE588FF}">
      <dgm:prSet/>
      <dgm:spPr/>
      <dgm:t>
        <a:bodyPr/>
        <a:lstStyle/>
        <a:p>
          <a:endParaRPr lang="en-US"/>
        </a:p>
      </dgm:t>
    </dgm:pt>
    <dgm:pt modelId="{494C9A34-E2A0-45D5-861D-3594BEE4D28B}" type="sibTrans" cxnId="{EF5D66A9-FE11-4BF7-93E3-E1C38BE588FF}">
      <dgm:prSet/>
      <dgm:spPr/>
      <dgm:t>
        <a:bodyPr/>
        <a:lstStyle/>
        <a:p>
          <a:endParaRPr lang="en-US"/>
        </a:p>
      </dgm:t>
    </dgm:pt>
    <dgm:pt modelId="{EDDE4119-426D-461A-BD8A-36084B5062E8}">
      <dgm:prSet phldrT="[Text]"/>
      <dgm:spPr/>
      <dgm:t>
        <a:bodyPr/>
        <a:lstStyle/>
        <a:p>
          <a:r>
            <a:rPr lang="fa-IR" dirty="0" err="1" smtClean="0"/>
            <a:t>بیشینه</a:t>
          </a:r>
          <a:r>
            <a:rPr lang="fa-IR" dirty="0" smtClean="0"/>
            <a:t> سازی کاربرد تجهیزات ایمنی در خودروها</a:t>
          </a:r>
          <a:endParaRPr lang="en-US" dirty="0"/>
        </a:p>
      </dgm:t>
    </dgm:pt>
    <dgm:pt modelId="{E8197C87-B079-42B1-8FBD-151936603CB2}" type="parTrans" cxnId="{50E68690-6C23-4D79-B6BD-740206162C08}">
      <dgm:prSet/>
      <dgm:spPr/>
      <dgm:t>
        <a:bodyPr/>
        <a:lstStyle/>
        <a:p>
          <a:endParaRPr lang="en-US"/>
        </a:p>
      </dgm:t>
    </dgm:pt>
    <dgm:pt modelId="{3493F7AD-7D23-41FC-BC6C-9AA7476D16E9}" type="sibTrans" cxnId="{50E68690-6C23-4D79-B6BD-740206162C08}">
      <dgm:prSet/>
      <dgm:spPr/>
      <dgm:t>
        <a:bodyPr/>
        <a:lstStyle/>
        <a:p>
          <a:endParaRPr lang="en-US"/>
        </a:p>
      </dgm:t>
    </dgm:pt>
    <dgm:pt modelId="{45546BAC-09FA-430C-AE4A-46EDAB25F973}">
      <dgm:prSet phldrT="[Text]"/>
      <dgm:spPr/>
      <dgm:t>
        <a:bodyPr/>
        <a:lstStyle/>
        <a:p>
          <a:r>
            <a:rPr lang="fa-IR" dirty="0" smtClean="0"/>
            <a:t>تشویق مردم به خرید تجهیزات ایمنی برای خودروها</a:t>
          </a:r>
          <a:endParaRPr lang="en-US" dirty="0"/>
        </a:p>
      </dgm:t>
    </dgm:pt>
    <dgm:pt modelId="{1ACC35BD-70E0-43DE-A205-0C21D6F2B0A3}" type="parTrans" cxnId="{79DD9D22-2E93-4F59-9773-364E6185BBED}">
      <dgm:prSet/>
      <dgm:spPr/>
      <dgm:t>
        <a:bodyPr/>
        <a:lstStyle/>
        <a:p>
          <a:endParaRPr lang="en-US"/>
        </a:p>
      </dgm:t>
    </dgm:pt>
    <dgm:pt modelId="{D2E398BF-EBEE-4146-9951-987DE1E560AD}" type="sibTrans" cxnId="{79DD9D22-2E93-4F59-9773-364E6185BBED}">
      <dgm:prSet/>
      <dgm:spPr/>
      <dgm:t>
        <a:bodyPr/>
        <a:lstStyle/>
        <a:p>
          <a:endParaRPr lang="en-US"/>
        </a:p>
      </dgm:t>
    </dgm:pt>
    <dgm:pt modelId="{3910E951-6EF9-45A0-9795-7DD507F18862}">
      <dgm:prSet/>
      <dgm:spPr/>
      <dgm:t>
        <a:bodyPr/>
        <a:lstStyle/>
        <a:p>
          <a:r>
            <a:rPr lang="fa-IR" dirty="0" smtClean="0"/>
            <a:t>لزوم نصب تجهیزات ایمنی</a:t>
          </a:r>
          <a:endParaRPr lang="en-US" dirty="0"/>
        </a:p>
      </dgm:t>
    </dgm:pt>
    <dgm:pt modelId="{40704501-193F-441F-BCCD-6B92DB7EF42F}" type="parTrans" cxnId="{785872B3-F7C6-4363-955A-B9D75D0A3875}">
      <dgm:prSet/>
      <dgm:spPr/>
      <dgm:t>
        <a:bodyPr/>
        <a:lstStyle/>
        <a:p>
          <a:endParaRPr lang="en-US"/>
        </a:p>
      </dgm:t>
    </dgm:pt>
    <dgm:pt modelId="{9774412B-6B40-47BC-B3B5-7BC1A817900E}" type="sibTrans" cxnId="{785872B3-F7C6-4363-955A-B9D75D0A3875}">
      <dgm:prSet/>
      <dgm:spPr/>
      <dgm:t>
        <a:bodyPr/>
        <a:lstStyle/>
        <a:p>
          <a:endParaRPr lang="en-US"/>
        </a:p>
      </dgm:t>
    </dgm:pt>
    <dgm:pt modelId="{0BC0297A-B8CD-45F1-AD01-86F0A90D27BC}">
      <dgm:prSet/>
      <dgm:spPr/>
      <dgm:t>
        <a:bodyPr/>
        <a:lstStyle/>
        <a:p>
          <a:r>
            <a:rPr lang="fa-IR" dirty="0" smtClean="0"/>
            <a:t>آموزش مردم درباره ایمنی</a:t>
          </a:r>
          <a:endParaRPr lang="en-US" dirty="0"/>
        </a:p>
      </dgm:t>
    </dgm:pt>
    <dgm:pt modelId="{5F1E5E01-8088-4C9A-99B8-3C19B63FDE60}" type="parTrans" cxnId="{35155CFE-1B71-424B-849C-5D8CF0F124AB}">
      <dgm:prSet/>
      <dgm:spPr/>
      <dgm:t>
        <a:bodyPr/>
        <a:lstStyle/>
        <a:p>
          <a:endParaRPr lang="en-US"/>
        </a:p>
      </dgm:t>
    </dgm:pt>
    <dgm:pt modelId="{90D6C052-ADC0-4A13-8009-D6798EF437CD}" type="sibTrans" cxnId="{35155CFE-1B71-424B-849C-5D8CF0F124AB}">
      <dgm:prSet/>
      <dgm:spPr/>
      <dgm:t>
        <a:bodyPr/>
        <a:lstStyle/>
        <a:p>
          <a:endParaRPr lang="en-US"/>
        </a:p>
      </dgm:t>
    </dgm:pt>
    <dgm:pt modelId="{C7625396-77AC-4DCD-A5CB-45EB656B7BFE}">
      <dgm:prSet/>
      <dgm:spPr/>
      <dgm:t>
        <a:bodyPr/>
        <a:lstStyle/>
        <a:p>
          <a:r>
            <a:rPr lang="fa-IR" dirty="0" smtClean="0"/>
            <a:t>اجرای قانون</a:t>
          </a:r>
          <a:endParaRPr lang="en-US" dirty="0"/>
        </a:p>
      </dgm:t>
    </dgm:pt>
    <dgm:pt modelId="{C1614CBB-05D3-4D10-8273-441F4B75C838}" type="parTrans" cxnId="{177DFA16-3B10-4CA7-91DC-3EA93AD85619}">
      <dgm:prSet/>
      <dgm:spPr/>
      <dgm:t>
        <a:bodyPr/>
        <a:lstStyle/>
        <a:p>
          <a:endParaRPr lang="en-US"/>
        </a:p>
      </dgm:t>
    </dgm:pt>
    <dgm:pt modelId="{B52C028C-CF18-405D-91C3-11CAB951320D}" type="sibTrans" cxnId="{177DFA16-3B10-4CA7-91DC-3EA93AD85619}">
      <dgm:prSet/>
      <dgm:spPr/>
      <dgm:t>
        <a:bodyPr/>
        <a:lstStyle/>
        <a:p>
          <a:endParaRPr lang="en-US"/>
        </a:p>
      </dgm:t>
    </dgm:pt>
    <dgm:pt modelId="{6ED6EB88-2425-4457-9358-4FD2BA925D7D}">
      <dgm:prSet/>
      <dgm:spPr/>
      <dgm:t>
        <a:bodyPr/>
        <a:lstStyle/>
        <a:p>
          <a:r>
            <a:rPr lang="fa-IR" dirty="0" smtClean="0"/>
            <a:t>برخورداری از قوانین مستدل</a:t>
          </a:r>
          <a:endParaRPr lang="en-US" dirty="0"/>
        </a:p>
      </dgm:t>
    </dgm:pt>
    <dgm:pt modelId="{F175EF96-CC9C-4C80-8732-BF37D977E2C5}" type="parTrans" cxnId="{79F97E1B-9CD0-4968-B6B4-93DC941F5FA2}">
      <dgm:prSet/>
      <dgm:spPr/>
      <dgm:t>
        <a:bodyPr/>
        <a:lstStyle/>
        <a:p>
          <a:endParaRPr lang="en-US"/>
        </a:p>
      </dgm:t>
    </dgm:pt>
    <dgm:pt modelId="{82CC208F-7756-4AFE-963C-AF3D8C44C9E3}" type="sibTrans" cxnId="{79F97E1B-9CD0-4968-B6B4-93DC941F5FA2}">
      <dgm:prSet/>
      <dgm:spPr/>
      <dgm:t>
        <a:bodyPr/>
        <a:lstStyle/>
        <a:p>
          <a:endParaRPr lang="en-US"/>
        </a:p>
      </dgm:t>
    </dgm:pt>
    <dgm:pt modelId="{3FE38A36-C7D6-4B07-BC64-A17F184BC623}" type="pres">
      <dgm:prSet presAssocID="{A95B8B72-8181-4779-89E0-C74D994D0A90}" presName="diagram" presStyleCnt="0">
        <dgm:presLayoutVars>
          <dgm:chPref val="1"/>
          <dgm:dir val="rev"/>
          <dgm:animOne val="branch"/>
          <dgm:animLvl val="lvl"/>
          <dgm:resizeHandles val="exact"/>
        </dgm:presLayoutVars>
      </dgm:prSet>
      <dgm:spPr/>
      <dgm:t>
        <a:bodyPr/>
        <a:lstStyle/>
        <a:p>
          <a:endParaRPr lang="en-US"/>
        </a:p>
      </dgm:t>
    </dgm:pt>
    <dgm:pt modelId="{8667E85A-CB8F-4898-8309-D61A479F2652}" type="pres">
      <dgm:prSet presAssocID="{629E699E-AF15-4B46-A5D5-179430081145}" presName="root1" presStyleCnt="0"/>
      <dgm:spPr/>
    </dgm:pt>
    <dgm:pt modelId="{59162368-820F-48F6-B120-D1480B2E2CBB}" type="pres">
      <dgm:prSet presAssocID="{629E699E-AF15-4B46-A5D5-179430081145}" presName="LevelOneTextNode" presStyleLbl="node0" presStyleIdx="0" presStyleCnt="1">
        <dgm:presLayoutVars>
          <dgm:chPref val="3"/>
        </dgm:presLayoutVars>
      </dgm:prSet>
      <dgm:spPr/>
      <dgm:t>
        <a:bodyPr/>
        <a:lstStyle/>
        <a:p>
          <a:endParaRPr lang="en-US"/>
        </a:p>
      </dgm:t>
    </dgm:pt>
    <dgm:pt modelId="{7357014D-C01F-4870-B61E-135275346B3F}" type="pres">
      <dgm:prSet presAssocID="{629E699E-AF15-4B46-A5D5-179430081145}" presName="level2hierChild" presStyleCnt="0"/>
      <dgm:spPr/>
    </dgm:pt>
    <dgm:pt modelId="{BBF1C800-9C33-4ABC-AC05-C14183E6F01B}" type="pres">
      <dgm:prSet presAssocID="{716126FA-DB4F-4375-A08E-E80D848A3C6D}" presName="conn2-1" presStyleLbl="parChTrans1D2" presStyleIdx="0" presStyleCnt="2"/>
      <dgm:spPr/>
      <dgm:t>
        <a:bodyPr/>
        <a:lstStyle/>
        <a:p>
          <a:endParaRPr lang="en-US"/>
        </a:p>
      </dgm:t>
    </dgm:pt>
    <dgm:pt modelId="{A02DCAC0-6BBC-41C1-9279-55AE7F78F066}" type="pres">
      <dgm:prSet presAssocID="{716126FA-DB4F-4375-A08E-E80D848A3C6D}" presName="connTx" presStyleLbl="parChTrans1D2" presStyleIdx="0" presStyleCnt="2"/>
      <dgm:spPr/>
      <dgm:t>
        <a:bodyPr/>
        <a:lstStyle/>
        <a:p>
          <a:endParaRPr lang="en-US"/>
        </a:p>
      </dgm:t>
    </dgm:pt>
    <dgm:pt modelId="{CE57C30A-83CB-4D64-B440-9F46E26E46D3}" type="pres">
      <dgm:prSet presAssocID="{E082BABA-6121-426E-8BF4-2EAE41DC891F}" presName="root2" presStyleCnt="0"/>
      <dgm:spPr/>
    </dgm:pt>
    <dgm:pt modelId="{622AAA39-612E-4C99-AAEA-5511B33427AA}" type="pres">
      <dgm:prSet presAssocID="{E082BABA-6121-426E-8BF4-2EAE41DC891F}" presName="LevelTwoTextNode" presStyleLbl="node2" presStyleIdx="0" presStyleCnt="2">
        <dgm:presLayoutVars>
          <dgm:chPref val="3"/>
        </dgm:presLayoutVars>
      </dgm:prSet>
      <dgm:spPr/>
      <dgm:t>
        <a:bodyPr/>
        <a:lstStyle/>
        <a:p>
          <a:endParaRPr lang="en-US"/>
        </a:p>
      </dgm:t>
    </dgm:pt>
    <dgm:pt modelId="{875535DF-472B-4685-96DC-F62243B0C1D9}" type="pres">
      <dgm:prSet presAssocID="{E082BABA-6121-426E-8BF4-2EAE41DC891F}" presName="level3hierChild" presStyleCnt="0"/>
      <dgm:spPr/>
    </dgm:pt>
    <dgm:pt modelId="{9109AF1E-2BCB-403E-9E91-2AE22931EA24}" type="pres">
      <dgm:prSet presAssocID="{956E5F6D-B3DD-48E5-BA57-EE619626262F}" presName="conn2-1" presStyleLbl="parChTrans1D3" presStyleIdx="0" presStyleCnt="3"/>
      <dgm:spPr/>
      <dgm:t>
        <a:bodyPr/>
        <a:lstStyle/>
        <a:p>
          <a:endParaRPr lang="en-US"/>
        </a:p>
      </dgm:t>
    </dgm:pt>
    <dgm:pt modelId="{84D2AD5E-D93B-44D0-AC37-7BCC4890F14A}" type="pres">
      <dgm:prSet presAssocID="{956E5F6D-B3DD-48E5-BA57-EE619626262F}" presName="connTx" presStyleLbl="parChTrans1D3" presStyleIdx="0" presStyleCnt="3"/>
      <dgm:spPr/>
      <dgm:t>
        <a:bodyPr/>
        <a:lstStyle/>
        <a:p>
          <a:endParaRPr lang="en-US"/>
        </a:p>
      </dgm:t>
    </dgm:pt>
    <dgm:pt modelId="{0B8C7757-7CBF-46E2-9F3C-8A68ABE91A18}" type="pres">
      <dgm:prSet presAssocID="{089AD1BC-3494-4D8E-A896-BA809A7EFDF6}" presName="root2" presStyleCnt="0"/>
      <dgm:spPr/>
    </dgm:pt>
    <dgm:pt modelId="{FF95A477-1134-4E66-919D-CDB624912B8F}" type="pres">
      <dgm:prSet presAssocID="{089AD1BC-3494-4D8E-A896-BA809A7EFDF6}" presName="LevelTwoTextNode" presStyleLbl="node3" presStyleIdx="0" presStyleCnt="3">
        <dgm:presLayoutVars>
          <dgm:chPref val="3"/>
        </dgm:presLayoutVars>
      </dgm:prSet>
      <dgm:spPr/>
      <dgm:t>
        <a:bodyPr/>
        <a:lstStyle/>
        <a:p>
          <a:endParaRPr lang="en-US"/>
        </a:p>
      </dgm:t>
    </dgm:pt>
    <dgm:pt modelId="{CCB1A21C-960E-4283-9ECE-AD4F6DFC59C0}" type="pres">
      <dgm:prSet presAssocID="{089AD1BC-3494-4D8E-A896-BA809A7EFDF6}" presName="level3hierChild" presStyleCnt="0"/>
      <dgm:spPr/>
    </dgm:pt>
    <dgm:pt modelId="{8EC5BA48-040A-468D-9E68-26701A5CAE1E}" type="pres">
      <dgm:prSet presAssocID="{F175EF96-CC9C-4C80-8732-BF37D977E2C5}" presName="conn2-1" presStyleLbl="parChTrans1D4" presStyleIdx="0" presStyleCnt="4"/>
      <dgm:spPr/>
      <dgm:t>
        <a:bodyPr/>
        <a:lstStyle/>
        <a:p>
          <a:endParaRPr lang="en-US"/>
        </a:p>
      </dgm:t>
    </dgm:pt>
    <dgm:pt modelId="{8154BB7F-2D0A-4913-AAE7-E0C297E07264}" type="pres">
      <dgm:prSet presAssocID="{F175EF96-CC9C-4C80-8732-BF37D977E2C5}" presName="connTx" presStyleLbl="parChTrans1D4" presStyleIdx="0" presStyleCnt="4"/>
      <dgm:spPr/>
      <dgm:t>
        <a:bodyPr/>
        <a:lstStyle/>
        <a:p>
          <a:endParaRPr lang="en-US"/>
        </a:p>
      </dgm:t>
    </dgm:pt>
    <dgm:pt modelId="{EDF3A1CA-82FC-4535-BEF2-105ADE724C71}" type="pres">
      <dgm:prSet presAssocID="{6ED6EB88-2425-4457-9358-4FD2BA925D7D}" presName="root2" presStyleCnt="0"/>
      <dgm:spPr/>
    </dgm:pt>
    <dgm:pt modelId="{DF68056E-BE2C-4897-8CF3-480B7046D404}" type="pres">
      <dgm:prSet presAssocID="{6ED6EB88-2425-4457-9358-4FD2BA925D7D}" presName="LevelTwoTextNode" presStyleLbl="node4" presStyleIdx="0" presStyleCnt="4">
        <dgm:presLayoutVars>
          <dgm:chPref val="3"/>
        </dgm:presLayoutVars>
      </dgm:prSet>
      <dgm:spPr/>
      <dgm:t>
        <a:bodyPr/>
        <a:lstStyle/>
        <a:p>
          <a:endParaRPr lang="en-US"/>
        </a:p>
      </dgm:t>
    </dgm:pt>
    <dgm:pt modelId="{FBEA3DEB-59CA-4DF1-9311-F3EF65D2F9CC}" type="pres">
      <dgm:prSet presAssocID="{6ED6EB88-2425-4457-9358-4FD2BA925D7D}" presName="level3hierChild" presStyleCnt="0"/>
      <dgm:spPr/>
    </dgm:pt>
    <dgm:pt modelId="{51AFF723-B8C1-4049-B560-37830C342293}" type="pres">
      <dgm:prSet presAssocID="{7171F9B3-8AF2-4B59-BCBE-8EB3B1F7EFB9}" presName="conn2-1" presStyleLbl="parChTrans1D3" presStyleIdx="1" presStyleCnt="3"/>
      <dgm:spPr/>
      <dgm:t>
        <a:bodyPr/>
        <a:lstStyle/>
        <a:p>
          <a:endParaRPr lang="en-US"/>
        </a:p>
      </dgm:t>
    </dgm:pt>
    <dgm:pt modelId="{295ADE74-7420-448B-A94A-9059C587A420}" type="pres">
      <dgm:prSet presAssocID="{7171F9B3-8AF2-4B59-BCBE-8EB3B1F7EFB9}" presName="connTx" presStyleLbl="parChTrans1D3" presStyleIdx="1" presStyleCnt="3"/>
      <dgm:spPr/>
      <dgm:t>
        <a:bodyPr/>
        <a:lstStyle/>
        <a:p>
          <a:endParaRPr lang="en-US"/>
        </a:p>
      </dgm:t>
    </dgm:pt>
    <dgm:pt modelId="{F761AAC0-D59B-4BE4-A945-1BF1956C73C6}" type="pres">
      <dgm:prSet presAssocID="{13A5DA2A-F53B-422A-9FAB-5D32B01CAAE9}" presName="root2" presStyleCnt="0"/>
      <dgm:spPr/>
    </dgm:pt>
    <dgm:pt modelId="{A61115E6-7744-4810-8A4E-E5EB1898F2A2}" type="pres">
      <dgm:prSet presAssocID="{13A5DA2A-F53B-422A-9FAB-5D32B01CAAE9}" presName="LevelTwoTextNode" presStyleLbl="node3" presStyleIdx="1" presStyleCnt="3">
        <dgm:presLayoutVars>
          <dgm:chPref val="3"/>
        </dgm:presLayoutVars>
      </dgm:prSet>
      <dgm:spPr/>
      <dgm:t>
        <a:bodyPr/>
        <a:lstStyle/>
        <a:p>
          <a:endParaRPr lang="en-US"/>
        </a:p>
      </dgm:t>
    </dgm:pt>
    <dgm:pt modelId="{728C7EC5-9C3A-4C2E-8C09-278DBE683CBB}" type="pres">
      <dgm:prSet presAssocID="{13A5DA2A-F53B-422A-9FAB-5D32B01CAAE9}" presName="level3hierChild" presStyleCnt="0"/>
      <dgm:spPr/>
    </dgm:pt>
    <dgm:pt modelId="{C7F65D08-3FD2-49B9-9030-E95AB01491AA}" type="pres">
      <dgm:prSet presAssocID="{5F1E5E01-8088-4C9A-99B8-3C19B63FDE60}" presName="conn2-1" presStyleLbl="parChTrans1D4" presStyleIdx="1" presStyleCnt="4"/>
      <dgm:spPr/>
      <dgm:t>
        <a:bodyPr/>
        <a:lstStyle/>
        <a:p>
          <a:endParaRPr lang="en-US"/>
        </a:p>
      </dgm:t>
    </dgm:pt>
    <dgm:pt modelId="{E01533B8-2F89-49D1-BED9-CA43836D8025}" type="pres">
      <dgm:prSet presAssocID="{5F1E5E01-8088-4C9A-99B8-3C19B63FDE60}" presName="connTx" presStyleLbl="parChTrans1D4" presStyleIdx="1" presStyleCnt="4"/>
      <dgm:spPr/>
      <dgm:t>
        <a:bodyPr/>
        <a:lstStyle/>
        <a:p>
          <a:endParaRPr lang="en-US"/>
        </a:p>
      </dgm:t>
    </dgm:pt>
    <dgm:pt modelId="{4FAD557B-0D6F-4BFB-A6B9-024BBCEA4D65}" type="pres">
      <dgm:prSet presAssocID="{0BC0297A-B8CD-45F1-AD01-86F0A90D27BC}" presName="root2" presStyleCnt="0"/>
      <dgm:spPr/>
    </dgm:pt>
    <dgm:pt modelId="{AC0335E8-E50A-4B8C-BE1F-CE4F79548EF9}" type="pres">
      <dgm:prSet presAssocID="{0BC0297A-B8CD-45F1-AD01-86F0A90D27BC}" presName="LevelTwoTextNode" presStyleLbl="node4" presStyleIdx="1" presStyleCnt="4" custLinFactY="24110" custLinFactNeighborX="-2586" custLinFactNeighborY="100000">
        <dgm:presLayoutVars>
          <dgm:chPref val="3"/>
        </dgm:presLayoutVars>
      </dgm:prSet>
      <dgm:spPr/>
      <dgm:t>
        <a:bodyPr/>
        <a:lstStyle/>
        <a:p>
          <a:endParaRPr lang="en-US"/>
        </a:p>
      </dgm:t>
    </dgm:pt>
    <dgm:pt modelId="{49D18795-782C-4353-8B8D-03EAE027AE87}" type="pres">
      <dgm:prSet presAssocID="{0BC0297A-B8CD-45F1-AD01-86F0A90D27BC}" presName="level3hierChild" presStyleCnt="0"/>
      <dgm:spPr/>
    </dgm:pt>
    <dgm:pt modelId="{5CE261C7-F33F-4D96-B0DC-F4900F4CDEF4}" type="pres">
      <dgm:prSet presAssocID="{C1614CBB-05D3-4D10-8273-441F4B75C838}" presName="conn2-1" presStyleLbl="parChTrans1D4" presStyleIdx="2" presStyleCnt="4"/>
      <dgm:spPr/>
      <dgm:t>
        <a:bodyPr/>
        <a:lstStyle/>
        <a:p>
          <a:endParaRPr lang="en-US"/>
        </a:p>
      </dgm:t>
    </dgm:pt>
    <dgm:pt modelId="{727643AA-846A-42C0-A6D5-A141CBCA1873}" type="pres">
      <dgm:prSet presAssocID="{C1614CBB-05D3-4D10-8273-441F4B75C838}" presName="connTx" presStyleLbl="parChTrans1D4" presStyleIdx="2" presStyleCnt="4"/>
      <dgm:spPr/>
      <dgm:t>
        <a:bodyPr/>
        <a:lstStyle/>
        <a:p>
          <a:endParaRPr lang="en-US"/>
        </a:p>
      </dgm:t>
    </dgm:pt>
    <dgm:pt modelId="{6D98606D-6AF5-4905-B1D2-D91A5C650E10}" type="pres">
      <dgm:prSet presAssocID="{C7625396-77AC-4DCD-A5CB-45EB656B7BFE}" presName="root2" presStyleCnt="0"/>
      <dgm:spPr/>
    </dgm:pt>
    <dgm:pt modelId="{454C1BFB-00EA-40DD-92CD-B543A17AD0FF}" type="pres">
      <dgm:prSet presAssocID="{C7625396-77AC-4DCD-A5CB-45EB656B7BFE}" presName="LevelTwoTextNode" presStyleLbl="node4" presStyleIdx="2" presStyleCnt="4" custLinFactY="-3425" custLinFactNeighborX="-2657" custLinFactNeighborY="-100000">
        <dgm:presLayoutVars>
          <dgm:chPref val="3"/>
        </dgm:presLayoutVars>
      </dgm:prSet>
      <dgm:spPr/>
      <dgm:t>
        <a:bodyPr/>
        <a:lstStyle/>
        <a:p>
          <a:endParaRPr lang="en-US"/>
        </a:p>
      </dgm:t>
    </dgm:pt>
    <dgm:pt modelId="{76350B2A-BD6D-463C-B46B-35EC2852BCB6}" type="pres">
      <dgm:prSet presAssocID="{C7625396-77AC-4DCD-A5CB-45EB656B7BFE}" presName="level3hierChild" presStyleCnt="0"/>
      <dgm:spPr/>
    </dgm:pt>
    <dgm:pt modelId="{30E74F3C-BA3B-4FE0-8969-C416276A9465}" type="pres">
      <dgm:prSet presAssocID="{E8197C87-B079-42B1-8FBD-151936603CB2}" presName="conn2-1" presStyleLbl="parChTrans1D2" presStyleIdx="1" presStyleCnt="2"/>
      <dgm:spPr/>
      <dgm:t>
        <a:bodyPr/>
        <a:lstStyle/>
        <a:p>
          <a:endParaRPr lang="en-US"/>
        </a:p>
      </dgm:t>
    </dgm:pt>
    <dgm:pt modelId="{9E8778FC-6211-4DF5-8634-8C466E0AB44F}" type="pres">
      <dgm:prSet presAssocID="{E8197C87-B079-42B1-8FBD-151936603CB2}" presName="connTx" presStyleLbl="parChTrans1D2" presStyleIdx="1" presStyleCnt="2"/>
      <dgm:spPr/>
      <dgm:t>
        <a:bodyPr/>
        <a:lstStyle/>
        <a:p>
          <a:endParaRPr lang="en-US"/>
        </a:p>
      </dgm:t>
    </dgm:pt>
    <dgm:pt modelId="{868F29CA-DD0E-48F5-A1BA-760085B552D0}" type="pres">
      <dgm:prSet presAssocID="{EDDE4119-426D-461A-BD8A-36084B5062E8}" presName="root2" presStyleCnt="0"/>
      <dgm:spPr/>
    </dgm:pt>
    <dgm:pt modelId="{7985BA9A-21B8-4BBE-8B35-59193C1758E1}" type="pres">
      <dgm:prSet presAssocID="{EDDE4119-426D-461A-BD8A-36084B5062E8}" presName="LevelTwoTextNode" presStyleLbl="node2" presStyleIdx="1" presStyleCnt="2">
        <dgm:presLayoutVars>
          <dgm:chPref val="3"/>
        </dgm:presLayoutVars>
      </dgm:prSet>
      <dgm:spPr/>
      <dgm:t>
        <a:bodyPr/>
        <a:lstStyle/>
        <a:p>
          <a:endParaRPr lang="en-US"/>
        </a:p>
      </dgm:t>
    </dgm:pt>
    <dgm:pt modelId="{DC72EF4C-5C73-489D-A4CF-F62EB05C6481}" type="pres">
      <dgm:prSet presAssocID="{EDDE4119-426D-461A-BD8A-36084B5062E8}" presName="level3hierChild" presStyleCnt="0"/>
      <dgm:spPr/>
    </dgm:pt>
    <dgm:pt modelId="{655E8BF9-0ED1-495E-8DC3-CCD33CF4B998}" type="pres">
      <dgm:prSet presAssocID="{1ACC35BD-70E0-43DE-A205-0C21D6F2B0A3}" presName="conn2-1" presStyleLbl="parChTrans1D3" presStyleIdx="2" presStyleCnt="3"/>
      <dgm:spPr/>
      <dgm:t>
        <a:bodyPr/>
        <a:lstStyle/>
        <a:p>
          <a:endParaRPr lang="en-US"/>
        </a:p>
      </dgm:t>
    </dgm:pt>
    <dgm:pt modelId="{A92C2CB5-D2C5-4D27-B6ED-13198165B62E}" type="pres">
      <dgm:prSet presAssocID="{1ACC35BD-70E0-43DE-A205-0C21D6F2B0A3}" presName="connTx" presStyleLbl="parChTrans1D3" presStyleIdx="2" presStyleCnt="3"/>
      <dgm:spPr/>
      <dgm:t>
        <a:bodyPr/>
        <a:lstStyle/>
        <a:p>
          <a:endParaRPr lang="en-US"/>
        </a:p>
      </dgm:t>
    </dgm:pt>
    <dgm:pt modelId="{FB9168AF-CECD-4DEA-A25E-250ACFA2C2F3}" type="pres">
      <dgm:prSet presAssocID="{45546BAC-09FA-430C-AE4A-46EDAB25F973}" presName="root2" presStyleCnt="0"/>
      <dgm:spPr/>
    </dgm:pt>
    <dgm:pt modelId="{DAC8FE6F-FF9E-42FB-9CFA-55E15308B767}" type="pres">
      <dgm:prSet presAssocID="{45546BAC-09FA-430C-AE4A-46EDAB25F973}" presName="LevelTwoTextNode" presStyleLbl="node3" presStyleIdx="2" presStyleCnt="3">
        <dgm:presLayoutVars>
          <dgm:chPref val="3"/>
        </dgm:presLayoutVars>
      </dgm:prSet>
      <dgm:spPr/>
      <dgm:t>
        <a:bodyPr/>
        <a:lstStyle/>
        <a:p>
          <a:endParaRPr lang="en-US"/>
        </a:p>
      </dgm:t>
    </dgm:pt>
    <dgm:pt modelId="{FE0893B4-75F8-4DF9-862C-F47036BD490B}" type="pres">
      <dgm:prSet presAssocID="{45546BAC-09FA-430C-AE4A-46EDAB25F973}" presName="level3hierChild" presStyleCnt="0"/>
      <dgm:spPr/>
    </dgm:pt>
    <dgm:pt modelId="{075281F8-582E-493D-96EF-B6AED16570F3}" type="pres">
      <dgm:prSet presAssocID="{40704501-193F-441F-BCCD-6B92DB7EF42F}" presName="conn2-1" presStyleLbl="parChTrans1D4" presStyleIdx="3" presStyleCnt="4"/>
      <dgm:spPr/>
      <dgm:t>
        <a:bodyPr/>
        <a:lstStyle/>
        <a:p>
          <a:endParaRPr lang="en-US"/>
        </a:p>
      </dgm:t>
    </dgm:pt>
    <dgm:pt modelId="{15537F35-AFCE-4223-94E1-7A5E1201D97B}" type="pres">
      <dgm:prSet presAssocID="{40704501-193F-441F-BCCD-6B92DB7EF42F}" presName="connTx" presStyleLbl="parChTrans1D4" presStyleIdx="3" presStyleCnt="4"/>
      <dgm:spPr/>
      <dgm:t>
        <a:bodyPr/>
        <a:lstStyle/>
        <a:p>
          <a:endParaRPr lang="en-US"/>
        </a:p>
      </dgm:t>
    </dgm:pt>
    <dgm:pt modelId="{2537364C-44A8-4F75-BD52-7FB551FB5451}" type="pres">
      <dgm:prSet presAssocID="{3910E951-6EF9-45A0-9795-7DD507F18862}" presName="root2" presStyleCnt="0"/>
      <dgm:spPr/>
    </dgm:pt>
    <dgm:pt modelId="{A7D5C238-119E-465A-B0A4-697345291718}" type="pres">
      <dgm:prSet presAssocID="{3910E951-6EF9-45A0-9795-7DD507F18862}" presName="LevelTwoTextNode" presStyleLbl="node4" presStyleIdx="3" presStyleCnt="4">
        <dgm:presLayoutVars>
          <dgm:chPref val="3"/>
        </dgm:presLayoutVars>
      </dgm:prSet>
      <dgm:spPr/>
      <dgm:t>
        <a:bodyPr/>
        <a:lstStyle/>
        <a:p>
          <a:endParaRPr lang="en-US"/>
        </a:p>
      </dgm:t>
    </dgm:pt>
    <dgm:pt modelId="{CD30C88E-7040-45F3-9C4A-C58FFF170525}" type="pres">
      <dgm:prSet presAssocID="{3910E951-6EF9-45A0-9795-7DD507F18862}" presName="level3hierChild" presStyleCnt="0"/>
      <dgm:spPr/>
    </dgm:pt>
  </dgm:ptLst>
  <dgm:cxnLst>
    <dgm:cxn modelId="{FEDFC44E-C0F0-44DB-ABAB-BBA5D4D25F50}" type="presOf" srcId="{E8197C87-B079-42B1-8FBD-151936603CB2}" destId="{30E74F3C-BA3B-4FE0-8969-C416276A9465}" srcOrd="0" destOrd="0" presId="urn:microsoft.com/office/officeart/2005/8/layout/hierarchy2"/>
    <dgm:cxn modelId="{7E911071-E119-4F4F-B5A5-52BFC64A4DE2}" type="presOf" srcId="{C7625396-77AC-4DCD-A5CB-45EB656B7BFE}" destId="{454C1BFB-00EA-40DD-92CD-B543A17AD0FF}" srcOrd="0" destOrd="0" presId="urn:microsoft.com/office/officeart/2005/8/layout/hierarchy2"/>
    <dgm:cxn modelId="{EA36C4F1-160A-4288-A31B-5D7E682E2C10}" type="presOf" srcId="{0BC0297A-B8CD-45F1-AD01-86F0A90D27BC}" destId="{AC0335E8-E50A-4B8C-BE1F-CE4F79548EF9}" srcOrd="0" destOrd="0" presId="urn:microsoft.com/office/officeart/2005/8/layout/hierarchy2"/>
    <dgm:cxn modelId="{F3567270-A150-45B3-B648-641B751EEA1B}" type="presOf" srcId="{089AD1BC-3494-4D8E-A896-BA809A7EFDF6}" destId="{FF95A477-1134-4E66-919D-CDB624912B8F}" srcOrd="0" destOrd="0" presId="urn:microsoft.com/office/officeart/2005/8/layout/hierarchy2"/>
    <dgm:cxn modelId="{EB725566-DF5F-4863-81AC-E924F4CF5489}" type="presOf" srcId="{13A5DA2A-F53B-422A-9FAB-5D32B01CAAE9}" destId="{A61115E6-7744-4810-8A4E-E5EB1898F2A2}" srcOrd="0" destOrd="0" presId="urn:microsoft.com/office/officeart/2005/8/layout/hierarchy2"/>
    <dgm:cxn modelId="{AB9CFC9A-CF6E-4A67-A942-400F7EEC1293}" type="presOf" srcId="{E8197C87-B079-42B1-8FBD-151936603CB2}" destId="{9E8778FC-6211-4DF5-8634-8C466E0AB44F}" srcOrd="1" destOrd="0" presId="urn:microsoft.com/office/officeart/2005/8/layout/hierarchy2"/>
    <dgm:cxn modelId="{6C881B40-AA80-4207-B92E-81E4E9969FF1}" type="presOf" srcId="{45546BAC-09FA-430C-AE4A-46EDAB25F973}" destId="{DAC8FE6F-FF9E-42FB-9CFA-55E15308B767}" srcOrd="0" destOrd="0" presId="urn:microsoft.com/office/officeart/2005/8/layout/hierarchy2"/>
    <dgm:cxn modelId="{72C76586-AFD3-42B2-A309-33396DABD847}" type="presOf" srcId="{F175EF96-CC9C-4C80-8732-BF37D977E2C5}" destId="{8154BB7F-2D0A-4913-AAE7-E0C297E07264}" srcOrd="1" destOrd="0" presId="urn:microsoft.com/office/officeart/2005/8/layout/hierarchy2"/>
    <dgm:cxn modelId="{11E6A7E5-3D5D-41F1-85DD-3BEA9DCFB072}" type="presOf" srcId="{3910E951-6EF9-45A0-9795-7DD507F18862}" destId="{A7D5C238-119E-465A-B0A4-697345291718}" srcOrd="0" destOrd="0" presId="urn:microsoft.com/office/officeart/2005/8/layout/hierarchy2"/>
    <dgm:cxn modelId="{6C735FEB-9A70-4440-B8A2-C8E6FEA1966E}" type="presOf" srcId="{956E5F6D-B3DD-48E5-BA57-EE619626262F}" destId="{84D2AD5E-D93B-44D0-AC37-7BCC4890F14A}" srcOrd="1" destOrd="0" presId="urn:microsoft.com/office/officeart/2005/8/layout/hierarchy2"/>
    <dgm:cxn modelId="{058D2578-6297-483C-9E5A-2D2EAC12449E}" type="presOf" srcId="{7171F9B3-8AF2-4B59-BCBE-8EB3B1F7EFB9}" destId="{295ADE74-7420-448B-A94A-9059C587A420}" srcOrd="1" destOrd="0" presId="urn:microsoft.com/office/officeart/2005/8/layout/hierarchy2"/>
    <dgm:cxn modelId="{33DB7B96-21BA-4F5E-AF52-D0F1E04956D4}" type="presOf" srcId="{7171F9B3-8AF2-4B59-BCBE-8EB3B1F7EFB9}" destId="{51AFF723-B8C1-4049-B560-37830C342293}" srcOrd="0" destOrd="0" presId="urn:microsoft.com/office/officeart/2005/8/layout/hierarchy2"/>
    <dgm:cxn modelId="{79F97E1B-9CD0-4968-B6B4-93DC941F5FA2}" srcId="{089AD1BC-3494-4D8E-A896-BA809A7EFDF6}" destId="{6ED6EB88-2425-4457-9358-4FD2BA925D7D}" srcOrd="0" destOrd="0" parTransId="{F175EF96-CC9C-4C80-8732-BF37D977E2C5}" sibTransId="{82CC208F-7756-4AFE-963C-AF3D8C44C9E3}"/>
    <dgm:cxn modelId="{2F403FCF-A515-4D5C-A79F-8648E8AEC4B0}" type="presOf" srcId="{629E699E-AF15-4B46-A5D5-179430081145}" destId="{59162368-820F-48F6-B120-D1480B2E2CBB}" srcOrd="0" destOrd="0" presId="urn:microsoft.com/office/officeart/2005/8/layout/hierarchy2"/>
    <dgm:cxn modelId="{A81A3D98-535C-4628-86ED-1423BDEAC0A3}" type="presOf" srcId="{C1614CBB-05D3-4D10-8273-441F4B75C838}" destId="{727643AA-846A-42C0-A6D5-A141CBCA1873}" srcOrd="1" destOrd="0" presId="urn:microsoft.com/office/officeart/2005/8/layout/hierarchy2"/>
    <dgm:cxn modelId="{14DABF8A-B7C1-42A1-9F6A-0443B8600408}" type="presOf" srcId="{716126FA-DB4F-4375-A08E-E80D848A3C6D}" destId="{BBF1C800-9C33-4ABC-AC05-C14183E6F01B}" srcOrd="0" destOrd="0" presId="urn:microsoft.com/office/officeart/2005/8/layout/hierarchy2"/>
    <dgm:cxn modelId="{50E68690-6C23-4D79-B6BD-740206162C08}" srcId="{629E699E-AF15-4B46-A5D5-179430081145}" destId="{EDDE4119-426D-461A-BD8A-36084B5062E8}" srcOrd="1" destOrd="0" parTransId="{E8197C87-B079-42B1-8FBD-151936603CB2}" sibTransId="{3493F7AD-7D23-41FC-BC6C-9AA7476D16E9}"/>
    <dgm:cxn modelId="{880D645F-1337-4E91-9753-DCC9177A9320}" srcId="{629E699E-AF15-4B46-A5D5-179430081145}" destId="{E082BABA-6121-426E-8BF4-2EAE41DC891F}" srcOrd="0" destOrd="0" parTransId="{716126FA-DB4F-4375-A08E-E80D848A3C6D}" sibTransId="{FB56E2AD-86FF-4B82-8868-1930670FA2A9}"/>
    <dgm:cxn modelId="{82FA7631-FC44-41B4-9E58-88DE4BD1FC0C}" type="presOf" srcId="{40704501-193F-441F-BCCD-6B92DB7EF42F}" destId="{075281F8-582E-493D-96EF-B6AED16570F3}" srcOrd="0" destOrd="0" presId="urn:microsoft.com/office/officeart/2005/8/layout/hierarchy2"/>
    <dgm:cxn modelId="{785872B3-F7C6-4363-955A-B9D75D0A3875}" srcId="{45546BAC-09FA-430C-AE4A-46EDAB25F973}" destId="{3910E951-6EF9-45A0-9795-7DD507F18862}" srcOrd="0" destOrd="0" parTransId="{40704501-193F-441F-BCCD-6B92DB7EF42F}" sibTransId="{9774412B-6B40-47BC-B3B5-7BC1A817900E}"/>
    <dgm:cxn modelId="{79DD9D22-2E93-4F59-9773-364E6185BBED}" srcId="{EDDE4119-426D-461A-BD8A-36084B5062E8}" destId="{45546BAC-09FA-430C-AE4A-46EDAB25F973}" srcOrd="0" destOrd="0" parTransId="{1ACC35BD-70E0-43DE-A205-0C21D6F2B0A3}" sibTransId="{D2E398BF-EBEE-4146-9951-987DE1E560AD}"/>
    <dgm:cxn modelId="{177DFA16-3B10-4CA7-91DC-3EA93AD85619}" srcId="{13A5DA2A-F53B-422A-9FAB-5D32B01CAAE9}" destId="{C7625396-77AC-4DCD-A5CB-45EB656B7BFE}" srcOrd="1" destOrd="0" parTransId="{C1614CBB-05D3-4D10-8273-441F4B75C838}" sibTransId="{B52C028C-CF18-405D-91C3-11CAB951320D}"/>
    <dgm:cxn modelId="{35155CFE-1B71-424B-849C-5D8CF0F124AB}" srcId="{13A5DA2A-F53B-422A-9FAB-5D32B01CAAE9}" destId="{0BC0297A-B8CD-45F1-AD01-86F0A90D27BC}" srcOrd="0" destOrd="0" parTransId="{5F1E5E01-8088-4C9A-99B8-3C19B63FDE60}" sibTransId="{90D6C052-ADC0-4A13-8009-D6798EF437CD}"/>
    <dgm:cxn modelId="{255F0965-6EEA-42BE-9BF1-3BAF1F39128E}" type="presOf" srcId="{716126FA-DB4F-4375-A08E-E80D848A3C6D}" destId="{A02DCAC0-6BBC-41C1-9279-55AE7F78F066}" srcOrd="1" destOrd="0" presId="urn:microsoft.com/office/officeart/2005/8/layout/hierarchy2"/>
    <dgm:cxn modelId="{6D11A9C7-D25B-4590-AB82-4520E1FD1EE2}" type="presOf" srcId="{5F1E5E01-8088-4C9A-99B8-3C19B63FDE60}" destId="{E01533B8-2F89-49D1-BED9-CA43836D8025}" srcOrd="1" destOrd="0" presId="urn:microsoft.com/office/officeart/2005/8/layout/hierarchy2"/>
    <dgm:cxn modelId="{FD25FCA2-BCEB-4F3B-ABD8-D7FE9AB98918}" type="presOf" srcId="{5F1E5E01-8088-4C9A-99B8-3C19B63FDE60}" destId="{C7F65D08-3FD2-49B9-9030-E95AB01491AA}" srcOrd="0" destOrd="0" presId="urn:microsoft.com/office/officeart/2005/8/layout/hierarchy2"/>
    <dgm:cxn modelId="{EF5D66A9-FE11-4BF7-93E3-E1C38BE588FF}" srcId="{E082BABA-6121-426E-8BF4-2EAE41DC891F}" destId="{13A5DA2A-F53B-422A-9FAB-5D32B01CAAE9}" srcOrd="1" destOrd="0" parTransId="{7171F9B3-8AF2-4B59-BCBE-8EB3B1F7EFB9}" sibTransId="{494C9A34-E2A0-45D5-861D-3594BEE4D28B}"/>
    <dgm:cxn modelId="{4617E3B3-4D52-43B6-95BF-9F72FFE108EA}" type="presOf" srcId="{F175EF96-CC9C-4C80-8732-BF37D977E2C5}" destId="{8EC5BA48-040A-468D-9E68-26701A5CAE1E}" srcOrd="0" destOrd="0" presId="urn:microsoft.com/office/officeart/2005/8/layout/hierarchy2"/>
    <dgm:cxn modelId="{3F255BC6-A67C-4DE0-8255-B499267579E2}" type="presOf" srcId="{EDDE4119-426D-461A-BD8A-36084B5062E8}" destId="{7985BA9A-21B8-4BBE-8B35-59193C1758E1}" srcOrd="0" destOrd="0" presId="urn:microsoft.com/office/officeart/2005/8/layout/hierarchy2"/>
    <dgm:cxn modelId="{11DD2799-343E-49F7-9B38-BA0377818CA6}" type="presOf" srcId="{C1614CBB-05D3-4D10-8273-441F4B75C838}" destId="{5CE261C7-F33F-4D96-B0DC-F4900F4CDEF4}" srcOrd="0" destOrd="0" presId="urn:microsoft.com/office/officeart/2005/8/layout/hierarchy2"/>
    <dgm:cxn modelId="{68803551-1B0B-4A7E-B32F-C3A18FF00175}" srcId="{A95B8B72-8181-4779-89E0-C74D994D0A90}" destId="{629E699E-AF15-4B46-A5D5-179430081145}" srcOrd="0" destOrd="0" parTransId="{01F3C1A1-17D0-4F36-B5D4-6E2D259325E6}" sibTransId="{8D5B1C0C-0431-49C0-8C61-60485FA42675}"/>
    <dgm:cxn modelId="{D699A5D4-5F3F-466B-8FC5-8C1CBF64A617}" srcId="{E082BABA-6121-426E-8BF4-2EAE41DC891F}" destId="{089AD1BC-3494-4D8E-A896-BA809A7EFDF6}" srcOrd="0" destOrd="0" parTransId="{956E5F6D-B3DD-48E5-BA57-EE619626262F}" sibTransId="{34999FD8-0F6E-4E2A-B9C0-C6550B8D8AD6}"/>
    <dgm:cxn modelId="{9E379D16-32F3-4087-BC5E-4C2526185A7B}" type="presOf" srcId="{1ACC35BD-70E0-43DE-A205-0C21D6F2B0A3}" destId="{655E8BF9-0ED1-495E-8DC3-CCD33CF4B998}" srcOrd="0" destOrd="0" presId="urn:microsoft.com/office/officeart/2005/8/layout/hierarchy2"/>
    <dgm:cxn modelId="{2E8FE147-3947-4A21-A759-F94564F9266C}" type="presOf" srcId="{956E5F6D-B3DD-48E5-BA57-EE619626262F}" destId="{9109AF1E-2BCB-403E-9E91-2AE22931EA24}" srcOrd="0" destOrd="0" presId="urn:microsoft.com/office/officeart/2005/8/layout/hierarchy2"/>
    <dgm:cxn modelId="{3EBD7A27-678E-4543-8831-667B35731E17}" type="presOf" srcId="{1ACC35BD-70E0-43DE-A205-0C21D6F2B0A3}" destId="{A92C2CB5-D2C5-4D27-B6ED-13198165B62E}" srcOrd="1" destOrd="0" presId="urn:microsoft.com/office/officeart/2005/8/layout/hierarchy2"/>
    <dgm:cxn modelId="{9FDE0240-FFC8-4763-8CA3-602732C976DC}" type="presOf" srcId="{6ED6EB88-2425-4457-9358-4FD2BA925D7D}" destId="{DF68056E-BE2C-4897-8CF3-480B7046D404}" srcOrd="0" destOrd="0" presId="urn:microsoft.com/office/officeart/2005/8/layout/hierarchy2"/>
    <dgm:cxn modelId="{EF1D629B-C703-44D7-81CA-6D1DF4C402B2}" type="presOf" srcId="{A95B8B72-8181-4779-89E0-C74D994D0A90}" destId="{3FE38A36-C7D6-4B07-BC64-A17F184BC623}" srcOrd="0" destOrd="0" presId="urn:microsoft.com/office/officeart/2005/8/layout/hierarchy2"/>
    <dgm:cxn modelId="{C15A0DC5-DC0E-4FD3-AEAD-388792558760}" type="presOf" srcId="{E082BABA-6121-426E-8BF4-2EAE41DC891F}" destId="{622AAA39-612E-4C99-AAEA-5511B33427AA}" srcOrd="0" destOrd="0" presId="urn:microsoft.com/office/officeart/2005/8/layout/hierarchy2"/>
    <dgm:cxn modelId="{B3DE3489-50CF-4251-8A01-0AC9011F46F8}" type="presOf" srcId="{40704501-193F-441F-BCCD-6B92DB7EF42F}" destId="{15537F35-AFCE-4223-94E1-7A5E1201D97B}" srcOrd="1" destOrd="0" presId="urn:microsoft.com/office/officeart/2005/8/layout/hierarchy2"/>
    <dgm:cxn modelId="{A8434B93-17EC-4C1A-8FB0-E4E7A7037506}" type="presParOf" srcId="{3FE38A36-C7D6-4B07-BC64-A17F184BC623}" destId="{8667E85A-CB8F-4898-8309-D61A479F2652}" srcOrd="0" destOrd="0" presId="urn:microsoft.com/office/officeart/2005/8/layout/hierarchy2"/>
    <dgm:cxn modelId="{AB1CF8FD-9328-4CE1-960F-2FC19DD9BC74}" type="presParOf" srcId="{8667E85A-CB8F-4898-8309-D61A479F2652}" destId="{59162368-820F-48F6-B120-D1480B2E2CBB}" srcOrd="0" destOrd="0" presId="urn:microsoft.com/office/officeart/2005/8/layout/hierarchy2"/>
    <dgm:cxn modelId="{3C8F76E0-C0B1-409A-8740-7A36FB769577}" type="presParOf" srcId="{8667E85A-CB8F-4898-8309-D61A479F2652}" destId="{7357014D-C01F-4870-B61E-135275346B3F}" srcOrd="1" destOrd="0" presId="urn:microsoft.com/office/officeart/2005/8/layout/hierarchy2"/>
    <dgm:cxn modelId="{F3FE2250-EE76-4B81-8598-FCA916439193}" type="presParOf" srcId="{7357014D-C01F-4870-B61E-135275346B3F}" destId="{BBF1C800-9C33-4ABC-AC05-C14183E6F01B}" srcOrd="0" destOrd="0" presId="urn:microsoft.com/office/officeart/2005/8/layout/hierarchy2"/>
    <dgm:cxn modelId="{ABAA3BC7-0689-411A-B9C1-5EF811D034CC}" type="presParOf" srcId="{BBF1C800-9C33-4ABC-AC05-C14183E6F01B}" destId="{A02DCAC0-6BBC-41C1-9279-55AE7F78F066}" srcOrd="0" destOrd="0" presId="urn:microsoft.com/office/officeart/2005/8/layout/hierarchy2"/>
    <dgm:cxn modelId="{9FEE7A6B-47CF-4428-BDD7-6F386A266484}" type="presParOf" srcId="{7357014D-C01F-4870-B61E-135275346B3F}" destId="{CE57C30A-83CB-4D64-B440-9F46E26E46D3}" srcOrd="1" destOrd="0" presId="urn:microsoft.com/office/officeart/2005/8/layout/hierarchy2"/>
    <dgm:cxn modelId="{B2F33DD3-EC09-45FD-BB8F-40A7D7F1E564}" type="presParOf" srcId="{CE57C30A-83CB-4D64-B440-9F46E26E46D3}" destId="{622AAA39-612E-4C99-AAEA-5511B33427AA}" srcOrd="0" destOrd="0" presId="urn:microsoft.com/office/officeart/2005/8/layout/hierarchy2"/>
    <dgm:cxn modelId="{EB6FCC01-8F37-4EE8-8300-267E1B4E9296}" type="presParOf" srcId="{CE57C30A-83CB-4D64-B440-9F46E26E46D3}" destId="{875535DF-472B-4685-96DC-F62243B0C1D9}" srcOrd="1" destOrd="0" presId="urn:microsoft.com/office/officeart/2005/8/layout/hierarchy2"/>
    <dgm:cxn modelId="{4F5DFD51-1FD1-4D35-BCBD-72F1DFCD14DE}" type="presParOf" srcId="{875535DF-472B-4685-96DC-F62243B0C1D9}" destId="{9109AF1E-2BCB-403E-9E91-2AE22931EA24}" srcOrd="0" destOrd="0" presId="urn:microsoft.com/office/officeart/2005/8/layout/hierarchy2"/>
    <dgm:cxn modelId="{05DA85EE-6AD1-4461-BFA1-A16A18DE9ADD}" type="presParOf" srcId="{9109AF1E-2BCB-403E-9E91-2AE22931EA24}" destId="{84D2AD5E-D93B-44D0-AC37-7BCC4890F14A}" srcOrd="0" destOrd="0" presId="urn:microsoft.com/office/officeart/2005/8/layout/hierarchy2"/>
    <dgm:cxn modelId="{DF6B3538-5AE6-45D2-BD6B-59DFE044AD4B}" type="presParOf" srcId="{875535DF-472B-4685-96DC-F62243B0C1D9}" destId="{0B8C7757-7CBF-46E2-9F3C-8A68ABE91A18}" srcOrd="1" destOrd="0" presId="urn:microsoft.com/office/officeart/2005/8/layout/hierarchy2"/>
    <dgm:cxn modelId="{6EF5322E-B4E1-443C-B650-18A6C6172D84}" type="presParOf" srcId="{0B8C7757-7CBF-46E2-9F3C-8A68ABE91A18}" destId="{FF95A477-1134-4E66-919D-CDB624912B8F}" srcOrd="0" destOrd="0" presId="urn:microsoft.com/office/officeart/2005/8/layout/hierarchy2"/>
    <dgm:cxn modelId="{1B9A619B-2711-4B0F-A790-60203B352B42}" type="presParOf" srcId="{0B8C7757-7CBF-46E2-9F3C-8A68ABE91A18}" destId="{CCB1A21C-960E-4283-9ECE-AD4F6DFC59C0}" srcOrd="1" destOrd="0" presId="urn:microsoft.com/office/officeart/2005/8/layout/hierarchy2"/>
    <dgm:cxn modelId="{A469E21B-9EF5-480D-8E48-6DEC0D012F7C}" type="presParOf" srcId="{CCB1A21C-960E-4283-9ECE-AD4F6DFC59C0}" destId="{8EC5BA48-040A-468D-9E68-26701A5CAE1E}" srcOrd="0" destOrd="0" presId="urn:microsoft.com/office/officeart/2005/8/layout/hierarchy2"/>
    <dgm:cxn modelId="{B045DC6C-808F-4083-864C-CDB494408C67}" type="presParOf" srcId="{8EC5BA48-040A-468D-9E68-26701A5CAE1E}" destId="{8154BB7F-2D0A-4913-AAE7-E0C297E07264}" srcOrd="0" destOrd="0" presId="urn:microsoft.com/office/officeart/2005/8/layout/hierarchy2"/>
    <dgm:cxn modelId="{F3169784-2DAF-4C50-84E4-F0113FC7F245}" type="presParOf" srcId="{CCB1A21C-960E-4283-9ECE-AD4F6DFC59C0}" destId="{EDF3A1CA-82FC-4535-BEF2-105ADE724C71}" srcOrd="1" destOrd="0" presId="urn:microsoft.com/office/officeart/2005/8/layout/hierarchy2"/>
    <dgm:cxn modelId="{EEAC5EE6-F6EB-4CFF-A3D6-BE36ABA0A1C6}" type="presParOf" srcId="{EDF3A1CA-82FC-4535-BEF2-105ADE724C71}" destId="{DF68056E-BE2C-4897-8CF3-480B7046D404}" srcOrd="0" destOrd="0" presId="urn:microsoft.com/office/officeart/2005/8/layout/hierarchy2"/>
    <dgm:cxn modelId="{52468408-0277-48B5-B5D6-3C7C43FEF72B}" type="presParOf" srcId="{EDF3A1CA-82FC-4535-BEF2-105ADE724C71}" destId="{FBEA3DEB-59CA-4DF1-9311-F3EF65D2F9CC}" srcOrd="1" destOrd="0" presId="urn:microsoft.com/office/officeart/2005/8/layout/hierarchy2"/>
    <dgm:cxn modelId="{5C2BAC91-2253-4B54-B22A-FD655FC787C0}" type="presParOf" srcId="{875535DF-472B-4685-96DC-F62243B0C1D9}" destId="{51AFF723-B8C1-4049-B560-37830C342293}" srcOrd="2" destOrd="0" presId="urn:microsoft.com/office/officeart/2005/8/layout/hierarchy2"/>
    <dgm:cxn modelId="{AAC8C5E8-5553-4AD7-A9C1-0C19CFE23396}" type="presParOf" srcId="{51AFF723-B8C1-4049-B560-37830C342293}" destId="{295ADE74-7420-448B-A94A-9059C587A420}" srcOrd="0" destOrd="0" presId="urn:microsoft.com/office/officeart/2005/8/layout/hierarchy2"/>
    <dgm:cxn modelId="{FCA4F791-0CE5-4BEC-83E4-5CC2FB76F279}" type="presParOf" srcId="{875535DF-472B-4685-96DC-F62243B0C1D9}" destId="{F761AAC0-D59B-4BE4-A945-1BF1956C73C6}" srcOrd="3" destOrd="0" presId="urn:microsoft.com/office/officeart/2005/8/layout/hierarchy2"/>
    <dgm:cxn modelId="{133CB1EF-D957-4346-8FA1-8EE4C3DCB141}" type="presParOf" srcId="{F761AAC0-D59B-4BE4-A945-1BF1956C73C6}" destId="{A61115E6-7744-4810-8A4E-E5EB1898F2A2}" srcOrd="0" destOrd="0" presId="urn:microsoft.com/office/officeart/2005/8/layout/hierarchy2"/>
    <dgm:cxn modelId="{F2AF254B-568C-4EE7-9662-64568A5BAAF5}" type="presParOf" srcId="{F761AAC0-D59B-4BE4-A945-1BF1956C73C6}" destId="{728C7EC5-9C3A-4C2E-8C09-278DBE683CBB}" srcOrd="1" destOrd="0" presId="urn:microsoft.com/office/officeart/2005/8/layout/hierarchy2"/>
    <dgm:cxn modelId="{D61C5B54-1586-4AC4-8B7E-EB1E100E2885}" type="presParOf" srcId="{728C7EC5-9C3A-4C2E-8C09-278DBE683CBB}" destId="{C7F65D08-3FD2-49B9-9030-E95AB01491AA}" srcOrd="0" destOrd="0" presId="urn:microsoft.com/office/officeart/2005/8/layout/hierarchy2"/>
    <dgm:cxn modelId="{98F8009A-FFA1-4D0A-87A0-6CB7A9EC1ECF}" type="presParOf" srcId="{C7F65D08-3FD2-49B9-9030-E95AB01491AA}" destId="{E01533B8-2F89-49D1-BED9-CA43836D8025}" srcOrd="0" destOrd="0" presId="urn:microsoft.com/office/officeart/2005/8/layout/hierarchy2"/>
    <dgm:cxn modelId="{A7403712-71FA-4C03-BC93-7EA6CC9BF563}" type="presParOf" srcId="{728C7EC5-9C3A-4C2E-8C09-278DBE683CBB}" destId="{4FAD557B-0D6F-4BFB-A6B9-024BBCEA4D65}" srcOrd="1" destOrd="0" presId="urn:microsoft.com/office/officeart/2005/8/layout/hierarchy2"/>
    <dgm:cxn modelId="{49B67F35-92A9-4A43-BD52-E69E4DB94A93}" type="presParOf" srcId="{4FAD557B-0D6F-4BFB-A6B9-024BBCEA4D65}" destId="{AC0335E8-E50A-4B8C-BE1F-CE4F79548EF9}" srcOrd="0" destOrd="0" presId="urn:microsoft.com/office/officeart/2005/8/layout/hierarchy2"/>
    <dgm:cxn modelId="{FF78793E-C1DA-4526-97F3-DF08EF0F0A6C}" type="presParOf" srcId="{4FAD557B-0D6F-4BFB-A6B9-024BBCEA4D65}" destId="{49D18795-782C-4353-8B8D-03EAE027AE87}" srcOrd="1" destOrd="0" presId="urn:microsoft.com/office/officeart/2005/8/layout/hierarchy2"/>
    <dgm:cxn modelId="{953516AC-B0C3-4FB8-A697-88B1ED8B6E11}" type="presParOf" srcId="{728C7EC5-9C3A-4C2E-8C09-278DBE683CBB}" destId="{5CE261C7-F33F-4D96-B0DC-F4900F4CDEF4}" srcOrd="2" destOrd="0" presId="urn:microsoft.com/office/officeart/2005/8/layout/hierarchy2"/>
    <dgm:cxn modelId="{24239828-8B8D-486F-BC4C-61C7705DF00A}" type="presParOf" srcId="{5CE261C7-F33F-4D96-B0DC-F4900F4CDEF4}" destId="{727643AA-846A-42C0-A6D5-A141CBCA1873}" srcOrd="0" destOrd="0" presId="urn:microsoft.com/office/officeart/2005/8/layout/hierarchy2"/>
    <dgm:cxn modelId="{E873739C-A73D-46D8-AF07-1594DC3B156B}" type="presParOf" srcId="{728C7EC5-9C3A-4C2E-8C09-278DBE683CBB}" destId="{6D98606D-6AF5-4905-B1D2-D91A5C650E10}" srcOrd="3" destOrd="0" presId="urn:microsoft.com/office/officeart/2005/8/layout/hierarchy2"/>
    <dgm:cxn modelId="{735A754B-FC8C-47C2-831B-BE3AC013EF42}" type="presParOf" srcId="{6D98606D-6AF5-4905-B1D2-D91A5C650E10}" destId="{454C1BFB-00EA-40DD-92CD-B543A17AD0FF}" srcOrd="0" destOrd="0" presId="urn:microsoft.com/office/officeart/2005/8/layout/hierarchy2"/>
    <dgm:cxn modelId="{08AA6DF0-107D-46EF-823D-0CC0302B9784}" type="presParOf" srcId="{6D98606D-6AF5-4905-B1D2-D91A5C650E10}" destId="{76350B2A-BD6D-463C-B46B-35EC2852BCB6}" srcOrd="1" destOrd="0" presId="urn:microsoft.com/office/officeart/2005/8/layout/hierarchy2"/>
    <dgm:cxn modelId="{EA44E021-0B99-40EF-B3B3-B5787208F6DC}" type="presParOf" srcId="{7357014D-C01F-4870-B61E-135275346B3F}" destId="{30E74F3C-BA3B-4FE0-8969-C416276A9465}" srcOrd="2" destOrd="0" presId="urn:microsoft.com/office/officeart/2005/8/layout/hierarchy2"/>
    <dgm:cxn modelId="{EE51FDEC-509A-4FDE-9099-6C1808801751}" type="presParOf" srcId="{30E74F3C-BA3B-4FE0-8969-C416276A9465}" destId="{9E8778FC-6211-4DF5-8634-8C466E0AB44F}" srcOrd="0" destOrd="0" presId="urn:microsoft.com/office/officeart/2005/8/layout/hierarchy2"/>
    <dgm:cxn modelId="{7DF4CE7C-244C-418F-BCDF-EE732E526BA8}" type="presParOf" srcId="{7357014D-C01F-4870-B61E-135275346B3F}" destId="{868F29CA-DD0E-48F5-A1BA-760085B552D0}" srcOrd="3" destOrd="0" presId="urn:microsoft.com/office/officeart/2005/8/layout/hierarchy2"/>
    <dgm:cxn modelId="{A6A1BE76-09F4-4374-B147-42FA5C697A4B}" type="presParOf" srcId="{868F29CA-DD0E-48F5-A1BA-760085B552D0}" destId="{7985BA9A-21B8-4BBE-8B35-59193C1758E1}" srcOrd="0" destOrd="0" presId="urn:microsoft.com/office/officeart/2005/8/layout/hierarchy2"/>
    <dgm:cxn modelId="{DA5A8006-3B52-4108-9AC4-87CFD821F2AD}" type="presParOf" srcId="{868F29CA-DD0E-48F5-A1BA-760085B552D0}" destId="{DC72EF4C-5C73-489D-A4CF-F62EB05C6481}" srcOrd="1" destOrd="0" presId="urn:microsoft.com/office/officeart/2005/8/layout/hierarchy2"/>
    <dgm:cxn modelId="{52E5B956-CC3D-46C0-8F47-3FB2162E4E53}" type="presParOf" srcId="{DC72EF4C-5C73-489D-A4CF-F62EB05C6481}" destId="{655E8BF9-0ED1-495E-8DC3-CCD33CF4B998}" srcOrd="0" destOrd="0" presId="urn:microsoft.com/office/officeart/2005/8/layout/hierarchy2"/>
    <dgm:cxn modelId="{1A672D8A-22D4-40D9-B15B-CF6B81F3C48B}" type="presParOf" srcId="{655E8BF9-0ED1-495E-8DC3-CCD33CF4B998}" destId="{A92C2CB5-D2C5-4D27-B6ED-13198165B62E}" srcOrd="0" destOrd="0" presId="urn:microsoft.com/office/officeart/2005/8/layout/hierarchy2"/>
    <dgm:cxn modelId="{A10B492B-445F-45F0-B487-391325FC8F2D}" type="presParOf" srcId="{DC72EF4C-5C73-489D-A4CF-F62EB05C6481}" destId="{FB9168AF-CECD-4DEA-A25E-250ACFA2C2F3}" srcOrd="1" destOrd="0" presId="urn:microsoft.com/office/officeart/2005/8/layout/hierarchy2"/>
    <dgm:cxn modelId="{ED42CB0F-7022-45A5-8022-EF69ECAC5DA7}" type="presParOf" srcId="{FB9168AF-CECD-4DEA-A25E-250ACFA2C2F3}" destId="{DAC8FE6F-FF9E-42FB-9CFA-55E15308B767}" srcOrd="0" destOrd="0" presId="urn:microsoft.com/office/officeart/2005/8/layout/hierarchy2"/>
    <dgm:cxn modelId="{13DFB792-A14B-4B09-914A-19AE1BEE7C51}" type="presParOf" srcId="{FB9168AF-CECD-4DEA-A25E-250ACFA2C2F3}" destId="{FE0893B4-75F8-4DF9-862C-F47036BD490B}" srcOrd="1" destOrd="0" presId="urn:microsoft.com/office/officeart/2005/8/layout/hierarchy2"/>
    <dgm:cxn modelId="{20812F16-938B-4850-BC3A-218D384ABDA6}" type="presParOf" srcId="{FE0893B4-75F8-4DF9-862C-F47036BD490B}" destId="{075281F8-582E-493D-96EF-B6AED16570F3}" srcOrd="0" destOrd="0" presId="urn:microsoft.com/office/officeart/2005/8/layout/hierarchy2"/>
    <dgm:cxn modelId="{ACAE2A3D-48C4-4D61-8035-855C9B540BD7}" type="presParOf" srcId="{075281F8-582E-493D-96EF-B6AED16570F3}" destId="{15537F35-AFCE-4223-94E1-7A5E1201D97B}" srcOrd="0" destOrd="0" presId="urn:microsoft.com/office/officeart/2005/8/layout/hierarchy2"/>
    <dgm:cxn modelId="{3F35DB4F-6DF0-41C4-B1D0-261C6204084D}" type="presParOf" srcId="{FE0893B4-75F8-4DF9-862C-F47036BD490B}" destId="{2537364C-44A8-4F75-BD52-7FB551FB5451}" srcOrd="1" destOrd="0" presId="urn:microsoft.com/office/officeart/2005/8/layout/hierarchy2"/>
    <dgm:cxn modelId="{D01E1D77-1D40-4E9F-9183-71645CF3D6D2}" type="presParOf" srcId="{2537364C-44A8-4F75-BD52-7FB551FB5451}" destId="{A7D5C238-119E-465A-B0A4-697345291718}" srcOrd="0" destOrd="0" presId="urn:microsoft.com/office/officeart/2005/8/layout/hierarchy2"/>
    <dgm:cxn modelId="{623506E5-41F1-407E-9DC4-DCB298F69B16}" type="presParOf" srcId="{2537364C-44A8-4F75-BD52-7FB551FB5451}" destId="{CD30C88E-7040-45F3-9C4A-C58FFF17052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D973113-8C66-458C-A7F8-F4D51C3556D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1542D40-0D96-46B8-9484-96410F26324B}">
      <dgm:prSet phldrT="[Text]"/>
      <dgm:spPr/>
      <dgm:t>
        <a:bodyPr/>
        <a:lstStyle/>
        <a:p>
          <a:r>
            <a:rPr lang="fa-IR" dirty="0" smtClean="0"/>
            <a:t>تبیین کامل ارزش ها</a:t>
          </a:r>
          <a:endParaRPr lang="en-US" dirty="0"/>
        </a:p>
      </dgm:t>
    </dgm:pt>
    <dgm:pt modelId="{277207F8-6162-4102-AB02-B5D730013665}" type="parTrans" cxnId="{1CAB3C25-491E-49C2-AC61-D88828140964}">
      <dgm:prSet/>
      <dgm:spPr/>
      <dgm:t>
        <a:bodyPr/>
        <a:lstStyle/>
        <a:p>
          <a:endParaRPr lang="en-US"/>
        </a:p>
      </dgm:t>
    </dgm:pt>
    <dgm:pt modelId="{BD4E6A2A-DA5B-4A1D-BBA8-7E9090875172}" type="sibTrans" cxnId="{1CAB3C25-491E-49C2-AC61-D88828140964}">
      <dgm:prSet/>
      <dgm:spPr/>
      <dgm:t>
        <a:bodyPr/>
        <a:lstStyle/>
        <a:p>
          <a:endParaRPr lang="en-US"/>
        </a:p>
      </dgm:t>
    </dgm:pt>
    <dgm:pt modelId="{DB22A4F2-87BB-4E43-B062-FB09584653DF}">
      <dgm:prSet phldrT="[Text]"/>
      <dgm:spPr/>
      <dgm:t>
        <a:bodyPr/>
        <a:lstStyle/>
        <a:p>
          <a:r>
            <a:rPr lang="fa-IR" dirty="0" smtClean="0"/>
            <a:t>شناسایی و ساختار دهی اهداف</a:t>
          </a:r>
          <a:endParaRPr lang="en-US" dirty="0"/>
        </a:p>
      </dgm:t>
    </dgm:pt>
    <dgm:pt modelId="{6F71F1F9-7F00-4334-8FE2-0F4A1E12DA9F}" type="parTrans" cxnId="{356E5A01-92B4-4387-BBC7-ED40971283F0}">
      <dgm:prSet/>
      <dgm:spPr/>
      <dgm:t>
        <a:bodyPr/>
        <a:lstStyle/>
        <a:p>
          <a:endParaRPr lang="en-US"/>
        </a:p>
      </dgm:t>
    </dgm:pt>
    <dgm:pt modelId="{061F1BC5-1B6E-483E-A59F-25846686ACBF}" type="sibTrans" cxnId="{356E5A01-92B4-4387-BBC7-ED40971283F0}">
      <dgm:prSet/>
      <dgm:spPr/>
      <dgm:t>
        <a:bodyPr/>
        <a:lstStyle/>
        <a:p>
          <a:endParaRPr lang="en-US"/>
        </a:p>
      </dgm:t>
    </dgm:pt>
    <dgm:pt modelId="{F573BBC3-3675-48B0-A0DA-477D493DDB07}">
      <dgm:prSet phldrT="[Text]"/>
      <dgm:spPr/>
      <dgm:t>
        <a:bodyPr/>
        <a:lstStyle/>
        <a:p>
          <a:r>
            <a:rPr lang="fa-IR" dirty="0" smtClean="0"/>
            <a:t>ابداع گزینه ها</a:t>
          </a:r>
          <a:endParaRPr lang="en-US" dirty="0"/>
        </a:p>
      </dgm:t>
    </dgm:pt>
    <dgm:pt modelId="{26F27C38-CEF2-4A79-AB2B-A2BA6A245267}" type="parTrans" cxnId="{F94969E1-406D-47CE-9899-DC8E4BCB702A}">
      <dgm:prSet/>
      <dgm:spPr/>
      <dgm:t>
        <a:bodyPr/>
        <a:lstStyle/>
        <a:p>
          <a:endParaRPr lang="en-US"/>
        </a:p>
      </dgm:t>
    </dgm:pt>
    <dgm:pt modelId="{DB3D6258-FC47-442C-B1A9-B4C80B936CFA}" type="sibTrans" cxnId="{F94969E1-406D-47CE-9899-DC8E4BCB702A}">
      <dgm:prSet/>
      <dgm:spPr/>
      <dgm:t>
        <a:bodyPr/>
        <a:lstStyle/>
        <a:p>
          <a:endParaRPr lang="en-US"/>
        </a:p>
      </dgm:t>
    </dgm:pt>
    <dgm:pt modelId="{93B6F762-E1D4-454F-A2A9-5A33FD3EC48D}">
      <dgm:prSet phldrT="[Text]"/>
      <dgm:spPr/>
      <dgm:t>
        <a:bodyPr/>
        <a:lstStyle/>
        <a:p>
          <a:r>
            <a:rPr lang="fa-IR" dirty="0" smtClean="0"/>
            <a:t>12 </a:t>
          </a:r>
          <a:r>
            <a:rPr lang="fa-IR" dirty="0" err="1" smtClean="0"/>
            <a:t>راهکار</a:t>
          </a:r>
          <a:r>
            <a:rPr lang="fa-IR" dirty="0" smtClean="0"/>
            <a:t> ارائه شده است.</a:t>
          </a:r>
          <a:endParaRPr lang="en-US" dirty="0"/>
        </a:p>
      </dgm:t>
    </dgm:pt>
    <dgm:pt modelId="{E9888CB1-059D-47B0-8E3F-846130FBC792}" type="parTrans" cxnId="{1A561AF1-101C-4D31-A72F-88BBD5DD68F9}">
      <dgm:prSet/>
      <dgm:spPr/>
      <dgm:t>
        <a:bodyPr/>
        <a:lstStyle/>
        <a:p>
          <a:endParaRPr lang="en-US"/>
        </a:p>
      </dgm:t>
    </dgm:pt>
    <dgm:pt modelId="{7A51E469-C818-409A-92ED-B47D1F8CC56D}" type="sibTrans" cxnId="{1A561AF1-101C-4D31-A72F-88BBD5DD68F9}">
      <dgm:prSet/>
      <dgm:spPr/>
      <dgm:t>
        <a:bodyPr/>
        <a:lstStyle/>
        <a:p>
          <a:endParaRPr lang="en-US"/>
        </a:p>
      </dgm:t>
    </dgm:pt>
    <dgm:pt modelId="{14A2AAFC-5A2C-48B8-B215-7CE6816C202F}">
      <dgm:prSet phldrT="[Text]"/>
      <dgm:spPr/>
      <dgm:t>
        <a:bodyPr/>
        <a:lstStyle/>
        <a:p>
          <a:r>
            <a:rPr lang="fa-IR" smtClean="0"/>
            <a:t>ارزیابی گزینه ها</a:t>
          </a:r>
          <a:endParaRPr lang="en-US" dirty="0"/>
        </a:p>
      </dgm:t>
    </dgm:pt>
    <dgm:pt modelId="{DBB66FEC-A6D1-41B6-AA52-02554B87A2D9}" type="parTrans" cxnId="{82FB1DFE-43C9-457A-ACB4-31EBFEDB8A70}">
      <dgm:prSet/>
      <dgm:spPr/>
      <dgm:t>
        <a:bodyPr/>
        <a:lstStyle/>
        <a:p>
          <a:endParaRPr lang="en-US"/>
        </a:p>
      </dgm:t>
    </dgm:pt>
    <dgm:pt modelId="{B946B67D-38D7-4421-A70F-4D67113EA517}" type="sibTrans" cxnId="{82FB1DFE-43C9-457A-ACB4-31EBFEDB8A70}">
      <dgm:prSet/>
      <dgm:spPr/>
      <dgm:t>
        <a:bodyPr/>
        <a:lstStyle/>
        <a:p>
          <a:endParaRPr lang="en-US"/>
        </a:p>
      </dgm:t>
    </dgm:pt>
    <dgm:pt modelId="{7A5D72C9-5FA6-4A42-8E88-7BE894D6B7B1}">
      <dgm:prSet phldrT="[Text]" phldr="1"/>
      <dgm:spPr/>
      <dgm:t>
        <a:bodyPr/>
        <a:lstStyle/>
        <a:p>
          <a:endParaRPr lang="en-US"/>
        </a:p>
      </dgm:t>
    </dgm:pt>
    <dgm:pt modelId="{ED831F06-ACEF-45C2-AFAE-97ACACD1A3EE}" type="parTrans" cxnId="{7C93008A-C517-49D0-88D7-89F5D9445EBC}">
      <dgm:prSet/>
      <dgm:spPr/>
      <dgm:t>
        <a:bodyPr/>
        <a:lstStyle/>
        <a:p>
          <a:endParaRPr lang="en-US"/>
        </a:p>
      </dgm:t>
    </dgm:pt>
    <dgm:pt modelId="{967EA3C6-F21E-4334-B551-36D788813812}" type="sibTrans" cxnId="{7C93008A-C517-49D0-88D7-89F5D9445EBC}">
      <dgm:prSet/>
      <dgm:spPr/>
      <dgm:t>
        <a:bodyPr/>
        <a:lstStyle/>
        <a:p>
          <a:endParaRPr lang="en-US"/>
        </a:p>
      </dgm:t>
    </dgm:pt>
    <dgm:pt modelId="{57605D18-6AD0-4600-955E-099339F424A5}">
      <dgm:prSet phldrT="[Text]"/>
      <dgm:spPr/>
      <dgm:t>
        <a:bodyPr/>
        <a:lstStyle/>
        <a:p>
          <a:r>
            <a:rPr lang="fa-IR" dirty="0" smtClean="0"/>
            <a:t>تعیین </a:t>
          </a:r>
          <a:r>
            <a:rPr lang="fa-IR" dirty="0" err="1" smtClean="0"/>
            <a:t>شناسه</a:t>
          </a:r>
          <a:r>
            <a:rPr lang="fa-IR" dirty="0" smtClean="0"/>
            <a:t> </a:t>
          </a:r>
          <a:r>
            <a:rPr lang="fa-IR" dirty="0" err="1" smtClean="0"/>
            <a:t>هایی</a:t>
          </a:r>
          <a:r>
            <a:rPr lang="fa-IR" dirty="0" smtClean="0"/>
            <a:t> برای سنجش تحقق اهداف</a:t>
          </a:r>
          <a:endParaRPr lang="en-US" dirty="0"/>
        </a:p>
      </dgm:t>
    </dgm:pt>
    <dgm:pt modelId="{87B7245E-3CE5-448D-AB29-E900C4135C82}" type="parTrans" cxnId="{1B6D8BBE-61C3-4836-BE51-0071DBF67716}">
      <dgm:prSet/>
      <dgm:spPr/>
    </dgm:pt>
    <dgm:pt modelId="{B89CE2EC-8723-4AA2-83DA-63FCA25193D1}" type="sibTrans" cxnId="{1B6D8BBE-61C3-4836-BE51-0071DBF67716}">
      <dgm:prSet/>
      <dgm:spPr/>
    </dgm:pt>
    <dgm:pt modelId="{CF9C7982-5BB9-429A-8CE5-48E4D58761E7}">
      <dgm:prSet phldrT="[Text]"/>
      <dgm:spPr/>
      <dgm:t>
        <a:bodyPr/>
        <a:lstStyle/>
        <a:p>
          <a:r>
            <a:rPr lang="fa-IR" dirty="0" smtClean="0"/>
            <a:t>تعیین تابع هدف ترکیبی به صورت تابع </a:t>
          </a:r>
          <a:r>
            <a:rPr lang="fa-IR" dirty="0" err="1" smtClean="0"/>
            <a:t>مطلوبیت</a:t>
          </a:r>
          <a:r>
            <a:rPr lang="fa-IR" dirty="0" smtClean="0"/>
            <a:t> یا تابع ارزشی سنجش پذیر</a:t>
          </a:r>
          <a:endParaRPr lang="en-US" dirty="0"/>
        </a:p>
      </dgm:t>
    </dgm:pt>
    <dgm:pt modelId="{02ECA0C9-E409-421C-89BC-C2EFFAC8EF9A}" type="parTrans" cxnId="{B6A0A016-3775-4A64-BAC6-73C8D84B482A}">
      <dgm:prSet/>
      <dgm:spPr/>
    </dgm:pt>
    <dgm:pt modelId="{F499F63E-66D2-4278-A023-EB5B3BA551AE}" type="sibTrans" cxnId="{B6A0A016-3775-4A64-BAC6-73C8D84B482A}">
      <dgm:prSet/>
      <dgm:spPr/>
    </dgm:pt>
    <dgm:pt modelId="{CDFCA36C-483B-4AEC-95A7-0CA8BAEEDBD3}" type="pres">
      <dgm:prSet presAssocID="{0D973113-8C66-458C-A7F8-F4D51C3556D9}" presName="linearFlow" presStyleCnt="0">
        <dgm:presLayoutVars>
          <dgm:dir/>
          <dgm:animLvl val="lvl"/>
          <dgm:resizeHandles val="exact"/>
        </dgm:presLayoutVars>
      </dgm:prSet>
      <dgm:spPr/>
      <dgm:t>
        <a:bodyPr/>
        <a:lstStyle/>
        <a:p>
          <a:endParaRPr lang="en-US"/>
        </a:p>
      </dgm:t>
    </dgm:pt>
    <dgm:pt modelId="{41B41F80-4E40-4D88-B3D2-8DF8FCD90664}" type="pres">
      <dgm:prSet presAssocID="{31542D40-0D96-46B8-9484-96410F26324B}" presName="composite" presStyleCnt="0"/>
      <dgm:spPr/>
    </dgm:pt>
    <dgm:pt modelId="{1BA99B68-1614-42F8-980A-3525AD727E7A}" type="pres">
      <dgm:prSet presAssocID="{31542D40-0D96-46B8-9484-96410F26324B}" presName="parTx" presStyleLbl="node1" presStyleIdx="0" presStyleCnt="3">
        <dgm:presLayoutVars>
          <dgm:chMax val="0"/>
          <dgm:chPref val="0"/>
          <dgm:bulletEnabled val="1"/>
        </dgm:presLayoutVars>
      </dgm:prSet>
      <dgm:spPr/>
      <dgm:t>
        <a:bodyPr/>
        <a:lstStyle/>
        <a:p>
          <a:endParaRPr lang="en-US"/>
        </a:p>
      </dgm:t>
    </dgm:pt>
    <dgm:pt modelId="{896E4718-44F1-4B3F-A612-ECE82E30E4F0}" type="pres">
      <dgm:prSet presAssocID="{31542D40-0D96-46B8-9484-96410F26324B}" presName="parSh" presStyleLbl="node1" presStyleIdx="0" presStyleCnt="3"/>
      <dgm:spPr/>
      <dgm:t>
        <a:bodyPr/>
        <a:lstStyle/>
        <a:p>
          <a:endParaRPr lang="en-US"/>
        </a:p>
      </dgm:t>
    </dgm:pt>
    <dgm:pt modelId="{D40166DB-1E78-450D-B0EB-A770F5602E81}" type="pres">
      <dgm:prSet presAssocID="{31542D40-0D96-46B8-9484-96410F26324B}" presName="desTx" presStyleLbl="fgAcc1" presStyleIdx="0" presStyleCnt="3">
        <dgm:presLayoutVars>
          <dgm:bulletEnabled val="1"/>
        </dgm:presLayoutVars>
      </dgm:prSet>
      <dgm:spPr/>
      <dgm:t>
        <a:bodyPr/>
        <a:lstStyle/>
        <a:p>
          <a:endParaRPr lang="en-US"/>
        </a:p>
      </dgm:t>
    </dgm:pt>
    <dgm:pt modelId="{5859BA11-3458-4C90-B679-F822D6319713}" type="pres">
      <dgm:prSet presAssocID="{BD4E6A2A-DA5B-4A1D-BBA8-7E9090875172}" presName="sibTrans" presStyleLbl="sibTrans2D1" presStyleIdx="0" presStyleCnt="2"/>
      <dgm:spPr/>
      <dgm:t>
        <a:bodyPr/>
        <a:lstStyle/>
        <a:p>
          <a:endParaRPr lang="en-US"/>
        </a:p>
      </dgm:t>
    </dgm:pt>
    <dgm:pt modelId="{CB07F683-9F68-4879-8146-F47CF730A81F}" type="pres">
      <dgm:prSet presAssocID="{BD4E6A2A-DA5B-4A1D-BBA8-7E9090875172}" presName="connTx" presStyleLbl="sibTrans2D1" presStyleIdx="0" presStyleCnt="2"/>
      <dgm:spPr/>
      <dgm:t>
        <a:bodyPr/>
        <a:lstStyle/>
        <a:p>
          <a:endParaRPr lang="en-US"/>
        </a:p>
      </dgm:t>
    </dgm:pt>
    <dgm:pt modelId="{23FBD509-DF10-4A07-86BB-24573DC85839}" type="pres">
      <dgm:prSet presAssocID="{F573BBC3-3675-48B0-A0DA-477D493DDB07}" presName="composite" presStyleCnt="0"/>
      <dgm:spPr/>
    </dgm:pt>
    <dgm:pt modelId="{897A1D03-992F-4F88-B6AB-FC4349013493}" type="pres">
      <dgm:prSet presAssocID="{F573BBC3-3675-48B0-A0DA-477D493DDB07}" presName="parTx" presStyleLbl="node1" presStyleIdx="0" presStyleCnt="3">
        <dgm:presLayoutVars>
          <dgm:chMax val="0"/>
          <dgm:chPref val="0"/>
          <dgm:bulletEnabled val="1"/>
        </dgm:presLayoutVars>
      </dgm:prSet>
      <dgm:spPr/>
      <dgm:t>
        <a:bodyPr/>
        <a:lstStyle/>
        <a:p>
          <a:endParaRPr lang="en-US"/>
        </a:p>
      </dgm:t>
    </dgm:pt>
    <dgm:pt modelId="{6F31587D-E0A2-4D67-B20E-E1490836C4FF}" type="pres">
      <dgm:prSet presAssocID="{F573BBC3-3675-48B0-A0DA-477D493DDB07}" presName="parSh" presStyleLbl="node1" presStyleIdx="1" presStyleCnt="3"/>
      <dgm:spPr/>
      <dgm:t>
        <a:bodyPr/>
        <a:lstStyle/>
        <a:p>
          <a:endParaRPr lang="en-US"/>
        </a:p>
      </dgm:t>
    </dgm:pt>
    <dgm:pt modelId="{2C152799-170D-4F95-902F-441A00912D96}" type="pres">
      <dgm:prSet presAssocID="{F573BBC3-3675-48B0-A0DA-477D493DDB07}" presName="desTx" presStyleLbl="fgAcc1" presStyleIdx="1" presStyleCnt="3">
        <dgm:presLayoutVars>
          <dgm:bulletEnabled val="1"/>
        </dgm:presLayoutVars>
      </dgm:prSet>
      <dgm:spPr/>
      <dgm:t>
        <a:bodyPr/>
        <a:lstStyle/>
        <a:p>
          <a:endParaRPr lang="en-US"/>
        </a:p>
      </dgm:t>
    </dgm:pt>
    <dgm:pt modelId="{6EECD17B-2CAC-4F0B-9DDF-C4FEF86ACA3E}" type="pres">
      <dgm:prSet presAssocID="{DB3D6258-FC47-442C-B1A9-B4C80B936CFA}" presName="sibTrans" presStyleLbl="sibTrans2D1" presStyleIdx="1" presStyleCnt="2"/>
      <dgm:spPr/>
      <dgm:t>
        <a:bodyPr/>
        <a:lstStyle/>
        <a:p>
          <a:endParaRPr lang="en-US"/>
        </a:p>
      </dgm:t>
    </dgm:pt>
    <dgm:pt modelId="{8DA0832C-D475-411A-8E85-AAAC0C295F17}" type="pres">
      <dgm:prSet presAssocID="{DB3D6258-FC47-442C-B1A9-B4C80B936CFA}" presName="connTx" presStyleLbl="sibTrans2D1" presStyleIdx="1" presStyleCnt="2"/>
      <dgm:spPr/>
      <dgm:t>
        <a:bodyPr/>
        <a:lstStyle/>
        <a:p>
          <a:endParaRPr lang="en-US"/>
        </a:p>
      </dgm:t>
    </dgm:pt>
    <dgm:pt modelId="{56B06493-DDD6-436B-A28F-8F61A1F98C50}" type="pres">
      <dgm:prSet presAssocID="{14A2AAFC-5A2C-48B8-B215-7CE6816C202F}" presName="composite" presStyleCnt="0"/>
      <dgm:spPr/>
    </dgm:pt>
    <dgm:pt modelId="{58FD0187-448B-4497-BEA0-7A34C799AE27}" type="pres">
      <dgm:prSet presAssocID="{14A2AAFC-5A2C-48B8-B215-7CE6816C202F}" presName="parTx" presStyleLbl="node1" presStyleIdx="1" presStyleCnt="3">
        <dgm:presLayoutVars>
          <dgm:chMax val="0"/>
          <dgm:chPref val="0"/>
          <dgm:bulletEnabled val="1"/>
        </dgm:presLayoutVars>
      </dgm:prSet>
      <dgm:spPr/>
      <dgm:t>
        <a:bodyPr/>
        <a:lstStyle/>
        <a:p>
          <a:endParaRPr lang="en-US"/>
        </a:p>
      </dgm:t>
    </dgm:pt>
    <dgm:pt modelId="{ED2B4456-7BCF-4724-81D5-D94C7284A984}" type="pres">
      <dgm:prSet presAssocID="{14A2AAFC-5A2C-48B8-B215-7CE6816C202F}" presName="parSh" presStyleLbl="node1" presStyleIdx="2" presStyleCnt="3"/>
      <dgm:spPr/>
      <dgm:t>
        <a:bodyPr/>
        <a:lstStyle/>
        <a:p>
          <a:endParaRPr lang="en-US"/>
        </a:p>
      </dgm:t>
    </dgm:pt>
    <dgm:pt modelId="{AD972B8D-D519-444D-AADA-82059214ABAD}" type="pres">
      <dgm:prSet presAssocID="{14A2AAFC-5A2C-48B8-B215-7CE6816C202F}" presName="desTx" presStyleLbl="fgAcc1" presStyleIdx="2" presStyleCnt="3">
        <dgm:presLayoutVars>
          <dgm:bulletEnabled val="1"/>
        </dgm:presLayoutVars>
      </dgm:prSet>
      <dgm:spPr/>
      <dgm:t>
        <a:bodyPr/>
        <a:lstStyle/>
        <a:p>
          <a:endParaRPr lang="en-US"/>
        </a:p>
      </dgm:t>
    </dgm:pt>
  </dgm:ptLst>
  <dgm:cxnLst>
    <dgm:cxn modelId="{1451F0BB-83F9-4B8A-87CE-E6E00962CA02}" type="presOf" srcId="{DB3D6258-FC47-442C-B1A9-B4C80B936CFA}" destId="{8DA0832C-D475-411A-8E85-AAAC0C295F17}" srcOrd="1" destOrd="0" presId="urn:microsoft.com/office/officeart/2005/8/layout/process3"/>
    <dgm:cxn modelId="{1B6D8BBE-61C3-4836-BE51-0071DBF67716}" srcId="{31542D40-0D96-46B8-9484-96410F26324B}" destId="{57605D18-6AD0-4600-955E-099339F424A5}" srcOrd="1" destOrd="0" parTransId="{87B7245E-3CE5-448D-AB29-E900C4135C82}" sibTransId="{B89CE2EC-8723-4AA2-83DA-63FCA25193D1}"/>
    <dgm:cxn modelId="{B6A0A016-3775-4A64-BAC6-73C8D84B482A}" srcId="{31542D40-0D96-46B8-9484-96410F26324B}" destId="{CF9C7982-5BB9-429A-8CE5-48E4D58761E7}" srcOrd="2" destOrd="0" parTransId="{02ECA0C9-E409-421C-89BC-C2EFFAC8EF9A}" sibTransId="{F499F63E-66D2-4278-A023-EB5B3BA551AE}"/>
    <dgm:cxn modelId="{EDB31C51-2592-4878-8CD6-136FA258DE17}" type="presOf" srcId="{31542D40-0D96-46B8-9484-96410F26324B}" destId="{1BA99B68-1614-42F8-980A-3525AD727E7A}" srcOrd="0" destOrd="0" presId="urn:microsoft.com/office/officeart/2005/8/layout/process3"/>
    <dgm:cxn modelId="{86412DDD-1795-464E-BD63-FBC8B8AA47EC}" type="presOf" srcId="{31542D40-0D96-46B8-9484-96410F26324B}" destId="{896E4718-44F1-4B3F-A612-ECE82E30E4F0}" srcOrd="1" destOrd="0" presId="urn:microsoft.com/office/officeart/2005/8/layout/process3"/>
    <dgm:cxn modelId="{356E5A01-92B4-4387-BBC7-ED40971283F0}" srcId="{31542D40-0D96-46B8-9484-96410F26324B}" destId="{DB22A4F2-87BB-4E43-B062-FB09584653DF}" srcOrd="0" destOrd="0" parTransId="{6F71F1F9-7F00-4334-8FE2-0F4A1E12DA9F}" sibTransId="{061F1BC5-1B6E-483E-A59F-25846686ACBF}"/>
    <dgm:cxn modelId="{AFFFE955-09D3-4614-9079-52BB97DDADE7}" type="presOf" srcId="{F573BBC3-3675-48B0-A0DA-477D493DDB07}" destId="{6F31587D-E0A2-4D67-B20E-E1490836C4FF}" srcOrd="1" destOrd="0" presId="urn:microsoft.com/office/officeart/2005/8/layout/process3"/>
    <dgm:cxn modelId="{050B955E-A690-4498-963D-CF398DF32EA1}" type="presOf" srcId="{57605D18-6AD0-4600-955E-099339F424A5}" destId="{D40166DB-1E78-450D-B0EB-A770F5602E81}" srcOrd="0" destOrd="1" presId="urn:microsoft.com/office/officeart/2005/8/layout/process3"/>
    <dgm:cxn modelId="{9EFFEF5E-AE33-49F8-B69F-614D960121CF}" type="presOf" srcId="{0D973113-8C66-458C-A7F8-F4D51C3556D9}" destId="{CDFCA36C-483B-4AEC-95A7-0CA8BAEEDBD3}" srcOrd="0" destOrd="0" presId="urn:microsoft.com/office/officeart/2005/8/layout/process3"/>
    <dgm:cxn modelId="{DB6C07C0-307D-4BA5-9A68-F4564B56160B}" type="presOf" srcId="{14A2AAFC-5A2C-48B8-B215-7CE6816C202F}" destId="{ED2B4456-7BCF-4724-81D5-D94C7284A984}" srcOrd="1" destOrd="0" presId="urn:microsoft.com/office/officeart/2005/8/layout/process3"/>
    <dgm:cxn modelId="{1A561AF1-101C-4D31-A72F-88BBD5DD68F9}" srcId="{F573BBC3-3675-48B0-A0DA-477D493DDB07}" destId="{93B6F762-E1D4-454F-A2A9-5A33FD3EC48D}" srcOrd="0" destOrd="0" parTransId="{E9888CB1-059D-47B0-8E3F-846130FBC792}" sibTransId="{7A51E469-C818-409A-92ED-B47D1F8CC56D}"/>
    <dgm:cxn modelId="{6CDD4C4A-7C0A-4B5A-BF9F-9C16D86F003B}" type="presOf" srcId="{7A5D72C9-5FA6-4A42-8E88-7BE894D6B7B1}" destId="{AD972B8D-D519-444D-AADA-82059214ABAD}" srcOrd="0" destOrd="0" presId="urn:microsoft.com/office/officeart/2005/8/layout/process3"/>
    <dgm:cxn modelId="{2165A938-9DD3-4B2E-AD1D-C3F3A67DE2AF}" type="presOf" srcId="{BD4E6A2A-DA5B-4A1D-BBA8-7E9090875172}" destId="{CB07F683-9F68-4879-8146-F47CF730A81F}" srcOrd="1" destOrd="0" presId="urn:microsoft.com/office/officeart/2005/8/layout/process3"/>
    <dgm:cxn modelId="{8DAFA209-2C18-4202-A3DD-57D3F522A5EA}" type="presOf" srcId="{14A2AAFC-5A2C-48B8-B215-7CE6816C202F}" destId="{58FD0187-448B-4497-BEA0-7A34C799AE27}" srcOrd="0" destOrd="0" presId="urn:microsoft.com/office/officeart/2005/8/layout/process3"/>
    <dgm:cxn modelId="{82FB1DFE-43C9-457A-ACB4-31EBFEDB8A70}" srcId="{0D973113-8C66-458C-A7F8-F4D51C3556D9}" destId="{14A2AAFC-5A2C-48B8-B215-7CE6816C202F}" srcOrd="2" destOrd="0" parTransId="{DBB66FEC-A6D1-41B6-AA52-02554B87A2D9}" sibTransId="{B946B67D-38D7-4421-A70F-4D67113EA517}"/>
    <dgm:cxn modelId="{BADF5111-FF80-4EEB-B09F-729AF1958CB0}" type="presOf" srcId="{CF9C7982-5BB9-429A-8CE5-48E4D58761E7}" destId="{D40166DB-1E78-450D-B0EB-A770F5602E81}" srcOrd="0" destOrd="2" presId="urn:microsoft.com/office/officeart/2005/8/layout/process3"/>
    <dgm:cxn modelId="{F4A0387C-F299-4E70-95F0-AE7462C3BAF0}" type="presOf" srcId="{BD4E6A2A-DA5B-4A1D-BBA8-7E9090875172}" destId="{5859BA11-3458-4C90-B679-F822D6319713}" srcOrd="0" destOrd="0" presId="urn:microsoft.com/office/officeart/2005/8/layout/process3"/>
    <dgm:cxn modelId="{1CAB3C25-491E-49C2-AC61-D88828140964}" srcId="{0D973113-8C66-458C-A7F8-F4D51C3556D9}" destId="{31542D40-0D96-46B8-9484-96410F26324B}" srcOrd="0" destOrd="0" parTransId="{277207F8-6162-4102-AB02-B5D730013665}" sibTransId="{BD4E6A2A-DA5B-4A1D-BBA8-7E9090875172}"/>
    <dgm:cxn modelId="{F0BF19D0-0022-4689-A58B-5C134A4870FB}" type="presOf" srcId="{F573BBC3-3675-48B0-A0DA-477D493DDB07}" destId="{897A1D03-992F-4F88-B6AB-FC4349013493}" srcOrd="0" destOrd="0" presId="urn:microsoft.com/office/officeart/2005/8/layout/process3"/>
    <dgm:cxn modelId="{7C93008A-C517-49D0-88D7-89F5D9445EBC}" srcId="{14A2AAFC-5A2C-48B8-B215-7CE6816C202F}" destId="{7A5D72C9-5FA6-4A42-8E88-7BE894D6B7B1}" srcOrd="0" destOrd="0" parTransId="{ED831F06-ACEF-45C2-AFAE-97ACACD1A3EE}" sibTransId="{967EA3C6-F21E-4334-B551-36D788813812}"/>
    <dgm:cxn modelId="{F94969E1-406D-47CE-9899-DC8E4BCB702A}" srcId="{0D973113-8C66-458C-A7F8-F4D51C3556D9}" destId="{F573BBC3-3675-48B0-A0DA-477D493DDB07}" srcOrd="1" destOrd="0" parTransId="{26F27C38-CEF2-4A79-AB2B-A2BA6A245267}" sibTransId="{DB3D6258-FC47-442C-B1A9-B4C80B936CFA}"/>
    <dgm:cxn modelId="{80EFA3D7-E984-4428-B28E-94BEA8DDCDF6}" type="presOf" srcId="{DB22A4F2-87BB-4E43-B062-FB09584653DF}" destId="{D40166DB-1E78-450D-B0EB-A770F5602E81}" srcOrd="0" destOrd="0" presId="urn:microsoft.com/office/officeart/2005/8/layout/process3"/>
    <dgm:cxn modelId="{3CAFF3AF-4871-4F9D-BCF8-9E2AE18C260F}" type="presOf" srcId="{93B6F762-E1D4-454F-A2A9-5A33FD3EC48D}" destId="{2C152799-170D-4F95-902F-441A00912D96}" srcOrd="0" destOrd="0" presId="urn:microsoft.com/office/officeart/2005/8/layout/process3"/>
    <dgm:cxn modelId="{E0FA5C46-AF18-44EE-B0CE-995DC6B75E0D}" type="presOf" srcId="{DB3D6258-FC47-442C-B1A9-B4C80B936CFA}" destId="{6EECD17B-2CAC-4F0B-9DDF-C4FEF86ACA3E}" srcOrd="0" destOrd="0" presId="urn:microsoft.com/office/officeart/2005/8/layout/process3"/>
    <dgm:cxn modelId="{9EED8F1C-2CD3-40AA-A0FD-6540EE998C57}" type="presParOf" srcId="{CDFCA36C-483B-4AEC-95A7-0CA8BAEEDBD3}" destId="{41B41F80-4E40-4D88-B3D2-8DF8FCD90664}" srcOrd="0" destOrd="0" presId="urn:microsoft.com/office/officeart/2005/8/layout/process3"/>
    <dgm:cxn modelId="{5DCDA592-0A19-487E-A50D-04B1675EA887}" type="presParOf" srcId="{41B41F80-4E40-4D88-B3D2-8DF8FCD90664}" destId="{1BA99B68-1614-42F8-980A-3525AD727E7A}" srcOrd="0" destOrd="0" presId="urn:microsoft.com/office/officeart/2005/8/layout/process3"/>
    <dgm:cxn modelId="{CF7ACBF3-B66D-4DE9-B1D1-D7E0F90D5A7A}" type="presParOf" srcId="{41B41F80-4E40-4D88-B3D2-8DF8FCD90664}" destId="{896E4718-44F1-4B3F-A612-ECE82E30E4F0}" srcOrd="1" destOrd="0" presId="urn:microsoft.com/office/officeart/2005/8/layout/process3"/>
    <dgm:cxn modelId="{5C9A2F41-8B02-42A2-9B48-42E0260D4BDB}" type="presParOf" srcId="{41B41F80-4E40-4D88-B3D2-8DF8FCD90664}" destId="{D40166DB-1E78-450D-B0EB-A770F5602E81}" srcOrd="2" destOrd="0" presId="urn:microsoft.com/office/officeart/2005/8/layout/process3"/>
    <dgm:cxn modelId="{C15928C3-392A-424F-A7DA-3586002EF563}" type="presParOf" srcId="{CDFCA36C-483B-4AEC-95A7-0CA8BAEEDBD3}" destId="{5859BA11-3458-4C90-B679-F822D6319713}" srcOrd="1" destOrd="0" presId="urn:microsoft.com/office/officeart/2005/8/layout/process3"/>
    <dgm:cxn modelId="{3C0CB995-189D-4532-9CD3-34E37410B966}" type="presParOf" srcId="{5859BA11-3458-4C90-B679-F822D6319713}" destId="{CB07F683-9F68-4879-8146-F47CF730A81F}" srcOrd="0" destOrd="0" presId="urn:microsoft.com/office/officeart/2005/8/layout/process3"/>
    <dgm:cxn modelId="{EA239BBB-EC42-4CD7-AC13-BEF2BF6273F5}" type="presParOf" srcId="{CDFCA36C-483B-4AEC-95A7-0CA8BAEEDBD3}" destId="{23FBD509-DF10-4A07-86BB-24573DC85839}" srcOrd="2" destOrd="0" presId="urn:microsoft.com/office/officeart/2005/8/layout/process3"/>
    <dgm:cxn modelId="{D648B76F-5538-4C35-BA16-E478302585BC}" type="presParOf" srcId="{23FBD509-DF10-4A07-86BB-24573DC85839}" destId="{897A1D03-992F-4F88-B6AB-FC4349013493}" srcOrd="0" destOrd="0" presId="urn:microsoft.com/office/officeart/2005/8/layout/process3"/>
    <dgm:cxn modelId="{B1206267-7C9D-4430-A807-2640B994814E}" type="presParOf" srcId="{23FBD509-DF10-4A07-86BB-24573DC85839}" destId="{6F31587D-E0A2-4D67-B20E-E1490836C4FF}" srcOrd="1" destOrd="0" presId="urn:microsoft.com/office/officeart/2005/8/layout/process3"/>
    <dgm:cxn modelId="{99695DA8-EDDA-4079-9BDA-53A7C7B34A62}" type="presParOf" srcId="{23FBD509-DF10-4A07-86BB-24573DC85839}" destId="{2C152799-170D-4F95-902F-441A00912D96}" srcOrd="2" destOrd="0" presId="urn:microsoft.com/office/officeart/2005/8/layout/process3"/>
    <dgm:cxn modelId="{EB109CA9-D318-4601-B6DB-08857DC551E6}" type="presParOf" srcId="{CDFCA36C-483B-4AEC-95A7-0CA8BAEEDBD3}" destId="{6EECD17B-2CAC-4F0B-9DDF-C4FEF86ACA3E}" srcOrd="3" destOrd="0" presId="urn:microsoft.com/office/officeart/2005/8/layout/process3"/>
    <dgm:cxn modelId="{2B18F3B2-E458-4CEA-8CBF-88FFA838B9C4}" type="presParOf" srcId="{6EECD17B-2CAC-4F0B-9DDF-C4FEF86ACA3E}" destId="{8DA0832C-D475-411A-8E85-AAAC0C295F17}" srcOrd="0" destOrd="0" presId="urn:microsoft.com/office/officeart/2005/8/layout/process3"/>
    <dgm:cxn modelId="{BDCA6E06-DF31-4865-BCC7-90FF0ACD07D0}" type="presParOf" srcId="{CDFCA36C-483B-4AEC-95A7-0CA8BAEEDBD3}" destId="{56B06493-DDD6-436B-A28F-8F61A1F98C50}" srcOrd="4" destOrd="0" presId="urn:microsoft.com/office/officeart/2005/8/layout/process3"/>
    <dgm:cxn modelId="{18B89AD9-D5B1-4CD8-B025-770E769E2BA2}" type="presParOf" srcId="{56B06493-DDD6-436B-A28F-8F61A1F98C50}" destId="{58FD0187-448B-4497-BEA0-7A34C799AE27}" srcOrd="0" destOrd="0" presId="urn:microsoft.com/office/officeart/2005/8/layout/process3"/>
    <dgm:cxn modelId="{5D0724FC-06C0-4D76-952F-8804C2E76651}" type="presParOf" srcId="{56B06493-DDD6-436B-A28F-8F61A1F98C50}" destId="{ED2B4456-7BCF-4724-81D5-D94C7284A984}" srcOrd="1" destOrd="0" presId="urn:microsoft.com/office/officeart/2005/8/layout/process3"/>
    <dgm:cxn modelId="{D0570916-8ACE-4D7B-A6FF-9272D612AC65}" type="presParOf" srcId="{56B06493-DDD6-436B-A28F-8F61A1F98C50}" destId="{AD972B8D-D519-444D-AADA-82059214ABA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8921BDA-DEFA-4534-9AF6-B3E6E3418514}" type="doc">
      <dgm:prSet loTypeId="urn:microsoft.com/office/officeart/2008/layout/LinedList" loCatId="list" qsTypeId="urn:microsoft.com/office/officeart/2005/8/quickstyle/simple3" qsCatId="simple" csTypeId="urn:microsoft.com/office/officeart/2005/8/colors/accent3_4" csCatId="accent3" phldr="1"/>
      <dgm:spPr/>
      <dgm:t>
        <a:bodyPr/>
        <a:lstStyle/>
        <a:p>
          <a:endParaRPr lang="en-US"/>
        </a:p>
      </dgm:t>
    </dgm:pt>
    <dgm:pt modelId="{EA5F8FB5-9F6F-408B-8B6A-3F5148DE8F05}">
      <dgm:prSet phldrT="[Text]"/>
      <dgm:spPr/>
      <dgm:t>
        <a:bodyPr/>
        <a:lstStyle/>
        <a:p>
          <a:pPr algn="ctr" rtl="1"/>
          <a:r>
            <a:rPr lang="fa-IR" dirty="0" smtClean="0"/>
            <a:t>1. </a:t>
          </a:r>
          <a:r>
            <a:rPr lang="fa-IR" dirty="0" smtClean="0">
              <a:hlinkClick xmlns:r="http://schemas.openxmlformats.org/officeDocument/2006/relationships" r:id="rId1" action="ppaction://hlinksldjump"/>
            </a:rPr>
            <a:t>مقابله با </a:t>
          </a:r>
          <a:r>
            <a:rPr lang="fa-IR" dirty="0" err="1" smtClean="0">
              <a:hlinkClick xmlns:r="http://schemas.openxmlformats.org/officeDocument/2006/relationships" r:id="rId1" action="ppaction://hlinksldjump"/>
            </a:rPr>
            <a:t>سوگیری</a:t>
          </a:r>
          <a:r>
            <a:rPr lang="fa-IR" dirty="0" smtClean="0">
              <a:hlinkClick xmlns:r="http://schemas.openxmlformats.org/officeDocument/2006/relationships" r:id="rId1" action="ppaction://hlinksldjump"/>
            </a:rPr>
            <a:t> های </a:t>
          </a:r>
          <a:r>
            <a:rPr lang="fa-IR" dirty="0" err="1" smtClean="0">
              <a:hlinkClick xmlns:r="http://schemas.openxmlformats.org/officeDocument/2006/relationships" r:id="rId1" action="ppaction://hlinksldjump"/>
            </a:rPr>
            <a:t>ادراکیمجموعه</a:t>
          </a:r>
          <a:r>
            <a:rPr lang="fa-IR" dirty="0" smtClean="0">
              <a:hlinkClick xmlns:r="http://schemas.openxmlformats.org/officeDocument/2006/relationships" r:id="rId1" action="ppaction://hlinksldjump"/>
            </a:rPr>
            <a:t> ایده </a:t>
          </a:r>
          <a:r>
            <a:rPr lang="fa-IR" dirty="0" err="1" smtClean="0">
              <a:hlinkClick xmlns:r="http://schemas.openxmlformats.org/officeDocument/2006/relationships" r:id="rId1" action="ppaction://hlinksldjump"/>
            </a:rPr>
            <a:t>هایی</a:t>
          </a:r>
          <a:r>
            <a:rPr lang="fa-IR" dirty="0" smtClean="0">
              <a:hlinkClick xmlns:r="http://schemas.openxmlformats.org/officeDocument/2006/relationships" r:id="rId1" action="ppaction://hlinksldjump"/>
            </a:rPr>
            <a:t> برای انگیزه بخشی به ابداع گزینه ها</a:t>
          </a:r>
          <a:endParaRPr lang="en-US" dirty="0"/>
        </a:p>
      </dgm:t>
    </dgm:pt>
    <dgm:pt modelId="{E202F96D-A1B5-457D-A5D4-E5FB02323A86}" type="parTrans" cxnId="{C2878204-A627-4551-B8DA-45A4BD7E03FA}">
      <dgm:prSet/>
      <dgm:spPr/>
      <dgm:t>
        <a:bodyPr/>
        <a:lstStyle/>
        <a:p>
          <a:endParaRPr lang="en-US"/>
        </a:p>
      </dgm:t>
    </dgm:pt>
    <dgm:pt modelId="{E2B0605F-1F87-4A42-9E41-A3B2D086F407}" type="sibTrans" cxnId="{C2878204-A627-4551-B8DA-45A4BD7E03FA}">
      <dgm:prSet/>
      <dgm:spPr/>
      <dgm:t>
        <a:bodyPr/>
        <a:lstStyle/>
        <a:p>
          <a:endParaRPr lang="en-US"/>
        </a:p>
      </dgm:t>
    </dgm:pt>
    <dgm:pt modelId="{6C75BD58-5092-46B2-BEDC-F9B79C28730D}">
      <dgm:prSet/>
      <dgm:spPr/>
      <dgm:t>
        <a:bodyPr/>
        <a:lstStyle/>
        <a:p>
          <a:pPr algn="ctr" rtl="1"/>
          <a:r>
            <a:rPr lang="fa-IR" dirty="0" smtClean="0"/>
            <a:t>کاربرد اهداف</a:t>
          </a:r>
          <a:endParaRPr lang="en-US" dirty="0"/>
        </a:p>
      </dgm:t>
    </dgm:pt>
    <dgm:pt modelId="{CC8B0EDB-07D2-4BF8-BFDA-328498A0A4B3}" type="parTrans" cxnId="{595618B4-C575-4BF0-92E8-3363A3292628}">
      <dgm:prSet/>
      <dgm:spPr/>
      <dgm:t>
        <a:bodyPr/>
        <a:lstStyle/>
        <a:p>
          <a:endParaRPr lang="en-US"/>
        </a:p>
      </dgm:t>
    </dgm:pt>
    <dgm:pt modelId="{99CD0EE5-6D80-4EBC-AA05-979BB799142B}" type="sibTrans" cxnId="{595618B4-C575-4BF0-92E8-3363A3292628}">
      <dgm:prSet/>
      <dgm:spPr/>
      <dgm:t>
        <a:bodyPr/>
        <a:lstStyle/>
        <a:p>
          <a:endParaRPr lang="en-US"/>
        </a:p>
      </dgm:t>
    </dgm:pt>
    <dgm:pt modelId="{7F80AC45-F762-485B-9E68-8A21C29281D4}">
      <dgm:prSet/>
      <dgm:spPr/>
      <dgm:t>
        <a:bodyPr/>
        <a:lstStyle/>
        <a:p>
          <a:pPr rtl="1"/>
          <a:r>
            <a:rPr lang="fa-IR" dirty="0" smtClean="0"/>
            <a:t>اهداف بنیادی</a:t>
          </a:r>
          <a:endParaRPr lang="en-US" dirty="0"/>
        </a:p>
      </dgm:t>
    </dgm:pt>
    <dgm:pt modelId="{01B75055-F3EB-480F-85E0-05C32AB709E0}" type="parTrans" cxnId="{BFB96101-CB93-432D-9B07-B66266CFF901}">
      <dgm:prSet/>
      <dgm:spPr/>
      <dgm:t>
        <a:bodyPr/>
        <a:lstStyle/>
        <a:p>
          <a:endParaRPr lang="en-US"/>
        </a:p>
      </dgm:t>
    </dgm:pt>
    <dgm:pt modelId="{0A493ECC-18F0-4005-B6B5-9C836FC36792}" type="sibTrans" cxnId="{BFB96101-CB93-432D-9B07-B66266CFF901}">
      <dgm:prSet/>
      <dgm:spPr/>
      <dgm:t>
        <a:bodyPr/>
        <a:lstStyle/>
        <a:p>
          <a:endParaRPr lang="en-US"/>
        </a:p>
      </dgm:t>
    </dgm:pt>
    <dgm:pt modelId="{689680F6-CC45-4FEC-962E-EE08DCFAC0F7}">
      <dgm:prSet/>
      <dgm:spPr/>
      <dgm:t>
        <a:bodyPr/>
        <a:lstStyle/>
        <a:p>
          <a:pPr rtl="1"/>
          <a:r>
            <a:rPr lang="fa-IR" dirty="0" err="1" smtClean="0"/>
            <a:t>شناسه</a:t>
          </a:r>
          <a:r>
            <a:rPr lang="fa-IR" dirty="0" smtClean="0"/>
            <a:t> ها</a:t>
          </a:r>
          <a:endParaRPr lang="en-US" dirty="0"/>
        </a:p>
      </dgm:t>
    </dgm:pt>
    <dgm:pt modelId="{7A453ACE-1BE4-4DAB-AB93-2E39797EC183}" type="parTrans" cxnId="{351CA47B-06A7-42D5-B3D9-49E1FB41281F}">
      <dgm:prSet/>
      <dgm:spPr/>
      <dgm:t>
        <a:bodyPr/>
        <a:lstStyle/>
        <a:p>
          <a:endParaRPr lang="en-US"/>
        </a:p>
      </dgm:t>
    </dgm:pt>
    <dgm:pt modelId="{751386D3-9739-452F-8144-1939A868D3CC}" type="sibTrans" cxnId="{351CA47B-06A7-42D5-B3D9-49E1FB41281F}">
      <dgm:prSet/>
      <dgm:spPr/>
      <dgm:t>
        <a:bodyPr/>
        <a:lstStyle/>
        <a:p>
          <a:endParaRPr lang="en-US"/>
        </a:p>
      </dgm:t>
    </dgm:pt>
    <dgm:pt modelId="{5E4571AC-09D6-4395-8E93-CCB0D61FA961}">
      <dgm:prSet/>
      <dgm:spPr/>
      <dgm:t>
        <a:bodyPr/>
        <a:lstStyle/>
        <a:p>
          <a:pPr rtl="1"/>
          <a:r>
            <a:rPr lang="fa-IR" dirty="0" smtClean="0"/>
            <a:t>تابع هدف</a:t>
          </a:r>
          <a:endParaRPr lang="en-US" dirty="0"/>
        </a:p>
      </dgm:t>
    </dgm:pt>
    <dgm:pt modelId="{AD9942A4-16D6-46CF-9670-903D2DE54746}" type="parTrans" cxnId="{B298AFAA-5540-4B16-B52B-691D835178EB}">
      <dgm:prSet/>
      <dgm:spPr/>
      <dgm:t>
        <a:bodyPr/>
        <a:lstStyle/>
        <a:p>
          <a:endParaRPr lang="en-US"/>
        </a:p>
      </dgm:t>
    </dgm:pt>
    <dgm:pt modelId="{23B472DD-934D-42B0-A937-6D7B16508C49}" type="sibTrans" cxnId="{B298AFAA-5540-4B16-B52B-691D835178EB}">
      <dgm:prSet/>
      <dgm:spPr/>
      <dgm:t>
        <a:bodyPr/>
        <a:lstStyle/>
        <a:p>
          <a:endParaRPr lang="en-US"/>
        </a:p>
      </dgm:t>
    </dgm:pt>
    <dgm:pt modelId="{D9AEE9B6-C560-4495-BA1F-2F585CA67ABC}">
      <dgm:prSet/>
      <dgm:spPr/>
      <dgm:t>
        <a:bodyPr/>
        <a:lstStyle/>
        <a:p>
          <a:pPr rtl="1"/>
          <a:r>
            <a:rPr lang="fa-IR" dirty="0" smtClean="0"/>
            <a:t>اهداف مقطعی</a:t>
          </a:r>
          <a:endParaRPr lang="en-US" dirty="0"/>
        </a:p>
      </dgm:t>
    </dgm:pt>
    <dgm:pt modelId="{36D304FE-5650-44DB-81E4-0E3BCD8645CA}" type="parTrans" cxnId="{678A9E87-F476-412C-A54E-36AAE5694003}">
      <dgm:prSet/>
      <dgm:spPr/>
      <dgm:t>
        <a:bodyPr/>
        <a:lstStyle/>
        <a:p>
          <a:endParaRPr lang="en-US"/>
        </a:p>
      </dgm:t>
    </dgm:pt>
    <dgm:pt modelId="{44B76F43-1B68-4EF3-9747-9E6A4D9614FF}" type="sibTrans" cxnId="{678A9E87-F476-412C-A54E-36AAE5694003}">
      <dgm:prSet/>
      <dgm:spPr/>
      <dgm:t>
        <a:bodyPr/>
        <a:lstStyle/>
        <a:p>
          <a:endParaRPr lang="en-US"/>
        </a:p>
      </dgm:t>
    </dgm:pt>
    <dgm:pt modelId="{27A850AD-C586-4F9D-8497-4F074DF0C751}">
      <dgm:prSet/>
      <dgm:spPr/>
      <dgm:t>
        <a:bodyPr/>
        <a:lstStyle/>
        <a:p>
          <a:pPr algn="ctr" rtl="1"/>
          <a:r>
            <a:rPr lang="fa-IR" dirty="0" smtClean="0"/>
            <a:t>کاربرد اهداف استراتژیک</a:t>
          </a:r>
          <a:endParaRPr lang="en-US" dirty="0"/>
        </a:p>
      </dgm:t>
    </dgm:pt>
    <dgm:pt modelId="{A6B9FD03-E000-4A09-B70F-7225A520B2B8}" type="parTrans" cxnId="{4E2DC2F7-0C93-4BF0-9F69-E15009FFCB2A}">
      <dgm:prSet/>
      <dgm:spPr/>
      <dgm:t>
        <a:bodyPr/>
        <a:lstStyle/>
        <a:p>
          <a:endParaRPr lang="en-US"/>
        </a:p>
      </dgm:t>
    </dgm:pt>
    <dgm:pt modelId="{262D556C-D544-4BF9-BBF2-5C5F9B84D154}" type="sibTrans" cxnId="{4E2DC2F7-0C93-4BF0-9F69-E15009FFCB2A}">
      <dgm:prSet/>
      <dgm:spPr/>
      <dgm:t>
        <a:bodyPr/>
        <a:lstStyle/>
        <a:p>
          <a:endParaRPr lang="en-US"/>
        </a:p>
      </dgm:t>
    </dgm:pt>
    <dgm:pt modelId="{2E21E28D-5C62-49DD-A270-C2BC79887E1D}">
      <dgm:prSet/>
      <dgm:spPr/>
      <dgm:t>
        <a:bodyPr/>
        <a:lstStyle/>
        <a:p>
          <a:pPr rtl="1"/>
          <a:r>
            <a:rPr lang="fa-IR" dirty="0" smtClean="0"/>
            <a:t>گسترش زمینه تصمیم</a:t>
          </a:r>
          <a:endParaRPr lang="en-US" dirty="0"/>
        </a:p>
      </dgm:t>
    </dgm:pt>
    <dgm:pt modelId="{7461C97E-B82D-4519-AE2B-AF91FC8F3DB0}" type="parTrans" cxnId="{13661ACE-6D0D-4F2A-883D-699A4D382623}">
      <dgm:prSet/>
      <dgm:spPr/>
      <dgm:t>
        <a:bodyPr/>
        <a:lstStyle/>
        <a:p>
          <a:endParaRPr lang="en-US"/>
        </a:p>
      </dgm:t>
    </dgm:pt>
    <dgm:pt modelId="{C5332031-4B53-4218-A0F8-C19D965ADB4A}" type="sibTrans" cxnId="{13661ACE-6D0D-4F2A-883D-699A4D382623}">
      <dgm:prSet/>
      <dgm:spPr/>
      <dgm:t>
        <a:bodyPr/>
        <a:lstStyle/>
        <a:p>
          <a:endParaRPr lang="en-US"/>
        </a:p>
      </dgm:t>
    </dgm:pt>
    <dgm:pt modelId="{F5B480F1-1FC2-418B-BE20-1F6804F4A5DD}">
      <dgm:prSet/>
      <dgm:spPr/>
      <dgm:t>
        <a:bodyPr/>
        <a:lstStyle/>
        <a:p>
          <a:pPr algn="ctr" rtl="1"/>
          <a:r>
            <a:rPr lang="fa-IR" dirty="0" smtClean="0"/>
            <a:t>تمرکز بر گزینه های ارزشمند</a:t>
          </a:r>
          <a:endParaRPr lang="en-US" dirty="0"/>
        </a:p>
      </dgm:t>
    </dgm:pt>
    <dgm:pt modelId="{18254E38-4D5F-4320-A44E-83541170F1E8}" type="parTrans" cxnId="{7DA80484-57CF-4A68-8577-9320EB10D9E9}">
      <dgm:prSet/>
      <dgm:spPr/>
      <dgm:t>
        <a:bodyPr/>
        <a:lstStyle/>
        <a:p>
          <a:endParaRPr lang="en-US"/>
        </a:p>
      </dgm:t>
    </dgm:pt>
    <dgm:pt modelId="{7870D04A-DA7E-49B2-9F20-4D3EC991035D}" type="sibTrans" cxnId="{7DA80484-57CF-4A68-8577-9320EB10D9E9}">
      <dgm:prSet/>
      <dgm:spPr/>
      <dgm:t>
        <a:bodyPr/>
        <a:lstStyle/>
        <a:p>
          <a:endParaRPr lang="en-US"/>
        </a:p>
      </dgm:t>
    </dgm:pt>
    <dgm:pt modelId="{5EB7BF01-44B0-4DD8-9013-E658AEE8990F}">
      <dgm:prSet/>
      <dgm:spPr/>
      <dgm:t>
        <a:bodyPr/>
        <a:lstStyle/>
        <a:p>
          <a:pPr rtl="1"/>
          <a:r>
            <a:rPr lang="fa-IR" dirty="0" smtClean="0"/>
            <a:t>تمرکز تفکر بر پیامدهای مطلوب</a:t>
          </a:r>
          <a:endParaRPr lang="en-US" dirty="0"/>
        </a:p>
      </dgm:t>
    </dgm:pt>
    <dgm:pt modelId="{DECFB6FA-027F-4785-8CAD-36D3F4EF4D05}" type="parTrans" cxnId="{DE3E203C-61C8-4748-BB3E-D4BDF8891693}">
      <dgm:prSet/>
      <dgm:spPr/>
      <dgm:t>
        <a:bodyPr/>
        <a:lstStyle/>
        <a:p>
          <a:endParaRPr lang="en-US"/>
        </a:p>
      </dgm:t>
    </dgm:pt>
    <dgm:pt modelId="{BC2C94E8-943E-4DB8-BF8D-1889DB94B6DC}" type="sibTrans" cxnId="{DE3E203C-61C8-4748-BB3E-D4BDF8891693}">
      <dgm:prSet/>
      <dgm:spPr/>
      <dgm:t>
        <a:bodyPr/>
        <a:lstStyle/>
        <a:p>
          <a:endParaRPr lang="en-US"/>
        </a:p>
      </dgm:t>
    </dgm:pt>
    <dgm:pt modelId="{43BCB3C7-1CED-4768-B751-CB44BFF8BC15}">
      <dgm:prSet/>
      <dgm:spPr/>
      <dgm:t>
        <a:bodyPr/>
        <a:lstStyle/>
        <a:p>
          <a:pPr rtl="1"/>
          <a:r>
            <a:rPr lang="fa-IR" dirty="0" smtClean="0"/>
            <a:t>ویژگی های مشترک گزینه های مطلوب</a:t>
          </a:r>
          <a:endParaRPr lang="en-US" dirty="0"/>
        </a:p>
      </dgm:t>
    </dgm:pt>
    <dgm:pt modelId="{BC305419-BD37-44CB-BD84-9FBABE069081}" type="parTrans" cxnId="{299D852B-3BE6-42BD-B7B1-44D74FA2E9FB}">
      <dgm:prSet/>
      <dgm:spPr/>
      <dgm:t>
        <a:bodyPr/>
        <a:lstStyle/>
        <a:p>
          <a:endParaRPr lang="en-US"/>
        </a:p>
      </dgm:t>
    </dgm:pt>
    <dgm:pt modelId="{B1A31712-1752-4BE8-8B83-7DBFA306642B}" type="sibTrans" cxnId="{299D852B-3BE6-42BD-B7B1-44D74FA2E9FB}">
      <dgm:prSet/>
      <dgm:spPr/>
      <dgm:t>
        <a:bodyPr/>
        <a:lstStyle/>
        <a:p>
          <a:endParaRPr lang="en-US"/>
        </a:p>
      </dgm:t>
    </dgm:pt>
    <dgm:pt modelId="{290CE7F5-029B-41AA-897F-6F3815389354}">
      <dgm:prSet/>
      <dgm:spPr/>
      <dgm:t>
        <a:bodyPr/>
        <a:lstStyle/>
        <a:p>
          <a:pPr algn="ctr" rtl="1"/>
          <a:r>
            <a:rPr lang="fa-IR" dirty="0" smtClean="0"/>
            <a:t>کاربرد گزینه های ارزیابی شده</a:t>
          </a:r>
          <a:endParaRPr lang="en-US" dirty="0"/>
        </a:p>
      </dgm:t>
    </dgm:pt>
    <dgm:pt modelId="{6DCC6F0C-710E-4407-BAF6-BB0ED16B93D9}" type="parTrans" cxnId="{1EAC4D6C-E07C-4BAC-B426-69633B218B9E}">
      <dgm:prSet/>
      <dgm:spPr/>
      <dgm:t>
        <a:bodyPr/>
        <a:lstStyle/>
        <a:p>
          <a:endParaRPr lang="en-US"/>
        </a:p>
      </dgm:t>
    </dgm:pt>
    <dgm:pt modelId="{959B2588-AD83-4CF3-B4A0-90F872EAD96B}" type="sibTrans" cxnId="{1EAC4D6C-E07C-4BAC-B426-69633B218B9E}">
      <dgm:prSet/>
      <dgm:spPr/>
      <dgm:t>
        <a:bodyPr/>
        <a:lstStyle/>
        <a:p>
          <a:endParaRPr lang="en-US"/>
        </a:p>
      </dgm:t>
    </dgm:pt>
    <dgm:pt modelId="{81BAA638-8A2A-4C62-9A86-DE2F7BE48BAD}">
      <dgm:prSet/>
      <dgm:spPr/>
      <dgm:t>
        <a:bodyPr/>
        <a:lstStyle/>
        <a:p>
          <a:pPr rtl="1"/>
          <a:r>
            <a:rPr lang="fa-IR" dirty="0" smtClean="0"/>
            <a:t>بهبود گزینه های مطلوب</a:t>
          </a:r>
          <a:endParaRPr lang="en-US" dirty="0"/>
        </a:p>
      </dgm:t>
    </dgm:pt>
    <dgm:pt modelId="{5065E14B-4630-4A09-9E4D-FCE0AB09FBB2}" type="parTrans" cxnId="{6C019AFE-CCF5-473E-947D-6F76DF94B0E2}">
      <dgm:prSet/>
      <dgm:spPr/>
      <dgm:t>
        <a:bodyPr/>
        <a:lstStyle/>
        <a:p>
          <a:endParaRPr lang="en-US"/>
        </a:p>
      </dgm:t>
    </dgm:pt>
    <dgm:pt modelId="{D9533548-12CC-4B39-A06A-82359F928A95}" type="sibTrans" cxnId="{6C019AFE-CCF5-473E-947D-6F76DF94B0E2}">
      <dgm:prSet/>
      <dgm:spPr/>
      <dgm:t>
        <a:bodyPr/>
        <a:lstStyle/>
        <a:p>
          <a:endParaRPr lang="en-US"/>
        </a:p>
      </dgm:t>
    </dgm:pt>
    <dgm:pt modelId="{70F41F93-29ED-4A3D-99A6-B655111A09F0}">
      <dgm:prSet/>
      <dgm:spPr/>
      <dgm:t>
        <a:bodyPr/>
        <a:lstStyle/>
        <a:p>
          <a:pPr rtl="1"/>
          <a:r>
            <a:rPr lang="fa-IR" dirty="0" smtClean="0"/>
            <a:t>بازنگری</a:t>
          </a:r>
          <a:endParaRPr lang="en-US" dirty="0"/>
        </a:p>
      </dgm:t>
    </dgm:pt>
    <dgm:pt modelId="{FC19C5A9-974B-4E8C-89B9-0130D1DFFFC8}" type="parTrans" cxnId="{0EDDDC6D-79BC-48CC-9740-5083F0C89EB1}">
      <dgm:prSet/>
      <dgm:spPr/>
      <dgm:t>
        <a:bodyPr/>
        <a:lstStyle/>
        <a:p>
          <a:endParaRPr lang="en-US"/>
        </a:p>
      </dgm:t>
    </dgm:pt>
    <dgm:pt modelId="{44482595-B4DF-49C2-BBAB-58B358F3A48F}" type="sibTrans" cxnId="{0EDDDC6D-79BC-48CC-9740-5083F0C89EB1}">
      <dgm:prSet/>
      <dgm:spPr/>
      <dgm:t>
        <a:bodyPr/>
        <a:lstStyle/>
        <a:p>
          <a:endParaRPr lang="en-US"/>
        </a:p>
      </dgm:t>
    </dgm:pt>
    <dgm:pt modelId="{EEA412F6-C03B-4DEC-9B79-94DF4A504B94}">
      <dgm:prSet/>
      <dgm:spPr/>
      <dgm:t>
        <a:bodyPr/>
        <a:lstStyle/>
        <a:p>
          <a:pPr rtl="1"/>
          <a:r>
            <a:rPr lang="fa-IR" dirty="0" smtClean="0"/>
            <a:t>گزینه فرصت تصمیم</a:t>
          </a:r>
          <a:endParaRPr lang="en-US" dirty="0"/>
        </a:p>
      </dgm:t>
    </dgm:pt>
    <dgm:pt modelId="{6DD203D0-E945-49EE-B12E-5F37BBC2D31E}" type="parTrans" cxnId="{6C14192A-119B-4B45-A971-88494E25212F}">
      <dgm:prSet/>
      <dgm:spPr/>
      <dgm:t>
        <a:bodyPr/>
        <a:lstStyle/>
        <a:p>
          <a:endParaRPr lang="en-US"/>
        </a:p>
      </dgm:t>
    </dgm:pt>
    <dgm:pt modelId="{EE27412F-0401-4EFA-BCB5-7B4F69218F91}" type="sibTrans" cxnId="{6C14192A-119B-4B45-A971-88494E25212F}">
      <dgm:prSet/>
      <dgm:spPr/>
      <dgm:t>
        <a:bodyPr/>
        <a:lstStyle/>
        <a:p>
          <a:endParaRPr lang="en-US"/>
        </a:p>
      </dgm:t>
    </dgm:pt>
    <dgm:pt modelId="{10D8A10C-D1DB-4CAF-A685-E74B5747430B}">
      <dgm:prSet/>
      <dgm:spPr/>
      <dgm:t>
        <a:bodyPr/>
        <a:lstStyle/>
        <a:p>
          <a:pPr algn="ctr" rtl="1"/>
          <a:r>
            <a:rPr lang="fa-IR" dirty="0" smtClean="0"/>
            <a:t>گزینه های عام</a:t>
          </a:r>
          <a:endParaRPr lang="en-US" dirty="0"/>
        </a:p>
      </dgm:t>
    </dgm:pt>
    <dgm:pt modelId="{A2B9B8A5-8FB4-49BD-A382-DDD86F037788}" type="parTrans" cxnId="{17F9A685-EE16-4B66-BB89-D8C2010411B5}">
      <dgm:prSet/>
      <dgm:spPr/>
      <dgm:t>
        <a:bodyPr/>
        <a:lstStyle/>
        <a:p>
          <a:endParaRPr lang="en-US"/>
        </a:p>
      </dgm:t>
    </dgm:pt>
    <dgm:pt modelId="{8D2B77F8-B829-4B90-94C4-2E8F0BCEB1F3}" type="sibTrans" cxnId="{17F9A685-EE16-4B66-BB89-D8C2010411B5}">
      <dgm:prSet/>
      <dgm:spPr/>
      <dgm:t>
        <a:bodyPr/>
        <a:lstStyle/>
        <a:p>
          <a:endParaRPr lang="en-US"/>
        </a:p>
      </dgm:t>
    </dgm:pt>
    <dgm:pt modelId="{BC0364DF-13B8-4ED0-82BA-A4F421C8F5B4}">
      <dgm:prSet/>
      <dgm:spPr/>
      <dgm:t>
        <a:bodyPr/>
        <a:lstStyle/>
        <a:p>
          <a:pPr rtl="1"/>
          <a:r>
            <a:rPr lang="fa-IR" dirty="0" smtClean="0"/>
            <a:t>تعریف گزینه عام به وسیله منابع تخصیص یافته</a:t>
          </a:r>
          <a:endParaRPr lang="en-US" dirty="0"/>
        </a:p>
      </dgm:t>
    </dgm:pt>
    <dgm:pt modelId="{29D19977-02D2-4D68-8F43-2F5F40012A32}" type="parTrans" cxnId="{391A7A78-A393-4779-BD7A-613C22A48C93}">
      <dgm:prSet/>
      <dgm:spPr/>
      <dgm:t>
        <a:bodyPr/>
        <a:lstStyle/>
        <a:p>
          <a:endParaRPr lang="en-US"/>
        </a:p>
      </dgm:t>
    </dgm:pt>
    <dgm:pt modelId="{A5F9ED34-3362-4CCF-8F46-BFD38FA007AC}" type="sibTrans" cxnId="{391A7A78-A393-4779-BD7A-613C22A48C93}">
      <dgm:prSet/>
      <dgm:spPr/>
      <dgm:t>
        <a:bodyPr/>
        <a:lstStyle/>
        <a:p>
          <a:endParaRPr lang="en-US"/>
        </a:p>
      </dgm:t>
    </dgm:pt>
    <dgm:pt modelId="{91C8F76B-2767-41E9-B85D-0AD1B7BFAD62}">
      <dgm:prSet/>
      <dgm:spPr/>
      <dgm:t>
        <a:bodyPr/>
        <a:lstStyle/>
        <a:p>
          <a:pPr rtl="1"/>
          <a:r>
            <a:rPr lang="fa-IR" dirty="0" smtClean="0"/>
            <a:t>تعریف گزینه های عام به وسیله شبیه سازی</a:t>
          </a:r>
          <a:endParaRPr lang="en-US" dirty="0"/>
        </a:p>
      </dgm:t>
    </dgm:pt>
    <dgm:pt modelId="{3982B636-18CB-489E-AC5E-89D1FAB9B6F8}" type="parTrans" cxnId="{1F9B3D22-D56C-4550-A210-8998F95C8EC1}">
      <dgm:prSet/>
      <dgm:spPr/>
      <dgm:t>
        <a:bodyPr/>
        <a:lstStyle/>
        <a:p>
          <a:endParaRPr lang="en-US"/>
        </a:p>
      </dgm:t>
    </dgm:pt>
    <dgm:pt modelId="{E5955BDB-9C6B-49CE-84EF-97A46369B8FE}" type="sibTrans" cxnId="{1F9B3D22-D56C-4550-A210-8998F95C8EC1}">
      <dgm:prSet/>
      <dgm:spPr/>
      <dgm:t>
        <a:bodyPr/>
        <a:lstStyle/>
        <a:p>
          <a:endParaRPr lang="en-US"/>
        </a:p>
      </dgm:t>
    </dgm:pt>
    <dgm:pt modelId="{F5AEB08B-FE17-4A31-85DC-7580D590F3DF}" type="pres">
      <dgm:prSet presAssocID="{E8921BDA-DEFA-4534-9AF6-B3E6E3418514}" presName="vert0" presStyleCnt="0">
        <dgm:presLayoutVars>
          <dgm:dir val="rev"/>
          <dgm:animOne val="branch"/>
          <dgm:animLvl val="lvl"/>
        </dgm:presLayoutVars>
      </dgm:prSet>
      <dgm:spPr/>
      <dgm:t>
        <a:bodyPr/>
        <a:lstStyle/>
        <a:p>
          <a:endParaRPr lang="en-US"/>
        </a:p>
      </dgm:t>
    </dgm:pt>
    <dgm:pt modelId="{B5929E01-4154-4167-A34B-BE9429FD6A08}" type="pres">
      <dgm:prSet presAssocID="{EA5F8FB5-9F6F-408B-8B6A-3F5148DE8F05}" presName="thickLine" presStyleLbl="alignNode1" presStyleIdx="0" presStyleCnt="6"/>
      <dgm:spPr/>
    </dgm:pt>
    <dgm:pt modelId="{08F4F88F-990F-4489-94E0-B9491AF6C5A7}" type="pres">
      <dgm:prSet presAssocID="{EA5F8FB5-9F6F-408B-8B6A-3F5148DE8F05}" presName="horz1" presStyleCnt="0"/>
      <dgm:spPr/>
    </dgm:pt>
    <dgm:pt modelId="{28CFAFB9-C608-4AF1-A912-67E1B2E637D1}" type="pres">
      <dgm:prSet presAssocID="{EA5F8FB5-9F6F-408B-8B6A-3F5148DE8F05}" presName="tx1" presStyleLbl="revTx" presStyleIdx="0" presStyleCnt="18"/>
      <dgm:spPr/>
      <dgm:t>
        <a:bodyPr/>
        <a:lstStyle/>
        <a:p>
          <a:endParaRPr lang="en-US"/>
        </a:p>
      </dgm:t>
    </dgm:pt>
    <dgm:pt modelId="{FB0D68AD-986C-456F-8829-9AF87C3559AD}" type="pres">
      <dgm:prSet presAssocID="{EA5F8FB5-9F6F-408B-8B6A-3F5148DE8F05}" presName="vert1" presStyleCnt="0"/>
      <dgm:spPr/>
    </dgm:pt>
    <dgm:pt modelId="{08060DC6-EA31-4F2E-A001-552AE1122F0E}" type="pres">
      <dgm:prSet presAssocID="{6C75BD58-5092-46B2-BEDC-F9B79C28730D}" presName="thickLine" presStyleLbl="alignNode1" presStyleIdx="1" presStyleCnt="6"/>
      <dgm:spPr/>
    </dgm:pt>
    <dgm:pt modelId="{408973A4-1E44-4428-9439-5AF90FE68E12}" type="pres">
      <dgm:prSet presAssocID="{6C75BD58-5092-46B2-BEDC-F9B79C28730D}" presName="horz1" presStyleCnt="0"/>
      <dgm:spPr/>
    </dgm:pt>
    <dgm:pt modelId="{F5C79AC5-20C7-4262-8032-757E21B9C689}" type="pres">
      <dgm:prSet presAssocID="{6C75BD58-5092-46B2-BEDC-F9B79C28730D}" presName="tx1" presStyleLbl="revTx" presStyleIdx="1" presStyleCnt="18"/>
      <dgm:spPr/>
      <dgm:t>
        <a:bodyPr/>
        <a:lstStyle/>
        <a:p>
          <a:endParaRPr lang="en-US"/>
        </a:p>
      </dgm:t>
    </dgm:pt>
    <dgm:pt modelId="{E66C2CD7-1D36-45C7-84B3-440B12B35FCD}" type="pres">
      <dgm:prSet presAssocID="{6C75BD58-5092-46B2-BEDC-F9B79C28730D}" presName="vert1" presStyleCnt="0"/>
      <dgm:spPr/>
    </dgm:pt>
    <dgm:pt modelId="{3A490EC7-F85E-4C8A-AA3A-73CC6518B5A5}" type="pres">
      <dgm:prSet presAssocID="{7F80AC45-F762-485B-9E68-8A21C29281D4}" presName="vertSpace2a" presStyleCnt="0"/>
      <dgm:spPr/>
    </dgm:pt>
    <dgm:pt modelId="{E8A8D64E-0C8D-445C-80BD-58BBBEAA7AEE}" type="pres">
      <dgm:prSet presAssocID="{7F80AC45-F762-485B-9E68-8A21C29281D4}" presName="horz2" presStyleCnt="0"/>
      <dgm:spPr/>
    </dgm:pt>
    <dgm:pt modelId="{6D69CB3F-3C00-41B3-8051-1880C58BDD79}" type="pres">
      <dgm:prSet presAssocID="{7F80AC45-F762-485B-9E68-8A21C29281D4}" presName="horzSpace2" presStyleCnt="0"/>
      <dgm:spPr/>
    </dgm:pt>
    <dgm:pt modelId="{B3A1D4DB-394F-4EB7-9303-D06F60090DD9}" type="pres">
      <dgm:prSet presAssocID="{7F80AC45-F762-485B-9E68-8A21C29281D4}" presName="tx2" presStyleLbl="revTx" presStyleIdx="2" presStyleCnt="18"/>
      <dgm:spPr/>
      <dgm:t>
        <a:bodyPr/>
        <a:lstStyle/>
        <a:p>
          <a:endParaRPr lang="en-US"/>
        </a:p>
      </dgm:t>
    </dgm:pt>
    <dgm:pt modelId="{9DAF392B-8A23-40F0-A281-F4F547F3241F}" type="pres">
      <dgm:prSet presAssocID="{7F80AC45-F762-485B-9E68-8A21C29281D4}" presName="vert2" presStyleCnt="0"/>
      <dgm:spPr/>
    </dgm:pt>
    <dgm:pt modelId="{6B0FD234-16DA-447A-8762-535EF8129CC8}" type="pres">
      <dgm:prSet presAssocID="{7F80AC45-F762-485B-9E68-8A21C29281D4}" presName="thinLine2b" presStyleLbl="callout" presStyleIdx="0" presStyleCnt="12"/>
      <dgm:spPr/>
    </dgm:pt>
    <dgm:pt modelId="{4CE915D6-879F-4357-B7F1-F134D767989B}" type="pres">
      <dgm:prSet presAssocID="{7F80AC45-F762-485B-9E68-8A21C29281D4}" presName="vertSpace2b" presStyleCnt="0"/>
      <dgm:spPr/>
    </dgm:pt>
    <dgm:pt modelId="{CD42CA54-1D70-482A-B0B9-0285C2B4A49A}" type="pres">
      <dgm:prSet presAssocID="{689680F6-CC45-4FEC-962E-EE08DCFAC0F7}" presName="horz2" presStyleCnt="0"/>
      <dgm:spPr/>
    </dgm:pt>
    <dgm:pt modelId="{D8BE7404-274D-4C84-A353-B0635CBFA772}" type="pres">
      <dgm:prSet presAssocID="{689680F6-CC45-4FEC-962E-EE08DCFAC0F7}" presName="horzSpace2" presStyleCnt="0"/>
      <dgm:spPr/>
    </dgm:pt>
    <dgm:pt modelId="{672FBA77-F63B-4930-9BBD-DDB4D911A12A}" type="pres">
      <dgm:prSet presAssocID="{689680F6-CC45-4FEC-962E-EE08DCFAC0F7}" presName="tx2" presStyleLbl="revTx" presStyleIdx="3" presStyleCnt="18"/>
      <dgm:spPr/>
      <dgm:t>
        <a:bodyPr/>
        <a:lstStyle/>
        <a:p>
          <a:endParaRPr lang="en-US"/>
        </a:p>
      </dgm:t>
    </dgm:pt>
    <dgm:pt modelId="{BE3FCA98-96A2-4D13-92AF-5D173EDDD378}" type="pres">
      <dgm:prSet presAssocID="{689680F6-CC45-4FEC-962E-EE08DCFAC0F7}" presName="vert2" presStyleCnt="0"/>
      <dgm:spPr/>
    </dgm:pt>
    <dgm:pt modelId="{D1B2ABF8-275E-41F1-A150-BB6A6FC2FB3E}" type="pres">
      <dgm:prSet presAssocID="{689680F6-CC45-4FEC-962E-EE08DCFAC0F7}" presName="thinLine2b" presStyleLbl="callout" presStyleIdx="1" presStyleCnt="12"/>
      <dgm:spPr/>
    </dgm:pt>
    <dgm:pt modelId="{583FBC9F-5298-456A-81C3-B780E48D2B29}" type="pres">
      <dgm:prSet presAssocID="{689680F6-CC45-4FEC-962E-EE08DCFAC0F7}" presName="vertSpace2b" presStyleCnt="0"/>
      <dgm:spPr/>
    </dgm:pt>
    <dgm:pt modelId="{BBE1AFB9-12C2-4BD7-8162-22ED526F17BE}" type="pres">
      <dgm:prSet presAssocID="{5E4571AC-09D6-4395-8E93-CCB0D61FA961}" presName="horz2" presStyleCnt="0"/>
      <dgm:spPr/>
    </dgm:pt>
    <dgm:pt modelId="{BD8EA6F1-707E-4924-8FD0-E8D8B05FC39D}" type="pres">
      <dgm:prSet presAssocID="{5E4571AC-09D6-4395-8E93-CCB0D61FA961}" presName="horzSpace2" presStyleCnt="0"/>
      <dgm:spPr/>
    </dgm:pt>
    <dgm:pt modelId="{149A409A-E466-4B97-8873-316AEE5E22E9}" type="pres">
      <dgm:prSet presAssocID="{5E4571AC-09D6-4395-8E93-CCB0D61FA961}" presName="tx2" presStyleLbl="revTx" presStyleIdx="4" presStyleCnt="18"/>
      <dgm:spPr/>
      <dgm:t>
        <a:bodyPr/>
        <a:lstStyle/>
        <a:p>
          <a:endParaRPr lang="en-US"/>
        </a:p>
      </dgm:t>
    </dgm:pt>
    <dgm:pt modelId="{7B4BECD5-9926-4CDE-ABD0-3F187237F48D}" type="pres">
      <dgm:prSet presAssocID="{5E4571AC-09D6-4395-8E93-CCB0D61FA961}" presName="vert2" presStyleCnt="0"/>
      <dgm:spPr/>
    </dgm:pt>
    <dgm:pt modelId="{3950A1F3-9CC5-45C6-9E10-F9FB0B555FBA}" type="pres">
      <dgm:prSet presAssocID="{5E4571AC-09D6-4395-8E93-CCB0D61FA961}" presName="thinLine2b" presStyleLbl="callout" presStyleIdx="2" presStyleCnt="12"/>
      <dgm:spPr/>
    </dgm:pt>
    <dgm:pt modelId="{DE47140A-6F63-4D13-A9AD-35D454AA7F13}" type="pres">
      <dgm:prSet presAssocID="{5E4571AC-09D6-4395-8E93-CCB0D61FA961}" presName="vertSpace2b" presStyleCnt="0"/>
      <dgm:spPr/>
    </dgm:pt>
    <dgm:pt modelId="{9DBFD68B-7FFB-4160-A0D1-F2956E1A6946}" type="pres">
      <dgm:prSet presAssocID="{D9AEE9B6-C560-4495-BA1F-2F585CA67ABC}" presName="horz2" presStyleCnt="0"/>
      <dgm:spPr/>
    </dgm:pt>
    <dgm:pt modelId="{28E2B2B2-5646-4796-9C05-311A499A9DAF}" type="pres">
      <dgm:prSet presAssocID="{D9AEE9B6-C560-4495-BA1F-2F585CA67ABC}" presName="horzSpace2" presStyleCnt="0"/>
      <dgm:spPr/>
    </dgm:pt>
    <dgm:pt modelId="{8574C3A8-5C93-494D-B26F-1F34C298DC7E}" type="pres">
      <dgm:prSet presAssocID="{D9AEE9B6-C560-4495-BA1F-2F585CA67ABC}" presName="tx2" presStyleLbl="revTx" presStyleIdx="5" presStyleCnt="18"/>
      <dgm:spPr/>
      <dgm:t>
        <a:bodyPr/>
        <a:lstStyle/>
        <a:p>
          <a:endParaRPr lang="en-US"/>
        </a:p>
      </dgm:t>
    </dgm:pt>
    <dgm:pt modelId="{2C0EB74A-7070-48DF-9A10-EA06011C0C10}" type="pres">
      <dgm:prSet presAssocID="{D9AEE9B6-C560-4495-BA1F-2F585CA67ABC}" presName="vert2" presStyleCnt="0"/>
      <dgm:spPr/>
    </dgm:pt>
    <dgm:pt modelId="{A8B4E302-012D-40F8-B7DC-0AD9D4996685}" type="pres">
      <dgm:prSet presAssocID="{D9AEE9B6-C560-4495-BA1F-2F585CA67ABC}" presName="thinLine2b" presStyleLbl="callout" presStyleIdx="3" presStyleCnt="12"/>
      <dgm:spPr/>
    </dgm:pt>
    <dgm:pt modelId="{06FC5EDA-5773-4072-B0BA-6FE09B0F4C1F}" type="pres">
      <dgm:prSet presAssocID="{D9AEE9B6-C560-4495-BA1F-2F585CA67ABC}" presName="vertSpace2b" presStyleCnt="0"/>
      <dgm:spPr/>
    </dgm:pt>
    <dgm:pt modelId="{B9FC7926-317F-4612-937B-9200C675D244}" type="pres">
      <dgm:prSet presAssocID="{27A850AD-C586-4F9D-8497-4F074DF0C751}" presName="thickLine" presStyleLbl="alignNode1" presStyleIdx="2" presStyleCnt="6"/>
      <dgm:spPr/>
    </dgm:pt>
    <dgm:pt modelId="{0066710A-F28A-4753-8B14-3983FA74B0D8}" type="pres">
      <dgm:prSet presAssocID="{27A850AD-C586-4F9D-8497-4F074DF0C751}" presName="horz1" presStyleCnt="0"/>
      <dgm:spPr/>
    </dgm:pt>
    <dgm:pt modelId="{7EC2AF4B-CC7F-4A4F-AA4D-DED39083B81D}" type="pres">
      <dgm:prSet presAssocID="{27A850AD-C586-4F9D-8497-4F074DF0C751}" presName="tx1" presStyleLbl="revTx" presStyleIdx="6" presStyleCnt="18"/>
      <dgm:spPr/>
      <dgm:t>
        <a:bodyPr/>
        <a:lstStyle/>
        <a:p>
          <a:endParaRPr lang="en-US"/>
        </a:p>
      </dgm:t>
    </dgm:pt>
    <dgm:pt modelId="{E323CE7F-DB3A-48EF-8322-9D0A44F49F61}" type="pres">
      <dgm:prSet presAssocID="{27A850AD-C586-4F9D-8497-4F074DF0C751}" presName="vert1" presStyleCnt="0"/>
      <dgm:spPr/>
    </dgm:pt>
    <dgm:pt modelId="{3A7D9EF3-B249-4403-BA12-EA2ADE31D441}" type="pres">
      <dgm:prSet presAssocID="{2E21E28D-5C62-49DD-A270-C2BC79887E1D}" presName="vertSpace2a" presStyleCnt="0"/>
      <dgm:spPr/>
    </dgm:pt>
    <dgm:pt modelId="{17EEBFBC-6568-43FA-8DEE-C2DBBE9D04D6}" type="pres">
      <dgm:prSet presAssocID="{2E21E28D-5C62-49DD-A270-C2BC79887E1D}" presName="horz2" presStyleCnt="0"/>
      <dgm:spPr/>
    </dgm:pt>
    <dgm:pt modelId="{D7F050B4-D542-47D2-86F2-6D4EFAAD1D54}" type="pres">
      <dgm:prSet presAssocID="{2E21E28D-5C62-49DD-A270-C2BC79887E1D}" presName="horzSpace2" presStyleCnt="0"/>
      <dgm:spPr/>
    </dgm:pt>
    <dgm:pt modelId="{40A40D77-2F40-45AC-B610-B32787178CC6}" type="pres">
      <dgm:prSet presAssocID="{2E21E28D-5C62-49DD-A270-C2BC79887E1D}" presName="tx2" presStyleLbl="revTx" presStyleIdx="7" presStyleCnt="18"/>
      <dgm:spPr/>
      <dgm:t>
        <a:bodyPr/>
        <a:lstStyle/>
        <a:p>
          <a:endParaRPr lang="en-US"/>
        </a:p>
      </dgm:t>
    </dgm:pt>
    <dgm:pt modelId="{3B646518-F774-4E8E-9356-C3302C303208}" type="pres">
      <dgm:prSet presAssocID="{2E21E28D-5C62-49DD-A270-C2BC79887E1D}" presName="vert2" presStyleCnt="0"/>
      <dgm:spPr/>
    </dgm:pt>
    <dgm:pt modelId="{9B047F89-E2E0-4C10-AEC0-615C6B220B7D}" type="pres">
      <dgm:prSet presAssocID="{2E21E28D-5C62-49DD-A270-C2BC79887E1D}" presName="thinLine2b" presStyleLbl="callout" presStyleIdx="4" presStyleCnt="12"/>
      <dgm:spPr/>
    </dgm:pt>
    <dgm:pt modelId="{84957DCB-B0E1-49E1-90CF-9DEE64622BA1}" type="pres">
      <dgm:prSet presAssocID="{2E21E28D-5C62-49DD-A270-C2BC79887E1D}" presName="vertSpace2b" presStyleCnt="0"/>
      <dgm:spPr/>
    </dgm:pt>
    <dgm:pt modelId="{E8A51BC6-1C6F-4712-9382-AA82475A3DAE}" type="pres">
      <dgm:prSet presAssocID="{F5B480F1-1FC2-418B-BE20-1F6804F4A5DD}" presName="thickLine" presStyleLbl="alignNode1" presStyleIdx="3" presStyleCnt="6"/>
      <dgm:spPr/>
    </dgm:pt>
    <dgm:pt modelId="{96869F44-597D-442D-93D7-13BF210AAC5F}" type="pres">
      <dgm:prSet presAssocID="{F5B480F1-1FC2-418B-BE20-1F6804F4A5DD}" presName="horz1" presStyleCnt="0"/>
      <dgm:spPr/>
    </dgm:pt>
    <dgm:pt modelId="{8ABD0047-75A6-410A-A28D-7DB6C97676C0}" type="pres">
      <dgm:prSet presAssocID="{F5B480F1-1FC2-418B-BE20-1F6804F4A5DD}" presName="tx1" presStyleLbl="revTx" presStyleIdx="8" presStyleCnt="18"/>
      <dgm:spPr/>
      <dgm:t>
        <a:bodyPr/>
        <a:lstStyle/>
        <a:p>
          <a:endParaRPr lang="en-US"/>
        </a:p>
      </dgm:t>
    </dgm:pt>
    <dgm:pt modelId="{0947F602-B47D-4E25-A2B4-347453AF7DC4}" type="pres">
      <dgm:prSet presAssocID="{F5B480F1-1FC2-418B-BE20-1F6804F4A5DD}" presName="vert1" presStyleCnt="0"/>
      <dgm:spPr/>
    </dgm:pt>
    <dgm:pt modelId="{BDD9C137-AF40-4059-9C8D-74AE3B292789}" type="pres">
      <dgm:prSet presAssocID="{5EB7BF01-44B0-4DD8-9013-E658AEE8990F}" presName="vertSpace2a" presStyleCnt="0"/>
      <dgm:spPr/>
    </dgm:pt>
    <dgm:pt modelId="{FCF993E3-DA11-4C41-8987-1CD22BEAB82A}" type="pres">
      <dgm:prSet presAssocID="{5EB7BF01-44B0-4DD8-9013-E658AEE8990F}" presName="horz2" presStyleCnt="0"/>
      <dgm:spPr/>
    </dgm:pt>
    <dgm:pt modelId="{442057E5-DB99-43F8-983B-D51D05CB3C91}" type="pres">
      <dgm:prSet presAssocID="{5EB7BF01-44B0-4DD8-9013-E658AEE8990F}" presName="horzSpace2" presStyleCnt="0"/>
      <dgm:spPr/>
    </dgm:pt>
    <dgm:pt modelId="{1AD69B8F-3EB5-4C3D-BB51-BB4DF4F0229A}" type="pres">
      <dgm:prSet presAssocID="{5EB7BF01-44B0-4DD8-9013-E658AEE8990F}" presName="tx2" presStyleLbl="revTx" presStyleIdx="9" presStyleCnt="18"/>
      <dgm:spPr/>
      <dgm:t>
        <a:bodyPr/>
        <a:lstStyle/>
        <a:p>
          <a:endParaRPr lang="en-US"/>
        </a:p>
      </dgm:t>
    </dgm:pt>
    <dgm:pt modelId="{2BF378EF-AB5B-49E6-AEBA-A90DF177F45C}" type="pres">
      <dgm:prSet presAssocID="{5EB7BF01-44B0-4DD8-9013-E658AEE8990F}" presName="vert2" presStyleCnt="0"/>
      <dgm:spPr/>
    </dgm:pt>
    <dgm:pt modelId="{A3EB0855-EFBB-4E12-A5C1-3854B6EEA14B}" type="pres">
      <dgm:prSet presAssocID="{5EB7BF01-44B0-4DD8-9013-E658AEE8990F}" presName="thinLine2b" presStyleLbl="callout" presStyleIdx="5" presStyleCnt="12"/>
      <dgm:spPr/>
    </dgm:pt>
    <dgm:pt modelId="{3A6F7FE0-6E03-4154-82BA-C03C0D4353BF}" type="pres">
      <dgm:prSet presAssocID="{5EB7BF01-44B0-4DD8-9013-E658AEE8990F}" presName="vertSpace2b" presStyleCnt="0"/>
      <dgm:spPr/>
    </dgm:pt>
    <dgm:pt modelId="{F5A5BF92-7189-411F-ABCE-382DA88D5B5C}" type="pres">
      <dgm:prSet presAssocID="{43BCB3C7-1CED-4768-B751-CB44BFF8BC15}" presName="horz2" presStyleCnt="0"/>
      <dgm:spPr/>
    </dgm:pt>
    <dgm:pt modelId="{DCCCFD89-8EDC-4CB5-8C8E-254C15776A75}" type="pres">
      <dgm:prSet presAssocID="{43BCB3C7-1CED-4768-B751-CB44BFF8BC15}" presName="horzSpace2" presStyleCnt="0"/>
      <dgm:spPr/>
    </dgm:pt>
    <dgm:pt modelId="{E627E6D8-243D-42DA-A322-D423EF954D45}" type="pres">
      <dgm:prSet presAssocID="{43BCB3C7-1CED-4768-B751-CB44BFF8BC15}" presName="tx2" presStyleLbl="revTx" presStyleIdx="10" presStyleCnt="18"/>
      <dgm:spPr/>
      <dgm:t>
        <a:bodyPr/>
        <a:lstStyle/>
        <a:p>
          <a:endParaRPr lang="en-US"/>
        </a:p>
      </dgm:t>
    </dgm:pt>
    <dgm:pt modelId="{A61DE4F8-B12A-4146-AA3B-E84215388E9A}" type="pres">
      <dgm:prSet presAssocID="{43BCB3C7-1CED-4768-B751-CB44BFF8BC15}" presName="vert2" presStyleCnt="0"/>
      <dgm:spPr/>
    </dgm:pt>
    <dgm:pt modelId="{63E7EA41-EDBD-409D-94DA-66F253F0B5EF}" type="pres">
      <dgm:prSet presAssocID="{43BCB3C7-1CED-4768-B751-CB44BFF8BC15}" presName="thinLine2b" presStyleLbl="callout" presStyleIdx="6" presStyleCnt="12"/>
      <dgm:spPr/>
    </dgm:pt>
    <dgm:pt modelId="{F29E2A7C-9B05-4B26-9068-02481B44C1E9}" type="pres">
      <dgm:prSet presAssocID="{43BCB3C7-1CED-4768-B751-CB44BFF8BC15}" presName="vertSpace2b" presStyleCnt="0"/>
      <dgm:spPr/>
    </dgm:pt>
    <dgm:pt modelId="{B4EE05A9-E738-44BB-AA55-2687EBE6821F}" type="pres">
      <dgm:prSet presAssocID="{290CE7F5-029B-41AA-897F-6F3815389354}" presName="thickLine" presStyleLbl="alignNode1" presStyleIdx="4" presStyleCnt="6"/>
      <dgm:spPr/>
    </dgm:pt>
    <dgm:pt modelId="{941ECE84-17BC-4968-9224-6DC085C58670}" type="pres">
      <dgm:prSet presAssocID="{290CE7F5-029B-41AA-897F-6F3815389354}" presName="horz1" presStyleCnt="0"/>
      <dgm:spPr/>
    </dgm:pt>
    <dgm:pt modelId="{D4EF00B5-7D76-4F7C-A748-995CBAF7AC1F}" type="pres">
      <dgm:prSet presAssocID="{290CE7F5-029B-41AA-897F-6F3815389354}" presName="tx1" presStyleLbl="revTx" presStyleIdx="11" presStyleCnt="18"/>
      <dgm:spPr/>
      <dgm:t>
        <a:bodyPr/>
        <a:lstStyle/>
        <a:p>
          <a:endParaRPr lang="en-US"/>
        </a:p>
      </dgm:t>
    </dgm:pt>
    <dgm:pt modelId="{EF00D0DC-2030-4C49-94AB-BC789FC0CBC0}" type="pres">
      <dgm:prSet presAssocID="{290CE7F5-029B-41AA-897F-6F3815389354}" presName="vert1" presStyleCnt="0"/>
      <dgm:spPr/>
    </dgm:pt>
    <dgm:pt modelId="{43AB26C9-BE31-43F1-BFD6-C7EAFB83EFBA}" type="pres">
      <dgm:prSet presAssocID="{81BAA638-8A2A-4C62-9A86-DE2F7BE48BAD}" presName="vertSpace2a" presStyleCnt="0"/>
      <dgm:spPr/>
    </dgm:pt>
    <dgm:pt modelId="{CF551617-4EBB-4D8D-B026-0C0744742C91}" type="pres">
      <dgm:prSet presAssocID="{81BAA638-8A2A-4C62-9A86-DE2F7BE48BAD}" presName="horz2" presStyleCnt="0"/>
      <dgm:spPr/>
    </dgm:pt>
    <dgm:pt modelId="{0BC0618E-15AF-48BD-ADAC-F894B06401B6}" type="pres">
      <dgm:prSet presAssocID="{81BAA638-8A2A-4C62-9A86-DE2F7BE48BAD}" presName="horzSpace2" presStyleCnt="0"/>
      <dgm:spPr/>
    </dgm:pt>
    <dgm:pt modelId="{7C171A34-A9FF-4E9B-81DA-9FA8AEEFE274}" type="pres">
      <dgm:prSet presAssocID="{81BAA638-8A2A-4C62-9A86-DE2F7BE48BAD}" presName="tx2" presStyleLbl="revTx" presStyleIdx="12" presStyleCnt="18"/>
      <dgm:spPr/>
      <dgm:t>
        <a:bodyPr/>
        <a:lstStyle/>
        <a:p>
          <a:endParaRPr lang="en-US"/>
        </a:p>
      </dgm:t>
    </dgm:pt>
    <dgm:pt modelId="{25C0D914-8648-404E-8A11-CB46876C1510}" type="pres">
      <dgm:prSet presAssocID="{81BAA638-8A2A-4C62-9A86-DE2F7BE48BAD}" presName="vert2" presStyleCnt="0"/>
      <dgm:spPr/>
    </dgm:pt>
    <dgm:pt modelId="{41764A9D-C706-4382-85F9-DFFFCBCE6E8B}" type="pres">
      <dgm:prSet presAssocID="{81BAA638-8A2A-4C62-9A86-DE2F7BE48BAD}" presName="thinLine2b" presStyleLbl="callout" presStyleIdx="7" presStyleCnt="12"/>
      <dgm:spPr/>
    </dgm:pt>
    <dgm:pt modelId="{080D2888-1AFA-46D2-B686-4D009B78B6A5}" type="pres">
      <dgm:prSet presAssocID="{81BAA638-8A2A-4C62-9A86-DE2F7BE48BAD}" presName="vertSpace2b" presStyleCnt="0"/>
      <dgm:spPr/>
    </dgm:pt>
    <dgm:pt modelId="{5F8E1C37-F064-4C61-A555-D0CF2CDF9456}" type="pres">
      <dgm:prSet presAssocID="{70F41F93-29ED-4A3D-99A6-B655111A09F0}" presName="horz2" presStyleCnt="0"/>
      <dgm:spPr/>
    </dgm:pt>
    <dgm:pt modelId="{6DF2FECE-9280-4C18-921E-F2BC57D7CFA6}" type="pres">
      <dgm:prSet presAssocID="{70F41F93-29ED-4A3D-99A6-B655111A09F0}" presName="horzSpace2" presStyleCnt="0"/>
      <dgm:spPr/>
    </dgm:pt>
    <dgm:pt modelId="{4E87A3A2-38F6-402C-95A0-D2A727D26F87}" type="pres">
      <dgm:prSet presAssocID="{70F41F93-29ED-4A3D-99A6-B655111A09F0}" presName="tx2" presStyleLbl="revTx" presStyleIdx="13" presStyleCnt="18"/>
      <dgm:spPr/>
      <dgm:t>
        <a:bodyPr/>
        <a:lstStyle/>
        <a:p>
          <a:endParaRPr lang="en-US"/>
        </a:p>
      </dgm:t>
    </dgm:pt>
    <dgm:pt modelId="{0B3D0873-A90A-4CC6-AA52-7E59EDF160A1}" type="pres">
      <dgm:prSet presAssocID="{70F41F93-29ED-4A3D-99A6-B655111A09F0}" presName="vert2" presStyleCnt="0"/>
      <dgm:spPr/>
    </dgm:pt>
    <dgm:pt modelId="{C2D008DF-B606-4480-B140-8B03FBC85EEE}" type="pres">
      <dgm:prSet presAssocID="{70F41F93-29ED-4A3D-99A6-B655111A09F0}" presName="thinLine2b" presStyleLbl="callout" presStyleIdx="8" presStyleCnt="12"/>
      <dgm:spPr/>
    </dgm:pt>
    <dgm:pt modelId="{4E25046D-0138-4E75-AAB1-1E15C3789A83}" type="pres">
      <dgm:prSet presAssocID="{70F41F93-29ED-4A3D-99A6-B655111A09F0}" presName="vertSpace2b" presStyleCnt="0"/>
      <dgm:spPr/>
    </dgm:pt>
    <dgm:pt modelId="{91550CE6-F8E3-4946-8001-503CD5D45C83}" type="pres">
      <dgm:prSet presAssocID="{EEA412F6-C03B-4DEC-9B79-94DF4A504B94}" presName="horz2" presStyleCnt="0"/>
      <dgm:spPr/>
    </dgm:pt>
    <dgm:pt modelId="{73EBC88C-18F7-4B8B-BCED-F28A4FF51D77}" type="pres">
      <dgm:prSet presAssocID="{EEA412F6-C03B-4DEC-9B79-94DF4A504B94}" presName="horzSpace2" presStyleCnt="0"/>
      <dgm:spPr/>
    </dgm:pt>
    <dgm:pt modelId="{4F7B1D03-AF87-42DD-86B0-42E12030A8E1}" type="pres">
      <dgm:prSet presAssocID="{EEA412F6-C03B-4DEC-9B79-94DF4A504B94}" presName="tx2" presStyleLbl="revTx" presStyleIdx="14" presStyleCnt="18"/>
      <dgm:spPr/>
      <dgm:t>
        <a:bodyPr/>
        <a:lstStyle/>
        <a:p>
          <a:endParaRPr lang="en-US"/>
        </a:p>
      </dgm:t>
    </dgm:pt>
    <dgm:pt modelId="{E29A01C6-76E8-46DC-8A8C-F6BA7ABEE7DB}" type="pres">
      <dgm:prSet presAssocID="{EEA412F6-C03B-4DEC-9B79-94DF4A504B94}" presName="vert2" presStyleCnt="0"/>
      <dgm:spPr/>
    </dgm:pt>
    <dgm:pt modelId="{3C82E02C-9EB4-4636-B583-952C6B8EA30B}" type="pres">
      <dgm:prSet presAssocID="{EEA412F6-C03B-4DEC-9B79-94DF4A504B94}" presName="thinLine2b" presStyleLbl="callout" presStyleIdx="9" presStyleCnt="12"/>
      <dgm:spPr/>
    </dgm:pt>
    <dgm:pt modelId="{3B680DD6-A886-405E-9DF7-4BCBD952298C}" type="pres">
      <dgm:prSet presAssocID="{EEA412F6-C03B-4DEC-9B79-94DF4A504B94}" presName="vertSpace2b" presStyleCnt="0"/>
      <dgm:spPr/>
    </dgm:pt>
    <dgm:pt modelId="{055F0BB4-E218-4FCB-90F9-3C291CC7C5FE}" type="pres">
      <dgm:prSet presAssocID="{10D8A10C-D1DB-4CAF-A685-E74B5747430B}" presName="thickLine" presStyleLbl="alignNode1" presStyleIdx="5" presStyleCnt="6"/>
      <dgm:spPr/>
    </dgm:pt>
    <dgm:pt modelId="{4BAADEC0-FEEC-439C-B812-B78463255BB9}" type="pres">
      <dgm:prSet presAssocID="{10D8A10C-D1DB-4CAF-A685-E74B5747430B}" presName="horz1" presStyleCnt="0"/>
      <dgm:spPr/>
    </dgm:pt>
    <dgm:pt modelId="{D6662D49-0AAA-4C5A-9216-9E1B98C83134}" type="pres">
      <dgm:prSet presAssocID="{10D8A10C-D1DB-4CAF-A685-E74B5747430B}" presName="tx1" presStyleLbl="revTx" presStyleIdx="15" presStyleCnt="18"/>
      <dgm:spPr/>
      <dgm:t>
        <a:bodyPr/>
        <a:lstStyle/>
        <a:p>
          <a:endParaRPr lang="en-US"/>
        </a:p>
      </dgm:t>
    </dgm:pt>
    <dgm:pt modelId="{3FBFE7BD-476A-42BA-AF05-5410AD780A3B}" type="pres">
      <dgm:prSet presAssocID="{10D8A10C-D1DB-4CAF-A685-E74B5747430B}" presName="vert1" presStyleCnt="0"/>
      <dgm:spPr/>
    </dgm:pt>
    <dgm:pt modelId="{6E982FE2-6BC2-4864-931B-E305127204C8}" type="pres">
      <dgm:prSet presAssocID="{BC0364DF-13B8-4ED0-82BA-A4F421C8F5B4}" presName="vertSpace2a" presStyleCnt="0"/>
      <dgm:spPr/>
    </dgm:pt>
    <dgm:pt modelId="{3C1787EB-1BCF-4C80-A803-CC91ECFB5FCA}" type="pres">
      <dgm:prSet presAssocID="{BC0364DF-13B8-4ED0-82BA-A4F421C8F5B4}" presName="horz2" presStyleCnt="0"/>
      <dgm:spPr/>
    </dgm:pt>
    <dgm:pt modelId="{755EE0F6-A027-490E-99A8-2A2BEEAB4223}" type="pres">
      <dgm:prSet presAssocID="{BC0364DF-13B8-4ED0-82BA-A4F421C8F5B4}" presName="horzSpace2" presStyleCnt="0"/>
      <dgm:spPr/>
    </dgm:pt>
    <dgm:pt modelId="{7F520922-5ED8-4990-B9F5-F6880C47456A}" type="pres">
      <dgm:prSet presAssocID="{BC0364DF-13B8-4ED0-82BA-A4F421C8F5B4}" presName="tx2" presStyleLbl="revTx" presStyleIdx="16" presStyleCnt="18"/>
      <dgm:spPr/>
      <dgm:t>
        <a:bodyPr/>
        <a:lstStyle/>
        <a:p>
          <a:endParaRPr lang="en-US"/>
        </a:p>
      </dgm:t>
    </dgm:pt>
    <dgm:pt modelId="{1527C281-1990-49B9-8832-B56B693308A6}" type="pres">
      <dgm:prSet presAssocID="{BC0364DF-13B8-4ED0-82BA-A4F421C8F5B4}" presName="vert2" presStyleCnt="0"/>
      <dgm:spPr/>
    </dgm:pt>
    <dgm:pt modelId="{FB113E9A-AA3F-4BF3-9C42-66A810707856}" type="pres">
      <dgm:prSet presAssocID="{BC0364DF-13B8-4ED0-82BA-A4F421C8F5B4}" presName="thinLine2b" presStyleLbl="callout" presStyleIdx="10" presStyleCnt="12"/>
      <dgm:spPr/>
    </dgm:pt>
    <dgm:pt modelId="{E19B028F-BD4D-4A05-9C14-F32B8BAA90A9}" type="pres">
      <dgm:prSet presAssocID="{BC0364DF-13B8-4ED0-82BA-A4F421C8F5B4}" presName="vertSpace2b" presStyleCnt="0"/>
      <dgm:spPr/>
    </dgm:pt>
    <dgm:pt modelId="{DFB141E0-217F-4C1F-BD75-2F55ABEE9122}" type="pres">
      <dgm:prSet presAssocID="{91C8F76B-2767-41E9-B85D-0AD1B7BFAD62}" presName="horz2" presStyleCnt="0"/>
      <dgm:spPr/>
    </dgm:pt>
    <dgm:pt modelId="{82B15F86-EF67-4275-B6D7-CAC2FDB60ECA}" type="pres">
      <dgm:prSet presAssocID="{91C8F76B-2767-41E9-B85D-0AD1B7BFAD62}" presName="horzSpace2" presStyleCnt="0"/>
      <dgm:spPr/>
    </dgm:pt>
    <dgm:pt modelId="{4F5E3E4C-05CD-4265-99B0-F149B10F3E12}" type="pres">
      <dgm:prSet presAssocID="{91C8F76B-2767-41E9-B85D-0AD1B7BFAD62}" presName="tx2" presStyleLbl="revTx" presStyleIdx="17" presStyleCnt="18"/>
      <dgm:spPr/>
      <dgm:t>
        <a:bodyPr/>
        <a:lstStyle/>
        <a:p>
          <a:endParaRPr lang="en-US"/>
        </a:p>
      </dgm:t>
    </dgm:pt>
    <dgm:pt modelId="{F8B37802-EB68-4134-98CD-0FBC6B9A0BFF}" type="pres">
      <dgm:prSet presAssocID="{91C8F76B-2767-41E9-B85D-0AD1B7BFAD62}" presName="vert2" presStyleCnt="0"/>
      <dgm:spPr/>
    </dgm:pt>
    <dgm:pt modelId="{C6C9A36C-EDC3-438B-A601-ED1C8E06D7FD}" type="pres">
      <dgm:prSet presAssocID="{91C8F76B-2767-41E9-B85D-0AD1B7BFAD62}" presName="thinLine2b" presStyleLbl="callout" presStyleIdx="11" presStyleCnt="12"/>
      <dgm:spPr/>
    </dgm:pt>
    <dgm:pt modelId="{4E4D4CE7-2201-4E49-B765-6DE01B63C461}" type="pres">
      <dgm:prSet presAssocID="{91C8F76B-2767-41E9-B85D-0AD1B7BFAD62}" presName="vertSpace2b" presStyleCnt="0"/>
      <dgm:spPr/>
    </dgm:pt>
  </dgm:ptLst>
  <dgm:cxnLst>
    <dgm:cxn modelId="{FCE02D2A-CF8E-40B0-99ED-72957E76FDC1}" type="presOf" srcId="{EA5F8FB5-9F6F-408B-8B6A-3F5148DE8F05}" destId="{28CFAFB9-C608-4AF1-A912-67E1B2E637D1}" srcOrd="0" destOrd="0" presId="urn:microsoft.com/office/officeart/2008/layout/LinedList"/>
    <dgm:cxn modelId="{4D6655DD-407D-475B-AB5D-24DE8508933A}" type="presOf" srcId="{27A850AD-C586-4F9D-8497-4F074DF0C751}" destId="{7EC2AF4B-CC7F-4A4F-AA4D-DED39083B81D}" srcOrd="0" destOrd="0" presId="urn:microsoft.com/office/officeart/2008/layout/LinedList"/>
    <dgm:cxn modelId="{C2878204-A627-4551-B8DA-45A4BD7E03FA}" srcId="{E8921BDA-DEFA-4534-9AF6-B3E6E3418514}" destId="{EA5F8FB5-9F6F-408B-8B6A-3F5148DE8F05}" srcOrd="0" destOrd="0" parTransId="{E202F96D-A1B5-457D-A5D4-E5FB02323A86}" sibTransId="{E2B0605F-1F87-4A42-9E41-A3B2D086F407}"/>
    <dgm:cxn modelId="{995556CD-661D-402C-90AC-93B31031B82B}" type="presOf" srcId="{5E4571AC-09D6-4395-8E93-CCB0D61FA961}" destId="{149A409A-E466-4B97-8873-316AEE5E22E9}" srcOrd="0" destOrd="0" presId="urn:microsoft.com/office/officeart/2008/layout/LinedList"/>
    <dgm:cxn modelId="{1445F045-8CC5-4C61-80FA-5B0A8636898A}" type="presOf" srcId="{290CE7F5-029B-41AA-897F-6F3815389354}" destId="{D4EF00B5-7D76-4F7C-A748-995CBAF7AC1F}" srcOrd="0" destOrd="0" presId="urn:microsoft.com/office/officeart/2008/layout/LinedList"/>
    <dgm:cxn modelId="{0EDDDC6D-79BC-48CC-9740-5083F0C89EB1}" srcId="{290CE7F5-029B-41AA-897F-6F3815389354}" destId="{70F41F93-29ED-4A3D-99A6-B655111A09F0}" srcOrd="1" destOrd="0" parTransId="{FC19C5A9-974B-4E8C-89B9-0130D1DFFFC8}" sibTransId="{44482595-B4DF-49C2-BBAB-58B358F3A48F}"/>
    <dgm:cxn modelId="{6C14192A-119B-4B45-A971-88494E25212F}" srcId="{290CE7F5-029B-41AA-897F-6F3815389354}" destId="{EEA412F6-C03B-4DEC-9B79-94DF4A504B94}" srcOrd="2" destOrd="0" parTransId="{6DD203D0-E945-49EE-B12E-5F37BBC2D31E}" sibTransId="{EE27412F-0401-4EFA-BCB5-7B4F69218F91}"/>
    <dgm:cxn modelId="{A02AA953-09AE-41F5-87BA-8B77B1A318E9}" type="presOf" srcId="{5EB7BF01-44B0-4DD8-9013-E658AEE8990F}" destId="{1AD69B8F-3EB5-4C3D-BB51-BB4DF4F0229A}" srcOrd="0" destOrd="0" presId="urn:microsoft.com/office/officeart/2008/layout/LinedList"/>
    <dgm:cxn modelId="{AD4FEE04-BAF0-4DEC-B7F1-D943765BEF70}" type="presOf" srcId="{43BCB3C7-1CED-4768-B751-CB44BFF8BC15}" destId="{E627E6D8-243D-42DA-A322-D423EF954D45}" srcOrd="0" destOrd="0" presId="urn:microsoft.com/office/officeart/2008/layout/LinedList"/>
    <dgm:cxn modelId="{C9F8D81A-BCD5-4DA1-B85D-80F8516B2BD4}" type="presOf" srcId="{91C8F76B-2767-41E9-B85D-0AD1B7BFAD62}" destId="{4F5E3E4C-05CD-4265-99B0-F149B10F3E12}" srcOrd="0" destOrd="0" presId="urn:microsoft.com/office/officeart/2008/layout/LinedList"/>
    <dgm:cxn modelId="{DE3E203C-61C8-4748-BB3E-D4BDF8891693}" srcId="{F5B480F1-1FC2-418B-BE20-1F6804F4A5DD}" destId="{5EB7BF01-44B0-4DD8-9013-E658AEE8990F}" srcOrd="0" destOrd="0" parTransId="{DECFB6FA-027F-4785-8CAD-36D3F4EF4D05}" sibTransId="{BC2C94E8-943E-4DB8-BF8D-1889DB94B6DC}"/>
    <dgm:cxn modelId="{D78665B5-50F1-4DA1-B25B-5B91CE62BD27}" type="presOf" srcId="{70F41F93-29ED-4A3D-99A6-B655111A09F0}" destId="{4E87A3A2-38F6-402C-95A0-D2A727D26F87}" srcOrd="0" destOrd="0" presId="urn:microsoft.com/office/officeart/2008/layout/LinedList"/>
    <dgm:cxn modelId="{13661ACE-6D0D-4F2A-883D-699A4D382623}" srcId="{27A850AD-C586-4F9D-8497-4F074DF0C751}" destId="{2E21E28D-5C62-49DD-A270-C2BC79887E1D}" srcOrd="0" destOrd="0" parTransId="{7461C97E-B82D-4519-AE2B-AF91FC8F3DB0}" sibTransId="{C5332031-4B53-4218-A0F8-C19D965ADB4A}"/>
    <dgm:cxn modelId="{96E2A3C2-48B2-4AAF-800E-7EBC51F75E2B}" type="presOf" srcId="{BC0364DF-13B8-4ED0-82BA-A4F421C8F5B4}" destId="{7F520922-5ED8-4990-B9F5-F6880C47456A}" srcOrd="0" destOrd="0" presId="urn:microsoft.com/office/officeart/2008/layout/LinedList"/>
    <dgm:cxn modelId="{391A7A78-A393-4779-BD7A-613C22A48C93}" srcId="{10D8A10C-D1DB-4CAF-A685-E74B5747430B}" destId="{BC0364DF-13B8-4ED0-82BA-A4F421C8F5B4}" srcOrd="0" destOrd="0" parTransId="{29D19977-02D2-4D68-8F43-2F5F40012A32}" sibTransId="{A5F9ED34-3362-4CCF-8F46-BFD38FA007AC}"/>
    <dgm:cxn modelId="{1EAC4D6C-E07C-4BAC-B426-69633B218B9E}" srcId="{E8921BDA-DEFA-4534-9AF6-B3E6E3418514}" destId="{290CE7F5-029B-41AA-897F-6F3815389354}" srcOrd="4" destOrd="0" parTransId="{6DCC6F0C-710E-4407-BAF6-BB0ED16B93D9}" sibTransId="{959B2588-AD83-4CF3-B4A0-90F872EAD96B}"/>
    <dgm:cxn modelId="{6BD4FE05-28EE-4713-A733-674EE037A094}" type="presOf" srcId="{689680F6-CC45-4FEC-962E-EE08DCFAC0F7}" destId="{672FBA77-F63B-4930-9BBD-DDB4D911A12A}" srcOrd="0" destOrd="0" presId="urn:microsoft.com/office/officeart/2008/layout/LinedList"/>
    <dgm:cxn modelId="{12818215-011C-4EDB-816F-70629A63A8B8}" type="presOf" srcId="{EEA412F6-C03B-4DEC-9B79-94DF4A504B94}" destId="{4F7B1D03-AF87-42DD-86B0-42E12030A8E1}" srcOrd="0" destOrd="0" presId="urn:microsoft.com/office/officeart/2008/layout/LinedList"/>
    <dgm:cxn modelId="{0E7737A0-414E-4CF7-BFB6-C286A9675BD6}" type="presOf" srcId="{10D8A10C-D1DB-4CAF-A685-E74B5747430B}" destId="{D6662D49-0AAA-4C5A-9216-9E1B98C83134}" srcOrd="0" destOrd="0" presId="urn:microsoft.com/office/officeart/2008/layout/LinedList"/>
    <dgm:cxn modelId="{B298AFAA-5540-4B16-B52B-691D835178EB}" srcId="{6C75BD58-5092-46B2-BEDC-F9B79C28730D}" destId="{5E4571AC-09D6-4395-8E93-CCB0D61FA961}" srcOrd="2" destOrd="0" parTransId="{AD9942A4-16D6-46CF-9670-903D2DE54746}" sibTransId="{23B472DD-934D-42B0-A937-6D7B16508C49}"/>
    <dgm:cxn modelId="{A18B1CB5-16C8-4261-ACCE-5E198719A3BD}" type="presOf" srcId="{F5B480F1-1FC2-418B-BE20-1F6804F4A5DD}" destId="{8ABD0047-75A6-410A-A28D-7DB6C97676C0}" srcOrd="0" destOrd="0" presId="urn:microsoft.com/office/officeart/2008/layout/LinedList"/>
    <dgm:cxn modelId="{F01ADD69-C392-40FB-8E5E-E32E3CBEE412}" type="presOf" srcId="{2E21E28D-5C62-49DD-A270-C2BC79887E1D}" destId="{40A40D77-2F40-45AC-B610-B32787178CC6}" srcOrd="0" destOrd="0" presId="urn:microsoft.com/office/officeart/2008/layout/LinedList"/>
    <dgm:cxn modelId="{BFB96101-CB93-432D-9B07-B66266CFF901}" srcId="{6C75BD58-5092-46B2-BEDC-F9B79C28730D}" destId="{7F80AC45-F762-485B-9E68-8A21C29281D4}" srcOrd="0" destOrd="0" parTransId="{01B75055-F3EB-480F-85E0-05C32AB709E0}" sibTransId="{0A493ECC-18F0-4005-B6B5-9C836FC36792}"/>
    <dgm:cxn modelId="{2D877BFD-077F-431C-B134-62877A528A05}" type="presOf" srcId="{6C75BD58-5092-46B2-BEDC-F9B79C28730D}" destId="{F5C79AC5-20C7-4262-8032-757E21B9C689}" srcOrd="0" destOrd="0" presId="urn:microsoft.com/office/officeart/2008/layout/LinedList"/>
    <dgm:cxn modelId="{17F9A685-EE16-4B66-BB89-D8C2010411B5}" srcId="{E8921BDA-DEFA-4534-9AF6-B3E6E3418514}" destId="{10D8A10C-D1DB-4CAF-A685-E74B5747430B}" srcOrd="5" destOrd="0" parTransId="{A2B9B8A5-8FB4-49BD-A382-DDD86F037788}" sibTransId="{8D2B77F8-B829-4B90-94C4-2E8F0BCEB1F3}"/>
    <dgm:cxn modelId="{4E2DC2F7-0C93-4BF0-9F69-E15009FFCB2A}" srcId="{E8921BDA-DEFA-4534-9AF6-B3E6E3418514}" destId="{27A850AD-C586-4F9D-8497-4F074DF0C751}" srcOrd="2" destOrd="0" parTransId="{A6B9FD03-E000-4A09-B70F-7225A520B2B8}" sibTransId="{262D556C-D544-4BF9-BBF2-5C5F9B84D154}"/>
    <dgm:cxn modelId="{DD945B09-BCD5-44DF-A080-9507ED7EE7A9}" type="presOf" srcId="{7F80AC45-F762-485B-9E68-8A21C29281D4}" destId="{B3A1D4DB-394F-4EB7-9303-D06F60090DD9}" srcOrd="0" destOrd="0" presId="urn:microsoft.com/office/officeart/2008/layout/LinedList"/>
    <dgm:cxn modelId="{F88C1BAB-AFA9-4F74-85E3-B13EAA0AD5B8}" type="presOf" srcId="{81BAA638-8A2A-4C62-9A86-DE2F7BE48BAD}" destId="{7C171A34-A9FF-4E9B-81DA-9FA8AEEFE274}" srcOrd="0" destOrd="0" presId="urn:microsoft.com/office/officeart/2008/layout/LinedList"/>
    <dgm:cxn modelId="{16D435DA-D4F3-4E8E-9A34-9A3C5A6FA247}" type="presOf" srcId="{E8921BDA-DEFA-4534-9AF6-B3E6E3418514}" destId="{F5AEB08B-FE17-4A31-85DC-7580D590F3DF}" srcOrd="0" destOrd="0" presId="urn:microsoft.com/office/officeart/2008/layout/LinedList"/>
    <dgm:cxn modelId="{7DA80484-57CF-4A68-8577-9320EB10D9E9}" srcId="{E8921BDA-DEFA-4534-9AF6-B3E6E3418514}" destId="{F5B480F1-1FC2-418B-BE20-1F6804F4A5DD}" srcOrd="3" destOrd="0" parTransId="{18254E38-4D5F-4320-A44E-83541170F1E8}" sibTransId="{7870D04A-DA7E-49B2-9F20-4D3EC991035D}"/>
    <dgm:cxn modelId="{595618B4-C575-4BF0-92E8-3363A3292628}" srcId="{E8921BDA-DEFA-4534-9AF6-B3E6E3418514}" destId="{6C75BD58-5092-46B2-BEDC-F9B79C28730D}" srcOrd="1" destOrd="0" parTransId="{CC8B0EDB-07D2-4BF8-BFDA-328498A0A4B3}" sibTransId="{99CD0EE5-6D80-4EBC-AA05-979BB799142B}"/>
    <dgm:cxn modelId="{1F9B3D22-D56C-4550-A210-8998F95C8EC1}" srcId="{10D8A10C-D1DB-4CAF-A685-E74B5747430B}" destId="{91C8F76B-2767-41E9-B85D-0AD1B7BFAD62}" srcOrd="1" destOrd="0" parTransId="{3982B636-18CB-489E-AC5E-89D1FAB9B6F8}" sibTransId="{E5955BDB-9C6B-49CE-84EF-97A46369B8FE}"/>
    <dgm:cxn modelId="{678A9E87-F476-412C-A54E-36AAE5694003}" srcId="{6C75BD58-5092-46B2-BEDC-F9B79C28730D}" destId="{D9AEE9B6-C560-4495-BA1F-2F585CA67ABC}" srcOrd="3" destOrd="0" parTransId="{36D304FE-5650-44DB-81E4-0E3BCD8645CA}" sibTransId="{44B76F43-1B68-4EF3-9747-9E6A4D9614FF}"/>
    <dgm:cxn modelId="{299D852B-3BE6-42BD-B7B1-44D74FA2E9FB}" srcId="{F5B480F1-1FC2-418B-BE20-1F6804F4A5DD}" destId="{43BCB3C7-1CED-4768-B751-CB44BFF8BC15}" srcOrd="1" destOrd="0" parTransId="{BC305419-BD37-44CB-BD84-9FBABE069081}" sibTransId="{B1A31712-1752-4BE8-8B83-7DBFA306642B}"/>
    <dgm:cxn modelId="{093992A6-E4BC-46D6-94DF-265118A8877B}" type="presOf" srcId="{D9AEE9B6-C560-4495-BA1F-2F585CA67ABC}" destId="{8574C3A8-5C93-494D-B26F-1F34C298DC7E}" srcOrd="0" destOrd="0" presId="urn:microsoft.com/office/officeart/2008/layout/LinedList"/>
    <dgm:cxn modelId="{351CA47B-06A7-42D5-B3D9-49E1FB41281F}" srcId="{6C75BD58-5092-46B2-BEDC-F9B79C28730D}" destId="{689680F6-CC45-4FEC-962E-EE08DCFAC0F7}" srcOrd="1" destOrd="0" parTransId="{7A453ACE-1BE4-4DAB-AB93-2E39797EC183}" sibTransId="{751386D3-9739-452F-8144-1939A868D3CC}"/>
    <dgm:cxn modelId="{6C019AFE-CCF5-473E-947D-6F76DF94B0E2}" srcId="{290CE7F5-029B-41AA-897F-6F3815389354}" destId="{81BAA638-8A2A-4C62-9A86-DE2F7BE48BAD}" srcOrd="0" destOrd="0" parTransId="{5065E14B-4630-4A09-9E4D-FCE0AB09FBB2}" sibTransId="{D9533548-12CC-4B39-A06A-82359F928A95}"/>
    <dgm:cxn modelId="{F7799251-E781-4524-B5DD-AF872330FB93}" type="presParOf" srcId="{F5AEB08B-FE17-4A31-85DC-7580D590F3DF}" destId="{B5929E01-4154-4167-A34B-BE9429FD6A08}" srcOrd="0" destOrd="0" presId="urn:microsoft.com/office/officeart/2008/layout/LinedList"/>
    <dgm:cxn modelId="{BE47E24D-7ED2-4B6E-8199-750284E16082}" type="presParOf" srcId="{F5AEB08B-FE17-4A31-85DC-7580D590F3DF}" destId="{08F4F88F-990F-4489-94E0-B9491AF6C5A7}" srcOrd="1" destOrd="0" presId="urn:microsoft.com/office/officeart/2008/layout/LinedList"/>
    <dgm:cxn modelId="{0CCE8E25-894E-4ECB-B977-E4574A6AE235}" type="presParOf" srcId="{08F4F88F-990F-4489-94E0-B9491AF6C5A7}" destId="{28CFAFB9-C608-4AF1-A912-67E1B2E637D1}" srcOrd="0" destOrd="0" presId="urn:microsoft.com/office/officeart/2008/layout/LinedList"/>
    <dgm:cxn modelId="{E45DF352-8D38-414A-88E7-49FBA85C4FFA}" type="presParOf" srcId="{08F4F88F-990F-4489-94E0-B9491AF6C5A7}" destId="{FB0D68AD-986C-456F-8829-9AF87C3559AD}" srcOrd="1" destOrd="0" presId="urn:microsoft.com/office/officeart/2008/layout/LinedList"/>
    <dgm:cxn modelId="{ED84C475-6F7B-46A0-B83A-80E83522288A}" type="presParOf" srcId="{F5AEB08B-FE17-4A31-85DC-7580D590F3DF}" destId="{08060DC6-EA31-4F2E-A001-552AE1122F0E}" srcOrd="2" destOrd="0" presId="urn:microsoft.com/office/officeart/2008/layout/LinedList"/>
    <dgm:cxn modelId="{D50A240B-65C7-4AA5-9019-4AA7DAFF2B1D}" type="presParOf" srcId="{F5AEB08B-FE17-4A31-85DC-7580D590F3DF}" destId="{408973A4-1E44-4428-9439-5AF90FE68E12}" srcOrd="3" destOrd="0" presId="urn:microsoft.com/office/officeart/2008/layout/LinedList"/>
    <dgm:cxn modelId="{A920A636-0D6F-4FF1-96BB-5302F5662A47}" type="presParOf" srcId="{408973A4-1E44-4428-9439-5AF90FE68E12}" destId="{F5C79AC5-20C7-4262-8032-757E21B9C689}" srcOrd="0" destOrd="0" presId="urn:microsoft.com/office/officeart/2008/layout/LinedList"/>
    <dgm:cxn modelId="{389DA2A6-8236-41DC-BE15-021110EBDDA8}" type="presParOf" srcId="{408973A4-1E44-4428-9439-5AF90FE68E12}" destId="{E66C2CD7-1D36-45C7-84B3-440B12B35FCD}" srcOrd="1" destOrd="0" presId="urn:microsoft.com/office/officeart/2008/layout/LinedList"/>
    <dgm:cxn modelId="{E6314D01-4E92-4DCA-9E21-5265CC6C11FF}" type="presParOf" srcId="{E66C2CD7-1D36-45C7-84B3-440B12B35FCD}" destId="{3A490EC7-F85E-4C8A-AA3A-73CC6518B5A5}" srcOrd="0" destOrd="0" presId="urn:microsoft.com/office/officeart/2008/layout/LinedList"/>
    <dgm:cxn modelId="{4E0A2CF0-A854-480A-84F9-D7DA3A51ECED}" type="presParOf" srcId="{E66C2CD7-1D36-45C7-84B3-440B12B35FCD}" destId="{E8A8D64E-0C8D-445C-80BD-58BBBEAA7AEE}" srcOrd="1" destOrd="0" presId="urn:microsoft.com/office/officeart/2008/layout/LinedList"/>
    <dgm:cxn modelId="{D6885D9E-566B-4F64-A8D5-95049F5701F8}" type="presParOf" srcId="{E8A8D64E-0C8D-445C-80BD-58BBBEAA7AEE}" destId="{6D69CB3F-3C00-41B3-8051-1880C58BDD79}" srcOrd="0" destOrd="0" presId="urn:microsoft.com/office/officeart/2008/layout/LinedList"/>
    <dgm:cxn modelId="{B19C0EEE-2B92-4246-BB96-9AD8EC476F14}" type="presParOf" srcId="{E8A8D64E-0C8D-445C-80BD-58BBBEAA7AEE}" destId="{B3A1D4DB-394F-4EB7-9303-D06F60090DD9}" srcOrd="1" destOrd="0" presId="urn:microsoft.com/office/officeart/2008/layout/LinedList"/>
    <dgm:cxn modelId="{44B303B7-81E7-42F9-8DC0-90EE67F3F579}" type="presParOf" srcId="{E8A8D64E-0C8D-445C-80BD-58BBBEAA7AEE}" destId="{9DAF392B-8A23-40F0-A281-F4F547F3241F}" srcOrd="2" destOrd="0" presId="urn:microsoft.com/office/officeart/2008/layout/LinedList"/>
    <dgm:cxn modelId="{DF4841E6-B4C8-4B8C-B13D-F2191C9D8E68}" type="presParOf" srcId="{E66C2CD7-1D36-45C7-84B3-440B12B35FCD}" destId="{6B0FD234-16DA-447A-8762-535EF8129CC8}" srcOrd="2" destOrd="0" presId="urn:microsoft.com/office/officeart/2008/layout/LinedList"/>
    <dgm:cxn modelId="{9ECEBA21-B2A3-4763-ACFB-75B9BA959B8A}" type="presParOf" srcId="{E66C2CD7-1D36-45C7-84B3-440B12B35FCD}" destId="{4CE915D6-879F-4357-B7F1-F134D767989B}" srcOrd="3" destOrd="0" presId="urn:microsoft.com/office/officeart/2008/layout/LinedList"/>
    <dgm:cxn modelId="{797D3A9C-C509-4942-9236-CE521F97ADC0}" type="presParOf" srcId="{E66C2CD7-1D36-45C7-84B3-440B12B35FCD}" destId="{CD42CA54-1D70-482A-B0B9-0285C2B4A49A}" srcOrd="4" destOrd="0" presId="urn:microsoft.com/office/officeart/2008/layout/LinedList"/>
    <dgm:cxn modelId="{0D6E7714-EB79-4B81-9651-33E75F227A9C}" type="presParOf" srcId="{CD42CA54-1D70-482A-B0B9-0285C2B4A49A}" destId="{D8BE7404-274D-4C84-A353-B0635CBFA772}" srcOrd="0" destOrd="0" presId="urn:microsoft.com/office/officeart/2008/layout/LinedList"/>
    <dgm:cxn modelId="{70AED04C-ABD5-4A46-AFE1-A2B141CD1229}" type="presParOf" srcId="{CD42CA54-1D70-482A-B0B9-0285C2B4A49A}" destId="{672FBA77-F63B-4930-9BBD-DDB4D911A12A}" srcOrd="1" destOrd="0" presId="urn:microsoft.com/office/officeart/2008/layout/LinedList"/>
    <dgm:cxn modelId="{5EE349F9-AA45-44D4-BD7B-70002FDC904D}" type="presParOf" srcId="{CD42CA54-1D70-482A-B0B9-0285C2B4A49A}" destId="{BE3FCA98-96A2-4D13-92AF-5D173EDDD378}" srcOrd="2" destOrd="0" presId="urn:microsoft.com/office/officeart/2008/layout/LinedList"/>
    <dgm:cxn modelId="{56BFE6C3-6F87-4AA0-81E8-0B3EA1FB962D}" type="presParOf" srcId="{E66C2CD7-1D36-45C7-84B3-440B12B35FCD}" destId="{D1B2ABF8-275E-41F1-A150-BB6A6FC2FB3E}" srcOrd="5" destOrd="0" presId="urn:microsoft.com/office/officeart/2008/layout/LinedList"/>
    <dgm:cxn modelId="{350C3B79-5196-4E63-B59A-FDE5619100B9}" type="presParOf" srcId="{E66C2CD7-1D36-45C7-84B3-440B12B35FCD}" destId="{583FBC9F-5298-456A-81C3-B780E48D2B29}" srcOrd="6" destOrd="0" presId="urn:microsoft.com/office/officeart/2008/layout/LinedList"/>
    <dgm:cxn modelId="{9EAA94FD-E9AE-4B4C-93B3-4B34B7E95033}" type="presParOf" srcId="{E66C2CD7-1D36-45C7-84B3-440B12B35FCD}" destId="{BBE1AFB9-12C2-4BD7-8162-22ED526F17BE}" srcOrd="7" destOrd="0" presId="urn:microsoft.com/office/officeart/2008/layout/LinedList"/>
    <dgm:cxn modelId="{081420A4-E474-427A-9C03-AA829E3B88E7}" type="presParOf" srcId="{BBE1AFB9-12C2-4BD7-8162-22ED526F17BE}" destId="{BD8EA6F1-707E-4924-8FD0-E8D8B05FC39D}" srcOrd="0" destOrd="0" presId="urn:microsoft.com/office/officeart/2008/layout/LinedList"/>
    <dgm:cxn modelId="{3337CA9E-9978-41ED-8EE0-84FFAB38A333}" type="presParOf" srcId="{BBE1AFB9-12C2-4BD7-8162-22ED526F17BE}" destId="{149A409A-E466-4B97-8873-316AEE5E22E9}" srcOrd="1" destOrd="0" presId="urn:microsoft.com/office/officeart/2008/layout/LinedList"/>
    <dgm:cxn modelId="{3300A164-6ABA-44FF-AD03-9DD56B9FBD1F}" type="presParOf" srcId="{BBE1AFB9-12C2-4BD7-8162-22ED526F17BE}" destId="{7B4BECD5-9926-4CDE-ABD0-3F187237F48D}" srcOrd="2" destOrd="0" presId="urn:microsoft.com/office/officeart/2008/layout/LinedList"/>
    <dgm:cxn modelId="{785BFD96-36A3-4DB6-9FF4-F926E71DC18F}" type="presParOf" srcId="{E66C2CD7-1D36-45C7-84B3-440B12B35FCD}" destId="{3950A1F3-9CC5-45C6-9E10-F9FB0B555FBA}" srcOrd="8" destOrd="0" presId="urn:microsoft.com/office/officeart/2008/layout/LinedList"/>
    <dgm:cxn modelId="{077594FF-A082-402F-B05C-E9EA1A5F1B06}" type="presParOf" srcId="{E66C2CD7-1D36-45C7-84B3-440B12B35FCD}" destId="{DE47140A-6F63-4D13-A9AD-35D454AA7F13}" srcOrd="9" destOrd="0" presId="urn:microsoft.com/office/officeart/2008/layout/LinedList"/>
    <dgm:cxn modelId="{470C0D78-7CE4-44E7-A2A4-09B67887E368}" type="presParOf" srcId="{E66C2CD7-1D36-45C7-84B3-440B12B35FCD}" destId="{9DBFD68B-7FFB-4160-A0D1-F2956E1A6946}" srcOrd="10" destOrd="0" presId="urn:microsoft.com/office/officeart/2008/layout/LinedList"/>
    <dgm:cxn modelId="{D97EAD5C-5252-4C39-A7A0-97068C0776AD}" type="presParOf" srcId="{9DBFD68B-7FFB-4160-A0D1-F2956E1A6946}" destId="{28E2B2B2-5646-4796-9C05-311A499A9DAF}" srcOrd="0" destOrd="0" presId="urn:microsoft.com/office/officeart/2008/layout/LinedList"/>
    <dgm:cxn modelId="{3E5BE7ED-491F-443B-9407-0E2D816508A9}" type="presParOf" srcId="{9DBFD68B-7FFB-4160-A0D1-F2956E1A6946}" destId="{8574C3A8-5C93-494D-B26F-1F34C298DC7E}" srcOrd="1" destOrd="0" presId="urn:microsoft.com/office/officeart/2008/layout/LinedList"/>
    <dgm:cxn modelId="{9282DC5A-E25E-43CD-9D9B-F44029ACCB20}" type="presParOf" srcId="{9DBFD68B-7FFB-4160-A0D1-F2956E1A6946}" destId="{2C0EB74A-7070-48DF-9A10-EA06011C0C10}" srcOrd="2" destOrd="0" presId="urn:microsoft.com/office/officeart/2008/layout/LinedList"/>
    <dgm:cxn modelId="{C5437601-96E5-4245-89D0-C6B48FDC81D3}" type="presParOf" srcId="{E66C2CD7-1D36-45C7-84B3-440B12B35FCD}" destId="{A8B4E302-012D-40F8-B7DC-0AD9D4996685}" srcOrd="11" destOrd="0" presId="urn:microsoft.com/office/officeart/2008/layout/LinedList"/>
    <dgm:cxn modelId="{7B069E74-DD2F-4059-8DAF-E824698CBC5B}" type="presParOf" srcId="{E66C2CD7-1D36-45C7-84B3-440B12B35FCD}" destId="{06FC5EDA-5773-4072-B0BA-6FE09B0F4C1F}" srcOrd="12" destOrd="0" presId="urn:microsoft.com/office/officeart/2008/layout/LinedList"/>
    <dgm:cxn modelId="{68C9EBB8-7A71-46D1-9F3E-8B7D729B1576}" type="presParOf" srcId="{F5AEB08B-FE17-4A31-85DC-7580D590F3DF}" destId="{B9FC7926-317F-4612-937B-9200C675D244}" srcOrd="4" destOrd="0" presId="urn:microsoft.com/office/officeart/2008/layout/LinedList"/>
    <dgm:cxn modelId="{5E9D9F24-DC21-4A17-BA10-AC9D6A933DC5}" type="presParOf" srcId="{F5AEB08B-FE17-4A31-85DC-7580D590F3DF}" destId="{0066710A-F28A-4753-8B14-3983FA74B0D8}" srcOrd="5" destOrd="0" presId="urn:microsoft.com/office/officeart/2008/layout/LinedList"/>
    <dgm:cxn modelId="{24F14301-0FE3-45C8-A09D-71CA3CFF4C86}" type="presParOf" srcId="{0066710A-F28A-4753-8B14-3983FA74B0D8}" destId="{7EC2AF4B-CC7F-4A4F-AA4D-DED39083B81D}" srcOrd="0" destOrd="0" presId="urn:microsoft.com/office/officeart/2008/layout/LinedList"/>
    <dgm:cxn modelId="{18D75BBC-2C7C-4B15-A968-468288830813}" type="presParOf" srcId="{0066710A-F28A-4753-8B14-3983FA74B0D8}" destId="{E323CE7F-DB3A-48EF-8322-9D0A44F49F61}" srcOrd="1" destOrd="0" presId="urn:microsoft.com/office/officeart/2008/layout/LinedList"/>
    <dgm:cxn modelId="{C4DC7E56-E95D-4F64-B8B5-6839BC2787AC}" type="presParOf" srcId="{E323CE7F-DB3A-48EF-8322-9D0A44F49F61}" destId="{3A7D9EF3-B249-4403-BA12-EA2ADE31D441}" srcOrd="0" destOrd="0" presId="urn:microsoft.com/office/officeart/2008/layout/LinedList"/>
    <dgm:cxn modelId="{214AA68B-BF4D-4ACA-9708-38911447896F}" type="presParOf" srcId="{E323CE7F-DB3A-48EF-8322-9D0A44F49F61}" destId="{17EEBFBC-6568-43FA-8DEE-C2DBBE9D04D6}" srcOrd="1" destOrd="0" presId="urn:microsoft.com/office/officeart/2008/layout/LinedList"/>
    <dgm:cxn modelId="{703A1CF5-3A4D-4A5B-857F-4E8FEA6E925F}" type="presParOf" srcId="{17EEBFBC-6568-43FA-8DEE-C2DBBE9D04D6}" destId="{D7F050B4-D542-47D2-86F2-6D4EFAAD1D54}" srcOrd="0" destOrd="0" presId="urn:microsoft.com/office/officeart/2008/layout/LinedList"/>
    <dgm:cxn modelId="{C9979634-E406-465F-B734-8B7187784D4D}" type="presParOf" srcId="{17EEBFBC-6568-43FA-8DEE-C2DBBE9D04D6}" destId="{40A40D77-2F40-45AC-B610-B32787178CC6}" srcOrd="1" destOrd="0" presId="urn:microsoft.com/office/officeart/2008/layout/LinedList"/>
    <dgm:cxn modelId="{7F56D6EF-423A-4911-BCCE-22082B7C6ECD}" type="presParOf" srcId="{17EEBFBC-6568-43FA-8DEE-C2DBBE9D04D6}" destId="{3B646518-F774-4E8E-9356-C3302C303208}" srcOrd="2" destOrd="0" presId="urn:microsoft.com/office/officeart/2008/layout/LinedList"/>
    <dgm:cxn modelId="{E822E25B-59B7-49B4-B50E-BC7DE1EBE56C}" type="presParOf" srcId="{E323CE7F-DB3A-48EF-8322-9D0A44F49F61}" destId="{9B047F89-E2E0-4C10-AEC0-615C6B220B7D}" srcOrd="2" destOrd="0" presId="urn:microsoft.com/office/officeart/2008/layout/LinedList"/>
    <dgm:cxn modelId="{B10E4377-137D-4A1D-AEBE-914DBAAF9001}" type="presParOf" srcId="{E323CE7F-DB3A-48EF-8322-9D0A44F49F61}" destId="{84957DCB-B0E1-49E1-90CF-9DEE64622BA1}" srcOrd="3" destOrd="0" presId="urn:microsoft.com/office/officeart/2008/layout/LinedList"/>
    <dgm:cxn modelId="{18235168-A7E2-4BA3-91FE-B11393966916}" type="presParOf" srcId="{F5AEB08B-FE17-4A31-85DC-7580D590F3DF}" destId="{E8A51BC6-1C6F-4712-9382-AA82475A3DAE}" srcOrd="6" destOrd="0" presId="urn:microsoft.com/office/officeart/2008/layout/LinedList"/>
    <dgm:cxn modelId="{FF8B76D9-E2D6-429C-AEAD-698D359986C2}" type="presParOf" srcId="{F5AEB08B-FE17-4A31-85DC-7580D590F3DF}" destId="{96869F44-597D-442D-93D7-13BF210AAC5F}" srcOrd="7" destOrd="0" presId="urn:microsoft.com/office/officeart/2008/layout/LinedList"/>
    <dgm:cxn modelId="{C47F3BD2-88A8-4CA8-9388-FC4809853363}" type="presParOf" srcId="{96869F44-597D-442D-93D7-13BF210AAC5F}" destId="{8ABD0047-75A6-410A-A28D-7DB6C97676C0}" srcOrd="0" destOrd="0" presId="urn:microsoft.com/office/officeart/2008/layout/LinedList"/>
    <dgm:cxn modelId="{E15986DB-5C9E-4184-9B72-369112B5118F}" type="presParOf" srcId="{96869F44-597D-442D-93D7-13BF210AAC5F}" destId="{0947F602-B47D-4E25-A2B4-347453AF7DC4}" srcOrd="1" destOrd="0" presId="urn:microsoft.com/office/officeart/2008/layout/LinedList"/>
    <dgm:cxn modelId="{37B681D7-BA8F-4A37-A336-9AECFB8866A3}" type="presParOf" srcId="{0947F602-B47D-4E25-A2B4-347453AF7DC4}" destId="{BDD9C137-AF40-4059-9C8D-74AE3B292789}" srcOrd="0" destOrd="0" presId="urn:microsoft.com/office/officeart/2008/layout/LinedList"/>
    <dgm:cxn modelId="{A255091B-9914-49FD-AF0E-B3EC97853DC7}" type="presParOf" srcId="{0947F602-B47D-4E25-A2B4-347453AF7DC4}" destId="{FCF993E3-DA11-4C41-8987-1CD22BEAB82A}" srcOrd="1" destOrd="0" presId="urn:microsoft.com/office/officeart/2008/layout/LinedList"/>
    <dgm:cxn modelId="{DECD33DF-A6F2-4E34-A8E2-DA896208354B}" type="presParOf" srcId="{FCF993E3-DA11-4C41-8987-1CD22BEAB82A}" destId="{442057E5-DB99-43F8-983B-D51D05CB3C91}" srcOrd="0" destOrd="0" presId="urn:microsoft.com/office/officeart/2008/layout/LinedList"/>
    <dgm:cxn modelId="{E06C2D2B-CA95-4F70-AAA2-258159DED835}" type="presParOf" srcId="{FCF993E3-DA11-4C41-8987-1CD22BEAB82A}" destId="{1AD69B8F-3EB5-4C3D-BB51-BB4DF4F0229A}" srcOrd="1" destOrd="0" presId="urn:microsoft.com/office/officeart/2008/layout/LinedList"/>
    <dgm:cxn modelId="{3C7D3FAE-BEC5-4B0E-B498-7261BBC353A6}" type="presParOf" srcId="{FCF993E3-DA11-4C41-8987-1CD22BEAB82A}" destId="{2BF378EF-AB5B-49E6-AEBA-A90DF177F45C}" srcOrd="2" destOrd="0" presId="urn:microsoft.com/office/officeart/2008/layout/LinedList"/>
    <dgm:cxn modelId="{AC5446F8-5D73-4F12-8C50-DD9B51099E7B}" type="presParOf" srcId="{0947F602-B47D-4E25-A2B4-347453AF7DC4}" destId="{A3EB0855-EFBB-4E12-A5C1-3854B6EEA14B}" srcOrd="2" destOrd="0" presId="urn:microsoft.com/office/officeart/2008/layout/LinedList"/>
    <dgm:cxn modelId="{8EFE94A7-2545-402B-9F41-D70834CD50AB}" type="presParOf" srcId="{0947F602-B47D-4E25-A2B4-347453AF7DC4}" destId="{3A6F7FE0-6E03-4154-82BA-C03C0D4353BF}" srcOrd="3" destOrd="0" presId="urn:microsoft.com/office/officeart/2008/layout/LinedList"/>
    <dgm:cxn modelId="{4B7342FE-AEA8-45FC-89C9-390363B8ECC9}" type="presParOf" srcId="{0947F602-B47D-4E25-A2B4-347453AF7DC4}" destId="{F5A5BF92-7189-411F-ABCE-382DA88D5B5C}" srcOrd="4" destOrd="0" presId="urn:microsoft.com/office/officeart/2008/layout/LinedList"/>
    <dgm:cxn modelId="{D8EEB7A1-64C9-40F2-93F2-5753992AF888}" type="presParOf" srcId="{F5A5BF92-7189-411F-ABCE-382DA88D5B5C}" destId="{DCCCFD89-8EDC-4CB5-8C8E-254C15776A75}" srcOrd="0" destOrd="0" presId="urn:microsoft.com/office/officeart/2008/layout/LinedList"/>
    <dgm:cxn modelId="{723BD00D-A330-4B9C-8212-176421DFEE3E}" type="presParOf" srcId="{F5A5BF92-7189-411F-ABCE-382DA88D5B5C}" destId="{E627E6D8-243D-42DA-A322-D423EF954D45}" srcOrd="1" destOrd="0" presId="urn:microsoft.com/office/officeart/2008/layout/LinedList"/>
    <dgm:cxn modelId="{ABFEB391-973B-4E2A-8927-5C8FE10BBC80}" type="presParOf" srcId="{F5A5BF92-7189-411F-ABCE-382DA88D5B5C}" destId="{A61DE4F8-B12A-4146-AA3B-E84215388E9A}" srcOrd="2" destOrd="0" presId="urn:microsoft.com/office/officeart/2008/layout/LinedList"/>
    <dgm:cxn modelId="{4B5EF5D4-FB54-447C-A1C1-7821A551237B}" type="presParOf" srcId="{0947F602-B47D-4E25-A2B4-347453AF7DC4}" destId="{63E7EA41-EDBD-409D-94DA-66F253F0B5EF}" srcOrd="5" destOrd="0" presId="urn:microsoft.com/office/officeart/2008/layout/LinedList"/>
    <dgm:cxn modelId="{826E49CC-A212-496E-82C1-4AEAE492CAE6}" type="presParOf" srcId="{0947F602-B47D-4E25-A2B4-347453AF7DC4}" destId="{F29E2A7C-9B05-4B26-9068-02481B44C1E9}" srcOrd="6" destOrd="0" presId="urn:microsoft.com/office/officeart/2008/layout/LinedList"/>
    <dgm:cxn modelId="{80E175F4-2F8D-494A-975D-823980BCF271}" type="presParOf" srcId="{F5AEB08B-FE17-4A31-85DC-7580D590F3DF}" destId="{B4EE05A9-E738-44BB-AA55-2687EBE6821F}" srcOrd="8" destOrd="0" presId="urn:microsoft.com/office/officeart/2008/layout/LinedList"/>
    <dgm:cxn modelId="{C753E734-1CFA-4143-AAD7-5863819992BE}" type="presParOf" srcId="{F5AEB08B-FE17-4A31-85DC-7580D590F3DF}" destId="{941ECE84-17BC-4968-9224-6DC085C58670}" srcOrd="9" destOrd="0" presId="urn:microsoft.com/office/officeart/2008/layout/LinedList"/>
    <dgm:cxn modelId="{D4B286C2-195A-4FB7-B9F6-99CAA371EDC8}" type="presParOf" srcId="{941ECE84-17BC-4968-9224-6DC085C58670}" destId="{D4EF00B5-7D76-4F7C-A748-995CBAF7AC1F}" srcOrd="0" destOrd="0" presId="urn:microsoft.com/office/officeart/2008/layout/LinedList"/>
    <dgm:cxn modelId="{9383F8D6-1892-4433-920B-FB8F030C6F1C}" type="presParOf" srcId="{941ECE84-17BC-4968-9224-6DC085C58670}" destId="{EF00D0DC-2030-4C49-94AB-BC789FC0CBC0}" srcOrd="1" destOrd="0" presId="urn:microsoft.com/office/officeart/2008/layout/LinedList"/>
    <dgm:cxn modelId="{E07173A4-F568-4C42-B699-422132BF56A3}" type="presParOf" srcId="{EF00D0DC-2030-4C49-94AB-BC789FC0CBC0}" destId="{43AB26C9-BE31-43F1-BFD6-C7EAFB83EFBA}" srcOrd="0" destOrd="0" presId="urn:microsoft.com/office/officeart/2008/layout/LinedList"/>
    <dgm:cxn modelId="{B2F60644-D8F5-4CBE-AFE6-ECB52BF12AC4}" type="presParOf" srcId="{EF00D0DC-2030-4C49-94AB-BC789FC0CBC0}" destId="{CF551617-4EBB-4D8D-B026-0C0744742C91}" srcOrd="1" destOrd="0" presId="urn:microsoft.com/office/officeart/2008/layout/LinedList"/>
    <dgm:cxn modelId="{8EF690B6-91BD-4CDD-9177-3F10ABC89674}" type="presParOf" srcId="{CF551617-4EBB-4D8D-B026-0C0744742C91}" destId="{0BC0618E-15AF-48BD-ADAC-F894B06401B6}" srcOrd="0" destOrd="0" presId="urn:microsoft.com/office/officeart/2008/layout/LinedList"/>
    <dgm:cxn modelId="{55CB2EA4-DDE8-4975-93FA-02D2BD30F06B}" type="presParOf" srcId="{CF551617-4EBB-4D8D-B026-0C0744742C91}" destId="{7C171A34-A9FF-4E9B-81DA-9FA8AEEFE274}" srcOrd="1" destOrd="0" presId="urn:microsoft.com/office/officeart/2008/layout/LinedList"/>
    <dgm:cxn modelId="{69B18E11-EC68-4EA7-963A-C080AC841544}" type="presParOf" srcId="{CF551617-4EBB-4D8D-B026-0C0744742C91}" destId="{25C0D914-8648-404E-8A11-CB46876C1510}" srcOrd="2" destOrd="0" presId="urn:microsoft.com/office/officeart/2008/layout/LinedList"/>
    <dgm:cxn modelId="{8BC8EE7C-86D3-4A75-B1A3-4C500AB80237}" type="presParOf" srcId="{EF00D0DC-2030-4C49-94AB-BC789FC0CBC0}" destId="{41764A9D-C706-4382-85F9-DFFFCBCE6E8B}" srcOrd="2" destOrd="0" presId="urn:microsoft.com/office/officeart/2008/layout/LinedList"/>
    <dgm:cxn modelId="{5B5DAD71-4FFA-4588-9F0E-9290EFACB5D8}" type="presParOf" srcId="{EF00D0DC-2030-4C49-94AB-BC789FC0CBC0}" destId="{080D2888-1AFA-46D2-B686-4D009B78B6A5}" srcOrd="3" destOrd="0" presId="urn:microsoft.com/office/officeart/2008/layout/LinedList"/>
    <dgm:cxn modelId="{381AEE46-27D8-4DFF-9B49-50C07063C2D2}" type="presParOf" srcId="{EF00D0DC-2030-4C49-94AB-BC789FC0CBC0}" destId="{5F8E1C37-F064-4C61-A555-D0CF2CDF9456}" srcOrd="4" destOrd="0" presId="urn:microsoft.com/office/officeart/2008/layout/LinedList"/>
    <dgm:cxn modelId="{D25744E7-FA5B-4834-B008-85F86A9D0317}" type="presParOf" srcId="{5F8E1C37-F064-4C61-A555-D0CF2CDF9456}" destId="{6DF2FECE-9280-4C18-921E-F2BC57D7CFA6}" srcOrd="0" destOrd="0" presId="urn:microsoft.com/office/officeart/2008/layout/LinedList"/>
    <dgm:cxn modelId="{53FD4301-32C9-4283-87C6-D5A021311F9D}" type="presParOf" srcId="{5F8E1C37-F064-4C61-A555-D0CF2CDF9456}" destId="{4E87A3A2-38F6-402C-95A0-D2A727D26F87}" srcOrd="1" destOrd="0" presId="urn:microsoft.com/office/officeart/2008/layout/LinedList"/>
    <dgm:cxn modelId="{F205CBA3-54D4-4FCD-8721-6D88783C2F21}" type="presParOf" srcId="{5F8E1C37-F064-4C61-A555-D0CF2CDF9456}" destId="{0B3D0873-A90A-4CC6-AA52-7E59EDF160A1}" srcOrd="2" destOrd="0" presId="urn:microsoft.com/office/officeart/2008/layout/LinedList"/>
    <dgm:cxn modelId="{4140CCEE-ED32-480B-8C8D-E729D9AA9EFA}" type="presParOf" srcId="{EF00D0DC-2030-4C49-94AB-BC789FC0CBC0}" destId="{C2D008DF-B606-4480-B140-8B03FBC85EEE}" srcOrd="5" destOrd="0" presId="urn:microsoft.com/office/officeart/2008/layout/LinedList"/>
    <dgm:cxn modelId="{751D789F-5C3F-42D6-AD87-1A7768E025A3}" type="presParOf" srcId="{EF00D0DC-2030-4C49-94AB-BC789FC0CBC0}" destId="{4E25046D-0138-4E75-AAB1-1E15C3789A83}" srcOrd="6" destOrd="0" presId="urn:microsoft.com/office/officeart/2008/layout/LinedList"/>
    <dgm:cxn modelId="{58BDC713-A96A-4658-A9A1-BB49C6D68112}" type="presParOf" srcId="{EF00D0DC-2030-4C49-94AB-BC789FC0CBC0}" destId="{91550CE6-F8E3-4946-8001-503CD5D45C83}" srcOrd="7" destOrd="0" presId="urn:microsoft.com/office/officeart/2008/layout/LinedList"/>
    <dgm:cxn modelId="{09D04399-09AA-447F-BC79-A7C3B80DA620}" type="presParOf" srcId="{91550CE6-F8E3-4946-8001-503CD5D45C83}" destId="{73EBC88C-18F7-4B8B-BCED-F28A4FF51D77}" srcOrd="0" destOrd="0" presId="urn:microsoft.com/office/officeart/2008/layout/LinedList"/>
    <dgm:cxn modelId="{7413025D-1D14-4B0D-911D-EA2EFBB83B94}" type="presParOf" srcId="{91550CE6-F8E3-4946-8001-503CD5D45C83}" destId="{4F7B1D03-AF87-42DD-86B0-42E12030A8E1}" srcOrd="1" destOrd="0" presId="urn:microsoft.com/office/officeart/2008/layout/LinedList"/>
    <dgm:cxn modelId="{0EE6CA82-9B9D-48AD-A752-EB483BB97934}" type="presParOf" srcId="{91550CE6-F8E3-4946-8001-503CD5D45C83}" destId="{E29A01C6-76E8-46DC-8A8C-F6BA7ABEE7DB}" srcOrd="2" destOrd="0" presId="urn:microsoft.com/office/officeart/2008/layout/LinedList"/>
    <dgm:cxn modelId="{7A5A4194-24C7-4501-AB51-47B2BCFD198E}" type="presParOf" srcId="{EF00D0DC-2030-4C49-94AB-BC789FC0CBC0}" destId="{3C82E02C-9EB4-4636-B583-952C6B8EA30B}" srcOrd="8" destOrd="0" presId="urn:microsoft.com/office/officeart/2008/layout/LinedList"/>
    <dgm:cxn modelId="{9082651A-2030-43BB-A342-CDFFC3B03337}" type="presParOf" srcId="{EF00D0DC-2030-4C49-94AB-BC789FC0CBC0}" destId="{3B680DD6-A886-405E-9DF7-4BCBD952298C}" srcOrd="9" destOrd="0" presId="urn:microsoft.com/office/officeart/2008/layout/LinedList"/>
    <dgm:cxn modelId="{0987A4FC-97FA-41BF-A917-99058ACD11B9}" type="presParOf" srcId="{F5AEB08B-FE17-4A31-85DC-7580D590F3DF}" destId="{055F0BB4-E218-4FCB-90F9-3C291CC7C5FE}" srcOrd="10" destOrd="0" presId="urn:microsoft.com/office/officeart/2008/layout/LinedList"/>
    <dgm:cxn modelId="{07FC56CF-6D76-4A8E-8E95-C55208577981}" type="presParOf" srcId="{F5AEB08B-FE17-4A31-85DC-7580D590F3DF}" destId="{4BAADEC0-FEEC-439C-B812-B78463255BB9}" srcOrd="11" destOrd="0" presId="urn:microsoft.com/office/officeart/2008/layout/LinedList"/>
    <dgm:cxn modelId="{E3DC0642-49FF-43A0-B9D2-3D73CC568A19}" type="presParOf" srcId="{4BAADEC0-FEEC-439C-B812-B78463255BB9}" destId="{D6662D49-0AAA-4C5A-9216-9E1B98C83134}" srcOrd="0" destOrd="0" presId="urn:microsoft.com/office/officeart/2008/layout/LinedList"/>
    <dgm:cxn modelId="{AEA5C159-1F3F-486C-AC21-9F01F71601E8}" type="presParOf" srcId="{4BAADEC0-FEEC-439C-B812-B78463255BB9}" destId="{3FBFE7BD-476A-42BA-AF05-5410AD780A3B}" srcOrd="1" destOrd="0" presId="urn:microsoft.com/office/officeart/2008/layout/LinedList"/>
    <dgm:cxn modelId="{BDAF66C8-2550-49E9-B878-2F7889748EC6}" type="presParOf" srcId="{3FBFE7BD-476A-42BA-AF05-5410AD780A3B}" destId="{6E982FE2-6BC2-4864-931B-E305127204C8}" srcOrd="0" destOrd="0" presId="urn:microsoft.com/office/officeart/2008/layout/LinedList"/>
    <dgm:cxn modelId="{42EA71D1-F4B9-46D9-AE08-8593B98CA9EE}" type="presParOf" srcId="{3FBFE7BD-476A-42BA-AF05-5410AD780A3B}" destId="{3C1787EB-1BCF-4C80-A803-CC91ECFB5FCA}" srcOrd="1" destOrd="0" presId="urn:microsoft.com/office/officeart/2008/layout/LinedList"/>
    <dgm:cxn modelId="{261FBB97-BF61-424D-8369-9002E70F6329}" type="presParOf" srcId="{3C1787EB-1BCF-4C80-A803-CC91ECFB5FCA}" destId="{755EE0F6-A027-490E-99A8-2A2BEEAB4223}" srcOrd="0" destOrd="0" presId="urn:microsoft.com/office/officeart/2008/layout/LinedList"/>
    <dgm:cxn modelId="{F16A72A7-2F5E-4CF1-BB9F-210CA9F9B2FC}" type="presParOf" srcId="{3C1787EB-1BCF-4C80-A803-CC91ECFB5FCA}" destId="{7F520922-5ED8-4990-B9F5-F6880C47456A}" srcOrd="1" destOrd="0" presId="urn:microsoft.com/office/officeart/2008/layout/LinedList"/>
    <dgm:cxn modelId="{E1401DBB-1D09-41CA-9760-A93E59531E05}" type="presParOf" srcId="{3C1787EB-1BCF-4C80-A803-CC91ECFB5FCA}" destId="{1527C281-1990-49B9-8832-B56B693308A6}" srcOrd="2" destOrd="0" presId="urn:microsoft.com/office/officeart/2008/layout/LinedList"/>
    <dgm:cxn modelId="{1AF3A8BD-4D0D-45AE-8C8E-4C69D456EDA2}" type="presParOf" srcId="{3FBFE7BD-476A-42BA-AF05-5410AD780A3B}" destId="{FB113E9A-AA3F-4BF3-9C42-66A810707856}" srcOrd="2" destOrd="0" presId="urn:microsoft.com/office/officeart/2008/layout/LinedList"/>
    <dgm:cxn modelId="{01894A21-0CF3-4250-B344-E097D1B49A79}" type="presParOf" srcId="{3FBFE7BD-476A-42BA-AF05-5410AD780A3B}" destId="{E19B028F-BD4D-4A05-9C14-F32B8BAA90A9}" srcOrd="3" destOrd="0" presId="urn:microsoft.com/office/officeart/2008/layout/LinedList"/>
    <dgm:cxn modelId="{1CD3E575-AE87-4B1C-8460-FAD85F7E2474}" type="presParOf" srcId="{3FBFE7BD-476A-42BA-AF05-5410AD780A3B}" destId="{DFB141E0-217F-4C1F-BD75-2F55ABEE9122}" srcOrd="4" destOrd="0" presId="urn:microsoft.com/office/officeart/2008/layout/LinedList"/>
    <dgm:cxn modelId="{1F3E4F9F-2E65-498D-AB68-475739D5A8F5}" type="presParOf" srcId="{DFB141E0-217F-4C1F-BD75-2F55ABEE9122}" destId="{82B15F86-EF67-4275-B6D7-CAC2FDB60ECA}" srcOrd="0" destOrd="0" presId="urn:microsoft.com/office/officeart/2008/layout/LinedList"/>
    <dgm:cxn modelId="{43895967-87F4-4818-B803-53103E949982}" type="presParOf" srcId="{DFB141E0-217F-4C1F-BD75-2F55ABEE9122}" destId="{4F5E3E4C-05CD-4265-99B0-F149B10F3E12}" srcOrd="1" destOrd="0" presId="urn:microsoft.com/office/officeart/2008/layout/LinedList"/>
    <dgm:cxn modelId="{2677210B-8762-46E9-81C4-3E5511411CD5}" type="presParOf" srcId="{DFB141E0-217F-4C1F-BD75-2F55ABEE9122}" destId="{F8B37802-EB68-4134-98CD-0FBC6B9A0BFF}" srcOrd="2" destOrd="0" presId="urn:microsoft.com/office/officeart/2008/layout/LinedList"/>
    <dgm:cxn modelId="{03C2CD4F-286B-420D-B445-13693EB579D3}" type="presParOf" srcId="{3FBFE7BD-476A-42BA-AF05-5410AD780A3B}" destId="{C6C9A36C-EDC3-438B-A601-ED1C8E06D7FD}" srcOrd="5" destOrd="0" presId="urn:microsoft.com/office/officeart/2008/layout/LinedList"/>
    <dgm:cxn modelId="{3E64E1E3-0359-479A-A75E-E547E997D100}" type="presParOf" srcId="{3FBFE7BD-476A-42BA-AF05-5410AD780A3B}" destId="{4E4D4CE7-2201-4E49-B765-6DE01B63C461}" srcOrd="6" destOrd="0" presId="urn:microsoft.com/office/officeart/2008/layout/LinedList"/>
  </dgm:cxnLst>
  <dgm:bg>
    <a:gradFill>
      <a:gsLst>
        <a:gs pos="0">
          <a:schemeClr val="accent6">
            <a:lumMod val="40000"/>
            <a:lumOff val="60000"/>
          </a:schemeClr>
        </a:gs>
        <a:gs pos="100000">
          <a:srgbClr val="FFFFCC"/>
        </a:gs>
        <a:gs pos="100000">
          <a:schemeClr val="accent6">
            <a:shade val="40000"/>
            <a:satMod val="160000"/>
          </a:schemeClr>
        </a:gs>
      </a:gsLst>
      <a:path path="circle">
        <a:fillToRect l="50000" t="155000" r="50000" b="-55000"/>
      </a:path>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74DEF3E-2BFA-4611-9564-7AAA8CD936FF}" type="doc">
      <dgm:prSet loTypeId="urn:microsoft.com/office/officeart/2008/layout/LinedList" loCatId="list" qsTypeId="urn:microsoft.com/office/officeart/2005/8/quickstyle/simple3" qsCatId="simple" csTypeId="urn:microsoft.com/office/officeart/2005/8/colors/accent3_5" csCatId="accent3" phldr="1"/>
      <dgm:spPr/>
      <dgm:t>
        <a:bodyPr/>
        <a:lstStyle/>
        <a:p>
          <a:endParaRPr lang="en-US"/>
        </a:p>
      </dgm:t>
    </dgm:pt>
    <dgm:pt modelId="{E8442740-3F0D-4218-88A2-329BF1421E1D}">
      <dgm:prSet phldrT="[Text]"/>
      <dgm:spPr/>
      <dgm:t>
        <a:bodyPr/>
        <a:lstStyle/>
        <a:p>
          <a:pPr algn="ctr" rtl="1"/>
          <a:r>
            <a:rPr lang="fa-IR" dirty="0" smtClean="0"/>
            <a:t>گزینه های هماهنگ</a:t>
          </a:r>
        </a:p>
      </dgm:t>
    </dgm:pt>
    <dgm:pt modelId="{610DD778-9FAB-4CED-AE17-E6505D503311}" type="parTrans" cxnId="{0BC0A26E-AF16-48B8-8D26-E75CD90B7448}">
      <dgm:prSet/>
      <dgm:spPr/>
      <dgm:t>
        <a:bodyPr/>
        <a:lstStyle/>
        <a:p>
          <a:pPr rtl="1"/>
          <a:endParaRPr lang="en-US"/>
        </a:p>
      </dgm:t>
    </dgm:pt>
    <dgm:pt modelId="{9A1FBAAD-E4DA-487F-AB92-368A9B2F43CF}" type="sibTrans" cxnId="{0BC0A26E-AF16-48B8-8D26-E75CD90B7448}">
      <dgm:prSet/>
      <dgm:spPr/>
      <dgm:t>
        <a:bodyPr/>
        <a:lstStyle/>
        <a:p>
          <a:pPr rtl="1"/>
          <a:endParaRPr lang="en-US"/>
        </a:p>
      </dgm:t>
    </dgm:pt>
    <dgm:pt modelId="{6780C3FD-311C-4092-8B05-51DA59250907}">
      <dgm:prSet phldrT="[Text]"/>
      <dgm:spPr/>
      <dgm:t>
        <a:bodyPr/>
        <a:lstStyle/>
        <a:p>
          <a:pPr rtl="1"/>
          <a:r>
            <a:rPr lang="fa-IR" dirty="0" smtClean="0"/>
            <a:t>گزینه های الحاقی</a:t>
          </a:r>
          <a:endParaRPr lang="en-US" dirty="0"/>
        </a:p>
      </dgm:t>
    </dgm:pt>
    <dgm:pt modelId="{0CB231DE-9D0C-4435-9C69-E4CCC68E8831}" type="parTrans" cxnId="{BD802843-5858-496F-AC4B-0EF3890D062B}">
      <dgm:prSet/>
      <dgm:spPr/>
      <dgm:t>
        <a:bodyPr/>
        <a:lstStyle/>
        <a:p>
          <a:pPr rtl="1"/>
          <a:endParaRPr lang="en-US"/>
        </a:p>
      </dgm:t>
    </dgm:pt>
    <dgm:pt modelId="{796F74F0-51EB-49EA-B5FD-BE59F5F4C9FE}" type="sibTrans" cxnId="{BD802843-5858-496F-AC4B-0EF3890D062B}">
      <dgm:prSet/>
      <dgm:spPr/>
      <dgm:t>
        <a:bodyPr/>
        <a:lstStyle/>
        <a:p>
          <a:pPr rtl="1"/>
          <a:endParaRPr lang="en-US"/>
        </a:p>
      </dgm:t>
    </dgm:pt>
    <dgm:pt modelId="{964D795E-FDE7-43C0-A7E9-BDB50A85AA40}">
      <dgm:prSet phldrT="[Text]"/>
      <dgm:spPr/>
      <dgm:t>
        <a:bodyPr/>
        <a:lstStyle/>
        <a:p>
          <a:pPr rtl="1"/>
          <a:r>
            <a:rPr lang="fa-IR" dirty="0" smtClean="0"/>
            <a:t>ارتباطات بهبود یافته</a:t>
          </a:r>
          <a:endParaRPr lang="en-US" dirty="0"/>
        </a:p>
      </dgm:t>
    </dgm:pt>
    <dgm:pt modelId="{7B4DFB15-03B7-447F-BA0C-477D13E81344}" type="parTrans" cxnId="{76A36805-832B-4362-B1B6-2A4EE5E2F660}">
      <dgm:prSet/>
      <dgm:spPr/>
      <dgm:t>
        <a:bodyPr/>
        <a:lstStyle/>
        <a:p>
          <a:pPr rtl="1"/>
          <a:endParaRPr lang="en-US"/>
        </a:p>
      </dgm:t>
    </dgm:pt>
    <dgm:pt modelId="{39B6CB14-48F0-4BE1-9227-E3C839A87C04}" type="sibTrans" cxnId="{76A36805-832B-4362-B1B6-2A4EE5E2F660}">
      <dgm:prSet/>
      <dgm:spPr/>
      <dgm:t>
        <a:bodyPr/>
        <a:lstStyle/>
        <a:p>
          <a:pPr rtl="1"/>
          <a:endParaRPr lang="en-US"/>
        </a:p>
      </dgm:t>
    </dgm:pt>
    <dgm:pt modelId="{00380F6C-50EE-41F8-AC37-EB807C11516A}">
      <dgm:prSet phldrT="[Text]"/>
      <dgm:spPr/>
      <dgm:t>
        <a:bodyPr/>
        <a:lstStyle/>
        <a:p>
          <a:pPr rtl="1"/>
          <a:r>
            <a:rPr lang="fa-IR" dirty="0" smtClean="0"/>
            <a:t>از بین بردن محدودیت های مربوط به پیامدها</a:t>
          </a:r>
          <a:endParaRPr lang="en-US" dirty="0"/>
        </a:p>
      </dgm:t>
    </dgm:pt>
    <dgm:pt modelId="{36C74AF1-6096-4300-9180-107C94C5CDE7}" type="parTrans" cxnId="{6C41907C-7A19-40F7-A573-C16508454F43}">
      <dgm:prSet/>
      <dgm:spPr/>
      <dgm:t>
        <a:bodyPr/>
        <a:lstStyle/>
        <a:p>
          <a:pPr rtl="1"/>
          <a:endParaRPr lang="en-US"/>
        </a:p>
      </dgm:t>
    </dgm:pt>
    <dgm:pt modelId="{483AB378-1009-47F1-A829-C0D8825FA18E}" type="sibTrans" cxnId="{6C41907C-7A19-40F7-A573-C16508454F43}">
      <dgm:prSet/>
      <dgm:spPr/>
      <dgm:t>
        <a:bodyPr/>
        <a:lstStyle/>
        <a:p>
          <a:pPr rtl="1"/>
          <a:endParaRPr lang="en-US"/>
        </a:p>
      </dgm:t>
    </dgm:pt>
    <dgm:pt modelId="{A3B7704B-E156-475D-8177-5C350057A113}">
      <dgm:prSet phldrT="[Text]"/>
      <dgm:spPr/>
      <dgm:t>
        <a:bodyPr/>
        <a:lstStyle/>
        <a:p>
          <a:pPr algn="ctr" rtl="1"/>
          <a:r>
            <a:rPr lang="fa-IR" dirty="0" smtClean="0"/>
            <a:t>گزینه های فرآیندی</a:t>
          </a:r>
          <a:endParaRPr lang="en-US" dirty="0"/>
        </a:p>
      </dgm:t>
    </dgm:pt>
    <dgm:pt modelId="{FE1C9B0C-A664-4E00-8EEB-82FAF9D30E0D}" type="parTrans" cxnId="{7AC8E9C0-C54B-4F3A-AFE4-2FC1C2966364}">
      <dgm:prSet/>
      <dgm:spPr/>
      <dgm:t>
        <a:bodyPr/>
        <a:lstStyle/>
        <a:p>
          <a:pPr rtl="1"/>
          <a:endParaRPr lang="en-US"/>
        </a:p>
      </dgm:t>
    </dgm:pt>
    <dgm:pt modelId="{05BA3FD6-8E63-4F81-849E-A230F560865D}" type="sibTrans" cxnId="{7AC8E9C0-C54B-4F3A-AFE4-2FC1C2966364}">
      <dgm:prSet/>
      <dgm:spPr/>
      <dgm:t>
        <a:bodyPr/>
        <a:lstStyle/>
        <a:p>
          <a:pPr rtl="1"/>
          <a:endParaRPr lang="en-US"/>
        </a:p>
      </dgm:t>
    </dgm:pt>
    <dgm:pt modelId="{CE03E486-61DB-4605-8390-51056ABF3152}">
      <dgm:prSet phldrT="[Text]"/>
      <dgm:spPr/>
      <dgm:t>
        <a:bodyPr/>
        <a:lstStyle/>
        <a:p>
          <a:pPr rtl="1"/>
          <a:r>
            <a:rPr lang="fa-IR" dirty="0" smtClean="0"/>
            <a:t>کاربرد اهداف </a:t>
          </a:r>
          <a:r>
            <a:rPr lang="fa-IR" dirty="0" err="1" smtClean="0"/>
            <a:t>مناثر</a:t>
          </a:r>
          <a:r>
            <a:rPr lang="fa-IR" dirty="0" smtClean="0"/>
            <a:t> از فرآیند</a:t>
          </a:r>
          <a:endParaRPr lang="en-US" dirty="0"/>
        </a:p>
      </dgm:t>
    </dgm:pt>
    <dgm:pt modelId="{71A13236-4789-4BEA-90E3-6F4A242E3FBC}" type="parTrans" cxnId="{CB982FD7-8648-4983-91AD-B0E0227A3F49}">
      <dgm:prSet/>
      <dgm:spPr/>
      <dgm:t>
        <a:bodyPr/>
        <a:lstStyle/>
        <a:p>
          <a:pPr rtl="1"/>
          <a:endParaRPr lang="en-US"/>
        </a:p>
      </dgm:t>
    </dgm:pt>
    <dgm:pt modelId="{A83543CC-8C08-4D43-85F7-B377EFD1E1DF}" type="sibTrans" cxnId="{CB982FD7-8648-4983-91AD-B0E0227A3F49}">
      <dgm:prSet/>
      <dgm:spPr/>
      <dgm:t>
        <a:bodyPr/>
        <a:lstStyle/>
        <a:p>
          <a:pPr rtl="1"/>
          <a:endParaRPr lang="en-US"/>
        </a:p>
      </dgm:t>
    </dgm:pt>
    <dgm:pt modelId="{29646D03-278A-4B2D-B4D1-F12F3F180E92}">
      <dgm:prSet phldrT="[Text]"/>
      <dgm:spPr/>
      <dgm:t>
        <a:bodyPr/>
        <a:lstStyle/>
        <a:p>
          <a:pPr algn="ctr" rtl="1"/>
          <a:r>
            <a:rPr lang="fa-IR" dirty="0" smtClean="0"/>
            <a:t>از بین بردن محدودیت ها</a:t>
          </a:r>
          <a:endParaRPr lang="en-US" dirty="0"/>
        </a:p>
      </dgm:t>
    </dgm:pt>
    <dgm:pt modelId="{A57B58C3-39C3-4B95-8BE0-56E447244C02}" type="parTrans" cxnId="{B5546464-8552-420D-9EA8-B58356358F70}">
      <dgm:prSet/>
      <dgm:spPr/>
      <dgm:t>
        <a:bodyPr/>
        <a:lstStyle/>
        <a:p>
          <a:pPr rtl="1"/>
          <a:endParaRPr lang="en-US"/>
        </a:p>
      </dgm:t>
    </dgm:pt>
    <dgm:pt modelId="{5B6577A7-627D-418F-BF81-4DAF78607B05}" type="sibTrans" cxnId="{B5546464-8552-420D-9EA8-B58356358F70}">
      <dgm:prSet/>
      <dgm:spPr/>
      <dgm:t>
        <a:bodyPr/>
        <a:lstStyle/>
        <a:p>
          <a:pPr rtl="1"/>
          <a:endParaRPr lang="en-US"/>
        </a:p>
      </dgm:t>
    </dgm:pt>
    <dgm:pt modelId="{772A8927-A391-4CC5-BC24-2C0653272524}">
      <dgm:prSet phldrT="[Text]"/>
      <dgm:spPr/>
      <dgm:t>
        <a:bodyPr/>
        <a:lstStyle/>
        <a:p>
          <a:pPr rtl="1"/>
          <a:r>
            <a:rPr lang="fa-IR" dirty="0" smtClean="0"/>
            <a:t>از بین بردن محدودیت ها بر روی گزینه ها</a:t>
          </a:r>
          <a:endParaRPr lang="en-US" dirty="0"/>
        </a:p>
      </dgm:t>
    </dgm:pt>
    <dgm:pt modelId="{14F5C126-633A-422B-997B-5CE93BC9AAB4}" type="parTrans" cxnId="{D724DD93-881D-4125-9C03-E8B5AB85178F}">
      <dgm:prSet/>
      <dgm:spPr/>
      <dgm:t>
        <a:bodyPr/>
        <a:lstStyle/>
        <a:p>
          <a:pPr rtl="1"/>
          <a:endParaRPr lang="en-US"/>
        </a:p>
      </dgm:t>
    </dgm:pt>
    <dgm:pt modelId="{2DF30230-D4E3-4373-885A-FBDDD1403441}" type="sibTrans" cxnId="{D724DD93-881D-4125-9C03-E8B5AB85178F}">
      <dgm:prSet/>
      <dgm:spPr/>
      <dgm:t>
        <a:bodyPr/>
        <a:lstStyle/>
        <a:p>
          <a:pPr rtl="1"/>
          <a:endParaRPr lang="en-US"/>
        </a:p>
      </dgm:t>
    </dgm:pt>
    <dgm:pt modelId="{2B52A263-4899-4286-A073-D6BD6C191A74}">
      <dgm:prSet phldrT="[Text]"/>
      <dgm:spPr/>
      <dgm:t>
        <a:bodyPr/>
        <a:lstStyle/>
        <a:p>
          <a:pPr algn="ctr" rtl="1"/>
          <a:r>
            <a:rPr lang="fa-IR" dirty="0" smtClean="0"/>
            <a:t>بهره برداری بهتر از منابع</a:t>
          </a:r>
          <a:endParaRPr lang="en-US" dirty="0"/>
        </a:p>
      </dgm:t>
    </dgm:pt>
    <dgm:pt modelId="{9D34FB10-E3EF-469E-90D7-C02AA1A15AD5}" type="parTrans" cxnId="{62ED5701-AB5F-4FA5-B36D-12CFE0A95A38}">
      <dgm:prSet/>
      <dgm:spPr/>
      <dgm:t>
        <a:bodyPr/>
        <a:lstStyle/>
        <a:p>
          <a:pPr rtl="1"/>
          <a:endParaRPr lang="en-US"/>
        </a:p>
      </dgm:t>
    </dgm:pt>
    <dgm:pt modelId="{668527DC-CF23-4474-97F8-AE560281639F}" type="sibTrans" cxnId="{62ED5701-AB5F-4FA5-B36D-12CFE0A95A38}">
      <dgm:prSet/>
      <dgm:spPr/>
      <dgm:t>
        <a:bodyPr/>
        <a:lstStyle/>
        <a:p>
          <a:pPr rtl="1"/>
          <a:endParaRPr lang="en-US"/>
        </a:p>
      </dgm:t>
    </dgm:pt>
    <dgm:pt modelId="{9A92551F-9812-4FD2-BB90-E0C7A688A8A7}">
      <dgm:prSet phldrT="[Text]"/>
      <dgm:spPr/>
      <dgm:t>
        <a:bodyPr/>
        <a:lstStyle/>
        <a:p>
          <a:pPr algn="ctr" rtl="1"/>
          <a:r>
            <a:rPr lang="fa-IR" dirty="0" smtClean="0"/>
            <a:t>غربال کردن برای شناسایی گزینه های مطلوب</a:t>
          </a:r>
          <a:endParaRPr lang="en-US" dirty="0"/>
        </a:p>
      </dgm:t>
    </dgm:pt>
    <dgm:pt modelId="{81AE469D-E5E2-403C-AE59-6A1E045E1A2F}" type="parTrans" cxnId="{4DF2E5C0-5915-4219-BAE8-92F6D8397984}">
      <dgm:prSet/>
      <dgm:spPr/>
      <dgm:t>
        <a:bodyPr/>
        <a:lstStyle/>
        <a:p>
          <a:pPr rtl="1"/>
          <a:endParaRPr lang="en-US"/>
        </a:p>
      </dgm:t>
    </dgm:pt>
    <dgm:pt modelId="{1EC0C19D-D8AA-4BF1-A900-7EBBDA4920A3}" type="sibTrans" cxnId="{4DF2E5C0-5915-4219-BAE8-92F6D8397984}">
      <dgm:prSet/>
      <dgm:spPr/>
      <dgm:t>
        <a:bodyPr/>
        <a:lstStyle/>
        <a:p>
          <a:pPr rtl="1"/>
          <a:endParaRPr lang="en-US"/>
        </a:p>
      </dgm:t>
    </dgm:pt>
    <dgm:pt modelId="{3B88AC91-6BE4-4FBC-9FCC-DBB601891937}">
      <dgm:prSet phldrT="[Text]"/>
      <dgm:spPr/>
      <dgm:t>
        <a:bodyPr/>
        <a:lstStyle/>
        <a:p>
          <a:pPr algn="ctr" rtl="1"/>
          <a:r>
            <a:rPr lang="fa-IR" dirty="0" smtClean="0"/>
            <a:t>گزینه </a:t>
          </a:r>
          <a:r>
            <a:rPr lang="fa-IR" dirty="0" err="1" smtClean="0"/>
            <a:t>هایی</a:t>
          </a:r>
          <a:r>
            <a:rPr lang="fa-IR" dirty="0" smtClean="0"/>
            <a:t> برای سلسله تصمیم های مشابه</a:t>
          </a:r>
          <a:endParaRPr lang="en-US" dirty="0"/>
        </a:p>
      </dgm:t>
    </dgm:pt>
    <dgm:pt modelId="{896258B8-2AD1-43DD-8423-6B36F4A9AE33}" type="parTrans" cxnId="{C763C46D-C780-42B6-BF5D-CB71458245D4}">
      <dgm:prSet/>
      <dgm:spPr/>
      <dgm:t>
        <a:bodyPr/>
        <a:lstStyle/>
        <a:p>
          <a:pPr rtl="1"/>
          <a:endParaRPr lang="en-US"/>
        </a:p>
      </dgm:t>
    </dgm:pt>
    <dgm:pt modelId="{7C9E7E38-C3C0-49FC-88FB-5C72554E2F78}" type="sibTrans" cxnId="{C763C46D-C780-42B6-BF5D-CB71458245D4}">
      <dgm:prSet/>
      <dgm:spPr/>
      <dgm:t>
        <a:bodyPr/>
        <a:lstStyle/>
        <a:p>
          <a:pPr rtl="1"/>
          <a:endParaRPr lang="en-US"/>
        </a:p>
      </dgm:t>
    </dgm:pt>
    <dgm:pt modelId="{7F1D8D9F-5E30-46E6-9417-07D4564B64A0}" type="pres">
      <dgm:prSet presAssocID="{074DEF3E-2BFA-4611-9564-7AAA8CD936FF}" presName="vert0" presStyleCnt="0">
        <dgm:presLayoutVars>
          <dgm:dir val="rev"/>
          <dgm:animOne val="branch"/>
          <dgm:animLvl val="lvl"/>
        </dgm:presLayoutVars>
      </dgm:prSet>
      <dgm:spPr/>
      <dgm:t>
        <a:bodyPr/>
        <a:lstStyle/>
        <a:p>
          <a:endParaRPr lang="en-US"/>
        </a:p>
      </dgm:t>
    </dgm:pt>
    <dgm:pt modelId="{950A384E-4B28-469B-BD0A-DE89A3B78ED9}" type="pres">
      <dgm:prSet presAssocID="{E8442740-3F0D-4218-88A2-329BF1421E1D}" presName="thickLine" presStyleLbl="alignNode1" presStyleIdx="0" presStyleCnt="6"/>
      <dgm:spPr/>
    </dgm:pt>
    <dgm:pt modelId="{B745C32C-4EF0-4D8D-8B55-01590812A416}" type="pres">
      <dgm:prSet presAssocID="{E8442740-3F0D-4218-88A2-329BF1421E1D}" presName="horz1" presStyleCnt="0"/>
      <dgm:spPr/>
    </dgm:pt>
    <dgm:pt modelId="{E3BE9B26-0D14-4B84-9D20-7979B5BDE4B4}" type="pres">
      <dgm:prSet presAssocID="{E8442740-3F0D-4218-88A2-329BF1421E1D}" presName="tx1" presStyleLbl="revTx" presStyleIdx="0" presStyleCnt="11"/>
      <dgm:spPr/>
      <dgm:t>
        <a:bodyPr/>
        <a:lstStyle/>
        <a:p>
          <a:endParaRPr lang="en-US"/>
        </a:p>
      </dgm:t>
    </dgm:pt>
    <dgm:pt modelId="{4D64D32A-4238-4C8E-A88F-1428031A5456}" type="pres">
      <dgm:prSet presAssocID="{E8442740-3F0D-4218-88A2-329BF1421E1D}" presName="vert1" presStyleCnt="0"/>
      <dgm:spPr/>
    </dgm:pt>
    <dgm:pt modelId="{DA553412-8651-4804-B76E-ED164EA94ABF}" type="pres">
      <dgm:prSet presAssocID="{6780C3FD-311C-4092-8B05-51DA59250907}" presName="vertSpace2a" presStyleCnt="0"/>
      <dgm:spPr/>
    </dgm:pt>
    <dgm:pt modelId="{A53E4BC5-932B-4E98-B334-407CCE8AF240}" type="pres">
      <dgm:prSet presAssocID="{6780C3FD-311C-4092-8B05-51DA59250907}" presName="horz2" presStyleCnt="0"/>
      <dgm:spPr/>
    </dgm:pt>
    <dgm:pt modelId="{83A0325E-BDA3-4881-8226-B6E0913CD18A}" type="pres">
      <dgm:prSet presAssocID="{6780C3FD-311C-4092-8B05-51DA59250907}" presName="horzSpace2" presStyleCnt="0"/>
      <dgm:spPr/>
    </dgm:pt>
    <dgm:pt modelId="{18D01433-A21D-4F4D-9F5D-D765490235F9}" type="pres">
      <dgm:prSet presAssocID="{6780C3FD-311C-4092-8B05-51DA59250907}" presName="tx2" presStyleLbl="revTx" presStyleIdx="1" presStyleCnt="11"/>
      <dgm:spPr/>
      <dgm:t>
        <a:bodyPr/>
        <a:lstStyle/>
        <a:p>
          <a:endParaRPr lang="en-US"/>
        </a:p>
      </dgm:t>
    </dgm:pt>
    <dgm:pt modelId="{D8776751-2A9E-4362-82F5-D11523F68013}" type="pres">
      <dgm:prSet presAssocID="{6780C3FD-311C-4092-8B05-51DA59250907}" presName="vert2" presStyleCnt="0"/>
      <dgm:spPr/>
    </dgm:pt>
    <dgm:pt modelId="{29529BA9-AF08-4670-8EA2-F7A09C001195}" type="pres">
      <dgm:prSet presAssocID="{6780C3FD-311C-4092-8B05-51DA59250907}" presName="thinLine2b" presStyleLbl="callout" presStyleIdx="0" presStyleCnt="5"/>
      <dgm:spPr/>
    </dgm:pt>
    <dgm:pt modelId="{9630C661-4B16-4A7E-891E-2DB4C5FEB437}" type="pres">
      <dgm:prSet presAssocID="{6780C3FD-311C-4092-8B05-51DA59250907}" presName="vertSpace2b" presStyleCnt="0"/>
      <dgm:spPr/>
    </dgm:pt>
    <dgm:pt modelId="{3D3FC91A-3F82-471C-93FD-DFCE929307B2}" type="pres">
      <dgm:prSet presAssocID="{A3B7704B-E156-475D-8177-5C350057A113}" presName="thickLine" presStyleLbl="alignNode1" presStyleIdx="1" presStyleCnt="6"/>
      <dgm:spPr/>
    </dgm:pt>
    <dgm:pt modelId="{4552FD4E-B3F6-48D7-9406-71939A3B03F2}" type="pres">
      <dgm:prSet presAssocID="{A3B7704B-E156-475D-8177-5C350057A113}" presName="horz1" presStyleCnt="0"/>
      <dgm:spPr/>
    </dgm:pt>
    <dgm:pt modelId="{3B763FE9-13DF-4169-9680-3A9B4907A959}" type="pres">
      <dgm:prSet presAssocID="{A3B7704B-E156-475D-8177-5C350057A113}" presName="tx1" presStyleLbl="revTx" presStyleIdx="2" presStyleCnt="11"/>
      <dgm:spPr/>
      <dgm:t>
        <a:bodyPr/>
        <a:lstStyle/>
        <a:p>
          <a:endParaRPr lang="en-US"/>
        </a:p>
      </dgm:t>
    </dgm:pt>
    <dgm:pt modelId="{A6386871-0405-41BD-BE01-A4D2745B6F37}" type="pres">
      <dgm:prSet presAssocID="{A3B7704B-E156-475D-8177-5C350057A113}" presName="vert1" presStyleCnt="0"/>
      <dgm:spPr/>
    </dgm:pt>
    <dgm:pt modelId="{1FC19B46-5788-47EB-8E0C-8C7326000E77}" type="pres">
      <dgm:prSet presAssocID="{CE03E486-61DB-4605-8390-51056ABF3152}" presName="vertSpace2a" presStyleCnt="0"/>
      <dgm:spPr/>
    </dgm:pt>
    <dgm:pt modelId="{DA27AAE0-3447-4522-99CF-30C6E8072819}" type="pres">
      <dgm:prSet presAssocID="{CE03E486-61DB-4605-8390-51056ABF3152}" presName="horz2" presStyleCnt="0"/>
      <dgm:spPr/>
    </dgm:pt>
    <dgm:pt modelId="{7943C54E-B48E-4518-B3EA-8D1A00A22C04}" type="pres">
      <dgm:prSet presAssocID="{CE03E486-61DB-4605-8390-51056ABF3152}" presName="horzSpace2" presStyleCnt="0"/>
      <dgm:spPr/>
    </dgm:pt>
    <dgm:pt modelId="{889A702E-1C8F-4E14-8F62-11ACFC6891B9}" type="pres">
      <dgm:prSet presAssocID="{CE03E486-61DB-4605-8390-51056ABF3152}" presName="tx2" presStyleLbl="revTx" presStyleIdx="3" presStyleCnt="11"/>
      <dgm:spPr/>
      <dgm:t>
        <a:bodyPr/>
        <a:lstStyle/>
        <a:p>
          <a:endParaRPr lang="en-US"/>
        </a:p>
      </dgm:t>
    </dgm:pt>
    <dgm:pt modelId="{900909D6-C0B0-448C-B743-34ADE837ADCA}" type="pres">
      <dgm:prSet presAssocID="{CE03E486-61DB-4605-8390-51056ABF3152}" presName="vert2" presStyleCnt="0"/>
      <dgm:spPr/>
    </dgm:pt>
    <dgm:pt modelId="{DDB4500A-2B93-44BD-B806-22BEA249D66B}" type="pres">
      <dgm:prSet presAssocID="{CE03E486-61DB-4605-8390-51056ABF3152}" presName="thinLine2b" presStyleLbl="callout" presStyleIdx="1" presStyleCnt="5"/>
      <dgm:spPr/>
    </dgm:pt>
    <dgm:pt modelId="{200282A8-5CFB-4BCF-8CF5-FFDF5FC7107E}" type="pres">
      <dgm:prSet presAssocID="{CE03E486-61DB-4605-8390-51056ABF3152}" presName="vertSpace2b" presStyleCnt="0"/>
      <dgm:spPr/>
    </dgm:pt>
    <dgm:pt modelId="{BD8546CA-F713-4E45-AE45-8CECEA3C3B2D}" type="pres">
      <dgm:prSet presAssocID="{964D795E-FDE7-43C0-A7E9-BDB50A85AA40}" presName="horz2" presStyleCnt="0"/>
      <dgm:spPr/>
    </dgm:pt>
    <dgm:pt modelId="{FD225AAC-8B76-4145-AE79-07D7FB0EB21F}" type="pres">
      <dgm:prSet presAssocID="{964D795E-FDE7-43C0-A7E9-BDB50A85AA40}" presName="horzSpace2" presStyleCnt="0"/>
      <dgm:spPr/>
    </dgm:pt>
    <dgm:pt modelId="{A490D60A-D900-46BB-AF05-5AAAACFC4248}" type="pres">
      <dgm:prSet presAssocID="{964D795E-FDE7-43C0-A7E9-BDB50A85AA40}" presName="tx2" presStyleLbl="revTx" presStyleIdx="4" presStyleCnt="11"/>
      <dgm:spPr/>
      <dgm:t>
        <a:bodyPr/>
        <a:lstStyle/>
        <a:p>
          <a:endParaRPr lang="en-US"/>
        </a:p>
      </dgm:t>
    </dgm:pt>
    <dgm:pt modelId="{61D742E8-9A7D-4B80-947F-B49AB27902B0}" type="pres">
      <dgm:prSet presAssocID="{964D795E-FDE7-43C0-A7E9-BDB50A85AA40}" presName="vert2" presStyleCnt="0"/>
      <dgm:spPr/>
    </dgm:pt>
    <dgm:pt modelId="{E54C571F-FD13-420A-B8B7-38B2A6876EE4}" type="pres">
      <dgm:prSet presAssocID="{964D795E-FDE7-43C0-A7E9-BDB50A85AA40}" presName="thinLine2b" presStyleLbl="callout" presStyleIdx="2" presStyleCnt="5"/>
      <dgm:spPr/>
    </dgm:pt>
    <dgm:pt modelId="{D365AEA6-5BBF-4091-A7CD-9B09FA393519}" type="pres">
      <dgm:prSet presAssocID="{964D795E-FDE7-43C0-A7E9-BDB50A85AA40}" presName="vertSpace2b" presStyleCnt="0"/>
      <dgm:spPr/>
    </dgm:pt>
    <dgm:pt modelId="{B79CBC54-61D3-41F0-8995-291D76C1B167}" type="pres">
      <dgm:prSet presAssocID="{29646D03-278A-4B2D-B4D1-F12F3F180E92}" presName="thickLine" presStyleLbl="alignNode1" presStyleIdx="2" presStyleCnt="6"/>
      <dgm:spPr/>
    </dgm:pt>
    <dgm:pt modelId="{67EC9877-2793-4405-B02D-A011ADA4AEFF}" type="pres">
      <dgm:prSet presAssocID="{29646D03-278A-4B2D-B4D1-F12F3F180E92}" presName="horz1" presStyleCnt="0"/>
      <dgm:spPr/>
    </dgm:pt>
    <dgm:pt modelId="{3F683C9B-E93D-4F46-B5BB-349E440C812E}" type="pres">
      <dgm:prSet presAssocID="{29646D03-278A-4B2D-B4D1-F12F3F180E92}" presName="tx1" presStyleLbl="revTx" presStyleIdx="5" presStyleCnt="11"/>
      <dgm:spPr/>
      <dgm:t>
        <a:bodyPr/>
        <a:lstStyle/>
        <a:p>
          <a:endParaRPr lang="en-US"/>
        </a:p>
      </dgm:t>
    </dgm:pt>
    <dgm:pt modelId="{4198FD5B-036F-4772-95EE-D52366CBF036}" type="pres">
      <dgm:prSet presAssocID="{29646D03-278A-4B2D-B4D1-F12F3F180E92}" presName="vert1" presStyleCnt="0"/>
      <dgm:spPr/>
    </dgm:pt>
    <dgm:pt modelId="{ADD97A9C-5F12-4CE3-890D-C697AAC1E4A8}" type="pres">
      <dgm:prSet presAssocID="{772A8927-A391-4CC5-BC24-2C0653272524}" presName="vertSpace2a" presStyleCnt="0"/>
      <dgm:spPr/>
    </dgm:pt>
    <dgm:pt modelId="{E2C68DF7-56AD-4131-8424-7334D1FAFC9F}" type="pres">
      <dgm:prSet presAssocID="{772A8927-A391-4CC5-BC24-2C0653272524}" presName="horz2" presStyleCnt="0"/>
      <dgm:spPr/>
    </dgm:pt>
    <dgm:pt modelId="{F1076A09-9443-4EF6-BB76-45566DD3E59B}" type="pres">
      <dgm:prSet presAssocID="{772A8927-A391-4CC5-BC24-2C0653272524}" presName="horzSpace2" presStyleCnt="0"/>
      <dgm:spPr/>
    </dgm:pt>
    <dgm:pt modelId="{6FB11242-E062-4426-807B-67BFA508D584}" type="pres">
      <dgm:prSet presAssocID="{772A8927-A391-4CC5-BC24-2C0653272524}" presName="tx2" presStyleLbl="revTx" presStyleIdx="6" presStyleCnt="11"/>
      <dgm:spPr/>
      <dgm:t>
        <a:bodyPr/>
        <a:lstStyle/>
        <a:p>
          <a:endParaRPr lang="en-US"/>
        </a:p>
      </dgm:t>
    </dgm:pt>
    <dgm:pt modelId="{584744E5-52C3-45E9-91B0-0BD144206C0C}" type="pres">
      <dgm:prSet presAssocID="{772A8927-A391-4CC5-BC24-2C0653272524}" presName="vert2" presStyleCnt="0"/>
      <dgm:spPr/>
    </dgm:pt>
    <dgm:pt modelId="{62E6246A-329C-4D3A-86FB-6CEF355D8CE1}" type="pres">
      <dgm:prSet presAssocID="{772A8927-A391-4CC5-BC24-2C0653272524}" presName="thinLine2b" presStyleLbl="callout" presStyleIdx="3" presStyleCnt="5"/>
      <dgm:spPr/>
    </dgm:pt>
    <dgm:pt modelId="{1B9FEBDD-27FE-43DC-969E-07B955063C81}" type="pres">
      <dgm:prSet presAssocID="{772A8927-A391-4CC5-BC24-2C0653272524}" presName="vertSpace2b" presStyleCnt="0"/>
      <dgm:spPr/>
    </dgm:pt>
    <dgm:pt modelId="{3B7A9AD7-7CFD-45DB-A20A-D86CF5C14021}" type="pres">
      <dgm:prSet presAssocID="{00380F6C-50EE-41F8-AC37-EB807C11516A}" presName="horz2" presStyleCnt="0"/>
      <dgm:spPr/>
    </dgm:pt>
    <dgm:pt modelId="{E256C00B-3B7F-4FE5-8BC3-F8883AE0198B}" type="pres">
      <dgm:prSet presAssocID="{00380F6C-50EE-41F8-AC37-EB807C11516A}" presName="horzSpace2" presStyleCnt="0"/>
      <dgm:spPr/>
    </dgm:pt>
    <dgm:pt modelId="{B5EA526A-51B0-406B-900E-3EA55C742C9D}" type="pres">
      <dgm:prSet presAssocID="{00380F6C-50EE-41F8-AC37-EB807C11516A}" presName="tx2" presStyleLbl="revTx" presStyleIdx="7" presStyleCnt="11"/>
      <dgm:spPr/>
      <dgm:t>
        <a:bodyPr/>
        <a:lstStyle/>
        <a:p>
          <a:endParaRPr lang="en-US"/>
        </a:p>
      </dgm:t>
    </dgm:pt>
    <dgm:pt modelId="{EA8E4962-24B0-4305-8AC0-A559CB17B77B}" type="pres">
      <dgm:prSet presAssocID="{00380F6C-50EE-41F8-AC37-EB807C11516A}" presName="vert2" presStyleCnt="0"/>
      <dgm:spPr/>
    </dgm:pt>
    <dgm:pt modelId="{C832BDF6-1096-4DA2-8A6A-E0930BBD2D87}" type="pres">
      <dgm:prSet presAssocID="{00380F6C-50EE-41F8-AC37-EB807C11516A}" presName="thinLine2b" presStyleLbl="callout" presStyleIdx="4" presStyleCnt="5"/>
      <dgm:spPr/>
    </dgm:pt>
    <dgm:pt modelId="{2EEF171F-AA35-4232-BEDA-F990A8BE4F79}" type="pres">
      <dgm:prSet presAssocID="{00380F6C-50EE-41F8-AC37-EB807C11516A}" presName="vertSpace2b" presStyleCnt="0"/>
      <dgm:spPr/>
    </dgm:pt>
    <dgm:pt modelId="{B4813147-7630-442B-84A2-8D600406DE2D}" type="pres">
      <dgm:prSet presAssocID="{2B52A263-4899-4286-A073-D6BD6C191A74}" presName="thickLine" presStyleLbl="alignNode1" presStyleIdx="3" presStyleCnt="6"/>
      <dgm:spPr/>
    </dgm:pt>
    <dgm:pt modelId="{49CBC5FE-420C-4377-BEAC-E00D18F5AAAC}" type="pres">
      <dgm:prSet presAssocID="{2B52A263-4899-4286-A073-D6BD6C191A74}" presName="horz1" presStyleCnt="0"/>
      <dgm:spPr/>
    </dgm:pt>
    <dgm:pt modelId="{BFC1FDB7-335A-464D-83DD-71B6EB43140F}" type="pres">
      <dgm:prSet presAssocID="{2B52A263-4899-4286-A073-D6BD6C191A74}" presName="tx1" presStyleLbl="revTx" presStyleIdx="8" presStyleCnt="11"/>
      <dgm:spPr/>
      <dgm:t>
        <a:bodyPr/>
        <a:lstStyle/>
        <a:p>
          <a:endParaRPr lang="en-US"/>
        </a:p>
      </dgm:t>
    </dgm:pt>
    <dgm:pt modelId="{3B460074-53B1-416B-8F60-AB33E7CF6191}" type="pres">
      <dgm:prSet presAssocID="{2B52A263-4899-4286-A073-D6BD6C191A74}" presName="vert1" presStyleCnt="0"/>
      <dgm:spPr/>
    </dgm:pt>
    <dgm:pt modelId="{5439CB4B-B386-4EFA-98F1-C1554B3CE237}" type="pres">
      <dgm:prSet presAssocID="{9A92551F-9812-4FD2-BB90-E0C7A688A8A7}" presName="thickLine" presStyleLbl="alignNode1" presStyleIdx="4" presStyleCnt="6"/>
      <dgm:spPr/>
    </dgm:pt>
    <dgm:pt modelId="{C69B7FF0-DBA1-464F-8699-BFADC5035E44}" type="pres">
      <dgm:prSet presAssocID="{9A92551F-9812-4FD2-BB90-E0C7A688A8A7}" presName="horz1" presStyleCnt="0"/>
      <dgm:spPr/>
    </dgm:pt>
    <dgm:pt modelId="{735EDFEF-68CE-4C18-855A-048D443B4B2D}" type="pres">
      <dgm:prSet presAssocID="{9A92551F-9812-4FD2-BB90-E0C7A688A8A7}" presName="tx1" presStyleLbl="revTx" presStyleIdx="9" presStyleCnt="11"/>
      <dgm:spPr/>
      <dgm:t>
        <a:bodyPr/>
        <a:lstStyle/>
        <a:p>
          <a:endParaRPr lang="en-US"/>
        </a:p>
      </dgm:t>
    </dgm:pt>
    <dgm:pt modelId="{BAA417C0-C38F-44D9-BCE7-9C9E5E445B30}" type="pres">
      <dgm:prSet presAssocID="{9A92551F-9812-4FD2-BB90-E0C7A688A8A7}" presName="vert1" presStyleCnt="0"/>
      <dgm:spPr/>
    </dgm:pt>
    <dgm:pt modelId="{0DB01BB4-8A49-4935-B49B-4799A3577E33}" type="pres">
      <dgm:prSet presAssocID="{3B88AC91-6BE4-4FBC-9FCC-DBB601891937}" presName="thickLine" presStyleLbl="alignNode1" presStyleIdx="5" presStyleCnt="6"/>
      <dgm:spPr/>
    </dgm:pt>
    <dgm:pt modelId="{335577E5-DCA9-4396-852F-6A0B24331103}" type="pres">
      <dgm:prSet presAssocID="{3B88AC91-6BE4-4FBC-9FCC-DBB601891937}" presName="horz1" presStyleCnt="0"/>
      <dgm:spPr/>
    </dgm:pt>
    <dgm:pt modelId="{CE666F90-9121-45F6-963B-5208348658B2}" type="pres">
      <dgm:prSet presAssocID="{3B88AC91-6BE4-4FBC-9FCC-DBB601891937}" presName="tx1" presStyleLbl="revTx" presStyleIdx="10" presStyleCnt="11"/>
      <dgm:spPr/>
      <dgm:t>
        <a:bodyPr/>
        <a:lstStyle/>
        <a:p>
          <a:endParaRPr lang="en-US"/>
        </a:p>
      </dgm:t>
    </dgm:pt>
    <dgm:pt modelId="{420367A5-EE88-49B0-9205-3FA53CFA5853}" type="pres">
      <dgm:prSet presAssocID="{3B88AC91-6BE4-4FBC-9FCC-DBB601891937}" presName="vert1" presStyleCnt="0"/>
      <dgm:spPr/>
    </dgm:pt>
  </dgm:ptLst>
  <dgm:cxnLst>
    <dgm:cxn modelId="{D724DD93-881D-4125-9C03-E8B5AB85178F}" srcId="{29646D03-278A-4B2D-B4D1-F12F3F180E92}" destId="{772A8927-A391-4CC5-BC24-2C0653272524}" srcOrd="0" destOrd="0" parTransId="{14F5C126-633A-422B-997B-5CE93BC9AAB4}" sibTransId="{2DF30230-D4E3-4373-885A-FBDDD1403441}"/>
    <dgm:cxn modelId="{472024F4-96D9-43FC-91B9-B478C446D68C}" type="presOf" srcId="{29646D03-278A-4B2D-B4D1-F12F3F180E92}" destId="{3F683C9B-E93D-4F46-B5BB-349E440C812E}" srcOrd="0" destOrd="0" presId="urn:microsoft.com/office/officeart/2008/layout/LinedList"/>
    <dgm:cxn modelId="{292994F6-CB41-4A48-815A-D31D376C28B6}" type="presOf" srcId="{772A8927-A391-4CC5-BC24-2C0653272524}" destId="{6FB11242-E062-4426-807B-67BFA508D584}" srcOrd="0" destOrd="0" presId="urn:microsoft.com/office/officeart/2008/layout/LinedList"/>
    <dgm:cxn modelId="{BD802843-5858-496F-AC4B-0EF3890D062B}" srcId="{E8442740-3F0D-4218-88A2-329BF1421E1D}" destId="{6780C3FD-311C-4092-8B05-51DA59250907}" srcOrd="0" destOrd="0" parTransId="{0CB231DE-9D0C-4435-9C69-E4CCC68E8831}" sibTransId="{796F74F0-51EB-49EA-B5FD-BE59F5F4C9FE}"/>
    <dgm:cxn modelId="{0C11EA83-860B-4CCF-AD61-4723861A824D}" type="presOf" srcId="{00380F6C-50EE-41F8-AC37-EB807C11516A}" destId="{B5EA526A-51B0-406B-900E-3EA55C742C9D}" srcOrd="0" destOrd="0" presId="urn:microsoft.com/office/officeart/2008/layout/LinedList"/>
    <dgm:cxn modelId="{6AAD55FB-4274-41BB-B141-7ABF5953967C}" type="presOf" srcId="{A3B7704B-E156-475D-8177-5C350057A113}" destId="{3B763FE9-13DF-4169-9680-3A9B4907A959}" srcOrd="0" destOrd="0" presId="urn:microsoft.com/office/officeart/2008/layout/LinedList"/>
    <dgm:cxn modelId="{76F3A0D6-6AE4-4C0F-8E46-0C0F5FBE8552}" type="presOf" srcId="{6780C3FD-311C-4092-8B05-51DA59250907}" destId="{18D01433-A21D-4F4D-9F5D-D765490235F9}" srcOrd="0" destOrd="0" presId="urn:microsoft.com/office/officeart/2008/layout/LinedList"/>
    <dgm:cxn modelId="{E553BFD1-2A22-4B8C-B63E-AB9AC1006F06}" type="presOf" srcId="{E8442740-3F0D-4218-88A2-329BF1421E1D}" destId="{E3BE9B26-0D14-4B84-9D20-7979B5BDE4B4}" srcOrd="0" destOrd="0" presId="urn:microsoft.com/office/officeart/2008/layout/LinedList"/>
    <dgm:cxn modelId="{B5546464-8552-420D-9EA8-B58356358F70}" srcId="{074DEF3E-2BFA-4611-9564-7AAA8CD936FF}" destId="{29646D03-278A-4B2D-B4D1-F12F3F180E92}" srcOrd="2" destOrd="0" parTransId="{A57B58C3-39C3-4B95-8BE0-56E447244C02}" sibTransId="{5B6577A7-627D-418F-BF81-4DAF78607B05}"/>
    <dgm:cxn modelId="{0BC0A26E-AF16-48B8-8D26-E75CD90B7448}" srcId="{074DEF3E-2BFA-4611-9564-7AAA8CD936FF}" destId="{E8442740-3F0D-4218-88A2-329BF1421E1D}" srcOrd="0" destOrd="0" parTransId="{610DD778-9FAB-4CED-AE17-E6505D503311}" sibTransId="{9A1FBAAD-E4DA-487F-AB92-368A9B2F43CF}"/>
    <dgm:cxn modelId="{A0B6C779-DF49-459C-8797-4E2B0ACB8C61}" type="presOf" srcId="{3B88AC91-6BE4-4FBC-9FCC-DBB601891937}" destId="{CE666F90-9121-45F6-963B-5208348658B2}" srcOrd="0" destOrd="0" presId="urn:microsoft.com/office/officeart/2008/layout/LinedList"/>
    <dgm:cxn modelId="{71D3495A-1AB4-47DA-8A75-83AA0817A701}" type="presOf" srcId="{074DEF3E-2BFA-4611-9564-7AAA8CD936FF}" destId="{7F1D8D9F-5E30-46E6-9417-07D4564B64A0}" srcOrd="0" destOrd="0" presId="urn:microsoft.com/office/officeart/2008/layout/LinedList"/>
    <dgm:cxn modelId="{493FDF98-1D90-40F6-B5DB-BEC82932728E}" type="presOf" srcId="{CE03E486-61DB-4605-8390-51056ABF3152}" destId="{889A702E-1C8F-4E14-8F62-11ACFC6891B9}" srcOrd="0" destOrd="0" presId="urn:microsoft.com/office/officeart/2008/layout/LinedList"/>
    <dgm:cxn modelId="{76A36805-832B-4362-B1B6-2A4EE5E2F660}" srcId="{A3B7704B-E156-475D-8177-5C350057A113}" destId="{964D795E-FDE7-43C0-A7E9-BDB50A85AA40}" srcOrd="1" destOrd="0" parTransId="{7B4DFB15-03B7-447F-BA0C-477D13E81344}" sibTransId="{39B6CB14-48F0-4BE1-9227-E3C839A87C04}"/>
    <dgm:cxn modelId="{7AC8E9C0-C54B-4F3A-AFE4-2FC1C2966364}" srcId="{074DEF3E-2BFA-4611-9564-7AAA8CD936FF}" destId="{A3B7704B-E156-475D-8177-5C350057A113}" srcOrd="1" destOrd="0" parTransId="{FE1C9B0C-A664-4E00-8EEB-82FAF9D30E0D}" sibTransId="{05BA3FD6-8E63-4F81-849E-A230F560865D}"/>
    <dgm:cxn modelId="{62ED5701-AB5F-4FA5-B36D-12CFE0A95A38}" srcId="{074DEF3E-2BFA-4611-9564-7AAA8CD936FF}" destId="{2B52A263-4899-4286-A073-D6BD6C191A74}" srcOrd="3" destOrd="0" parTransId="{9D34FB10-E3EF-469E-90D7-C02AA1A15AD5}" sibTransId="{668527DC-CF23-4474-97F8-AE560281639F}"/>
    <dgm:cxn modelId="{6C41907C-7A19-40F7-A573-C16508454F43}" srcId="{29646D03-278A-4B2D-B4D1-F12F3F180E92}" destId="{00380F6C-50EE-41F8-AC37-EB807C11516A}" srcOrd="1" destOrd="0" parTransId="{36C74AF1-6096-4300-9180-107C94C5CDE7}" sibTransId="{483AB378-1009-47F1-A829-C0D8825FA18E}"/>
    <dgm:cxn modelId="{F60AA275-97C6-4C16-B72D-DB160A6F1677}" type="presOf" srcId="{2B52A263-4899-4286-A073-D6BD6C191A74}" destId="{BFC1FDB7-335A-464D-83DD-71B6EB43140F}" srcOrd="0" destOrd="0" presId="urn:microsoft.com/office/officeart/2008/layout/LinedList"/>
    <dgm:cxn modelId="{CB982FD7-8648-4983-91AD-B0E0227A3F49}" srcId="{A3B7704B-E156-475D-8177-5C350057A113}" destId="{CE03E486-61DB-4605-8390-51056ABF3152}" srcOrd="0" destOrd="0" parTransId="{71A13236-4789-4BEA-90E3-6F4A242E3FBC}" sibTransId="{A83543CC-8C08-4D43-85F7-B377EFD1E1DF}"/>
    <dgm:cxn modelId="{C763C46D-C780-42B6-BF5D-CB71458245D4}" srcId="{074DEF3E-2BFA-4611-9564-7AAA8CD936FF}" destId="{3B88AC91-6BE4-4FBC-9FCC-DBB601891937}" srcOrd="5" destOrd="0" parTransId="{896258B8-2AD1-43DD-8423-6B36F4A9AE33}" sibTransId="{7C9E7E38-C3C0-49FC-88FB-5C72554E2F78}"/>
    <dgm:cxn modelId="{4DF2E5C0-5915-4219-BAE8-92F6D8397984}" srcId="{074DEF3E-2BFA-4611-9564-7AAA8CD936FF}" destId="{9A92551F-9812-4FD2-BB90-E0C7A688A8A7}" srcOrd="4" destOrd="0" parTransId="{81AE469D-E5E2-403C-AE59-6A1E045E1A2F}" sibTransId="{1EC0C19D-D8AA-4BF1-A900-7EBBDA4920A3}"/>
    <dgm:cxn modelId="{AB12B343-5173-47E1-81F0-61FF977E63B5}" type="presOf" srcId="{9A92551F-9812-4FD2-BB90-E0C7A688A8A7}" destId="{735EDFEF-68CE-4C18-855A-048D443B4B2D}" srcOrd="0" destOrd="0" presId="urn:microsoft.com/office/officeart/2008/layout/LinedList"/>
    <dgm:cxn modelId="{3F39CCF5-2A2D-4496-A070-CD30F29EDCCA}" type="presOf" srcId="{964D795E-FDE7-43C0-A7E9-BDB50A85AA40}" destId="{A490D60A-D900-46BB-AF05-5AAAACFC4248}" srcOrd="0" destOrd="0" presId="urn:microsoft.com/office/officeart/2008/layout/LinedList"/>
    <dgm:cxn modelId="{571E38A9-5B26-4A98-BEE4-57C9187C6E9F}" type="presParOf" srcId="{7F1D8D9F-5E30-46E6-9417-07D4564B64A0}" destId="{950A384E-4B28-469B-BD0A-DE89A3B78ED9}" srcOrd="0" destOrd="0" presId="urn:microsoft.com/office/officeart/2008/layout/LinedList"/>
    <dgm:cxn modelId="{1B8DB6F4-4181-4305-939C-8A0863538932}" type="presParOf" srcId="{7F1D8D9F-5E30-46E6-9417-07D4564B64A0}" destId="{B745C32C-4EF0-4D8D-8B55-01590812A416}" srcOrd="1" destOrd="0" presId="urn:microsoft.com/office/officeart/2008/layout/LinedList"/>
    <dgm:cxn modelId="{91D31DF9-B953-46D4-9085-D14C2F605029}" type="presParOf" srcId="{B745C32C-4EF0-4D8D-8B55-01590812A416}" destId="{E3BE9B26-0D14-4B84-9D20-7979B5BDE4B4}" srcOrd="0" destOrd="0" presId="urn:microsoft.com/office/officeart/2008/layout/LinedList"/>
    <dgm:cxn modelId="{AEC11E20-737B-4743-9119-13ED2CC393F0}" type="presParOf" srcId="{B745C32C-4EF0-4D8D-8B55-01590812A416}" destId="{4D64D32A-4238-4C8E-A88F-1428031A5456}" srcOrd="1" destOrd="0" presId="urn:microsoft.com/office/officeart/2008/layout/LinedList"/>
    <dgm:cxn modelId="{537401F5-439C-4477-8893-98AE0903766D}" type="presParOf" srcId="{4D64D32A-4238-4C8E-A88F-1428031A5456}" destId="{DA553412-8651-4804-B76E-ED164EA94ABF}" srcOrd="0" destOrd="0" presId="urn:microsoft.com/office/officeart/2008/layout/LinedList"/>
    <dgm:cxn modelId="{4C800A39-DFC0-4DDE-92DE-C91C95B95CA3}" type="presParOf" srcId="{4D64D32A-4238-4C8E-A88F-1428031A5456}" destId="{A53E4BC5-932B-4E98-B334-407CCE8AF240}" srcOrd="1" destOrd="0" presId="urn:microsoft.com/office/officeart/2008/layout/LinedList"/>
    <dgm:cxn modelId="{1DECD66A-0465-4B75-989E-F15114E95FE0}" type="presParOf" srcId="{A53E4BC5-932B-4E98-B334-407CCE8AF240}" destId="{83A0325E-BDA3-4881-8226-B6E0913CD18A}" srcOrd="0" destOrd="0" presId="urn:microsoft.com/office/officeart/2008/layout/LinedList"/>
    <dgm:cxn modelId="{135E58AA-06B5-44DB-987A-59F6224FC0FE}" type="presParOf" srcId="{A53E4BC5-932B-4E98-B334-407CCE8AF240}" destId="{18D01433-A21D-4F4D-9F5D-D765490235F9}" srcOrd="1" destOrd="0" presId="urn:microsoft.com/office/officeart/2008/layout/LinedList"/>
    <dgm:cxn modelId="{B60813F9-BAA0-45EB-9726-D7615ED968DA}" type="presParOf" srcId="{A53E4BC5-932B-4E98-B334-407CCE8AF240}" destId="{D8776751-2A9E-4362-82F5-D11523F68013}" srcOrd="2" destOrd="0" presId="urn:microsoft.com/office/officeart/2008/layout/LinedList"/>
    <dgm:cxn modelId="{C0052FB2-2866-491C-965C-7893D833144E}" type="presParOf" srcId="{4D64D32A-4238-4C8E-A88F-1428031A5456}" destId="{29529BA9-AF08-4670-8EA2-F7A09C001195}" srcOrd="2" destOrd="0" presId="urn:microsoft.com/office/officeart/2008/layout/LinedList"/>
    <dgm:cxn modelId="{2CD38C3C-0B8F-41F4-92FF-1B2D1BAB2757}" type="presParOf" srcId="{4D64D32A-4238-4C8E-A88F-1428031A5456}" destId="{9630C661-4B16-4A7E-891E-2DB4C5FEB437}" srcOrd="3" destOrd="0" presId="urn:microsoft.com/office/officeart/2008/layout/LinedList"/>
    <dgm:cxn modelId="{5C56F790-1778-48BC-919E-106B7224C6BE}" type="presParOf" srcId="{7F1D8D9F-5E30-46E6-9417-07D4564B64A0}" destId="{3D3FC91A-3F82-471C-93FD-DFCE929307B2}" srcOrd="2" destOrd="0" presId="urn:microsoft.com/office/officeart/2008/layout/LinedList"/>
    <dgm:cxn modelId="{7AE969AD-B780-42B6-9701-7188932C2C42}" type="presParOf" srcId="{7F1D8D9F-5E30-46E6-9417-07D4564B64A0}" destId="{4552FD4E-B3F6-48D7-9406-71939A3B03F2}" srcOrd="3" destOrd="0" presId="urn:microsoft.com/office/officeart/2008/layout/LinedList"/>
    <dgm:cxn modelId="{AEB821A9-3728-4706-AA0F-DC6DF365258E}" type="presParOf" srcId="{4552FD4E-B3F6-48D7-9406-71939A3B03F2}" destId="{3B763FE9-13DF-4169-9680-3A9B4907A959}" srcOrd="0" destOrd="0" presId="urn:microsoft.com/office/officeart/2008/layout/LinedList"/>
    <dgm:cxn modelId="{68DBF741-0C29-4BE8-A5CA-37EB43F54C33}" type="presParOf" srcId="{4552FD4E-B3F6-48D7-9406-71939A3B03F2}" destId="{A6386871-0405-41BD-BE01-A4D2745B6F37}" srcOrd="1" destOrd="0" presId="urn:microsoft.com/office/officeart/2008/layout/LinedList"/>
    <dgm:cxn modelId="{B69D839F-77C0-4AFD-8A04-6A76902FD843}" type="presParOf" srcId="{A6386871-0405-41BD-BE01-A4D2745B6F37}" destId="{1FC19B46-5788-47EB-8E0C-8C7326000E77}" srcOrd="0" destOrd="0" presId="urn:microsoft.com/office/officeart/2008/layout/LinedList"/>
    <dgm:cxn modelId="{E8C50D7F-A3E9-4F24-9BBE-AD5561507304}" type="presParOf" srcId="{A6386871-0405-41BD-BE01-A4D2745B6F37}" destId="{DA27AAE0-3447-4522-99CF-30C6E8072819}" srcOrd="1" destOrd="0" presId="urn:microsoft.com/office/officeart/2008/layout/LinedList"/>
    <dgm:cxn modelId="{D06B1FD3-73E9-4AE8-A632-B4866FBA40DE}" type="presParOf" srcId="{DA27AAE0-3447-4522-99CF-30C6E8072819}" destId="{7943C54E-B48E-4518-B3EA-8D1A00A22C04}" srcOrd="0" destOrd="0" presId="urn:microsoft.com/office/officeart/2008/layout/LinedList"/>
    <dgm:cxn modelId="{A9F484F4-ECFC-4BA3-862F-ED7B4A52DB45}" type="presParOf" srcId="{DA27AAE0-3447-4522-99CF-30C6E8072819}" destId="{889A702E-1C8F-4E14-8F62-11ACFC6891B9}" srcOrd="1" destOrd="0" presId="urn:microsoft.com/office/officeart/2008/layout/LinedList"/>
    <dgm:cxn modelId="{75ADA966-7516-4544-AD04-021DC8C7D103}" type="presParOf" srcId="{DA27AAE0-3447-4522-99CF-30C6E8072819}" destId="{900909D6-C0B0-448C-B743-34ADE837ADCA}" srcOrd="2" destOrd="0" presId="urn:microsoft.com/office/officeart/2008/layout/LinedList"/>
    <dgm:cxn modelId="{5E477B56-123F-45BB-B2E1-53A765293228}" type="presParOf" srcId="{A6386871-0405-41BD-BE01-A4D2745B6F37}" destId="{DDB4500A-2B93-44BD-B806-22BEA249D66B}" srcOrd="2" destOrd="0" presId="urn:microsoft.com/office/officeart/2008/layout/LinedList"/>
    <dgm:cxn modelId="{B5D80CE1-4231-476C-8AEF-3FADB412C768}" type="presParOf" srcId="{A6386871-0405-41BD-BE01-A4D2745B6F37}" destId="{200282A8-5CFB-4BCF-8CF5-FFDF5FC7107E}" srcOrd="3" destOrd="0" presId="urn:microsoft.com/office/officeart/2008/layout/LinedList"/>
    <dgm:cxn modelId="{235A0EBD-CDF3-4737-AD39-56C6BEA4120B}" type="presParOf" srcId="{A6386871-0405-41BD-BE01-A4D2745B6F37}" destId="{BD8546CA-F713-4E45-AE45-8CECEA3C3B2D}" srcOrd="4" destOrd="0" presId="urn:microsoft.com/office/officeart/2008/layout/LinedList"/>
    <dgm:cxn modelId="{1523C85F-8D88-4F9D-8FC2-B9227F5173A0}" type="presParOf" srcId="{BD8546CA-F713-4E45-AE45-8CECEA3C3B2D}" destId="{FD225AAC-8B76-4145-AE79-07D7FB0EB21F}" srcOrd="0" destOrd="0" presId="urn:microsoft.com/office/officeart/2008/layout/LinedList"/>
    <dgm:cxn modelId="{E4680FB4-979B-489E-AF43-8FA877FF568C}" type="presParOf" srcId="{BD8546CA-F713-4E45-AE45-8CECEA3C3B2D}" destId="{A490D60A-D900-46BB-AF05-5AAAACFC4248}" srcOrd="1" destOrd="0" presId="urn:microsoft.com/office/officeart/2008/layout/LinedList"/>
    <dgm:cxn modelId="{FE3ABFB2-204E-405B-B14E-D0B8B772AA7F}" type="presParOf" srcId="{BD8546CA-F713-4E45-AE45-8CECEA3C3B2D}" destId="{61D742E8-9A7D-4B80-947F-B49AB27902B0}" srcOrd="2" destOrd="0" presId="urn:microsoft.com/office/officeart/2008/layout/LinedList"/>
    <dgm:cxn modelId="{0532E6F4-691B-4107-87E1-E056CC44A375}" type="presParOf" srcId="{A6386871-0405-41BD-BE01-A4D2745B6F37}" destId="{E54C571F-FD13-420A-B8B7-38B2A6876EE4}" srcOrd="5" destOrd="0" presId="urn:microsoft.com/office/officeart/2008/layout/LinedList"/>
    <dgm:cxn modelId="{21273BE7-8E5E-4A36-9663-34D00035D7FB}" type="presParOf" srcId="{A6386871-0405-41BD-BE01-A4D2745B6F37}" destId="{D365AEA6-5BBF-4091-A7CD-9B09FA393519}" srcOrd="6" destOrd="0" presId="urn:microsoft.com/office/officeart/2008/layout/LinedList"/>
    <dgm:cxn modelId="{5FB81677-6799-4115-BD33-23236F964A89}" type="presParOf" srcId="{7F1D8D9F-5E30-46E6-9417-07D4564B64A0}" destId="{B79CBC54-61D3-41F0-8995-291D76C1B167}" srcOrd="4" destOrd="0" presId="urn:microsoft.com/office/officeart/2008/layout/LinedList"/>
    <dgm:cxn modelId="{5D780CB6-093C-4662-859C-797322C82694}" type="presParOf" srcId="{7F1D8D9F-5E30-46E6-9417-07D4564B64A0}" destId="{67EC9877-2793-4405-B02D-A011ADA4AEFF}" srcOrd="5" destOrd="0" presId="urn:microsoft.com/office/officeart/2008/layout/LinedList"/>
    <dgm:cxn modelId="{26C800A5-C367-48B9-A196-12641215A499}" type="presParOf" srcId="{67EC9877-2793-4405-B02D-A011ADA4AEFF}" destId="{3F683C9B-E93D-4F46-B5BB-349E440C812E}" srcOrd="0" destOrd="0" presId="urn:microsoft.com/office/officeart/2008/layout/LinedList"/>
    <dgm:cxn modelId="{F303F821-310E-438D-B3C0-1172C4F43C7D}" type="presParOf" srcId="{67EC9877-2793-4405-B02D-A011ADA4AEFF}" destId="{4198FD5B-036F-4772-95EE-D52366CBF036}" srcOrd="1" destOrd="0" presId="urn:microsoft.com/office/officeart/2008/layout/LinedList"/>
    <dgm:cxn modelId="{E81F30F9-B653-40CE-A700-040FC2639B46}" type="presParOf" srcId="{4198FD5B-036F-4772-95EE-D52366CBF036}" destId="{ADD97A9C-5F12-4CE3-890D-C697AAC1E4A8}" srcOrd="0" destOrd="0" presId="urn:microsoft.com/office/officeart/2008/layout/LinedList"/>
    <dgm:cxn modelId="{0012CD73-2A13-432B-B762-5777344FDCDC}" type="presParOf" srcId="{4198FD5B-036F-4772-95EE-D52366CBF036}" destId="{E2C68DF7-56AD-4131-8424-7334D1FAFC9F}" srcOrd="1" destOrd="0" presId="urn:microsoft.com/office/officeart/2008/layout/LinedList"/>
    <dgm:cxn modelId="{B0A82D46-7E6B-4111-A2FF-572D11407B67}" type="presParOf" srcId="{E2C68DF7-56AD-4131-8424-7334D1FAFC9F}" destId="{F1076A09-9443-4EF6-BB76-45566DD3E59B}" srcOrd="0" destOrd="0" presId="urn:microsoft.com/office/officeart/2008/layout/LinedList"/>
    <dgm:cxn modelId="{6AFCB926-CF1B-41B9-9AE8-AD5AB4F2699C}" type="presParOf" srcId="{E2C68DF7-56AD-4131-8424-7334D1FAFC9F}" destId="{6FB11242-E062-4426-807B-67BFA508D584}" srcOrd="1" destOrd="0" presId="urn:microsoft.com/office/officeart/2008/layout/LinedList"/>
    <dgm:cxn modelId="{618D3EC5-5B26-4D69-91E2-7CA1E3A16DEF}" type="presParOf" srcId="{E2C68DF7-56AD-4131-8424-7334D1FAFC9F}" destId="{584744E5-52C3-45E9-91B0-0BD144206C0C}" srcOrd="2" destOrd="0" presId="urn:microsoft.com/office/officeart/2008/layout/LinedList"/>
    <dgm:cxn modelId="{F2C7B16C-6C60-4532-9F51-903105289EA7}" type="presParOf" srcId="{4198FD5B-036F-4772-95EE-D52366CBF036}" destId="{62E6246A-329C-4D3A-86FB-6CEF355D8CE1}" srcOrd="2" destOrd="0" presId="urn:microsoft.com/office/officeart/2008/layout/LinedList"/>
    <dgm:cxn modelId="{8A16C313-3F52-4B8B-8898-5E52C86C651B}" type="presParOf" srcId="{4198FD5B-036F-4772-95EE-D52366CBF036}" destId="{1B9FEBDD-27FE-43DC-969E-07B955063C81}" srcOrd="3" destOrd="0" presId="urn:microsoft.com/office/officeart/2008/layout/LinedList"/>
    <dgm:cxn modelId="{7EA9CA33-5682-4A5C-BB0A-607756EC7CDF}" type="presParOf" srcId="{4198FD5B-036F-4772-95EE-D52366CBF036}" destId="{3B7A9AD7-7CFD-45DB-A20A-D86CF5C14021}" srcOrd="4" destOrd="0" presId="urn:microsoft.com/office/officeart/2008/layout/LinedList"/>
    <dgm:cxn modelId="{883325C9-6BB8-4E56-B9E6-2A44FAAB6EF3}" type="presParOf" srcId="{3B7A9AD7-7CFD-45DB-A20A-D86CF5C14021}" destId="{E256C00B-3B7F-4FE5-8BC3-F8883AE0198B}" srcOrd="0" destOrd="0" presId="urn:microsoft.com/office/officeart/2008/layout/LinedList"/>
    <dgm:cxn modelId="{86D5E8A0-224B-4AB0-8B17-161F0BC5525C}" type="presParOf" srcId="{3B7A9AD7-7CFD-45DB-A20A-D86CF5C14021}" destId="{B5EA526A-51B0-406B-900E-3EA55C742C9D}" srcOrd="1" destOrd="0" presId="urn:microsoft.com/office/officeart/2008/layout/LinedList"/>
    <dgm:cxn modelId="{1889117A-BB54-4A7F-81FF-ADAA5571B83C}" type="presParOf" srcId="{3B7A9AD7-7CFD-45DB-A20A-D86CF5C14021}" destId="{EA8E4962-24B0-4305-8AC0-A559CB17B77B}" srcOrd="2" destOrd="0" presId="urn:microsoft.com/office/officeart/2008/layout/LinedList"/>
    <dgm:cxn modelId="{45A5F626-3590-47F0-A7D0-F1D74742C34D}" type="presParOf" srcId="{4198FD5B-036F-4772-95EE-D52366CBF036}" destId="{C832BDF6-1096-4DA2-8A6A-E0930BBD2D87}" srcOrd="5" destOrd="0" presId="urn:microsoft.com/office/officeart/2008/layout/LinedList"/>
    <dgm:cxn modelId="{9EF9CB74-42B8-4706-9678-FBFB05297ECA}" type="presParOf" srcId="{4198FD5B-036F-4772-95EE-D52366CBF036}" destId="{2EEF171F-AA35-4232-BEDA-F990A8BE4F79}" srcOrd="6" destOrd="0" presId="urn:microsoft.com/office/officeart/2008/layout/LinedList"/>
    <dgm:cxn modelId="{24767FB4-A20E-40AB-8B09-3714B4702FEC}" type="presParOf" srcId="{7F1D8D9F-5E30-46E6-9417-07D4564B64A0}" destId="{B4813147-7630-442B-84A2-8D600406DE2D}" srcOrd="6" destOrd="0" presId="urn:microsoft.com/office/officeart/2008/layout/LinedList"/>
    <dgm:cxn modelId="{0CECE057-A8E6-4770-911E-D9181BC4F665}" type="presParOf" srcId="{7F1D8D9F-5E30-46E6-9417-07D4564B64A0}" destId="{49CBC5FE-420C-4377-BEAC-E00D18F5AAAC}" srcOrd="7" destOrd="0" presId="urn:microsoft.com/office/officeart/2008/layout/LinedList"/>
    <dgm:cxn modelId="{7AF23F78-5F94-49D6-BAE8-195BA1B99FD0}" type="presParOf" srcId="{49CBC5FE-420C-4377-BEAC-E00D18F5AAAC}" destId="{BFC1FDB7-335A-464D-83DD-71B6EB43140F}" srcOrd="0" destOrd="0" presId="urn:microsoft.com/office/officeart/2008/layout/LinedList"/>
    <dgm:cxn modelId="{EFA3B54A-2DC4-49BF-8E9A-4CF9E93C9479}" type="presParOf" srcId="{49CBC5FE-420C-4377-BEAC-E00D18F5AAAC}" destId="{3B460074-53B1-416B-8F60-AB33E7CF6191}" srcOrd="1" destOrd="0" presId="urn:microsoft.com/office/officeart/2008/layout/LinedList"/>
    <dgm:cxn modelId="{BDA6533A-C09D-48AD-BAC4-E2E25664FB1A}" type="presParOf" srcId="{7F1D8D9F-5E30-46E6-9417-07D4564B64A0}" destId="{5439CB4B-B386-4EFA-98F1-C1554B3CE237}" srcOrd="8" destOrd="0" presId="urn:microsoft.com/office/officeart/2008/layout/LinedList"/>
    <dgm:cxn modelId="{A430DA1A-18E2-4837-802E-D4458AB7C503}" type="presParOf" srcId="{7F1D8D9F-5E30-46E6-9417-07D4564B64A0}" destId="{C69B7FF0-DBA1-464F-8699-BFADC5035E44}" srcOrd="9" destOrd="0" presId="urn:microsoft.com/office/officeart/2008/layout/LinedList"/>
    <dgm:cxn modelId="{D7C91ED3-AB6C-4091-B8C6-A990614DD546}" type="presParOf" srcId="{C69B7FF0-DBA1-464F-8699-BFADC5035E44}" destId="{735EDFEF-68CE-4C18-855A-048D443B4B2D}" srcOrd="0" destOrd="0" presId="urn:microsoft.com/office/officeart/2008/layout/LinedList"/>
    <dgm:cxn modelId="{907E0EB5-D91C-4CFC-B3D9-C0099AD15989}" type="presParOf" srcId="{C69B7FF0-DBA1-464F-8699-BFADC5035E44}" destId="{BAA417C0-C38F-44D9-BCE7-9C9E5E445B30}" srcOrd="1" destOrd="0" presId="urn:microsoft.com/office/officeart/2008/layout/LinedList"/>
    <dgm:cxn modelId="{FA1924E4-96F3-4C73-B36A-8ECF8D8A46A0}" type="presParOf" srcId="{7F1D8D9F-5E30-46E6-9417-07D4564B64A0}" destId="{0DB01BB4-8A49-4935-B49B-4799A3577E33}" srcOrd="10" destOrd="0" presId="urn:microsoft.com/office/officeart/2008/layout/LinedList"/>
    <dgm:cxn modelId="{8FDF3BF8-4099-46DA-ACC2-7419AE15242F}" type="presParOf" srcId="{7F1D8D9F-5E30-46E6-9417-07D4564B64A0}" destId="{335577E5-DCA9-4396-852F-6A0B24331103}" srcOrd="11" destOrd="0" presId="urn:microsoft.com/office/officeart/2008/layout/LinedList"/>
    <dgm:cxn modelId="{F2F724AB-B5C3-4002-83D4-4979E770BCD0}" type="presParOf" srcId="{335577E5-DCA9-4396-852F-6A0B24331103}" destId="{CE666F90-9121-45F6-963B-5208348658B2}" srcOrd="0" destOrd="0" presId="urn:microsoft.com/office/officeart/2008/layout/LinedList"/>
    <dgm:cxn modelId="{01BBE3AC-CED6-4B7F-9C3E-AD0C12693F27}" type="presParOf" srcId="{335577E5-DCA9-4396-852F-6A0B24331103}" destId="{420367A5-EE88-49B0-9205-3FA53CFA5853}" srcOrd="1" destOrd="0" presId="urn:microsoft.com/office/officeart/2008/layout/LinedList"/>
  </dgm:cxnLst>
  <dgm:bg>
    <a:gradFill>
      <a:gsLst>
        <a:gs pos="0">
          <a:schemeClr val="accent6">
            <a:lumMod val="40000"/>
            <a:lumOff val="60000"/>
          </a:schemeClr>
        </a:gs>
        <a:gs pos="100000">
          <a:srgbClr val="FFFFCC"/>
        </a:gs>
        <a:gs pos="100000">
          <a:schemeClr val="accent6">
            <a:shade val="40000"/>
            <a:satMod val="160000"/>
          </a:schemeClr>
        </a:gs>
      </a:gsLst>
      <a:path path="circle">
        <a:fillToRect l="50000" t="155000" r="50000" b="-55000"/>
      </a:path>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BE93465-134C-42CD-A59F-4F7601CA40E5}" type="doc">
      <dgm:prSet loTypeId="urn:microsoft.com/office/officeart/2008/layout/LinedList" loCatId="list" qsTypeId="urn:microsoft.com/office/officeart/2005/8/quickstyle/simple3" qsCatId="simple" csTypeId="urn:microsoft.com/office/officeart/2005/8/colors/accent3_4" csCatId="accent3" phldr="1"/>
      <dgm:spPr/>
      <dgm:t>
        <a:bodyPr/>
        <a:lstStyle/>
        <a:p>
          <a:endParaRPr lang="en-US"/>
        </a:p>
      </dgm:t>
    </dgm:pt>
    <dgm:pt modelId="{AAFAAB62-741F-4345-A593-D419F36A1C8B}">
      <dgm:prSet phldrT="[Text]"/>
      <dgm:spPr/>
      <dgm:t>
        <a:bodyPr/>
        <a:lstStyle/>
        <a:p>
          <a:pPr algn="ctr" rtl="1"/>
          <a:r>
            <a:rPr lang="fa-IR" dirty="0" smtClean="0"/>
            <a:t>خشنود سازی سایر ذی </a:t>
          </a:r>
          <a:r>
            <a:rPr lang="fa-IR" dirty="0" err="1" smtClean="0"/>
            <a:t>نفعان</a:t>
          </a:r>
          <a:endParaRPr lang="fa-IR" dirty="0" smtClean="0"/>
        </a:p>
      </dgm:t>
    </dgm:pt>
    <dgm:pt modelId="{A5BAF911-A5F1-4016-ACE7-613A8D018F5C}" type="parTrans" cxnId="{2BA72CC3-C10A-4069-B56A-2AD189CBA893}">
      <dgm:prSet/>
      <dgm:spPr/>
      <dgm:t>
        <a:bodyPr/>
        <a:lstStyle/>
        <a:p>
          <a:pPr rtl="1"/>
          <a:endParaRPr lang="en-US"/>
        </a:p>
      </dgm:t>
    </dgm:pt>
    <dgm:pt modelId="{B726024C-FB5E-4B75-8CCF-ECD4B2179781}" type="sibTrans" cxnId="{2BA72CC3-C10A-4069-B56A-2AD189CBA893}">
      <dgm:prSet/>
      <dgm:spPr/>
      <dgm:t>
        <a:bodyPr/>
        <a:lstStyle/>
        <a:p>
          <a:pPr rtl="1"/>
          <a:endParaRPr lang="en-US"/>
        </a:p>
      </dgm:t>
    </dgm:pt>
    <dgm:pt modelId="{4BE7E8B1-FF7F-47B8-96BF-9BD94DACF1A0}">
      <dgm:prSet phldrT="[Text]"/>
      <dgm:spPr/>
      <dgm:t>
        <a:bodyPr/>
        <a:lstStyle/>
        <a:p>
          <a:pPr algn="ctr" rtl="1"/>
          <a:r>
            <a:rPr lang="fa-IR" dirty="0" smtClean="0"/>
            <a:t>تاثیر ذی </a:t>
          </a:r>
          <a:r>
            <a:rPr lang="fa-IR" dirty="0" err="1" smtClean="0"/>
            <a:t>نفعان</a:t>
          </a:r>
          <a:r>
            <a:rPr lang="fa-IR" dirty="0" smtClean="0"/>
            <a:t> بر پیامدهای شما</a:t>
          </a:r>
          <a:endParaRPr lang="en-US" dirty="0"/>
        </a:p>
      </dgm:t>
    </dgm:pt>
    <dgm:pt modelId="{31C10190-AD9A-4FFD-97B7-D24E0DBB8FA1}" type="parTrans" cxnId="{79CD2BC2-707B-4269-863F-3ED5E8055328}">
      <dgm:prSet/>
      <dgm:spPr/>
      <dgm:t>
        <a:bodyPr/>
        <a:lstStyle/>
        <a:p>
          <a:pPr rtl="1"/>
          <a:endParaRPr lang="en-US"/>
        </a:p>
      </dgm:t>
    </dgm:pt>
    <dgm:pt modelId="{096E31E9-4F66-44C2-AFAF-C7E560141522}" type="sibTrans" cxnId="{79CD2BC2-707B-4269-863F-3ED5E8055328}">
      <dgm:prSet/>
      <dgm:spPr/>
      <dgm:t>
        <a:bodyPr/>
        <a:lstStyle/>
        <a:p>
          <a:pPr rtl="1"/>
          <a:endParaRPr lang="en-US"/>
        </a:p>
      </dgm:t>
    </dgm:pt>
    <dgm:pt modelId="{785771D9-2E9C-43FA-B666-4AB9B95B99BF}">
      <dgm:prSet phldrT="[Text]"/>
      <dgm:spPr/>
      <dgm:t>
        <a:bodyPr/>
        <a:lstStyle/>
        <a:p>
          <a:pPr rtl="1"/>
          <a:r>
            <a:rPr lang="fa-IR" dirty="0" smtClean="0"/>
            <a:t>کاربرد پیامدهای ممکن</a:t>
          </a:r>
          <a:endParaRPr lang="en-US" dirty="0"/>
        </a:p>
      </dgm:t>
    </dgm:pt>
    <dgm:pt modelId="{1B0438E6-D5BB-47C0-B160-526017B202E4}" type="parTrans" cxnId="{7DCB5C6B-A3E9-43DA-9E12-0D3FB167DFB4}">
      <dgm:prSet/>
      <dgm:spPr/>
      <dgm:t>
        <a:bodyPr/>
        <a:lstStyle/>
        <a:p>
          <a:pPr rtl="1"/>
          <a:endParaRPr lang="en-US"/>
        </a:p>
      </dgm:t>
    </dgm:pt>
    <dgm:pt modelId="{5F083639-5092-4F91-83D4-71D646C07A37}" type="sibTrans" cxnId="{7DCB5C6B-A3E9-43DA-9E12-0D3FB167DFB4}">
      <dgm:prSet/>
      <dgm:spPr/>
      <dgm:t>
        <a:bodyPr/>
        <a:lstStyle/>
        <a:p>
          <a:pPr rtl="1"/>
          <a:endParaRPr lang="en-US"/>
        </a:p>
      </dgm:t>
    </dgm:pt>
    <dgm:pt modelId="{23910A80-23F4-4D7B-97A5-A039DF5C7A14}">
      <dgm:prSet phldrT="[Text]"/>
      <dgm:spPr/>
      <dgm:t>
        <a:bodyPr/>
        <a:lstStyle/>
        <a:p>
          <a:pPr algn="ctr" rtl="1"/>
          <a:r>
            <a:rPr lang="fa-IR" dirty="0" smtClean="0"/>
            <a:t>شفاف سازی ارزش های ذی </a:t>
          </a:r>
          <a:r>
            <a:rPr lang="fa-IR" dirty="0" err="1" smtClean="0"/>
            <a:t>نفعان</a:t>
          </a:r>
          <a:r>
            <a:rPr lang="fa-IR" dirty="0" smtClean="0"/>
            <a:t> در تصمیم گروهی</a:t>
          </a:r>
          <a:endParaRPr lang="en-US" dirty="0"/>
        </a:p>
      </dgm:t>
    </dgm:pt>
    <dgm:pt modelId="{07A8ACF7-CB2D-496D-8AE2-F8A87E971659}" type="parTrans" cxnId="{19CE0845-5C99-4D45-91F1-EDCDAE544F4B}">
      <dgm:prSet/>
      <dgm:spPr/>
      <dgm:t>
        <a:bodyPr/>
        <a:lstStyle/>
        <a:p>
          <a:pPr rtl="1"/>
          <a:endParaRPr lang="en-US"/>
        </a:p>
      </dgm:t>
    </dgm:pt>
    <dgm:pt modelId="{79E91FF6-46E6-47B2-A054-79D18A3EF5B3}" type="sibTrans" cxnId="{19CE0845-5C99-4D45-91F1-EDCDAE544F4B}">
      <dgm:prSet/>
      <dgm:spPr/>
      <dgm:t>
        <a:bodyPr/>
        <a:lstStyle/>
        <a:p>
          <a:pPr rtl="1"/>
          <a:endParaRPr lang="en-US"/>
        </a:p>
      </dgm:t>
    </dgm:pt>
    <dgm:pt modelId="{E731AD2E-553E-4301-B53D-50607DCC4541}">
      <dgm:prSet phldrT="[Text]"/>
      <dgm:spPr/>
      <dgm:t>
        <a:bodyPr/>
        <a:lstStyle/>
        <a:p>
          <a:pPr rtl="1"/>
          <a:r>
            <a:rPr lang="fa-IR" dirty="0" smtClean="0"/>
            <a:t>کاربرد اقدامات ذی </a:t>
          </a:r>
          <a:r>
            <a:rPr lang="fa-IR" dirty="0" err="1" smtClean="0"/>
            <a:t>نفعان</a:t>
          </a:r>
          <a:endParaRPr lang="en-US" dirty="0"/>
        </a:p>
      </dgm:t>
    </dgm:pt>
    <dgm:pt modelId="{6E390240-9280-4E5C-AD5F-F99F2BDE5EBF}" type="parTrans" cxnId="{7993F046-4185-4654-9925-169D9B4D961D}">
      <dgm:prSet/>
      <dgm:spPr/>
      <dgm:t>
        <a:bodyPr/>
        <a:lstStyle/>
        <a:p>
          <a:pPr rtl="1"/>
          <a:endParaRPr lang="en-US"/>
        </a:p>
      </dgm:t>
    </dgm:pt>
    <dgm:pt modelId="{C3ABC98F-89CF-4334-ABC4-AB380626AA2B}" type="sibTrans" cxnId="{7993F046-4185-4654-9925-169D9B4D961D}">
      <dgm:prSet/>
      <dgm:spPr/>
      <dgm:t>
        <a:bodyPr/>
        <a:lstStyle/>
        <a:p>
          <a:pPr rtl="1"/>
          <a:endParaRPr lang="en-US"/>
        </a:p>
      </dgm:t>
    </dgm:pt>
    <dgm:pt modelId="{7971A73B-79B4-4EB5-9531-2F7F271C2A38}">
      <dgm:prSet phldrT="[Text]"/>
      <dgm:spPr/>
      <dgm:t>
        <a:bodyPr/>
        <a:lstStyle/>
        <a:p>
          <a:pPr rtl="1"/>
          <a:r>
            <a:rPr lang="fa-IR" dirty="0" smtClean="0"/>
            <a:t>درخواست ارائه گزینه از ذی </a:t>
          </a:r>
          <a:r>
            <a:rPr lang="fa-IR" dirty="0" err="1" smtClean="0"/>
            <a:t>نفعان</a:t>
          </a:r>
          <a:endParaRPr lang="en-US" dirty="0"/>
        </a:p>
      </dgm:t>
    </dgm:pt>
    <dgm:pt modelId="{61FFDAF0-54D8-4C01-9A4F-06C1E68CAFA1}" type="parTrans" cxnId="{D8BAD97E-5DB1-4448-A516-30686F39E63B}">
      <dgm:prSet/>
      <dgm:spPr/>
      <dgm:t>
        <a:bodyPr/>
        <a:lstStyle/>
        <a:p>
          <a:pPr rtl="1"/>
          <a:endParaRPr lang="en-US"/>
        </a:p>
      </dgm:t>
    </dgm:pt>
    <dgm:pt modelId="{D93351F7-698A-41B0-87E9-9DCF5637A970}" type="sibTrans" cxnId="{D8BAD97E-5DB1-4448-A516-30686F39E63B}">
      <dgm:prSet/>
      <dgm:spPr/>
      <dgm:t>
        <a:bodyPr/>
        <a:lstStyle/>
        <a:p>
          <a:pPr rtl="1"/>
          <a:endParaRPr lang="en-US"/>
        </a:p>
      </dgm:t>
    </dgm:pt>
    <dgm:pt modelId="{7F80FCE3-9D92-4810-8AAF-E77F0E5455B1}">
      <dgm:prSet phldrT="[Text]"/>
      <dgm:spPr/>
      <dgm:t>
        <a:bodyPr/>
        <a:lstStyle/>
        <a:p>
          <a:pPr rtl="1"/>
          <a:r>
            <a:rPr lang="fa-IR" dirty="0" smtClean="0"/>
            <a:t>تصمیم های در برگیرنده ارزش های وابسته به یکدیگر</a:t>
          </a:r>
          <a:endParaRPr lang="en-US" dirty="0"/>
        </a:p>
      </dgm:t>
    </dgm:pt>
    <dgm:pt modelId="{A307CD6A-5461-4844-A2FD-F77F87BB7646}" type="parTrans" cxnId="{D03B0211-3B40-422D-9183-EC7AF994651F}">
      <dgm:prSet/>
      <dgm:spPr/>
      <dgm:t>
        <a:bodyPr/>
        <a:lstStyle/>
        <a:p>
          <a:pPr rtl="1"/>
          <a:endParaRPr lang="en-US"/>
        </a:p>
      </dgm:t>
    </dgm:pt>
    <dgm:pt modelId="{B815C0C0-E734-4FC4-8099-1B7077BF50BD}" type="sibTrans" cxnId="{D03B0211-3B40-422D-9183-EC7AF994651F}">
      <dgm:prSet/>
      <dgm:spPr/>
      <dgm:t>
        <a:bodyPr/>
        <a:lstStyle/>
        <a:p>
          <a:pPr rtl="1"/>
          <a:endParaRPr lang="en-US"/>
        </a:p>
      </dgm:t>
    </dgm:pt>
    <dgm:pt modelId="{3C4A8639-17B6-4B76-A57C-AA3DF347DECA}">
      <dgm:prSet phldrT="[Text]"/>
      <dgm:spPr/>
      <dgm:t>
        <a:bodyPr/>
        <a:lstStyle/>
        <a:p>
          <a:pPr rtl="1"/>
          <a:r>
            <a:rPr lang="fa-IR" dirty="0" smtClean="0"/>
            <a:t>بهبود  گزینه ها برای </a:t>
          </a:r>
          <a:r>
            <a:rPr lang="fa-IR" dirty="0" err="1" smtClean="0"/>
            <a:t>بازندگان</a:t>
          </a:r>
          <a:r>
            <a:rPr lang="fa-IR" dirty="0" smtClean="0"/>
            <a:t> بالقوه</a:t>
          </a:r>
          <a:endParaRPr lang="en-US" dirty="0"/>
        </a:p>
      </dgm:t>
    </dgm:pt>
    <dgm:pt modelId="{1BEA7B2A-B5E1-457A-A859-068BCFB865AB}" type="parTrans" cxnId="{5DCFB6F0-7A7B-4767-966B-9EBB6D5E5E36}">
      <dgm:prSet/>
      <dgm:spPr/>
      <dgm:t>
        <a:bodyPr/>
        <a:lstStyle/>
        <a:p>
          <a:pPr rtl="1"/>
          <a:endParaRPr lang="en-US"/>
        </a:p>
      </dgm:t>
    </dgm:pt>
    <dgm:pt modelId="{F1D1AF3E-1B4E-4848-8C74-E781E3CD397F}" type="sibTrans" cxnId="{5DCFB6F0-7A7B-4767-966B-9EBB6D5E5E36}">
      <dgm:prSet/>
      <dgm:spPr/>
      <dgm:t>
        <a:bodyPr/>
        <a:lstStyle/>
        <a:p>
          <a:pPr rtl="1"/>
          <a:endParaRPr lang="en-US"/>
        </a:p>
      </dgm:t>
    </dgm:pt>
    <dgm:pt modelId="{331F2F93-366C-4A6A-A4FE-59D858ACBFD2}">
      <dgm:prSet phldrT="[Text]"/>
      <dgm:spPr/>
      <dgm:t>
        <a:bodyPr/>
        <a:lstStyle/>
        <a:p>
          <a:pPr algn="ctr" rtl="1"/>
          <a:r>
            <a:rPr lang="fa-IR" dirty="0" smtClean="0"/>
            <a:t>ابداع گزینه ها برای مذاکرات</a:t>
          </a:r>
          <a:endParaRPr lang="en-US" dirty="0"/>
        </a:p>
      </dgm:t>
    </dgm:pt>
    <dgm:pt modelId="{F8017190-4B19-4D00-BAF3-2CA37B2FECDB}" type="parTrans" cxnId="{C8C4101D-CE2C-4C09-9B3D-4A445760D713}">
      <dgm:prSet/>
      <dgm:spPr/>
      <dgm:t>
        <a:bodyPr/>
        <a:lstStyle/>
        <a:p>
          <a:pPr rtl="1"/>
          <a:endParaRPr lang="en-US"/>
        </a:p>
      </dgm:t>
    </dgm:pt>
    <dgm:pt modelId="{BD8E63CE-28B5-4B80-9B87-88B490D5421F}" type="sibTrans" cxnId="{C8C4101D-CE2C-4C09-9B3D-4A445760D713}">
      <dgm:prSet/>
      <dgm:spPr/>
      <dgm:t>
        <a:bodyPr/>
        <a:lstStyle/>
        <a:p>
          <a:pPr rtl="1"/>
          <a:endParaRPr lang="en-US"/>
        </a:p>
      </dgm:t>
    </dgm:pt>
    <dgm:pt modelId="{1A046665-518F-46CA-AABE-77EBCE398F8C}">
      <dgm:prSet phldrT="[Text]"/>
      <dgm:spPr/>
      <dgm:t>
        <a:bodyPr/>
        <a:lstStyle/>
        <a:p>
          <a:pPr rtl="1"/>
          <a:r>
            <a:rPr lang="fa-IR" dirty="0" smtClean="0"/>
            <a:t>کاربرد </a:t>
          </a:r>
          <a:r>
            <a:rPr lang="fa-IR" dirty="0" err="1" smtClean="0"/>
            <a:t>کوضوعات</a:t>
          </a:r>
          <a:r>
            <a:rPr lang="fa-IR" dirty="0" smtClean="0"/>
            <a:t> دیگر ذی </a:t>
          </a:r>
          <a:r>
            <a:rPr lang="fa-IR" dirty="0" err="1" smtClean="0"/>
            <a:t>نفعان</a:t>
          </a:r>
          <a:endParaRPr lang="en-US" dirty="0"/>
        </a:p>
      </dgm:t>
    </dgm:pt>
    <dgm:pt modelId="{C284DD60-13C5-40A5-B815-367935E8804D}" type="parTrans" cxnId="{21F4C90F-117E-4A4D-97EA-2599FB7DFFB2}">
      <dgm:prSet/>
      <dgm:spPr/>
      <dgm:t>
        <a:bodyPr/>
        <a:lstStyle/>
        <a:p>
          <a:pPr rtl="1"/>
          <a:endParaRPr lang="en-US"/>
        </a:p>
      </dgm:t>
    </dgm:pt>
    <dgm:pt modelId="{51DD16D5-CADA-4556-9570-EBDCA91D2092}" type="sibTrans" cxnId="{21F4C90F-117E-4A4D-97EA-2599FB7DFFB2}">
      <dgm:prSet/>
      <dgm:spPr/>
      <dgm:t>
        <a:bodyPr/>
        <a:lstStyle/>
        <a:p>
          <a:pPr rtl="1"/>
          <a:endParaRPr lang="en-US"/>
        </a:p>
      </dgm:t>
    </dgm:pt>
    <dgm:pt modelId="{2EBFCBEC-7512-4A63-9AAA-37E511935533}">
      <dgm:prSet phldrT="[Text]"/>
      <dgm:spPr/>
      <dgm:t>
        <a:bodyPr/>
        <a:lstStyle/>
        <a:p>
          <a:pPr rtl="1"/>
          <a:r>
            <a:rPr lang="fa-IR" dirty="0" smtClean="0"/>
            <a:t>کاربرد مرز موثر</a:t>
          </a:r>
          <a:endParaRPr lang="en-US" dirty="0"/>
        </a:p>
      </dgm:t>
    </dgm:pt>
    <dgm:pt modelId="{F8B83466-6829-4F21-97D9-209D5E490B46}" type="parTrans" cxnId="{CB1DF04E-6AAC-4B13-AA81-B75295F22F98}">
      <dgm:prSet/>
      <dgm:spPr/>
      <dgm:t>
        <a:bodyPr/>
        <a:lstStyle/>
        <a:p>
          <a:pPr rtl="1"/>
          <a:endParaRPr lang="en-US"/>
        </a:p>
      </dgm:t>
    </dgm:pt>
    <dgm:pt modelId="{1EDD4B3C-BCB5-45C9-A1A1-023ADF37E7F8}" type="sibTrans" cxnId="{CB1DF04E-6AAC-4B13-AA81-B75295F22F98}">
      <dgm:prSet/>
      <dgm:spPr/>
      <dgm:t>
        <a:bodyPr/>
        <a:lstStyle/>
        <a:p>
          <a:pPr rtl="1"/>
          <a:endParaRPr lang="en-US"/>
        </a:p>
      </dgm:t>
    </dgm:pt>
    <dgm:pt modelId="{9C4F15F8-E5BA-4C63-9F46-C6A2493F45BC}" type="pres">
      <dgm:prSet presAssocID="{6BE93465-134C-42CD-A59F-4F7601CA40E5}" presName="vert0" presStyleCnt="0">
        <dgm:presLayoutVars>
          <dgm:dir val="rev"/>
          <dgm:animOne val="branch"/>
          <dgm:animLvl val="lvl"/>
        </dgm:presLayoutVars>
      </dgm:prSet>
      <dgm:spPr/>
      <dgm:t>
        <a:bodyPr/>
        <a:lstStyle/>
        <a:p>
          <a:endParaRPr lang="en-US"/>
        </a:p>
      </dgm:t>
    </dgm:pt>
    <dgm:pt modelId="{E7489724-51F6-479C-9174-745E9F47EB07}" type="pres">
      <dgm:prSet presAssocID="{AAFAAB62-741F-4345-A593-D419F36A1C8B}" presName="thickLine" presStyleLbl="alignNode1" presStyleIdx="0" presStyleCnt="4"/>
      <dgm:spPr/>
    </dgm:pt>
    <dgm:pt modelId="{B1D6BFDF-276D-482F-9AB4-6AC77B7B597F}" type="pres">
      <dgm:prSet presAssocID="{AAFAAB62-741F-4345-A593-D419F36A1C8B}" presName="horz1" presStyleCnt="0"/>
      <dgm:spPr/>
    </dgm:pt>
    <dgm:pt modelId="{B0620DE2-462B-4BBB-9077-8C981D2CAF7B}" type="pres">
      <dgm:prSet presAssocID="{AAFAAB62-741F-4345-A593-D419F36A1C8B}" presName="tx1" presStyleLbl="revTx" presStyleIdx="0" presStyleCnt="11"/>
      <dgm:spPr/>
      <dgm:t>
        <a:bodyPr/>
        <a:lstStyle/>
        <a:p>
          <a:endParaRPr lang="en-US"/>
        </a:p>
      </dgm:t>
    </dgm:pt>
    <dgm:pt modelId="{2C603A9F-0615-40C9-BD97-FF0BC9BA7118}" type="pres">
      <dgm:prSet presAssocID="{AAFAAB62-741F-4345-A593-D419F36A1C8B}" presName="vert1" presStyleCnt="0"/>
      <dgm:spPr/>
    </dgm:pt>
    <dgm:pt modelId="{B27A485F-24D8-4402-A7AD-ADECED4BA01E}" type="pres">
      <dgm:prSet presAssocID="{4BE7E8B1-FF7F-47B8-96BF-9BD94DACF1A0}" presName="thickLine" presStyleLbl="alignNode1" presStyleIdx="1" presStyleCnt="4"/>
      <dgm:spPr/>
    </dgm:pt>
    <dgm:pt modelId="{526C9534-40A3-4D58-868E-99B8CA8580FF}" type="pres">
      <dgm:prSet presAssocID="{4BE7E8B1-FF7F-47B8-96BF-9BD94DACF1A0}" presName="horz1" presStyleCnt="0"/>
      <dgm:spPr/>
    </dgm:pt>
    <dgm:pt modelId="{4A67E9F2-C98B-4646-B2E6-1028DD0EADE8}" type="pres">
      <dgm:prSet presAssocID="{4BE7E8B1-FF7F-47B8-96BF-9BD94DACF1A0}" presName="tx1" presStyleLbl="revTx" presStyleIdx="1" presStyleCnt="11"/>
      <dgm:spPr/>
      <dgm:t>
        <a:bodyPr/>
        <a:lstStyle/>
        <a:p>
          <a:endParaRPr lang="en-US"/>
        </a:p>
      </dgm:t>
    </dgm:pt>
    <dgm:pt modelId="{DEE67E44-47C2-4934-AC6A-F4328D647FBD}" type="pres">
      <dgm:prSet presAssocID="{4BE7E8B1-FF7F-47B8-96BF-9BD94DACF1A0}" presName="vert1" presStyleCnt="0"/>
      <dgm:spPr/>
    </dgm:pt>
    <dgm:pt modelId="{6B13EEF8-A19A-4469-B0FB-E1C272EF1C9E}" type="pres">
      <dgm:prSet presAssocID="{E731AD2E-553E-4301-B53D-50607DCC4541}" presName="vertSpace2a" presStyleCnt="0"/>
      <dgm:spPr/>
    </dgm:pt>
    <dgm:pt modelId="{9DC6B7A0-7990-493B-BD32-61E1660B55C4}" type="pres">
      <dgm:prSet presAssocID="{E731AD2E-553E-4301-B53D-50607DCC4541}" presName="horz2" presStyleCnt="0"/>
      <dgm:spPr/>
    </dgm:pt>
    <dgm:pt modelId="{6F110AF4-2A03-4CDA-9C85-20F0C181F481}" type="pres">
      <dgm:prSet presAssocID="{E731AD2E-553E-4301-B53D-50607DCC4541}" presName="horzSpace2" presStyleCnt="0"/>
      <dgm:spPr/>
    </dgm:pt>
    <dgm:pt modelId="{5BBFF8A0-43FF-4EDF-857F-6DF2D5B22E38}" type="pres">
      <dgm:prSet presAssocID="{E731AD2E-553E-4301-B53D-50607DCC4541}" presName="tx2" presStyleLbl="revTx" presStyleIdx="2" presStyleCnt="11"/>
      <dgm:spPr/>
      <dgm:t>
        <a:bodyPr/>
        <a:lstStyle/>
        <a:p>
          <a:endParaRPr lang="en-US"/>
        </a:p>
      </dgm:t>
    </dgm:pt>
    <dgm:pt modelId="{7A75E859-7F48-4656-B46C-9B1103C7B767}" type="pres">
      <dgm:prSet presAssocID="{E731AD2E-553E-4301-B53D-50607DCC4541}" presName="vert2" presStyleCnt="0"/>
      <dgm:spPr/>
    </dgm:pt>
    <dgm:pt modelId="{6CBA3039-D9B6-441F-98C8-9DF7A5F27277}" type="pres">
      <dgm:prSet presAssocID="{E731AD2E-553E-4301-B53D-50607DCC4541}" presName="thinLine2b" presStyleLbl="callout" presStyleIdx="0" presStyleCnt="7"/>
      <dgm:spPr/>
    </dgm:pt>
    <dgm:pt modelId="{5EE8619A-0CED-40C1-A191-231BD7E17DD8}" type="pres">
      <dgm:prSet presAssocID="{E731AD2E-553E-4301-B53D-50607DCC4541}" presName="vertSpace2b" presStyleCnt="0"/>
      <dgm:spPr/>
    </dgm:pt>
    <dgm:pt modelId="{30EDF6B4-A38F-4C23-97C1-FB1049351EB4}" type="pres">
      <dgm:prSet presAssocID="{785771D9-2E9C-43FA-B666-4AB9B95B99BF}" presName="horz2" presStyleCnt="0"/>
      <dgm:spPr/>
    </dgm:pt>
    <dgm:pt modelId="{4AE887C1-7CCC-4FD2-8D55-6AE44554655E}" type="pres">
      <dgm:prSet presAssocID="{785771D9-2E9C-43FA-B666-4AB9B95B99BF}" presName="horzSpace2" presStyleCnt="0"/>
      <dgm:spPr/>
    </dgm:pt>
    <dgm:pt modelId="{75648E28-1A02-468B-B3F8-6AB1F1D06AFB}" type="pres">
      <dgm:prSet presAssocID="{785771D9-2E9C-43FA-B666-4AB9B95B99BF}" presName="tx2" presStyleLbl="revTx" presStyleIdx="3" presStyleCnt="11"/>
      <dgm:spPr/>
      <dgm:t>
        <a:bodyPr/>
        <a:lstStyle/>
        <a:p>
          <a:endParaRPr lang="en-US"/>
        </a:p>
      </dgm:t>
    </dgm:pt>
    <dgm:pt modelId="{37744AE4-5A6E-48AE-A701-40221A1B2569}" type="pres">
      <dgm:prSet presAssocID="{785771D9-2E9C-43FA-B666-4AB9B95B99BF}" presName="vert2" presStyleCnt="0"/>
      <dgm:spPr/>
    </dgm:pt>
    <dgm:pt modelId="{F0A6F1AD-16FA-4D70-BA98-745BCB00FBF0}" type="pres">
      <dgm:prSet presAssocID="{785771D9-2E9C-43FA-B666-4AB9B95B99BF}" presName="thinLine2b" presStyleLbl="callout" presStyleIdx="1" presStyleCnt="7"/>
      <dgm:spPr/>
    </dgm:pt>
    <dgm:pt modelId="{6C849309-B074-48BD-87A0-5C9FF54969AB}" type="pres">
      <dgm:prSet presAssocID="{785771D9-2E9C-43FA-B666-4AB9B95B99BF}" presName="vertSpace2b" presStyleCnt="0"/>
      <dgm:spPr/>
    </dgm:pt>
    <dgm:pt modelId="{235C624E-D7BB-466A-97A3-974E0CAD2A47}" type="pres">
      <dgm:prSet presAssocID="{23910A80-23F4-4D7B-97A5-A039DF5C7A14}" presName="thickLine" presStyleLbl="alignNode1" presStyleIdx="2" presStyleCnt="4"/>
      <dgm:spPr/>
    </dgm:pt>
    <dgm:pt modelId="{0202E1E3-6A21-4D4E-8C0A-E487C9013FBC}" type="pres">
      <dgm:prSet presAssocID="{23910A80-23F4-4D7B-97A5-A039DF5C7A14}" presName="horz1" presStyleCnt="0"/>
      <dgm:spPr/>
    </dgm:pt>
    <dgm:pt modelId="{E97C512C-EE61-4A4C-830D-52CD344AF485}" type="pres">
      <dgm:prSet presAssocID="{23910A80-23F4-4D7B-97A5-A039DF5C7A14}" presName="tx1" presStyleLbl="revTx" presStyleIdx="4" presStyleCnt="11"/>
      <dgm:spPr/>
      <dgm:t>
        <a:bodyPr/>
        <a:lstStyle/>
        <a:p>
          <a:endParaRPr lang="en-US"/>
        </a:p>
      </dgm:t>
    </dgm:pt>
    <dgm:pt modelId="{4ECDB96A-B8DB-4622-907E-A0153592E795}" type="pres">
      <dgm:prSet presAssocID="{23910A80-23F4-4D7B-97A5-A039DF5C7A14}" presName="vert1" presStyleCnt="0"/>
      <dgm:spPr/>
    </dgm:pt>
    <dgm:pt modelId="{7156CECA-0863-424F-9BB4-8E748B439AB5}" type="pres">
      <dgm:prSet presAssocID="{7971A73B-79B4-4EB5-9531-2F7F271C2A38}" presName="vertSpace2a" presStyleCnt="0"/>
      <dgm:spPr/>
    </dgm:pt>
    <dgm:pt modelId="{EB5FC281-B426-4689-840A-5F7D6976B701}" type="pres">
      <dgm:prSet presAssocID="{7971A73B-79B4-4EB5-9531-2F7F271C2A38}" presName="horz2" presStyleCnt="0"/>
      <dgm:spPr/>
    </dgm:pt>
    <dgm:pt modelId="{49F9DF0B-6A07-4947-933A-9EE9122221BC}" type="pres">
      <dgm:prSet presAssocID="{7971A73B-79B4-4EB5-9531-2F7F271C2A38}" presName="horzSpace2" presStyleCnt="0"/>
      <dgm:spPr/>
    </dgm:pt>
    <dgm:pt modelId="{18630DDA-5B64-4759-A303-563A8B9323E8}" type="pres">
      <dgm:prSet presAssocID="{7971A73B-79B4-4EB5-9531-2F7F271C2A38}" presName="tx2" presStyleLbl="revTx" presStyleIdx="5" presStyleCnt="11"/>
      <dgm:spPr/>
      <dgm:t>
        <a:bodyPr/>
        <a:lstStyle/>
        <a:p>
          <a:endParaRPr lang="en-US"/>
        </a:p>
      </dgm:t>
    </dgm:pt>
    <dgm:pt modelId="{4DB2C391-115A-4038-8CF6-84649E574F0F}" type="pres">
      <dgm:prSet presAssocID="{7971A73B-79B4-4EB5-9531-2F7F271C2A38}" presName="vert2" presStyleCnt="0"/>
      <dgm:spPr/>
    </dgm:pt>
    <dgm:pt modelId="{9D35D2EA-4E80-42C0-ACCB-ED82B979BC8C}" type="pres">
      <dgm:prSet presAssocID="{7971A73B-79B4-4EB5-9531-2F7F271C2A38}" presName="thinLine2b" presStyleLbl="callout" presStyleIdx="2" presStyleCnt="7"/>
      <dgm:spPr/>
    </dgm:pt>
    <dgm:pt modelId="{1A1BE295-8044-4789-A33D-B1F57099FCBB}" type="pres">
      <dgm:prSet presAssocID="{7971A73B-79B4-4EB5-9531-2F7F271C2A38}" presName="vertSpace2b" presStyleCnt="0"/>
      <dgm:spPr/>
    </dgm:pt>
    <dgm:pt modelId="{A72F5E39-4298-4352-BC35-A92ED50ECA71}" type="pres">
      <dgm:prSet presAssocID="{7F80FCE3-9D92-4810-8AAF-E77F0E5455B1}" presName="horz2" presStyleCnt="0"/>
      <dgm:spPr/>
    </dgm:pt>
    <dgm:pt modelId="{CE15A42D-A77E-4BC2-AD64-EF1EE275A10A}" type="pres">
      <dgm:prSet presAssocID="{7F80FCE3-9D92-4810-8AAF-E77F0E5455B1}" presName="horzSpace2" presStyleCnt="0"/>
      <dgm:spPr/>
    </dgm:pt>
    <dgm:pt modelId="{6A792AAB-2AB8-4868-8DE0-010BF3D7332F}" type="pres">
      <dgm:prSet presAssocID="{7F80FCE3-9D92-4810-8AAF-E77F0E5455B1}" presName="tx2" presStyleLbl="revTx" presStyleIdx="6" presStyleCnt="11"/>
      <dgm:spPr/>
      <dgm:t>
        <a:bodyPr/>
        <a:lstStyle/>
        <a:p>
          <a:endParaRPr lang="en-US"/>
        </a:p>
      </dgm:t>
    </dgm:pt>
    <dgm:pt modelId="{6FA50014-8293-417D-B74A-73BFFC958B3F}" type="pres">
      <dgm:prSet presAssocID="{7F80FCE3-9D92-4810-8AAF-E77F0E5455B1}" presName="vert2" presStyleCnt="0"/>
      <dgm:spPr/>
    </dgm:pt>
    <dgm:pt modelId="{E5D15067-294B-468D-9457-31C1152A2841}" type="pres">
      <dgm:prSet presAssocID="{7F80FCE3-9D92-4810-8AAF-E77F0E5455B1}" presName="thinLine2b" presStyleLbl="callout" presStyleIdx="3" presStyleCnt="7"/>
      <dgm:spPr/>
    </dgm:pt>
    <dgm:pt modelId="{FC89BA08-1464-458B-80B6-F208134A81D3}" type="pres">
      <dgm:prSet presAssocID="{7F80FCE3-9D92-4810-8AAF-E77F0E5455B1}" presName="vertSpace2b" presStyleCnt="0"/>
      <dgm:spPr/>
    </dgm:pt>
    <dgm:pt modelId="{DB156DFA-1069-4C5A-9170-6F154F139128}" type="pres">
      <dgm:prSet presAssocID="{3C4A8639-17B6-4B76-A57C-AA3DF347DECA}" presName="horz2" presStyleCnt="0"/>
      <dgm:spPr/>
    </dgm:pt>
    <dgm:pt modelId="{84020ACC-B2B1-42A4-8E0B-A0C6200A565C}" type="pres">
      <dgm:prSet presAssocID="{3C4A8639-17B6-4B76-A57C-AA3DF347DECA}" presName="horzSpace2" presStyleCnt="0"/>
      <dgm:spPr/>
    </dgm:pt>
    <dgm:pt modelId="{F4D5B0EA-EDC1-423F-B73D-B83413C91E62}" type="pres">
      <dgm:prSet presAssocID="{3C4A8639-17B6-4B76-A57C-AA3DF347DECA}" presName="tx2" presStyleLbl="revTx" presStyleIdx="7" presStyleCnt="11"/>
      <dgm:spPr/>
      <dgm:t>
        <a:bodyPr/>
        <a:lstStyle/>
        <a:p>
          <a:endParaRPr lang="en-US"/>
        </a:p>
      </dgm:t>
    </dgm:pt>
    <dgm:pt modelId="{0C47621A-1427-42FF-AF93-8150CA0A50FF}" type="pres">
      <dgm:prSet presAssocID="{3C4A8639-17B6-4B76-A57C-AA3DF347DECA}" presName="vert2" presStyleCnt="0"/>
      <dgm:spPr/>
    </dgm:pt>
    <dgm:pt modelId="{3475A610-C146-458C-A19C-3685018E5753}" type="pres">
      <dgm:prSet presAssocID="{3C4A8639-17B6-4B76-A57C-AA3DF347DECA}" presName="thinLine2b" presStyleLbl="callout" presStyleIdx="4" presStyleCnt="7"/>
      <dgm:spPr/>
    </dgm:pt>
    <dgm:pt modelId="{44169F66-C5B3-4478-9C8C-49E63C6C09A1}" type="pres">
      <dgm:prSet presAssocID="{3C4A8639-17B6-4B76-A57C-AA3DF347DECA}" presName="vertSpace2b" presStyleCnt="0"/>
      <dgm:spPr/>
    </dgm:pt>
    <dgm:pt modelId="{426849AE-98B8-462B-8989-3B2177EF85C6}" type="pres">
      <dgm:prSet presAssocID="{331F2F93-366C-4A6A-A4FE-59D858ACBFD2}" presName="thickLine" presStyleLbl="alignNode1" presStyleIdx="3" presStyleCnt="4"/>
      <dgm:spPr/>
    </dgm:pt>
    <dgm:pt modelId="{719C403B-1891-4A66-B81C-23CBD6B86A1B}" type="pres">
      <dgm:prSet presAssocID="{331F2F93-366C-4A6A-A4FE-59D858ACBFD2}" presName="horz1" presStyleCnt="0"/>
      <dgm:spPr/>
    </dgm:pt>
    <dgm:pt modelId="{A873A90C-B521-4057-9F73-0E904C4DE874}" type="pres">
      <dgm:prSet presAssocID="{331F2F93-366C-4A6A-A4FE-59D858ACBFD2}" presName="tx1" presStyleLbl="revTx" presStyleIdx="8" presStyleCnt="11"/>
      <dgm:spPr/>
      <dgm:t>
        <a:bodyPr/>
        <a:lstStyle/>
        <a:p>
          <a:endParaRPr lang="en-US"/>
        </a:p>
      </dgm:t>
    </dgm:pt>
    <dgm:pt modelId="{662D8D20-7D3C-4A11-8EED-2CF792B0292A}" type="pres">
      <dgm:prSet presAssocID="{331F2F93-366C-4A6A-A4FE-59D858ACBFD2}" presName="vert1" presStyleCnt="0"/>
      <dgm:spPr/>
    </dgm:pt>
    <dgm:pt modelId="{0B411213-DAF9-4DF9-B6B6-D15A0F485B08}" type="pres">
      <dgm:prSet presAssocID="{1A046665-518F-46CA-AABE-77EBCE398F8C}" presName="vertSpace2a" presStyleCnt="0"/>
      <dgm:spPr/>
    </dgm:pt>
    <dgm:pt modelId="{E387FC55-0135-44A1-B7D6-972C3E2C766B}" type="pres">
      <dgm:prSet presAssocID="{1A046665-518F-46CA-AABE-77EBCE398F8C}" presName="horz2" presStyleCnt="0"/>
      <dgm:spPr/>
    </dgm:pt>
    <dgm:pt modelId="{5E9D01F6-0B3E-46AA-A461-E2F75342F7E4}" type="pres">
      <dgm:prSet presAssocID="{1A046665-518F-46CA-AABE-77EBCE398F8C}" presName="horzSpace2" presStyleCnt="0"/>
      <dgm:spPr/>
    </dgm:pt>
    <dgm:pt modelId="{D560DFE0-D73A-4EFE-A510-D46F49CCF14D}" type="pres">
      <dgm:prSet presAssocID="{1A046665-518F-46CA-AABE-77EBCE398F8C}" presName="tx2" presStyleLbl="revTx" presStyleIdx="9" presStyleCnt="11"/>
      <dgm:spPr/>
      <dgm:t>
        <a:bodyPr/>
        <a:lstStyle/>
        <a:p>
          <a:endParaRPr lang="en-US"/>
        </a:p>
      </dgm:t>
    </dgm:pt>
    <dgm:pt modelId="{7ABE9C6F-E689-4581-9825-55AE7E4FB50E}" type="pres">
      <dgm:prSet presAssocID="{1A046665-518F-46CA-AABE-77EBCE398F8C}" presName="vert2" presStyleCnt="0"/>
      <dgm:spPr/>
    </dgm:pt>
    <dgm:pt modelId="{2EE1ACD7-2F42-459E-A84B-F936F2DC5041}" type="pres">
      <dgm:prSet presAssocID="{1A046665-518F-46CA-AABE-77EBCE398F8C}" presName="thinLine2b" presStyleLbl="callout" presStyleIdx="5" presStyleCnt="7"/>
      <dgm:spPr/>
    </dgm:pt>
    <dgm:pt modelId="{92DB3DA7-E5AF-45B6-ACD4-2BEF753E6CA6}" type="pres">
      <dgm:prSet presAssocID="{1A046665-518F-46CA-AABE-77EBCE398F8C}" presName="vertSpace2b" presStyleCnt="0"/>
      <dgm:spPr/>
    </dgm:pt>
    <dgm:pt modelId="{F15C0CA1-B696-4EBF-A283-F5A44B5683B6}" type="pres">
      <dgm:prSet presAssocID="{2EBFCBEC-7512-4A63-9AAA-37E511935533}" presName="horz2" presStyleCnt="0"/>
      <dgm:spPr/>
    </dgm:pt>
    <dgm:pt modelId="{15DC1037-5F0C-4276-A54C-72C216DB910B}" type="pres">
      <dgm:prSet presAssocID="{2EBFCBEC-7512-4A63-9AAA-37E511935533}" presName="horzSpace2" presStyleCnt="0"/>
      <dgm:spPr/>
    </dgm:pt>
    <dgm:pt modelId="{2B45516D-0E7B-49E6-A4B8-3E148E82ABCE}" type="pres">
      <dgm:prSet presAssocID="{2EBFCBEC-7512-4A63-9AAA-37E511935533}" presName="tx2" presStyleLbl="revTx" presStyleIdx="10" presStyleCnt="11"/>
      <dgm:spPr/>
      <dgm:t>
        <a:bodyPr/>
        <a:lstStyle/>
        <a:p>
          <a:endParaRPr lang="en-US"/>
        </a:p>
      </dgm:t>
    </dgm:pt>
    <dgm:pt modelId="{86232C9F-9475-407B-ACF5-6C2415155265}" type="pres">
      <dgm:prSet presAssocID="{2EBFCBEC-7512-4A63-9AAA-37E511935533}" presName="vert2" presStyleCnt="0"/>
      <dgm:spPr/>
    </dgm:pt>
    <dgm:pt modelId="{688095C1-AC33-42A7-A8F9-3DC1DE022EBA}" type="pres">
      <dgm:prSet presAssocID="{2EBFCBEC-7512-4A63-9AAA-37E511935533}" presName="thinLine2b" presStyleLbl="callout" presStyleIdx="6" presStyleCnt="7"/>
      <dgm:spPr/>
    </dgm:pt>
    <dgm:pt modelId="{E4D92AA7-C6BB-4FCC-AECC-461A40FB4763}" type="pres">
      <dgm:prSet presAssocID="{2EBFCBEC-7512-4A63-9AAA-37E511935533}" presName="vertSpace2b" presStyleCnt="0"/>
      <dgm:spPr/>
    </dgm:pt>
  </dgm:ptLst>
  <dgm:cxnLst>
    <dgm:cxn modelId="{0839BB42-4999-4E8F-B867-4824BF404AA8}" type="presOf" srcId="{7971A73B-79B4-4EB5-9531-2F7F271C2A38}" destId="{18630DDA-5B64-4759-A303-563A8B9323E8}" srcOrd="0" destOrd="0" presId="urn:microsoft.com/office/officeart/2008/layout/LinedList"/>
    <dgm:cxn modelId="{C8C4101D-CE2C-4C09-9B3D-4A445760D713}" srcId="{6BE93465-134C-42CD-A59F-4F7601CA40E5}" destId="{331F2F93-366C-4A6A-A4FE-59D858ACBFD2}" srcOrd="3" destOrd="0" parTransId="{F8017190-4B19-4D00-BAF3-2CA37B2FECDB}" sibTransId="{BD8E63CE-28B5-4B80-9B87-88B490D5421F}"/>
    <dgm:cxn modelId="{7993F046-4185-4654-9925-169D9B4D961D}" srcId="{4BE7E8B1-FF7F-47B8-96BF-9BD94DACF1A0}" destId="{E731AD2E-553E-4301-B53D-50607DCC4541}" srcOrd="0" destOrd="0" parTransId="{6E390240-9280-4E5C-AD5F-F99F2BDE5EBF}" sibTransId="{C3ABC98F-89CF-4334-ABC4-AB380626AA2B}"/>
    <dgm:cxn modelId="{79CD2BC2-707B-4269-863F-3ED5E8055328}" srcId="{6BE93465-134C-42CD-A59F-4F7601CA40E5}" destId="{4BE7E8B1-FF7F-47B8-96BF-9BD94DACF1A0}" srcOrd="1" destOrd="0" parTransId="{31C10190-AD9A-4FFD-97B7-D24E0DBB8FA1}" sibTransId="{096E31E9-4F66-44C2-AFAF-C7E560141522}"/>
    <dgm:cxn modelId="{D3D71618-34EB-4E8C-9771-A3E6F18FEA67}" type="presOf" srcId="{E731AD2E-553E-4301-B53D-50607DCC4541}" destId="{5BBFF8A0-43FF-4EDF-857F-6DF2D5B22E38}" srcOrd="0" destOrd="0" presId="urn:microsoft.com/office/officeart/2008/layout/LinedList"/>
    <dgm:cxn modelId="{7379BBB0-9CA1-4C33-B4B8-AFA0067E03BC}" type="presOf" srcId="{3C4A8639-17B6-4B76-A57C-AA3DF347DECA}" destId="{F4D5B0EA-EDC1-423F-B73D-B83413C91E62}" srcOrd="0" destOrd="0" presId="urn:microsoft.com/office/officeart/2008/layout/LinedList"/>
    <dgm:cxn modelId="{D03B0211-3B40-422D-9183-EC7AF994651F}" srcId="{23910A80-23F4-4D7B-97A5-A039DF5C7A14}" destId="{7F80FCE3-9D92-4810-8AAF-E77F0E5455B1}" srcOrd="1" destOrd="0" parTransId="{A307CD6A-5461-4844-A2FD-F77F87BB7646}" sibTransId="{B815C0C0-E734-4FC4-8099-1B7077BF50BD}"/>
    <dgm:cxn modelId="{7DCB5C6B-A3E9-43DA-9E12-0D3FB167DFB4}" srcId="{4BE7E8B1-FF7F-47B8-96BF-9BD94DACF1A0}" destId="{785771D9-2E9C-43FA-B666-4AB9B95B99BF}" srcOrd="1" destOrd="0" parTransId="{1B0438E6-D5BB-47C0-B160-526017B202E4}" sibTransId="{5F083639-5092-4F91-83D4-71D646C07A37}"/>
    <dgm:cxn modelId="{19CE0845-5C99-4D45-91F1-EDCDAE544F4B}" srcId="{6BE93465-134C-42CD-A59F-4F7601CA40E5}" destId="{23910A80-23F4-4D7B-97A5-A039DF5C7A14}" srcOrd="2" destOrd="0" parTransId="{07A8ACF7-CB2D-496D-8AE2-F8A87E971659}" sibTransId="{79E91FF6-46E6-47B2-A054-79D18A3EF5B3}"/>
    <dgm:cxn modelId="{21F4C90F-117E-4A4D-97EA-2599FB7DFFB2}" srcId="{331F2F93-366C-4A6A-A4FE-59D858ACBFD2}" destId="{1A046665-518F-46CA-AABE-77EBCE398F8C}" srcOrd="0" destOrd="0" parTransId="{C284DD60-13C5-40A5-B815-367935E8804D}" sibTransId="{51DD16D5-CADA-4556-9570-EBDCA91D2092}"/>
    <dgm:cxn modelId="{4C9FE0C3-A228-47D2-AB01-BD522514865F}" type="presOf" srcId="{AAFAAB62-741F-4345-A593-D419F36A1C8B}" destId="{B0620DE2-462B-4BBB-9077-8C981D2CAF7B}" srcOrd="0" destOrd="0" presId="urn:microsoft.com/office/officeart/2008/layout/LinedList"/>
    <dgm:cxn modelId="{8DB65BE5-22F1-42B7-B29D-73E0D1F8DB73}" type="presOf" srcId="{1A046665-518F-46CA-AABE-77EBCE398F8C}" destId="{D560DFE0-D73A-4EFE-A510-D46F49CCF14D}" srcOrd="0" destOrd="0" presId="urn:microsoft.com/office/officeart/2008/layout/LinedList"/>
    <dgm:cxn modelId="{6F184274-10FC-4B14-92AE-D69BFDF1530A}" type="presOf" srcId="{7F80FCE3-9D92-4810-8AAF-E77F0E5455B1}" destId="{6A792AAB-2AB8-4868-8DE0-010BF3D7332F}" srcOrd="0" destOrd="0" presId="urn:microsoft.com/office/officeart/2008/layout/LinedList"/>
    <dgm:cxn modelId="{F93C313C-FBAE-4F56-BBB3-034501BFB1EC}" type="presOf" srcId="{331F2F93-366C-4A6A-A4FE-59D858ACBFD2}" destId="{A873A90C-B521-4057-9F73-0E904C4DE874}" srcOrd="0" destOrd="0" presId="urn:microsoft.com/office/officeart/2008/layout/LinedList"/>
    <dgm:cxn modelId="{70911BF6-1886-4B89-91A7-AA9EB80B8B83}" type="presOf" srcId="{6BE93465-134C-42CD-A59F-4F7601CA40E5}" destId="{9C4F15F8-E5BA-4C63-9F46-C6A2493F45BC}" srcOrd="0" destOrd="0" presId="urn:microsoft.com/office/officeart/2008/layout/LinedList"/>
    <dgm:cxn modelId="{CB1DF04E-6AAC-4B13-AA81-B75295F22F98}" srcId="{331F2F93-366C-4A6A-A4FE-59D858ACBFD2}" destId="{2EBFCBEC-7512-4A63-9AAA-37E511935533}" srcOrd="1" destOrd="0" parTransId="{F8B83466-6829-4F21-97D9-209D5E490B46}" sibTransId="{1EDD4B3C-BCB5-45C9-A1A1-023ADF37E7F8}"/>
    <dgm:cxn modelId="{5DCFB6F0-7A7B-4767-966B-9EBB6D5E5E36}" srcId="{23910A80-23F4-4D7B-97A5-A039DF5C7A14}" destId="{3C4A8639-17B6-4B76-A57C-AA3DF347DECA}" srcOrd="2" destOrd="0" parTransId="{1BEA7B2A-B5E1-457A-A859-068BCFB865AB}" sibTransId="{F1D1AF3E-1B4E-4848-8C74-E781E3CD397F}"/>
    <dgm:cxn modelId="{D8BAD97E-5DB1-4448-A516-30686F39E63B}" srcId="{23910A80-23F4-4D7B-97A5-A039DF5C7A14}" destId="{7971A73B-79B4-4EB5-9531-2F7F271C2A38}" srcOrd="0" destOrd="0" parTransId="{61FFDAF0-54D8-4C01-9A4F-06C1E68CAFA1}" sibTransId="{D93351F7-698A-41B0-87E9-9DCF5637A970}"/>
    <dgm:cxn modelId="{4A8D215D-F3EC-49ED-A40E-67304B267FAE}" type="presOf" srcId="{23910A80-23F4-4D7B-97A5-A039DF5C7A14}" destId="{E97C512C-EE61-4A4C-830D-52CD344AF485}" srcOrd="0" destOrd="0" presId="urn:microsoft.com/office/officeart/2008/layout/LinedList"/>
    <dgm:cxn modelId="{AA94ABC4-1051-4CEB-8588-3D88821FA443}" type="presOf" srcId="{2EBFCBEC-7512-4A63-9AAA-37E511935533}" destId="{2B45516D-0E7B-49E6-A4B8-3E148E82ABCE}" srcOrd="0" destOrd="0" presId="urn:microsoft.com/office/officeart/2008/layout/LinedList"/>
    <dgm:cxn modelId="{D8EF97AC-2182-499D-A3E5-CF6E9B427F59}" type="presOf" srcId="{4BE7E8B1-FF7F-47B8-96BF-9BD94DACF1A0}" destId="{4A67E9F2-C98B-4646-B2E6-1028DD0EADE8}" srcOrd="0" destOrd="0" presId="urn:microsoft.com/office/officeart/2008/layout/LinedList"/>
    <dgm:cxn modelId="{2BA72CC3-C10A-4069-B56A-2AD189CBA893}" srcId="{6BE93465-134C-42CD-A59F-4F7601CA40E5}" destId="{AAFAAB62-741F-4345-A593-D419F36A1C8B}" srcOrd="0" destOrd="0" parTransId="{A5BAF911-A5F1-4016-ACE7-613A8D018F5C}" sibTransId="{B726024C-FB5E-4B75-8CCF-ECD4B2179781}"/>
    <dgm:cxn modelId="{94E28C8C-1C1E-435F-B7BD-483209A8D741}" type="presOf" srcId="{785771D9-2E9C-43FA-B666-4AB9B95B99BF}" destId="{75648E28-1A02-468B-B3F8-6AB1F1D06AFB}" srcOrd="0" destOrd="0" presId="urn:microsoft.com/office/officeart/2008/layout/LinedList"/>
    <dgm:cxn modelId="{51C13E87-CC3D-4BC4-B3B3-A2CBB84BD210}" type="presParOf" srcId="{9C4F15F8-E5BA-4C63-9F46-C6A2493F45BC}" destId="{E7489724-51F6-479C-9174-745E9F47EB07}" srcOrd="0" destOrd="0" presId="urn:microsoft.com/office/officeart/2008/layout/LinedList"/>
    <dgm:cxn modelId="{F7AB59AF-2B16-46B4-8C47-98CC735D7620}" type="presParOf" srcId="{9C4F15F8-E5BA-4C63-9F46-C6A2493F45BC}" destId="{B1D6BFDF-276D-482F-9AB4-6AC77B7B597F}" srcOrd="1" destOrd="0" presId="urn:microsoft.com/office/officeart/2008/layout/LinedList"/>
    <dgm:cxn modelId="{912B0710-EED0-49E1-990E-FBCDA825ADB1}" type="presParOf" srcId="{B1D6BFDF-276D-482F-9AB4-6AC77B7B597F}" destId="{B0620DE2-462B-4BBB-9077-8C981D2CAF7B}" srcOrd="0" destOrd="0" presId="urn:microsoft.com/office/officeart/2008/layout/LinedList"/>
    <dgm:cxn modelId="{5F4189D2-CE0B-4963-9188-24EB5B5B54C6}" type="presParOf" srcId="{B1D6BFDF-276D-482F-9AB4-6AC77B7B597F}" destId="{2C603A9F-0615-40C9-BD97-FF0BC9BA7118}" srcOrd="1" destOrd="0" presId="urn:microsoft.com/office/officeart/2008/layout/LinedList"/>
    <dgm:cxn modelId="{01A52D10-B971-40EA-A8DA-D009CF4BA9F5}" type="presParOf" srcId="{9C4F15F8-E5BA-4C63-9F46-C6A2493F45BC}" destId="{B27A485F-24D8-4402-A7AD-ADECED4BA01E}" srcOrd="2" destOrd="0" presId="urn:microsoft.com/office/officeart/2008/layout/LinedList"/>
    <dgm:cxn modelId="{345B3202-6027-4479-A9CD-5F75123E277A}" type="presParOf" srcId="{9C4F15F8-E5BA-4C63-9F46-C6A2493F45BC}" destId="{526C9534-40A3-4D58-868E-99B8CA8580FF}" srcOrd="3" destOrd="0" presId="urn:microsoft.com/office/officeart/2008/layout/LinedList"/>
    <dgm:cxn modelId="{6401B4AD-8DE7-4FA5-B808-A71A6A876B31}" type="presParOf" srcId="{526C9534-40A3-4D58-868E-99B8CA8580FF}" destId="{4A67E9F2-C98B-4646-B2E6-1028DD0EADE8}" srcOrd="0" destOrd="0" presId="urn:microsoft.com/office/officeart/2008/layout/LinedList"/>
    <dgm:cxn modelId="{D7110253-720F-42E9-8BF9-E1B4826948B4}" type="presParOf" srcId="{526C9534-40A3-4D58-868E-99B8CA8580FF}" destId="{DEE67E44-47C2-4934-AC6A-F4328D647FBD}" srcOrd="1" destOrd="0" presId="urn:microsoft.com/office/officeart/2008/layout/LinedList"/>
    <dgm:cxn modelId="{3CCB263E-8C72-4181-9100-E0C568154E67}" type="presParOf" srcId="{DEE67E44-47C2-4934-AC6A-F4328D647FBD}" destId="{6B13EEF8-A19A-4469-B0FB-E1C272EF1C9E}" srcOrd="0" destOrd="0" presId="urn:microsoft.com/office/officeart/2008/layout/LinedList"/>
    <dgm:cxn modelId="{D3F85E46-E754-4BA7-A5D5-806219935B5E}" type="presParOf" srcId="{DEE67E44-47C2-4934-AC6A-F4328D647FBD}" destId="{9DC6B7A0-7990-493B-BD32-61E1660B55C4}" srcOrd="1" destOrd="0" presId="urn:microsoft.com/office/officeart/2008/layout/LinedList"/>
    <dgm:cxn modelId="{D006DB87-F2B9-4D4A-A680-B37F99AD58B4}" type="presParOf" srcId="{9DC6B7A0-7990-493B-BD32-61E1660B55C4}" destId="{6F110AF4-2A03-4CDA-9C85-20F0C181F481}" srcOrd="0" destOrd="0" presId="urn:microsoft.com/office/officeart/2008/layout/LinedList"/>
    <dgm:cxn modelId="{EA98F199-A76A-4A65-AFEC-B93C8C04D616}" type="presParOf" srcId="{9DC6B7A0-7990-493B-BD32-61E1660B55C4}" destId="{5BBFF8A0-43FF-4EDF-857F-6DF2D5B22E38}" srcOrd="1" destOrd="0" presId="urn:microsoft.com/office/officeart/2008/layout/LinedList"/>
    <dgm:cxn modelId="{1A16616B-1597-4A6B-9AF5-9792CB8EE7C8}" type="presParOf" srcId="{9DC6B7A0-7990-493B-BD32-61E1660B55C4}" destId="{7A75E859-7F48-4656-B46C-9B1103C7B767}" srcOrd="2" destOrd="0" presId="urn:microsoft.com/office/officeart/2008/layout/LinedList"/>
    <dgm:cxn modelId="{C92C2BD9-15F8-400B-AE93-37BF1EDCE7C1}" type="presParOf" srcId="{DEE67E44-47C2-4934-AC6A-F4328D647FBD}" destId="{6CBA3039-D9B6-441F-98C8-9DF7A5F27277}" srcOrd="2" destOrd="0" presId="urn:microsoft.com/office/officeart/2008/layout/LinedList"/>
    <dgm:cxn modelId="{108E2DEC-9F3A-4EC6-8641-5A4C41C725DE}" type="presParOf" srcId="{DEE67E44-47C2-4934-AC6A-F4328D647FBD}" destId="{5EE8619A-0CED-40C1-A191-231BD7E17DD8}" srcOrd="3" destOrd="0" presId="urn:microsoft.com/office/officeart/2008/layout/LinedList"/>
    <dgm:cxn modelId="{4EEDE0D6-3581-42D0-AB5D-7D74B76F861B}" type="presParOf" srcId="{DEE67E44-47C2-4934-AC6A-F4328D647FBD}" destId="{30EDF6B4-A38F-4C23-97C1-FB1049351EB4}" srcOrd="4" destOrd="0" presId="urn:microsoft.com/office/officeart/2008/layout/LinedList"/>
    <dgm:cxn modelId="{03C33E83-549A-4CB0-BB58-E594F9E29016}" type="presParOf" srcId="{30EDF6B4-A38F-4C23-97C1-FB1049351EB4}" destId="{4AE887C1-7CCC-4FD2-8D55-6AE44554655E}" srcOrd="0" destOrd="0" presId="urn:microsoft.com/office/officeart/2008/layout/LinedList"/>
    <dgm:cxn modelId="{F4B29C34-A21F-48B9-BD8D-D89DCCF1D5E4}" type="presParOf" srcId="{30EDF6B4-A38F-4C23-97C1-FB1049351EB4}" destId="{75648E28-1A02-468B-B3F8-6AB1F1D06AFB}" srcOrd="1" destOrd="0" presId="urn:microsoft.com/office/officeart/2008/layout/LinedList"/>
    <dgm:cxn modelId="{B44EF397-4CA8-4316-9539-CA56E42DEC22}" type="presParOf" srcId="{30EDF6B4-A38F-4C23-97C1-FB1049351EB4}" destId="{37744AE4-5A6E-48AE-A701-40221A1B2569}" srcOrd="2" destOrd="0" presId="urn:microsoft.com/office/officeart/2008/layout/LinedList"/>
    <dgm:cxn modelId="{8C97C764-EB15-476B-966B-2DF80C280B22}" type="presParOf" srcId="{DEE67E44-47C2-4934-AC6A-F4328D647FBD}" destId="{F0A6F1AD-16FA-4D70-BA98-745BCB00FBF0}" srcOrd="5" destOrd="0" presId="urn:microsoft.com/office/officeart/2008/layout/LinedList"/>
    <dgm:cxn modelId="{B11A0019-5246-4F21-8830-95816CD773AA}" type="presParOf" srcId="{DEE67E44-47C2-4934-AC6A-F4328D647FBD}" destId="{6C849309-B074-48BD-87A0-5C9FF54969AB}" srcOrd="6" destOrd="0" presId="urn:microsoft.com/office/officeart/2008/layout/LinedList"/>
    <dgm:cxn modelId="{09106A41-2AB6-420C-8F54-10DCF8783BC6}" type="presParOf" srcId="{9C4F15F8-E5BA-4C63-9F46-C6A2493F45BC}" destId="{235C624E-D7BB-466A-97A3-974E0CAD2A47}" srcOrd="4" destOrd="0" presId="urn:microsoft.com/office/officeart/2008/layout/LinedList"/>
    <dgm:cxn modelId="{E97B1512-DAD8-41AF-B3D7-0F20963B46C3}" type="presParOf" srcId="{9C4F15F8-E5BA-4C63-9F46-C6A2493F45BC}" destId="{0202E1E3-6A21-4D4E-8C0A-E487C9013FBC}" srcOrd="5" destOrd="0" presId="urn:microsoft.com/office/officeart/2008/layout/LinedList"/>
    <dgm:cxn modelId="{C30FE3C3-1CE5-4D10-BE7B-C62D2E6B6A13}" type="presParOf" srcId="{0202E1E3-6A21-4D4E-8C0A-E487C9013FBC}" destId="{E97C512C-EE61-4A4C-830D-52CD344AF485}" srcOrd="0" destOrd="0" presId="urn:microsoft.com/office/officeart/2008/layout/LinedList"/>
    <dgm:cxn modelId="{238890E2-5EAE-417D-952D-925752054042}" type="presParOf" srcId="{0202E1E3-6A21-4D4E-8C0A-E487C9013FBC}" destId="{4ECDB96A-B8DB-4622-907E-A0153592E795}" srcOrd="1" destOrd="0" presId="urn:microsoft.com/office/officeart/2008/layout/LinedList"/>
    <dgm:cxn modelId="{4CE5AD5A-034B-44E9-8415-D29C58DA94E4}" type="presParOf" srcId="{4ECDB96A-B8DB-4622-907E-A0153592E795}" destId="{7156CECA-0863-424F-9BB4-8E748B439AB5}" srcOrd="0" destOrd="0" presId="urn:microsoft.com/office/officeart/2008/layout/LinedList"/>
    <dgm:cxn modelId="{1C54B16A-CF99-4D5A-8A40-08CBDED96C30}" type="presParOf" srcId="{4ECDB96A-B8DB-4622-907E-A0153592E795}" destId="{EB5FC281-B426-4689-840A-5F7D6976B701}" srcOrd="1" destOrd="0" presId="urn:microsoft.com/office/officeart/2008/layout/LinedList"/>
    <dgm:cxn modelId="{BBE8E296-4483-4948-B8A8-B82D228CA6B0}" type="presParOf" srcId="{EB5FC281-B426-4689-840A-5F7D6976B701}" destId="{49F9DF0B-6A07-4947-933A-9EE9122221BC}" srcOrd="0" destOrd="0" presId="urn:microsoft.com/office/officeart/2008/layout/LinedList"/>
    <dgm:cxn modelId="{C4CFDED8-6388-4AC7-8A93-99A4F471CD5C}" type="presParOf" srcId="{EB5FC281-B426-4689-840A-5F7D6976B701}" destId="{18630DDA-5B64-4759-A303-563A8B9323E8}" srcOrd="1" destOrd="0" presId="urn:microsoft.com/office/officeart/2008/layout/LinedList"/>
    <dgm:cxn modelId="{2D1959F4-0C73-4B91-9C7B-CEB6ADC5E409}" type="presParOf" srcId="{EB5FC281-B426-4689-840A-5F7D6976B701}" destId="{4DB2C391-115A-4038-8CF6-84649E574F0F}" srcOrd="2" destOrd="0" presId="urn:microsoft.com/office/officeart/2008/layout/LinedList"/>
    <dgm:cxn modelId="{F0A305F7-2DE3-4C7B-B0E1-7641DE932A4D}" type="presParOf" srcId="{4ECDB96A-B8DB-4622-907E-A0153592E795}" destId="{9D35D2EA-4E80-42C0-ACCB-ED82B979BC8C}" srcOrd="2" destOrd="0" presId="urn:microsoft.com/office/officeart/2008/layout/LinedList"/>
    <dgm:cxn modelId="{9F9B153C-1B06-4868-8DB1-9E6E921310F0}" type="presParOf" srcId="{4ECDB96A-B8DB-4622-907E-A0153592E795}" destId="{1A1BE295-8044-4789-A33D-B1F57099FCBB}" srcOrd="3" destOrd="0" presId="urn:microsoft.com/office/officeart/2008/layout/LinedList"/>
    <dgm:cxn modelId="{F74184A8-B688-4FEC-84AC-629A14CBBC6A}" type="presParOf" srcId="{4ECDB96A-B8DB-4622-907E-A0153592E795}" destId="{A72F5E39-4298-4352-BC35-A92ED50ECA71}" srcOrd="4" destOrd="0" presId="urn:microsoft.com/office/officeart/2008/layout/LinedList"/>
    <dgm:cxn modelId="{89CB7DAA-853D-4812-8FBB-61706DAB9FB9}" type="presParOf" srcId="{A72F5E39-4298-4352-BC35-A92ED50ECA71}" destId="{CE15A42D-A77E-4BC2-AD64-EF1EE275A10A}" srcOrd="0" destOrd="0" presId="urn:microsoft.com/office/officeart/2008/layout/LinedList"/>
    <dgm:cxn modelId="{95A19CFF-EC5E-4B14-B56E-AFEA4F2A2E3E}" type="presParOf" srcId="{A72F5E39-4298-4352-BC35-A92ED50ECA71}" destId="{6A792AAB-2AB8-4868-8DE0-010BF3D7332F}" srcOrd="1" destOrd="0" presId="urn:microsoft.com/office/officeart/2008/layout/LinedList"/>
    <dgm:cxn modelId="{EF89E542-806F-452B-8064-13DE75265E53}" type="presParOf" srcId="{A72F5E39-4298-4352-BC35-A92ED50ECA71}" destId="{6FA50014-8293-417D-B74A-73BFFC958B3F}" srcOrd="2" destOrd="0" presId="urn:microsoft.com/office/officeart/2008/layout/LinedList"/>
    <dgm:cxn modelId="{2E69FB51-FC6A-43CB-AA47-302376295E49}" type="presParOf" srcId="{4ECDB96A-B8DB-4622-907E-A0153592E795}" destId="{E5D15067-294B-468D-9457-31C1152A2841}" srcOrd="5" destOrd="0" presId="urn:microsoft.com/office/officeart/2008/layout/LinedList"/>
    <dgm:cxn modelId="{8D4382A4-BB60-4CE7-8E2B-2235CD606CEF}" type="presParOf" srcId="{4ECDB96A-B8DB-4622-907E-A0153592E795}" destId="{FC89BA08-1464-458B-80B6-F208134A81D3}" srcOrd="6" destOrd="0" presId="urn:microsoft.com/office/officeart/2008/layout/LinedList"/>
    <dgm:cxn modelId="{5073BDA9-D9CD-4ED4-AF8B-E73D5780602F}" type="presParOf" srcId="{4ECDB96A-B8DB-4622-907E-A0153592E795}" destId="{DB156DFA-1069-4C5A-9170-6F154F139128}" srcOrd="7" destOrd="0" presId="urn:microsoft.com/office/officeart/2008/layout/LinedList"/>
    <dgm:cxn modelId="{D1AE0E3D-5B23-448C-AB31-550FB1899F5C}" type="presParOf" srcId="{DB156DFA-1069-4C5A-9170-6F154F139128}" destId="{84020ACC-B2B1-42A4-8E0B-A0C6200A565C}" srcOrd="0" destOrd="0" presId="urn:microsoft.com/office/officeart/2008/layout/LinedList"/>
    <dgm:cxn modelId="{DB21041B-8E34-41E7-A497-0EA4FF34F2DC}" type="presParOf" srcId="{DB156DFA-1069-4C5A-9170-6F154F139128}" destId="{F4D5B0EA-EDC1-423F-B73D-B83413C91E62}" srcOrd="1" destOrd="0" presId="urn:microsoft.com/office/officeart/2008/layout/LinedList"/>
    <dgm:cxn modelId="{E7891F79-0F5C-4D6D-9F1D-E9CC147E7C3F}" type="presParOf" srcId="{DB156DFA-1069-4C5A-9170-6F154F139128}" destId="{0C47621A-1427-42FF-AF93-8150CA0A50FF}" srcOrd="2" destOrd="0" presId="urn:microsoft.com/office/officeart/2008/layout/LinedList"/>
    <dgm:cxn modelId="{87EE63A3-8853-4669-8F60-487462DDDE08}" type="presParOf" srcId="{4ECDB96A-B8DB-4622-907E-A0153592E795}" destId="{3475A610-C146-458C-A19C-3685018E5753}" srcOrd="8" destOrd="0" presId="urn:microsoft.com/office/officeart/2008/layout/LinedList"/>
    <dgm:cxn modelId="{A0F7A879-4458-4960-BBB7-A99F2914837F}" type="presParOf" srcId="{4ECDB96A-B8DB-4622-907E-A0153592E795}" destId="{44169F66-C5B3-4478-9C8C-49E63C6C09A1}" srcOrd="9" destOrd="0" presId="urn:microsoft.com/office/officeart/2008/layout/LinedList"/>
    <dgm:cxn modelId="{6007B272-BBCF-497A-B6B9-123E6E29675E}" type="presParOf" srcId="{9C4F15F8-E5BA-4C63-9F46-C6A2493F45BC}" destId="{426849AE-98B8-462B-8989-3B2177EF85C6}" srcOrd="6" destOrd="0" presId="urn:microsoft.com/office/officeart/2008/layout/LinedList"/>
    <dgm:cxn modelId="{1C53C248-7523-4AF6-BA53-871B15988CFA}" type="presParOf" srcId="{9C4F15F8-E5BA-4C63-9F46-C6A2493F45BC}" destId="{719C403B-1891-4A66-B81C-23CBD6B86A1B}" srcOrd="7" destOrd="0" presId="urn:microsoft.com/office/officeart/2008/layout/LinedList"/>
    <dgm:cxn modelId="{D22E181D-2A7B-46E8-9163-91105BF491D2}" type="presParOf" srcId="{719C403B-1891-4A66-B81C-23CBD6B86A1B}" destId="{A873A90C-B521-4057-9F73-0E904C4DE874}" srcOrd="0" destOrd="0" presId="urn:microsoft.com/office/officeart/2008/layout/LinedList"/>
    <dgm:cxn modelId="{70458A6C-C6F2-4BD3-B518-64CFCD404A39}" type="presParOf" srcId="{719C403B-1891-4A66-B81C-23CBD6B86A1B}" destId="{662D8D20-7D3C-4A11-8EED-2CF792B0292A}" srcOrd="1" destOrd="0" presId="urn:microsoft.com/office/officeart/2008/layout/LinedList"/>
    <dgm:cxn modelId="{8BF04622-133F-4D0B-BE51-41AF8FC6D8B4}" type="presParOf" srcId="{662D8D20-7D3C-4A11-8EED-2CF792B0292A}" destId="{0B411213-DAF9-4DF9-B6B6-D15A0F485B08}" srcOrd="0" destOrd="0" presId="urn:microsoft.com/office/officeart/2008/layout/LinedList"/>
    <dgm:cxn modelId="{391C2093-0170-4B24-BBCA-ECD8CC41DCC1}" type="presParOf" srcId="{662D8D20-7D3C-4A11-8EED-2CF792B0292A}" destId="{E387FC55-0135-44A1-B7D6-972C3E2C766B}" srcOrd="1" destOrd="0" presId="urn:microsoft.com/office/officeart/2008/layout/LinedList"/>
    <dgm:cxn modelId="{ECB419CA-9E6C-486A-9ACD-2331C8B3C086}" type="presParOf" srcId="{E387FC55-0135-44A1-B7D6-972C3E2C766B}" destId="{5E9D01F6-0B3E-46AA-A461-E2F75342F7E4}" srcOrd="0" destOrd="0" presId="urn:microsoft.com/office/officeart/2008/layout/LinedList"/>
    <dgm:cxn modelId="{1CFAEE88-26CE-4E52-B8BB-3052EEE49DFB}" type="presParOf" srcId="{E387FC55-0135-44A1-B7D6-972C3E2C766B}" destId="{D560DFE0-D73A-4EFE-A510-D46F49CCF14D}" srcOrd="1" destOrd="0" presId="urn:microsoft.com/office/officeart/2008/layout/LinedList"/>
    <dgm:cxn modelId="{AAF99549-5ACF-403B-AF78-8874E2B27833}" type="presParOf" srcId="{E387FC55-0135-44A1-B7D6-972C3E2C766B}" destId="{7ABE9C6F-E689-4581-9825-55AE7E4FB50E}" srcOrd="2" destOrd="0" presId="urn:microsoft.com/office/officeart/2008/layout/LinedList"/>
    <dgm:cxn modelId="{16E1B0A0-7F20-4D3A-8F2B-79E9D9EB4937}" type="presParOf" srcId="{662D8D20-7D3C-4A11-8EED-2CF792B0292A}" destId="{2EE1ACD7-2F42-459E-A84B-F936F2DC5041}" srcOrd="2" destOrd="0" presId="urn:microsoft.com/office/officeart/2008/layout/LinedList"/>
    <dgm:cxn modelId="{32F9A0B1-C812-4531-9FC3-7D22ABD94839}" type="presParOf" srcId="{662D8D20-7D3C-4A11-8EED-2CF792B0292A}" destId="{92DB3DA7-E5AF-45B6-ACD4-2BEF753E6CA6}" srcOrd="3" destOrd="0" presId="urn:microsoft.com/office/officeart/2008/layout/LinedList"/>
    <dgm:cxn modelId="{04600651-CA78-492E-8AAD-712068489EF1}" type="presParOf" srcId="{662D8D20-7D3C-4A11-8EED-2CF792B0292A}" destId="{F15C0CA1-B696-4EBF-A283-F5A44B5683B6}" srcOrd="4" destOrd="0" presId="urn:microsoft.com/office/officeart/2008/layout/LinedList"/>
    <dgm:cxn modelId="{68A11DD1-4621-4097-A6D7-6AADD7170DB3}" type="presParOf" srcId="{F15C0CA1-B696-4EBF-A283-F5A44B5683B6}" destId="{15DC1037-5F0C-4276-A54C-72C216DB910B}" srcOrd="0" destOrd="0" presId="urn:microsoft.com/office/officeart/2008/layout/LinedList"/>
    <dgm:cxn modelId="{1987414F-20E9-41CA-BB6D-3C1A3D09E9FA}" type="presParOf" srcId="{F15C0CA1-B696-4EBF-A283-F5A44B5683B6}" destId="{2B45516D-0E7B-49E6-A4B8-3E148E82ABCE}" srcOrd="1" destOrd="0" presId="urn:microsoft.com/office/officeart/2008/layout/LinedList"/>
    <dgm:cxn modelId="{3A3DAF18-E5D7-47E9-B105-950917FC045C}" type="presParOf" srcId="{F15C0CA1-B696-4EBF-A283-F5A44B5683B6}" destId="{86232C9F-9475-407B-ACF5-6C2415155265}" srcOrd="2" destOrd="0" presId="urn:microsoft.com/office/officeart/2008/layout/LinedList"/>
    <dgm:cxn modelId="{8945F5FA-5A02-4B56-9CF2-2EE6955177C9}" type="presParOf" srcId="{662D8D20-7D3C-4A11-8EED-2CF792B0292A}" destId="{688095C1-AC33-42A7-A8F9-3DC1DE022EBA}" srcOrd="5" destOrd="0" presId="urn:microsoft.com/office/officeart/2008/layout/LinedList"/>
    <dgm:cxn modelId="{345CAABE-B105-4F32-9EFF-0A9F493C743B}" type="presParOf" srcId="{662D8D20-7D3C-4A11-8EED-2CF792B0292A}" destId="{E4D92AA7-C6BB-4FCC-AECC-461A40FB4763}" srcOrd="6" destOrd="0" presId="urn:microsoft.com/office/officeart/2008/layout/LinedList"/>
  </dgm:cxnLst>
  <dgm:bg>
    <a:pattFill prst="sphere">
      <a:fgClr>
        <a:srgbClr val="FFFFCC"/>
      </a:fgClr>
      <a:bgClr>
        <a:schemeClr val="bg1"/>
      </a:bgClr>
    </a:pattFill>
  </dgm:bg>
  <dgm:whole>
    <a:ln w="9525" cap="flat" cmpd="sng" algn="ctr">
      <a:gradFill flip="none" rotWithShape="1">
        <a:gsLst>
          <a:gs pos="0">
            <a:srgbClr val="FFFF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306EAE4-0211-4D9F-AB4D-6EDE1DC9CE2D}"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n-US"/>
        </a:p>
      </dgm:t>
    </dgm:pt>
    <dgm:pt modelId="{D90428B4-DBEA-4A50-A628-407F60118A08}">
      <dgm:prSet phldrT="[Text]"/>
      <dgm:spPr/>
      <dgm:t>
        <a:bodyPr/>
        <a:lstStyle/>
        <a:p>
          <a:pPr algn="ctr"/>
          <a:r>
            <a:rPr lang="fa-IR" b="1" dirty="0" smtClean="0"/>
            <a:t>تفکر درباره ارزش ها</a:t>
          </a:r>
        </a:p>
        <a:p>
          <a:pPr algn="r"/>
          <a:r>
            <a:rPr lang="fa-IR" b="1" dirty="0" smtClean="0"/>
            <a:t>- شناسایی و </a:t>
          </a:r>
          <a:r>
            <a:rPr lang="fa-IR" b="1" dirty="0" err="1" smtClean="0"/>
            <a:t>ساختاردهی</a:t>
          </a:r>
          <a:r>
            <a:rPr lang="fa-IR" b="1" dirty="0" smtClean="0"/>
            <a:t> اهداف(3)</a:t>
          </a:r>
        </a:p>
        <a:p>
          <a:pPr algn="r"/>
          <a:r>
            <a:rPr lang="fa-IR" b="1" dirty="0" smtClean="0"/>
            <a:t>- سنجش اهداف(4)</a:t>
          </a:r>
        </a:p>
        <a:p>
          <a:pPr algn="r"/>
          <a:r>
            <a:rPr lang="fa-IR" b="1" dirty="0" smtClean="0"/>
            <a:t>- کمی سازی اهداف(5)</a:t>
          </a:r>
          <a:endParaRPr lang="en-US" b="1" dirty="0"/>
        </a:p>
      </dgm:t>
    </dgm:pt>
    <dgm:pt modelId="{1CD48B94-0815-4D25-9B84-E830C2AD2D4E}" type="parTrans" cxnId="{01E6A577-5869-46B8-8A80-D3F538FB72E6}">
      <dgm:prSet/>
      <dgm:spPr/>
      <dgm:t>
        <a:bodyPr/>
        <a:lstStyle/>
        <a:p>
          <a:endParaRPr lang="en-US"/>
        </a:p>
      </dgm:t>
    </dgm:pt>
    <dgm:pt modelId="{4B2DCE21-75A8-4D08-9DFC-E74924636E6A}" type="sibTrans" cxnId="{01E6A577-5869-46B8-8A80-D3F538FB72E6}">
      <dgm:prSet/>
      <dgm:spPr/>
      <dgm:t>
        <a:bodyPr/>
        <a:lstStyle/>
        <a:p>
          <a:endParaRPr lang="en-US"/>
        </a:p>
      </dgm:t>
    </dgm:pt>
    <dgm:pt modelId="{DD454937-D950-4692-A0B1-F3311FD972A0}">
      <dgm:prSet phldrT="[Text]"/>
      <dgm:spPr/>
      <dgm:t>
        <a:bodyPr/>
        <a:lstStyle/>
        <a:p>
          <a:r>
            <a:rPr lang="fa-IR" b="1" dirty="0" smtClean="0"/>
            <a:t>بهبود فرآیند تصمیم گیری(10)</a:t>
          </a:r>
        </a:p>
        <a:p>
          <a:r>
            <a:rPr lang="fa-IR" b="1" dirty="0" smtClean="0"/>
            <a:t>- هدایت جمع آوری اطلاعات</a:t>
          </a:r>
        </a:p>
        <a:p>
          <a:r>
            <a:rPr lang="fa-IR" b="1" dirty="0" smtClean="0"/>
            <a:t>- ارزیابی گزینه ها</a:t>
          </a:r>
        </a:p>
        <a:p>
          <a:r>
            <a:rPr lang="fa-IR" b="1" dirty="0" smtClean="0"/>
            <a:t>- تصمیم های به هم پیوند خورده</a:t>
          </a:r>
        </a:p>
        <a:p>
          <a:r>
            <a:rPr lang="fa-IR" b="1" dirty="0" smtClean="0"/>
            <a:t>-تسهیل مشارکت در تصمیم های چند ذی نفعی</a:t>
          </a:r>
        </a:p>
        <a:p>
          <a:r>
            <a:rPr lang="fa-IR" b="1" dirty="0" smtClean="0"/>
            <a:t>- هدایت تفکر استراتژیک</a:t>
          </a:r>
          <a:endParaRPr lang="en-US" b="1" dirty="0"/>
        </a:p>
      </dgm:t>
    </dgm:pt>
    <dgm:pt modelId="{3CC3369F-A99B-455E-BF01-3EA9AD4DBA84}" type="parTrans" cxnId="{C306A5B9-BC74-4F9E-9209-463201D70BE1}">
      <dgm:prSet/>
      <dgm:spPr>
        <a:ln>
          <a:tailEnd type="triangle"/>
        </a:ln>
      </dgm:spPr>
      <dgm:t>
        <a:bodyPr/>
        <a:lstStyle/>
        <a:p>
          <a:endParaRPr lang="en-US"/>
        </a:p>
      </dgm:t>
    </dgm:pt>
    <dgm:pt modelId="{2B047295-26D2-4B7A-8670-6DECF20D8AF3}" type="sibTrans" cxnId="{C306A5B9-BC74-4F9E-9209-463201D70BE1}">
      <dgm:prSet/>
      <dgm:spPr/>
      <dgm:t>
        <a:bodyPr/>
        <a:lstStyle/>
        <a:p>
          <a:endParaRPr lang="en-US"/>
        </a:p>
      </dgm:t>
    </dgm:pt>
    <dgm:pt modelId="{C7440540-C0BB-4633-84A4-C6FB55E2FB4F}">
      <dgm:prSet phldrT="[Text]"/>
      <dgm:spPr/>
      <dgm:t>
        <a:bodyPr/>
        <a:lstStyle/>
        <a:p>
          <a:r>
            <a:rPr lang="fa-IR" b="1" dirty="0" smtClean="0"/>
            <a:t>- ابداع گزینه ها(7 و 8)</a:t>
          </a:r>
        </a:p>
        <a:p>
          <a:r>
            <a:rPr lang="fa-IR" b="1" dirty="0" smtClean="0"/>
            <a:t>- شناسایی فرصت های تصمیم(9)</a:t>
          </a:r>
        </a:p>
      </dgm:t>
    </dgm:pt>
    <dgm:pt modelId="{9FCA321E-5121-42C8-8D42-B70B1754996F}" type="parTrans" cxnId="{7370A5A1-EEC0-4C0E-8C7A-2A16DD3F7BEA}">
      <dgm:prSet/>
      <dgm:spPr>
        <a:ln>
          <a:tailEnd type="triangle"/>
        </a:ln>
      </dgm:spPr>
      <dgm:t>
        <a:bodyPr/>
        <a:lstStyle/>
        <a:p>
          <a:endParaRPr lang="en-US"/>
        </a:p>
      </dgm:t>
    </dgm:pt>
    <dgm:pt modelId="{F44FD49D-2CEB-4ED9-9D01-CC5CE8F15EC3}" type="sibTrans" cxnId="{7370A5A1-EEC0-4C0E-8C7A-2A16DD3F7BEA}">
      <dgm:prSet/>
      <dgm:spPr/>
      <dgm:t>
        <a:bodyPr/>
        <a:lstStyle/>
        <a:p>
          <a:endParaRPr lang="en-US"/>
        </a:p>
      </dgm:t>
    </dgm:pt>
    <dgm:pt modelId="{28365C79-B356-46D4-8BD4-60A06BE0F3D0}">
      <dgm:prSet custT="1"/>
      <dgm:spPr/>
      <dgm:t>
        <a:bodyPr/>
        <a:lstStyle/>
        <a:p>
          <a:r>
            <a:rPr lang="fa-IR" sz="1600" b="1" dirty="0" smtClean="0"/>
            <a:t>پیامدهای بهتر</a:t>
          </a:r>
          <a:endParaRPr lang="en-US" sz="1600" b="1" dirty="0"/>
        </a:p>
      </dgm:t>
    </dgm:pt>
    <dgm:pt modelId="{7354D336-5378-4CEF-848C-C6DDF972AD3B}" type="parTrans" cxnId="{18081F18-1F32-4335-ACF1-A790B5EB2ECF}">
      <dgm:prSet/>
      <dgm:spPr>
        <a:ln>
          <a:tailEnd type="triangle"/>
        </a:ln>
      </dgm:spPr>
      <dgm:t>
        <a:bodyPr/>
        <a:lstStyle/>
        <a:p>
          <a:endParaRPr lang="en-US"/>
        </a:p>
      </dgm:t>
    </dgm:pt>
    <dgm:pt modelId="{7984C0D1-5619-449F-B968-2590DF339650}" type="sibTrans" cxnId="{18081F18-1F32-4335-ACF1-A790B5EB2ECF}">
      <dgm:prSet/>
      <dgm:spPr/>
      <dgm:t>
        <a:bodyPr/>
        <a:lstStyle/>
        <a:p>
          <a:endParaRPr lang="en-US"/>
        </a:p>
      </dgm:t>
    </dgm:pt>
    <dgm:pt modelId="{0FF76B2A-597A-463F-B3FE-C85E617E8B98}" type="pres">
      <dgm:prSet presAssocID="{C306EAE4-0211-4D9F-AB4D-6EDE1DC9CE2D}" presName="hierChild1" presStyleCnt="0">
        <dgm:presLayoutVars>
          <dgm:orgChart val="1"/>
          <dgm:chPref val="1"/>
          <dgm:dir/>
          <dgm:animOne val="branch"/>
          <dgm:animLvl val="lvl"/>
          <dgm:resizeHandles/>
        </dgm:presLayoutVars>
      </dgm:prSet>
      <dgm:spPr/>
      <dgm:t>
        <a:bodyPr/>
        <a:lstStyle/>
        <a:p>
          <a:endParaRPr lang="en-US"/>
        </a:p>
      </dgm:t>
    </dgm:pt>
    <dgm:pt modelId="{CFD96C43-7F14-48EB-A23B-0EBB540CB38B}" type="pres">
      <dgm:prSet presAssocID="{D90428B4-DBEA-4A50-A628-407F60118A08}" presName="hierRoot1" presStyleCnt="0">
        <dgm:presLayoutVars>
          <dgm:hierBranch val="init"/>
        </dgm:presLayoutVars>
      </dgm:prSet>
      <dgm:spPr/>
    </dgm:pt>
    <dgm:pt modelId="{4517DDBF-5BE0-4DE3-AB19-3896F81556C1}" type="pres">
      <dgm:prSet presAssocID="{D90428B4-DBEA-4A50-A628-407F60118A08}" presName="rootComposite1" presStyleCnt="0"/>
      <dgm:spPr/>
    </dgm:pt>
    <dgm:pt modelId="{2AF857CE-6481-407D-AF2C-5933F5BB19CF}" type="pres">
      <dgm:prSet presAssocID="{D90428B4-DBEA-4A50-A628-407F60118A08}" presName="rootText1" presStyleLbl="node0" presStyleIdx="0" presStyleCnt="1">
        <dgm:presLayoutVars>
          <dgm:chPref val="3"/>
        </dgm:presLayoutVars>
      </dgm:prSet>
      <dgm:spPr/>
      <dgm:t>
        <a:bodyPr/>
        <a:lstStyle/>
        <a:p>
          <a:endParaRPr lang="en-US"/>
        </a:p>
      </dgm:t>
    </dgm:pt>
    <dgm:pt modelId="{0A702B9D-0F56-4636-9579-81E1D20C8F9D}" type="pres">
      <dgm:prSet presAssocID="{D90428B4-DBEA-4A50-A628-407F60118A08}" presName="rootConnector1" presStyleLbl="node1" presStyleIdx="0" presStyleCnt="0"/>
      <dgm:spPr/>
      <dgm:t>
        <a:bodyPr/>
        <a:lstStyle/>
        <a:p>
          <a:endParaRPr lang="en-US"/>
        </a:p>
      </dgm:t>
    </dgm:pt>
    <dgm:pt modelId="{ACF14012-5298-474C-8450-336C822C224E}" type="pres">
      <dgm:prSet presAssocID="{D90428B4-DBEA-4A50-A628-407F60118A08}" presName="hierChild2" presStyleCnt="0"/>
      <dgm:spPr/>
    </dgm:pt>
    <dgm:pt modelId="{F54C493F-400A-406C-9460-C35CFB98FE18}" type="pres">
      <dgm:prSet presAssocID="{3CC3369F-A99B-455E-BF01-3EA9AD4DBA84}" presName="Name37" presStyleLbl="parChTrans1D2" presStyleIdx="0" presStyleCnt="2"/>
      <dgm:spPr/>
      <dgm:t>
        <a:bodyPr/>
        <a:lstStyle/>
        <a:p>
          <a:endParaRPr lang="en-US"/>
        </a:p>
      </dgm:t>
    </dgm:pt>
    <dgm:pt modelId="{44C35AF5-1F8E-42B3-A3E9-E414616AF4FA}" type="pres">
      <dgm:prSet presAssocID="{DD454937-D950-4692-A0B1-F3311FD972A0}" presName="hierRoot2" presStyleCnt="0">
        <dgm:presLayoutVars>
          <dgm:hierBranch val="init"/>
        </dgm:presLayoutVars>
      </dgm:prSet>
      <dgm:spPr/>
    </dgm:pt>
    <dgm:pt modelId="{A5915D28-0386-4AC1-8D8A-F7C83441F5D3}" type="pres">
      <dgm:prSet presAssocID="{DD454937-D950-4692-A0B1-F3311FD972A0}" presName="rootComposite" presStyleCnt="0"/>
      <dgm:spPr/>
    </dgm:pt>
    <dgm:pt modelId="{A3423BEC-20CD-47B4-8547-CD04177D5D27}" type="pres">
      <dgm:prSet presAssocID="{DD454937-D950-4692-A0B1-F3311FD972A0}" presName="rootText" presStyleLbl="node2" presStyleIdx="0" presStyleCnt="2">
        <dgm:presLayoutVars>
          <dgm:chPref val="3"/>
        </dgm:presLayoutVars>
      </dgm:prSet>
      <dgm:spPr/>
      <dgm:t>
        <a:bodyPr/>
        <a:lstStyle/>
        <a:p>
          <a:endParaRPr lang="en-US"/>
        </a:p>
      </dgm:t>
    </dgm:pt>
    <dgm:pt modelId="{26134DC5-D572-40A9-ADCB-969889167D47}" type="pres">
      <dgm:prSet presAssocID="{DD454937-D950-4692-A0B1-F3311FD972A0}" presName="rootConnector" presStyleLbl="node2" presStyleIdx="0" presStyleCnt="2"/>
      <dgm:spPr/>
      <dgm:t>
        <a:bodyPr/>
        <a:lstStyle/>
        <a:p>
          <a:endParaRPr lang="en-US"/>
        </a:p>
      </dgm:t>
    </dgm:pt>
    <dgm:pt modelId="{BAE8C899-5EE8-4B2D-BEF4-5DEBE4F4C0EE}" type="pres">
      <dgm:prSet presAssocID="{DD454937-D950-4692-A0B1-F3311FD972A0}" presName="hierChild4" presStyleCnt="0"/>
      <dgm:spPr/>
    </dgm:pt>
    <dgm:pt modelId="{3DC318DA-3CE9-48BA-8508-EAC30F241F1A}" type="pres">
      <dgm:prSet presAssocID="{DD454937-D950-4692-A0B1-F3311FD972A0}" presName="hierChild5" presStyleCnt="0"/>
      <dgm:spPr/>
    </dgm:pt>
    <dgm:pt modelId="{5C6D2613-7CC7-467C-B53C-FAE7818625A3}" type="pres">
      <dgm:prSet presAssocID="{9FCA321E-5121-42C8-8D42-B70B1754996F}" presName="Name37" presStyleLbl="parChTrans1D2" presStyleIdx="1" presStyleCnt="2"/>
      <dgm:spPr/>
      <dgm:t>
        <a:bodyPr/>
        <a:lstStyle/>
        <a:p>
          <a:endParaRPr lang="en-US"/>
        </a:p>
      </dgm:t>
    </dgm:pt>
    <dgm:pt modelId="{B9602214-1DF1-4FA7-8286-C3A80A3B419F}" type="pres">
      <dgm:prSet presAssocID="{C7440540-C0BB-4633-84A4-C6FB55E2FB4F}" presName="hierRoot2" presStyleCnt="0">
        <dgm:presLayoutVars>
          <dgm:hierBranch val="init"/>
        </dgm:presLayoutVars>
      </dgm:prSet>
      <dgm:spPr/>
    </dgm:pt>
    <dgm:pt modelId="{1B28A15D-8ABD-43C4-A655-BDC5F4236F3E}" type="pres">
      <dgm:prSet presAssocID="{C7440540-C0BB-4633-84A4-C6FB55E2FB4F}" presName="rootComposite" presStyleCnt="0"/>
      <dgm:spPr/>
    </dgm:pt>
    <dgm:pt modelId="{FC8CBA3E-BEDA-4BE5-A6C3-9ECBB5BFA243}" type="pres">
      <dgm:prSet presAssocID="{C7440540-C0BB-4633-84A4-C6FB55E2FB4F}" presName="rootText" presStyleLbl="node2" presStyleIdx="1" presStyleCnt="2">
        <dgm:presLayoutVars>
          <dgm:chPref val="3"/>
        </dgm:presLayoutVars>
      </dgm:prSet>
      <dgm:spPr/>
      <dgm:t>
        <a:bodyPr/>
        <a:lstStyle/>
        <a:p>
          <a:endParaRPr lang="en-US"/>
        </a:p>
      </dgm:t>
    </dgm:pt>
    <dgm:pt modelId="{0F53EDFD-7440-454A-91FA-3A7A98192B1D}" type="pres">
      <dgm:prSet presAssocID="{C7440540-C0BB-4633-84A4-C6FB55E2FB4F}" presName="rootConnector" presStyleLbl="node2" presStyleIdx="1" presStyleCnt="2"/>
      <dgm:spPr/>
      <dgm:t>
        <a:bodyPr/>
        <a:lstStyle/>
        <a:p>
          <a:endParaRPr lang="en-US"/>
        </a:p>
      </dgm:t>
    </dgm:pt>
    <dgm:pt modelId="{10CC9673-157A-45AF-B996-8836121B1397}" type="pres">
      <dgm:prSet presAssocID="{C7440540-C0BB-4633-84A4-C6FB55E2FB4F}" presName="hierChild4" presStyleCnt="0"/>
      <dgm:spPr/>
    </dgm:pt>
    <dgm:pt modelId="{920C388F-D408-45DE-8145-C7FE5D5876DD}" type="pres">
      <dgm:prSet presAssocID="{7354D336-5378-4CEF-848C-C6DDF972AD3B}" presName="Name37" presStyleLbl="parChTrans1D3" presStyleIdx="0" presStyleCnt="1"/>
      <dgm:spPr/>
      <dgm:t>
        <a:bodyPr/>
        <a:lstStyle/>
        <a:p>
          <a:endParaRPr lang="en-US"/>
        </a:p>
      </dgm:t>
    </dgm:pt>
    <dgm:pt modelId="{28FB342A-615A-49F1-BBDA-36EB6DB894C8}" type="pres">
      <dgm:prSet presAssocID="{28365C79-B356-46D4-8BD4-60A06BE0F3D0}" presName="hierRoot2" presStyleCnt="0">
        <dgm:presLayoutVars>
          <dgm:hierBranch val="init"/>
        </dgm:presLayoutVars>
      </dgm:prSet>
      <dgm:spPr/>
    </dgm:pt>
    <dgm:pt modelId="{8FCAA07D-F24F-484A-BDC9-AADF997559A7}" type="pres">
      <dgm:prSet presAssocID="{28365C79-B356-46D4-8BD4-60A06BE0F3D0}" presName="rootComposite" presStyleCnt="0"/>
      <dgm:spPr/>
    </dgm:pt>
    <dgm:pt modelId="{C83639DD-5137-400C-8349-44342054CFE5}" type="pres">
      <dgm:prSet presAssocID="{28365C79-B356-46D4-8BD4-60A06BE0F3D0}" presName="rootText" presStyleLbl="node3" presStyleIdx="0" presStyleCnt="1" custLinFactNeighborX="-77971" custLinFactNeighborY="0">
        <dgm:presLayoutVars>
          <dgm:chPref val="3"/>
        </dgm:presLayoutVars>
      </dgm:prSet>
      <dgm:spPr/>
      <dgm:t>
        <a:bodyPr/>
        <a:lstStyle/>
        <a:p>
          <a:endParaRPr lang="en-US"/>
        </a:p>
      </dgm:t>
    </dgm:pt>
    <dgm:pt modelId="{376F1CFD-2AB9-4ED6-965D-FE3B1E8F60D6}" type="pres">
      <dgm:prSet presAssocID="{28365C79-B356-46D4-8BD4-60A06BE0F3D0}" presName="rootConnector" presStyleLbl="node3" presStyleIdx="0" presStyleCnt="1"/>
      <dgm:spPr/>
      <dgm:t>
        <a:bodyPr/>
        <a:lstStyle/>
        <a:p>
          <a:endParaRPr lang="en-US"/>
        </a:p>
      </dgm:t>
    </dgm:pt>
    <dgm:pt modelId="{73A2F741-F84F-4C4D-A946-7D3899633091}" type="pres">
      <dgm:prSet presAssocID="{28365C79-B356-46D4-8BD4-60A06BE0F3D0}" presName="hierChild4" presStyleCnt="0"/>
      <dgm:spPr/>
    </dgm:pt>
    <dgm:pt modelId="{987DEEEB-1D96-4FFC-A4BC-0F8DC33277C6}" type="pres">
      <dgm:prSet presAssocID="{28365C79-B356-46D4-8BD4-60A06BE0F3D0}" presName="hierChild5" presStyleCnt="0"/>
      <dgm:spPr/>
    </dgm:pt>
    <dgm:pt modelId="{BA706E7A-C397-4F17-A10D-50858136D977}" type="pres">
      <dgm:prSet presAssocID="{C7440540-C0BB-4633-84A4-C6FB55E2FB4F}" presName="hierChild5" presStyleCnt="0"/>
      <dgm:spPr/>
    </dgm:pt>
    <dgm:pt modelId="{0EB7ACA2-75B3-4565-A884-80B2896027E8}" type="pres">
      <dgm:prSet presAssocID="{D90428B4-DBEA-4A50-A628-407F60118A08}" presName="hierChild3" presStyleCnt="0"/>
      <dgm:spPr/>
    </dgm:pt>
  </dgm:ptLst>
  <dgm:cxnLst>
    <dgm:cxn modelId="{01E6A577-5869-46B8-8A80-D3F538FB72E6}" srcId="{C306EAE4-0211-4D9F-AB4D-6EDE1DC9CE2D}" destId="{D90428B4-DBEA-4A50-A628-407F60118A08}" srcOrd="0" destOrd="0" parTransId="{1CD48B94-0815-4D25-9B84-E830C2AD2D4E}" sibTransId="{4B2DCE21-75A8-4D08-9DFC-E74924636E6A}"/>
    <dgm:cxn modelId="{18081F18-1F32-4335-ACF1-A790B5EB2ECF}" srcId="{C7440540-C0BB-4633-84A4-C6FB55E2FB4F}" destId="{28365C79-B356-46D4-8BD4-60A06BE0F3D0}" srcOrd="0" destOrd="0" parTransId="{7354D336-5378-4CEF-848C-C6DDF972AD3B}" sibTransId="{7984C0D1-5619-449F-B968-2590DF339650}"/>
    <dgm:cxn modelId="{DE7325F0-32EF-4CA6-88AC-C98E382404BC}" type="presOf" srcId="{C7440540-C0BB-4633-84A4-C6FB55E2FB4F}" destId="{0F53EDFD-7440-454A-91FA-3A7A98192B1D}" srcOrd="1" destOrd="0" presId="urn:microsoft.com/office/officeart/2005/8/layout/orgChart1"/>
    <dgm:cxn modelId="{7370A5A1-EEC0-4C0E-8C7A-2A16DD3F7BEA}" srcId="{D90428B4-DBEA-4A50-A628-407F60118A08}" destId="{C7440540-C0BB-4633-84A4-C6FB55E2FB4F}" srcOrd="1" destOrd="0" parTransId="{9FCA321E-5121-42C8-8D42-B70B1754996F}" sibTransId="{F44FD49D-2CEB-4ED9-9D01-CC5CE8F15EC3}"/>
    <dgm:cxn modelId="{7161709D-3130-4829-B024-22C2F62609ED}" type="presOf" srcId="{DD454937-D950-4692-A0B1-F3311FD972A0}" destId="{26134DC5-D572-40A9-ADCB-969889167D47}" srcOrd="1" destOrd="0" presId="urn:microsoft.com/office/officeart/2005/8/layout/orgChart1"/>
    <dgm:cxn modelId="{EB736B84-643F-41EB-972A-6C25B974664C}" type="presOf" srcId="{D90428B4-DBEA-4A50-A628-407F60118A08}" destId="{2AF857CE-6481-407D-AF2C-5933F5BB19CF}" srcOrd="0" destOrd="0" presId="urn:microsoft.com/office/officeart/2005/8/layout/orgChart1"/>
    <dgm:cxn modelId="{A602E9D2-21D2-4339-9566-127382A2487E}" type="presOf" srcId="{D90428B4-DBEA-4A50-A628-407F60118A08}" destId="{0A702B9D-0F56-4636-9579-81E1D20C8F9D}" srcOrd="1" destOrd="0" presId="urn:microsoft.com/office/officeart/2005/8/layout/orgChart1"/>
    <dgm:cxn modelId="{E145722F-5649-4C20-8062-55957D1FD282}" type="presOf" srcId="{C7440540-C0BB-4633-84A4-C6FB55E2FB4F}" destId="{FC8CBA3E-BEDA-4BE5-A6C3-9ECBB5BFA243}" srcOrd="0" destOrd="0" presId="urn:microsoft.com/office/officeart/2005/8/layout/orgChart1"/>
    <dgm:cxn modelId="{F16DB08C-B197-4FF6-ACDA-C88FC77B53DF}" type="presOf" srcId="{28365C79-B356-46D4-8BD4-60A06BE0F3D0}" destId="{376F1CFD-2AB9-4ED6-965D-FE3B1E8F60D6}" srcOrd="1" destOrd="0" presId="urn:microsoft.com/office/officeart/2005/8/layout/orgChart1"/>
    <dgm:cxn modelId="{C1110D94-1586-4860-A61E-750792739B45}" type="presOf" srcId="{7354D336-5378-4CEF-848C-C6DDF972AD3B}" destId="{920C388F-D408-45DE-8145-C7FE5D5876DD}" srcOrd="0" destOrd="0" presId="urn:microsoft.com/office/officeart/2005/8/layout/orgChart1"/>
    <dgm:cxn modelId="{6E166474-AD4D-4A68-9EBF-B278A12647E3}" type="presOf" srcId="{3CC3369F-A99B-455E-BF01-3EA9AD4DBA84}" destId="{F54C493F-400A-406C-9460-C35CFB98FE18}" srcOrd="0" destOrd="0" presId="urn:microsoft.com/office/officeart/2005/8/layout/orgChart1"/>
    <dgm:cxn modelId="{52055CFB-8E25-4347-A8CD-EBC25DE9532B}" type="presOf" srcId="{28365C79-B356-46D4-8BD4-60A06BE0F3D0}" destId="{C83639DD-5137-400C-8349-44342054CFE5}" srcOrd="0" destOrd="0" presId="urn:microsoft.com/office/officeart/2005/8/layout/orgChart1"/>
    <dgm:cxn modelId="{671BE437-3941-4065-8FCA-574ACC07CE41}" type="presOf" srcId="{9FCA321E-5121-42C8-8D42-B70B1754996F}" destId="{5C6D2613-7CC7-467C-B53C-FAE7818625A3}" srcOrd="0" destOrd="0" presId="urn:microsoft.com/office/officeart/2005/8/layout/orgChart1"/>
    <dgm:cxn modelId="{077BB02A-01A6-46DE-9032-EB86F9F75CD7}" type="presOf" srcId="{DD454937-D950-4692-A0B1-F3311FD972A0}" destId="{A3423BEC-20CD-47B4-8547-CD04177D5D27}" srcOrd="0" destOrd="0" presId="urn:microsoft.com/office/officeart/2005/8/layout/orgChart1"/>
    <dgm:cxn modelId="{C60E5F4E-080B-4DAD-9ADE-270BDCCDB34C}" type="presOf" srcId="{C306EAE4-0211-4D9F-AB4D-6EDE1DC9CE2D}" destId="{0FF76B2A-597A-463F-B3FE-C85E617E8B98}" srcOrd="0" destOrd="0" presId="urn:microsoft.com/office/officeart/2005/8/layout/orgChart1"/>
    <dgm:cxn modelId="{C306A5B9-BC74-4F9E-9209-463201D70BE1}" srcId="{D90428B4-DBEA-4A50-A628-407F60118A08}" destId="{DD454937-D950-4692-A0B1-F3311FD972A0}" srcOrd="0" destOrd="0" parTransId="{3CC3369F-A99B-455E-BF01-3EA9AD4DBA84}" sibTransId="{2B047295-26D2-4B7A-8670-6DECF20D8AF3}"/>
    <dgm:cxn modelId="{4B60C5DF-4F50-437D-B162-7CF1F1E27D2D}" type="presParOf" srcId="{0FF76B2A-597A-463F-B3FE-C85E617E8B98}" destId="{CFD96C43-7F14-48EB-A23B-0EBB540CB38B}" srcOrd="0" destOrd="0" presId="urn:microsoft.com/office/officeart/2005/8/layout/orgChart1"/>
    <dgm:cxn modelId="{03352273-C178-4077-81FF-62917BCA9F78}" type="presParOf" srcId="{CFD96C43-7F14-48EB-A23B-0EBB540CB38B}" destId="{4517DDBF-5BE0-4DE3-AB19-3896F81556C1}" srcOrd="0" destOrd="0" presId="urn:microsoft.com/office/officeart/2005/8/layout/orgChart1"/>
    <dgm:cxn modelId="{56A97CE3-4946-4486-86F5-26498E07EB51}" type="presParOf" srcId="{4517DDBF-5BE0-4DE3-AB19-3896F81556C1}" destId="{2AF857CE-6481-407D-AF2C-5933F5BB19CF}" srcOrd="0" destOrd="0" presId="urn:microsoft.com/office/officeart/2005/8/layout/orgChart1"/>
    <dgm:cxn modelId="{9501F39F-2DA7-4052-86A3-989CF01A7281}" type="presParOf" srcId="{4517DDBF-5BE0-4DE3-AB19-3896F81556C1}" destId="{0A702B9D-0F56-4636-9579-81E1D20C8F9D}" srcOrd="1" destOrd="0" presId="urn:microsoft.com/office/officeart/2005/8/layout/orgChart1"/>
    <dgm:cxn modelId="{25F0FCD8-8509-4E17-8BBF-39520EAAAA83}" type="presParOf" srcId="{CFD96C43-7F14-48EB-A23B-0EBB540CB38B}" destId="{ACF14012-5298-474C-8450-336C822C224E}" srcOrd="1" destOrd="0" presId="urn:microsoft.com/office/officeart/2005/8/layout/orgChart1"/>
    <dgm:cxn modelId="{F8B86776-E49C-4D81-B159-7C629041A04E}" type="presParOf" srcId="{ACF14012-5298-474C-8450-336C822C224E}" destId="{F54C493F-400A-406C-9460-C35CFB98FE18}" srcOrd="0" destOrd="0" presId="urn:microsoft.com/office/officeart/2005/8/layout/orgChart1"/>
    <dgm:cxn modelId="{98D9FE67-0D23-457A-86B5-F7EA3CABE99B}" type="presParOf" srcId="{ACF14012-5298-474C-8450-336C822C224E}" destId="{44C35AF5-1F8E-42B3-A3E9-E414616AF4FA}" srcOrd="1" destOrd="0" presId="urn:microsoft.com/office/officeart/2005/8/layout/orgChart1"/>
    <dgm:cxn modelId="{229A4C9B-4248-4EDE-8146-6CAE5B876356}" type="presParOf" srcId="{44C35AF5-1F8E-42B3-A3E9-E414616AF4FA}" destId="{A5915D28-0386-4AC1-8D8A-F7C83441F5D3}" srcOrd="0" destOrd="0" presId="urn:microsoft.com/office/officeart/2005/8/layout/orgChart1"/>
    <dgm:cxn modelId="{94B2B220-E41A-40C1-985A-CF1F187B8597}" type="presParOf" srcId="{A5915D28-0386-4AC1-8D8A-F7C83441F5D3}" destId="{A3423BEC-20CD-47B4-8547-CD04177D5D27}" srcOrd="0" destOrd="0" presId="urn:microsoft.com/office/officeart/2005/8/layout/orgChart1"/>
    <dgm:cxn modelId="{62D6E344-41EC-40A1-9D35-DA48DC07DFE0}" type="presParOf" srcId="{A5915D28-0386-4AC1-8D8A-F7C83441F5D3}" destId="{26134DC5-D572-40A9-ADCB-969889167D47}" srcOrd="1" destOrd="0" presId="urn:microsoft.com/office/officeart/2005/8/layout/orgChart1"/>
    <dgm:cxn modelId="{D26CDFB2-8517-469C-849E-661710B73412}" type="presParOf" srcId="{44C35AF5-1F8E-42B3-A3E9-E414616AF4FA}" destId="{BAE8C899-5EE8-4B2D-BEF4-5DEBE4F4C0EE}" srcOrd="1" destOrd="0" presId="urn:microsoft.com/office/officeart/2005/8/layout/orgChart1"/>
    <dgm:cxn modelId="{3A95091D-3EA6-4124-ACF2-6B48D47B1298}" type="presParOf" srcId="{44C35AF5-1F8E-42B3-A3E9-E414616AF4FA}" destId="{3DC318DA-3CE9-48BA-8508-EAC30F241F1A}" srcOrd="2" destOrd="0" presId="urn:microsoft.com/office/officeart/2005/8/layout/orgChart1"/>
    <dgm:cxn modelId="{369233D7-803B-4DA2-9563-C831320B4A64}" type="presParOf" srcId="{ACF14012-5298-474C-8450-336C822C224E}" destId="{5C6D2613-7CC7-467C-B53C-FAE7818625A3}" srcOrd="2" destOrd="0" presId="urn:microsoft.com/office/officeart/2005/8/layout/orgChart1"/>
    <dgm:cxn modelId="{F2A03C39-EC5E-49CB-B168-0DB8BDCC140C}" type="presParOf" srcId="{ACF14012-5298-474C-8450-336C822C224E}" destId="{B9602214-1DF1-4FA7-8286-C3A80A3B419F}" srcOrd="3" destOrd="0" presId="urn:microsoft.com/office/officeart/2005/8/layout/orgChart1"/>
    <dgm:cxn modelId="{491AE2B5-196A-4E17-970C-0B1BCB2A7D8E}" type="presParOf" srcId="{B9602214-1DF1-4FA7-8286-C3A80A3B419F}" destId="{1B28A15D-8ABD-43C4-A655-BDC5F4236F3E}" srcOrd="0" destOrd="0" presId="urn:microsoft.com/office/officeart/2005/8/layout/orgChart1"/>
    <dgm:cxn modelId="{6D8F39B8-69BB-4400-BAB7-0A6D3CD666CF}" type="presParOf" srcId="{1B28A15D-8ABD-43C4-A655-BDC5F4236F3E}" destId="{FC8CBA3E-BEDA-4BE5-A6C3-9ECBB5BFA243}" srcOrd="0" destOrd="0" presId="urn:microsoft.com/office/officeart/2005/8/layout/orgChart1"/>
    <dgm:cxn modelId="{252589D9-4567-41CC-BB31-DB218DF75372}" type="presParOf" srcId="{1B28A15D-8ABD-43C4-A655-BDC5F4236F3E}" destId="{0F53EDFD-7440-454A-91FA-3A7A98192B1D}" srcOrd="1" destOrd="0" presId="urn:microsoft.com/office/officeart/2005/8/layout/orgChart1"/>
    <dgm:cxn modelId="{294D8E20-7CBD-471A-ACE0-8A90F3AA72A0}" type="presParOf" srcId="{B9602214-1DF1-4FA7-8286-C3A80A3B419F}" destId="{10CC9673-157A-45AF-B996-8836121B1397}" srcOrd="1" destOrd="0" presId="urn:microsoft.com/office/officeart/2005/8/layout/orgChart1"/>
    <dgm:cxn modelId="{657B7A45-B61B-4E48-80FB-841EA19940B0}" type="presParOf" srcId="{10CC9673-157A-45AF-B996-8836121B1397}" destId="{920C388F-D408-45DE-8145-C7FE5D5876DD}" srcOrd="0" destOrd="0" presId="urn:microsoft.com/office/officeart/2005/8/layout/orgChart1"/>
    <dgm:cxn modelId="{E6262E42-67CB-4D44-A1E8-C01CA4AD9258}" type="presParOf" srcId="{10CC9673-157A-45AF-B996-8836121B1397}" destId="{28FB342A-615A-49F1-BBDA-36EB6DB894C8}" srcOrd="1" destOrd="0" presId="urn:microsoft.com/office/officeart/2005/8/layout/orgChart1"/>
    <dgm:cxn modelId="{455379C8-C648-4296-A300-0655190C0AD4}" type="presParOf" srcId="{28FB342A-615A-49F1-BBDA-36EB6DB894C8}" destId="{8FCAA07D-F24F-484A-BDC9-AADF997559A7}" srcOrd="0" destOrd="0" presId="urn:microsoft.com/office/officeart/2005/8/layout/orgChart1"/>
    <dgm:cxn modelId="{597F43BB-A1D2-4964-A17E-44DB0A9C6AE0}" type="presParOf" srcId="{8FCAA07D-F24F-484A-BDC9-AADF997559A7}" destId="{C83639DD-5137-400C-8349-44342054CFE5}" srcOrd="0" destOrd="0" presId="urn:microsoft.com/office/officeart/2005/8/layout/orgChart1"/>
    <dgm:cxn modelId="{77F0F95F-E2D6-485C-B09B-A6C9B507435C}" type="presParOf" srcId="{8FCAA07D-F24F-484A-BDC9-AADF997559A7}" destId="{376F1CFD-2AB9-4ED6-965D-FE3B1E8F60D6}" srcOrd="1" destOrd="0" presId="urn:microsoft.com/office/officeart/2005/8/layout/orgChart1"/>
    <dgm:cxn modelId="{7AEEE05B-8197-4E12-A6AA-95D9EB4DA4A1}" type="presParOf" srcId="{28FB342A-615A-49F1-BBDA-36EB6DB894C8}" destId="{73A2F741-F84F-4C4D-A946-7D3899633091}" srcOrd="1" destOrd="0" presId="urn:microsoft.com/office/officeart/2005/8/layout/orgChart1"/>
    <dgm:cxn modelId="{3443E692-38D1-48D9-A02F-FA77519717F1}" type="presParOf" srcId="{28FB342A-615A-49F1-BBDA-36EB6DB894C8}" destId="{987DEEEB-1D96-4FFC-A4BC-0F8DC33277C6}" srcOrd="2" destOrd="0" presId="urn:microsoft.com/office/officeart/2005/8/layout/orgChart1"/>
    <dgm:cxn modelId="{616CAA3A-A3B4-47A9-BF0D-7074B31A9825}" type="presParOf" srcId="{B9602214-1DF1-4FA7-8286-C3A80A3B419F}" destId="{BA706E7A-C397-4F17-A10D-50858136D977}" srcOrd="2" destOrd="0" presId="urn:microsoft.com/office/officeart/2005/8/layout/orgChart1"/>
    <dgm:cxn modelId="{E609DFD4-A495-44A1-B426-816D73BBFFF6}" type="presParOf" srcId="{CFD96C43-7F14-48EB-A23B-0EBB540CB38B}" destId="{0EB7ACA2-75B3-4565-A884-80B2896027E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F1277F0-C0F2-4BEF-8CDA-50D9B1313C99}" type="doc">
      <dgm:prSet loTypeId="urn:microsoft.com/office/officeart/2005/8/layout/hierarchy2" loCatId="hierarchy" qsTypeId="urn:microsoft.com/office/officeart/2005/8/quickstyle/simple3" qsCatId="simple" csTypeId="urn:microsoft.com/office/officeart/2005/8/colors/colorful1" csCatId="colorful" phldr="1"/>
      <dgm:spPr/>
      <dgm:t>
        <a:bodyPr/>
        <a:lstStyle/>
        <a:p>
          <a:endParaRPr lang="en-US"/>
        </a:p>
      </dgm:t>
    </dgm:pt>
    <dgm:pt modelId="{00F33604-6818-4667-BF80-0378B77734FA}">
      <dgm:prSet phldrT="[Text]" custT="1"/>
      <dgm:spPr/>
      <dgm:t>
        <a:bodyPr/>
        <a:lstStyle/>
        <a:p>
          <a:r>
            <a:rPr lang="fa-IR" sz="1200" b="1" dirty="0" smtClean="0"/>
            <a:t>اهداف استراتژیک: </a:t>
          </a:r>
          <a:r>
            <a:rPr lang="fa-IR" sz="1200" b="1" dirty="0" err="1" smtClean="0"/>
            <a:t>بیشینه</a:t>
          </a:r>
          <a:r>
            <a:rPr lang="fa-IR" sz="1200" b="1" dirty="0" smtClean="0"/>
            <a:t> سازی کیفیت زندگی</a:t>
          </a:r>
          <a:endParaRPr lang="en-US" sz="1200" b="1" dirty="0"/>
        </a:p>
      </dgm:t>
    </dgm:pt>
    <dgm:pt modelId="{CE864E51-D752-4483-86D1-0FDF192F97E4}" type="parTrans" cxnId="{B9CA9B0C-78D8-412F-8D04-47B3780CD006}">
      <dgm:prSet/>
      <dgm:spPr/>
      <dgm:t>
        <a:bodyPr/>
        <a:lstStyle/>
        <a:p>
          <a:endParaRPr lang="en-US"/>
        </a:p>
      </dgm:t>
    </dgm:pt>
    <dgm:pt modelId="{4A672B48-055D-4E85-970F-7F21361907F6}" type="sibTrans" cxnId="{B9CA9B0C-78D8-412F-8D04-47B3780CD006}">
      <dgm:prSet/>
      <dgm:spPr/>
      <dgm:t>
        <a:bodyPr/>
        <a:lstStyle/>
        <a:p>
          <a:endParaRPr lang="en-US"/>
        </a:p>
      </dgm:t>
    </dgm:pt>
    <dgm:pt modelId="{536DEC18-96AC-451E-90EA-4AA8995FE776}">
      <dgm:prSet phldrT="[Text]" custT="1"/>
      <dgm:spPr/>
      <dgm:t>
        <a:bodyPr/>
        <a:lstStyle/>
        <a:p>
          <a:r>
            <a:rPr lang="fa-IR" sz="1200" b="1" dirty="0" smtClean="0"/>
            <a:t>پیگیری فعالیت های ارزشمند</a:t>
          </a:r>
          <a:endParaRPr lang="en-US" sz="1200" b="1" dirty="0"/>
        </a:p>
      </dgm:t>
    </dgm:pt>
    <dgm:pt modelId="{EF861EB8-775B-4041-B848-4A24048E5A44}" type="parTrans" cxnId="{C53E73D5-FA18-4217-8CC8-1EFCD27DB288}">
      <dgm:prSet custT="1"/>
      <dgm:spPr>
        <a:ln>
          <a:headEnd type="triangle"/>
        </a:ln>
      </dgm:spPr>
      <dgm:t>
        <a:bodyPr/>
        <a:lstStyle/>
        <a:p>
          <a:endParaRPr lang="en-US" sz="1200" b="1"/>
        </a:p>
      </dgm:t>
    </dgm:pt>
    <dgm:pt modelId="{530BFF75-4463-4F81-A333-7C0BA61B05BF}" type="sibTrans" cxnId="{C53E73D5-FA18-4217-8CC8-1EFCD27DB288}">
      <dgm:prSet/>
      <dgm:spPr/>
      <dgm:t>
        <a:bodyPr/>
        <a:lstStyle/>
        <a:p>
          <a:endParaRPr lang="en-US"/>
        </a:p>
      </dgm:t>
    </dgm:pt>
    <dgm:pt modelId="{BAEDE0F1-36AD-475F-89CC-A8BF31A35AB5}">
      <dgm:prSet phldrT="[Text]" custT="1"/>
      <dgm:spPr/>
      <dgm:t>
        <a:bodyPr/>
        <a:lstStyle/>
        <a:p>
          <a:r>
            <a:rPr lang="fa-IR" sz="1200" b="1" dirty="0" err="1" smtClean="0"/>
            <a:t>بیشینه</a:t>
          </a:r>
          <a:r>
            <a:rPr lang="fa-IR" sz="1200" b="1" dirty="0" smtClean="0"/>
            <a:t> سازی آزادی انتخاب</a:t>
          </a:r>
          <a:endParaRPr lang="en-US" sz="1200" b="1" dirty="0"/>
        </a:p>
      </dgm:t>
    </dgm:pt>
    <dgm:pt modelId="{DF73B504-A55A-4FFD-A90A-43C1656D3927}" type="parTrans" cxnId="{42A30506-6BF1-4648-8316-FFBA247F1108}">
      <dgm:prSet custT="1"/>
      <dgm:spPr>
        <a:ln>
          <a:headEnd type="triangle"/>
        </a:ln>
      </dgm:spPr>
      <dgm:t>
        <a:bodyPr/>
        <a:lstStyle/>
        <a:p>
          <a:endParaRPr lang="en-US" sz="1200" b="1"/>
        </a:p>
      </dgm:t>
    </dgm:pt>
    <dgm:pt modelId="{86E00CC7-91C1-402A-AE08-D97C8EBA7392}" type="sibTrans" cxnId="{42A30506-6BF1-4648-8316-FFBA247F1108}">
      <dgm:prSet/>
      <dgm:spPr/>
      <dgm:t>
        <a:bodyPr/>
        <a:lstStyle/>
        <a:p>
          <a:endParaRPr lang="en-US"/>
        </a:p>
      </dgm:t>
    </dgm:pt>
    <dgm:pt modelId="{BC590CC0-EB1E-43B0-9CA6-0C36FCF73D55}">
      <dgm:prSet phldrT="[Text]" custT="1"/>
      <dgm:spPr/>
      <dgm:t>
        <a:bodyPr/>
        <a:lstStyle/>
        <a:p>
          <a:r>
            <a:rPr lang="fa-IR" sz="1200" b="1" dirty="0" smtClean="0"/>
            <a:t>پیگیری روابط ارزشمند</a:t>
          </a:r>
          <a:endParaRPr lang="en-US" sz="1200" b="1" dirty="0"/>
        </a:p>
      </dgm:t>
    </dgm:pt>
    <dgm:pt modelId="{6D708B57-E212-4ABC-8D63-86139CE53CDD}" type="parTrans" cxnId="{B80E84D2-89A0-468F-A1D9-582147637F25}">
      <dgm:prSet custT="1"/>
      <dgm:spPr>
        <a:ln>
          <a:headEnd type="triangle"/>
        </a:ln>
      </dgm:spPr>
      <dgm:t>
        <a:bodyPr/>
        <a:lstStyle/>
        <a:p>
          <a:endParaRPr lang="en-US" sz="1200" b="1"/>
        </a:p>
      </dgm:t>
    </dgm:pt>
    <dgm:pt modelId="{1D447EE9-470E-43A4-88CC-D16D2CB2157B}" type="sibTrans" cxnId="{B80E84D2-89A0-468F-A1D9-582147637F25}">
      <dgm:prSet/>
      <dgm:spPr/>
      <dgm:t>
        <a:bodyPr/>
        <a:lstStyle/>
        <a:p>
          <a:endParaRPr lang="en-US"/>
        </a:p>
      </dgm:t>
    </dgm:pt>
    <dgm:pt modelId="{DFFB0F06-DE38-4192-AA9B-6BBAA8243213}">
      <dgm:prSet phldrT="[Text]" custT="1"/>
      <dgm:spPr/>
      <dgm:t>
        <a:bodyPr/>
        <a:lstStyle/>
        <a:p>
          <a:r>
            <a:rPr lang="fa-IR" sz="1200" b="1" dirty="0" err="1" smtClean="0"/>
            <a:t>بیشینه</a:t>
          </a:r>
          <a:r>
            <a:rPr lang="fa-IR" sz="1200" b="1" dirty="0" smtClean="0"/>
            <a:t> سازی فرصت های انتخاب</a:t>
          </a:r>
          <a:endParaRPr lang="en-US" sz="1200" b="1" dirty="0"/>
        </a:p>
      </dgm:t>
    </dgm:pt>
    <dgm:pt modelId="{D0C15FF4-CE9A-48B0-BC44-3BB4F9FB4F9E}" type="parTrans" cxnId="{587ED921-3258-4A0E-883C-F7C25603D590}">
      <dgm:prSet custT="1"/>
      <dgm:spPr>
        <a:ln>
          <a:headEnd type="triangle"/>
        </a:ln>
      </dgm:spPr>
      <dgm:t>
        <a:bodyPr/>
        <a:lstStyle/>
        <a:p>
          <a:endParaRPr lang="en-US" sz="1200" b="1"/>
        </a:p>
      </dgm:t>
    </dgm:pt>
    <dgm:pt modelId="{15F56184-2D09-4CF6-8A6E-DE6E24D937E3}" type="sibTrans" cxnId="{587ED921-3258-4A0E-883C-F7C25603D590}">
      <dgm:prSet/>
      <dgm:spPr/>
      <dgm:t>
        <a:bodyPr/>
        <a:lstStyle/>
        <a:p>
          <a:endParaRPr lang="en-US"/>
        </a:p>
      </dgm:t>
    </dgm:pt>
    <dgm:pt modelId="{8BDA8112-F079-42AE-A5FF-474F691E77C5}">
      <dgm:prSet custT="1"/>
      <dgm:spPr/>
      <dgm:t>
        <a:bodyPr/>
        <a:lstStyle/>
        <a:p>
          <a:r>
            <a:rPr lang="fa-IR" sz="1200" b="1" dirty="0" smtClean="0"/>
            <a:t>کمینه سازی محدودیت ها بر آزادی انتخاب: </a:t>
          </a:r>
          <a:r>
            <a:rPr lang="fa-IR" sz="1200" b="1" dirty="0" err="1" smtClean="0"/>
            <a:t>بیشینه</a:t>
          </a:r>
          <a:r>
            <a:rPr lang="fa-IR" sz="1200" b="1" dirty="0" smtClean="0"/>
            <a:t> سازی سلامتی؛ رفاه مالی؛ زمان در دسترس</a:t>
          </a:r>
          <a:endParaRPr lang="en-US" sz="1200" b="1" dirty="0"/>
        </a:p>
      </dgm:t>
    </dgm:pt>
    <dgm:pt modelId="{8F034A7E-2886-445F-876B-611731CA5287}" type="parTrans" cxnId="{F2EF0329-E1C0-44FA-AD79-8E5BF2965B44}">
      <dgm:prSet custT="1"/>
      <dgm:spPr>
        <a:ln>
          <a:headEnd type="triangle"/>
        </a:ln>
      </dgm:spPr>
      <dgm:t>
        <a:bodyPr/>
        <a:lstStyle/>
        <a:p>
          <a:endParaRPr lang="en-US" sz="1200" b="1"/>
        </a:p>
      </dgm:t>
    </dgm:pt>
    <dgm:pt modelId="{DB7E79D3-6525-49B8-9E4F-40BBDBD8936A}" type="sibTrans" cxnId="{F2EF0329-E1C0-44FA-AD79-8E5BF2965B44}">
      <dgm:prSet/>
      <dgm:spPr/>
      <dgm:t>
        <a:bodyPr/>
        <a:lstStyle/>
        <a:p>
          <a:endParaRPr lang="en-US"/>
        </a:p>
      </dgm:t>
    </dgm:pt>
    <dgm:pt modelId="{8521FC95-6DB3-4B5E-8338-DB8A1B4515E9}">
      <dgm:prSet custT="1"/>
      <dgm:spPr/>
      <dgm:t>
        <a:bodyPr/>
        <a:lstStyle/>
        <a:p>
          <a:r>
            <a:rPr lang="fa-IR" sz="1200" b="1" dirty="0" smtClean="0"/>
            <a:t>کمینه سازی محدودیت ها بر فرصت های انتخاب: </a:t>
          </a:r>
          <a:r>
            <a:rPr lang="fa-IR" sz="1200" b="1" dirty="0" err="1" smtClean="0"/>
            <a:t>بیشینه</a:t>
          </a:r>
          <a:r>
            <a:rPr lang="fa-IR" sz="1200" b="1" dirty="0" smtClean="0"/>
            <a:t> سازی تفکر خلاق؛ کمینه سازی محدودیت های ناشی از دیگران</a:t>
          </a:r>
          <a:endParaRPr lang="en-US" sz="1200" b="1" dirty="0"/>
        </a:p>
      </dgm:t>
    </dgm:pt>
    <dgm:pt modelId="{028CC689-3690-43BD-A9F6-B47024FCE09A}" type="parTrans" cxnId="{8466FF1D-427B-4BA9-B6C0-9CD5A5E4980F}">
      <dgm:prSet custT="1"/>
      <dgm:spPr>
        <a:ln>
          <a:headEnd type="triangle"/>
        </a:ln>
      </dgm:spPr>
      <dgm:t>
        <a:bodyPr/>
        <a:lstStyle/>
        <a:p>
          <a:endParaRPr lang="en-US" sz="1200" b="1"/>
        </a:p>
      </dgm:t>
    </dgm:pt>
    <dgm:pt modelId="{FBC08703-297F-4371-BD4D-07081E553C12}" type="sibTrans" cxnId="{8466FF1D-427B-4BA9-B6C0-9CD5A5E4980F}">
      <dgm:prSet/>
      <dgm:spPr/>
      <dgm:t>
        <a:bodyPr/>
        <a:lstStyle/>
        <a:p>
          <a:endParaRPr lang="en-US"/>
        </a:p>
      </dgm:t>
    </dgm:pt>
    <dgm:pt modelId="{72482BA3-EE3A-445B-AAAC-E8F9C7784B66}" type="pres">
      <dgm:prSet presAssocID="{0F1277F0-C0F2-4BEF-8CDA-50D9B1313C99}" presName="diagram" presStyleCnt="0">
        <dgm:presLayoutVars>
          <dgm:chPref val="1"/>
          <dgm:dir val="rev"/>
          <dgm:animOne val="branch"/>
          <dgm:animLvl val="lvl"/>
          <dgm:resizeHandles val="exact"/>
        </dgm:presLayoutVars>
      </dgm:prSet>
      <dgm:spPr/>
      <dgm:t>
        <a:bodyPr/>
        <a:lstStyle/>
        <a:p>
          <a:endParaRPr lang="en-US"/>
        </a:p>
      </dgm:t>
    </dgm:pt>
    <dgm:pt modelId="{98F5C0C4-0197-413E-9D91-333384F27A09}" type="pres">
      <dgm:prSet presAssocID="{00F33604-6818-4667-BF80-0378B77734FA}" presName="root1" presStyleCnt="0"/>
      <dgm:spPr/>
    </dgm:pt>
    <dgm:pt modelId="{6A4612FA-E480-43A6-9DC5-68D2BE76826D}" type="pres">
      <dgm:prSet presAssocID="{00F33604-6818-4667-BF80-0378B77734FA}" presName="LevelOneTextNode" presStyleLbl="node0" presStyleIdx="0" presStyleCnt="1">
        <dgm:presLayoutVars>
          <dgm:chPref val="3"/>
        </dgm:presLayoutVars>
      </dgm:prSet>
      <dgm:spPr/>
      <dgm:t>
        <a:bodyPr/>
        <a:lstStyle/>
        <a:p>
          <a:endParaRPr lang="en-US"/>
        </a:p>
      </dgm:t>
    </dgm:pt>
    <dgm:pt modelId="{686B70C5-AE90-41E2-9C4E-FBDA0064E41C}" type="pres">
      <dgm:prSet presAssocID="{00F33604-6818-4667-BF80-0378B77734FA}" presName="level2hierChild" presStyleCnt="0"/>
      <dgm:spPr/>
    </dgm:pt>
    <dgm:pt modelId="{B0AD1302-21F9-4283-AC11-AAAE49C35DCF}" type="pres">
      <dgm:prSet presAssocID="{EF861EB8-775B-4041-B848-4A24048E5A44}" presName="conn2-1" presStyleLbl="parChTrans1D2" presStyleIdx="0" presStyleCnt="2"/>
      <dgm:spPr/>
      <dgm:t>
        <a:bodyPr/>
        <a:lstStyle/>
        <a:p>
          <a:endParaRPr lang="en-US"/>
        </a:p>
      </dgm:t>
    </dgm:pt>
    <dgm:pt modelId="{83D65FF6-1764-4FA7-8919-8221F94C3FCE}" type="pres">
      <dgm:prSet presAssocID="{EF861EB8-775B-4041-B848-4A24048E5A44}" presName="connTx" presStyleLbl="parChTrans1D2" presStyleIdx="0" presStyleCnt="2"/>
      <dgm:spPr/>
      <dgm:t>
        <a:bodyPr/>
        <a:lstStyle/>
        <a:p>
          <a:endParaRPr lang="en-US"/>
        </a:p>
      </dgm:t>
    </dgm:pt>
    <dgm:pt modelId="{BC03C456-A7A7-4E5C-9F35-8A73E3C5D8E1}" type="pres">
      <dgm:prSet presAssocID="{536DEC18-96AC-451E-90EA-4AA8995FE776}" presName="root2" presStyleCnt="0"/>
      <dgm:spPr/>
    </dgm:pt>
    <dgm:pt modelId="{41E6795D-1F7E-4A55-84D2-654D4FA67929}" type="pres">
      <dgm:prSet presAssocID="{536DEC18-96AC-451E-90EA-4AA8995FE776}" presName="LevelTwoTextNode" presStyleLbl="node2" presStyleIdx="0" presStyleCnt="2" custLinFactNeighborX="-318" custLinFactNeighborY="-87938">
        <dgm:presLayoutVars>
          <dgm:chPref val="3"/>
        </dgm:presLayoutVars>
      </dgm:prSet>
      <dgm:spPr/>
      <dgm:t>
        <a:bodyPr/>
        <a:lstStyle/>
        <a:p>
          <a:endParaRPr lang="en-US"/>
        </a:p>
      </dgm:t>
    </dgm:pt>
    <dgm:pt modelId="{1DD3E4E8-0061-4BE8-A9BE-C151CA0CDC40}" type="pres">
      <dgm:prSet presAssocID="{536DEC18-96AC-451E-90EA-4AA8995FE776}" presName="level3hierChild" presStyleCnt="0"/>
      <dgm:spPr/>
    </dgm:pt>
    <dgm:pt modelId="{D6163689-CDD5-469B-91A2-8A83FF05DCE5}" type="pres">
      <dgm:prSet presAssocID="{DF73B504-A55A-4FFD-A90A-43C1656D3927}" presName="conn2-1" presStyleLbl="parChTrans1D3" presStyleIdx="0" presStyleCnt="2"/>
      <dgm:spPr/>
      <dgm:t>
        <a:bodyPr/>
        <a:lstStyle/>
        <a:p>
          <a:endParaRPr lang="en-US"/>
        </a:p>
      </dgm:t>
    </dgm:pt>
    <dgm:pt modelId="{C41AB4CD-EB6A-4AB1-BBC3-83A079E1FD25}" type="pres">
      <dgm:prSet presAssocID="{DF73B504-A55A-4FFD-A90A-43C1656D3927}" presName="connTx" presStyleLbl="parChTrans1D3" presStyleIdx="0" presStyleCnt="2"/>
      <dgm:spPr/>
      <dgm:t>
        <a:bodyPr/>
        <a:lstStyle/>
        <a:p>
          <a:endParaRPr lang="en-US"/>
        </a:p>
      </dgm:t>
    </dgm:pt>
    <dgm:pt modelId="{DEB475FE-F950-487A-99D4-859829C1CD9C}" type="pres">
      <dgm:prSet presAssocID="{BAEDE0F1-36AD-475F-89CC-A8BF31A35AB5}" presName="root2" presStyleCnt="0"/>
      <dgm:spPr/>
    </dgm:pt>
    <dgm:pt modelId="{9AB889AA-B85D-4F18-99DD-410E9FC3F8A6}" type="pres">
      <dgm:prSet presAssocID="{BAEDE0F1-36AD-475F-89CC-A8BF31A35AB5}" presName="LevelTwoTextNode" presStyleLbl="node3" presStyleIdx="0" presStyleCnt="2" custLinFactNeighborX="-318" custLinFactNeighborY="-87938">
        <dgm:presLayoutVars>
          <dgm:chPref val="3"/>
        </dgm:presLayoutVars>
      </dgm:prSet>
      <dgm:spPr/>
      <dgm:t>
        <a:bodyPr/>
        <a:lstStyle/>
        <a:p>
          <a:endParaRPr lang="en-US"/>
        </a:p>
      </dgm:t>
    </dgm:pt>
    <dgm:pt modelId="{248A6FD7-9B95-429F-8937-624220F5BE16}" type="pres">
      <dgm:prSet presAssocID="{BAEDE0F1-36AD-475F-89CC-A8BF31A35AB5}" presName="level3hierChild" presStyleCnt="0"/>
      <dgm:spPr/>
    </dgm:pt>
    <dgm:pt modelId="{32C73176-7AFA-471F-A400-81853BA4D77F}" type="pres">
      <dgm:prSet presAssocID="{8F034A7E-2886-445F-876B-611731CA5287}" presName="conn2-1" presStyleLbl="parChTrans1D4" presStyleIdx="0" presStyleCnt="2"/>
      <dgm:spPr/>
      <dgm:t>
        <a:bodyPr/>
        <a:lstStyle/>
        <a:p>
          <a:endParaRPr lang="en-US"/>
        </a:p>
      </dgm:t>
    </dgm:pt>
    <dgm:pt modelId="{9ED184D2-C93E-4673-B915-D8422BC500EF}" type="pres">
      <dgm:prSet presAssocID="{8F034A7E-2886-445F-876B-611731CA5287}" presName="connTx" presStyleLbl="parChTrans1D4" presStyleIdx="0" presStyleCnt="2"/>
      <dgm:spPr/>
      <dgm:t>
        <a:bodyPr/>
        <a:lstStyle/>
        <a:p>
          <a:endParaRPr lang="en-US"/>
        </a:p>
      </dgm:t>
    </dgm:pt>
    <dgm:pt modelId="{BCB7A056-D694-439C-A6C7-78BAB2BB4DC2}" type="pres">
      <dgm:prSet presAssocID="{8BDA8112-F079-42AE-A5FF-474F691E77C5}" presName="root2" presStyleCnt="0"/>
      <dgm:spPr/>
    </dgm:pt>
    <dgm:pt modelId="{CC572E7A-39DA-48F4-AA58-32995D04FF1C}" type="pres">
      <dgm:prSet presAssocID="{8BDA8112-F079-42AE-A5FF-474F691E77C5}" presName="LevelTwoTextNode" presStyleLbl="node4" presStyleIdx="0" presStyleCnt="2" custLinFactNeighborX="-318" custLinFactNeighborY="-87938">
        <dgm:presLayoutVars>
          <dgm:chPref val="3"/>
        </dgm:presLayoutVars>
      </dgm:prSet>
      <dgm:spPr/>
      <dgm:t>
        <a:bodyPr/>
        <a:lstStyle/>
        <a:p>
          <a:endParaRPr lang="en-US"/>
        </a:p>
      </dgm:t>
    </dgm:pt>
    <dgm:pt modelId="{5023BDA1-9CEF-4ED7-B7D5-99B953CB0112}" type="pres">
      <dgm:prSet presAssocID="{8BDA8112-F079-42AE-A5FF-474F691E77C5}" presName="level3hierChild" presStyleCnt="0"/>
      <dgm:spPr/>
    </dgm:pt>
    <dgm:pt modelId="{CD63B70F-DB82-494F-9F10-DD1155423CB4}" type="pres">
      <dgm:prSet presAssocID="{6D708B57-E212-4ABC-8D63-86139CE53CDD}" presName="conn2-1" presStyleLbl="parChTrans1D2" presStyleIdx="1" presStyleCnt="2"/>
      <dgm:spPr/>
      <dgm:t>
        <a:bodyPr/>
        <a:lstStyle/>
        <a:p>
          <a:endParaRPr lang="en-US"/>
        </a:p>
      </dgm:t>
    </dgm:pt>
    <dgm:pt modelId="{5210E0FB-CCDB-48B7-9805-A9027FA203F3}" type="pres">
      <dgm:prSet presAssocID="{6D708B57-E212-4ABC-8D63-86139CE53CDD}" presName="connTx" presStyleLbl="parChTrans1D2" presStyleIdx="1" presStyleCnt="2"/>
      <dgm:spPr/>
      <dgm:t>
        <a:bodyPr/>
        <a:lstStyle/>
        <a:p>
          <a:endParaRPr lang="en-US"/>
        </a:p>
      </dgm:t>
    </dgm:pt>
    <dgm:pt modelId="{691135F5-3AAD-4F30-B451-66CEA1A7B09F}" type="pres">
      <dgm:prSet presAssocID="{BC590CC0-EB1E-43B0-9CA6-0C36FCF73D55}" presName="root2" presStyleCnt="0"/>
      <dgm:spPr/>
    </dgm:pt>
    <dgm:pt modelId="{929B0799-956A-4547-8B96-0E3F82BE8156}" type="pres">
      <dgm:prSet presAssocID="{BC590CC0-EB1E-43B0-9CA6-0C36FCF73D55}" presName="LevelTwoTextNode" presStyleLbl="node2" presStyleIdx="1" presStyleCnt="2" custLinFactNeighborX="-318" custLinFactNeighborY="82641">
        <dgm:presLayoutVars>
          <dgm:chPref val="3"/>
        </dgm:presLayoutVars>
      </dgm:prSet>
      <dgm:spPr/>
      <dgm:t>
        <a:bodyPr/>
        <a:lstStyle/>
        <a:p>
          <a:endParaRPr lang="en-US"/>
        </a:p>
      </dgm:t>
    </dgm:pt>
    <dgm:pt modelId="{A4E2AD3D-C3A3-4F6D-B589-EFEACEBB4A30}" type="pres">
      <dgm:prSet presAssocID="{BC590CC0-EB1E-43B0-9CA6-0C36FCF73D55}" presName="level3hierChild" presStyleCnt="0"/>
      <dgm:spPr/>
    </dgm:pt>
    <dgm:pt modelId="{7D92AD3A-FFB0-4EB6-8063-5AED396464D6}" type="pres">
      <dgm:prSet presAssocID="{D0C15FF4-CE9A-48B0-BC44-3BB4F9FB4F9E}" presName="conn2-1" presStyleLbl="parChTrans1D3" presStyleIdx="1" presStyleCnt="2"/>
      <dgm:spPr/>
      <dgm:t>
        <a:bodyPr/>
        <a:lstStyle/>
        <a:p>
          <a:endParaRPr lang="en-US"/>
        </a:p>
      </dgm:t>
    </dgm:pt>
    <dgm:pt modelId="{911C21BC-BEF9-4CD2-B18D-702D4EBCA977}" type="pres">
      <dgm:prSet presAssocID="{D0C15FF4-CE9A-48B0-BC44-3BB4F9FB4F9E}" presName="connTx" presStyleLbl="parChTrans1D3" presStyleIdx="1" presStyleCnt="2"/>
      <dgm:spPr/>
      <dgm:t>
        <a:bodyPr/>
        <a:lstStyle/>
        <a:p>
          <a:endParaRPr lang="en-US"/>
        </a:p>
      </dgm:t>
    </dgm:pt>
    <dgm:pt modelId="{CEB87D39-9F77-4344-8A6E-B95C674ABACD}" type="pres">
      <dgm:prSet presAssocID="{DFFB0F06-DE38-4192-AA9B-6BBAA8243213}" presName="root2" presStyleCnt="0"/>
      <dgm:spPr/>
    </dgm:pt>
    <dgm:pt modelId="{40F0AECA-8A2F-4B04-9D66-A887A5832DA2}" type="pres">
      <dgm:prSet presAssocID="{DFFB0F06-DE38-4192-AA9B-6BBAA8243213}" presName="LevelTwoTextNode" presStyleLbl="node3" presStyleIdx="1" presStyleCnt="2" custLinFactNeighborX="-318" custLinFactNeighborY="82641">
        <dgm:presLayoutVars>
          <dgm:chPref val="3"/>
        </dgm:presLayoutVars>
      </dgm:prSet>
      <dgm:spPr/>
      <dgm:t>
        <a:bodyPr/>
        <a:lstStyle/>
        <a:p>
          <a:endParaRPr lang="en-US"/>
        </a:p>
      </dgm:t>
    </dgm:pt>
    <dgm:pt modelId="{EEB39CA0-54AD-4EA6-B390-F5C0A1BD3A6E}" type="pres">
      <dgm:prSet presAssocID="{DFFB0F06-DE38-4192-AA9B-6BBAA8243213}" presName="level3hierChild" presStyleCnt="0"/>
      <dgm:spPr/>
    </dgm:pt>
    <dgm:pt modelId="{E9E60CCD-9243-45F7-A4C2-630918A432C9}" type="pres">
      <dgm:prSet presAssocID="{028CC689-3690-43BD-A9F6-B47024FCE09A}" presName="conn2-1" presStyleLbl="parChTrans1D4" presStyleIdx="1" presStyleCnt="2"/>
      <dgm:spPr/>
      <dgm:t>
        <a:bodyPr/>
        <a:lstStyle/>
        <a:p>
          <a:endParaRPr lang="en-US"/>
        </a:p>
      </dgm:t>
    </dgm:pt>
    <dgm:pt modelId="{C8E67CBE-E06E-451A-AB9A-E1570DDFAAF6}" type="pres">
      <dgm:prSet presAssocID="{028CC689-3690-43BD-A9F6-B47024FCE09A}" presName="connTx" presStyleLbl="parChTrans1D4" presStyleIdx="1" presStyleCnt="2"/>
      <dgm:spPr/>
      <dgm:t>
        <a:bodyPr/>
        <a:lstStyle/>
        <a:p>
          <a:endParaRPr lang="en-US"/>
        </a:p>
      </dgm:t>
    </dgm:pt>
    <dgm:pt modelId="{ABBC979E-8D9C-46AF-BAC3-C5F7F8A7566C}" type="pres">
      <dgm:prSet presAssocID="{8521FC95-6DB3-4B5E-8338-DB8A1B4515E9}" presName="root2" presStyleCnt="0"/>
      <dgm:spPr/>
    </dgm:pt>
    <dgm:pt modelId="{60F961A5-EFA9-4364-B59E-DFFF3761F7D5}" type="pres">
      <dgm:prSet presAssocID="{8521FC95-6DB3-4B5E-8338-DB8A1B4515E9}" presName="LevelTwoTextNode" presStyleLbl="node4" presStyleIdx="1" presStyleCnt="2" custLinFactNeighborX="-318" custLinFactNeighborY="82641">
        <dgm:presLayoutVars>
          <dgm:chPref val="3"/>
        </dgm:presLayoutVars>
      </dgm:prSet>
      <dgm:spPr/>
      <dgm:t>
        <a:bodyPr/>
        <a:lstStyle/>
        <a:p>
          <a:endParaRPr lang="en-US"/>
        </a:p>
      </dgm:t>
    </dgm:pt>
    <dgm:pt modelId="{D316990E-B385-40E7-A97A-7A029A68099D}" type="pres">
      <dgm:prSet presAssocID="{8521FC95-6DB3-4B5E-8338-DB8A1B4515E9}" presName="level3hierChild" presStyleCnt="0"/>
      <dgm:spPr/>
    </dgm:pt>
  </dgm:ptLst>
  <dgm:cxnLst>
    <dgm:cxn modelId="{B85878CF-98FC-4727-BC8F-EFACB13470C6}" type="presOf" srcId="{8BDA8112-F079-42AE-A5FF-474F691E77C5}" destId="{CC572E7A-39DA-48F4-AA58-32995D04FF1C}" srcOrd="0" destOrd="0" presId="urn:microsoft.com/office/officeart/2005/8/layout/hierarchy2"/>
    <dgm:cxn modelId="{F740B993-24B7-47FE-8D75-C276A3FC2979}" type="presOf" srcId="{8521FC95-6DB3-4B5E-8338-DB8A1B4515E9}" destId="{60F961A5-EFA9-4364-B59E-DFFF3761F7D5}" srcOrd="0" destOrd="0" presId="urn:microsoft.com/office/officeart/2005/8/layout/hierarchy2"/>
    <dgm:cxn modelId="{0BD57FF8-4184-4AC7-9225-F535995A894F}" type="presOf" srcId="{D0C15FF4-CE9A-48B0-BC44-3BB4F9FB4F9E}" destId="{911C21BC-BEF9-4CD2-B18D-702D4EBCA977}" srcOrd="1" destOrd="0" presId="urn:microsoft.com/office/officeart/2005/8/layout/hierarchy2"/>
    <dgm:cxn modelId="{E70885C4-FFFC-4CF4-9B71-D0C4536FA834}" type="presOf" srcId="{DF73B504-A55A-4FFD-A90A-43C1656D3927}" destId="{C41AB4CD-EB6A-4AB1-BBC3-83A079E1FD25}" srcOrd="1" destOrd="0" presId="urn:microsoft.com/office/officeart/2005/8/layout/hierarchy2"/>
    <dgm:cxn modelId="{B906DE55-2413-4AED-86EC-ACB51975CFF2}" type="presOf" srcId="{00F33604-6818-4667-BF80-0378B77734FA}" destId="{6A4612FA-E480-43A6-9DC5-68D2BE76826D}" srcOrd="0" destOrd="0" presId="urn:microsoft.com/office/officeart/2005/8/layout/hierarchy2"/>
    <dgm:cxn modelId="{8F503561-13B5-4580-9E72-9E6F2DB2E545}" type="presOf" srcId="{8F034A7E-2886-445F-876B-611731CA5287}" destId="{32C73176-7AFA-471F-A400-81853BA4D77F}" srcOrd="0" destOrd="0" presId="urn:microsoft.com/office/officeart/2005/8/layout/hierarchy2"/>
    <dgm:cxn modelId="{B7C3E179-F3FC-422D-B404-56CC4EAED0D1}" type="presOf" srcId="{6D708B57-E212-4ABC-8D63-86139CE53CDD}" destId="{CD63B70F-DB82-494F-9F10-DD1155423CB4}" srcOrd="0" destOrd="0" presId="urn:microsoft.com/office/officeart/2005/8/layout/hierarchy2"/>
    <dgm:cxn modelId="{877243FB-BC84-4A40-A274-9C277EA13FDE}" type="presOf" srcId="{6D708B57-E212-4ABC-8D63-86139CE53CDD}" destId="{5210E0FB-CCDB-48B7-9805-A9027FA203F3}" srcOrd="1" destOrd="0" presId="urn:microsoft.com/office/officeart/2005/8/layout/hierarchy2"/>
    <dgm:cxn modelId="{0D3F2A33-C25F-4512-ABB6-439E39E7A03E}" type="presOf" srcId="{DF73B504-A55A-4FFD-A90A-43C1656D3927}" destId="{D6163689-CDD5-469B-91A2-8A83FF05DCE5}" srcOrd="0" destOrd="0" presId="urn:microsoft.com/office/officeart/2005/8/layout/hierarchy2"/>
    <dgm:cxn modelId="{6AA38DBE-34BA-4F50-9459-52734161E32D}" type="presOf" srcId="{0F1277F0-C0F2-4BEF-8CDA-50D9B1313C99}" destId="{72482BA3-EE3A-445B-AAAC-E8F9C7784B66}" srcOrd="0" destOrd="0" presId="urn:microsoft.com/office/officeart/2005/8/layout/hierarchy2"/>
    <dgm:cxn modelId="{8466FF1D-427B-4BA9-B6C0-9CD5A5E4980F}" srcId="{DFFB0F06-DE38-4192-AA9B-6BBAA8243213}" destId="{8521FC95-6DB3-4B5E-8338-DB8A1B4515E9}" srcOrd="0" destOrd="0" parTransId="{028CC689-3690-43BD-A9F6-B47024FCE09A}" sibTransId="{FBC08703-297F-4371-BD4D-07081E553C12}"/>
    <dgm:cxn modelId="{42A30506-6BF1-4648-8316-FFBA247F1108}" srcId="{536DEC18-96AC-451E-90EA-4AA8995FE776}" destId="{BAEDE0F1-36AD-475F-89CC-A8BF31A35AB5}" srcOrd="0" destOrd="0" parTransId="{DF73B504-A55A-4FFD-A90A-43C1656D3927}" sibTransId="{86E00CC7-91C1-402A-AE08-D97C8EBA7392}"/>
    <dgm:cxn modelId="{9C5411AC-532B-4112-8252-3F2625AC86AF}" type="presOf" srcId="{D0C15FF4-CE9A-48B0-BC44-3BB4F9FB4F9E}" destId="{7D92AD3A-FFB0-4EB6-8063-5AED396464D6}" srcOrd="0" destOrd="0" presId="urn:microsoft.com/office/officeart/2005/8/layout/hierarchy2"/>
    <dgm:cxn modelId="{AD7DD4EA-E459-4EBC-8C6E-F03D8588703F}" type="presOf" srcId="{EF861EB8-775B-4041-B848-4A24048E5A44}" destId="{83D65FF6-1764-4FA7-8919-8221F94C3FCE}" srcOrd="1" destOrd="0" presId="urn:microsoft.com/office/officeart/2005/8/layout/hierarchy2"/>
    <dgm:cxn modelId="{F2EF0329-E1C0-44FA-AD79-8E5BF2965B44}" srcId="{BAEDE0F1-36AD-475F-89CC-A8BF31A35AB5}" destId="{8BDA8112-F079-42AE-A5FF-474F691E77C5}" srcOrd="0" destOrd="0" parTransId="{8F034A7E-2886-445F-876B-611731CA5287}" sibTransId="{DB7E79D3-6525-49B8-9E4F-40BBDBD8936A}"/>
    <dgm:cxn modelId="{0CACCF48-51B1-4B8E-9B3E-0F91B1D4E722}" type="presOf" srcId="{028CC689-3690-43BD-A9F6-B47024FCE09A}" destId="{C8E67CBE-E06E-451A-AB9A-E1570DDFAAF6}" srcOrd="1" destOrd="0" presId="urn:microsoft.com/office/officeart/2005/8/layout/hierarchy2"/>
    <dgm:cxn modelId="{5040F42F-C3CF-4C07-96A4-EB2A97E09FD7}" type="presOf" srcId="{028CC689-3690-43BD-A9F6-B47024FCE09A}" destId="{E9E60CCD-9243-45F7-A4C2-630918A432C9}" srcOrd="0" destOrd="0" presId="urn:microsoft.com/office/officeart/2005/8/layout/hierarchy2"/>
    <dgm:cxn modelId="{B76F775C-9D8E-4287-99DE-E22EB67E6788}" type="presOf" srcId="{EF861EB8-775B-4041-B848-4A24048E5A44}" destId="{B0AD1302-21F9-4283-AC11-AAAE49C35DCF}" srcOrd="0" destOrd="0" presId="urn:microsoft.com/office/officeart/2005/8/layout/hierarchy2"/>
    <dgm:cxn modelId="{ED572FDA-667C-461B-8A43-5C3FBB572356}" type="presOf" srcId="{BC590CC0-EB1E-43B0-9CA6-0C36FCF73D55}" destId="{929B0799-956A-4547-8B96-0E3F82BE8156}" srcOrd="0" destOrd="0" presId="urn:microsoft.com/office/officeart/2005/8/layout/hierarchy2"/>
    <dgm:cxn modelId="{1208EB3A-ABCD-400B-B778-FF571C540A5C}" type="presOf" srcId="{BAEDE0F1-36AD-475F-89CC-A8BF31A35AB5}" destId="{9AB889AA-B85D-4F18-99DD-410E9FC3F8A6}" srcOrd="0" destOrd="0" presId="urn:microsoft.com/office/officeart/2005/8/layout/hierarchy2"/>
    <dgm:cxn modelId="{4E867F7F-0A31-42E9-8415-D5D77EFF9207}" type="presOf" srcId="{8F034A7E-2886-445F-876B-611731CA5287}" destId="{9ED184D2-C93E-4673-B915-D8422BC500EF}" srcOrd="1" destOrd="0" presId="urn:microsoft.com/office/officeart/2005/8/layout/hierarchy2"/>
    <dgm:cxn modelId="{B9CA9B0C-78D8-412F-8D04-47B3780CD006}" srcId="{0F1277F0-C0F2-4BEF-8CDA-50D9B1313C99}" destId="{00F33604-6818-4667-BF80-0378B77734FA}" srcOrd="0" destOrd="0" parTransId="{CE864E51-D752-4483-86D1-0FDF192F97E4}" sibTransId="{4A672B48-055D-4E85-970F-7F21361907F6}"/>
    <dgm:cxn modelId="{C53E73D5-FA18-4217-8CC8-1EFCD27DB288}" srcId="{00F33604-6818-4667-BF80-0378B77734FA}" destId="{536DEC18-96AC-451E-90EA-4AA8995FE776}" srcOrd="0" destOrd="0" parTransId="{EF861EB8-775B-4041-B848-4A24048E5A44}" sibTransId="{530BFF75-4463-4F81-A333-7C0BA61B05BF}"/>
    <dgm:cxn modelId="{2C66646F-8E8C-4C06-ABE5-DA4259376C5C}" type="presOf" srcId="{536DEC18-96AC-451E-90EA-4AA8995FE776}" destId="{41E6795D-1F7E-4A55-84D2-654D4FA67929}" srcOrd="0" destOrd="0" presId="urn:microsoft.com/office/officeart/2005/8/layout/hierarchy2"/>
    <dgm:cxn modelId="{B80E84D2-89A0-468F-A1D9-582147637F25}" srcId="{00F33604-6818-4667-BF80-0378B77734FA}" destId="{BC590CC0-EB1E-43B0-9CA6-0C36FCF73D55}" srcOrd="1" destOrd="0" parTransId="{6D708B57-E212-4ABC-8D63-86139CE53CDD}" sibTransId="{1D447EE9-470E-43A4-88CC-D16D2CB2157B}"/>
    <dgm:cxn modelId="{587ED921-3258-4A0E-883C-F7C25603D590}" srcId="{BC590CC0-EB1E-43B0-9CA6-0C36FCF73D55}" destId="{DFFB0F06-DE38-4192-AA9B-6BBAA8243213}" srcOrd="0" destOrd="0" parTransId="{D0C15FF4-CE9A-48B0-BC44-3BB4F9FB4F9E}" sibTransId="{15F56184-2D09-4CF6-8A6E-DE6E24D937E3}"/>
    <dgm:cxn modelId="{126292AB-7608-4E29-981B-25DD9CBDDD16}" type="presOf" srcId="{DFFB0F06-DE38-4192-AA9B-6BBAA8243213}" destId="{40F0AECA-8A2F-4B04-9D66-A887A5832DA2}" srcOrd="0" destOrd="0" presId="urn:microsoft.com/office/officeart/2005/8/layout/hierarchy2"/>
    <dgm:cxn modelId="{515272BE-9822-44F5-A836-D6D3E430092C}" type="presParOf" srcId="{72482BA3-EE3A-445B-AAAC-E8F9C7784B66}" destId="{98F5C0C4-0197-413E-9D91-333384F27A09}" srcOrd="0" destOrd="0" presId="urn:microsoft.com/office/officeart/2005/8/layout/hierarchy2"/>
    <dgm:cxn modelId="{4A0A3CB0-8AE4-4DC9-9BA8-0419C8DD0232}" type="presParOf" srcId="{98F5C0C4-0197-413E-9D91-333384F27A09}" destId="{6A4612FA-E480-43A6-9DC5-68D2BE76826D}" srcOrd="0" destOrd="0" presId="urn:microsoft.com/office/officeart/2005/8/layout/hierarchy2"/>
    <dgm:cxn modelId="{A3D6454C-2F65-45C4-9153-7B32B76D0ECB}" type="presParOf" srcId="{98F5C0C4-0197-413E-9D91-333384F27A09}" destId="{686B70C5-AE90-41E2-9C4E-FBDA0064E41C}" srcOrd="1" destOrd="0" presId="urn:microsoft.com/office/officeart/2005/8/layout/hierarchy2"/>
    <dgm:cxn modelId="{BFF0264C-8FA6-464D-9E62-B08221F8B1CF}" type="presParOf" srcId="{686B70C5-AE90-41E2-9C4E-FBDA0064E41C}" destId="{B0AD1302-21F9-4283-AC11-AAAE49C35DCF}" srcOrd="0" destOrd="0" presId="urn:microsoft.com/office/officeart/2005/8/layout/hierarchy2"/>
    <dgm:cxn modelId="{D53E3131-03E9-4A92-B3EB-AB5D06CBD1DD}" type="presParOf" srcId="{B0AD1302-21F9-4283-AC11-AAAE49C35DCF}" destId="{83D65FF6-1764-4FA7-8919-8221F94C3FCE}" srcOrd="0" destOrd="0" presId="urn:microsoft.com/office/officeart/2005/8/layout/hierarchy2"/>
    <dgm:cxn modelId="{EC86F441-EC01-4B8A-86C6-3A08DCF3CAD8}" type="presParOf" srcId="{686B70C5-AE90-41E2-9C4E-FBDA0064E41C}" destId="{BC03C456-A7A7-4E5C-9F35-8A73E3C5D8E1}" srcOrd="1" destOrd="0" presId="urn:microsoft.com/office/officeart/2005/8/layout/hierarchy2"/>
    <dgm:cxn modelId="{866B9F02-4236-4E49-9B6D-DE7ED0AE45CA}" type="presParOf" srcId="{BC03C456-A7A7-4E5C-9F35-8A73E3C5D8E1}" destId="{41E6795D-1F7E-4A55-84D2-654D4FA67929}" srcOrd="0" destOrd="0" presId="urn:microsoft.com/office/officeart/2005/8/layout/hierarchy2"/>
    <dgm:cxn modelId="{60FA4118-7B00-4231-AEBF-F61A28BBB416}" type="presParOf" srcId="{BC03C456-A7A7-4E5C-9F35-8A73E3C5D8E1}" destId="{1DD3E4E8-0061-4BE8-A9BE-C151CA0CDC40}" srcOrd="1" destOrd="0" presId="urn:microsoft.com/office/officeart/2005/8/layout/hierarchy2"/>
    <dgm:cxn modelId="{34D3361D-49CC-4811-AEAC-4406293FE69F}" type="presParOf" srcId="{1DD3E4E8-0061-4BE8-A9BE-C151CA0CDC40}" destId="{D6163689-CDD5-469B-91A2-8A83FF05DCE5}" srcOrd="0" destOrd="0" presId="urn:microsoft.com/office/officeart/2005/8/layout/hierarchy2"/>
    <dgm:cxn modelId="{ED0A8764-1CE8-40A4-A87A-AD61F86D9F8B}" type="presParOf" srcId="{D6163689-CDD5-469B-91A2-8A83FF05DCE5}" destId="{C41AB4CD-EB6A-4AB1-BBC3-83A079E1FD25}" srcOrd="0" destOrd="0" presId="urn:microsoft.com/office/officeart/2005/8/layout/hierarchy2"/>
    <dgm:cxn modelId="{6D247429-E338-474F-ACFA-6DF7B9DF0FC2}" type="presParOf" srcId="{1DD3E4E8-0061-4BE8-A9BE-C151CA0CDC40}" destId="{DEB475FE-F950-487A-99D4-859829C1CD9C}" srcOrd="1" destOrd="0" presId="urn:microsoft.com/office/officeart/2005/8/layout/hierarchy2"/>
    <dgm:cxn modelId="{772BD163-8DFC-40D4-B666-2BCCF69242C5}" type="presParOf" srcId="{DEB475FE-F950-487A-99D4-859829C1CD9C}" destId="{9AB889AA-B85D-4F18-99DD-410E9FC3F8A6}" srcOrd="0" destOrd="0" presId="urn:microsoft.com/office/officeart/2005/8/layout/hierarchy2"/>
    <dgm:cxn modelId="{02246881-6574-48E1-9C6C-3130E3708AD0}" type="presParOf" srcId="{DEB475FE-F950-487A-99D4-859829C1CD9C}" destId="{248A6FD7-9B95-429F-8937-624220F5BE16}" srcOrd="1" destOrd="0" presId="urn:microsoft.com/office/officeart/2005/8/layout/hierarchy2"/>
    <dgm:cxn modelId="{01AB3E44-6DE5-4830-BFAB-50EC1C6BF3C9}" type="presParOf" srcId="{248A6FD7-9B95-429F-8937-624220F5BE16}" destId="{32C73176-7AFA-471F-A400-81853BA4D77F}" srcOrd="0" destOrd="0" presId="urn:microsoft.com/office/officeart/2005/8/layout/hierarchy2"/>
    <dgm:cxn modelId="{94A4C4FF-34A9-467C-B91D-968C87BC1B1A}" type="presParOf" srcId="{32C73176-7AFA-471F-A400-81853BA4D77F}" destId="{9ED184D2-C93E-4673-B915-D8422BC500EF}" srcOrd="0" destOrd="0" presId="urn:microsoft.com/office/officeart/2005/8/layout/hierarchy2"/>
    <dgm:cxn modelId="{AFCC8140-B373-42F8-9891-4C24786F6AAD}" type="presParOf" srcId="{248A6FD7-9B95-429F-8937-624220F5BE16}" destId="{BCB7A056-D694-439C-A6C7-78BAB2BB4DC2}" srcOrd="1" destOrd="0" presId="urn:microsoft.com/office/officeart/2005/8/layout/hierarchy2"/>
    <dgm:cxn modelId="{6AEAC126-C83E-4594-B491-D2E5035C876B}" type="presParOf" srcId="{BCB7A056-D694-439C-A6C7-78BAB2BB4DC2}" destId="{CC572E7A-39DA-48F4-AA58-32995D04FF1C}" srcOrd="0" destOrd="0" presId="urn:microsoft.com/office/officeart/2005/8/layout/hierarchy2"/>
    <dgm:cxn modelId="{33834BDF-B952-49E4-B989-E2B10DA000B8}" type="presParOf" srcId="{BCB7A056-D694-439C-A6C7-78BAB2BB4DC2}" destId="{5023BDA1-9CEF-4ED7-B7D5-99B953CB0112}" srcOrd="1" destOrd="0" presId="urn:microsoft.com/office/officeart/2005/8/layout/hierarchy2"/>
    <dgm:cxn modelId="{C5029CF8-B207-4573-808D-2C5CAA0DE5BF}" type="presParOf" srcId="{686B70C5-AE90-41E2-9C4E-FBDA0064E41C}" destId="{CD63B70F-DB82-494F-9F10-DD1155423CB4}" srcOrd="2" destOrd="0" presId="urn:microsoft.com/office/officeart/2005/8/layout/hierarchy2"/>
    <dgm:cxn modelId="{DD20ACEE-04B4-41C8-AEFF-F86B231577F6}" type="presParOf" srcId="{CD63B70F-DB82-494F-9F10-DD1155423CB4}" destId="{5210E0FB-CCDB-48B7-9805-A9027FA203F3}" srcOrd="0" destOrd="0" presId="urn:microsoft.com/office/officeart/2005/8/layout/hierarchy2"/>
    <dgm:cxn modelId="{9A555A94-ED1C-430D-A1FA-7775B1709B8F}" type="presParOf" srcId="{686B70C5-AE90-41E2-9C4E-FBDA0064E41C}" destId="{691135F5-3AAD-4F30-B451-66CEA1A7B09F}" srcOrd="3" destOrd="0" presId="urn:microsoft.com/office/officeart/2005/8/layout/hierarchy2"/>
    <dgm:cxn modelId="{7E8E854F-5BF9-4C05-8173-2F00A33936A2}" type="presParOf" srcId="{691135F5-3AAD-4F30-B451-66CEA1A7B09F}" destId="{929B0799-956A-4547-8B96-0E3F82BE8156}" srcOrd="0" destOrd="0" presId="urn:microsoft.com/office/officeart/2005/8/layout/hierarchy2"/>
    <dgm:cxn modelId="{0A53BC6E-9B38-40C4-863F-933F3112FA1D}" type="presParOf" srcId="{691135F5-3AAD-4F30-B451-66CEA1A7B09F}" destId="{A4E2AD3D-C3A3-4F6D-B589-EFEACEBB4A30}" srcOrd="1" destOrd="0" presId="urn:microsoft.com/office/officeart/2005/8/layout/hierarchy2"/>
    <dgm:cxn modelId="{E667977A-D13E-4D8C-ABDF-54064E23BAB0}" type="presParOf" srcId="{A4E2AD3D-C3A3-4F6D-B589-EFEACEBB4A30}" destId="{7D92AD3A-FFB0-4EB6-8063-5AED396464D6}" srcOrd="0" destOrd="0" presId="urn:microsoft.com/office/officeart/2005/8/layout/hierarchy2"/>
    <dgm:cxn modelId="{8C47A35D-70CE-48C8-845F-F30A28B87DB0}" type="presParOf" srcId="{7D92AD3A-FFB0-4EB6-8063-5AED396464D6}" destId="{911C21BC-BEF9-4CD2-B18D-702D4EBCA977}" srcOrd="0" destOrd="0" presId="urn:microsoft.com/office/officeart/2005/8/layout/hierarchy2"/>
    <dgm:cxn modelId="{3E396517-04DC-4CD4-A1C6-B7AEE3972D02}" type="presParOf" srcId="{A4E2AD3D-C3A3-4F6D-B589-EFEACEBB4A30}" destId="{CEB87D39-9F77-4344-8A6E-B95C674ABACD}" srcOrd="1" destOrd="0" presId="urn:microsoft.com/office/officeart/2005/8/layout/hierarchy2"/>
    <dgm:cxn modelId="{118C5D08-4CC5-4342-A655-1389593F0884}" type="presParOf" srcId="{CEB87D39-9F77-4344-8A6E-B95C674ABACD}" destId="{40F0AECA-8A2F-4B04-9D66-A887A5832DA2}" srcOrd="0" destOrd="0" presId="urn:microsoft.com/office/officeart/2005/8/layout/hierarchy2"/>
    <dgm:cxn modelId="{50E47A4F-5C7C-4792-AF6A-5833B19D02AE}" type="presParOf" srcId="{CEB87D39-9F77-4344-8A6E-B95C674ABACD}" destId="{EEB39CA0-54AD-4EA6-B390-F5C0A1BD3A6E}" srcOrd="1" destOrd="0" presId="urn:microsoft.com/office/officeart/2005/8/layout/hierarchy2"/>
    <dgm:cxn modelId="{CC86AD6C-DBED-4823-BF81-4B607045A367}" type="presParOf" srcId="{EEB39CA0-54AD-4EA6-B390-F5C0A1BD3A6E}" destId="{E9E60CCD-9243-45F7-A4C2-630918A432C9}" srcOrd="0" destOrd="0" presId="urn:microsoft.com/office/officeart/2005/8/layout/hierarchy2"/>
    <dgm:cxn modelId="{FE31B3A7-C343-4BEF-890B-B8A6E70F1F8D}" type="presParOf" srcId="{E9E60CCD-9243-45F7-A4C2-630918A432C9}" destId="{C8E67CBE-E06E-451A-AB9A-E1570DDFAAF6}" srcOrd="0" destOrd="0" presId="urn:microsoft.com/office/officeart/2005/8/layout/hierarchy2"/>
    <dgm:cxn modelId="{C5AD6A13-5903-4B62-B3FE-181D23C6B776}" type="presParOf" srcId="{EEB39CA0-54AD-4EA6-B390-F5C0A1BD3A6E}" destId="{ABBC979E-8D9C-46AF-BAC3-C5F7F8A7566C}" srcOrd="1" destOrd="0" presId="urn:microsoft.com/office/officeart/2005/8/layout/hierarchy2"/>
    <dgm:cxn modelId="{1D17DBD7-484B-472F-84FB-8DD7F5F87ADF}" type="presParOf" srcId="{ABBC979E-8D9C-46AF-BAC3-C5F7F8A7566C}" destId="{60F961A5-EFA9-4364-B59E-DFFF3761F7D5}" srcOrd="0" destOrd="0" presId="urn:microsoft.com/office/officeart/2005/8/layout/hierarchy2"/>
    <dgm:cxn modelId="{C98E44B0-FA9D-4D2B-9FC6-11E2DE251ABC}" type="presParOf" srcId="{ABBC979E-8D9C-46AF-BAC3-C5F7F8A7566C}" destId="{D316990E-B385-40E7-A97A-7A029A68099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37FE93-390D-4807-BECD-BE75F15D9E03}"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en-US"/>
        </a:p>
      </dgm:t>
    </dgm:pt>
    <dgm:pt modelId="{EFC610ED-6BB3-4B63-9B9F-0D05305FA5FE}">
      <dgm:prSet phldrT="[Text]"/>
      <dgm:spPr/>
      <dgm:t>
        <a:bodyPr/>
        <a:lstStyle/>
        <a:p>
          <a:r>
            <a:rPr lang="fa-IR" dirty="0" smtClean="0"/>
            <a:t>پارادایم تفکر گزینه ای </a:t>
          </a:r>
          <a:endParaRPr lang="en-US" dirty="0"/>
        </a:p>
      </dgm:t>
    </dgm:pt>
    <dgm:pt modelId="{88005954-0D06-41B3-92E6-A4B8C5C94B73}" type="parTrans" cxnId="{300118A7-6E26-4FFB-9870-BD84D64B08F5}">
      <dgm:prSet/>
      <dgm:spPr/>
      <dgm:t>
        <a:bodyPr/>
        <a:lstStyle/>
        <a:p>
          <a:endParaRPr lang="en-US"/>
        </a:p>
      </dgm:t>
    </dgm:pt>
    <dgm:pt modelId="{742A3E37-C112-4F73-BE16-7D55F37AD9C5}" type="sibTrans" cxnId="{300118A7-6E26-4FFB-9870-BD84D64B08F5}">
      <dgm:prSet/>
      <dgm:spPr/>
      <dgm:t>
        <a:bodyPr/>
        <a:lstStyle/>
        <a:p>
          <a:endParaRPr lang="en-US"/>
        </a:p>
      </dgm:t>
    </dgm:pt>
    <dgm:pt modelId="{158017A0-C74F-4828-B8F2-795BFF09E46F}">
      <dgm:prSet phldrT="[Text]"/>
      <dgm:spPr/>
      <dgm:t>
        <a:bodyPr/>
        <a:lstStyle/>
        <a:p>
          <a:pPr rtl="1"/>
          <a:r>
            <a:rPr lang="fa-IR" dirty="0" smtClean="0"/>
            <a:t>برخوردی </a:t>
          </a:r>
          <a:r>
            <a:rPr lang="fa-IR" dirty="0" err="1" smtClean="0"/>
            <a:t>منفعلانه</a:t>
          </a:r>
          <a:endParaRPr lang="en-US" dirty="0"/>
        </a:p>
      </dgm:t>
    </dgm:pt>
    <dgm:pt modelId="{1EC8A333-614E-473A-A4A2-2E2D55A55C5F}" type="parTrans" cxnId="{EDB2C9E8-4B29-4DD7-A153-FA266F6C8CC1}">
      <dgm:prSet/>
      <dgm:spPr/>
      <dgm:t>
        <a:bodyPr/>
        <a:lstStyle/>
        <a:p>
          <a:endParaRPr lang="en-US"/>
        </a:p>
      </dgm:t>
    </dgm:pt>
    <dgm:pt modelId="{88C3391C-D776-4787-8002-60786BC39E74}" type="sibTrans" cxnId="{EDB2C9E8-4B29-4DD7-A153-FA266F6C8CC1}">
      <dgm:prSet/>
      <dgm:spPr/>
      <dgm:t>
        <a:bodyPr/>
        <a:lstStyle/>
        <a:p>
          <a:endParaRPr lang="en-US"/>
        </a:p>
      </dgm:t>
    </dgm:pt>
    <dgm:pt modelId="{8200C01F-E6AA-43A6-B370-9D086E3CDFC3}">
      <dgm:prSet phldrT="[Text]"/>
      <dgm:spPr/>
      <dgm:t>
        <a:bodyPr/>
        <a:lstStyle/>
        <a:p>
          <a:pPr rtl="1"/>
          <a:r>
            <a:rPr lang="fa-IR" dirty="0" smtClean="0"/>
            <a:t>رویکردی </a:t>
          </a:r>
          <a:r>
            <a:rPr lang="fa-IR" dirty="0" err="1" smtClean="0"/>
            <a:t>واپس</a:t>
          </a:r>
          <a:r>
            <a:rPr lang="fa-IR" dirty="0" smtClean="0"/>
            <a:t> </a:t>
          </a:r>
          <a:r>
            <a:rPr lang="fa-IR" dirty="0" err="1" smtClean="0"/>
            <a:t>گرا:بستن</a:t>
          </a:r>
          <a:r>
            <a:rPr lang="fa-IR" dirty="0" smtClean="0"/>
            <a:t> درشکه شناسایی گزینه ها در جلوی اسب ارزش ها</a:t>
          </a:r>
          <a:endParaRPr lang="en-US" dirty="0"/>
        </a:p>
      </dgm:t>
    </dgm:pt>
    <dgm:pt modelId="{30728ED5-5782-40DE-A76B-D0F737FA3FF4}" type="parTrans" cxnId="{96E14D07-45E7-40FD-BDD1-97B5E04527F5}">
      <dgm:prSet/>
      <dgm:spPr/>
      <dgm:t>
        <a:bodyPr/>
        <a:lstStyle/>
        <a:p>
          <a:endParaRPr lang="en-US"/>
        </a:p>
      </dgm:t>
    </dgm:pt>
    <dgm:pt modelId="{CEA1B3AD-C3FC-4B44-8386-77B1AE53ED40}" type="sibTrans" cxnId="{96E14D07-45E7-40FD-BDD1-97B5E04527F5}">
      <dgm:prSet/>
      <dgm:spPr/>
      <dgm:t>
        <a:bodyPr/>
        <a:lstStyle/>
        <a:p>
          <a:endParaRPr lang="en-US"/>
        </a:p>
      </dgm:t>
    </dgm:pt>
    <dgm:pt modelId="{DB5A4500-B8B3-4139-A53D-A5F8BEFB3BE4}">
      <dgm:prSet phldrT="[Text]"/>
      <dgm:spPr/>
      <dgm:t>
        <a:bodyPr/>
        <a:lstStyle/>
        <a:p>
          <a:r>
            <a:rPr lang="fa-IR" dirty="0" smtClean="0"/>
            <a:t>پارادایم تفکر ارزشی</a:t>
          </a:r>
          <a:endParaRPr lang="en-US" dirty="0"/>
        </a:p>
      </dgm:t>
    </dgm:pt>
    <dgm:pt modelId="{29DCB135-F312-43A5-88DD-7D51D08B3CCA}" type="parTrans" cxnId="{FB127EC3-F7D6-461F-969A-04E52C1886FA}">
      <dgm:prSet/>
      <dgm:spPr/>
      <dgm:t>
        <a:bodyPr/>
        <a:lstStyle/>
        <a:p>
          <a:endParaRPr lang="en-US"/>
        </a:p>
      </dgm:t>
    </dgm:pt>
    <dgm:pt modelId="{48E2662D-E6B1-4801-B2FB-53123DAC25EA}" type="sibTrans" cxnId="{FB127EC3-F7D6-461F-969A-04E52C1886FA}">
      <dgm:prSet/>
      <dgm:spPr/>
      <dgm:t>
        <a:bodyPr/>
        <a:lstStyle/>
        <a:p>
          <a:endParaRPr lang="en-US"/>
        </a:p>
      </dgm:t>
    </dgm:pt>
    <dgm:pt modelId="{05F6BF28-1D56-4712-8F37-819ECD05713A}">
      <dgm:prSet phldrT="[Text]"/>
      <dgm:spPr/>
      <dgm:t>
        <a:bodyPr/>
        <a:lstStyle/>
        <a:p>
          <a:pPr rtl="1"/>
          <a:r>
            <a:rPr lang="fa-IR" dirty="0" smtClean="0"/>
            <a:t>تمرکز بر ارزش ها</a:t>
          </a:r>
          <a:endParaRPr lang="en-US" dirty="0"/>
        </a:p>
      </dgm:t>
    </dgm:pt>
    <dgm:pt modelId="{46CD0D55-877A-4823-888C-D2F194F9B540}" type="parTrans" cxnId="{D5574A01-4A1F-4E4E-9CBB-1B2EC2382850}">
      <dgm:prSet/>
      <dgm:spPr/>
      <dgm:t>
        <a:bodyPr/>
        <a:lstStyle/>
        <a:p>
          <a:endParaRPr lang="en-US"/>
        </a:p>
      </dgm:t>
    </dgm:pt>
    <dgm:pt modelId="{672CF412-D117-4CCD-83F1-AB5F96524BDC}" type="sibTrans" cxnId="{D5574A01-4A1F-4E4E-9CBB-1B2EC2382850}">
      <dgm:prSet/>
      <dgm:spPr/>
      <dgm:t>
        <a:bodyPr/>
        <a:lstStyle/>
        <a:p>
          <a:endParaRPr lang="en-US"/>
        </a:p>
      </dgm:t>
    </dgm:pt>
    <dgm:pt modelId="{A34983EF-BD0A-48B3-B83D-4C5441001E87}">
      <dgm:prSet phldrT="[Text]"/>
      <dgm:spPr/>
      <dgm:t>
        <a:bodyPr/>
        <a:lstStyle/>
        <a:p>
          <a:pPr rtl="1"/>
          <a:r>
            <a:rPr lang="fa-IR" dirty="0" smtClean="0"/>
            <a:t>موقعیت تصمیم = فرصت تصمیم</a:t>
          </a:r>
          <a:endParaRPr lang="en-US" dirty="0"/>
        </a:p>
      </dgm:t>
    </dgm:pt>
    <dgm:pt modelId="{EB0B13CB-B2B2-414E-9444-764A07E97000}" type="parTrans" cxnId="{3F7E0FC9-2070-44A9-8B38-16061134E2DB}">
      <dgm:prSet/>
      <dgm:spPr/>
      <dgm:t>
        <a:bodyPr/>
        <a:lstStyle/>
        <a:p>
          <a:endParaRPr lang="en-US"/>
        </a:p>
      </dgm:t>
    </dgm:pt>
    <dgm:pt modelId="{5FAC9450-CB0E-4614-A774-FD173E03042E}" type="sibTrans" cxnId="{3F7E0FC9-2070-44A9-8B38-16061134E2DB}">
      <dgm:prSet/>
      <dgm:spPr/>
      <dgm:t>
        <a:bodyPr/>
        <a:lstStyle/>
        <a:p>
          <a:endParaRPr lang="en-US"/>
        </a:p>
      </dgm:t>
    </dgm:pt>
    <dgm:pt modelId="{623014C9-E88C-4429-904A-3BDD9DB365B1}">
      <dgm:prSet phldrT="[Text]"/>
      <dgm:spPr/>
      <dgm:t>
        <a:bodyPr/>
        <a:lstStyle/>
        <a:p>
          <a:pPr rtl="1"/>
          <a:r>
            <a:rPr lang="fa-IR" dirty="0" smtClean="0"/>
            <a:t>تمرکز بر گزینه ها: گزینه ها موضوعیت دارند.</a:t>
          </a:r>
          <a:endParaRPr lang="en-US" dirty="0"/>
        </a:p>
      </dgm:t>
    </dgm:pt>
    <dgm:pt modelId="{111541F7-36B4-4F78-9051-9C5F70ACB199}" type="parTrans" cxnId="{CDEA45B0-A28C-4D71-93B6-FC05E7667F52}">
      <dgm:prSet/>
      <dgm:spPr/>
      <dgm:t>
        <a:bodyPr/>
        <a:lstStyle/>
        <a:p>
          <a:endParaRPr lang="en-US"/>
        </a:p>
      </dgm:t>
    </dgm:pt>
    <dgm:pt modelId="{E62D5F01-B97E-4877-B7AD-F1934C06A4C1}" type="sibTrans" cxnId="{CDEA45B0-A28C-4D71-93B6-FC05E7667F52}">
      <dgm:prSet/>
      <dgm:spPr/>
      <dgm:t>
        <a:bodyPr/>
        <a:lstStyle/>
        <a:p>
          <a:endParaRPr lang="en-US"/>
        </a:p>
      </dgm:t>
    </dgm:pt>
    <dgm:pt modelId="{289CDE00-AD0E-444A-BD43-8C53AC70F2A9}">
      <dgm:prSet phldrT="[Text]"/>
      <dgm:spPr/>
      <dgm:t>
        <a:bodyPr/>
        <a:lstStyle/>
        <a:p>
          <a:pPr rtl="1"/>
          <a:r>
            <a:rPr lang="fa-IR" dirty="0" smtClean="0"/>
            <a:t>برخوردی پیش </a:t>
          </a:r>
          <a:r>
            <a:rPr lang="fa-IR" dirty="0" err="1" smtClean="0"/>
            <a:t>دستانه</a:t>
          </a:r>
          <a:endParaRPr lang="en-US" dirty="0"/>
        </a:p>
      </dgm:t>
    </dgm:pt>
    <dgm:pt modelId="{B11A8C1D-073B-4B35-BCF2-0051806A8AB0}" type="parTrans" cxnId="{916AF09D-BB25-4060-A175-18A692EAFE6A}">
      <dgm:prSet/>
      <dgm:spPr/>
      <dgm:t>
        <a:bodyPr/>
        <a:lstStyle/>
        <a:p>
          <a:endParaRPr lang="en-US"/>
        </a:p>
      </dgm:t>
    </dgm:pt>
    <dgm:pt modelId="{DC02D162-6915-4B73-A06D-D2C951F0AA66}" type="sibTrans" cxnId="{916AF09D-BB25-4060-A175-18A692EAFE6A}">
      <dgm:prSet/>
      <dgm:spPr/>
      <dgm:t>
        <a:bodyPr/>
        <a:lstStyle/>
        <a:p>
          <a:endParaRPr lang="en-US"/>
        </a:p>
      </dgm:t>
    </dgm:pt>
    <dgm:pt modelId="{68434FE0-FEA8-48E3-88A2-53848784295E}">
      <dgm:prSet phldrT="[Text]"/>
      <dgm:spPr/>
      <dgm:t>
        <a:bodyPr/>
        <a:lstStyle/>
        <a:p>
          <a:pPr rtl="1"/>
          <a:r>
            <a:rPr lang="fa-IR" dirty="0" smtClean="0"/>
            <a:t>موقعیت تصمیم = مساله تصمیم</a:t>
          </a:r>
          <a:endParaRPr lang="en-US" dirty="0"/>
        </a:p>
      </dgm:t>
    </dgm:pt>
    <dgm:pt modelId="{B445CC06-8374-4808-A50D-BE3CBDE06098}" type="parTrans" cxnId="{3A573CC9-1C74-48EF-BF37-30D76BC02F0F}">
      <dgm:prSet/>
      <dgm:spPr/>
      <dgm:t>
        <a:bodyPr/>
        <a:lstStyle/>
        <a:p>
          <a:endParaRPr lang="en-US"/>
        </a:p>
      </dgm:t>
    </dgm:pt>
    <dgm:pt modelId="{DF474FBF-2261-4EB6-9033-C2C1DC32C7D2}" type="sibTrans" cxnId="{3A573CC9-1C74-48EF-BF37-30D76BC02F0F}">
      <dgm:prSet/>
      <dgm:spPr/>
      <dgm:t>
        <a:bodyPr/>
        <a:lstStyle/>
        <a:p>
          <a:endParaRPr lang="en-US"/>
        </a:p>
      </dgm:t>
    </dgm:pt>
    <dgm:pt modelId="{D5649996-C85C-46D0-A1FE-A1FA1002A937}">
      <dgm:prSet phldrT="[Text]"/>
      <dgm:spPr/>
      <dgm:t>
        <a:bodyPr/>
        <a:lstStyle/>
        <a:p>
          <a:pPr rtl="1"/>
          <a:r>
            <a:rPr lang="fa-IR" dirty="0" smtClean="0"/>
            <a:t>اول ارزش ها بعد گزینه ها</a:t>
          </a:r>
          <a:endParaRPr lang="en-US" dirty="0"/>
        </a:p>
      </dgm:t>
    </dgm:pt>
    <dgm:pt modelId="{C9E24CDD-AA16-4351-9FD2-A83731898DCB}" type="parTrans" cxnId="{1009A87C-62B1-4DB4-AE11-77A6C1520CD0}">
      <dgm:prSet/>
      <dgm:spPr/>
      <dgm:t>
        <a:bodyPr/>
        <a:lstStyle/>
        <a:p>
          <a:endParaRPr lang="en-US"/>
        </a:p>
      </dgm:t>
    </dgm:pt>
    <dgm:pt modelId="{F600E617-EBBE-4D70-BFD9-95D4E50F9814}" type="sibTrans" cxnId="{1009A87C-62B1-4DB4-AE11-77A6C1520CD0}">
      <dgm:prSet/>
      <dgm:spPr/>
      <dgm:t>
        <a:bodyPr/>
        <a:lstStyle/>
        <a:p>
          <a:endParaRPr lang="en-US"/>
        </a:p>
      </dgm:t>
    </dgm:pt>
    <dgm:pt modelId="{24B5326C-C531-41B7-ACE6-463015F83BDE}">
      <dgm:prSet phldrT="[Text]"/>
      <dgm:spPr/>
      <dgm:t>
        <a:bodyPr/>
        <a:lstStyle/>
        <a:p>
          <a:pPr rtl="1"/>
          <a:r>
            <a:rPr lang="fa-IR" dirty="0" smtClean="0"/>
            <a:t>هدف: حل مسائل تصمیم</a:t>
          </a:r>
          <a:endParaRPr lang="en-US" dirty="0"/>
        </a:p>
      </dgm:t>
    </dgm:pt>
    <dgm:pt modelId="{344E9FFF-0901-4EDC-A3DE-12CEBA2B1820}" type="parTrans" cxnId="{C3B86326-ADD0-4A50-B116-258AC6DA8BA2}">
      <dgm:prSet/>
      <dgm:spPr/>
      <dgm:t>
        <a:bodyPr/>
        <a:lstStyle/>
        <a:p>
          <a:endParaRPr lang="en-US"/>
        </a:p>
      </dgm:t>
    </dgm:pt>
    <dgm:pt modelId="{E9A90336-CC9F-40CE-ACA1-1DC5C5CDCD65}" type="sibTrans" cxnId="{C3B86326-ADD0-4A50-B116-258AC6DA8BA2}">
      <dgm:prSet/>
      <dgm:spPr/>
      <dgm:t>
        <a:bodyPr/>
        <a:lstStyle/>
        <a:p>
          <a:endParaRPr lang="en-US"/>
        </a:p>
      </dgm:t>
    </dgm:pt>
    <dgm:pt modelId="{995ADD40-A0FD-4AD4-B3A9-9F5E0FC7FD79}">
      <dgm:prSet phldrT="[Text]"/>
      <dgm:spPr/>
      <dgm:t>
        <a:bodyPr/>
        <a:lstStyle/>
        <a:p>
          <a:pPr rtl="1"/>
          <a:r>
            <a:rPr lang="fa-IR" dirty="0" smtClean="0"/>
            <a:t>هدف: حل مسائل + مسئله یابی؛ ابداع فرصت تصمیم</a:t>
          </a:r>
          <a:endParaRPr lang="en-US" dirty="0"/>
        </a:p>
      </dgm:t>
    </dgm:pt>
    <dgm:pt modelId="{BDFE88EF-E616-4A6C-AB4E-AF9FC8802740}" type="parTrans" cxnId="{42D92A3E-C7D5-426F-A307-617A1CA49DC6}">
      <dgm:prSet/>
      <dgm:spPr/>
      <dgm:t>
        <a:bodyPr/>
        <a:lstStyle/>
        <a:p>
          <a:endParaRPr lang="en-US"/>
        </a:p>
      </dgm:t>
    </dgm:pt>
    <dgm:pt modelId="{1F6BE18A-CA57-4336-9F6A-897BD60F125D}" type="sibTrans" cxnId="{42D92A3E-C7D5-426F-A307-617A1CA49DC6}">
      <dgm:prSet/>
      <dgm:spPr/>
      <dgm:t>
        <a:bodyPr/>
        <a:lstStyle/>
        <a:p>
          <a:endParaRPr lang="en-US"/>
        </a:p>
      </dgm:t>
    </dgm:pt>
    <dgm:pt modelId="{576EBFB0-13F9-4F81-9089-3DD173F6C77E}">
      <dgm:prSet phldrT="[Text]"/>
      <dgm:spPr/>
      <dgm:t>
        <a:bodyPr/>
        <a:lstStyle/>
        <a:p>
          <a:pPr rtl="1"/>
          <a:endParaRPr lang="en-US" dirty="0"/>
        </a:p>
      </dgm:t>
    </dgm:pt>
    <dgm:pt modelId="{2698DBB7-DACC-4E3E-A468-B8C45F698FF3}" type="parTrans" cxnId="{7C3DEA56-A85D-4024-B7CA-33BBA4349D97}">
      <dgm:prSet/>
      <dgm:spPr/>
    </dgm:pt>
    <dgm:pt modelId="{26975E2F-BC98-4CCF-9D06-6C73B374D4B6}" type="sibTrans" cxnId="{7C3DEA56-A85D-4024-B7CA-33BBA4349D97}">
      <dgm:prSet/>
      <dgm:spPr/>
    </dgm:pt>
    <dgm:pt modelId="{A2D0E8B0-9503-40E0-912F-0C815CABCF17}" type="pres">
      <dgm:prSet presAssocID="{DB37FE93-390D-4807-BECD-BE75F15D9E03}" presName="Name0" presStyleCnt="0">
        <dgm:presLayoutVars>
          <dgm:dir val="rev"/>
          <dgm:animLvl val="lvl"/>
          <dgm:resizeHandles val="exact"/>
        </dgm:presLayoutVars>
      </dgm:prSet>
      <dgm:spPr/>
      <dgm:t>
        <a:bodyPr/>
        <a:lstStyle/>
        <a:p>
          <a:endParaRPr lang="en-US"/>
        </a:p>
      </dgm:t>
    </dgm:pt>
    <dgm:pt modelId="{E0BD8114-A170-49F5-8F12-6D615CD57784}" type="pres">
      <dgm:prSet presAssocID="{EFC610ED-6BB3-4B63-9B9F-0D05305FA5FE}" presName="composite" presStyleCnt="0"/>
      <dgm:spPr/>
    </dgm:pt>
    <dgm:pt modelId="{9B198AF4-2C83-471A-AA6C-90110306F835}" type="pres">
      <dgm:prSet presAssocID="{EFC610ED-6BB3-4B63-9B9F-0D05305FA5FE}" presName="parTx" presStyleLbl="alignNode1" presStyleIdx="0" presStyleCnt="2">
        <dgm:presLayoutVars>
          <dgm:chMax val="0"/>
          <dgm:chPref val="0"/>
          <dgm:bulletEnabled val="1"/>
        </dgm:presLayoutVars>
      </dgm:prSet>
      <dgm:spPr/>
      <dgm:t>
        <a:bodyPr/>
        <a:lstStyle/>
        <a:p>
          <a:endParaRPr lang="en-US"/>
        </a:p>
      </dgm:t>
    </dgm:pt>
    <dgm:pt modelId="{27AD93C6-97E3-48DD-9889-74AA4B288F99}" type="pres">
      <dgm:prSet presAssocID="{EFC610ED-6BB3-4B63-9B9F-0D05305FA5FE}" presName="desTx" presStyleLbl="alignAccFollowNode1" presStyleIdx="0" presStyleCnt="2">
        <dgm:presLayoutVars>
          <dgm:bulletEnabled val="1"/>
        </dgm:presLayoutVars>
      </dgm:prSet>
      <dgm:spPr/>
      <dgm:t>
        <a:bodyPr/>
        <a:lstStyle/>
        <a:p>
          <a:endParaRPr lang="en-US"/>
        </a:p>
      </dgm:t>
    </dgm:pt>
    <dgm:pt modelId="{D005FB36-3077-484E-A60C-C513A1239D89}" type="pres">
      <dgm:prSet presAssocID="{742A3E37-C112-4F73-BE16-7D55F37AD9C5}" presName="space" presStyleCnt="0"/>
      <dgm:spPr/>
    </dgm:pt>
    <dgm:pt modelId="{EEB688FC-1339-465F-BD51-CD8397D18B2C}" type="pres">
      <dgm:prSet presAssocID="{DB5A4500-B8B3-4139-A53D-A5F8BEFB3BE4}" presName="composite" presStyleCnt="0"/>
      <dgm:spPr/>
    </dgm:pt>
    <dgm:pt modelId="{6FEC963E-EB3D-4C05-9686-205CE30C424D}" type="pres">
      <dgm:prSet presAssocID="{DB5A4500-B8B3-4139-A53D-A5F8BEFB3BE4}" presName="parTx" presStyleLbl="alignNode1" presStyleIdx="1" presStyleCnt="2">
        <dgm:presLayoutVars>
          <dgm:chMax val="0"/>
          <dgm:chPref val="0"/>
          <dgm:bulletEnabled val="1"/>
        </dgm:presLayoutVars>
      </dgm:prSet>
      <dgm:spPr/>
      <dgm:t>
        <a:bodyPr/>
        <a:lstStyle/>
        <a:p>
          <a:endParaRPr lang="en-US"/>
        </a:p>
      </dgm:t>
    </dgm:pt>
    <dgm:pt modelId="{877C36DB-EC3A-48DA-8452-1E4C60BA50AE}" type="pres">
      <dgm:prSet presAssocID="{DB5A4500-B8B3-4139-A53D-A5F8BEFB3BE4}" presName="desTx" presStyleLbl="alignAccFollowNode1" presStyleIdx="1" presStyleCnt="2">
        <dgm:presLayoutVars>
          <dgm:bulletEnabled val="1"/>
        </dgm:presLayoutVars>
      </dgm:prSet>
      <dgm:spPr/>
      <dgm:t>
        <a:bodyPr/>
        <a:lstStyle/>
        <a:p>
          <a:endParaRPr lang="en-US"/>
        </a:p>
      </dgm:t>
    </dgm:pt>
  </dgm:ptLst>
  <dgm:cxnLst>
    <dgm:cxn modelId="{D1BDAEBD-3146-4829-99E5-9158BBAFF568}" type="presOf" srcId="{DB5A4500-B8B3-4139-A53D-A5F8BEFB3BE4}" destId="{6FEC963E-EB3D-4C05-9686-205CE30C424D}" srcOrd="0" destOrd="0" presId="urn:microsoft.com/office/officeart/2005/8/layout/hList1"/>
    <dgm:cxn modelId="{D5574A01-4A1F-4E4E-9CBB-1B2EC2382850}" srcId="{DB5A4500-B8B3-4139-A53D-A5F8BEFB3BE4}" destId="{05F6BF28-1D56-4712-8F37-819ECD05713A}" srcOrd="0" destOrd="0" parTransId="{46CD0D55-877A-4823-888C-D2F194F9B540}" sibTransId="{672CF412-D117-4CCD-83F1-AB5F96524BDC}"/>
    <dgm:cxn modelId="{C3B86326-ADD0-4A50-B116-258AC6DA8BA2}" srcId="{EFC610ED-6BB3-4B63-9B9F-0D05305FA5FE}" destId="{24B5326C-C531-41B7-ACE6-463015F83BDE}" srcOrd="4" destOrd="0" parTransId="{344E9FFF-0901-4EDC-A3DE-12CEBA2B1820}" sibTransId="{E9A90336-CC9F-40CE-ACA1-1DC5C5CDCD65}"/>
    <dgm:cxn modelId="{D104F27E-22B8-4BB9-9E4A-D1A4CC4B084F}" type="presOf" srcId="{158017A0-C74F-4828-B8F2-795BFF09E46F}" destId="{27AD93C6-97E3-48DD-9889-74AA4B288F99}" srcOrd="0" destOrd="1" presId="urn:microsoft.com/office/officeart/2005/8/layout/hList1"/>
    <dgm:cxn modelId="{3DD8B147-0EB6-44A4-B375-1CFAA8480B25}" type="presOf" srcId="{995ADD40-A0FD-4AD4-B3A9-9F5E0FC7FD79}" destId="{877C36DB-EC3A-48DA-8452-1E4C60BA50AE}" srcOrd="0" destOrd="4" presId="urn:microsoft.com/office/officeart/2005/8/layout/hList1"/>
    <dgm:cxn modelId="{3A573CC9-1C74-48EF-BF37-30D76BC02F0F}" srcId="{EFC610ED-6BB3-4B63-9B9F-0D05305FA5FE}" destId="{68434FE0-FEA8-48E3-88A2-53848784295E}" srcOrd="3" destOrd="0" parTransId="{B445CC06-8374-4808-A50D-BE3CBDE06098}" sibTransId="{DF474FBF-2261-4EB6-9033-C2C1DC32C7D2}"/>
    <dgm:cxn modelId="{8093EB0C-2896-473A-AB4B-21F00BD50A82}" type="presOf" srcId="{05F6BF28-1D56-4712-8F37-819ECD05713A}" destId="{877C36DB-EC3A-48DA-8452-1E4C60BA50AE}" srcOrd="0" destOrd="0" presId="urn:microsoft.com/office/officeart/2005/8/layout/hList1"/>
    <dgm:cxn modelId="{916AF09D-BB25-4060-A175-18A692EAFE6A}" srcId="{DB5A4500-B8B3-4139-A53D-A5F8BEFB3BE4}" destId="{289CDE00-AD0E-444A-BD43-8C53AC70F2A9}" srcOrd="1" destOrd="0" parTransId="{B11A8C1D-073B-4B35-BCF2-0051806A8AB0}" sibTransId="{DC02D162-6915-4B73-A06D-D2C951F0AA66}"/>
    <dgm:cxn modelId="{333BAF42-6D39-4371-B590-63FFA9194AA6}" type="presOf" srcId="{576EBFB0-13F9-4F81-9089-3DD173F6C77E}" destId="{877C36DB-EC3A-48DA-8452-1E4C60BA50AE}" srcOrd="0" destOrd="5" presId="urn:microsoft.com/office/officeart/2005/8/layout/hList1"/>
    <dgm:cxn modelId="{42D92A3E-C7D5-426F-A307-617A1CA49DC6}" srcId="{DB5A4500-B8B3-4139-A53D-A5F8BEFB3BE4}" destId="{995ADD40-A0FD-4AD4-B3A9-9F5E0FC7FD79}" srcOrd="4" destOrd="0" parTransId="{BDFE88EF-E616-4A6C-AB4E-AF9FC8802740}" sibTransId="{1F6BE18A-CA57-4336-9F6A-897BD60F125D}"/>
    <dgm:cxn modelId="{232C71DB-DDDB-42B3-8560-51046BF99BEB}" type="presOf" srcId="{EFC610ED-6BB3-4B63-9B9F-0D05305FA5FE}" destId="{9B198AF4-2C83-471A-AA6C-90110306F835}" srcOrd="0" destOrd="0" presId="urn:microsoft.com/office/officeart/2005/8/layout/hList1"/>
    <dgm:cxn modelId="{C20E5E46-AA8C-4AAF-BA0B-97E6FD6AAC49}" type="presOf" srcId="{24B5326C-C531-41B7-ACE6-463015F83BDE}" destId="{27AD93C6-97E3-48DD-9889-74AA4B288F99}" srcOrd="0" destOrd="4" presId="urn:microsoft.com/office/officeart/2005/8/layout/hList1"/>
    <dgm:cxn modelId="{C5E9BA30-7F86-462F-A6E6-5A02AFA0817B}" type="presOf" srcId="{289CDE00-AD0E-444A-BD43-8C53AC70F2A9}" destId="{877C36DB-EC3A-48DA-8452-1E4C60BA50AE}" srcOrd="0" destOrd="1" presId="urn:microsoft.com/office/officeart/2005/8/layout/hList1"/>
    <dgm:cxn modelId="{EDB2C9E8-4B29-4DD7-A153-FA266F6C8CC1}" srcId="{EFC610ED-6BB3-4B63-9B9F-0D05305FA5FE}" destId="{158017A0-C74F-4828-B8F2-795BFF09E46F}" srcOrd="1" destOrd="0" parTransId="{1EC8A333-614E-473A-A4A2-2E2D55A55C5F}" sibTransId="{88C3391C-D776-4787-8002-60786BC39E74}"/>
    <dgm:cxn modelId="{CDEA45B0-A28C-4D71-93B6-FC05E7667F52}" srcId="{EFC610ED-6BB3-4B63-9B9F-0D05305FA5FE}" destId="{623014C9-E88C-4429-904A-3BDD9DB365B1}" srcOrd="0" destOrd="0" parTransId="{111541F7-36B4-4F78-9051-9C5F70ACB199}" sibTransId="{E62D5F01-B97E-4877-B7AD-F1934C06A4C1}"/>
    <dgm:cxn modelId="{96E14D07-45E7-40FD-BDD1-97B5E04527F5}" srcId="{EFC610ED-6BB3-4B63-9B9F-0D05305FA5FE}" destId="{8200C01F-E6AA-43A6-B370-9D086E3CDFC3}" srcOrd="2" destOrd="0" parTransId="{30728ED5-5782-40DE-A76B-D0F737FA3FF4}" sibTransId="{CEA1B3AD-C3FC-4B44-8386-77B1AE53ED40}"/>
    <dgm:cxn modelId="{A4AA8516-200C-4EC1-861A-01C48A420DD1}" type="presOf" srcId="{623014C9-E88C-4429-904A-3BDD9DB365B1}" destId="{27AD93C6-97E3-48DD-9889-74AA4B288F99}" srcOrd="0" destOrd="0" presId="urn:microsoft.com/office/officeart/2005/8/layout/hList1"/>
    <dgm:cxn modelId="{8C49CDBE-44E8-4646-9279-79E0402E96D7}" type="presOf" srcId="{DB37FE93-390D-4807-BECD-BE75F15D9E03}" destId="{A2D0E8B0-9503-40E0-912F-0C815CABCF17}" srcOrd="0" destOrd="0" presId="urn:microsoft.com/office/officeart/2005/8/layout/hList1"/>
    <dgm:cxn modelId="{FB127EC3-F7D6-461F-969A-04E52C1886FA}" srcId="{DB37FE93-390D-4807-BECD-BE75F15D9E03}" destId="{DB5A4500-B8B3-4139-A53D-A5F8BEFB3BE4}" srcOrd="1" destOrd="0" parTransId="{29DCB135-F312-43A5-88DD-7D51D08B3CCA}" sibTransId="{48E2662D-E6B1-4801-B2FB-53123DAC25EA}"/>
    <dgm:cxn modelId="{93664953-BD03-41D6-888E-DBBF0A20D616}" type="presOf" srcId="{68434FE0-FEA8-48E3-88A2-53848784295E}" destId="{27AD93C6-97E3-48DD-9889-74AA4B288F99}" srcOrd="0" destOrd="3" presId="urn:microsoft.com/office/officeart/2005/8/layout/hList1"/>
    <dgm:cxn modelId="{7C3DEA56-A85D-4024-B7CA-33BBA4349D97}" srcId="{DB5A4500-B8B3-4139-A53D-A5F8BEFB3BE4}" destId="{576EBFB0-13F9-4F81-9089-3DD173F6C77E}" srcOrd="5" destOrd="0" parTransId="{2698DBB7-DACC-4E3E-A468-B8C45F698FF3}" sibTransId="{26975E2F-BC98-4CCF-9D06-6C73B374D4B6}"/>
    <dgm:cxn modelId="{F8BB2EF2-82A9-4198-B945-585D25F699D1}" type="presOf" srcId="{8200C01F-E6AA-43A6-B370-9D086E3CDFC3}" destId="{27AD93C6-97E3-48DD-9889-74AA4B288F99}" srcOrd="0" destOrd="2" presId="urn:microsoft.com/office/officeart/2005/8/layout/hList1"/>
    <dgm:cxn modelId="{DBC966F0-2E33-426A-A23A-3FF45BB8FF3A}" type="presOf" srcId="{A34983EF-BD0A-48B3-B83D-4C5441001E87}" destId="{877C36DB-EC3A-48DA-8452-1E4C60BA50AE}" srcOrd="0" destOrd="3" presId="urn:microsoft.com/office/officeart/2005/8/layout/hList1"/>
    <dgm:cxn modelId="{1009A87C-62B1-4DB4-AE11-77A6C1520CD0}" srcId="{DB5A4500-B8B3-4139-A53D-A5F8BEFB3BE4}" destId="{D5649996-C85C-46D0-A1FE-A1FA1002A937}" srcOrd="2" destOrd="0" parTransId="{C9E24CDD-AA16-4351-9FD2-A83731898DCB}" sibTransId="{F600E617-EBBE-4D70-BFD9-95D4E50F9814}"/>
    <dgm:cxn modelId="{300118A7-6E26-4FFB-9870-BD84D64B08F5}" srcId="{DB37FE93-390D-4807-BECD-BE75F15D9E03}" destId="{EFC610ED-6BB3-4B63-9B9F-0D05305FA5FE}" srcOrd="0" destOrd="0" parTransId="{88005954-0D06-41B3-92E6-A4B8C5C94B73}" sibTransId="{742A3E37-C112-4F73-BE16-7D55F37AD9C5}"/>
    <dgm:cxn modelId="{1484C8F5-A93A-4DC3-BF8A-A5F1A113E148}" type="presOf" srcId="{D5649996-C85C-46D0-A1FE-A1FA1002A937}" destId="{877C36DB-EC3A-48DA-8452-1E4C60BA50AE}" srcOrd="0" destOrd="2" presId="urn:microsoft.com/office/officeart/2005/8/layout/hList1"/>
    <dgm:cxn modelId="{3F7E0FC9-2070-44A9-8B38-16061134E2DB}" srcId="{DB5A4500-B8B3-4139-A53D-A5F8BEFB3BE4}" destId="{A34983EF-BD0A-48B3-B83D-4C5441001E87}" srcOrd="3" destOrd="0" parTransId="{EB0B13CB-B2B2-414E-9444-764A07E97000}" sibTransId="{5FAC9450-CB0E-4614-A774-FD173E03042E}"/>
    <dgm:cxn modelId="{0991E98C-9F9E-48C4-9587-186EFA6C5275}" type="presParOf" srcId="{A2D0E8B0-9503-40E0-912F-0C815CABCF17}" destId="{E0BD8114-A170-49F5-8F12-6D615CD57784}" srcOrd="0" destOrd="0" presId="urn:microsoft.com/office/officeart/2005/8/layout/hList1"/>
    <dgm:cxn modelId="{9824BE2D-AD11-4A70-A252-03AD99EFD03B}" type="presParOf" srcId="{E0BD8114-A170-49F5-8F12-6D615CD57784}" destId="{9B198AF4-2C83-471A-AA6C-90110306F835}" srcOrd="0" destOrd="0" presId="urn:microsoft.com/office/officeart/2005/8/layout/hList1"/>
    <dgm:cxn modelId="{0B047E74-8DE3-4271-B335-59143CB2192B}" type="presParOf" srcId="{E0BD8114-A170-49F5-8F12-6D615CD57784}" destId="{27AD93C6-97E3-48DD-9889-74AA4B288F99}" srcOrd="1" destOrd="0" presId="urn:microsoft.com/office/officeart/2005/8/layout/hList1"/>
    <dgm:cxn modelId="{0647ED59-C37A-4288-A829-63C79C08BD49}" type="presParOf" srcId="{A2D0E8B0-9503-40E0-912F-0C815CABCF17}" destId="{D005FB36-3077-484E-A60C-C513A1239D89}" srcOrd="1" destOrd="0" presId="urn:microsoft.com/office/officeart/2005/8/layout/hList1"/>
    <dgm:cxn modelId="{56229C05-3BCF-4850-A137-C2CCD24020C1}" type="presParOf" srcId="{A2D0E8B0-9503-40E0-912F-0C815CABCF17}" destId="{EEB688FC-1339-465F-BD51-CD8397D18B2C}" srcOrd="2" destOrd="0" presId="urn:microsoft.com/office/officeart/2005/8/layout/hList1"/>
    <dgm:cxn modelId="{E70F93DF-DC3C-4450-A00C-65637F7FE799}" type="presParOf" srcId="{EEB688FC-1339-465F-BD51-CD8397D18B2C}" destId="{6FEC963E-EB3D-4C05-9686-205CE30C424D}" srcOrd="0" destOrd="0" presId="urn:microsoft.com/office/officeart/2005/8/layout/hList1"/>
    <dgm:cxn modelId="{34C97DD9-1782-43DA-8B00-A1C2A4022102}" type="presParOf" srcId="{EEB688FC-1339-465F-BD51-CD8397D18B2C}" destId="{877C36DB-EC3A-48DA-8452-1E4C60BA50A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E24C47-3C7C-47B2-B344-05C9128D01F7}" type="doc">
      <dgm:prSet loTypeId="urn:microsoft.com/office/officeart/2005/8/layout/hierarchy2" loCatId="hierarchy" qsTypeId="urn:microsoft.com/office/officeart/2005/8/quickstyle/simple2" qsCatId="simple" csTypeId="urn:microsoft.com/office/officeart/2005/8/colors/accent3_1" csCatId="accent3" phldr="1"/>
      <dgm:spPr/>
      <dgm:t>
        <a:bodyPr/>
        <a:lstStyle/>
        <a:p>
          <a:endParaRPr lang="en-US"/>
        </a:p>
      </dgm:t>
    </dgm:pt>
    <dgm:pt modelId="{88A2CA67-3FE0-46A9-862C-B6179AA0FFE0}">
      <dgm:prSet phldrT="[Text]"/>
      <dgm:spPr/>
      <dgm:t>
        <a:bodyPr/>
        <a:lstStyle/>
        <a:p>
          <a:r>
            <a:rPr lang="fa-IR" dirty="0" smtClean="0"/>
            <a:t>خرید تجهیزات آتش نشانی</a:t>
          </a:r>
          <a:endParaRPr lang="en-US" dirty="0"/>
        </a:p>
      </dgm:t>
    </dgm:pt>
    <dgm:pt modelId="{100E5E14-592E-4720-B757-712C4EDE4D77}" type="parTrans" cxnId="{97F0494B-DDA6-4E64-BB56-F9A346CE36B1}">
      <dgm:prSet/>
      <dgm:spPr/>
      <dgm:t>
        <a:bodyPr/>
        <a:lstStyle/>
        <a:p>
          <a:endParaRPr lang="en-US"/>
        </a:p>
      </dgm:t>
    </dgm:pt>
    <dgm:pt modelId="{BF87F8B3-9083-445E-9BDE-294FBB845859}" type="sibTrans" cxnId="{97F0494B-DDA6-4E64-BB56-F9A346CE36B1}">
      <dgm:prSet/>
      <dgm:spPr/>
      <dgm:t>
        <a:bodyPr/>
        <a:lstStyle/>
        <a:p>
          <a:endParaRPr lang="en-US"/>
        </a:p>
      </dgm:t>
    </dgm:pt>
    <dgm:pt modelId="{3A137C22-4D64-40BC-89A6-896A0A6D0A03}">
      <dgm:prSet phldrT="[Text]"/>
      <dgm:spPr/>
      <dgm:t>
        <a:bodyPr/>
        <a:lstStyle/>
        <a:p>
          <a:r>
            <a:rPr lang="en-US" dirty="0" smtClean="0"/>
            <a:t>A</a:t>
          </a:r>
          <a:r>
            <a:rPr lang="fa-IR" dirty="0" smtClean="0"/>
            <a:t>خرید از شرکت </a:t>
          </a:r>
          <a:endParaRPr lang="en-US" dirty="0"/>
        </a:p>
      </dgm:t>
    </dgm:pt>
    <dgm:pt modelId="{866DE64C-27A0-4FC2-95C6-1715F0BBDDDC}" type="parTrans" cxnId="{3DB78F3F-7216-4D48-8623-626233747E81}">
      <dgm:prSet/>
      <dgm:spPr/>
      <dgm:t>
        <a:bodyPr/>
        <a:lstStyle/>
        <a:p>
          <a:endParaRPr lang="en-US"/>
        </a:p>
      </dgm:t>
    </dgm:pt>
    <dgm:pt modelId="{DE16C58B-5C62-44A0-BCBB-FAB6D7689552}" type="sibTrans" cxnId="{3DB78F3F-7216-4D48-8623-626233747E81}">
      <dgm:prSet/>
      <dgm:spPr/>
      <dgm:t>
        <a:bodyPr/>
        <a:lstStyle/>
        <a:p>
          <a:endParaRPr lang="en-US"/>
        </a:p>
      </dgm:t>
    </dgm:pt>
    <dgm:pt modelId="{83C83168-0C75-4697-B6F8-C59CE94DFB2A}">
      <dgm:prSet phldrT="[Text]"/>
      <dgm:spPr/>
      <dgm:t>
        <a:bodyPr/>
        <a:lstStyle/>
        <a:p>
          <a:r>
            <a:rPr lang="fa-IR" dirty="0" smtClean="0"/>
            <a:t>؟</a:t>
          </a:r>
          <a:endParaRPr lang="en-US" dirty="0"/>
        </a:p>
      </dgm:t>
    </dgm:pt>
    <dgm:pt modelId="{6232CFA9-E3F6-4F07-AE4C-32F2D6236E93}" type="parTrans" cxnId="{8EB44E0A-8110-4D5A-9B45-59E7D8CC4341}">
      <dgm:prSet/>
      <dgm:spPr/>
      <dgm:t>
        <a:bodyPr/>
        <a:lstStyle/>
        <a:p>
          <a:endParaRPr lang="en-US"/>
        </a:p>
      </dgm:t>
    </dgm:pt>
    <dgm:pt modelId="{D827B822-DF0E-48AA-99A8-46C84DAC88AC}" type="sibTrans" cxnId="{8EB44E0A-8110-4D5A-9B45-59E7D8CC4341}">
      <dgm:prSet/>
      <dgm:spPr/>
      <dgm:t>
        <a:bodyPr/>
        <a:lstStyle/>
        <a:p>
          <a:endParaRPr lang="en-US"/>
        </a:p>
      </dgm:t>
    </dgm:pt>
    <dgm:pt modelId="{7AA63B0F-012F-4A4B-9C16-C9BD6F1E258F}">
      <dgm:prSet phldrT="[Text]"/>
      <dgm:spPr/>
      <dgm:t>
        <a:bodyPr/>
        <a:lstStyle/>
        <a:p>
          <a:r>
            <a:rPr lang="fa-IR" dirty="0" smtClean="0"/>
            <a:t>؟</a:t>
          </a:r>
          <a:endParaRPr lang="en-US" dirty="0"/>
        </a:p>
      </dgm:t>
    </dgm:pt>
    <dgm:pt modelId="{45A3418F-D350-414E-864F-D3A84695A704}" type="parTrans" cxnId="{AC083083-0AE6-456F-9E7F-39492CC5CF59}">
      <dgm:prSet/>
      <dgm:spPr/>
      <dgm:t>
        <a:bodyPr/>
        <a:lstStyle/>
        <a:p>
          <a:endParaRPr lang="en-US"/>
        </a:p>
      </dgm:t>
    </dgm:pt>
    <dgm:pt modelId="{C5074AAE-23CE-4288-A368-2FF2F354F888}" type="sibTrans" cxnId="{AC083083-0AE6-456F-9E7F-39492CC5CF59}">
      <dgm:prSet/>
      <dgm:spPr/>
      <dgm:t>
        <a:bodyPr/>
        <a:lstStyle/>
        <a:p>
          <a:endParaRPr lang="en-US"/>
        </a:p>
      </dgm:t>
    </dgm:pt>
    <dgm:pt modelId="{87438CC1-252A-48F0-AFB3-6E662943A9FB}">
      <dgm:prSet phldrT="[Text]"/>
      <dgm:spPr/>
      <dgm:t>
        <a:bodyPr/>
        <a:lstStyle/>
        <a:p>
          <a:r>
            <a:rPr lang="en-US" dirty="0" smtClean="0"/>
            <a:t>B</a:t>
          </a:r>
          <a:r>
            <a:rPr lang="fa-IR" dirty="0" smtClean="0"/>
            <a:t>خرید از شرکت </a:t>
          </a:r>
          <a:endParaRPr lang="en-US" dirty="0"/>
        </a:p>
      </dgm:t>
    </dgm:pt>
    <dgm:pt modelId="{F8C5CE6C-3A2C-4820-AA27-2F60AD7E44B0}" type="parTrans" cxnId="{0FBD5034-F4A6-4FD3-8277-D85821E67301}">
      <dgm:prSet/>
      <dgm:spPr/>
      <dgm:t>
        <a:bodyPr/>
        <a:lstStyle/>
        <a:p>
          <a:endParaRPr lang="en-US"/>
        </a:p>
      </dgm:t>
    </dgm:pt>
    <dgm:pt modelId="{C149731E-E11B-40F5-B0C5-8C8C7BF5F573}" type="sibTrans" cxnId="{0FBD5034-F4A6-4FD3-8277-D85821E67301}">
      <dgm:prSet/>
      <dgm:spPr/>
      <dgm:t>
        <a:bodyPr/>
        <a:lstStyle/>
        <a:p>
          <a:endParaRPr lang="en-US"/>
        </a:p>
      </dgm:t>
    </dgm:pt>
    <dgm:pt modelId="{8AFE9401-E40B-4EA1-A315-48FADA2D0A64}">
      <dgm:prSet/>
      <dgm:spPr/>
      <dgm:t>
        <a:bodyPr/>
        <a:lstStyle/>
        <a:p>
          <a:r>
            <a:rPr lang="fa-IR" dirty="0" smtClean="0">
              <a:solidFill>
                <a:schemeClr val="bg2"/>
              </a:solidFill>
            </a:rPr>
            <a:t>افزایش ایمنی در مقابل آتش سوزی</a:t>
          </a:r>
          <a:endParaRPr lang="en-US" dirty="0">
            <a:solidFill>
              <a:schemeClr val="bg2"/>
            </a:solidFill>
          </a:endParaRPr>
        </a:p>
      </dgm:t>
    </dgm:pt>
    <dgm:pt modelId="{5F75076C-909C-4673-99F6-BBC16DF1F8B4}" type="parTrans" cxnId="{F358AD9F-09D9-4B44-B597-35004ACCB93B}">
      <dgm:prSet/>
      <dgm:spPr/>
      <dgm:t>
        <a:bodyPr/>
        <a:lstStyle/>
        <a:p>
          <a:endParaRPr lang="en-US"/>
        </a:p>
      </dgm:t>
    </dgm:pt>
    <dgm:pt modelId="{E0636AA2-C8BB-4A79-93CF-ABA0228229DE}" type="sibTrans" cxnId="{F358AD9F-09D9-4B44-B597-35004ACCB93B}">
      <dgm:prSet/>
      <dgm:spPr/>
      <dgm:t>
        <a:bodyPr/>
        <a:lstStyle/>
        <a:p>
          <a:endParaRPr lang="en-US"/>
        </a:p>
      </dgm:t>
    </dgm:pt>
    <dgm:pt modelId="{DA2AFCDF-0903-4EF4-B9BC-B20FA00C8A4A}">
      <dgm:prSet phldrT="[Text]"/>
      <dgm:spPr/>
      <dgm:t>
        <a:bodyPr/>
        <a:lstStyle/>
        <a:p>
          <a:endParaRPr lang="en-US" dirty="0"/>
        </a:p>
      </dgm:t>
    </dgm:pt>
    <dgm:pt modelId="{7E6EFB9E-42FD-476E-B4D6-35157AAC02F7}" type="sibTrans" cxnId="{5D28B96D-A7B1-41C1-A6AA-698998644F66}">
      <dgm:prSet/>
      <dgm:spPr/>
      <dgm:t>
        <a:bodyPr/>
        <a:lstStyle/>
        <a:p>
          <a:endParaRPr lang="en-US"/>
        </a:p>
      </dgm:t>
    </dgm:pt>
    <dgm:pt modelId="{6E712B44-C9C8-463B-9B40-578B0D57BCD5}" type="parTrans" cxnId="{5D28B96D-A7B1-41C1-A6AA-698998644F66}">
      <dgm:prSet/>
      <dgm:spPr/>
      <dgm:t>
        <a:bodyPr/>
        <a:lstStyle/>
        <a:p>
          <a:endParaRPr lang="en-US"/>
        </a:p>
      </dgm:t>
    </dgm:pt>
    <dgm:pt modelId="{26653D11-4DAA-4C4F-9DEE-F9748D392842}">
      <dgm:prSet/>
      <dgm:spPr/>
      <dgm:t>
        <a:bodyPr/>
        <a:lstStyle/>
        <a:p>
          <a:r>
            <a:rPr lang="fa-IR" dirty="0" smtClean="0"/>
            <a:t>به کارگیری نیروی انسانی بیشتر</a:t>
          </a:r>
          <a:endParaRPr lang="en-US" dirty="0"/>
        </a:p>
      </dgm:t>
    </dgm:pt>
    <dgm:pt modelId="{71C691B0-C18E-4D5B-A0D3-0EA652BEDE87}" type="parTrans" cxnId="{E7C68E21-1EA1-4611-B329-B3DF626E1357}">
      <dgm:prSet/>
      <dgm:spPr/>
      <dgm:t>
        <a:bodyPr/>
        <a:lstStyle/>
        <a:p>
          <a:endParaRPr lang="en-US"/>
        </a:p>
      </dgm:t>
    </dgm:pt>
    <dgm:pt modelId="{359519D2-71AD-48DF-8F7A-D9A132BAB511}" type="sibTrans" cxnId="{E7C68E21-1EA1-4611-B329-B3DF626E1357}">
      <dgm:prSet/>
      <dgm:spPr/>
      <dgm:t>
        <a:bodyPr/>
        <a:lstStyle/>
        <a:p>
          <a:endParaRPr lang="en-US"/>
        </a:p>
      </dgm:t>
    </dgm:pt>
    <dgm:pt modelId="{015B8AA8-C4DC-4646-9A5B-27565EB6D707}" type="pres">
      <dgm:prSet presAssocID="{C1E24C47-3C7C-47B2-B344-05C9128D01F7}" presName="diagram" presStyleCnt="0">
        <dgm:presLayoutVars>
          <dgm:chPref val="1"/>
          <dgm:dir/>
          <dgm:animOne val="branch"/>
          <dgm:animLvl val="lvl"/>
          <dgm:resizeHandles val="exact"/>
        </dgm:presLayoutVars>
      </dgm:prSet>
      <dgm:spPr/>
      <dgm:t>
        <a:bodyPr/>
        <a:lstStyle/>
        <a:p>
          <a:endParaRPr lang="en-US"/>
        </a:p>
      </dgm:t>
    </dgm:pt>
    <dgm:pt modelId="{829BBB26-6CCE-48F6-BD97-6E017341992D}" type="pres">
      <dgm:prSet presAssocID="{8AFE9401-E40B-4EA1-A315-48FADA2D0A64}" presName="root1" presStyleCnt="0"/>
      <dgm:spPr/>
    </dgm:pt>
    <dgm:pt modelId="{CB161E57-61C0-48AF-AA0C-8765C57A35DD}" type="pres">
      <dgm:prSet presAssocID="{8AFE9401-E40B-4EA1-A315-48FADA2D0A64}" presName="LevelOneTextNode" presStyleLbl="node0" presStyleIdx="0" presStyleCnt="1">
        <dgm:presLayoutVars>
          <dgm:chPref val="3"/>
        </dgm:presLayoutVars>
      </dgm:prSet>
      <dgm:spPr/>
      <dgm:t>
        <a:bodyPr/>
        <a:lstStyle/>
        <a:p>
          <a:endParaRPr lang="en-US"/>
        </a:p>
      </dgm:t>
    </dgm:pt>
    <dgm:pt modelId="{D46A3AD0-4F4D-454A-8C18-D47B46EC1EF2}" type="pres">
      <dgm:prSet presAssocID="{8AFE9401-E40B-4EA1-A315-48FADA2D0A64}" presName="level2hierChild" presStyleCnt="0"/>
      <dgm:spPr/>
    </dgm:pt>
    <dgm:pt modelId="{AC3181E6-5825-4E80-B081-62FB87105E8A}" type="pres">
      <dgm:prSet presAssocID="{100E5E14-592E-4720-B757-712C4EDE4D77}" presName="conn2-1" presStyleLbl="parChTrans1D2" presStyleIdx="0" presStyleCnt="2"/>
      <dgm:spPr/>
      <dgm:t>
        <a:bodyPr/>
        <a:lstStyle/>
        <a:p>
          <a:endParaRPr lang="en-US"/>
        </a:p>
      </dgm:t>
    </dgm:pt>
    <dgm:pt modelId="{EF986B6C-63CB-4E17-B384-6365B0481A90}" type="pres">
      <dgm:prSet presAssocID="{100E5E14-592E-4720-B757-712C4EDE4D77}" presName="connTx" presStyleLbl="parChTrans1D2" presStyleIdx="0" presStyleCnt="2"/>
      <dgm:spPr/>
      <dgm:t>
        <a:bodyPr/>
        <a:lstStyle/>
        <a:p>
          <a:endParaRPr lang="en-US"/>
        </a:p>
      </dgm:t>
    </dgm:pt>
    <dgm:pt modelId="{EB777D4A-4222-45D5-B660-664E2995D156}" type="pres">
      <dgm:prSet presAssocID="{88A2CA67-3FE0-46A9-862C-B6179AA0FFE0}" presName="root2" presStyleCnt="0"/>
      <dgm:spPr/>
    </dgm:pt>
    <dgm:pt modelId="{37717829-90B6-459F-B620-8C2FC387DC02}" type="pres">
      <dgm:prSet presAssocID="{88A2CA67-3FE0-46A9-862C-B6179AA0FFE0}" presName="LevelTwoTextNode" presStyleLbl="node2" presStyleIdx="0" presStyleCnt="2">
        <dgm:presLayoutVars>
          <dgm:chPref val="3"/>
        </dgm:presLayoutVars>
      </dgm:prSet>
      <dgm:spPr/>
      <dgm:t>
        <a:bodyPr/>
        <a:lstStyle/>
        <a:p>
          <a:endParaRPr lang="en-US"/>
        </a:p>
      </dgm:t>
    </dgm:pt>
    <dgm:pt modelId="{45EEAA93-B1BA-4032-9276-85AD83E194F9}" type="pres">
      <dgm:prSet presAssocID="{88A2CA67-3FE0-46A9-862C-B6179AA0FFE0}" presName="level3hierChild" presStyleCnt="0"/>
      <dgm:spPr/>
    </dgm:pt>
    <dgm:pt modelId="{2ED2D224-8263-45D3-AAC7-AAC13D142F88}" type="pres">
      <dgm:prSet presAssocID="{866DE64C-27A0-4FC2-95C6-1715F0BBDDDC}" presName="conn2-1" presStyleLbl="parChTrans1D3" presStyleIdx="0" presStyleCnt="2"/>
      <dgm:spPr/>
      <dgm:t>
        <a:bodyPr/>
        <a:lstStyle/>
        <a:p>
          <a:endParaRPr lang="en-US"/>
        </a:p>
      </dgm:t>
    </dgm:pt>
    <dgm:pt modelId="{EC75ECBA-F938-4557-B1C8-BB894333E437}" type="pres">
      <dgm:prSet presAssocID="{866DE64C-27A0-4FC2-95C6-1715F0BBDDDC}" presName="connTx" presStyleLbl="parChTrans1D3" presStyleIdx="0" presStyleCnt="2"/>
      <dgm:spPr/>
      <dgm:t>
        <a:bodyPr/>
        <a:lstStyle/>
        <a:p>
          <a:endParaRPr lang="en-US"/>
        </a:p>
      </dgm:t>
    </dgm:pt>
    <dgm:pt modelId="{F2E7941E-BE81-494F-847B-773EDB64929D}" type="pres">
      <dgm:prSet presAssocID="{3A137C22-4D64-40BC-89A6-896A0A6D0A03}" presName="root2" presStyleCnt="0"/>
      <dgm:spPr/>
    </dgm:pt>
    <dgm:pt modelId="{A98F2C55-9AD2-4E90-8791-52329063C8CA}" type="pres">
      <dgm:prSet presAssocID="{3A137C22-4D64-40BC-89A6-896A0A6D0A03}" presName="LevelTwoTextNode" presStyleLbl="node3" presStyleIdx="0" presStyleCnt="2">
        <dgm:presLayoutVars>
          <dgm:chPref val="3"/>
        </dgm:presLayoutVars>
      </dgm:prSet>
      <dgm:spPr/>
      <dgm:t>
        <a:bodyPr/>
        <a:lstStyle/>
        <a:p>
          <a:endParaRPr lang="en-US"/>
        </a:p>
      </dgm:t>
    </dgm:pt>
    <dgm:pt modelId="{6A7F8BEA-1B94-4661-AA56-42DB04FE0388}" type="pres">
      <dgm:prSet presAssocID="{3A137C22-4D64-40BC-89A6-896A0A6D0A03}" presName="level3hierChild" presStyleCnt="0"/>
      <dgm:spPr/>
    </dgm:pt>
    <dgm:pt modelId="{29DDAAD8-0E1E-4A26-B91F-96CAF093A635}" type="pres">
      <dgm:prSet presAssocID="{6232CFA9-E3F6-4F07-AE4C-32F2D6236E93}" presName="conn2-1" presStyleLbl="parChTrans1D4" presStyleIdx="0" presStyleCnt="3"/>
      <dgm:spPr/>
      <dgm:t>
        <a:bodyPr/>
        <a:lstStyle/>
        <a:p>
          <a:endParaRPr lang="en-US"/>
        </a:p>
      </dgm:t>
    </dgm:pt>
    <dgm:pt modelId="{2E8CF0BB-A799-4CC9-B69D-C81D78635CCF}" type="pres">
      <dgm:prSet presAssocID="{6232CFA9-E3F6-4F07-AE4C-32F2D6236E93}" presName="connTx" presStyleLbl="parChTrans1D4" presStyleIdx="0" presStyleCnt="3"/>
      <dgm:spPr/>
      <dgm:t>
        <a:bodyPr/>
        <a:lstStyle/>
        <a:p>
          <a:endParaRPr lang="en-US"/>
        </a:p>
      </dgm:t>
    </dgm:pt>
    <dgm:pt modelId="{F66B56B0-5438-47CA-8DA2-620E05D18950}" type="pres">
      <dgm:prSet presAssocID="{83C83168-0C75-4697-B6F8-C59CE94DFB2A}" presName="root2" presStyleCnt="0"/>
      <dgm:spPr/>
    </dgm:pt>
    <dgm:pt modelId="{4B43985B-7923-4F96-975B-B6EB9B5DAB2B}" type="pres">
      <dgm:prSet presAssocID="{83C83168-0C75-4697-B6F8-C59CE94DFB2A}" presName="LevelTwoTextNode" presStyleLbl="node4" presStyleIdx="0" presStyleCnt="3">
        <dgm:presLayoutVars>
          <dgm:chPref val="3"/>
        </dgm:presLayoutVars>
      </dgm:prSet>
      <dgm:spPr/>
      <dgm:t>
        <a:bodyPr/>
        <a:lstStyle/>
        <a:p>
          <a:endParaRPr lang="en-US"/>
        </a:p>
      </dgm:t>
    </dgm:pt>
    <dgm:pt modelId="{07F4915E-D1BF-466E-8CA4-CB35BEEE9FBF}" type="pres">
      <dgm:prSet presAssocID="{83C83168-0C75-4697-B6F8-C59CE94DFB2A}" presName="level3hierChild" presStyleCnt="0"/>
      <dgm:spPr/>
    </dgm:pt>
    <dgm:pt modelId="{8BDA0D7C-684C-443D-9529-46DB5255011B}" type="pres">
      <dgm:prSet presAssocID="{45A3418F-D350-414E-864F-D3A84695A704}" presName="conn2-1" presStyleLbl="parChTrans1D4" presStyleIdx="1" presStyleCnt="3"/>
      <dgm:spPr/>
      <dgm:t>
        <a:bodyPr/>
        <a:lstStyle/>
        <a:p>
          <a:endParaRPr lang="en-US"/>
        </a:p>
      </dgm:t>
    </dgm:pt>
    <dgm:pt modelId="{71BA0EED-2280-4076-AB12-9F65731D25DA}" type="pres">
      <dgm:prSet presAssocID="{45A3418F-D350-414E-864F-D3A84695A704}" presName="connTx" presStyleLbl="parChTrans1D4" presStyleIdx="1" presStyleCnt="3"/>
      <dgm:spPr/>
      <dgm:t>
        <a:bodyPr/>
        <a:lstStyle/>
        <a:p>
          <a:endParaRPr lang="en-US"/>
        </a:p>
      </dgm:t>
    </dgm:pt>
    <dgm:pt modelId="{95E6B5C6-3147-42BF-8F84-779E92493829}" type="pres">
      <dgm:prSet presAssocID="{7AA63B0F-012F-4A4B-9C16-C9BD6F1E258F}" presName="root2" presStyleCnt="0"/>
      <dgm:spPr/>
    </dgm:pt>
    <dgm:pt modelId="{DD822ABE-C1B9-4174-8D82-D2894086C8CF}" type="pres">
      <dgm:prSet presAssocID="{7AA63B0F-012F-4A4B-9C16-C9BD6F1E258F}" presName="LevelTwoTextNode" presStyleLbl="node4" presStyleIdx="1" presStyleCnt="3">
        <dgm:presLayoutVars>
          <dgm:chPref val="3"/>
        </dgm:presLayoutVars>
      </dgm:prSet>
      <dgm:spPr/>
      <dgm:t>
        <a:bodyPr/>
        <a:lstStyle/>
        <a:p>
          <a:endParaRPr lang="en-US"/>
        </a:p>
      </dgm:t>
    </dgm:pt>
    <dgm:pt modelId="{E4704595-FD7F-4799-A861-97426C607A7C}" type="pres">
      <dgm:prSet presAssocID="{7AA63B0F-012F-4A4B-9C16-C9BD6F1E258F}" presName="level3hierChild" presStyleCnt="0"/>
      <dgm:spPr/>
    </dgm:pt>
    <dgm:pt modelId="{3393ABDA-CEFF-4DC6-9B8E-C126E4F0A08B}" type="pres">
      <dgm:prSet presAssocID="{F8C5CE6C-3A2C-4820-AA27-2F60AD7E44B0}" presName="conn2-1" presStyleLbl="parChTrans1D3" presStyleIdx="1" presStyleCnt="2"/>
      <dgm:spPr/>
      <dgm:t>
        <a:bodyPr/>
        <a:lstStyle/>
        <a:p>
          <a:endParaRPr lang="en-US"/>
        </a:p>
      </dgm:t>
    </dgm:pt>
    <dgm:pt modelId="{315B2E50-20FB-4863-A403-65F18161DB58}" type="pres">
      <dgm:prSet presAssocID="{F8C5CE6C-3A2C-4820-AA27-2F60AD7E44B0}" presName="connTx" presStyleLbl="parChTrans1D3" presStyleIdx="1" presStyleCnt="2"/>
      <dgm:spPr/>
      <dgm:t>
        <a:bodyPr/>
        <a:lstStyle/>
        <a:p>
          <a:endParaRPr lang="en-US"/>
        </a:p>
      </dgm:t>
    </dgm:pt>
    <dgm:pt modelId="{6CB75D82-C6DF-4F66-A96A-644EA74A144E}" type="pres">
      <dgm:prSet presAssocID="{87438CC1-252A-48F0-AFB3-6E662943A9FB}" presName="root2" presStyleCnt="0"/>
      <dgm:spPr/>
    </dgm:pt>
    <dgm:pt modelId="{A1A49CAA-40DC-4985-B448-7436BDAE8FE8}" type="pres">
      <dgm:prSet presAssocID="{87438CC1-252A-48F0-AFB3-6E662943A9FB}" presName="LevelTwoTextNode" presStyleLbl="node3" presStyleIdx="1" presStyleCnt="2">
        <dgm:presLayoutVars>
          <dgm:chPref val="3"/>
        </dgm:presLayoutVars>
      </dgm:prSet>
      <dgm:spPr/>
      <dgm:t>
        <a:bodyPr/>
        <a:lstStyle/>
        <a:p>
          <a:endParaRPr lang="en-US"/>
        </a:p>
      </dgm:t>
    </dgm:pt>
    <dgm:pt modelId="{E90552E3-D267-4097-B38F-3C80AB667B10}" type="pres">
      <dgm:prSet presAssocID="{87438CC1-252A-48F0-AFB3-6E662943A9FB}" presName="level3hierChild" presStyleCnt="0"/>
      <dgm:spPr/>
    </dgm:pt>
    <dgm:pt modelId="{D0D8AAC6-3FFA-45D3-B8C8-0F7095D62E69}" type="pres">
      <dgm:prSet presAssocID="{6E712B44-C9C8-463B-9B40-578B0D57BCD5}" presName="conn2-1" presStyleLbl="parChTrans1D4" presStyleIdx="2" presStyleCnt="3"/>
      <dgm:spPr/>
      <dgm:t>
        <a:bodyPr/>
        <a:lstStyle/>
        <a:p>
          <a:endParaRPr lang="en-US"/>
        </a:p>
      </dgm:t>
    </dgm:pt>
    <dgm:pt modelId="{392359B7-54DF-4E55-9062-915766AFF12E}" type="pres">
      <dgm:prSet presAssocID="{6E712B44-C9C8-463B-9B40-578B0D57BCD5}" presName="connTx" presStyleLbl="parChTrans1D4" presStyleIdx="2" presStyleCnt="3"/>
      <dgm:spPr/>
      <dgm:t>
        <a:bodyPr/>
        <a:lstStyle/>
        <a:p>
          <a:endParaRPr lang="en-US"/>
        </a:p>
      </dgm:t>
    </dgm:pt>
    <dgm:pt modelId="{9A965FDC-55A4-4ECC-8ABE-34680BC60FFC}" type="pres">
      <dgm:prSet presAssocID="{DA2AFCDF-0903-4EF4-B9BC-B20FA00C8A4A}" presName="root2" presStyleCnt="0"/>
      <dgm:spPr/>
    </dgm:pt>
    <dgm:pt modelId="{3181CB69-7DC8-49D4-8878-5765FF3D6826}" type="pres">
      <dgm:prSet presAssocID="{DA2AFCDF-0903-4EF4-B9BC-B20FA00C8A4A}" presName="LevelTwoTextNode" presStyleLbl="node4" presStyleIdx="2" presStyleCnt="3">
        <dgm:presLayoutVars>
          <dgm:chPref val="3"/>
        </dgm:presLayoutVars>
      </dgm:prSet>
      <dgm:spPr/>
      <dgm:t>
        <a:bodyPr/>
        <a:lstStyle/>
        <a:p>
          <a:endParaRPr lang="en-US"/>
        </a:p>
      </dgm:t>
    </dgm:pt>
    <dgm:pt modelId="{F5A06074-97C7-4256-8103-2199BB5FBADC}" type="pres">
      <dgm:prSet presAssocID="{DA2AFCDF-0903-4EF4-B9BC-B20FA00C8A4A}" presName="level3hierChild" presStyleCnt="0"/>
      <dgm:spPr/>
    </dgm:pt>
    <dgm:pt modelId="{E0503775-D8C4-48B8-8F9D-CEFB2F99EED2}" type="pres">
      <dgm:prSet presAssocID="{71C691B0-C18E-4D5B-A0D3-0EA652BEDE87}" presName="conn2-1" presStyleLbl="parChTrans1D2" presStyleIdx="1" presStyleCnt="2"/>
      <dgm:spPr/>
      <dgm:t>
        <a:bodyPr/>
        <a:lstStyle/>
        <a:p>
          <a:endParaRPr lang="en-US"/>
        </a:p>
      </dgm:t>
    </dgm:pt>
    <dgm:pt modelId="{67D35CB5-0921-421A-BAB0-23BA2776BA7D}" type="pres">
      <dgm:prSet presAssocID="{71C691B0-C18E-4D5B-A0D3-0EA652BEDE87}" presName="connTx" presStyleLbl="parChTrans1D2" presStyleIdx="1" presStyleCnt="2"/>
      <dgm:spPr/>
      <dgm:t>
        <a:bodyPr/>
        <a:lstStyle/>
        <a:p>
          <a:endParaRPr lang="en-US"/>
        </a:p>
      </dgm:t>
    </dgm:pt>
    <dgm:pt modelId="{928682E4-B662-4C65-A164-8B7E1FE52740}" type="pres">
      <dgm:prSet presAssocID="{26653D11-4DAA-4C4F-9DEE-F9748D392842}" presName="root2" presStyleCnt="0"/>
      <dgm:spPr/>
    </dgm:pt>
    <dgm:pt modelId="{D6E74A1A-DF95-4600-BA59-D7F278F9CA00}" type="pres">
      <dgm:prSet presAssocID="{26653D11-4DAA-4C4F-9DEE-F9748D392842}" presName="LevelTwoTextNode" presStyleLbl="node2" presStyleIdx="1" presStyleCnt="2">
        <dgm:presLayoutVars>
          <dgm:chPref val="3"/>
        </dgm:presLayoutVars>
      </dgm:prSet>
      <dgm:spPr/>
      <dgm:t>
        <a:bodyPr/>
        <a:lstStyle/>
        <a:p>
          <a:endParaRPr lang="en-US"/>
        </a:p>
      </dgm:t>
    </dgm:pt>
    <dgm:pt modelId="{18D30EF3-E8E5-415E-8524-FED638280E8B}" type="pres">
      <dgm:prSet presAssocID="{26653D11-4DAA-4C4F-9DEE-F9748D392842}" presName="level3hierChild" presStyleCnt="0"/>
      <dgm:spPr/>
    </dgm:pt>
  </dgm:ptLst>
  <dgm:cxnLst>
    <dgm:cxn modelId="{F358AD9F-09D9-4B44-B597-35004ACCB93B}" srcId="{C1E24C47-3C7C-47B2-B344-05C9128D01F7}" destId="{8AFE9401-E40B-4EA1-A315-48FADA2D0A64}" srcOrd="0" destOrd="0" parTransId="{5F75076C-909C-4673-99F6-BBC16DF1F8B4}" sibTransId="{E0636AA2-C8BB-4A79-93CF-ABA0228229DE}"/>
    <dgm:cxn modelId="{97F0494B-DDA6-4E64-BB56-F9A346CE36B1}" srcId="{8AFE9401-E40B-4EA1-A315-48FADA2D0A64}" destId="{88A2CA67-3FE0-46A9-862C-B6179AA0FFE0}" srcOrd="0" destOrd="0" parTransId="{100E5E14-592E-4720-B757-712C4EDE4D77}" sibTransId="{BF87F8B3-9083-445E-9BDE-294FBB845859}"/>
    <dgm:cxn modelId="{A546B802-46EF-45C5-BFBF-F749F42F9408}" type="presOf" srcId="{866DE64C-27A0-4FC2-95C6-1715F0BBDDDC}" destId="{2ED2D224-8263-45D3-AAC7-AAC13D142F88}" srcOrd="0" destOrd="0" presId="urn:microsoft.com/office/officeart/2005/8/layout/hierarchy2"/>
    <dgm:cxn modelId="{79FB2FCE-243B-43C7-BDCF-3BE291C6401B}" type="presOf" srcId="{8AFE9401-E40B-4EA1-A315-48FADA2D0A64}" destId="{CB161E57-61C0-48AF-AA0C-8765C57A35DD}" srcOrd="0" destOrd="0" presId="urn:microsoft.com/office/officeart/2005/8/layout/hierarchy2"/>
    <dgm:cxn modelId="{C6D1C69A-D4E6-40C2-B8B3-F758C0CDB3EA}" type="presOf" srcId="{F8C5CE6C-3A2C-4820-AA27-2F60AD7E44B0}" destId="{3393ABDA-CEFF-4DC6-9B8E-C126E4F0A08B}" srcOrd="0" destOrd="0" presId="urn:microsoft.com/office/officeart/2005/8/layout/hierarchy2"/>
    <dgm:cxn modelId="{B898DD63-7422-4A8F-8A41-9ED198E768B9}" type="presOf" srcId="{6232CFA9-E3F6-4F07-AE4C-32F2D6236E93}" destId="{2E8CF0BB-A799-4CC9-B69D-C81D78635CCF}" srcOrd="1" destOrd="0" presId="urn:microsoft.com/office/officeart/2005/8/layout/hierarchy2"/>
    <dgm:cxn modelId="{E7C68E21-1EA1-4611-B329-B3DF626E1357}" srcId="{8AFE9401-E40B-4EA1-A315-48FADA2D0A64}" destId="{26653D11-4DAA-4C4F-9DEE-F9748D392842}" srcOrd="1" destOrd="0" parTransId="{71C691B0-C18E-4D5B-A0D3-0EA652BEDE87}" sibTransId="{359519D2-71AD-48DF-8F7A-D9A132BAB511}"/>
    <dgm:cxn modelId="{E52660D2-CC8A-42E4-8D9B-23D29C11AC1A}" type="presOf" srcId="{3A137C22-4D64-40BC-89A6-896A0A6D0A03}" destId="{A98F2C55-9AD2-4E90-8791-52329063C8CA}" srcOrd="0" destOrd="0" presId="urn:microsoft.com/office/officeart/2005/8/layout/hierarchy2"/>
    <dgm:cxn modelId="{5D28B96D-A7B1-41C1-A6AA-698998644F66}" srcId="{87438CC1-252A-48F0-AFB3-6E662943A9FB}" destId="{DA2AFCDF-0903-4EF4-B9BC-B20FA00C8A4A}" srcOrd="0" destOrd="0" parTransId="{6E712B44-C9C8-463B-9B40-578B0D57BCD5}" sibTransId="{7E6EFB9E-42FD-476E-B4D6-35157AAC02F7}"/>
    <dgm:cxn modelId="{F50251C5-502A-42CD-ADAC-BA85563B75CD}" type="presOf" srcId="{6E712B44-C9C8-463B-9B40-578B0D57BCD5}" destId="{D0D8AAC6-3FFA-45D3-B8C8-0F7095D62E69}" srcOrd="0" destOrd="0" presId="urn:microsoft.com/office/officeart/2005/8/layout/hierarchy2"/>
    <dgm:cxn modelId="{D82AFE98-12AD-4AF8-B6DB-7C7A9D400516}" type="presOf" srcId="{866DE64C-27A0-4FC2-95C6-1715F0BBDDDC}" destId="{EC75ECBA-F938-4557-B1C8-BB894333E437}" srcOrd="1" destOrd="0" presId="urn:microsoft.com/office/officeart/2005/8/layout/hierarchy2"/>
    <dgm:cxn modelId="{B9A0017D-348C-4428-9322-68C009278329}" type="presOf" srcId="{45A3418F-D350-414E-864F-D3A84695A704}" destId="{8BDA0D7C-684C-443D-9529-46DB5255011B}" srcOrd="0" destOrd="0" presId="urn:microsoft.com/office/officeart/2005/8/layout/hierarchy2"/>
    <dgm:cxn modelId="{118962FC-89F7-4E8D-948D-B89F75126271}" type="presOf" srcId="{DA2AFCDF-0903-4EF4-B9BC-B20FA00C8A4A}" destId="{3181CB69-7DC8-49D4-8878-5765FF3D6826}" srcOrd="0" destOrd="0" presId="urn:microsoft.com/office/officeart/2005/8/layout/hierarchy2"/>
    <dgm:cxn modelId="{C0384BC2-E7E3-4E11-8FFF-CDA01FF4CEA1}" type="presOf" srcId="{83C83168-0C75-4697-B6F8-C59CE94DFB2A}" destId="{4B43985B-7923-4F96-975B-B6EB9B5DAB2B}" srcOrd="0" destOrd="0" presId="urn:microsoft.com/office/officeart/2005/8/layout/hierarchy2"/>
    <dgm:cxn modelId="{F5D46CFC-50A4-46D5-9D56-278A7D5BCB8B}" type="presOf" srcId="{C1E24C47-3C7C-47B2-B344-05C9128D01F7}" destId="{015B8AA8-C4DC-4646-9A5B-27565EB6D707}" srcOrd="0" destOrd="0" presId="urn:microsoft.com/office/officeart/2005/8/layout/hierarchy2"/>
    <dgm:cxn modelId="{22723A95-A504-46C0-8BB5-196A24D47F82}" type="presOf" srcId="{87438CC1-252A-48F0-AFB3-6E662943A9FB}" destId="{A1A49CAA-40DC-4985-B448-7436BDAE8FE8}" srcOrd="0" destOrd="0" presId="urn:microsoft.com/office/officeart/2005/8/layout/hierarchy2"/>
    <dgm:cxn modelId="{8EB44E0A-8110-4D5A-9B45-59E7D8CC4341}" srcId="{3A137C22-4D64-40BC-89A6-896A0A6D0A03}" destId="{83C83168-0C75-4697-B6F8-C59CE94DFB2A}" srcOrd="0" destOrd="0" parTransId="{6232CFA9-E3F6-4F07-AE4C-32F2D6236E93}" sibTransId="{D827B822-DF0E-48AA-99A8-46C84DAC88AC}"/>
    <dgm:cxn modelId="{F23B0319-2697-4748-8CC2-9E738A0BB9AE}" type="presOf" srcId="{71C691B0-C18E-4D5B-A0D3-0EA652BEDE87}" destId="{67D35CB5-0921-421A-BAB0-23BA2776BA7D}" srcOrd="1" destOrd="0" presId="urn:microsoft.com/office/officeart/2005/8/layout/hierarchy2"/>
    <dgm:cxn modelId="{79D6273B-C4C4-49A1-A202-20C36099C9A8}" type="presOf" srcId="{71C691B0-C18E-4D5B-A0D3-0EA652BEDE87}" destId="{E0503775-D8C4-48B8-8F9D-CEFB2F99EED2}" srcOrd="0" destOrd="0" presId="urn:microsoft.com/office/officeart/2005/8/layout/hierarchy2"/>
    <dgm:cxn modelId="{A8EAF331-FD8E-4F0B-B1CA-86F4F06555B0}" type="presOf" srcId="{7AA63B0F-012F-4A4B-9C16-C9BD6F1E258F}" destId="{DD822ABE-C1B9-4174-8D82-D2894086C8CF}" srcOrd="0" destOrd="0" presId="urn:microsoft.com/office/officeart/2005/8/layout/hierarchy2"/>
    <dgm:cxn modelId="{A8F126A5-8DE7-42E6-85A9-138065A491BE}" type="presOf" srcId="{45A3418F-D350-414E-864F-D3A84695A704}" destId="{71BA0EED-2280-4076-AB12-9F65731D25DA}" srcOrd="1" destOrd="0" presId="urn:microsoft.com/office/officeart/2005/8/layout/hierarchy2"/>
    <dgm:cxn modelId="{AC083083-0AE6-456F-9E7F-39492CC5CF59}" srcId="{3A137C22-4D64-40BC-89A6-896A0A6D0A03}" destId="{7AA63B0F-012F-4A4B-9C16-C9BD6F1E258F}" srcOrd="1" destOrd="0" parTransId="{45A3418F-D350-414E-864F-D3A84695A704}" sibTransId="{C5074AAE-23CE-4288-A368-2FF2F354F888}"/>
    <dgm:cxn modelId="{F233CF10-9510-4621-AD73-B5ABE5921978}" type="presOf" srcId="{26653D11-4DAA-4C4F-9DEE-F9748D392842}" destId="{D6E74A1A-DF95-4600-BA59-D7F278F9CA00}" srcOrd="0" destOrd="0" presId="urn:microsoft.com/office/officeart/2005/8/layout/hierarchy2"/>
    <dgm:cxn modelId="{3DB78F3F-7216-4D48-8623-626233747E81}" srcId="{88A2CA67-3FE0-46A9-862C-B6179AA0FFE0}" destId="{3A137C22-4D64-40BC-89A6-896A0A6D0A03}" srcOrd="0" destOrd="0" parTransId="{866DE64C-27A0-4FC2-95C6-1715F0BBDDDC}" sibTransId="{DE16C58B-5C62-44A0-BCBB-FAB6D7689552}"/>
    <dgm:cxn modelId="{248E84EF-A042-4F16-80F1-791B0EAC293F}" type="presOf" srcId="{6E712B44-C9C8-463B-9B40-578B0D57BCD5}" destId="{392359B7-54DF-4E55-9062-915766AFF12E}" srcOrd="1" destOrd="0" presId="urn:microsoft.com/office/officeart/2005/8/layout/hierarchy2"/>
    <dgm:cxn modelId="{E3C8AE6E-3C43-4253-9F2A-121C3ADDA88E}" type="presOf" srcId="{F8C5CE6C-3A2C-4820-AA27-2F60AD7E44B0}" destId="{315B2E50-20FB-4863-A403-65F18161DB58}" srcOrd="1" destOrd="0" presId="urn:microsoft.com/office/officeart/2005/8/layout/hierarchy2"/>
    <dgm:cxn modelId="{0FBD5034-F4A6-4FD3-8277-D85821E67301}" srcId="{88A2CA67-3FE0-46A9-862C-B6179AA0FFE0}" destId="{87438CC1-252A-48F0-AFB3-6E662943A9FB}" srcOrd="1" destOrd="0" parTransId="{F8C5CE6C-3A2C-4820-AA27-2F60AD7E44B0}" sibTransId="{C149731E-E11B-40F5-B0C5-8C8C7BF5F573}"/>
    <dgm:cxn modelId="{5686EB13-B5C8-4BF5-9970-BC291072FD38}" type="presOf" srcId="{100E5E14-592E-4720-B757-712C4EDE4D77}" destId="{EF986B6C-63CB-4E17-B384-6365B0481A90}" srcOrd="1" destOrd="0" presId="urn:microsoft.com/office/officeart/2005/8/layout/hierarchy2"/>
    <dgm:cxn modelId="{C19D6834-6698-40DF-BA49-A0B577D9B323}" type="presOf" srcId="{6232CFA9-E3F6-4F07-AE4C-32F2D6236E93}" destId="{29DDAAD8-0E1E-4A26-B91F-96CAF093A635}" srcOrd="0" destOrd="0" presId="urn:microsoft.com/office/officeart/2005/8/layout/hierarchy2"/>
    <dgm:cxn modelId="{9DB33905-6EB8-4F81-A317-092192F98163}" type="presOf" srcId="{88A2CA67-3FE0-46A9-862C-B6179AA0FFE0}" destId="{37717829-90B6-459F-B620-8C2FC387DC02}" srcOrd="0" destOrd="0" presId="urn:microsoft.com/office/officeart/2005/8/layout/hierarchy2"/>
    <dgm:cxn modelId="{F4CA69F2-17DD-49D2-A988-C6AC18F57D3D}" type="presOf" srcId="{100E5E14-592E-4720-B757-712C4EDE4D77}" destId="{AC3181E6-5825-4E80-B081-62FB87105E8A}" srcOrd="0" destOrd="0" presId="urn:microsoft.com/office/officeart/2005/8/layout/hierarchy2"/>
    <dgm:cxn modelId="{BEAF0DD3-EBD6-4FF8-B050-CBF3F8FC0947}" type="presParOf" srcId="{015B8AA8-C4DC-4646-9A5B-27565EB6D707}" destId="{829BBB26-6CCE-48F6-BD97-6E017341992D}" srcOrd="0" destOrd="0" presId="urn:microsoft.com/office/officeart/2005/8/layout/hierarchy2"/>
    <dgm:cxn modelId="{F8D231A2-A93D-4693-8E20-A8F0A4CB3193}" type="presParOf" srcId="{829BBB26-6CCE-48F6-BD97-6E017341992D}" destId="{CB161E57-61C0-48AF-AA0C-8765C57A35DD}" srcOrd="0" destOrd="0" presId="urn:microsoft.com/office/officeart/2005/8/layout/hierarchy2"/>
    <dgm:cxn modelId="{3F3E66A6-A150-4499-8388-6747373A20CB}" type="presParOf" srcId="{829BBB26-6CCE-48F6-BD97-6E017341992D}" destId="{D46A3AD0-4F4D-454A-8C18-D47B46EC1EF2}" srcOrd="1" destOrd="0" presId="urn:microsoft.com/office/officeart/2005/8/layout/hierarchy2"/>
    <dgm:cxn modelId="{DA40DFD2-61CE-4FE2-812A-ECA28F13845E}" type="presParOf" srcId="{D46A3AD0-4F4D-454A-8C18-D47B46EC1EF2}" destId="{AC3181E6-5825-4E80-B081-62FB87105E8A}" srcOrd="0" destOrd="0" presId="urn:microsoft.com/office/officeart/2005/8/layout/hierarchy2"/>
    <dgm:cxn modelId="{BA12821D-8BF2-440B-B629-5B62DD0DCF18}" type="presParOf" srcId="{AC3181E6-5825-4E80-B081-62FB87105E8A}" destId="{EF986B6C-63CB-4E17-B384-6365B0481A90}" srcOrd="0" destOrd="0" presId="urn:microsoft.com/office/officeart/2005/8/layout/hierarchy2"/>
    <dgm:cxn modelId="{80107A4E-3A3D-4D50-BCFF-354BF458CB84}" type="presParOf" srcId="{D46A3AD0-4F4D-454A-8C18-D47B46EC1EF2}" destId="{EB777D4A-4222-45D5-B660-664E2995D156}" srcOrd="1" destOrd="0" presId="urn:microsoft.com/office/officeart/2005/8/layout/hierarchy2"/>
    <dgm:cxn modelId="{207283CF-04E5-4C20-8958-6A291E42F6CE}" type="presParOf" srcId="{EB777D4A-4222-45D5-B660-664E2995D156}" destId="{37717829-90B6-459F-B620-8C2FC387DC02}" srcOrd="0" destOrd="0" presId="urn:microsoft.com/office/officeart/2005/8/layout/hierarchy2"/>
    <dgm:cxn modelId="{054DCEEE-5F49-4A11-981F-60DEC79FA077}" type="presParOf" srcId="{EB777D4A-4222-45D5-B660-664E2995D156}" destId="{45EEAA93-B1BA-4032-9276-85AD83E194F9}" srcOrd="1" destOrd="0" presId="urn:microsoft.com/office/officeart/2005/8/layout/hierarchy2"/>
    <dgm:cxn modelId="{D4B70D28-0928-4FAF-8562-E5BF715CCE61}" type="presParOf" srcId="{45EEAA93-B1BA-4032-9276-85AD83E194F9}" destId="{2ED2D224-8263-45D3-AAC7-AAC13D142F88}" srcOrd="0" destOrd="0" presId="urn:microsoft.com/office/officeart/2005/8/layout/hierarchy2"/>
    <dgm:cxn modelId="{1E708ABD-2E71-4930-BC14-5BC76B7CD11F}" type="presParOf" srcId="{2ED2D224-8263-45D3-AAC7-AAC13D142F88}" destId="{EC75ECBA-F938-4557-B1C8-BB894333E437}" srcOrd="0" destOrd="0" presId="urn:microsoft.com/office/officeart/2005/8/layout/hierarchy2"/>
    <dgm:cxn modelId="{55725352-EB28-441F-8242-2582777F5A29}" type="presParOf" srcId="{45EEAA93-B1BA-4032-9276-85AD83E194F9}" destId="{F2E7941E-BE81-494F-847B-773EDB64929D}" srcOrd="1" destOrd="0" presId="urn:microsoft.com/office/officeart/2005/8/layout/hierarchy2"/>
    <dgm:cxn modelId="{BD643A3A-EA38-4F7A-B83E-00085F14DC16}" type="presParOf" srcId="{F2E7941E-BE81-494F-847B-773EDB64929D}" destId="{A98F2C55-9AD2-4E90-8791-52329063C8CA}" srcOrd="0" destOrd="0" presId="urn:microsoft.com/office/officeart/2005/8/layout/hierarchy2"/>
    <dgm:cxn modelId="{4F7BA7B5-3367-4DB8-9EE9-1F0DB62F38D4}" type="presParOf" srcId="{F2E7941E-BE81-494F-847B-773EDB64929D}" destId="{6A7F8BEA-1B94-4661-AA56-42DB04FE0388}" srcOrd="1" destOrd="0" presId="urn:microsoft.com/office/officeart/2005/8/layout/hierarchy2"/>
    <dgm:cxn modelId="{7D734D11-F45D-4686-B2B7-F172E9545700}" type="presParOf" srcId="{6A7F8BEA-1B94-4661-AA56-42DB04FE0388}" destId="{29DDAAD8-0E1E-4A26-B91F-96CAF093A635}" srcOrd="0" destOrd="0" presId="urn:microsoft.com/office/officeart/2005/8/layout/hierarchy2"/>
    <dgm:cxn modelId="{69F09D6A-606B-4E58-927C-6E7B67C6B2D0}" type="presParOf" srcId="{29DDAAD8-0E1E-4A26-B91F-96CAF093A635}" destId="{2E8CF0BB-A799-4CC9-B69D-C81D78635CCF}" srcOrd="0" destOrd="0" presId="urn:microsoft.com/office/officeart/2005/8/layout/hierarchy2"/>
    <dgm:cxn modelId="{05BA3A61-DD91-4D16-A611-110045E7CB8C}" type="presParOf" srcId="{6A7F8BEA-1B94-4661-AA56-42DB04FE0388}" destId="{F66B56B0-5438-47CA-8DA2-620E05D18950}" srcOrd="1" destOrd="0" presId="urn:microsoft.com/office/officeart/2005/8/layout/hierarchy2"/>
    <dgm:cxn modelId="{53B0B0B7-3503-473A-8558-2FEAAB681497}" type="presParOf" srcId="{F66B56B0-5438-47CA-8DA2-620E05D18950}" destId="{4B43985B-7923-4F96-975B-B6EB9B5DAB2B}" srcOrd="0" destOrd="0" presId="urn:microsoft.com/office/officeart/2005/8/layout/hierarchy2"/>
    <dgm:cxn modelId="{024C5B5F-A792-4F25-A469-ACB2D0650CE4}" type="presParOf" srcId="{F66B56B0-5438-47CA-8DA2-620E05D18950}" destId="{07F4915E-D1BF-466E-8CA4-CB35BEEE9FBF}" srcOrd="1" destOrd="0" presId="urn:microsoft.com/office/officeart/2005/8/layout/hierarchy2"/>
    <dgm:cxn modelId="{0CD3540F-B30B-4998-86E4-CDEDE2160419}" type="presParOf" srcId="{6A7F8BEA-1B94-4661-AA56-42DB04FE0388}" destId="{8BDA0D7C-684C-443D-9529-46DB5255011B}" srcOrd="2" destOrd="0" presId="urn:microsoft.com/office/officeart/2005/8/layout/hierarchy2"/>
    <dgm:cxn modelId="{CDF90B50-0EFF-4994-9771-F473636961FC}" type="presParOf" srcId="{8BDA0D7C-684C-443D-9529-46DB5255011B}" destId="{71BA0EED-2280-4076-AB12-9F65731D25DA}" srcOrd="0" destOrd="0" presId="urn:microsoft.com/office/officeart/2005/8/layout/hierarchy2"/>
    <dgm:cxn modelId="{01444B4F-C02A-4A6C-9EB4-7C0F35898553}" type="presParOf" srcId="{6A7F8BEA-1B94-4661-AA56-42DB04FE0388}" destId="{95E6B5C6-3147-42BF-8F84-779E92493829}" srcOrd="3" destOrd="0" presId="urn:microsoft.com/office/officeart/2005/8/layout/hierarchy2"/>
    <dgm:cxn modelId="{AF0147F9-1336-4677-BDC2-566A2D1F2566}" type="presParOf" srcId="{95E6B5C6-3147-42BF-8F84-779E92493829}" destId="{DD822ABE-C1B9-4174-8D82-D2894086C8CF}" srcOrd="0" destOrd="0" presId="urn:microsoft.com/office/officeart/2005/8/layout/hierarchy2"/>
    <dgm:cxn modelId="{54202617-162C-4DD2-8C5C-05F4042D7C29}" type="presParOf" srcId="{95E6B5C6-3147-42BF-8F84-779E92493829}" destId="{E4704595-FD7F-4799-A861-97426C607A7C}" srcOrd="1" destOrd="0" presId="urn:microsoft.com/office/officeart/2005/8/layout/hierarchy2"/>
    <dgm:cxn modelId="{FA26E5B2-38DF-4BB2-9EE8-71235D7482C0}" type="presParOf" srcId="{45EEAA93-B1BA-4032-9276-85AD83E194F9}" destId="{3393ABDA-CEFF-4DC6-9B8E-C126E4F0A08B}" srcOrd="2" destOrd="0" presId="urn:microsoft.com/office/officeart/2005/8/layout/hierarchy2"/>
    <dgm:cxn modelId="{9AC3DADC-8370-46A5-9097-761313D11F15}" type="presParOf" srcId="{3393ABDA-CEFF-4DC6-9B8E-C126E4F0A08B}" destId="{315B2E50-20FB-4863-A403-65F18161DB58}" srcOrd="0" destOrd="0" presId="urn:microsoft.com/office/officeart/2005/8/layout/hierarchy2"/>
    <dgm:cxn modelId="{D6B24B65-0C07-490B-B9E5-4B6D4087EF5D}" type="presParOf" srcId="{45EEAA93-B1BA-4032-9276-85AD83E194F9}" destId="{6CB75D82-C6DF-4F66-A96A-644EA74A144E}" srcOrd="3" destOrd="0" presId="urn:microsoft.com/office/officeart/2005/8/layout/hierarchy2"/>
    <dgm:cxn modelId="{03C01551-72D8-4783-A577-41699D755340}" type="presParOf" srcId="{6CB75D82-C6DF-4F66-A96A-644EA74A144E}" destId="{A1A49CAA-40DC-4985-B448-7436BDAE8FE8}" srcOrd="0" destOrd="0" presId="urn:microsoft.com/office/officeart/2005/8/layout/hierarchy2"/>
    <dgm:cxn modelId="{30AF888B-0268-41BD-A115-1CA7D1E8F231}" type="presParOf" srcId="{6CB75D82-C6DF-4F66-A96A-644EA74A144E}" destId="{E90552E3-D267-4097-B38F-3C80AB667B10}" srcOrd="1" destOrd="0" presId="urn:microsoft.com/office/officeart/2005/8/layout/hierarchy2"/>
    <dgm:cxn modelId="{2C74689D-36C7-477E-91B5-F8078AE1941C}" type="presParOf" srcId="{E90552E3-D267-4097-B38F-3C80AB667B10}" destId="{D0D8AAC6-3FFA-45D3-B8C8-0F7095D62E69}" srcOrd="0" destOrd="0" presId="urn:microsoft.com/office/officeart/2005/8/layout/hierarchy2"/>
    <dgm:cxn modelId="{EFB79176-5753-4C9E-ACDA-59695F9A9D32}" type="presParOf" srcId="{D0D8AAC6-3FFA-45D3-B8C8-0F7095D62E69}" destId="{392359B7-54DF-4E55-9062-915766AFF12E}" srcOrd="0" destOrd="0" presId="urn:microsoft.com/office/officeart/2005/8/layout/hierarchy2"/>
    <dgm:cxn modelId="{6AC18E38-47BA-47A5-B07E-C468B04E1B6E}" type="presParOf" srcId="{E90552E3-D267-4097-B38F-3C80AB667B10}" destId="{9A965FDC-55A4-4ECC-8ABE-34680BC60FFC}" srcOrd="1" destOrd="0" presId="urn:microsoft.com/office/officeart/2005/8/layout/hierarchy2"/>
    <dgm:cxn modelId="{835F6104-BF92-4B21-8255-51ECF0F28D03}" type="presParOf" srcId="{9A965FDC-55A4-4ECC-8ABE-34680BC60FFC}" destId="{3181CB69-7DC8-49D4-8878-5765FF3D6826}" srcOrd="0" destOrd="0" presId="urn:microsoft.com/office/officeart/2005/8/layout/hierarchy2"/>
    <dgm:cxn modelId="{90987B2D-DABD-49B8-898E-1CBCA3E2B4A0}" type="presParOf" srcId="{9A965FDC-55A4-4ECC-8ABE-34680BC60FFC}" destId="{F5A06074-97C7-4256-8103-2199BB5FBADC}" srcOrd="1" destOrd="0" presId="urn:microsoft.com/office/officeart/2005/8/layout/hierarchy2"/>
    <dgm:cxn modelId="{C1397C6C-65EE-4790-B4AC-5B1BB4A8B267}" type="presParOf" srcId="{D46A3AD0-4F4D-454A-8C18-D47B46EC1EF2}" destId="{E0503775-D8C4-48B8-8F9D-CEFB2F99EED2}" srcOrd="2" destOrd="0" presId="urn:microsoft.com/office/officeart/2005/8/layout/hierarchy2"/>
    <dgm:cxn modelId="{DC80F8BE-5042-4A94-8FFA-C7E6D097AEA4}" type="presParOf" srcId="{E0503775-D8C4-48B8-8F9D-CEFB2F99EED2}" destId="{67D35CB5-0921-421A-BAB0-23BA2776BA7D}" srcOrd="0" destOrd="0" presId="urn:microsoft.com/office/officeart/2005/8/layout/hierarchy2"/>
    <dgm:cxn modelId="{ADA8555B-8C36-4C28-A1C5-1EED4C097DCE}" type="presParOf" srcId="{D46A3AD0-4F4D-454A-8C18-D47B46EC1EF2}" destId="{928682E4-B662-4C65-A164-8B7E1FE52740}" srcOrd="3" destOrd="0" presId="urn:microsoft.com/office/officeart/2005/8/layout/hierarchy2"/>
    <dgm:cxn modelId="{89256E03-86CC-4C7A-A0E0-6988754819DF}" type="presParOf" srcId="{928682E4-B662-4C65-A164-8B7E1FE52740}" destId="{D6E74A1A-DF95-4600-BA59-D7F278F9CA00}" srcOrd="0" destOrd="0" presId="urn:microsoft.com/office/officeart/2005/8/layout/hierarchy2"/>
    <dgm:cxn modelId="{99E98836-E26F-4E73-95F5-5C934A05979A}" type="presParOf" srcId="{928682E4-B662-4C65-A164-8B7E1FE52740}" destId="{18D30EF3-E8E5-415E-8524-FED638280E8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914D42-E71E-4C95-A006-65BC9FF82969}" type="doc">
      <dgm:prSet loTypeId="urn:microsoft.com/office/officeart/2005/8/layout/hierarchy2" loCatId="hierarchy" qsTypeId="urn:microsoft.com/office/officeart/2005/8/quickstyle/simple2" qsCatId="simple" csTypeId="urn:microsoft.com/office/officeart/2005/8/colors/accent2_1" csCatId="accent2" phldr="1"/>
      <dgm:spPr/>
      <dgm:t>
        <a:bodyPr/>
        <a:lstStyle/>
        <a:p>
          <a:endParaRPr lang="en-US"/>
        </a:p>
      </dgm:t>
    </dgm:pt>
    <dgm:pt modelId="{5AD1F2B2-425B-4945-8F0E-7CA6D865EFB9}">
      <dgm:prSet phldrT="[Text]"/>
      <dgm:spPr/>
      <dgm:t>
        <a:bodyPr/>
        <a:lstStyle/>
        <a:p>
          <a:r>
            <a:rPr lang="fa-IR" dirty="0" smtClean="0"/>
            <a:t>کاهش زمان واکنش</a:t>
          </a:r>
          <a:endParaRPr lang="en-US" dirty="0"/>
        </a:p>
      </dgm:t>
    </dgm:pt>
    <dgm:pt modelId="{E7029DE0-3B7C-4E9D-8BD3-4BCD4A0A6639}" type="parTrans" cxnId="{0F4AAD9A-1100-4965-8E93-298D78521C7A}">
      <dgm:prSet/>
      <dgm:spPr/>
      <dgm:t>
        <a:bodyPr/>
        <a:lstStyle/>
        <a:p>
          <a:endParaRPr lang="en-US"/>
        </a:p>
      </dgm:t>
    </dgm:pt>
    <dgm:pt modelId="{36BA99BF-CE44-4021-9346-3FABBFFFF21A}" type="sibTrans" cxnId="{0F4AAD9A-1100-4965-8E93-298D78521C7A}">
      <dgm:prSet/>
      <dgm:spPr/>
      <dgm:t>
        <a:bodyPr/>
        <a:lstStyle/>
        <a:p>
          <a:endParaRPr lang="en-US"/>
        </a:p>
      </dgm:t>
    </dgm:pt>
    <dgm:pt modelId="{D222A587-919E-483D-B5DC-74B2B8E476CA}">
      <dgm:prSet phldrT="[Text]"/>
      <dgm:spPr/>
      <dgm:t>
        <a:bodyPr/>
        <a:lstStyle/>
        <a:p>
          <a:r>
            <a:rPr lang="fa-IR" dirty="0" smtClean="0"/>
            <a:t>فعالیت های </a:t>
          </a:r>
          <a:r>
            <a:rPr lang="fa-IR" dirty="0" err="1" smtClean="0"/>
            <a:t>پیشیگرانه</a:t>
          </a:r>
          <a:endParaRPr lang="en-US" dirty="0"/>
        </a:p>
      </dgm:t>
    </dgm:pt>
    <dgm:pt modelId="{80F0F19E-86FC-4A56-BDC8-F38E2A6A03E3}" type="parTrans" cxnId="{66FF784D-99E4-4265-8998-29540EB52C70}">
      <dgm:prSet/>
      <dgm:spPr/>
      <dgm:t>
        <a:bodyPr/>
        <a:lstStyle/>
        <a:p>
          <a:endParaRPr lang="en-US"/>
        </a:p>
      </dgm:t>
    </dgm:pt>
    <dgm:pt modelId="{E578BA0C-7BAF-4983-A3E9-B05EC5E883F9}" type="sibTrans" cxnId="{66FF784D-99E4-4265-8998-29540EB52C70}">
      <dgm:prSet/>
      <dgm:spPr/>
      <dgm:t>
        <a:bodyPr/>
        <a:lstStyle/>
        <a:p>
          <a:endParaRPr lang="en-US"/>
        </a:p>
      </dgm:t>
    </dgm:pt>
    <dgm:pt modelId="{EC30D86C-EEAE-473A-A72A-E13AD4BDF6F7}">
      <dgm:prSet phldrT="[Text]"/>
      <dgm:spPr/>
      <dgm:t>
        <a:bodyPr/>
        <a:lstStyle/>
        <a:p>
          <a:r>
            <a:rPr lang="fa-IR" dirty="0" smtClean="0"/>
            <a:t>بازدید از ساختمان ها</a:t>
          </a:r>
          <a:endParaRPr lang="en-US" dirty="0"/>
        </a:p>
      </dgm:t>
    </dgm:pt>
    <dgm:pt modelId="{B0CC8217-F525-40D8-9405-DB2BC4611B9D}" type="parTrans" cxnId="{6EE47B50-C7EB-48A0-99EA-F582F9C8413B}">
      <dgm:prSet/>
      <dgm:spPr/>
      <dgm:t>
        <a:bodyPr/>
        <a:lstStyle/>
        <a:p>
          <a:endParaRPr lang="en-US"/>
        </a:p>
      </dgm:t>
    </dgm:pt>
    <dgm:pt modelId="{975235B4-6ADD-4A77-ABBC-3BB3107FC830}" type="sibTrans" cxnId="{6EE47B50-C7EB-48A0-99EA-F582F9C8413B}">
      <dgm:prSet/>
      <dgm:spPr/>
      <dgm:t>
        <a:bodyPr/>
        <a:lstStyle/>
        <a:p>
          <a:endParaRPr lang="en-US"/>
        </a:p>
      </dgm:t>
    </dgm:pt>
    <dgm:pt modelId="{3A22DD11-996C-434A-92B7-7D3031A6237E}">
      <dgm:prSet phldrT="[Text]"/>
      <dgm:spPr/>
      <dgm:t>
        <a:bodyPr/>
        <a:lstStyle/>
        <a:p>
          <a:r>
            <a:rPr lang="fa-IR" dirty="0" smtClean="0"/>
            <a:t>آموزش همگانی</a:t>
          </a:r>
          <a:endParaRPr lang="en-US" dirty="0"/>
        </a:p>
      </dgm:t>
    </dgm:pt>
    <dgm:pt modelId="{F8B859E0-AE69-4663-918C-CF9FA9139E73}" type="parTrans" cxnId="{1F2B29DA-CBF4-4671-B23E-E8EFC6F8AB46}">
      <dgm:prSet/>
      <dgm:spPr/>
      <dgm:t>
        <a:bodyPr/>
        <a:lstStyle/>
        <a:p>
          <a:endParaRPr lang="en-US"/>
        </a:p>
      </dgm:t>
    </dgm:pt>
    <dgm:pt modelId="{EC809F3F-5162-4A5C-8178-74F410F2F116}" type="sibTrans" cxnId="{1F2B29DA-CBF4-4671-B23E-E8EFC6F8AB46}">
      <dgm:prSet/>
      <dgm:spPr/>
      <dgm:t>
        <a:bodyPr/>
        <a:lstStyle/>
        <a:p>
          <a:endParaRPr lang="en-US"/>
        </a:p>
      </dgm:t>
    </dgm:pt>
    <dgm:pt modelId="{C55E9A6A-D109-4ED8-971C-9E5AA4511819}">
      <dgm:prSet phldrT="[Text]"/>
      <dgm:spPr/>
      <dgm:t>
        <a:bodyPr/>
        <a:lstStyle/>
        <a:p>
          <a:r>
            <a:rPr lang="fa-IR" dirty="0" smtClean="0"/>
            <a:t>اطلاع رسانی صحیح</a:t>
          </a:r>
          <a:endParaRPr lang="en-US" dirty="0"/>
        </a:p>
      </dgm:t>
    </dgm:pt>
    <dgm:pt modelId="{0A17BE12-1319-4B12-8383-50D9A84F19E7}" type="parTrans" cxnId="{64AE5336-22F6-4B6B-9F9D-BCAAED734414}">
      <dgm:prSet/>
      <dgm:spPr/>
      <dgm:t>
        <a:bodyPr/>
        <a:lstStyle/>
        <a:p>
          <a:endParaRPr lang="en-US"/>
        </a:p>
      </dgm:t>
    </dgm:pt>
    <dgm:pt modelId="{B3CFB330-D890-49DB-8CC0-C854ACEBBE6D}" type="sibTrans" cxnId="{64AE5336-22F6-4B6B-9F9D-BCAAED734414}">
      <dgm:prSet/>
      <dgm:spPr/>
      <dgm:t>
        <a:bodyPr/>
        <a:lstStyle/>
        <a:p>
          <a:endParaRPr lang="en-US"/>
        </a:p>
      </dgm:t>
    </dgm:pt>
    <dgm:pt modelId="{5D134FB7-A274-4FB9-807D-FF879ACFE279}">
      <dgm:prSet phldrT="[Text]"/>
      <dgm:spPr/>
      <dgm:t>
        <a:bodyPr/>
        <a:lstStyle/>
        <a:p>
          <a:r>
            <a:rPr lang="fa-IR" dirty="0" smtClean="0"/>
            <a:t>آموزش مردم</a:t>
          </a:r>
          <a:endParaRPr lang="en-US" dirty="0"/>
        </a:p>
      </dgm:t>
    </dgm:pt>
    <dgm:pt modelId="{C823C450-37E6-4ABD-9B25-890D661CD355}" type="parTrans" cxnId="{49CC395C-CD72-493F-8E49-F53D8D5ED239}">
      <dgm:prSet/>
      <dgm:spPr/>
      <dgm:t>
        <a:bodyPr/>
        <a:lstStyle/>
        <a:p>
          <a:endParaRPr lang="en-US"/>
        </a:p>
      </dgm:t>
    </dgm:pt>
    <dgm:pt modelId="{9DEC1502-537D-4B80-A396-3786FA0F2800}" type="sibTrans" cxnId="{49CC395C-CD72-493F-8E49-F53D8D5ED239}">
      <dgm:prSet/>
      <dgm:spPr/>
      <dgm:t>
        <a:bodyPr/>
        <a:lstStyle/>
        <a:p>
          <a:endParaRPr lang="en-US"/>
        </a:p>
      </dgm:t>
    </dgm:pt>
    <dgm:pt modelId="{45F45B37-16D8-4F41-8726-3820ED283E5B}">
      <dgm:prSet/>
      <dgm:spPr/>
      <dgm:t>
        <a:bodyPr/>
        <a:lstStyle/>
        <a:p>
          <a:r>
            <a:rPr lang="fa-IR" dirty="0" smtClean="0"/>
            <a:t>آموزش کارکنان</a:t>
          </a:r>
          <a:endParaRPr lang="en-US" dirty="0"/>
        </a:p>
      </dgm:t>
    </dgm:pt>
    <dgm:pt modelId="{CCB1C78D-D2FB-4DF9-9628-A764798FA34D}" type="parTrans" cxnId="{3EEE58F5-7B54-4E0B-A29C-B8A8167BAF1B}">
      <dgm:prSet/>
      <dgm:spPr/>
      <dgm:t>
        <a:bodyPr/>
        <a:lstStyle/>
        <a:p>
          <a:endParaRPr lang="en-US"/>
        </a:p>
      </dgm:t>
    </dgm:pt>
    <dgm:pt modelId="{0A7AD157-BDCF-46FA-B86E-563CDC55AC33}" type="sibTrans" cxnId="{3EEE58F5-7B54-4E0B-A29C-B8A8167BAF1B}">
      <dgm:prSet/>
      <dgm:spPr/>
      <dgm:t>
        <a:bodyPr/>
        <a:lstStyle/>
        <a:p>
          <a:endParaRPr lang="en-US"/>
        </a:p>
      </dgm:t>
    </dgm:pt>
    <dgm:pt modelId="{2C426C24-2D0D-4B32-B809-207044FBD692}">
      <dgm:prSet/>
      <dgm:spPr/>
      <dgm:t>
        <a:bodyPr/>
        <a:lstStyle/>
        <a:p>
          <a:r>
            <a:rPr lang="fa-IR" dirty="0" smtClean="0"/>
            <a:t>بهبود ساختارهای ارتباطی</a:t>
          </a:r>
          <a:endParaRPr lang="en-US" dirty="0"/>
        </a:p>
      </dgm:t>
    </dgm:pt>
    <dgm:pt modelId="{078C0C7B-4F87-4B8B-AE09-8A4AF4E126EF}" type="parTrans" cxnId="{19910AE5-A96A-4BA4-8B35-B15187E8F4B0}">
      <dgm:prSet/>
      <dgm:spPr/>
      <dgm:t>
        <a:bodyPr/>
        <a:lstStyle/>
        <a:p>
          <a:endParaRPr lang="en-US"/>
        </a:p>
      </dgm:t>
    </dgm:pt>
    <dgm:pt modelId="{80C036B7-B353-4E59-A2A7-FD9AE930494E}" type="sibTrans" cxnId="{19910AE5-A96A-4BA4-8B35-B15187E8F4B0}">
      <dgm:prSet/>
      <dgm:spPr/>
      <dgm:t>
        <a:bodyPr/>
        <a:lstStyle/>
        <a:p>
          <a:endParaRPr lang="en-US"/>
        </a:p>
      </dgm:t>
    </dgm:pt>
    <dgm:pt modelId="{2C065EBB-0ECD-4975-9E07-B459D73E1B0C}">
      <dgm:prSet/>
      <dgm:spPr/>
      <dgm:t>
        <a:bodyPr/>
        <a:lstStyle/>
        <a:p>
          <a:r>
            <a:rPr lang="fa-IR" dirty="0" smtClean="0"/>
            <a:t>اعزام تجهیزات </a:t>
          </a:r>
          <a:r>
            <a:rPr lang="fa-IR" dirty="0" err="1" smtClean="0"/>
            <a:t>حداقلی</a:t>
          </a:r>
          <a:endParaRPr lang="en-US" dirty="0"/>
        </a:p>
      </dgm:t>
    </dgm:pt>
    <dgm:pt modelId="{C6C700BD-B7D7-4DED-8EF3-1002A65CE1E9}" type="parTrans" cxnId="{D3AE1545-9719-47B4-A8A9-FD6B232DDD3F}">
      <dgm:prSet/>
      <dgm:spPr/>
      <dgm:t>
        <a:bodyPr/>
        <a:lstStyle/>
        <a:p>
          <a:endParaRPr lang="en-US"/>
        </a:p>
      </dgm:t>
    </dgm:pt>
    <dgm:pt modelId="{AEED78D9-E8B4-45F4-97AE-DC0F2251E87D}" type="sibTrans" cxnId="{D3AE1545-9719-47B4-A8A9-FD6B232DDD3F}">
      <dgm:prSet/>
      <dgm:spPr/>
      <dgm:t>
        <a:bodyPr/>
        <a:lstStyle/>
        <a:p>
          <a:endParaRPr lang="en-US"/>
        </a:p>
      </dgm:t>
    </dgm:pt>
    <dgm:pt modelId="{B45F01A1-2146-4F30-8B40-C1C8479CA506}">
      <dgm:prSet/>
      <dgm:spPr/>
      <dgm:t>
        <a:bodyPr/>
        <a:lstStyle/>
        <a:p>
          <a:r>
            <a:rPr lang="fa-IR" dirty="0" smtClean="0"/>
            <a:t>افزایش ایمنی در مقابل آتش سوزی</a:t>
          </a:r>
          <a:endParaRPr lang="en-US" dirty="0"/>
        </a:p>
      </dgm:t>
    </dgm:pt>
    <dgm:pt modelId="{45C0CD32-DFA6-4DD2-B75A-C7D2424BA440}" type="parTrans" cxnId="{2784CEA8-1BD8-4143-BEAB-E45070BD2920}">
      <dgm:prSet/>
      <dgm:spPr/>
      <dgm:t>
        <a:bodyPr/>
        <a:lstStyle/>
        <a:p>
          <a:endParaRPr lang="en-US"/>
        </a:p>
      </dgm:t>
    </dgm:pt>
    <dgm:pt modelId="{C6753888-C5A0-493A-9F3C-8E290F2C91F8}" type="sibTrans" cxnId="{2784CEA8-1BD8-4143-BEAB-E45070BD2920}">
      <dgm:prSet/>
      <dgm:spPr/>
      <dgm:t>
        <a:bodyPr/>
        <a:lstStyle/>
        <a:p>
          <a:endParaRPr lang="en-US"/>
        </a:p>
      </dgm:t>
    </dgm:pt>
    <dgm:pt modelId="{C8A07D9F-6431-449F-8E9E-35A027337F82}">
      <dgm:prSet/>
      <dgm:spPr/>
      <dgm:t>
        <a:bodyPr/>
        <a:lstStyle/>
        <a:p>
          <a:r>
            <a:rPr lang="fa-IR" dirty="0" smtClean="0"/>
            <a:t>خرید تجهیزات</a:t>
          </a:r>
          <a:endParaRPr lang="en-US" dirty="0"/>
        </a:p>
      </dgm:t>
    </dgm:pt>
    <dgm:pt modelId="{A83C50A3-A3A0-4CF9-B012-9AAB52D182EB}" type="parTrans" cxnId="{C7A7BFB7-3E92-4A63-AFB1-B7D761715124}">
      <dgm:prSet/>
      <dgm:spPr/>
      <dgm:t>
        <a:bodyPr/>
        <a:lstStyle/>
        <a:p>
          <a:endParaRPr lang="en-US"/>
        </a:p>
      </dgm:t>
    </dgm:pt>
    <dgm:pt modelId="{9E50B8BA-0BAA-450E-9C3B-597FD524CEF1}" type="sibTrans" cxnId="{C7A7BFB7-3E92-4A63-AFB1-B7D761715124}">
      <dgm:prSet/>
      <dgm:spPr/>
      <dgm:t>
        <a:bodyPr/>
        <a:lstStyle/>
        <a:p>
          <a:endParaRPr lang="en-US"/>
        </a:p>
      </dgm:t>
    </dgm:pt>
    <dgm:pt modelId="{0E636415-B31E-4C25-9025-04257B5DF50B}">
      <dgm:prSet/>
      <dgm:spPr/>
      <dgm:t>
        <a:bodyPr/>
        <a:lstStyle/>
        <a:p>
          <a:r>
            <a:rPr lang="fa-IR" dirty="0" smtClean="0"/>
            <a:t>افزایش نیروی انسانی بیشتر</a:t>
          </a:r>
          <a:endParaRPr lang="en-US" dirty="0"/>
        </a:p>
      </dgm:t>
    </dgm:pt>
    <dgm:pt modelId="{ED9F08B0-66FB-4FD8-B7DA-5387B8855D26}" type="parTrans" cxnId="{A436CF5B-8E02-41D0-B84D-370AEA391293}">
      <dgm:prSet/>
      <dgm:spPr/>
      <dgm:t>
        <a:bodyPr/>
        <a:lstStyle/>
        <a:p>
          <a:endParaRPr lang="en-US"/>
        </a:p>
      </dgm:t>
    </dgm:pt>
    <dgm:pt modelId="{F03CA3E1-71AE-42B5-BC57-3A2FC129C83D}" type="sibTrans" cxnId="{A436CF5B-8E02-41D0-B84D-370AEA391293}">
      <dgm:prSet/>
      <dgm:spPr/>
      <dgm:t>
        <a:bodyPr/>
        <a:lstStyle/>
        <a:p>
          <a:endParaRPr lang="en-US"/>
        </a:p>
      </dgm:t>
    </dgm:pt>
    <dgm:pt modelId="{33872727-8D1D-4802-950C-26191D3F0F7A}" type="pres">
      <dgm:prSet presAssocID="{98914D42-E71E-4C95-A006-65BC9FF82969}" presName="diagram" presStyleCnt="0">
        <dgm:presLayoutVars>
          <dgm:chPref val="1"/>
          <dgm:dir/>
          <dgm:animOne val="branch"/>
          <dgm:animLvl val="lvl"/>
          <dgm:resizeHandles val="exact"/>
        </dgm:presLayoutVars>
      </dgm:prSet>
      <dgm:spPr/>
      <dgm:t>
        <a:bodyPr/>
        <a:lstStyle/>
        <a:p>
          <a:endParaRPr lang="en-US"/>
        </a:p>
      </dgm:t>
    </dgm:pt>
    <dgm:pt modelId="{D7E9AEBF-CEE0-4FA1-8113-DF9E894D697D}" type="pres">
      <dgm:prSet presAssocID="{B45F01A1-2146-4F30-8B40-C1C8479CA506}" presName="root1" presStyleCnt="0"/>
      <dgm:spPr/>
    </dgm:pt>
    <dgm:pt modelId="{A15BCF51-C909-4D60-A25B-C84EF78B9D06}" type="pres">
      <dgm:prSet presAssocID="{B45F01A1-2146-4F30-8B40-C1C8479CA506}" presName="LevelOneTextNode" presStyleLbl="node0" presStyleIdx="0" presStyleCnt="1">
        <dgm:presLayoutVars>
          <dgm:chPref val="3"/>
        </dgm:presLayoutVars>
      </dgm:prSet>
      <dgm:spPr/>
      <dgm:t>
        <a:bodyPr/>
        <a:lstStyle/>
        <a:p>
          <a:endParaRPr lang="en-US"/>
        </a:p>
      </dgm:t>
    </dgm:pt>
    <dgm:pt modelId="{CA0E02F9-601A-458C-BC08-CA32576D0553}" type="pres">
      <dgm:prSet presAssocID="{B45F01A1-2146-4F30-8B40-C1C8479CA506}" presName="level2hierChild" presStyleCnt="0"/>
      <dgm:spPr/>
    </dgm:pt>
    <dgm:pt modelId="{B58E4194-671D-42A0-BADB-A731EAE85089}" type="pres">
      <dgm:prSet presAssocID="{E7029DE0-3B7C-4E9D-8BD3-4BCD4A0A6639}" presName="conn2-1" presStyleLbl="parChTrans1D2" presStyleIdx="0" presStyleCnt="3"/>
      <dgm:spPr/>
      <dgm:t>
        <a:bodyPr/>
        <a:lstStyle/>
        <a:p>
          <a:endParaRPr lang="en-US"/>
        </a:p>
      </dgm:t>
    </dgm:pt>
    <dgm:pt modelId="{2359E59B-19A3-4002-A90A-822E717FCC2A}" type="pres">
      <dgm:prSet presAssocID="{E7029DE0-3B7C-4E9D-8BD3-4BCD4A0A6639}" presName="connTx" presStyleLbl="parChTrans1D2" presStyleIdx="0" presStyleCnt="3"/>
      <dgm:spPr/>
      <dgm:t>
        <a:bodyPr/>
        <a:lstStyle/>
        <a:p>
          <a:endParaRPr lang="en-US"/>
        </a:p>
      </dgm:t>
    </dgm:pt>
    <dgm:pt modelId="{6662ED5B-B864-487F-AF20-53B7F574E02C}" type="pres">
      <dgm:prSet presAssocID="{5AD1F2B2-425B-4945-8F0E-7CA6D865EFB9}" presName="root2" presStyleCnt="0"/>
      <dgm:spPr/>
    </dgm:pt>
    <dgm:pt modelId="{AD286D72-3E11-401A-89F3-BCC8759D4634}" type="pres">
      <dgm:prSet presAssocID="{5AD1F2B2-425B-4945-8F0E-7CA6D865EFB9}" presName="LevelTwoTextNode" presStyleLbl="node2" presStyleIdx="0" presStyleCnt="3">
        <dgm:presLayoutVars>
          <dgm:chPref val="3"/>
        </dgm:presLayoutVars>
      </dgm:prSet>
      <dgm:spPr/>
      <dgm:t>
        <a:bodyPr/>
        <a:lstStyle/>
        <a:p>
          <a:endParaRPr lang="en-US"/>
        </a:p>
      </dgm:t>
    </dgm:pt>
    <dgm:pt modelId="{1E60A1A2-EF37-4FB7-8FD4-F2455936B8F3}" type="pres">
      <dgm:prSet presAssocID="{5AD1F2B2-425B-4945-8F0E-7CA6D865EFB9}" presName="level3hierChild" presStyleCnt="0"/>
      <dgm:spPr/>
    </dgm:pt>
    <dgm:pt modelId="{7C803D05-1228-4E27-A860-B778093CC572}" type="pres">
      <dgm:prSet presAssocID="{80F0F19E-86FC-4A56-BDC8-F38E2A6A03E3}" presName="conn2-1" presStyleLbl="parChTrans1D3" presStyleIdx="0" presStyleCnt="3"/>
      <dgm:spPr/>
      <dgm:t>
        <a:bodyPr/>
        <a:lstStyle/>
        <a:p>
          <a:endParaRPr lang="en-US"/>
        </a:p>
      </dgm:t>
    </dgm:pt>
    <dgm:pt modelId="{C59733E4-D2B8-42BC-B73E-31688CAA93F5}" type="pres">
      <dgm:prSet presAssocID="{80F0F19E-86FC-4A56-BDC8-F38E2A6A03E3}" presName="connTx" presStyleLbl="parChTrans1D3" presStyleIdx="0" presStyleCnt="3"/>
      <dgm:spPr/>
      <dgm:t>
        <a:bodyPr/>
        <a:lstStyle/>
        <a:p>
          <a:endParaRPr lang="en-US"/>
        </a:p>
      </dgm:t>
    </dgm:pt>
    <dgm:pt modelId="{6009DD21-3A38-487C-82FC-50C9D5BB86A9}" type="pres">
      <dgm:prSet presAssocID="{D222A587-919E-483D-B5DC-74B2B8E476CA}" presName="root2" presStyleCnt="0"/>
      <dgm:spPr/>
    </dgm:pt>
    <dgm:pt modelId="{FCAF2CF0-839B-4EE6-9BB1-C079B59E7EE3}" type="pres">
      <dgm:prSet presAssocID="{D222A587-919E-483D-B5DC-74B2B8E476CA}" presName="LevelTwoTextNode" presStyleLbl="node3" presStyleIdx="0" presStyleCnt="3">
        <dgm:presLayoutVars>
          <dgm:chPref val="3"/>
        </dgm:presLayoutVars>
      </dgm:prSet>
      <dgm:spPr/>
      <dgm:t>
        <a:bodyPr/>
        <a:lstStyle/>
        <a:p>
          <a:endParaRPr lang="en-US"/>
        </a:p>
      </dgm:t>
    </dgm:pt>
    <dgm:pt modelId="{23E79498-C26F-4D33-96D1-35C3A4DDEA2C}" type="pres">
      <dgm:prSet presAssocID="{D222A587-919E-483D-B5DC-74B2B8E476CA}" presName="level3hierChild" presStyleCnt="0"/>
      <dgm:spPr/>
    </dgm:pt>
    <dgm:pt modelId="{1281CBB3-B010-4C1D-85EB-EA3FF62845D8}" type="pres">
      <dgm:prSet presAssocID="{B0CC8217-F525-40D8-9405-DB2BC4611B9D}" presName="conn2-1" presStyleLbl="parChTrans1D4" presStyleIdx="0" presStyleCnt="5"/>
      <dgm:spPr/>
      <dgm:t>
        <a:bodyPr/>
        <a:lstStyle/>
        <a:p>
          <a:endParaRPr lang="en-US"/>
        </a:p>
      </dgm:t>
    </dgm:pt>
    <dgm:pt modelId="{26F0E770-7514-4E7B-802B-01DD40955889}" type="pres">
      <dgm:prSet presAssocID="{B0CC8217-F525-40D8-9405-DB2BC4611B9D}" presName="connTx" presStyleLbl="parChTrans1D4" presStyleIdx="0" presStyleCnt="5"/>
      <dgm:spPr/>
      <dgm:t>
        <a:bodyPr/>
        <a:lstStyle/>
        <a:p>
          <a:endParaRPr lang="en-US"/>
        </a:p>
      </dgm:t>
    </dgm:pt>
    <dgm:pt modelId="{2D6959FC-8912-4AAE-88D2-1079DA1EC196}" type="pres">
      <dgm:prSet presAssocID="{EC30D86C-EEAE-473A-A72A-E13AD4BDF6F7}" presName="root2" presStyleCnt="0"/>
      <dgm:spPr/>
    </dgm:pt>
    <dgm:pt modelId="{D971D2AD-2F43-43D6-82A1-07C5008CF909}" type="pres">
      <dgm:prSet presAssocID="{EC30D86C-EEAE-473A-A72A-E13AD4BDF6F7}" presName="LevelTwoTextNode" presStyleLbl="node4" presStyleIdx="0" presStyleCnt="5">
        <dgm:presLayoutVars>
          <dgm:chPref val="3"/>
        </dgm:presLayoutVars>
      </dgm:prSet>
      <dgm:spPr/>
      <dgm:t>
        <a:bodyPr/>
        <a:lstStyle/>
        <a:p>
          <a:endParaRPr lang="en-US"/>
        </a:p>
      </dgm:t>
    </dgm:pt>
    <dgm:pt modelId="{B4A056D0-9168-4800-9B94-A8E8ACCD9D1D}" type="pres">
      <dgm:prSet presAssocID="{EC30D86C-EEAE-473A-A72A-E13AD4BDF6F7}" presName="level3hierChild" presStyleCnt="0"/>
      <dgm:spPr/>
    </dgm:pt>
    <dgm:pt modelId="{5ABC5A97-8C72-499A-B88B-17E9581E98A4}" type="pres">
      <dgm:prSet presAssocID="{F8B859E0-AE69-4663-918C-CF9FA9139E73}" presName="conn2-1" presStyleLbl="parChTrans1D4" presStyleIdx="1" presStyleCnt="5"/>
      <dgm:spPr/>
      <dgm:t>
        <a:bodyPr/>
        <a:lstStyle/>
        <a:p>
          <a:endParaRPr lang="en-US"/>
        </a:p>
      </dgm:t>
    </dgm:pt>
    <dgm:pt modelId="{5D282677-0902-4792-959C-9D8F122D2CC2}" type="pres">
      <dgm:prSet presAssocID="{F8B859E0-AE69-4663-918C-CF9FA9139E73}" presName="connTx" presStyleLbl="parChTrans1D4" presStyleIdx="1" presStyleCnt="5"/>
      <dgm:spPr/>
      <dgm:t>
        <a:bodyPr/>
        <a:lstStyle/>
        <a:p>
          <a:endParaRPr lang="en-US"/>
        </a:p>
      </dgm:t>
    </dgm:pt>
    <dgm:pt modelId="{D14A431B-102E-4B36-A1FF-9A1D3A4AB544}" type="pres">
      <dgm:prSet presAssocID="{3A22DD11-996C-434A-92B7-7D3031A6237E}" presName="root2" presStyleCnt="0"/>
      <dgm:spPr/>
    </dgm:pt>
    <dgm:pt modelId="{74E9006F-38D3-40DF-B096-2C34D0827007}" type="pres">
      <dgm:prSet presAssocID="{3A22DD11-996C-434A-92B7-7D3031A6237E}" presName="LevelTwoTextNode" presStyleLbl="node4" presStyleIdx="1" presStyleCnt="5">
        <dgm:presLayoutVars>
          <dgm:chPref val="3"/>
        </dgm:presLayoutVars>
      </dgm:prSet>
      <dgm:spPr/>
      <dgm:t>
        <a:bodyPr/>
        <a:lstStyle/>
        <a:p>
          <a:endParaRPr lang="en-US"/>
        </a:p>
      </dgm:t>
    </dgm:pt>
    <dgm:pt modelId="{0EBE1570-C639-4E6A-A950-321B7EF4ACE6}" type="pres">
      <dgm:prSet presAssocID="{3A22DD11-996C-434A-92B7-7D3031A6237E}" presName="level3hierChild" presStyleCnt="0"/>
      <dgm:spPr/>
    </dgm:pt>
    <dgm:pt modelId="{222B3A1C-6A76-4D39-9BDE-FE4E9651D99B}" type="pres">
      <dgm:prSet presAssocID="{0A17BE12-1319-4B12-8383-50D9A84F19E7}" presName="conn2-1" presStyleLbl="parChTrans1D3" presStyleIdx="1" presStyleCnt="3"/>
      <dgm:spPr/>
      <dgm:t>
        <a:bodyPr/>
        <a:lstStyle/>
        <a:p>
          <a:endParaRPr lang="en-US"/>
        </a:p>
      </dgm:t>
    </dgm:pt>
    <dgm:pt modelId="{67BCB60D-923F-40F5-8D2A-7E8A6E7A8D9E}" type="pres">
      <dgm:prSet presAssocID="{0A17BE12-1319-4B12-8383-50D9A84F19E7}" presName="connTx" presStyleLbl="parChTrans1D3" presStyleIdx="1" presStyleCnt="3"/>
      <dgm:spPr/>
      <dgm:t>
        <a:bodyPr/>
        <a:lstStyle/>
        <a:p>
          <a:endParaRPr lang="en-US"/>
        </a:p>
      </dgm:t>
    </dgm:pt>
    <dgm:pt modelId="{DA2DBC58-AAD8-4B6D-9DE4-9B6BEA27873D}" type="pres">
      <dgm:prSet presAssocID="{C55E9A6A-D109-4ED8-971C-9E5AA4511819}" presName="root2" presStyleCnt="0"/>
      <dgm:spPr/>
    </dgm:pt>
    <dgm:pt modelId="{6BDA7A8F-7A65-447D-AC3E-8FAB5EC40041}" type="pres">
      <dgm:prSet presAssocID="{C55E9A6A-D109-4ED8-971C-9E5AA4511819}" presName="LevelTwoTextNode" presStyleLbl="node3" presStyleIdx="1" presStyleCnt="3">
        <dgm:presLayoutVars>
          <dgm:chPref val="3"/>
        </dgm:presLayoutVars>
      </dgm:prSet>
      <dgm:spPr/>
      <dgm:t>
        <a:bodyPr/>
        <a:lstStyle/>
        <a:p>
          <a:endParaRPr lang="en-US"/>
        </a:p>
      </dgm:t>
    </dgm:pt>
    <dgm:pt modelId="{68C905F4-2121-49C4-95B1-D17F0ACAA5C7}" type="pres">
      <dgm:prSet presAssocID="{C55E9A6A-D109-4ED8-971C-9E5AA4511819}" presName="level3hierChild" presStyleCnt="0"/>
      <dgm:spPr/>
    </dgm:pt>
    <dgm:pt modelId="{FC921DCD-D3E8-4362-A051-0785B849C9AC}" type="pres">
      <dgm:prSet presAssocID="{C823C450-37E6-4ABD-9B25-890D661CD355}" presName="conn2-1" presStyleLbl="parChTrans1D4" presStyleIdx="2" presStyleCnt="5"/>
      <dgm:spPr/>
      <dgm:t>
        <a:bodyPr/>
        <a:lstStyle/>
        <a:p>
          <a:endParaRPr lang="en-US"/>
        </a:p>
      </dgm:t>
    </dgm:pt>
    <dgm:pt modelId="{69FE977D-37FA-4225-8484-B0A7F56BD39B}" type="pres">
      <dgm:prSet presAssocID="{C823C450-37E6-4ABD-9B25-890D661CD355}" presName="connTx" presStyleLbl="parChTrans1D4" presStyleIdx="2" presStyleCnt="5"/>
      <dgm:spPr/>
      <dgm:t>
        <a:bodyPr/>
        <a:lstStyle/>
        <a:p>
          <a:endParaRPr lang="en-US"/>
        </a:p>
      </dgm:t>
    </dgm:pt>
    <dgm:pt modelId="{F811A5EF-DD21-4E5A-96A8-51A5F056D582}" type="pres">
      <dgm:prSet presAssocID="{5D134FB7-A274-4FB9-807D-FF879ACFE279}" presName="root2" presStyleCnt="0"/>
      <dgm:spPr/>
    </dgm:pt>
    <dgm:pt modelId="{9CA7F970-C86E-4C39-94D9-76AF9B03DD51}" type="pres">
      <dgm:prSet presAssocID="{5D134FB7-A274-4FB9-807D-FF879ACFE279}" presName="LevelTwoTextNode" presStyleLbl="node4" presStyleIdx="2" presStyleCnt="5">
        <dgm:presLayoutVars>
          <dgm:chPref val="3"/>
        </dgm:presLayoutVars>
      </dgm:prSet>
      <dgm:spPr/>
      <dgm:t>
        <a:bodyPr/>
        <a:lstStyle/>
        <a:p>
          <a:endParaRPr lang="en-US"/>
        </a:p>
      </dgm:t>
    </dgm:pt>
    <dgm:pt modelId="{0430EF70-6866-4B90-A5C9-550B47929415}" type="pres">
      <dgm:prSet presAssocID="{5D134FB7-A274-4FB9-807D-FF879ACFE279}" presName="level3hierChild" presStyleCnt="0"/>
      <dgm:spPr/>
    </dgm:pt>
    <dgm:pt modelId="{4758989D-2452-476E-8087-12B8FA26EAE3}" type="pres">
      <dgm:prSet presAssocID="{CCB1C78D-D2FB-4DF9-9628-A764798FA34D}" presName="conn2-1" presStyleLbl="parChTrans1D4" presStyleIdx="3" presStyleCnt="5"/>
      <dgm:spPr/>
      <dgm:t>
        <a:bodyPr/>
        <a:lstStyle/>
        <a:p>
          <a:endParaRPr lang="en-US"/>
        </a:p>
      </dgm:t>
    </dgm:pt>
    <dgm:pt modelId="{4CCB47BE-454A-480E-BC7F-FD63E53F94A7}" type="pres">
      <dgm:prSet presAssocID="{CCB1C78D-D2FB-4DF9-9628-A764798FA34D}" presName="connTx" presStyleLbl="parChTrans1D4" presStyleIdx="3" presStyleCnt="5"/>
      <dgm:spPr/>
      <dgm:t>
        <a:bodyPr/>
        <a:lstStyle/>
        <a:p>
          <a:endParaRPr lang="en-US"/>
        </a:p>
      </dgm:t>
    </dgm:pt>
    <dgm:pt modelId="{1ECED8F3-CF55-45BE-8936-23B4E73D338E}" type="pres">
      <dgm:prSet presAssocID="{45F45B37-16D8-4F41-8726-3820ED283E5B}" presName="root2" presStyleCnt="0"/>
      <dgm:spPr/>
    </dgm:pt>
    <dgm:pt modelId="{CD5B20E2-2825-4CF8-9D9E-6C788F5E976E}" type="pres">
      <dgm:prSet presAssocID="{45F45B37-16D8-4F41-8726-3820ED283E5B}" presName="LevelTwoTextNode" presStyleLbl="node4" presStyleIdx="3" presStyleCnt="5">
        <dgm:presLayoutVars>
          <dgm:chPref val="3"/>
        </dgm:presLayoutVars>
      </dgm:prSet>
      <dgm:spPr/>
      <dgm:t>
        <a:bodyPr/>
        <a:lstStyle/>
        <a:p>
          <a:endParaRPr lang="en-US"/>
        </a:p>
      </dgm:t>
    </dgm:pt>
    <dgm:pt modelId="{3C81C124-ADE3-4A42-B0AF-449CF3E7B1A4}" type="pres">
      <dgm:prSet presAssocID="{45F45B37-16D8-4F41-8726-3820ED283E5B}" presName="level3hierChild" presStyleCnt="0"/>
      <dgm:spPr/>
    </dgm:pt>
    <dgm:pt modelId="{53A4525A-632C-48A8-86D6-B9B8E0159861}" type="pres">
      <dgm:prSet presAssocID="{078C0C7B-4F87-4B8B-AE09-8A4AF4E126EF}" presName="conn2-1" presStyleLbl="parChTrans1D4" presStyleIdx="4" presStyleCnt="5"/>
      <dgm:spPr/>
      <dgm:t>
        <a:bodyPr/>
        <a:lstStyle/>
        <a:p>
          <a:endParaRPr lang="en-US"/>
        </a:p>
      </dgm:t>
    </dgm:pt>
    <dgm:pt modelId="{1CD74F88-8AF8-473B-A0BC-ADB5B67AE875}" type="pres">
      <dgm:prSet presAssocID="{078C0C7B-4F87-4B8B-AE09-8A4AF4E126EF}" presName="connTx" presStyleLbl="parChTrans1D4" presStyleIdx="4" presStyleCnt="5"/>
      <dgm:spPr/>
      <dgm:t>
        <a:bodyPr/>
        <a:lstStyle/>
        <a:p>
          <a:endParaRPr lang="en-US"/>
        </a:p>
      </dgm:t>
    </dgm:pt>
    <dgm:pt modelId="{07C96882-B7AF-41E5-8488-673E0CAC3B69}" type="pres">
      <dgm:prSet presAssocID="{2C426C24-2D0D-4B32-B809-207044FBD692}" presName="root2" presStyleCnt="0"/>
      <dgm:spPr/>
    </dgm:pt>
    <dgm:pt modelId="{3CFFBD48-3D55-414C-B814-08577818A459}" type="pres">
      <dgm:prSet presAssocID="{2C426C24-2D0D-4B32-B809-207044FBD692}" presName="LevelTwoTextNode" presStyleLbl="node4" presStyleIdx="4" presStyleCnt="5">
        <dgm:presLayoutVars>
          <dgm:chPref val="3"/>
        </dgm:presLayoutVars>
      </dgm:prSet>
      <dgm:spPr/>
      <dgm:t>
        <a:bodyPr/>
        <a:lstStyle/>
        <a:p>
          <a:endParaRPr lang="en-US"/>
        </a:p>
      </dgm:t>
    </dgm:pt>
    <dgm:pt modelId="{048D7F00-CB74-4C88-9ED8-5DDE6348446F}" type="pres">
      <dgm:prSet presAssocID="{2C426C24-2D0D-4B32-B809-207044FBD692}" presName="level3hierChild" presStyleCnt="0"/>
      <dgm:spPr/>
    </dgm:pt>
    <dgm:pt modelId="{E231A892-A0AA-47EC-8A9E-BABE69F64E07}" type="pres">
      <dgm:prSet presAssocID="{C6C700BD-B7D7-4DED-8EF3-1002A65CE1E9}" presName="conn2-1" presStyleLbl="parChTrans1D3" presStyleIdx="2" presStyleCnt="3"/>
      <dgm:spPr/>
      <dgm:t>
        <a:bodyPr/>
        <a:lstStyle/>
        <a:p>
          <a:endParaRPr lang="en-US"/>
        </a:p>
      </dgm:t>
    </dgm:pt>
    <dgm:pt modelId="{9B3CE690-E86B-4922-941C-96FA9C886499}" type="pres">
      <dgm:prSet presAssocID="{C6C700BD-B7D7-4DED-8EF3-1002A65CE1E9}" presName="connTx" presStyleLbl="parChTrans1D3" presStyleIdx="2" presStyleCnt="3"/>
      <dgm:spPr/>
      <dgm:t>
        <a:bodyPr/>
        <a:lstStyle/>
        <a:p>
          <a:endParaRPr lang="en-US"/>
        </a:p>
      </dgm:t>
    </dgm:pt>
    <dgm:pt modelId="{76D5F428-2D57-47D4-9F11-8A7A4A097AFD}" type="pres">
      <dgm:prSet presAssocID="{2C065EBB-0ECD-4975-9E07-B459D73E1B0C}" presName="root2" presStyleCnt="0"/>
      <dgm:spPr/>
    </dgm:pt>
    <dgm:pt modelId="{D2753C62-DEC8-492E-9756-502FBEDBFB2F}" type="pres">
      <dgm:prSet presAssocID="{2C065EBB-0ECD-4975-9E07-B459D73E1B0C}" presName="LevelTwoTextNode" presStyleLbl="node3" presStyleIdx="2" presStyleCnt="3">
        <dgm:presLayoutVars>
          <dgm:chPref val="3"/>
        </dgm:presLayoutVars>
      </dgm:prSet>
      <dgm:spPr/>
      <dgm:t>
        <a:bodyPr/>
        <a:lstStyle/>
        <a:p>
          <a:endParaRPr lang="en-US"/>
        </a:p>
      </dgm:t>
    </dgm:pt>
    <dgm:pt modelId="{38658497-0ECA-4B76-9312-7556FE263B68}" type="pres">
      <dgm:prSet presAssocID="{2C065EBB-0ECD-4975-9E07-B459D73E1B0C}" presName="level3hierChild" presStyleCnt="0"/>
      <dgm:spPr/>
    </dgm:pt>
    <dgm:pt modelId="{663AD75F-477E-4274-85A3-F902382E3152}" type="pres">
      <dgm:prSet presAssocID="{A83C50A3-A3A0-4CF9-B012-9AAB52D182EB}" presName="conn2-1" presStyleLbl="parChTrans1D2" presStyleIdx="1" presStyleCnt="3"/>
      <dgm:spPr/>
      <dgm:t>
        <a:bodyPr/>
        <a:lstStyle/>
        <a:p>
          <a:endParaRPr lang="en-US"/>
        </a:p>
      </dgm:t>
    </dgm:pt>
    <dgm:pt modelId="{653E3BAD-A110-491F-A50F-C13BA2693D7A}" type="pres">
      <dgm:prSet presAssocID="{A83C50A3-A3A0-4CF9-B012-9AAB52D182EB}" presName="connTx" presStyleLbl="parChTrans1D2" presStyleIdx="1" presStyleCnt="3"/>
      <dgm:spPr/>
      <dgm:t>
        <a:bodyPr/>
        <a:lstStyle/>
        <a:p>
          <a:endParaRPr lang="en-US"/>
        </a:p>
      </dgm:t>
    </dgm:pt>
    <dgm:pt modelId="{14CA252F-F494-4691-91F4-93FCED284A26}" type="pres">
      <dgm:prSet presAssocID="{C8A07D9F-6431-449F-8E9E-35A027337F82}" presName="root2" presStyleCnt="0"/>
      <dgm:spPr/>
    </dgm:pt>
    <dgm:pt modelId="{32E689B5-8B66-465A-994F-DF312C952D57}" type="pres">
      <dgm:prSet presAssocID="{C8A07D9F-6431-449F-8E9E-35A027337F82}" presName="LevelTwoTextNode" presStyleLbl="node2" presStyleIdx="1" presStyleCnt="3">
        <dgm:presLayoutVars>
          <dgm:chPref val="3"/>
        </dgm:presLayoutVars>
      </dgm:prSet>
      <dgm:spPr/>
      <dgm:t>
        <a:bodyPr/>
        <a:lstStyle/>
        <a:p>
          <a:endParaRPr lang="en-US"/>
        </a:p>
      </dgm:t>
    </dgm:pt>
    <dgm:pt modelId="{CC17F497-6448-4A5F-89C7-C3B2742DFD8D}" type="pres">
      <dgm:prSet presAssocID="{C8A07D9F-6431-449F-8E9E-35A027337F82}" presName="level3hierChild" presStyleCnt="0"/>
      <dgm:spPr/>
    </dgm:pt>
    <dgm:pt modelId="{B7EAE766-E534-4576-84A8-D3D08823C198}" type="pres">
      <dgm:prSet presAssocID="{ED9F08B0-66FB-4FD8-B7DA-5387B8855D26}" presName="conn2-1" presStyleLbl="parChTrans1D2" presStyleIdx="2" presStyleCnt="3"/>
      <dgm:spPr/>
      <dgm:t>
        <a:bodyPr/>
        <a:lstStyle/>
        <a:p>
          <a:endParaRPr lang="en-US"/>
        </a:p>
      </dgm:t>
    </dgm:pt>
    <dgm:pt modelId="{067BE091-DAA3-49FB-8A24-CFBC1F096F8E}" type="pres">
      <dgm:prSet presAssocID="{ED9F08B0-66FB-4FD8-B7DA-5387B8855D26}" presName="connTx" presStyleLbl="parChTrans1D2" presStyleIdx="2" presStyleCnt="3"/>
      <dgm:spPr/>
      <dgm:t>
        <a:bodyPr/>
        <a:lstStyle/>
        <a:p>
          <a:endParaRPr lang="en-US"/>
        </a:p>
      </dgm:t>
    </dgm:pt>
    <dgm:pt modelId="{774B7399-E167-4239-9A1B-AAA93BBF2F9A}" type="pres">
      <dgm:prSet presAssocID="{0E636415-B31E-4C25-9025-04257B5DF50B}" presName="root2" presStyleCnt="0"/>
      <dgm:spPr/>
    </dgm:pt>
    <dgm:pt modelId="{94FC694E-0318-4413-A034-03702BD849BB}" type="pres">
      <dgm:prSet presAssocID="{0E636415-B31E-4C25-9025-04257B5DF50B}" presName="LevelTwoTextNode" presStyleLbl="node2" presStyleIdx="2" presStyleCnt="3">
        <dgm:presLayoutVars>
          <dgm:chPref val="3"/>
        </dgm:presLayoutVars>
      </dgm:prSet>
      <dgm:spPr/>
      <dgm:t>
        <a:bodyPr/>
        <a:lstStyle/>
        <a:p>
          <a:endParaRPr lang="en-US"/>
        </a:p>
      </dgm:t>
    </dgm:pt>
    <dgm:pt modelId="{48120AE7-B6BA-4B0C-AABA-9E7A759FA465}" type="pres">
      <dgm:prSet presAssocID="{0E636415-B31E-4C25-9025-04257B5DF50B}" presName="level3hierChild" presStyleCnt="0"/>
      <dgm:spPr/>
    </dgm:pt>
  </dgm:ptLst>
  <dgm:cxnLst>
    <dgm:cxn modelId="{D77D8AD5-E334-401C-93C9-B9AA9C432D23}" type="presOf" srcId="{C6C700BD-B7D7-4DED-8EF3-1002A65CE1E9}" destId="{E231A892-A0AA-47EC-8A9E-BABE69F64E07}" srcOrd="0" destOrd="0" presId="urn:microsoft.com/office/officeart/2005/8/layout/hierarchy2"/>
    <dgm:cxn modelId="{6EE47B50-C7EB-48A0-99EA-F582F9C8413B}" srcId="{D222A587-919E-483D-B5DC-74B2B8E476CA}" destId="{EC30D86C-EEAE-473A-A72A-E13AD4BDF6F7}" srcOrd="0" destOrd="0" parTransId="{B0CC8217-F525-40D8-9405-DB2BC4611B9D}" sibTransId="{975235B4-6ADD-4A77-ABBC-3BB3107FC830}"/>
    <dgm:cxn modelId="{E8C28116-723B-4F98-8D6C-693E5BD28E0D}" type="presOf" srcId="{C823C450-37E6-4ABD-9B25-890D661CD355}" destId="{69FE977D-37FA-4225-8484-B0A7F56BD39B}" srcOrd="1" destOrd="0" presId="urn:microsoft.com/office/officeart/2005/8/layout/hierarchy2"/>
    <dgm:cxn modelId="{E489856F-8B0A-4FD6-B978-3CAC4CBCD688}" type="presOf" srcId="{0E636415-B31E-4C25-9025-04257B5DF50B}" destId="{94FC694E-0318-4413-A034-03702BD849BB}" srcOrd="0" destOrd="0" presId="urn:microsoft.com/office/officeart/2005/8/layout/hierarchy2"/>
    <dgm:cxn modelId="{19910AE5-A96A-4BA4-8B35-B15187E8F4B0}" srcId="{C55E9A6A-D109-4ED8-971C-9E5AA4511819}" destId="{2C426C24-2D0D-4B32-B809-207044FBD692}" srcOrd="2" destOrd="0" parTransId="{078C0C7B-4F87-4B8B-AE09-8A4AF4E126EF}" sibTransId="{80C036B7-B353-4E59-A2A7-FD9AE930494E}"/>
    <dgm:cxn modelId="{0F4AAD9A-1100-4965-8E93-298D78521C7A}" srcId="{B45F01A1-2146-4F30-8B40-C1C8479CA506}" destId="{5AD1F2B2-425B-4945-8F0E-7CA6D865EFB9}" srcOrd="0" destOrd="0" parTransId="{E7029DE0-3B7C-4E9D-8BD3-4BCD4A0A6639}" sibTransId="{36BA99BF-CE44-4021-9346-3FABBFFFF21A}"/>
    <dgm:cxn modelId="{66FF784D-99E4-4265-8998-29540EB52C70}" srcId="{5AD1F2B2-425B-4945-8F0E-7CA6D865EFB9}" destId="{D222A587-919E-483D-B5DC-74B2B8E476CA}" srcOrd="0" destOrd="0" parTransId="{80F0F19E-86FC-4A56-BDC8-F38E2A6A03E3}" sibTransId="{E578BA0C-7BAF-4983-A3E9-B05EC5E883F9}"/>
    <dgm:cxn modelId="{11513A16-F32F-43E5-95B7-1791034F56AD}" type="presOf" srcId="{0A17BE12-1319-4B12-8383-50D9A84F19E7}" destId="{67BCB60D-923F-40F5-8D2A-7E8A6E7A8D9E}" srcOrd="1" destOrd="0" presId="urn:microsoft.com/office/officeart/2005/8/layout/hierarchy2"/>
    <dgm:cxn modelId="{3EEE58F5-7B54-4E0B-A29C-B8A8167BAF1B}" srcId="{C55E9A6A-D109-4ED8-971C-9E5AA4511819}" destId="{45F45B37-16D8-4F41-8726-3820ED283E5B}" srcOrd="1" destOrd="0" parTransId="{CCB1C78D-D2FB-4DF9-9628-A764798FA34D}" sibTransId="{0A7AD157-BDCF-46FA-B86E-563CDC55AC33}"/>
    <dgm:cxn modelId="{20E2683B-C286-4CCA-B979-AF41D34CF8D4}" type="presOf" srcId="{B45F01A1-2146-4F30-8B40-C1C8479CA506}" destId="{A15BCF51-C909-4D60-A25B-C84EF78B9D06}" srcOrd="0" destOrd="0" presId="urn:microsoft.com/office/officeart/2005/8/layout/hierarchy2"/>
    <dgm:cxn modelId="{C275FA9B-82BE-4070-9728-BDA40257AD20}" type="presOf" srcId="{C6C700BD-B7D7-4DED-8EF3-1002A65CE1E9}" destId="{9B3CE690-E86B-4922-941C-96FA9C886499}" srcOrd="1" destOrd="0" presId="urn:microsoft.com/office/officeart/2005/8/layout/hierarchy2"/>
    <dgm:cxn modelId="{E894A456-26A2-43C8-B77D-91DB4EEAC6E0}" type="presOf" srcId="{98914D42-E71E-4C95-A006-65BC9FF82969}" destId="{33872727-8D1D-4802-950C-26191D3F0F7A}" srcOrd="0" destOrd="0" presId="urn:microsoft.com/office/officeart/2005/8/layout/hierarchy2"/>
    <dgm:cxn modelId="{C3EFEFFE-88EF-40D6-91F9-51B95D2BDD6A}" type="presOf" srcId="{F8B859E0-AE69-4663-918C-CF9FA9139E73}" destId="{5ABC5A97-8C72-499A-B88B-17E9581E98A4}" srcOrd="0" destOrd="0" presId="urn:microsoft.com/office/officeart/2005/8/layout/hierarchy2"/>
    <dgm:cxn modelId="{1BEBE664-BC90-4553-AF04-A3FD16F2F7B3}" type="presOf" srcId="{CCB1C78D-D2FB-4DF9-9628-A764798FA34D}" destId="{4758989D-2452-476E-8087-12B8FA26EAE3}" srcOrd="0" destOrd="0" presId="urn:microsoft.com/office/officeart/2005/8/layout/hierarchy2"/>
    <dgm:cxn modelId="{20AC0F0F-8EA5-4287-8578-EB29CCB6CC73}" type="presOf" srcId="{45F45B37-16D8-4F41-8726-3820ED283E5B}" destId="{CD5B20E2-2825-4CF8-9D9E-6C788F5E976E}" srcOrd="0" destOrd="0" presId="urn:microsoft.com/office/officeart/2005/8/layout/hierarchy2"/>
    <dgm:cxn modelId="{A436CF5B-8E02-41D0-B84D-370AEA391293}" srcId="{B45F01A1-2146-4F30-8B40-C1C8479CA506}" destId="{0E636415-B31E-4C25-9025-04257B5DF50B}" srcOrd="2" destOrd="0" parTransId="{ED9F08B0-66FB-4FD8-B7DA-5387B8855D26}" sibTransId="{F03CA3E1-71AE-42B5-BC57-3A2FC129C83D}"/>
    <dgm:cxn modelId="{2784CEA8-1BD8-4143-BEAB-E45070BD2920}" srcId="{98914D42-E71E-4C95-A006-65BC9FF82969}" destId="{B45F01A1-2146-4F30-8B40-C1C8479CA506}" srcOrd="0" destOrd="0" parTransId="{45C0CD32-DFA6-4DD2-B75A-C7D2424BA440}" sibTransId="{C6753888-C5A0-493A-9F3C-8E290F2C91F8}"/>
    <dgm:cxn modelId="{AD3F3CBA-8A4D-45F4-8C24-4407B43A6C38}" type="presOf" srcId="{B0CC8217-F525-40D8-9405-DB2BC4611B9D}" destId="{1281CBB3-B010-4C1D-85EB-EA3FF62845D8}" srcOrd="0" destOrd="0" presId="urn:microsoft.com/office/officeart/2005/8/layout/hierarchy2"/>
    <dgm:cxn modelId="{CB91645D-54A2-49D0-81A0-1CE18DC7A829}" type="presOf" srcId="{CCB1C78D-D2FB-4DF9-9628-A764798FA34D}" destId="{4CCB47BE-454A-480E-BC7F-FD63E53F94A7}" srcOrd="1" destOrd="0" presId="urn:microsoft.com/office/officeart/2005/8/layout/hierarchy2"/>
    <dgm:cxn modelId="{64AE5336-22F6-4B6B-9F9D-BCAAED734414}" srcId="{5AD1F2B2-425B-4945-8F0E-7CA6D865EFB9}" destId="{C55E9A6A-D109-4ED8-971C-9E5AA4511819}" srcOrd="1" destOrd="0" parTransId="{0A17BE12-1319-4B12-8383-50D9A84F19E7}" sibTransId="{B3CFB330-D890-49DB-8CC0-C854ACEBBE6D}"/>
    <dgm:cxn modelId="{04FED8C8-2AC8-418C-A19C-F9DA5F706274}" type="presOf" srcId="{C55E9A6A-D109-4ED8-971C-9E5AA4511819}" destId="{6BDA7A8F-7A65-447D-AC3E-8FAB5EC40041}" srcOrd="0" destOrd="0" presId="urn:microsoft.com/office/officeart/2005/8/layout/hierarchy2"/>
    <dgm:cxn modelId="{7B38FB13-C93B-4726-A2E8-78CA376DA9C8}" type="presOf" srcId="{0A17BE12-1319-4B12-8383-50D9A84F19E7}" destId="{222B3A1C-6A76-4D39-9BDE-FE4E9651D99B}" srcOrd="0" destOrd="0" presId="urn:microsoft.com/office/officeart/2005/8/layout/hierarchy2"/>
    <dgm:cxn modelId="{49CC395C-CD72-493F-8E49-F53D8D5ED239}" srcId="{C55E9A6A-D109-4ED8-971C-9E5AA4511819}" destId="{5D134FB7-A274-4FB9-807D-FF879ACFE279}" srcOrd="0" destOrd="0" parTransId="{C823C450-37E6-4ABD-9B25-890D661CD355}" sibTransId="{9DEC1502-537D-4B80-A396-3786FA0F2800}"/>
    <dgm:cxn modelId="{16CCE880-38CA-46BF-8D5C-B9109BB66053}" type="presOf" srcId="{E7029DE0-3B7C-4E9D-8BD3-4BCD4A0A6639}" destId="{B58E4194-671D-42A0-BADB-A731EAE85089}" srcOrd="0" destOrd="0" presId="urn:microsoft.com/office/officeart/2005/8/layout/hierarchy2"/>
    <dgm:cxn modelId="{7A369129-68FF-4142-BD9C-44C74A49E38F}" type="presOf" srcId="{C823C450-37E6-4ABD-9B25-890D661CD355}" destId="{FC921DCD-D3E8-4362-A051-0785B849C9AC}" srcOrd="0" destOrd="0" presId="urn:microsoft.com/office/officeart/2005/8/layout/hierarchy2"/>
    <dgm:cxn modelId="{66BEF316-46C8-432C-A088-CA3055319730}" type="presOf" srcId="{E7029DE0-3B7C-4E9D-8BD3-4BCD4A0A6639}" destId="{2359E59B-19A3-4002-A90A-822E717FCC2A}" srcOrd="1" destOrd="0" presId="urn:microsoft.com/office/officeart/2005/8/layout/hierarchy2"/>
    <dgm:cxn modelId="{90BA0495-C5D5-4F1A-AD90-7907928F7A44}" type="presOf" srcId="{80F0F19E-86FC-4A56-BDC8-F38E2A6A03E3}" destId="{7C803D05-1228-4E27-A860-B778093CC572}" srcOrd="0" destOrd="0" presId="urn:microsoft.com/office/officeart/2005/8/layout/hierarchy2"/>
    <dgm:cxn modelId="{50CB6C49-DB25-403C-BFC4-A336FCE1E5AE}" type="presOf" srcId="{D222A587-919E-483D-B5DC-74B2B8E476CA}" destId="{FCAF2CF0-839B-4EE6-9BB1-C079B59E7EE3}" srcOrd="0" destOrd="0" presId="urn:microsoft.com/office/officeart/2005/8/layout/hierarchy2"/>
    <dgm:cxn modelId="{93771F99-FCA7-4109-8C83-3A94CFF5C18E}" type="presOf" srcId="{ED9F08B0-66FB-4FD8-B7DA-5387B8855D26}" destId="{067BE091-DAA3-49FB-8A24-CFBC1F096F8E}" srcOrd="1" destOrd="0" presId="urn:microsoft.com/office/officeart/2005/8/layout/hierarchy2"/>
    <dgm:cxn modelId="{796EE7BA-CB38-4E1D-A37F-CDA4CD584D9A}" type="presOf" srcId="{80F0F19E-86FC-4A56-BDC8-F38E2A6A03E3}" destId="{C59733E4-D2B8-42BC-B73E-31688CAA93F5}" srcOrd="1" destOrd="0" presId="urn:microsoft.com/office/officeart/2005/8/layout/hierarchy2"/>
    <dgm:cxn modelId="{1F2B29DA-CBF4-4671-B23E-E8EFC6F8AB46}" srcId="{D222A587-919E-483D-B5DC-74B2B8E476CA}" destId="{3A22DD11-996C-434A-92B7-7D3031A6237E}" srcOrd="1" destOrd="0" parTransId="{F8B859E0-AE69-4663-918C-CF9FA9139E73}" sibTransId="{EC809F3F-5162-4A5C-8178-74F410F2F116}"/>
    <dgm:cxn modelId="{19294794-351B-4688-8675-8B236D879CD0}" type="presOf" srcId="{3A22DD11-996C-434A-92B7-7D3031A6237E}" destId="{74E9006F-38D3-40DF-B096-2C34D0827007}" srcOrd="0" destOrd="0" presId="urn:microsoft.com/office/officeart/2005/8/layout/hierarchy2"/>
    <dgm:cxn modelId="{349C972C-94DB-4EB1-90BA-9BAE8DB80811}" type="presOf" srcId="{EC30D86C-EEAE-473A-A72A-E13AD4BDF6F7}" destId="{D971D2AD-2F43-43D6-82A1-07C5008CF909}" srcOrd="0" destOrd="0" presId="urn:microsoft.com/office/officeart/2005/8/layout/hierarchy2"/>
    <dgm:cxn modelId="{2A182943-8111-449C-8939-FFDCFE3F1A7A}" type="presOf" srcId="{A83C50A3-A3A0-4CF9-B012-9AAB52D182EB}" destId="{653E3BAD-A110-491F-A50F-C13BA2693D7A}" srcOrd="1" destOrd="0" presId="urn:microsoft.com/office/officeart/2005/8/layout/hierarchy2"/>
    <dgm:cxn modelId="{D48C25C1-3B44-4406-AAA2-7661A1B2D45E}" type="presOf" srcId="{B0CC8217-F525-40D8-9405-DB2BC4611B9D}" destId="{26F0E770-7514-4E7B-802B-01DD40955889}" srcOrd="1" destOrd="0" presId="urn:microsoft.com/office/officeart/2005/8/layout/hierarchy2"/>
    <dgm:cxn modelId="{815D9381-F124-4B61-AF0D-95F5FD987C29}" type="presOf" srcId="{5D134FB7-A274-4FB9-807D-FF879ACFE279}" destId="{9CA7F970-C86E-4C39-94D9-76AF9B03DD51}" srcOrd="0" destOrd="0" presId="urn:microsoft.com/office/officeart/2005/8/layout/hierarchy2"/>
    <dgm:cxn modelId="{A570065A-5030-4345-8028-19E5BE370544}" type="presOf" srcId="{A83C50A3-A3A0-4CF9-B012-9AAB52D182EB}" destId="{663AD75F-477E-4274-85A3-F902382E3152}" srcOrd="0" destOrd="0" presId="urn:microsoft.com/office/officeart/2005/8/layout/hierarchy2"/>
    <dgm:cxn modelId="{35B85B32-828C-4FB6-B323-022C571F5CC3}" type="presOf" srcId="{ED9F08B0-66FB-4FD8-B7DA-5387B8855D26}" destId="{B7EAE766-E534-4576-84A8-D3D08823C198}" srcOrd="0" destOrd="0" presId="urn:microsoft.com/office/officeart/2005/8/layout/hierarchy2"/>
    <dgm:cxn modelId="{6A70A933-6CF6-4694-9EFA-7447C451D1E8}" type="presOf" srcId="{F8B859E0-AE69-4663-918C-CF9FA9139E73}" destId="{5D282677-0902-4792-959C-9D8F122D2CC2}" srcOrd="1" destOrd="0" presId="urn:microsoft.com/office/officeart/2005/8/layout/hierarchy2"/>
    <dgm:cxn modelId="{A4790399-72AD-44A6-BE51-624AFD4CC53F}" type="presOf" srcId="{078C0C7B-4F87-4B8B-AE09-8A4AF4E126EF}" destId="{1CD74F88-8AF8-473B-A0BC-ADB5B67AE875}" srcOrd="1" destOrd="0" presId="urn:microsoft.com/office/officeart/2005/8/layout/hierarchy2"/>
    <dgm:cxn modelId="{7D47B353-CAFC-4A13-B566-F431E18AA968}" type="presOf" srcId="{2C426C24-2D0D-4B32-B809-207044FBD692}" destId="{3CFFBD48-3D55-414C-B814-08577818A459}" srcOrd="0" destOrd="0" presId="urn:microsoft.com/office/officeart/2005/8/layout/hierarchy2"/>
    <dgm:cxn modelId="{D3AE1545-9719-47B4-A8A9-FD6B232DDD3F}" srcId="{5AD1F2B2-425B-4945-8F0E-7CA6D865EFB9}" destId="{2C065EBB-0ECD-4975-9E07-B459D73E1B0C}" srcOrd="2" destOrd="0" parTransId="{C6C700BD-B7D7-4DED-8EF3-1002A65CE1E9}" sibTransId="{AEED78D9-E8B4-45F4-97AE-DC0F2251E87D}"/>
    <dgm:cxn modelId="{5FC9809B-FBA3-4217-8EB7-7CD93CF1D389}" type="presOf" srcId="{C8A07D9F-6431-449F-8E9E-35A027337F82}" destId="{32E689B5-8B66-465A-994F-DF312C952D57}" srcOrd="0" destOrd="0" presId="urn:microsoft.com/office/officeart/2005/8/layout/hierarchy2"/>
    <dgm:cxn modelId="{D72A25E9-7213-4FED-8B48-E4C0192A66D6}" type="presOf" srcId="{2C065EBB-0ECD-4975-9E07-B459D73E1B0C}" destId="{D2753C62-DEC8-492E-9756-502FBEDBFB2F}" srcOrd="0" destOrd="0" presId="urn:microsoft.com/office/officeart/2005/8/layout/hierarchy2"/>
    <dgm:cxn modelId="{520AD09F-34A6-48D5-8D2A-6AA57F05B222}" type="presOf" srcId="{078C0C7B-4F87-4B8B-AE09-8A4AF4E126EF}" destId="{53A4525A-632C-48A8-86D6-B9B8E0159861}" srcOrd="0" destOrd="0" presId="urn:microsoft.com/office/officeart/2005/8/layout/hierarchy2"/>
    <dgm:cxn modelId="{4EB35C15-31A3-4BB4-B5EB-3D7400E13AC8}" type="presOf" srcId="{5AD1F2B2-425B-4945-8F0E-7CA6D865EFB9}" destId="{AD286D72-3E11-401A-89F3-BCC8759D4634}" srcOrd="0" destOrd="0" presId="urn:microsoft.com/office/officeart/2005/8/layout/hierarchy2"/>
    <dgm:cxn modelId="{C7A7BFB7-3E92-4A63-AFB1-B7D761715124}" srcId="{B45F01A1-2146-4F30-8B40-C1C8479CA506}" destId="{C8A07D9F-6431-449F-8E9E-35A027337F82}" srcOrd="1" destOrd="0" parTransId="{A83C50A3-A3A0-4CF9-B012-9AAB52D182EB}" sibTransId="{9E50B8BA-0BAA-450E-9C3B-597FD524CEF1}"/>
    <dgm:cxn modelId="{A4253FE3-3354-4D5D-9C88-1EE32BB03AC5}" type="presParOf" srcId="{33872727-8D1D-4802-950C-26191D3F0F7A}" destId="{D7E9AEBF-CEE0-4FA1-8113-DF9E894D697D}" srcOrd="0" destOrd="0" presId="urn:microsoft.com/office/officeart/2005/8/layout/hierarchy2"/>
    <dgm:cxn modelId="{7936AA3E-E9C9-4A16-AF78-614EE9110E03}" type="presParOf" srcId="{D7E9AEBF-CEE0-4FA1-8113-DF9E894D697D}" destId="{A15BCF51-C909-4D60-A25B-C84EF78B9D06}" srcOrd="0" destOrd="0" presId="urn:microsoft.com/office/officeart/2005/8/layout/hierarchy2"/>
    <dgm:cxn modelId="{856F7B5A-3C6A-4A19-BD2C-25F028E5CEBF}" type="presParOf" srcId="{D7E9AEBF-CEE0-4FA1-8113-DF9E894D697D}" destId="{CA0E02F9-601A-458C-BC08-CA32576D0553}" srcOrd="1" destOrd="0" presId="urn:microsoft.com/office/officeart/2005/8/layout/hierarchy2"/>
    <dgm:cxn modelId="{57B2C441-D666-49B5-A80C-FCDEBF9B94DB}" type="presParOf" srcId="{CA0E02F9-601A-458C-BC08-CA32576D0553}" destId="{B58E4194-671D-42A0-BADB-A731EAE85089}" srcOrd="0" destOrd="0" presId="urn:microsoft.com/office/officeart/2005/8/layout/hierarchy2"/>
    <dgm:cxn modelId="{E55791A1-9AA2-435F-BC17-4F82534DCDA9}" type="presParOf" srcId="{B58E4194-671D-42A0-BADB-A731EAE85089}" destId="{2359E59B-19A3-4002-A90A-822E717FCC2A}" srcOrd="0" destOrd="0" presId="urn:microsoft.com/office/officeart/2005/8/layout/hierarchy2"/>
    <dgm:cxn modelId="{22ABDFBB-4400-461F-B989-31922B027D8F}" type="presParOf" srcId="{CA0E02F9-601A-458C-BC08-CA32576D0553}" destId="{6662ED5B-B864-487F-AF20-53B7F574E02C}" srcOrd="1" destOrd="0" presId="urn:microsoft.com/office/officeart/2005/8/layout/hierarchy2"/>
    <dgm:cxn modelId="{0EE8ED10-4A13-4D70-BE0F-618FCF7E94B6}" type="presParOf" srcId="{6662ED5B-B864-487F-AF20-53B7F574E02C}" destId="{AD286D72-3E11-401A-89F3-BCC8759D4634}" srcOrd="0" destOrd="0" presId="urn:microsoft.com/office/officeart/2005/8/layout/hierarchy2"/>
    <dgm:cxn modelId="{4A605D64-D31D-47C7-92E2-9A089BC61569}" type="presParOf" srcId="{6662ED5B-B864-487F-AF20-53B7F574E02C}" destId="{1E60A1A2-EF37-4FB7-8FD4-F2455936B8F3}" srcOrd="1" destOrd="0" presId="urn:microsoft.com/office/officeart/2005/8/layout/hierarchy2"/>
    <dgm:cxn modelId="{6EACA39C-83C7-499C-BB2E-52D49A9DBB06}" type="presParOf" srcId="{1E60A1A2-EF37-4FB7-8FD4-F2455936B8F3}" destId="{7C803D05-1228-4E27-A860-B778093CC572}" srcOrd="0" destOrd="0" presId="urn:microsoft.com/office/officeart/2005/8/layout/hierarchy2"/>
    <dgm:cxn modelId="{196E3F08-8F13-4BA8-9334-820B198E64F5}" type="presParOf" srcId="{7C803D05-1228-4E27-A860-B778093CC572}" destId="{C59733E4-D2B8-42BC-B73E-31688CAA93F5}" srcOrd="0" destOrd="0" presId="urn:microsoft.com/office/officeart/2005/8/layout/hierarchy2"/>
    <dgm:cxn modelId="{E2065A2C-59C6-41AF-AC22-4F586C0D3E4B}" type="presParOf" srcId="{1E60A1A2-EF37-4FB7-8FD4-F2455936B8F3}" destId="{6009DD21-3A38-487C-82FC-50C9D5BB86A9}" srcOrd="1" destOrd="0" presId="urn:microsoft.com/office/officeart/2005/8/layout/hierarchy2"/>
    <dgm:cxn modelId="{24292FD0-1C1F-4302-938A-51BE9692B20D}" type="presParOf" srcId="{6009DD21-3A38-487C-82FC-50C9D5BB86A9}" destId="{FCAF2CF0-839B-4EE6-9BB1-C079B59E7EE3}" srcOrd="0" destOrd="0" presId="urn:microsoft.com/office/officeart/2005/8/layout/hierarchy2"/>
    <dgm:cxn modelId="{99DAAB46-E718-4699-99C2-1E75BCB72AE2}" type="presParOf" srcId="{6009DD21-3A38-487C-82FC-50C9D5BB86A9}" destId="{23E79498-C26F-4D33-96D1-35C3A4DDEA2C}" srcOrd="1" destOrd="0" presId="urn:microsoft.com/office/officeart/2005/8/layout/hierarchy2"/>
    <dgm:cxn modelId="{39379392-28B6-4322-BA1A-DF1BC058A4D7}" type="presParOf" srcId="{23E79498-C26F-4D33-96D1-35C3A4DDEA2C}" destId="{1281CBB3-B010-4C1D-85EB-EA3FF62845D8}" srcOrd="0" destOrd="0" presId="urn:microsoft.com/office/officeart/2005/8/layout/hierarchy2"/>
    <dgm:cxn modelId="{BDBA6696-3EA9-46A2-A6B3-15CCC2044CC8}" type="presParOf" srcId="{1281CBB3-B010-4C1D-85EB-EA3FF62845D8}" destId="{26F0E770-7514-4E7B-802B-01DD40955889}" srcOrd="0" destOrd="0" presId="urn:microsoft.com/office/officeart/2005/8/layout/hierarchy2"/>
    <dgm:cxn modelId="{8723D519-62D7-4EA2-BCA8-5033FC463A29}" type="presParOf" srcId="{23E79498-C26F-4D33-96D1-35C3A4DDEA2C}" destId="{2D6959FC-8912-4AAE-88D2-1079DA1EC196}" srcOrd="1" destOrd="0" presId="urn:microsoft.com/office/officeart/2005/8/layout/hierarchy2"/>
    <dgm:cxn modelId="{44675198-6B04-4407-84D3-E05EDEEA8A69}" type="presParOf" srcId="{2D6959FC-8912-4AAE-88D2-1079DA1EC196}" destId="{D971D2AD-2F43-43D6-82A1-07C5008CF909}" srcOrd="0" destOrd="0" presId="urn:microsoft.com/office/officeart/2005/8/layout/hierarchy2"/>
    <dgm:cxn modelId="{6F1732BA-3451-44B5-BF56-E2BE023F2E06}" type="presParOf" srcId="{2D6959FC-8912-4AAE-88D2-1079DA1EC196}" destId="{B4A056D0-9168-4800-9B94-A8E8ACCD9D1D}" srcOrd="1" destOrd="0" presId="urn:microsoft.com/office/officeart/2005/8/layout/hierarchy2"/>
    <dgm:cxn modelId="{49FA8371-A9E0-4980-978A-2E2CD231379A}" type="presParOf" srcId="{23E79498-C26F-4D33-96D1-35C3A4DDEA2C}" destId="{5ABC5A97-8C72-499A-B88B-17E9581E98A4}" srcOrd="2" destOrd="0" presId="urn:microsoft.com/office/officeart/2005/8/layout/hierarchy2"/>
    <dgm:cxn modelId="{16F2BC69-2852-4D63-A3CF-C88CACDEBBA3}" type="presParOf" srcId="{5ABC5A97-8C72-499A-B88B-17E9581E98A4}" destId="{5D282677-0902-4792-959C-9D8F122D2CC2}" srcOrd="0" destOrd="0" presId="urn:microsoft.com/office/officeart/2005/8/layout/hierarchy2"/>
    <dgm:cxn modelId="{57CEFD45-4B5A-451D-852F-61968FD154F3}" type="presParOf" srcId="{23E79498-C26F-4D33-96D1-35C3A4DDEA2C}" destId="{D14A431B-102E-4B36-A1FF-9A1D3A4AB544}" srcOrd="3" destOrd="0" presId="urn:microsoft.com/office/officeart/2005/8/layout/hierarchy2"/>
    <dgm:cxn modelId="{C1A3B47D-BA03-4312-809F-4F9429C476F4}" type="presParOf" srcId="{D14A431B-102E-4B36-A1FF-9A1D3A4AB544}" destId="{74E9006F-38D3-40DF-B096-2C34D0827007}" srcOrd="0" destOrd="0" presId="urn:microsoft.com/office/officeart/2005/8/layout/hierarchy2"/>
    <dgm:cxn modelId="{330D45AE-9361-4C59-ABED-8FF94D7157C6}" type="presParOf" srcId="{D14A431B-102E-4B36-A1FF-9A1D3A4AB544}" destId="{0EBE1570-C639-4E6A-A950-321B7EF4ACE6}" srcOrd="1" destOrd="0" presId="urn:microsoft.com/office/officeart/2005/8/layout/hierarchy2"/>
    <dgm:cxn modelId="{170D74FE-BDB1-4E0D-B526-79066D59F251}" type="presParOf" srcId="{1E60A1A2-EF37-4FB7-8FD4-F2455936B8F3}" destId="{222B3A1C-6A76-4D39-9BDE-FE4E9651D99B}" srcOrd="2" destOrd="0" presId="urn:microsoft.com/office/officeart/2005/8/layout/hierarchy2"/>
    <dgm:cxn modelId="{D14A1932-D905-43E7-9644-9AB2F8B530D1}" type="presParOf" srcId="{222B3A1C-6A76-4D39-9BDE-FE4E9651D99B}" destId="{67BCB60D-923F-40F5-8D2A-7E8A6E7A8D9E}" srcOrd="0" destOrd="0" presId="urn:microsoft.com/office/officeart/2005/8/layout/hierarchy2"/>
    <dgm:cxn modelId="{C766CF4D-54F2-4298-8768-FC46D114349C}" type="presParOf" srcId="{1E60A1A2-EF37-4FB7-8FD4-F2455936B8F3}" destId="{DA2DBC58-AAD8-4B6D-9DE4-9B6BEA27873D}" srcOrd="3" destOrd="0" presId="urn:microsoft.com/office/officeart/2005/8/layout/hierarchy2"/>
    <dgm:cxn modelId="{52478674-07BC-40CF-9E9D-D1340570B5BB}" type="presParOf" srcId="{DA2DBC58-AAD8-4B6D-9DE4-9B6BEA27873D}" destId="{6BDA7A8F-7A65-447D-AC3E-8FAB5EC40041}" srcOrd="0" destOrd="0" presId="urn:microsoft.com/office/officeart/2005/8/layout/hierarchy2"/>
    <dgm:cxn modelId="{DB7EC396-A4CF-4760-B383-06DCCC305563}" type="presParOf" srcId="{DA2DBC58-AAD8-4B6D-9DE4-9B6BEA27873D}" destId="{68C905F4-2121-49C4-95B1-D17F0ACAA5C7}" srcOrd="1" destOrd="0" presId="urn:microsoft.com/office/officeart/2005/8/layout/hierarchy2"/>
    <dgm:cxn modelId="{7E024B71-0B55-438C-A88E-464DCDE1D40C}" type="presParOf" srcId="{68C905F4-2121-49C4-95B1-D17F0ACAA5C7}" destId="{FC921DCD-D3E8-4362-A051-0785B849C9AC}" srcOrd="0" destOrd="0" presId="urn:microsoft.com/office/officeart/2005/8/layout/hierarchy2"/>
    <dgm:cxn modelId="{004FEFE9-CB3C-498B-AB63-7C0350D310B3}" type="presParOf" srcId="{FC921DCD-D3E8-4362-A051-0785B849C9AC}" destId="{69FE977D-37FA-4225-8484-B0A7F56BD39B}" srcOrd="0" destOrd="0" presId="urn:microsoft.com/office/officeart/2005/8/layout/hierarchy2"/>
    <dgm:cxn modelId="{1E1EECF4-7B80-4F53-8D03-91F445E9A417}" type="presParOf" srcId="{68C905F4-2121-49C4-95B1-D17F0ACAA5C7}" destId="{F811A5EF-DD21-4E5A-96A8-51A5F056D582}" srcOrd="1" destOrd="0" presId="urn:microsoft.com/office/officeart/2005/8/layout/hierarchy2"/>
    <dgm:cxn modelId="{4365870A-C1A2-40CC-9899-9301E7969D2E}" type="presParOf" srcId="{F811A5EF-DD21-4E5A-96A8-51A5F056D582}" destId="{9CA7F970-C86E-4C39-94D9-76AF9B03DD51}" srcOrd="0" destOrd="0" presId="urn:microsoft.com/office/officeart/2005/8/layout/hierarchy2"/>
    <dgm:cxn modelId="{AACFFAFC-2D89-4D0E-9F28-E824139A3244}" type="presParOf" srcId="{F811A5EF-DD21-4E5A-96A8-51A5F056D582}" destId="{0430EF70-6866-4B90-A5C9-550B47929415}" srcOrd="1" destOrd="0" presId="urn:microsoft.com/office/officeart/2005/8/layout/hierarchy2"/>
    <dgm:cxn modelId="{D55CC82C-CDF4-424C-BAD0-5DA8904E784A}" type="presParOf" srcId="{68C905F4-2121-49C4-95B1-D17F0ACAA5C7}" destId="{4758989D-2452-476E-8087-12B8FA26EAE3}" srcOrd="2" destOrd="0" presId="urn:microsoft.com/office/officeart/2005/8/layout/hierarchy2"/>
    <dgm:cxn modelId="{EA3CC260-BD2C-444F-8F5B-B1FE294651C8}" type="presParOf" srcId="{4758989D-2452-476E-8087-12B8FA26EAE3}" destId="{4CCB47BE-454A-480E-BC7F-FD63E53F94A7}" srcOrd="0" destOrd="0" presId="urn:microsoft.com/office/officeart/2005/8/layout/hierarchy2"/>
    <dgm:cxn modelId="{AFE473C5-AF2F-4F7D-A50A-EE695F40787F}" type="presParOf" srcId="{68C905F4-2121-49C4-95B1-D17F0ACAA5C7}" destId="{1ECED8F3-CF55-45BE-8936-23B4E73D338E}" srcOrd="3" destOrd="0" presId="urn:microsoft.com/office/officeart/2005/8/layout/hierarchy2"/>
    <dgm:cxn modelId="{5441631E-3336-42D7-A9D5-2DA270B266E1}" type="presParOf" srcId="{1ECED8F3-CF55-45BE-8936-23B4E73D338E}" destId="{CD5B20E2-2825-4CF8-9D9E-6C788F5E976E}" srcOrd="0" destOrd="0" presId="urn:microsoft.com/office/officeart/2005/8/layout/hierarchy2"/>
    <dgm:cxn modelId="{57D983E8-F1E0-4F0C-97F3-F9E806EF08BF}" type="presParOf" srcId="{1ECED8F3-CF55-45BE-8936-23B4E73D338E}" destId="{3C81C124-ADE3-4A42-B0AF-449CF3E7B1A4}" srcOrd="1" destOrd="0" presId="urn:microsoft.com/office/officeart/2005/8/layout/hierarchy2"/>
    <dgm:cxn modelId="{97629946-D0D7-4EB0-9FA2-8DB89777FA5B}" type="presParOf" srcId="{68C905F4-2121-49C4-95B1-D17F0ACAA5C7}" destId="{53A4525A-632C-48A8-86D6-B9B8E0159861}" srcOrd="4" destOrd="0" presId="urn:microsoft.com/office/officeart/2005/8/layout/hierarchy2"/>
    <dgm:cxn modelId="{F1FAE393-C33D-4BE8-B795-3AF32220BC96}" type="presParOf" srcId="{53A4525A-632C-48A8-86D6-B9B8E0159861}" destId="{1CD74F88-8AF8-473B-A0BC-ADB5B67AE875}" srcOrd="0" destOrd="0" presId="urn:microsoft.com/office/officeart/2005/8/layout/hierarchy2"/>
    <dgm:cxn modelId="{527E0D7F-4FB1-480C-B252-CF76B43BACD4}" type="presParOf" srcId="{68C905F4-2121-49C4-95B1-D17F0ACAA5C7}" destId="{07C96882-B7AF-41E5-8488-673E0CAC3B69}" srcOrd="5" destOrd="0" presId="urn:microsoft.com/office/officeart/2005/8/layout/hierarchy2"/>
    <dgm:cxn modelId="{00C5020A-DD33-4B1F-8E6C-5286E49EA7FE}" type="presParOf" srcId="{07C96882-B7AF-41E5-8488-673E0CAC3B69}" destId="{3CFFBD48-3D55-414C-B814-08577818A459}" srcOrd="0" destOrd="0" presId="urn:microsoft.com/office/officeart/2005/8/layout/hierarchy2"/>
    <dgm:cxn modelId="{1C8B2416-FFE8-4DA7-889A-6CB1D4DB40FD}" type="presParOf" srcId="{07C96882-B7AF-41E5-8488-673E0CAC3B69}" destId="{048D7F00-CB74-4C88-9ED8-5DDE6348446F}" srcOrd="1" destOrd="0" presId="urn:microsoft.com/office/officeart/2005/8/layout/hierarchy2"/>
    <dgm:cxn modelId="{A9F61516-941F-4D6A-AEC7-E65E6E6B18E2}" type="presParOf" srcId="{1E60A1A2-EF37-4FB7-8FD4-F2455936B8F3}" destId="{E231A892-A0AA-47EC-8A9E-BABE69F64E07}" srcOrd="4" destOrd="0" presId="urn:microsoft.com/office/officeart/2005/8/layout/hierarchy2"/>
    <dgm:cxn modelId="{7788ADE4-9FF2-468E-9D0D-8441445C36D0}" type="presParOf" srcId="{E231A892-A0AA-47EC-8A9E-BABE69F64E07}" destId="{9B3CE690-E86B-4922-941C-96FA9C886499}" srcOrd="0" destOrd="0" presId="urn:microsoft.com/office/officeart/2005/8/layout/hierarchy2"/>
    <dgm:cxn modelId="{B94CEF72-7D3B-4BAD-B9D1-E94F5DAABAC7}" type="presParOf" srcId="{1E60A1A2-EF37-4FB7-8FD4-F2455936B8F3}" destId="{76D5F428-2D57-47D4-9F11-8A7A4A097AFD}" srcOrd="5" destOrd="0" presId="urn:microsoft.com/office/officeart/2005/8/layout/hierarchy2"/>
    <dgm:cxn modelId="{C30C83E2-D828-49BE-9478-72CCC7174210}" type="presParOf" srcId="{76D5F428-2D57-47D4-9F11-8A7A4A097AFD}" destId="{D2753C62-DEC8-492E-9756-502FBEDBFB2F}" srcOrd="0" destOrd="0" presId="urn:microsoft.com/office/officeart/2005/8/layout/hierarchy2"/>
    <dgm:cxn modelId="{2DF578BE-4876-4C93-87B1-733594318367}" type="presParOf" srcId="{76D5F428-2D57-47D4-9F11-8A7A4A097AFD}" destId="{38658497-0ECA-4B76-9312-7556FE263B68}" srcOrd="1" destOrd="0" presId="urn:microsoft.com/office/officeart/2005/8/layout/hierarchy2"/>
    <dgm:cxn modelId="{8616A16F-AA9F-4542-B823-D0ED132C11C3}" type="presParOf" srcId="{CA0E02F9-601A-458C-BC08-CA32576D0553}" destId="{663AD75F-477E-4274-85A3-F902382E3152}" srcOrd="2" destOrd="0" presId="urn:microsoft.com/office/officeart/2005/8/layout/hierarchy2"/>
    <dgm:cxn modelId="{693DD89C-82E8-4819-9C69-098C3EDB7D9C}" type="presParOf" srcId="{663AD75F-477E-4274-85A3-F902382E3152}" destId="{653E3BAD-A110-491F-A50F-C13BA2693D7A}" srcOrd="0" destOrd="0" presId="urn:microsoft.com/office/officeart/2005/8/layout/hierarchy2"/>
    <dgm:cxn modelId="{C70EF85F-8FD9-4E9D-92D2-6C7A911819F9}" type="presParOf" srcId="{CA0E02F9-601A-458C-BC08-CA32576D0553}" destId="{14CA252F-F494-4691-91F4-93FCED284A26}" srcOrd="3" destOrd="0" presId="urn:microsoft.com/office/officeart/2005/8/layout/hierarchy2"/>
    <dgm:cxn modelId="{382F6E19-8B4D-48D8-B63E-A2CDCBB2CC51}" type="presParOf" srcId="{14CA252F-F494-4691-91F4-93FCED284A26}" destId="{32E689B5-8B66-465A-994F-DF312C952D57}" srcOrd="0" destOrd="0" presId="urn:microsoft.com/office/officeart/2005/8/layout/hierarchy2"/>
    <dgm:cxn modelId="{BBA9194D-332B-40F1-ACE4-4F74B716E139}" type="presParOf" srcId="{14CA252F-F494-4691-91F4-93FCED284A26}" destId="{CC17F497-6448-4A5F-89C7-C3B2742DFD8D}" srcOrd="1" destOrd="0" presId="urn:microsoft.com/office/officeart/2005/8/layout/hierarchy2"/>
    <dgm:cxn modelId="{5E012E03-4651-47D2-958C-0B3D613989F1}" type="presParOf" srcId="{CA0E02F9-601A-458C-BC08-CA32576D0553}" destId="{B7EAE766-E534-4576-84A8-D3D08823C198}" srcOrd="4" destOrd="0" presId="urn:microsoft.com/office/officeart/2005/8/layout/hierarchy2"/>
    <dgm:cxn modelId="{881940A7-6D8C-4A2D-9B05-46007AE353BA}" type="presParOf" srcId="{B7EAE766-E534-4576-84A8-D3D08823C198}" destId="{067BE091-DAA3-49FB-8A24-CFBC1F096F8E}" srcOrd="0" destOrd="0" presId="urn:microsoft.com/office/officeart/2005/8/layout/hierarchy2"/>
    <dgm:cxn modelId="{8449C3B2-1B90-4CEF-AB4F-63A614217D4C}" type="presParOf" srcId="{CA0E02F9-601A-458C-BC08-CA32576D0553}" destId="{774B7399-E167-4239-9A1B-AAA93BBF2F9A}" srcOrd="5" destOrd="0" presId="urn:microsoft.com/office/officeart/2005/8/layout/hierarchy2"/>
    <dgm:cxn modelId="{272AF0BE-5B11-4674-8BC8-48C9FD403F13}" type="presParOf" srcId="{774B7399-E167-4239-9A1B-AAA93BBF2F9A}" destId="{94FC694E-0318-4413-A034-03702BD849BB}" srcOrd="0" destOrd="0" presId="urn:microsoft.com/office/officeart/2005/8/layout/hierarchy2"/>
    <dgm:cxn modelId="{EC5D6CEB-3A55-44F9-B71C-2A2B7C786FD9}" type="presParOf" srcId="{774B7399-E167-4239-9A1B-AAA93BBF2F9A}" destId="{48120AE7-B6BA-4B0C-AABA-9E7A759FA46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B4D541-5A9A-4180-BF53-075B7E149C6D}"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US"/>
        </a:p>
      </dgm:t>
    </dgm:pt>
    <dgm:pt modelId="{17A6D5ED-19F6-4F48-B308-A10843463106}">
      <dgm:prSet phldrT="[Text]"/>
      <dgm:spPr/>
      <dgm:t>
        <a:bodyPr/>
        <a:lstStyle/>
        <a:p>
          <a:r>
            <a:rPr lang="fa-IR" dirty="0" smtClean="0"/>
            <a:t>تفکر در باره ارزش ها</a:t>
          </a:r>
          <a:endParaRPr lang="en-US" dirty="0"/>
        </a:p>
      </dgm:t>
    </dgm:pt>
    <dgm:pt modelId="{0187DC87-466A-42B8-89DB-B9894A06B50A}" type="parTrans" cxnId="{C9FE2127-CE10-46A1-BC32-757160FFEA79}">
      <dgm:prSet/>
      <dgm:spPr/>
      <dgm:t>
        <a:bodyPr/>
        <a:lstStyle/>
        <a:p>
          <a:endParaRPr lang="en-US"/>
        </a:p>
      </dgm:t>
    </dgm:pt>
    <dgm:pt modelId="{B31E986B-2FC5-498A-9509-B463B95ACE4F}" type="sibTrans" cxnId="{C9FE2127-CE10-46A1-BC32-757160FFEA79}">
      <dgm:prSet/>
      <dgm:spPr/>
      <dgm:t>
        <a:bodyPr/>
        <a:lstStyle/>
        <a:p>
          <a:endParaRPr lang="en-US"/>
        </a:p>
      </dgm:t>
    </dgm:pt>
    <dgm:pt modelId="{DC79DE19-8148-4503-9F76-BB4F5D575FDF}">
      <dgm:prSet phldrT="[Text]"/>
      <dgm:spPr/>
      <dgm:t>
        <a:bodyPr/>
        <a:lstStyle/>
        <a:p>
          <a:r>
            <a:rPr lang="fa-IR" dirty="0" smtClean="0"/>
            <a:t>ابداع گزینه ها</a:t>
          </a:r>
          <a:endParaRPr lang="en-US" dirty="0"/>
        </a:p>
      </dgm:t>
    </dgm:pt>
    <dgm:pt modelId="{2CFFC03B-28A2-4EC5-9942-AFFC9A7672B2}" type="parTrans" cxnId="{FE08D6BB-6FC9-4082-9F83-C13BAAFF2991}">
      <dgm:prSet/>
      <dgm:spPr>
        <a:ln w="19050">
          <a:headEnd type="triangle"/>
          <a:tailEnd type="triangle"/>
        </a:ln>
      </dgm:spPr>
      <dgm:t>
        <a:bodyPr/>
        <a:lstStyle/>
        <a:p>
          <a:endParaRPr lang="en-US"/>
        </a:p>
      </dgm:t>
    </dgm:pt>
    <dgm:pt modelId="{1E8AE900-8DB3-48D9-AB55-BA93ED6FD9E4}" type="sibTrans" cxnId="{FE08D6BB-6FC9-4082-9F83-C13BAAFF2991}">
      <dgm:prSet/>
      <dgm:spPr/>
      <dgm:t>
        <a:bodyPr/>
        <a:lstStyle/>
        <a:p>
          <a:endParaRPr lang="en-US"/>
        </a:p>
      </dgm:t>
    </dgm:pt>
    <dgm:pt modelId="{8DEC4486-4587-433D-A9AC-BCBE23905F52}">
      <dgm:prSet phldrT="[Text]"/>
      <dgm:spPr/>
      <dgm:t>
        <a:bodyPr/>
        <a:lstStyle/>
        <a:p>
          <a:r>
            <a:rPr lang="fa-IR" dirty="0" smtClean="0"/>
            <a:t>شناسایی فرصت های تصمیم</a:t>
          </a:r>
          <a:endParaRPr lang="en-US" dirty="0"/>
        </a:p>
      </dgm:t>
    </dgm:pt>
    <dgm:pt modelId="{D7B36BB4-8169-4803-A63F-8C8126FB2534}" type="parTrans" cxnId="{5F0AABCD-8600-415B-9312-86DA59EC10BB}">
      <dgm:prSet/>
      <dgm:spPr>
        <a:ln w="19050">
          <a:headEnd type="triangle"/>
          <a:tailEnd type="triangle"/>
        </a:ln>
      </dgm:spPr>
      <dgm:t>
        <a:bodyPr/>
        <a:lstStyle/>
        <a:p>
          <a:endParaRPr lang="en-US"/>
        </a:p>
      </dgm:t>
    </dgm:pt>
    <dgm:pt modelId="{AD18F5EC-F92B-4A99-B6A2-B6D41FDEDBAB}" type="sibTrans" cxnId="{5F0AABCD-8600-415B-9312-86DA59EC10BB}">
      <dgm:prSet/>
      <dgm:spPr/>
      <dgm:t>
        <a:bodyPr/>
        <a:lstStyle/>
        <a:p>
          <a:endParaRPr lang="en-US"/>
        </a:p>
      </dgm:t>
    </dgm:pt>
    <dgm:pt modelId="{FB10DA56-7081-4A2C-9889-D59879BCFBD9}">
      <dgm:prSet phldrT="[Text]"/>
      <dgm:spPr/>
      <dgm:t>
        <a:bodyPr/>
        <a:lstStyle/>
        <a:p>
          <a:r>
            <a:rPr lang="fa-IR" dirty="0" smtClean="0"/>
            <a:t>هدایت گر تفکر استراتژیک</a:t>
          </a:r>
          <a:endParaRPr lang="en-US" dirty="0"/>
        </a:p>
      </dgm:t>
    </dgm:pt>
    <dgm:pt modelId="{C3173771-7651-4F19-9BC4-372D8919262D}" type="parTrans" cxnId="{0A49B98C-5CCD-4A1D-B334-D6AEB0823724}">
      <dgm:prSet/>
      <dgm:spPr>
        <a:ln w="19050">
          <a:headEnd type="triangle"/>
          <a:tailEnd type="triangle"/>
        </a:ln>
      </dgm:spPr>
      <dgm:t>
        <a:bodyPr/>
        <a:lstStyle/>
        <a:p>
          <a:endParaRPr lang="en-US"/>
        </a:p>
      </dgm:t>
    </dgm:pt>
    <dgm:pt modelId="{3A1E0656-806D-44A2-828F-9B40024775CA}" type="sibTrans" cxnId="{0A49B98C-5CCD-4A1D-B334-D6AEB0823724}">
      <dgm:prSet/>
      <dgm:spPr/>
      <dgm:t>
        <a:bodyPr/>
        <a:lstStyle/>
        <a:p>
          <a:endParaRPr lang="en-US"/>
        </a:p>
      </dgm:t>
    </dgm:pt>
    <dgm:pt modelId="{60B32EDE-AEA6-41FA-B4D0-CCC7324CA8C1}">
      <dgm:prSet phldrT="[Text]"/>
      <dgm:spPr/>
      <dgm:t>
        <a:bodyPr/>
        <a:lstStyle/>
        <a:p>
          <a:r>
            <a:rPr lang="fa-IR" dirty="0" smtClean="0"/>
            <a:t>تصمیم های به هم پیوسته</a:t>
          </a:r>
          <a:endParaRPr lang="en-US" dirty="0"/>
        </a:p>
      </dgm:t>
    </dgm:pt>
    <dgm:pt modelId="{5FBCBAFC-7000-4E1A-B053-B45E4590BBA0}" type="parTrans" cxnId="{E7DF8542-69C3-4AA0-847A-852E879FBB4B}">
      <dgm:prSet/>
      <dgm:spPr>
        <a:ln w="19050">
          <a:headEnd type="triangle"/>
          <a:tailEnd type="triangle"/>
        </a:ln>
      </dgm:spPr>
      <dgm:t>
        <a:bodyPr/>
        <a:lstStyle/>
        <a:p>
          <a:endParaRPr lang="en-US"/>
        </a:p>
      </dgm:t>
    </dgm:pt>
    <dgm:pt modelId="{3B56558B-4BF8-4EEB-B57A-C9A03026ABE8}" type="sibTrans" cxnId="{E7DF8542-69C3-4AA0-847A-852E879FBB4B}">
      <dgm:prSet/>
      <dgm:spPr/>
      <dgm:t>
        <a:bodyPr/>
        <a:lstStyle/>
        <a:p>
          <a:endParaRPr lang="en-US"/>
        </a:p>
      </dgm:t>
    </dgm:pt>
    <dgm:pt modelId="{2B66FEAF-936F-454C-8D4D-077D16562824}">
      <dgm:prSet/>
      <dgm:spPr/>
      <dgm:t>
        <a:bodyPr/>
        <a:lstStyle/>
        <a:p>
          <a:r>
            <a:rPr lang="fa-IR" dirty="0" smtClean="0"/>
            <a:t>هدایت جمع آوری اطلاعات</a:t>
          </a:r>
          <a:endParaRPr lang="en-US" dirty="0"/>
        </a:p>
      </dgm:t>
    </dgm:pt>
    <dgm:pt modelId="{D2B8AF46-7C41-4ECE-BB68-89A838D5610F}" type="parTrans" cxnId="{20361D22-ABCB-48DF-86C7-CEF05175E328}">
      <dgm:prSet/>
      <dgm:spPr>
        <a:ln w="19050">
          <a:headEnd type="triangle"/>
          <a:tailEnd type="triangle"/>
        </a:ln>
      </dgm:spPr>
      <dgm:t>
        <a:bodyPr/>
        <a:lstStyle/>
        <a:p>
          <a:endParaRPr lang="en-US"/>
        </a:p>
      </dgm:t>
    </dgm:pt>
    <dgm:pt modelId="{CCB43662-2BB1-44C5-88E3-4F22E291DBD1}" type="sibTrans" cxnId="{20361D22-ABCB-48DF-86C7-CEF05175E328}">
      <dgm:prSet/>
      <dgm:spPr/>
      <dgm:t>
        <a:bodyPr/>
        <a:lstStyle/>
        <a:p>
          <a:endParaRPr lang="en-US"/>
        </a:p>
      </dgm:t>
    </dgm:pt>
    <dgm:pt modelId="{75C4F720-4043-4E1F-AD16-C1FE061E6032}">
      <dgm:prSet/>
      <dgm:spPr/>
      <dgm:t>
        <a:bodyPr/>
        <a:lstStyle/>
        <a:p>
          <a:r>
            <a:rPr lang="fa-IR" dirty="0" smtClean="0"/>
            <a:t>تسهیل نمودن مشارکت در تصمیم های چند ذی نفعی</a:t>
          </a:r>
          <a:endParaRPr lang="en-US" dirty="0"/>
        </a:p>
      </dgm:t>
    </dgm:pt>
    <dgm:pt modelId="{95A1CA74-B575-402F-86D7-2B4B3A26F2E9}" type="parTrans" cxnId="{9A23C490-9066-41B0-B7C8-451E99524365}">
      <dgm:prSet/>
      <dgm:spPr>
        <a:ln w="19050">
          <a:headEnd type="triangle"/>
          <a:tailEnd type="triangle"/>
        </a:ln>
      </dgm:spPr>
      <dgm:t>
        <a:bodyPr/>
        <a:lstStyle/>
        <a:p>
          <a:endParaRPr lang="en-US"/>
        </a:p>
      </dgm:t>
    </dgm:pt>
    <dgm:pt modelId="{6C5EF64A-69E9-4479-8A09-51DDF4E05530}" type="sibTrans" cxnId="{9A23C490-9066-41B0-B7C8-451E99524365}">
      <dgm:prSet/>
      <dgm:spPr/>
      <dgm:t>
        <a:bodyPr/>
        <a:lstStyle/>
        <a:p>
          <a:endParaRPr lang="en-US"/>
        </a:p>
      </dgm:t>
    </dgm:pt>
    <dgm:pt modelId="{55E5AC0E-03AC-4000-9CE2-D4E5CDAB1D67}">
      <dgm:prSet/>
      <dgm:spPr/>
      <dgm:t>
        <a:bodyPr/>
        <a:lstStyle/>
        <a:p>
          <a:r>
            <a:rPr lang="fa-IR" dirty="0" smtClean="0"/>
            <a:t>بهبود ارتباطات</a:t>
          </a:r>
          <a:endParaRPr lang="en-US" dirty="0"/>
        </a:p>
      </dgm:t>
    </dgm:pt>
    <dgm:pt modelId="{A55B176A-4A9E-4236-AE00-D434D25F51BA}" type="parTrans" cxnId="{DF28EF2F-3768-4146-83B8-F94FEABD59B6}">
      <dgm:prSet/>
      <dgm:spPr>
        <a:ln w="19050">
          <a:headEnd type="triangle"/>
          <a:tailEnd type="triangle"/>
        </a:ln>
      </dgm:spPr>
      <dgm:t>
        <a:bodyPr/>
        <a:lstStyle/>
        <a:p>
          <a:endParaRPr lang="en-US"/>
        </a:p>
      </dgm:t>
    </dgm:pt>
    <dgm:pt modelId="{5CEF4567-23A5-45DC-9501-E85B44BA9E64}" type="sibTrans" cxnId="{DF28EF2F-3768-4146-83B8-F94FEABD59B6}">
      <dgm:prSet/>
      <dgm:spPr/>
      <dgm:t>
        <a:bodyPr/>
        <a:lstStyle/>
        <a:p>
          <a:endParaRPr lang="en-US"/>
        </a:p>
      </dgm:t>
    </dgm:pt>
    <dgm:pt modelId="{1FFE6688-6F22-4E7D-A42F-0ADA311C894B}">
      <dgm:prSet/>
      <dgm:spPr/>
      <dgm:t>
        <a:bodyPr/>
        <a:lstStyle/>
        <a:p>
          <a:r>
            <a:rPr lang="fa-IR" dirty="0" smtClean="0"/>
            <a:t>ارزیابی گزینه ها</a:t>
          </a:r>
          <a:endParaRPr lang="en-US" dirty="0"/>
        </a:p>
      </dgm:t>
    </dgm:pt>
    <dgm:pt modelId="{1514855D-55D8-4D40-AF68-792DD34408F9}" type="parTrans" cxnId="{526F1A19-73CE-494F-9506-32E86CD760E3}">
      <dgm:prSet/>
      <dgm:spPr>
        <a:ln w="19050">
          <a:headEnd type="triangle"/>
          <a:tailEnd type="triangle"/>
        </a:ln>
      </dgm:spPr>
      <dgm:t>
        <a:bodyPr/>
        <a:lstStyle/>
        <a:p>
          <a:endParaRPr lang="en-US"/>
        </a:p>
      </dgm:t>
    </dgm:pt>
    <dgm:pt modelId="{8BD7F5A3-7D99-426C-AACB-0AF7D8526F08}" type="sibTrans" cxnId="{526F1A19-73CE-494F-9506-32E86CD760E3}">
      <dgm:prSet/>
      <dgm:spPr/>
      <dgm:t>
        <a:bodyPr/>
        <a:lstStyle/>
        <a:p>
          <a:endParaRPr lang="en-US"/>
        </a:p>
      </dgm:t>
    </dgm:pt>
    <dgm:pt modelId="{31B72036-8D06-46C0-9418-CB1A963A7216}">
      <dgm:prSet/>
      <dgm:spPr/>
      <dgm:t>
        <a:bodyPr/>
        <a:lstStyle/>
        <a:p>
          <a:r>
            <a:rPr lang="fa-IR" dirty="0" smtClean="0"/>
            <a:t>آشکار سازی اهداف پنهان</a:t>
          </a:r>
          <a:endParaRPr lang="en-US" dirty="0"/>
        </a:p>
      </dgm:t>
    </dgm:pt>
    <dgm:pt modelId="{596D54FC-0602-4FB1-8F5D-893A50281C3D}" type="parTrans" cxnId="{53A1457A-414E-4670-80CD-897AAE9F5DB0}">
      <dgm:prSet/>
      <dgm:spPr>
        <a:ln w="19050">
          <a:headEnd type="triangle"/>
          <a:tailEnd type="triangle"/>
        </a:ln>
      </dgm:spPr>
      <dgm:t>
        <a:bodyPr/>
        <a:lstStyle/>
        <a:p>
          <a:endParaRPr lang="en-US"/>
        </a:p>
      </dgm:t>
    </dgm:pt>
    <dgm:pt modelId="{0B0FC9AF-A5BB-430B-847E-BC532B9D1AA3}" type="sibTrans" cxnId="{53A1457A-414E-4670-80CD-897AAE9F5DB0}">
      <dgm:prSet/>
      <dgm:spPr/>
      <dgm:t>
        <a:bodyPr/>
        <a:lstStyle/>
        <a:p>
          <a:endParaRPr lang="en-US"/>
        </a:p>
      </dgm:t>
    </dgm:pt>
    <dgm:pt modelId="{B476F2D7-C84D-42AA-ACE4-2C0B61B1FF3E}" type="pres">
      <dgm:prSet presAssocID="{7CB4D541-5A9A-4180-BF53-075B7E149C6D}" presName="cycle" presStyleCnt="0">
        <dgm:presLayoutVars>
          <dgm:chMax val="1"/>
          <dgm:dir/>
          <dgm:animLvl val="ctr"/>
          <dgm:resizeHandles val="exact"/>
        </dgm:presLayoutVars>
      </dgm:prSet>
      <dgm:spPr/>
      <dgm:t>
        <a:bodyPr/>
        <a:lstStyle/>
        <a:p>
          <a:endParaRPr lang="en-US"/>
        </a:p>
      </dgm:t>
    </dgm:pt>
    <dgm:pt modelId="{03207E23-0D59-4B9F-96E7-D6FB966D1822}" type="pres">
      <dgm:prSet presAssocID="{17A6D5ED-19F6-4F48-B308-A10843463106}" presName="centerShape" presStyleLbl="node0" presStyleIdx="0" presStyleCnt="1"/>
      <dgm:spPr/>
      <dgm:t>
        <a:bodyPr/>
        <a:lstStyle/>
        <a:p>
          <a:endParaRPr lang="en-US"/>
        </a:p>
      </dgm:t>
    </dgm:pt>
    <dgm:pt modelId="{1EAEAA28-14B3-4EBE-9AA3-8A787C9A7555}" type="pres">
      <dgm:prSet presAssocID="{2CFFC03B-28A2-4EC5-9942-AFFC9A7672B2}" presName="Name9" presStyleLbl="parChTrans1D2" presStyleIdx="0" presStyleCnt="9"/>
      <dgm:spPr/>
      <dgm:t>
        <a:bodyPr/>
        <a:lstStyle/>
        <a:p>
          <a:endParaRPr lang="en-US"/>
        </a:p>
      </dgm:t>
    </dgm:pt>
    <dgm:pt modelId="{3C0DD216-156E-451E-9E55-17E51483EEB1}" type="pres">
      <dgm:prSet presAssocID="{2CFFC03B-28A2-4EC5-9942-AFFC9A7672B2}" presName="connTx" presStyleLbl="parChTrans1D2" presStyleIdx="0" presStyleCnt="9"/>
      <dgm:spPr/>
      <dgm:t>
        <a:bodyPr/>
        <a:lstStyle/>
        <a:p>
          <a:endParaRPr lang="en-US"/>
        </a:p>
      </dgm:t>
    </dgm:pt>
    <dgm:pt modelId="{5773580C-8158-4B4C-B2DC-42AC236CFB48}" type="pres">
      <dgm:prSet presAssocID="{DC79DE19-8148-4503-9F76-BB4F5D575FDF}" presName="node" presStyleLbl="node1" presStyleIdx="0" presStyleCnt="9">
        <dgm:presLayoutVars>
          <dgm:bulletEnabled val="1"/>
        </dgm:presLayoutVars>
      </dgm:prSet>
      <dgm:spPr/>
      <dgm:t>
        <a:bodyPr/>
        <a:lstStyle/>
        <a:p>
          <a:endParaRPr lang="en-US"/>
        </a:p>
      </dgm:t>
    </dgm:pt>
    <dgm:pt modelId="{8F947255-FA49-4684-8882-BA9CDB4C17BA}" type="pres">
      <dgm:prSet presAssocID="{D7B36BB4-8169-4803-A63F-8C8126FB2534}" presName="Name9" presStyleLbl="parChTrans1D2" presStyleIdx="1" presStyleCnt="9"/>
      <dgm:spPr/>
      <dgm:t>
        <a:bodyPr/>
        <a:lstStyle/>
        <a:p>
          <a:endParaRPr lang="en-US"/>
        </a:p>
      </dgm:t>
    </dgm:pt>
    <dgm:pt modelId="{25F0CA94-378A-42A7-B5BA-89C9050DB0C1}" type="pres">
      <dgm:prSet presAssocID="{D7B36BB4-8169-4803-A63F-8C8126FB2534}" presName="connTx" presStyleLbl="parChTrans1D2" presStyleIdx="1" presStyleCnt="9"/>
      <dgm:spPr/>
      <dgm:t>
        <a:bodyPr/>
        <a:lstStyle/>
        <a:p>
          <a:endParaRPr lang="en-US"/>
        </a:p>
      </dgm:t>
    </dgm:pt>
    <dgm:pt modelId="{537072B8-8470-4FC5-8C9F-E894D5F77866}" type="pres">
      <dgm:prSet presAssocID="{8DEC4486-4587-433D-A9AC-BCBE23905F52}" presName="node" presStyleLbl="node1" presStyleIdx="1" presStyleCnt="9">
        <dgm:presLayoutVars>
          <dgm:bulletEnabled val="1"/>
        </dgm:presLayoutVars>
      </dgm:prSet>
      <dgm:spPr/>
      <dgm:t>
        <a:bodyPr/>
        <a:lstStyle/>
        <a:p>
          <a:endParaRPr lang="en-US"/>
        </a:p>
      </dgm:t>
    </dgm:pt>
    <dgm:pt modelId="{C3B7E5A6-C546-4083-AA67-5795B67581B3}" type="pres">
      <dgm:prSet presAssocID="{C3173771-7651-4F19-9BC4-372D8919262D}" presName="Name9" presStyleLbl="parChTrans1D2" presStyleIdx="2" presStyleCnt="9"/>
      <dgm:spPr/>
      <dgm:t>
        <a:bodyPr/>
        <a:lstStyle/>
        <a:p>
          <a:endParaRPr lang="en-US"/>
        </a:p>
      </dgm:t>
    </dgm:pt>
    <dgm:pt modelId="{FC6EE6E7-AE71-4289-AECC-477E97060368}" type="pres">
      <dgm:prSet presAssocID="{C3173771-7651-4F19-9BC4-372D8919262D}" presName="connTx" presStyleLbl="parChTrans1D2" presStyleIdx="2" presStyleCnt="9"/>
      <dgm:spPr/>
      <dgm:t>
        <a:bodyPr/>
        <a:lstStyle/>
        <a:p>
          <a:endParaRPr lang="en-US"/>
        </a:p>
      </dgm:t>
    </dgm:pt>
    <dgm:pt modelId="{209EB22E-29D4-43DB-BE9D-EB58F7D9149B}" type="pres">
      <dgm:prSet presAssocID="{FB10DA56-7081-4A2C-9889-D59879BCFBD9}" presName="node" presStyleLbl="node1" presStyleIdx="2" presStyleCnt="9">
        <dgm:presLayoutVars>
          <dgm:bulletEnabled val="1"/>
        </dgm:presLayoutVars>
      </dgm:prSet>
      <dgm:spPr/>
      <dgm:t>
        <a:bodyPr/>
        <a:lstStyle/>
        <a:p>
          <a:endParaRPr lang="en-US"/>
        </a:p>
      </dgm:t>
    </dgm:pt>
    <dgm:pt modelId="{5DDC5F58-FB5C-4260-8EFC-AE6F8F4F99E6}" type="pres">
      <dgm:prSet presAssocID="{5FBCBAFC-7000-4E1A-B053-B45E4590BBA0}" presName="Name9" presStyleLbl="parChTrans1D2" presStyleIdx="3" presStyleCnt="9"/>
      <dgm:spPr/>
      <dgm:t>
        <a:bodyPr/>
        <a:lstStyle/>
        <a:p>
          <a:endParaRPr lang="en-US"/>
        </a:p>
      </dgm:t>
    </dgm:pt>
    <dgm:pt modelId="{7CAB1C7F-2BFA-421C-ACD1-1418C1164320}" type="pres">
      <dgm:prSet presAssocID="{5FBCBAFC-7000-4E1A-B053-B45E4590BBA0}" presName="connTx" presStyleLbl="parChTrans1D2" presStyleIdx="3" presStyleCnt="9"/>
      <dgm:spPr/>
      <dgm:t>
        <a:bodyPr/>
        <a:lstStyle/>
        <a:p>
          <a:endParaRPr lang="en-US"/>
        </a:p>
      </dgm:t>
    </dgm:pt>
    <dgm:pt modelId="{60C1EDFB-D2C0-4D17-A938-E29C6C62FF3D}" type="pres">
      <dgm:prSet presAssocID="{60B32EDE-AEA6-41FA-B4D0-CCC7324CA8C1}" presName="node" presStyleLbl="node1" presStyleIdx="3" presStyleCnt="9">
        <dgm:presLayoutVars>
          <dgm:bulletEnabled val="1"/>
        </dgm:presLayoutVars>
      </dgm:prSet>
      <dgm:spPr/>
      <dgm:t>
        <a:bodyPr/>
        <a:lstStyle/>
        <a:p>
          <a:endParaRPr lang="en-US"/>
        </a:p>
      </dgm:t>
    </dgm:pt>
    <dgm:pt modelId="{A9FB0876-87B2-467B-A7EF-141C824B323C}" type="pres">
      <dgm:prSet presAssocID="{D2B8AF46-7C41-4ECE-BB68-89A838D5610F}" presName="Name9" presStyleLbl="parChTrans1D2" presStyleIdx="4" presStyleCnt="9"/>
      <dgm:spPr/>
      <dgm:t>
        <a:bodyPr/>
        <a:lstStyle/>
        <a:p>
          <a:endParaRPr lang="en-US"/>
        </a:p>
      </dgm:t>
    </dgm:pt>
    <dgm:pt modelId="{66981556-9263-4566-8807-7D50E550B240}" type="pres">
      <dgm:prSet presAssocID="{D2B8AF46-7C41-4ECE-BB68-89A838D5610F}" presName="connTx" presStyleLbl="parChTrans1D2" presStyleIdx="4" presStyleCnt="9"/>
      <dgm:spPr/>
      <dgm:t>
        <a:bodyPr/>
        <a:lstStyle/>
        <a:p>
          <a:endParaRPr lang="en-US"/>
        </a:p>
      </dgm:t>
    </dgm:pt>
    <dgm:pt modelId="{4689CB69-CDE1-4524-9BAC-66BC6B29CCF7}" type="pres">
      <dgm:prSet presAssocID="{2B66FEAF-936F-454C-8D4D-077D16562824}" presName="node" presStyleLbl="node1" presStyleIdx="4" presStyleCnt="9">
        <dgm:presLayoutVars>
          <dgm:bulletEnabled val="1"/>
        </dgm:presLayoutVars>
      </dgm:prSet>
      <dgm:spPr/>
      <dgm:t>
        <a:bodyPr/>
        <a:lstStyle/>
        <a:p>
          <a:endParaRPr lang="en-US"/>
        </a:p>
      </dgm:t>
    </dgm:pt>
    <dgm:pt modelId="{5F3470AF-6B18-436A-8458-3E888CDEAEDF}" type="pres">
      <dgm:prSet presAssocID="{95A1CA74-B575-402F-86D7-2B4B3A26F2E9}" presName="Name9" presStyleLbl="parChTrans1D2" presStyleIdx="5" presStyleCnt="9"/>
      <dgm:spPr/>
      <dgm:t>
        <a:bodyPr/>
        <a:lstStyle/>
        <a:p>
          <a:endParaRPr lang="en-US"/>
        </a:p>
      </dgm:t>
    </dgm:pt>
    <dgm:pt modelId="{1AE5935A-C46F-4B42-97FB-CE5AB6713498}" type="pres">
      <dgm:prSet presAssocID="{95A1CA74-B575-402F-86D7-2B4B3A26F2E9}" presName="connTx" presStyleLbl="parChTrans1D2" presStyleIdx="5" presStyleCnt="9"/>
      <dgm:spPr/>
      <dgm:t>
        <a:bodyPr/>
        <a:lstStyle/>
        <a:p>
          <a:endParaRPr lang="en-US"/>
        </a:p>
      </dgm:t>
    </dgm:pt>
    <dgm:pt modelId="{429D13C5-2045-469F-B4D7-C9598763B29B}" type="pres">
      <dgm:prSet presAssocID="{75C4F720-4043-4E1F-AD16-C1FE061E6032}" presName="node" presStyleLbl="node1" presStyleIdx="5" presStyleCnt="9">
        <dgm:presLayoutVars>
          <dgm:bulletEnabled val="1"/>
        </dgm:presLayoutVars>
      </dgm:prSet>
      <dgm:spPr/>
      <dgm:t>
        <a:bodyPr/>
        <a:lstStyle/>
        <a:p>
          <a:endParaRPr lang="en-US"/>
        </a:p>
      </dgm:t>
    </dgm:pt>
    <dgm:pt modelId="{AD83E31C-651A-4EBC-9B12-21B4FED98F0C}" type="pres">
      <dgm:prSet presAssocID="{A55B176A-4A9E-4236-AE00-D434D25F51BA}" presName="Name9" presStyleLbl="parChTrans1D2" presStyleIdx="6" presStyleCnt="9"/>
      <dgm:spPr/>
      <dgm:t>
        <a:bodyPr/>
        <a:lstStyle/>
        <a:p>
          <a:endParaRPr lang="en-US"/>
        </a:p>
      </dgm:t>
    </dgm:pt>
    <dgm:pt modelId="{4D4D43B8-8A60-436B-A08D-7497482620A8}" type="pres">
      <dgm:prSet presAssocID="{A55B176A-4A9E-4236-AE00-D434D25F51BA}" presName="connTx" presStyleLbl="parChTrans1D2" presStyleIdx="6" presStyleCnt="9"/>
      <dgm:spPr/>
      <dgm:t>
        <a:bodyPr/>
        <a:lstStyle/>
        <a:p>
          <a:endParaRPr lang="en-US"/>
        </a:p>
      </dgm:t>
    </dgm:pt>
    <dgm:pt modelId="{73E3D3B6-BBFA-4C56-9456-54F3F4271ED4}" type="pres">
      <dgm:prSet presAssocID="{55E5AC0E-03AC-4000-9CE2-D4E5CDAB1D67}" presName="node" presStyleLbl="node1" presStyleIdx="6" presStyleCnt="9">
        <dgm:presLayoutVars>
          <dgm:bulletEnabled val="1"/>
        </dgm:presLayoutVars>
      </dgm:prSet>
      <dgm:spPr/>
      <dgm:t>
        <a:bodyPr/>
        <a:lstStyle/>
        <a:p>
          <a:endParaRPr lang="en-US"/>
        </a:p>
      </dgm:t>
    </dgm:pt>
    <dgm:pt modelId="{3559859A-2F73-4240-A953-F336AC05B1FC}" type="pres">
      <dgm:prSet presAssocID="{1514855D-55D8-4D40-AF68-792DD34408F9}" presName="Name9" presStyleLbl="parChTrans1D2" presStyleIdx="7" presStyleCnt="9"/>
      <dgm:spPr/>
      <dgm:t>
        <a:bodyPr/>
        <a:lstStyle/>
        <a:p>
          <a:endParaRPr lang="en-US"/>
        </a:p>
      </dgm:t>
    </dgm:pt>
    <dgm:pt modelId="{E0B3C0C1-4CC6-48B7-9FD9-B8BE32D51FA7}" type="pres">
      <dgm:prSet presAssocID="{1514855D-55D8-4D40-AF68-792DD34408F9}" presName="connTx" presStyleLbl="parChTrans1D2" presStyleIdx="7" presStyleCnt="9"/>
      <dgm:spPr/>
      <dgm:t>
        <a:bodyPr/>
        <a:lstStyle/>
        <a:p>
          <a:endParaRPr lang="en-US"/>
        </a:p>
      </dgm:t>
    </dgm:pt>
    <dgm:pt modelId="{C53F5AAA-80F1-46B6-B76A-A32EE7EEA5B4}" type="pres">
      <dgm:prSet presAssocID="{1FFE6688-6F22-4E7D-A42F-0ADA311C894B}" presName="node" presStyleLbl="node1" presStyleIdx="7" presStyleCnt="9">
        <dgm:presLayoutVars>
          <dgm:bulletEnabled val="1"/>
        </dgm:presLayoutVars>
      </dgm:prSet>
      <dgm:spPr/>
      <dgm:t>
        <a:bodyPr/>
        <a:lstStyle/>
        <a:p>
          <a:endParaRPr lang="en-US"/>
        </a:p>
      </dgm:t>
    </dgm:pt>
    <dgm:pt modelId="{D5DFF828-2853-4DF4-9497-3C3FAFCE5972}" type="pres">
      <dgm:prSet presAssocID="{596D54FC-0602-4FB1-8F5D-893A50281C3D}" presName="Name9" presStyleLbl="parChTrans1D2" presStyleIdx="8" presStyleCnt="9"/>
      <dgm:spPr/>
      <dgm:t>
        <a:bodyPr/>
        <a:lstStyle/>
        <a:p>
          <a:endParaRPr lang="en-US"/>
        </a:p>
      </dgm:t>
    </dgm:pt>
    <dgm:pt modelId="{AE869D6A-E5FC-41F2-9102-DB93746DA867}" type="pres">
      <dgm:prSet presAssocID="{596D54FC-0602-4FB1-8F5D-893A50281C3D}" presName="connTx" presStyleLbl="parChTrans1D2" presStyleIdx="8" presStyleCnt="9"/>
      <dgm:spPr/>
      <dgm:t>
        <a:bodyPr/>
        <a:lstStyle/>
        <a:p>
          <a:endParaRPr lang="en-US"/>
        </a:p>
      </dgm:t>
    </dgm:pt>
    <dgm:pt modelId="{C84FDE0A-3FDA-4D8D-B122-682AC0977AA6}" type="pres">
      <dgm:prSet presAssocID="{31B72036-8D06-46C0-9418-CB1A963A7216}" presName="node" presStyleLbl="node1" presStyleIdx="8" presStyleCnt="9">
        <dgm:presLayoutVars>
          <dgm:bulletEnabled val="1"/>
        </dgm:presLayoutVars>
      </dgm:prSet>
      <dgm:spPr/>
      <dgm:t>
        <a:bodyPr/>
        <a:lstStyle/>
        <a:p>
          <a:endParaRPr lang="en-US"/>
        </a:p>
      </dgm:t>
    </dgm:pt>
  </dgm:ptLst>
  <dgm:cxnLst>
    <dgm:cxn modelId="{424E536D-FC18-4AE9-9625-06A359AC22C8}" type="presOf" srcId="{A55B176A-4A9E-4236-AE00-D434D25F51BA}" destId="{AD83E31C-651A-4EBC-9B12-21B4FED98F0C}" srcOrd="0" destOrd="0" presId="urn:microsoft.com/office/officeart/2005/8/layout/radial1"/>
    <dgm:cxn modelId="{9A23C490-9066-41B0-B7C8-451E99524365}" srcId="{17A6D5ED-19F6-4F48-B308-A10843463106}" destId="{75C4F720-4043-4E1F-AD16-C1FE061E6032}" srcOrd="5" destOrd="0" parTransId="{95A1CA74-B575-402F-86D7-2B4B3A26F2E9}" sibTransId="{6C5EF64A-69E9-4479-8A09-51DDF4E05530}"/>
    <dgm:cxn modelId="{FE08D6BB-6FC9-4082-9F83-C13BAAFF2991}" srcId="{17A6D5ED-19F6-4F48-B308-A10843463106}" destId="{DC79DE19-8148-4503-9F76-BB4F5D575FDF}" srcOrd="0" destOrd="0" parTransId="{2CFFC03B-28A2-4EC5-9942-AFFC9A7672B2}" sibTransId="{1E8AE900-8DB3-48D9-AB55-BA93ED6FD9E4}"/>
    <dgm:cxn modelId="{53A1457A-414E-4670-80CD-897AAE9F5DB0}" srcId="{17A6D5ED-19F6-4F48-B308-A10843463106}" destId="{31B72036-8D06-46C0-9418-CB1A963A7216}" srcOrd="8" destOrd="0" parTransId="{596D54FC-0602-4FB1-8F5D-893A50281C3D}" sibTransId="{0B0FC9AF-A5BB-430B-847E-BC532B9D1AA3}"/>
    <dgm:cxn modelId="{7FDCF4EA-FDDC-4DA1-A110-96DF755B9A2A}" type="presOf" srcId="{C3173771-7651-4F19-9BC4-372D8919262D}" destId="{C3B7E5A6-C546-4083-AA67-5795B67581B3}" srcOrd="0" destOrd="0" presId="urn:microsoft.com/office/officeart/2005/8/layout/radial1"/>
    <dgm:cxn modelId="{CD9732D4-4D18-4218-9EE5-95115A31603E}" type="presOf" srcId="{C3173771-7651-4F19-9BC4-372D8919262D}" destId="{FC6EE6E7-AE71-4289-AECC-477E97060368}" srcOrd="1" destOrd="0" presId="urn:microsoft.com/office/officeart/2005/8/layout/radial1"/>
    <dgm:cxn modelId="{09A2907C-0565-444E-BC78-C646FF77105F}" type="presOf" srcId="{D2B8AF46-7C41-4ECE-BB68-89A838D5610F}" destId="{A9FB0876-87B2-467B-A7EF-141C824B323C}" srcOrd="0" destOrd="0" presId="urn:microsoft.com/office/officeart/2005/8/layout/radial1"/>
    <dgm:cxn modelId="{D5133F11-BE82-485E-9A39-4065A2CE8CB9}" type="presOf" srcId="{DC79DE19-8148-4503-9F76-BB4F5D575FDF}" destId="{5773580C-8158-4B4C-B2DC-42AC236CFB48}" srcOrd="0" destOrd="0" presId="urn:microsoft.com/office/officeart/2005/8/layout/radial1"/>
    <dgm:cxn modelId="{DF28EF2F-3768-4146-83B8-F94FEABD59B6}" srcId="{17A6D5ED-19F6-4F48-B308-A10843463106}" destId="{55E5AC0E-03AC-4000-9CE2-D4E5CDAB1D67}" srcOrd="6" destOrd="0" parTransId="{A55B176A-4A9E-4236-AE00-D434D25F51BA}" sibTransId="{5CEF4567-23A5-45DC-9501-E85B44BA9E64}"/>
    <dgm:cxn modelId="{0A49B98C-5CCD-4A1D-B334-D6AEB0823724}" srcId="{17A6D5ED-19F6-4F48-B308-A10843463106}" destId="{FB10DA56-7081-4A2C-9889-D59879BCFBD9}" srcOrd="2" destOrd="0" parTransId="{C3173771-7651-4F19-9BC4-372D8919262D}" sibTransId="{3A1E0656-806D-44A2-828F-9B40024775CA}"/>
    <dgm:cxn modelId="{693C61A0-94C9-4BA1-918B-A9B0A61D1256}" type="presOf" srcId="{596D54FC-0602-4FB1-8F5D-893A50281C3D}" destId="{AE869D6A-E5FC-41F2-9102-DB93746DA867}" srcOrd="1" destOrd="0" presId="urn:microsoft.com/office/officeart/2005/8/layout/radial1"/>
    <dgm:cxn modelId="{1FB44191-DE77-42DE-8C91-260EE8A3EB77}" type="presOf" srcId="{95A1CA74-B575-402F-86D7-2B4B3A26F2E9}" destId="{1AE5935A-C46F-4B42-97FB-CE5AB6713498}" srcOrd="1" destOrd="0" presId="urn:microsoft.com/office/officeart/2005/8/layout/radial1"/>
    <dgm:cxn modelId="{F9174671-64CA-44FB-B1B5-834A4AFEB0D7}" type="presOf" srcId="{8DEC4486-4587-433D-A9AC-BCBE23905F52}" destId="{537072B8-8470-4FC5-8C9F-E894D5F77866}" srcOrd="0" destOrd="0" presId="urn:microsoft.com/office/officeart/2005/8/layout/radial1"/>
    <dgm:cxn modelId="{DE12A4D1-CBF7-4FC6-A496-A0433EA5A0B8}" type="presOf" srcId="{A55B176A-4A9E-4236-AE00-D434D25F51BA}" destId="{4D4D43B8-8A60-436B-A08D-7497482620A8}" srcOrd="1" destOrd="0" presId="urn:microsoft.com/office/officeart/2005/8/layout/radial1"/>
    <dgm:cxn modelId="{1EB826DE-4878-4EA6-B018-9946CBFA68FE}" type="presOf" srcId="{2CFFC03B-28A2-4EC5-9942-AFFC9A7672B2}" destId="{1EAEAA28-14B3-4EBE-9AA3-8A787C9A7555}" srcOrd="0" destOrd="0" presId="urn:microsoft.com/office/officeart/2005/8/layout/radial1"/>
    <dgm:cxn modelId="{20361D22-ABCB-48DF-86C7-CEF05175E328}" srcId="{17A6D5ED-19F6-4F48-B308-A10843463106}" destId="{2B66FEAF-936F-454C-8D4D-077D16562824}" srcOrd="4" destOrd="0" parTransId="{D2B8AF46-7C41-4ECE-BB68-89A838D5610F}" sibTransId="{CCB43662-2BB1-44C5-88E3-4F22E291DBD1}"/>
    <dgm:cxn modelId="{C9FE2127-CE10-46A1-BC32-757160FFEA79}" srcId="{7CB4D541-5A9A-4180-BF53-075B7E149C6D}" destId="{17A6D5ED-19F6-4F48-B308-A10843463106}" srcOrd="0" destOrd="0" parTransId="{0187DC87-466A-42B8-89DB-B9894A06B50A}" sibTransId="{B31E986B-2FC5-498A-9509-B463B95ACE4F}"/>
    <dgm:cxn modelId="{5F0AABCD-8600-415B-9312-86DA59EC10BB}" srcId="{17A6D5ED-19F6-4F48-B308-A10843463106}" destId="{8DEC4486-4587-433D-A9AC-BCBE23905F52}" srcOrd="1" destOrd="0" parTransId="{D7B36BB4-8169-4803-A63F-8C8126FB2534}" sibTransId="{AD18F5EC-F92B-4A99-B6A2-B6D41FDEDBAB}"/>
    <dgm:cxn modelId="{16B9A5C6-0375-4595-AC66-3E68DA5E2ED1}" type="presOf" srcId="{1514855D-55D8-4D40-AF68-792DD34408F9}" destId="{E0B3C0C1-4CC6-48B7-9FD9-B8BE32D51FA7}" srcOrd="1" destOrd="0" presId="urn:microsoft.com/office/officeart/2005/8/layout/radial1"/>
    <dgm:cxn modelId="{49187472-6403-4343-8DE0-1FE63309EC1A}" type="presOf" srcId="{7CB4D541-5A9A-4180-BF53-075B7E149C6D}" destId="{B476F2D7-C84D-42AA-ACE4-2C0B61B1FF3E}" srcOrd="0" destOrd="0" presId="urn:microsoft.com/office/officeart/2005/8/layout/radial1"/>
    <dgm:cxn modelId="{16C26DA7-6DAE-4BBE-81EF-88CABC633D7D}" type="presOf" srcId="{1514855D-55D8-4D40-AF68-792DD34408F9}" destId="{3559859A-2F73-4240-A953-F336AC05B1FC}" srcOrd="0" destOrd="0" presId="urn:microsoft.com/office/officeart/2005/8/layout/radial1"/>
    <dgm:cxn modelId="{36F264BC-9123-4C8C-930C-8D7FF16154E7}" type="presOf" srcId="{2B66FEAF-936F-454C-8D4D-077D16562824}" destId="{4689CB69-CDE1-4524-9BAC-66BC6B29CCF7}" srcOrd="0" destOrd="0" presId="urn:microsoft.com/office/officeart/2005/8/layout/radial1"/>
    <dgm:cxn modelId="{F5DBFD43-5EA4-43D4-8942-9E1917A3BD87}" type="presOf" srcId="{596D54FC-0602-4FB1-8F5D-893A50281C3D}" destId="{D5DFF828-2853-4DF4-9497-3C3FAFCE5972}" srcOrd="0" destOrd="0" presId="urn:microsoft.com/office/officeart/2005/8/layout/radial1"/>
    <dgm:cxn modelId="{C35E3B70-E0DD-44CC-9E9E-E9910789172B}" type="presOf" srcId="{31B72036-8D06-46C0-9418-CB1A963A7216}" destId="{C84FDE0A-3FDA-4D8D-B122-682AC0977AA6}" srcOrd="0" destOrd="0" presId="urn:microsoft.com/office/officeart/2005/8/layout/radial1"/>
    <dgm:cxn modelId="{E7DF8542-69C3-4AA0-847A-852E879FBB4B}" srcId="{17A6D5ED-19F6-4F48-B308-A10843463106}" destId="{60B32EDE-AEA6-41FA-B4D0-CCC7324CA8C1}" srcOrd="3" destOrd="0" parTransId="{5FBCBAFC-7000-4E1A-B053-B45E4590BBA0}" sibTransId="{3B56558B-4BF8-4EEB-B57A-C9A03026ABE8}"/>
    <dgm:cxn modelId="{16B7F335-F2FB-4901-A56D-778040DF2EC2}" type="presOf" srcId="{95A1CA74-B575-402F-86D7-2B4B3A26F2E9}" destId="{5F3470AF-6B18-436A-8458-3E888CDEAEDF}" srcOrd="0" destOrd="0" presId="urn:microsoft.com/office/officeart/2005/8/layout/radial1"/>
    <dgm:cxn modelId="{389BAED2-DD8C-4EF6-8448-63FF987705DF}" type="presOf" srcId="{55E5AC0E-03AC-4000-9CE2-D4E5CDAB1D67}" destId="{73E3D3B6-BBFA-4C56-9456-54F3F4271ED4}" srcOrd="0" destOrd="0" presId="urn:microsoft.com/office/officeart/2005/8/layout/radial1"/>
    <dgm:cxn modelId="{8A963A70-DA63-4C84-B46E-F7B82CD899AB}" type="presOf" srcId="{17A6D5ED-19F6-4F48-B308-A10843463106}" destId="{03207E23-0D59-4B9F-96E7-D6FB966D1822}" srcOrd="0" destOrd="0" presId="urn:microsoft.com/office/officeart/2005/8/layout/radial1"/>
    <dgm:cxn modelId="{526F1A19-73CE-494F-9506-32E86CD760E3}" srcId="{17A6D5ED-19F6-4F48-B308-A10843463106}" destId="{1FFE6688-6F22-4E7D-A42F-0ADA311C894B}" srcOrd="7" destOrd="0" parTransId="{1514855D-55D8-4D40-AF68-792DD34408F9}" sibTransId="{8BD7F5A3-7D99-426C-AACB-0AF7D8526F08}"/>
    <dgm:cxn modelId="{0A9A06B0-30B6-4B12-BB41-607D637FEA95}" type="presOf" srcId="{FB10DA56-7081-4A2C-9889-D59879BCFBD9}" destId="{209EB22E-29D4-43DB-BE9D-EB58F7D9149B}" srcOrd="0" destOrd="0" presId="urn:microsoft.com/office/officeart/2005/8/layout/radial1"/>
    <dgm:cxn modelId="{80E217C3-A3B8-4D5F-84B3-0689E3B5EA4E}" type="presOf" srcId="{5FBCBAFC-7000-4E1A-B053-B45E4590BBA0}" destId="{5DDC5F58-FB5C-4260-8EFC-AE6F8F4F99E6}" srcOrd="0" destOrd="0" presId="urn:microsoft.com/office/officeart/2005/8/layout/radial1"/>
    <dgm:cxn modelId="{CD295BB1-879E-43B8-A243-A54813B98ECC}" type="presOf" srcId="{1FFE6688-6F22-4E7D-A42F-0ADA311C894B}" destId="{C53F5AAA-80F1-46B6-B76A-A32EE7EEA5B4}" srcOrd="0" destOrd="0" presId="urn:microsoft.com/office/officeart/2005/8/layout/radial1"/>
    <dgm:cxn modelId="{7C99DD55-5996-474F-8527-8A41935C1331}" type="presOf" srcId="{5FBCBAFC-7000-4E1A-B053-B45E4590BBA0}" destId="{7CAB1C7F-2BFA-421C-ACD1-1418C1164320}" srcOrd="1" destOrd="0" presId="urn:microsoft.com/office/officeart/2005/8/layout/radial1"/>
    <dgm:cxn modelId="{619E3EA6-9475-4DA8-9B0F-264745AC4951}" type="presOf" srcId="{75C4F720-4043-4E1F-AD16-C1FE061E6032}" destId="{429D13C5-2045-469F-B4D7-C9598763B29B}" srcOrd="0" destOrd="0" presId="urn:microsoft.com/office/officeart/2005/8/layout/radial1"/>
    <dgm:cxn modelId="{9A8061CD-8454-4B7E-8738-AD7DAA62F174}" type="presOf" srcId="{60B32EDE-AEA6-41FA-B4D0-CCC7324CA8C1}" destId="{60C1EDFB-D2C0-4D17-A938-E29C6C62FF3D}" srcOrd="0" destOrd="0" presId="urn:microsoft.com/office/officeart/2005/8/layout/radial1"/>
    <dgm:cxn modelId="{0F9CD3E5-50D8-41C3-8854-20690C6961E9}" type="presOf" srcId="{D7B36BB4-8169-4803-A63F-8C8126FB2534}" destId="{25F0CA94-378A-42A7-B5BA-89C9050DB0C1}" srcOrd="1" destOrd="0" presId="urn:microsoft.com/office/officeart/2005/8/layout/radial1"/>
    <dgm:cxn modelId="{297D405F-6BC3-4F46-9CA4-9EAD9CBE9996}" type="presOf" srcId="{D2B8AF46-7C41-4ECE-BB68-89A838D5610F}" destId="{66981556-9263-4566-8807-7D50E550B240}" srcOrd="1" destOrd="0" presId="urn:microsoft.com/office/officeart/2005/8/layout/radial1"/>
    <dgm:cxn modelId="{3D8F47D8-70A6-4A3C-9CFE-D475245A4F3C}" type="presOf" srcId="{2CFFC03B-28A2-4EC5-9942-AFFC9A7672B2}" destId="{3C0DD216-156E-451E-9E55-17E51483EEB1}" srcOrd="1" destOrd="0" presId="urn:microsoft.com/office/officeart/2005/8/layout/radial1"/>
    <dgm:cxn modelId="{3FAFB759-BA7F-413D-8D27-EF730FB09008}" type="presOf" srcId="{D7B36BB4-8169-4803-A63F-8C8126FB2534}" destId="{8F947255-FA49-4684-8882-BA9CDB4C17BA}" srcOrd="0" destOrd="0" presId="urn:microsoft.com/office/officeart/2005/8/layout/radial1"/>
    <dgm:cxn modelId="{6234944B-01F7-47A1-BD61-3BACA29A28A6}" type="presParOf" srcId="{B476F2D7-C84D-42AA-ACE4-2C0B61B1FF3E}" destId="{03207E23-0D59-4B9F-96E7-D6FB966D1822}" srcOrd="0" destOrd="0" presId="urn:microsoft.com/office/officeart/2005/8/layout/radial1"/>
    <dgm:cxn modelId="{210B141A-0357-4A09-8D67-AFBEBDEB410C}" type="presParOf" srcId="{B476F2D7-C84D-42AA-ACE4-2C0B61B1FF3E}" destId="{1EAEAA28-14B3-4EBE-9AA3-8A787C9A7555}" srcOrd="1" destOrd="0" presId="urn:microsoft.com/office/officeart/2005/8/layout/radial1"/>
    <dgm:cxn modelId="{39F0F77A-BDFE-497E-8CDF-4E94E7E0A12B}" type="presParOf" srcId="{1EAEAA28-14B3-4EBE-9AA3-8A787C9A7555}" destId="{3C0DD216-156E-451E-9E55-17E51483EEB1}" srcOrd="0" destOrd="0" presId="urn:microsoft.com/office/officeart/2005/8/layout/radial1"/>
    <dgm:cxn modelId="{2123220B-E31D-4786-991A-B6FA3EFF1A65}" type="presParOf" srcId="{B476F2D7-C84D-42AA-ACE4-2C0B61B1FF3E}" destId="{5773580C-8158-4B4C-B2DC-42AC236CFB48}" srcOrd="2" destOrd="0" presId="urn:microsoft.com/office/officeart/2005/8/layout/radial1"/>
    <dgm:cxn modelId="{B45E3CC0-376B-40C3-8D91-DF319AB68C45}" type="presParOf" srcId="{B476F2D7-C84D-42AA-ACE4-2C0B61B1FF3E}" destId="{8F947255-FA49-4684-8882-BA9CDB4C17BA}" srcOrd="3" destOrd="0" presId="urn:microsoft.com/office/officeart/2005/8/layout/radial1"/>
    <dgm:cxn modelId="{CC22644C-A666-4521-B998-286219DD0BEA}" type="presParOf" srcId="{8F947255-FA49-4684-8882-BA9CDB4C17BA}" destId="{25F0CA94-378A-42A7-B5BA-89C9050DB0C1}" srcOrd="0" destOrd="0" presId="urn:microsoft.com/office/officeart/2005/8/layout/radial1"/>
    <dgm:cxn modelId="{05039F4F-9E7E-4007-886F-DA487EF7C24F}" type="presParOf" srcId="{B476F2D7-C84D-42AA-ACE4-2C0B61B1FF3E}" destId="{537072B8-8470-4FC5-8C9F-E894D5F77866}" srcOrd="4" destOrd="0" presId="urn:microsoft.com/office/officeart/2005/8/layout/radial1"/>
    <dgm:cxn modelId="{DCBB1422-ABA4-43DC-9F42-75DACA86AB6E}" type="presParOf" srcId="{B476F2D7-C84D-42AA-ACE4-2C0B61B1FF3E}" destId="{C3B7E5A6-C546-4083-AA67-5795B67581B3}" srcOrd="5" destOrd="0" presId="urn:microsoft.com/office/officeart/2005/8/layout/radial1"/>
    <dgm:cxn modelId="{63891FD2-1852-4835-9731-3593541D4F79}" type="presParOf" srcId="{C3B7E5A6-C546-4083-AA67-5795B67581B3}" destId="{FC6EE6E7-AE71-4289-AECC-477E97060368}" srcOrd="0" destOrd="0" presId="urn:microsoft.com/office/officeart/2005/8/layout/radial1"/>
    <dgm:cxn modelId="{2E3ABF16-9CC2-47C4-A084-88F500FF7705}" type="presParOf" srcId="{B476F2D7-C84D-42AA-ACE4-2C0B61B1FF3E}" destId="{209EB22E-29D4-43DB-BE9D-EB58F7D9149B}" srcOrd="6" destOrd="0" presId="urn:microsoft.com/office/officeart/2005/8/layout/radial1"/>
    <dgm:cxn modelId="{94CB6F17-492A-433A-AA17-3DC62DD15311}" type="presParOf" srcId="{B476F2D7-C84D-42AA-ACE4-2C0B61B1FF3E}" destId="{5DDC5F58-FB5C-4260-8EFC-AE6F8F4F99E6}" srcOrd="7" destOrd="0" presId="urn:microsoft.com/office/officeart/2005/8/layout/radial1"/>
    <dgm:cxn modelId="{87B6334A-2E26-4B8F-842C-4325CCAF4E9C}" type="presParOf" srcId="{5DDC5F58-FB5C-4260-8EFC-AE6F8F4F99E6}" destId="{7CAB1C7F-2BFA-421C-ACD1-1418C1164320}" srcOrd="0" destOrd="0" presId="urn:microsoft.com/office/officeart/2005/8/layout/radial1"/>
    <dgm:cxn modelId="{2A6A997E-0BFA-4288-8416-4766E5B78ED0}" type="presParOf" srcId="{B476F2D7-C84D-42AA-ACE4-2C0B61B1FF3E}" destId="{60C1EDFB-D2C0-4D17-A938-E29C6C62FF3D}" srcOrd="8" destOrd="0" presId="urn:microsoft.com/office/officeart/2005/8/layout/radial1"/>
    <dgm:cxn modelId="{5F9E8B95-6163-4852-8BBB-8ADFD10567D3}" type="presParOf" srcId="{B476F2D7-C84D-42AA-ACE4-2C0B61B1FF3E}" destId="{A9FB0876-87B2-467B-A7EF-141C824B323C}" srcOrd="9" destOrd="0" presId="urn:microsoft.com/office/officeart/2005/8/layout/radial1"/>
    <dgm:cxn modelId="{985E879E-4A06-4C2A-B396-D46D5B4DECA7}" type="presParOf" srcId="{A9FB0876-87B2-467B-A7EF-141C824B323C}" destId="{66981556-9263-4566-8807-7D50E550B240}" srcOrd="0" destOrd="0" presId="urn:microsoft.com/office/officeart/2005/8/layout/radial1"/>
    <dgm:cxn modelId="{2C668B4D-8F5F-4022-84CD-F04019BCE083}" type="presParOf" srcId="{B476F2D7-C84D-42AA-ACE4-2C0B61B1FF3E}" destId="{4689CB69-CDE1-4524-9BAC-66BC6B29CCF7}" srcOrd="10" destOrd="0" presId="urn:microsoft.com/office/officeart/2005/8/layout/radial1"/>
    <dgm:cxn modelId="{C12CABB6-D3E2-4FAB-815D-AD93D8B3771D}" type="presParOf" srcId="{B476F2D7-C84D-42AA-ACE4-2C0B61B1FF3E}" destId="{5F3470AF-6B18-436A-8458-3E888CDEAEDF}" srcOrd="11" destOrd="0" presId="urn:microsoft.com/office/officeart/2005/8/layout/radial1"/>
    <dgm:cxn modelId="{D97A6565-B3CD-4673-A571-663849B1668B}" type="presParOf" srcId="{5F3470AF-6B18-436A-8458-3E888CDEAEDF}" destId="{1AE5935A-C46F-4B42-97FB-CE5AB6713498}" srcOrd="0" destOrd="0" presId="urn:microsoft.com/office/officeart/2005/8/layout/radial1"/>
    <dgm:cxn modelId="{A38DA1FD-5E0C-4651-A54E-555513F751EF}" type="presParOf" srcId="{B476F2D7-C84D-42AA-ACE4-2C0B61B1FF3E}" destId="{429D13C5-2045-469F-B4D7-C9598763B29B}" srcOrd="12" destOrd="0" presId="urn:microsoft.com/office/officeart/2005/8/layout/radial1"/>
    <dgm:cxn modelId="{4F7B2AE6-6807-4D15-A9BE-98F046FDE1C3}" type="presParOf" srcId="{B476F2D7-C84D-42AA-ACE4-2C0B61B1FF3E}" destId="{AD83E31C-651A-4EBC-9B12-21B4FED98F0C}" srcOrd="13" destOrd="0" presId="urn:microsoft.com/office/officeart/2005/8/layout/radial1"/>
    <dgm:cxn modelId="{0D7C7987-FFCD-4637-9AF9-8D50A16527A7}" type="presParOf" srcId="{AD83E31C-651A-4EBC-9B12-21B4FED98F0C}" destId="{4D4D43B8-8A60-436B-A08D-7497482620A8}" srcOrd="0" destOrd="0" presId="urn:microsoft.com/office/officeart/2005/8/layout/radial1"/>
    <dgm:cxn modelId="{CBF8BB8D-6232-42D4-AEC9-194DF9BC29E5}" type="presParOf" srcId="{B476F2D7-C84D-42AA-ACE4-2C0B61B1FF3E}" destId="{73E3D3B6-BBFA-4C56-9456-54F3F4271ED4}" srcOrd="14" destOrd="0" presId="urn:microsoft.com/office/officeart/2005/8/layout/radial1"/>
    <dgm:cxn modelId="{106C30FF-71B1-4EB8-A037-A7A132CDD92E}" type="presParOf" srcId="{B476F2D7-C84D-42AA-ACE4-2C0B61B1FF3E}" destId="{3559859A-2F73-4240-A953-F336AC05B1FC}" srcOrd="15" destOrd="0" presId="urn:microsoft.com/office/officeart/2005/8/layout/radial1"/>
    <dgm:cxn modelId="{B2B5017E-73E7-4E74-B924-24BD1210375F}" type="presParOf" srcId="{3559859A-2F73-4240-A953-F336AC05B1FC}" destId="{E0B3C0C1-4CC6-48B7-9FD9-B8BE32D51FA7}" srcOrd="0" destOrd="0" presId="urn:microsoft.com/office/officeart/2005/8/layout/radial1"/>
    <dgm:cxn modelId="{8E41AEEB-C919-44F2-9469-1E61AB1742ED}" type="presParOf" srcId="{B476F2D7-C84D-42AA-ACE4-2C0B61B1FF3E}" destId="{C53F5AAA-80F1-46B6-B76A-A32EE7EEA5B4}" srcOrd="16" destOrd="0" presId="urn:microsoft.com/office/officeart/2005/8/layout/radial1"/>
    <dgm:cxn modelId="{68BCBE3C-205F-44C4-BD36-2D43D28C2F32}" type="presParOf" srcId="{B476F2D7-C84D-42AA-ACE4-2C0B61B1FF3E}" destId="{D5DFF828-2853-4DF4-9497-3C3FAFCE5972}" srcOrd="17" destOrd="0" presId="urn:microsoft.com/office/officeart/2005/8/layout/radial1"/>
    <dgm:cxn modelId="{6F7E6A25-7996-4E1F-A6BA-DD08440C9B6A}" type="presParOf" srcId="{D5DFF828-2853-4DF4-9497-3C3FAFCE5972}" destId="{AE869D6A-E5FC-41F2-9102-DB93746DA867}" srcOrd="0" destOrd="0" presId="urn:microsoft.com/office/officeart/2005/8/layout/radial1"/>
    <dgm:cxn modelId="{F81678C2-D60A-4390-B660-3C8F13D50FB1}" type="presParOf" srcId="{B476F2D7-C84D-42AA-ACE4-2C0B61B1FF3E}" destId="{C84FDE0A-3FDA-4D8D-B122-682AC0977AA6}"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68A19C-3BD3-4998-A93A-2E9903C42ECD}" type="doc">
      <dgm:prSet loTypeId="urn:microsoft.com/office/officeart/2005/8/layout/hProcess9" loCatId="process" qsTypeId="urn:microsoft.com/office/officeart/2005/8/quickstyle/simple3" qsCatId="simple" csTypeId="urn:microsoft.com/office/officeart/2005/8/colors/colorful5" csCatId="colorful" phldr="1"/>
      <dgm:spPr/>
    </dgm:pt>
    <dgm:pt modelId="{A8B9C29B-8CF1-4670-A463-AF935FC7C11A}">
      <dgm:prSet phldrT="[Text]"/>
      <dgm:spPr/>
      <dgm:t>
        <a:bodyPr/>
        <a:lstStyle/>
        <a:p>
          <a:r>
            <a:rPr lang="fa-IR" dirty="0" smtClean="0"/>
            <a:t>شناسایی مساله تصمیم</a:t>
          </a:r>
          <a:endParaRPr lang="en-US" dirty="0"/>
        </a:p>
      </dgm:t>
    </dgm:pt>
    <dgm:pt modelId="{73CE3835-63B8-4AFB-997F-1AD768134C2A}" type="parTrans" cxnId="{9DAE9F01-9BCC-4873-A6B4-400878FAF8A4}">
      <dgm:prSet/>
      <dgm:spPr/>
      <dgm:t>
        <a:bodyPr/>
        <a:lstStyle/>
        <a:p>
          <a:endParaRPr lang="en-US"/>
        </a:p>
      </dgm:t>
    </dgm:pt>
    <dgm:pt modelId="{75C8CC27-23C1-4BAD-9FED-FFAC801FDA3E}" type="sibTrans" cxnId="{9DAE9F01-9BCC-4873-A6B4-400878FAF8A4}">
      <dgm:prSet/>
      <dgm:spPr/>
      <dgm:t>
        <a:bodyPr/>
        <a:lstStyle/>
        <a:p>
          <a:endParaRPr lang="en-US"/>
        </a:p>
      </dgm:t>
    </dgm:pt>
    <dgm:pt modelId="{F1752B73-D387-446B-9932-94CCDFAD7F6B}">
      <dgm:prSet phldrT="[Text]"/>
      <dgm:spPr/>
      <dgm:t>
        <a:bodyPr/>
        <a:lstStyle/>
        <a:p>
          <a:r>
            <a:rPr lang="fa-IR" dirty="0" smtClean="0"/>
            <a:t>یافتن شتاب زده گزینه های بدیهی</a:t>
          </a:r>
          <a:endParaRPr lang="en-US" dirty="0"/>
        </a:p>
      </dgm:t>
    </dgm:pt>
    <dgm:pt modelId="{5A4436A1-B729-4AC5-9AE8-33F6B4714666}" type="parTrans" cxnId="{E4D7D6AC-2E0F-4E86-8ED2-A2A66F22CF37}">
      <dgm:prSet/>
      <dgm:spPr/>
      <dgm:t>
        <a:bodyPr/>
        <a:lstStyle/>
        <a:p>
          <a:endParaRPr lang="en-US"/>
        </a:p>
      </dgm:t>
    </dgm:pt>
    <dgm:pt modelId="{D7A935E2-FA1E-4D85-90FC-FF9C9A868FF8}" type="sibTrans" cxnId="{E4D7D6AC-2E0F-4E86-8ED2-A2A66F22CF37}">
      <dgm:prSet/>
      <dgm:spPr/>
      <dgm:t>
        <a:bodyPr/>
        <a:lstStyle/>
        <a:p>
          <a:endParaRPr lang="en-US"/>
        </a:p>
      </dgm:t>
    </dgm:pt>
    <dgm:pt modelId="{9A5CC838-AFEC-4A72-A3A5-49A51C9612BC}">
      <dgm:prSet phldrT="[Text]"/>
      <dgm:spPr/>
      <dgm:t>
        <a:bodyPr/>
        <a:lstStyle/>
        <a:p>
          <a:r>
            <a:rPr lang="fa-IR" dirty="0" smtClean="0"/>
            <a:t>تدوین معیارهایی برای درجه بندی پیامدهای گزینه های مختلف</a:t>
          </a:r>
          <a:endParaRPr lang="en-US" dirty="0"/>
        </a:p>
      </dgm:t>
    </dgm:pt>
    <dgm:pt modelId="{86EC18C2-BC0A-482C-A3DD-46B9A42FC24F}" type="parTrans" cxnId="{E7D86CA7-FCEB-467A-BC9A-B53F29DA67FF}">
      <dgm:prSet/>
      <dgm:spPr/>
      <dgm:t>
        <a:bodyPr/>
        <a:lstStyle/>
        <a:p>
          <a:endParaRPr lang="en-US"/>
        </a:p>
      </dgm:t>
    </dgm:pt>
    <dgm:pt modelId="{A0F43A46-571B-40FC-8AEA-AC55E052F483}" type="sibTrans" cxnId="{E7D86CA7-FCEB-467A-BC9A-B53F29DA67FF}">
      <dgm:prSet/>
      <dgm:spPr/>
      <dgm:t>
        <a:bodyPr/>
        <a:lstStyle/>
        <a:p>
          <a:endParaRPr lang="en-US"/>
        </a:p>
      </dgm:t>
    </dgm:pt>
    <dgm:pt modelId="{6B018AD6-4574-4926-BBF8-5FCA2580EBFE}" type="pres">
      <dgm:prSet presAssocID="{F168A19C-3BD3-4998-A93A-2E9903C42ECD}" presName="CompostProcess" presStyleCnt="0">
        <dgm:presLayoutVars>
          <dgm:dir/>
          <dgm:resizeHandles val="exact"/>
        </dgm:presLayoutVars>
      </dgm:prSet>
      <dgm:spPr/>
    </dgm:pt>
    <dgm:pt modelId="{8378586F-20D5-463B-9F24-6BA33EBD3138}" type="pres">
      <dgm:prSet presAssocID="{F168A19C-3BD3-4998-A93A-2E9903C42ECD}" presName="arrow" presStyleLbl="bgShp" presStyleIdx="0" presStyleCnt="1"/>
      <dgm:spPr/>
      <dgm:t>
        <a:bodyPr/>
        <a:lstStyle/>
        <a:p>
          <a:endParaRPr lang="en-US"/>
        </a:p>
      </dgm:t>
    </dgm:pt>
    <dgm:pt modelId="{2D8B467B-2BEE-440F-826E-9E360F73EF70}" type="pres">
      <dgm:prSet presAssocID="{F168A19C-3BD3-4998-A93A-2E9903C42ECD}" presName="linearProcess" presStyleCnt="0"/>
      <dgm:spPr/>
    </dgm:pt>
    <dgm:pt modelId="{B6BE2287-BA2A-4807-9555-57D8B12B16F6}" type="pres">
      <dgm:prSet presAssocID="{A8B9C29B-8CF1-4670-A463-AF935FC7C11A}" presName="textNode" presStyleLbl="node1" presStyleIdx="0" presStyleCnt="3">
        <dgm:presLayoutVars>
          <dgm:bulletEnabled val="1"/>
        </dgm:presLayoutVars>
      </dgm:prSet>
      <dgm:spPr/>
      <dgm:t>
        <a:bodyPr/>
        <a:lstStyle/>
        <a:p>
          <a:endParaRPr lang="en-US"/>
        </a:p>
      </dgm:t>
    </dgm:pt>
    <dgm:pt modelId="{CB55F77D-AE1F-4219-A2B5-3AE7A62E06AF}" type="pres">
      <dgm:prSet presAssocID="{75C8CC27-23C1-4BAD-9FED-FFAC801FDA3E}" presName="sibTrans" presStyleCnt="0"/>
      <dgm:spPr/>
    </dgm:pt>
    <dgm:pt modelId="{D2DA3F09-9177-4B9D-8FBA-5D388FC3B396}" type="pres">
      <dgm:prSet presAssocID="{F1752B73-D387-446B-9932-94CCDFAD7F6B}" presName="textNode" presStyleLbl="node1" presStyleIdx="1" presStyleCnt="3">
        <dgm:presLayoutVars>
          <dgm:bulletEnabled val="1"/>
        </dgm:presLayoutVars>
      </dgm:prSet>
      <dgm:spPr/>
      <dgm:t>
        <a:bodyPr/>
        <a:lstStyle/>
        <a:p>
          <a:endParaRPr lang="en-US"/>
        </a:p>
      </dgm:t>
    </dgm:pt>
    <dgm:pt modelId="{50F38C30-9F6B-4CA2-B8A9-A81E6D937002}" type="pres">
      <dgm:prSet presAssocID="{D7A935E2-FA1E-4D85-90FC-FF9C9A868FF8}" presName="sibTrans" presStyleCnt="0"/>
      <dgm:spPr/>
    </dgm:pt>
    <dgm:pt modelId="{6563C834-3BAB-4963-8233-BA9966D0DFD5}" type="pres">
      <dgm:prSet presAssocID="{9A5CC838-AFEC-4A72-A3A5-49A51C9612BC}" presName="textNode" presStyleLbl="node1" presStyleIdx="2" presStyleCnt="3">
        <dgm:presLayoutVars>
          <dgm:bulletEnabled val="1"/>
        </dgm:presLayoutVars>
      </dgm:prSet>
      <dgm:spPr/>
      <dgm:t>
        <a:bodyPr/>
        <a:lstStyle/>
        <a:p>
          <a:endParaRPr lang="en-US"/>
        </a:p>
      </dgm:t>
    </dgm:pt>
  </dgm:ptLst>
  <dgm:cxnLst>
    <dgm:cxn modelId="{6AE3D987-4E38-4AC4-A3BB-B3DFB706CA96}" type="presOf" srcId="{F1752B73-D387-446B-9932-94CCDFAD7F6B}" destId="{D2DA3F09-9177-4B9D-8FBA-5D388FC3B396}" srcOrd="0" destOrd="0" presId="urn:microsoft.com/office/officeart/2005/8/layout/hProcess9"/>
    <dgm:cxn modelId="{F5B2E2A5-2F8A-48C2-9EE3-713C67B5DC3D}" type="presOf" srcId="{9A5CC838-AFEC-4A72-A3A5-49A51C9612BC}" destId="{6563C834-3BAB-4963-8233-BA9966D0DFD5}" srcOrd="0" destOrd="0" presId="urn:microsoft.com/office/officeart/2005/8/layout/hProcess9"/>
    <dgm:cxn modelId="{B744C28C-BEC7-42E6-BB5B-471B05B6B89C}" type="presOf" srcId="{F168A19C-3BD3-4998-A93A-2E9903C42ECD}" destId="{6B018AD6-4574-4926-BBF8-5FCA2580EBFE}" srcOrd="0" destOrd="0" presId="urn:microsoft.com/office/officeart/2005/8/layout/hProcess9"/>
    <dgm:cxn modelId="{FBF8D8A4-9AA0-40F1-BC35-73A72082531A}" type="presOf" srcId="{A8B9C29B-8CF1-4670-A463-AF935FC7C11A}" destId="{B6BE2287-BA2A-4807-9555-57D8B12B16F6}" srcOrd="0" destOrd="0" presId="urn:microsoft.com/office/officeart/2005/8/layout/hProcess9"/>
    <dgm:cxn modelId="{E4D7D6AC-2E0F-4E86-8ED2-A2A66F22CF37}" srcId="{F168A19C-3BD3-4998-A93A-2E9903C42ECD}" destId="{F1752B73-D387-446B-9932-94CCDFAD7F6B}" srcOrd="1" destOrd="0" parTransId="{5A4436A1-B729-4AC5-9AE8-33F6B4714666}" sibTransId="{D7A935E2-FA1E-4D85-90FC-FF9C9A868FF8}"/>
    <dgm:cxn modelId="{E7D86CA7-FCEB-467A-BC9A-B53F29DA67FF}" srcId="{F168A19C-3BD3-4998-A93A-2E9903C42ECD}" destId="{9A5CC838-AFEC-4A72-A3A5-49A51C9612BC}" srcOrd="2" destOrd="0" parTransId="{86EC18C2-BC0A-482C-A3DD-46B9A42FC24F}" sibTransId="{A0F43A46-571B-40FC-8AEA-AC55E052F483}"/>
    <dgm:cxn modelId="{9DAE9F01-9BCC-4873-A6B4-400878FAF8A4}" srcId="{F168A19C-3BD3-4998-A93A-2E9903C42ECD}" destId="{A8B9C29B-8CF1-4670-A463-AF935FC7C11A}" srcOrd="0" destOrd="0" parTransId="{73CE3835-63B8-4AFB-997F-1AD768134C2A}" sibTransId="{75C8CC27-23C1-4BAD-9FED-FFAC801FDA3E}"/>
    <dgm:cxn modelId="{367C7FBA-5E90-4987-851F-D221BF202685}" type="presParOf" srcId="{6B018AD6-4574-4926-BBF8-5FCA2580EBFE}" destId="{8378586F-20D5-463B-9F24-6BA33EBD3138}" srcOrd="0" destOrd="0" presId="urn:microsoft.com/office/officeart/2005/8/layout/hProcess9"/>
    <dgm:cxn modelId="{6A660ED9-CD81-4D00-A2FC-05DB846E11CB}" type="presParOf" srcId="{6B018AD6-4574-4926-BBF8-5FCA2580EBFE}" destId="{2D8B467B-2BEE-440F-826E-9E360F73EF70}" srcOrd="1" destOrd="0" presId="urn:microsoft.com/office/officeart/2005/8/layout/hProcess9"/>
    <dgm:cxn modelId="{2D5CBA2C-9295-4A49-84FB-8708E1F7D1E2}" type="presParOf" srcId="{2D8B467B-2BEE-440F-826E-9E360F73EF70}" destId="{B6BE2287-BA2A-4807-9555-57D8B12B16F6}" srcOrd="0" destOrd="0" presId="urn:microsoft.com/office/officeart/2005/8/layout/hProcess9"/>
    <dgm:cxn modelId="{0A3BC616-35A5-46C9-8E5F-4E5755DAC362}" type="presParOf" srcId="{2D8B467B-2BEE-440F-826E-9E360F73EF70}" destId="{CB55F77D-AE1F-4219-A2B5-3AE7A62E06AF}" srcOrd="1" destOrd="0" presId="urn:microsoft.com/office/officeart/2005/8/layout/hProcess9"/>
    <dgm:cxn modelId="{8E45A1B2-F1AC-45A8-BE07-744768625DA2}" type="presParOf" srcId="{2D8B467B-2BEE-440F-826E-9E360F73EF70}" destId="{D2DA3F09-9177-4B9D-8FBA-5D388FC3B396}" srcOrd="2" destOrd="0" presId="urn:microsoft.com/office/officeart/2005/8/layout/hProcess9"/>
    <dgm:cxn modelId="{CAAAA1B5-425D-4453-9B84-4A66EF763DA6}" type="presParOf" srcId="{2D8B467B-2BEE-440F-826E-9E360F73EF70}" destId="{50F38C30-9F6B-4CA2-B8A9-A81E6D937002}" srcOrd="3" destOrd="0" presId="urn:microsoft.com/office/officeart/2005/8/layout/hProcess9"/>
    <dgm:cxn modelId="{1A4EA08B-87AB-46B7-B461-3892EED13499}" type="presParOf" srcId="{2D8B467B-2BEE-440F-826E-9E360F73EF70}" destId="{6563C834-3BAB-4963-8233-BA9966D0DFD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EE7390-BDD5-4056-AC9E-7E854EF1A5B2}" type="doc">
      <dgm:prSet loTypeId="urn:microsoft.com/office/officeart/2011/layout/TabList" loCatId="list" qsTypeId="urn:microsoft.com/office/officeart/2005/8/quickstyle/simple5" qsCatId="simple" csTypeId="urn:microsoft.com/office/officeart/2005/8/colors/colorful5" csCatId="colorful" phldr="1"/>
      <dgm:spPr/>
      <dgm:t>
        <a:bodyPr/>
        <a:lstStyle/>
        <a:p>
          <a:endParaRPr lang="en-US"/>
        </a:p>
      </dgm:t>
    </dgm:pt>
    <dgm:pt modelId="{855A74ED-F7D8-43EA-84F7-946B8BCF95EC}">
      <dgm:prSet phldrT="[Text]"/>
      <dgm:spPr/>
      <dgm:t>
        <a:bodyPr/>
        <a:lstStyle/>
        <a:p>
          <a:pPr rtl="1"/>
          <a:r>
            <a:rPr lang="fa-IR" dirty="0" smtClean="0"/>
            <a:t>تشخیص مساله تصمیم</a:t>
          </a:r>
          <a:endParaRPr lang="en-US" dirty="0"/>
        </a:p>
      </dgm:t>
    </dgm:pt>
    <dgm:pt modelId="{770A667C-8DEF-4893-A1B5-CADC0BFFAEEE}" type="parTrans" cxnId="{D6A12F1E-05CD-4832-BE63-EFBC51E9BE03}">
      <dgm:prSet/>
      <dgm:spPr/>
      <dgm:t>
        <a:bodyPr/>
        <a:lstStyle/>
        <a:p>
          <a:pPr rtl="1"/>
          <a:endParaRPr lang="en-US"/>
        </a:p>
      </dgm:t>
    </dgm:pt>
    <dgm:pt modelId="{645C4491-E809-4419-9819-39F463B24DB5}" type="sibTrans" cxnId="{D6A12F1E-05CD-4832-BE63-EFBC51E9BE03}">
      <dgm:prSet/>
      <dgm:spPr/>
      <dgm:t>
        <a:bodyPr/>
        <a:lstStyle/>
        <a:p>
          <a:pPr rtl="1"/>
          <a:endParaRPr lang="en-US"/>
        </a:p>
      </dgm:t>
    </dgm:pt>
    <dgm:pt modelId="{0BF0C20D-9C70-4373-A2C4-36F0655EF4E8}">
      <dgm:prSet phldrT="[Text]" phldr="1"/>
      <dgm:spPr/>
      <dgm:t>
        <a:bodyPr/>
        <a:lstStyle/>
        <a:p>
          <a:pPr rtl="1"/>
          <a:endParaRPr lang="en-US"/>
        </a:p>
      </dgm:t>
    </dgm:pt>
    <dgm:pt modelId="{69B2CE74-0364-46A3-A5DD-F8C534A057D3}" type="parTrans" cxnId="{E51800AB-3E10-4C6B-AD4F-D596EA9D21C1}">
      <dgm:prSet/>
      <dgm:spPr/>
      <dgm:t>
        <a:bodyPr/>
        <a:lstStyle/>
        <a:p>
          <a:pPr rtl="1"/>
          <a:endParaRPr lang="en-US"/>
        </a:p>
      </dgm:t>
    </dgm:pt>
    <dgm:pt modelId="{C5362E6D-DB0A-4F98-ACCF-26630FD9A8E7}" type="sibTrans" cxnId="{E51800AB-3E10-4C6B-AD4F-D596EA9D21C1}">
      <dgm:prSet/>
      <dgm:spPr/>
      <dgm:t>
        <a:bodyPr/>
        <a:lstStyle/>
        <a:p>
          <a:pPr rtl="1"/>
          <a:endParaRPr lang="en-US"/>
        </a:p>
      </dgm:t>
    </dgm:pt>
    <dgm:pt modelId="{2B7EC8DB-9E9C-4365-8521-4D93F81F2ED2}">
      <dgm:prSet phldrT="[Text]"/>
      <dgm:spPr/>
      <dgm:t>
        <a:bodyPr/>
        <a:lstStyle/>
        <a:p>
          <a:pPr rtl="1"/>
          <a:r>
            <a:rPr lang="fa-IR" dirty="0" smtClean="0"/>
            <a:t>مسائل تصمیم:</a:t>
          </a:r>
          <a:endParaRPr lang="en-US" dirty="0"/>
        </a:p>
      </dgm:t>
    </dgm:pt>
    <dgm:pt modelId="{F40816EB-0588-444C-9815-9908A08528BA}" type="parTrans" cxnId="{9A61922F-B73C-4B5E-89FB-DA5492F35C2C}">
      <dgm:prSet/>
      <dgm:spPr/>
      <dgm:t>
        <a:bodyPr/>
        <a:lstStyle/>
        <a:p>
          <a:pPr rtl="1"/>
          <a:endParaRPr lang="en-US"/>
        </a:p>
      </dgm:t>
    </dgm:pt>
    <dgm:pt modelId="{FDB0FF4D-E446-4269-967C-972B432D8A05}" type="sibTrans" cxnId="{9A61922F-B73C-4B5E-89FB-DA5492F35C2C}">
      <dgm:prSet/>
      <dgm:spPr/>
      <dgm:t>
        <a:bodyPr/>
        <a:lstStyle/>
        <a:p>
          <a:pPr rtl="1"/>
          <a:endParaRPr lang="en-US"/>
        </a:p>
      </dgm:t>
    </dgm:pt>
    <dgm:pt modelId="{41F3AAA4-D714-4B7C-98D6-ACC57DCF254F}">
      <dgm:prSet phldrT="[Text]"/>
      <dgm:spPr/>
      <dgm:t>
        <a:bodyPr/>
        <a:lstStyle/>
        <a:p>
          <a:pPr rtl="1"/>
          <a:r>
            <a:rPr lang="fa-IR" dirty="0" smtClean="0"/>
            <a:t>شناسایی گزینه ها</a:t>
          </a:r>
          <a:endParaRPr lang="en-US" dirty="0"/>
        </a:p>
      </dgm:t>
    </dgm:pt>
    <dgm:pt modelId="{EDD96234-5761-4EC9-B31C-2E9469149257}" type="parTrans" cxnId="{FC7A8A3E-6ACC-455A-8AEC-36C3D66821A2}">
      <dgm:prSet/>
      <dgm:spPr/>
      <dgm:t>
        <a:bodyPr/>
        <a:lstStyle/>
        <a:p>
          <a:pPr rtl="1"/>
          <a:endParaRPr lang="en-US"/>
        </a:p>
      </dgm:t>
    </dgm:pt>
    <dgm:pt modelId="{37D2252C-725F-479B-8F26-B1A6989BCB9E}" type="sibTrans" cxnId="{FC7A8A3E-6ACC-455A-8AEC-36C3D66821A2}">
      <dgm:prSet/>
      <dgm:spPr/>
      <dgm:t>
        <a:bodyPr/>
        <a:lstStyle/>
        <a:p>
          <a:pPr rtl="1"/>
          <a:endParaRPr lang="en-US"/>
        </a:p>
      </dgm:t>
    </dgm:pt>
    <dgm:pt modelId="{4E6A3663-F436-426F-8698-C0F9BE580CD8}">
      <dgm:prSet phldrT="[Text]" phldr="1"/>
      <dgm:spPr/>
      <dgm:t>
        <a:bodyPr/>
        <a:lstStyle/>
        <a:p>
          <a:pPr rtl="1"/>
          <a:endParaRPr lang="en-US"/>
        </a:p>
      </dgm:t>
    </dgm:pt>
    <dgm:pt modelId="{5A3FA41F-A883-417A-9569-72EEA432AC39}" type="parTrans" cxnId="{CC72705F-19BE-4FDB-87AE-E0D1735E588B}">
      <dgm:prSet/>
      <dgm:spPr/>
      <dgm:t>
        <a:bodyPr/>
        <a:lstStyle/>
        <a:p>
          <a:pPr rtl="1"/>
          <a:endParaRPr lang="en-US"/>
        </a:p>
      </dgm:t>
    </dgm:pt>
    <dgm:pt modelId="{E6C62110-8580-4F79-9AD4-360330D4003D}" type="sibTrans" cxnId="{CC72705F-19BE-4FDB-87AE-E0D1735E588B}">
      <dgm:prSet/>
      <dgm:spPr/>
      <dgm:t>
        <a:bodyPr/>
        <a:lstStyle/>
        <a:p>
          <a:pPr rtl="1"/>
          <a:endParaRPr lang="en-US"/>
        </a:p>
      </dgm:t>
    </dgm:pt>
    <dgm:pt modelId="{C5FB1192-4D39-4898-A3E8-BE305031A993}">
      <dgm:prSet phldrT="[Text]"/>
      <dgm:spPr/>
      <dgm:t>
        <a:bodyPr/>
        <a:lstStyle/>
        <a:p>
          <a:pPr rtl="1"/>
          <a:r>
            <a:rPr lang="fa-IR" dirty="0" smtClean="0"/>
            <a:t>گزینه های مبنی بر حفظ وضع موجود</a:t>
          </a:r>
          <a:endParaRPr lang="en-US" dirty="0"/>
        </a:p>
      </dgm:t>
    </dgm:pt>
    <dgm:pt modelId="{8B5D5BDB-719D-436D-9E90-6AB61B425276}" type="parTrans" cxnId="{33F045C8-6438-4480-A9E4-26308A8F9E9A}">
      <dgm:prSet/>
      <dgm:spPr/>
      <dgm:t>
        <a:bodyPr/>
        <a:lstStyle/>
        <a:p>
          <a:pPr rtl="1"/>
          <a:endParaRPr lang="en-US"/>
        </a:p>
      </dgm:t>
    </dgm:pt>
    <dgm:pt modelId="{358F1767-2CF1-447E-938A-F7315B72C1F8}" type="sibTrans" cxnId="{33F045C8-6438-4480-A9E4-26308A8F9E9A}">
      <dgm:prSet/>
      <dgm:spPr/>
      <dgm:t>
        <a:bodyPr/>
        <a:lstStyle/>
        <a:p>
          <a:pPr rtl="1"/>
          <a:endParaRPr lang="en-US"/>
        </a:p>
      </dgm:t>
    </dgm:pt>
    <dgm:pt modelId="{A606CF7E-1314-4946-8AEF-E502475D62C7}">
      <dgm:prSet phldrT="[Text]"/>
      <dgm:spPr/>
      <dgm:t>
        <a:bodyPr/>
        <a:lstStyle/>
        <a:p>
          <a:pPr rtl="1"/>
          <a:r>
            <a:rPr lang="fa-IR" dirty="0" smtClean="0"/>
            <a:t>تعیین ارزش ها</a:t>
          </a:r>
          <a:endParaRPr lang="en-US" dirty="0"/>
        </a:p>
      </dgm:t>
    </dgm:pt>
    <dgm:pt modelId="{C32F7152-A4D9-4295-A06C-AD4DE6FC54C7}" type="parTrans" cxnId="{D6E1E5FC-27BA-4CB5-94E0-4C47F5D387EB}">
      <dgm:prSet/>
      <dgm:spPr/>
      <dgm:t>
        <a:bodyPr/>
        <a:lstStyle/>
        <a:p>
          <a:pPr rtl="1"/>
          <a:endParaRPr lang="en-US"/>
        </a:p>
      </dgm:t>
    </dgm:pt>
    <dgm:pt modelId="{0C0BBD1D-3523-4AE4-9D2C-F074F9F1EFDF}" type="sibTrans" cxnId="{D6E1E5FC-27BA-4CB5-94E0-4C47F5D387EB}">
      <dgm:prSet/>
      <dgm:spPr/>
      <dgm:t>
        <a:bodyPr/>
        <a:lstStyle/>
        <a:p>
          <a:pPr rtl="1"/>
          <a:endParaRPr lang="en-US"/>
        </a:p>
      </dgm:t>
    </dgm:pt>
    <dgm:pt modelId="{67BD4D39-DEAD-4872-9E81-9F18C1216483}">
      <dgm:prSet phldrT="[Text]" phldr="1"/>
      <dgm:spPr/>
      <dgm:t>
        <a:bodyPr/>
        <a:lstStyle/>
        <a:p>
          <a:pPr rtl="1"/>
          <a:endParaRPr lang="en-US"/>
        </a:p>
      </dgm:t>
    </dgm:pt>
    <dgm:pt modelId="{891A66C4-B050-4F4D-8446-9DD12134E542}" type="parTrans" cxnId="{FC95A853-A42E-4449-92D6-9933C59D2B88}">
      <dgm:prSet/>
      <dgm:spPr/>
      <dgm:t>
        <a:bodyPr/>
        <a:lstStyle/>
        <a:p>
          <a:pPr rtl="1"/>
          <a:endParaRPr lang="en-US"/>
        </a:p>
      </dgm:t>
    </dgm:pt>
    <dgm:pt modelId="{677DAC33-F9C8-496D-993B-B0B1FBEF62DB}" type="sibTrans" cxnId="{FC95A853-A42E-4449-92D6-9933C59D2B88}">
      <dgm:prSet/>
      <dgm:spPr/>
      <dgm:t>
        <a:bodyPr/>
        <a:lstStyle/>
        <a:p>
          <a:pPr rtl="1"/>
          <a:endParaRPr lang="en-US"/>
        </a:p>
      </dgm:t>
    </dgm:pt>
    <dgm:pt modelId="{ABAE7D05-B5FE-4407-AD9F-7F91746BD591}">
      <dgm:prSet phldrT="[Text]"/>
      <dgm:spPr/>
      <dgm:t>
        <a:bodyPr/>
        <a:lstStyle/>
        <a:p>
          <a:pPr rtl="1"/>
          <a:r>
            <a:rPr lang="fa-IR" dirty="0" smtClean="0"/>
            <a:t>در درجات مختلفی از رسمیت و گاهی بدون تفکر عمیق</a:t>
          </a:r>
          <a:endParaRPr lang="en-US" dirty="0"/>
        </a:p>
      </dgm:t>
    </dgm:pt>
    <dgm:pt modelId="{492D58F5-CCE2-461D-B3A7-B87316FB6538}" type="parTrans" cxnId="{9EF6F670-A0E3-4E40-AF51-59B36873D2FB}">
      <dgm:prSet/>
      <dgm:spPr/>
      <dgm:t>
        <a:bodyPr/>
        <a:lstStyle/>
        <a:p>
          <a:pPr rtl="1"/>
          <a:endParaRPr lang="en-US"/>
        </a:p>
      </dgm:t>
    </dgm:pt>
    <dgm:pt modelId="{620EE830-C478-4AD0-8276-E8F49D0F6B94}" type="sibTrans" cxnId="{9EF6F670-A0E3-4E40-AF51-59B36873D2FB}">
      <dgm:prSet/>
      <dgm:spPr/>
      <dgm:t>
        <a:bodyPr/>
        <a:lstStyle/>
        <a:p>
          <a:pPr rtl="1"/>
          <a:endParaRPr lang="en-US"/>
        </a:p>
      </dgm:t>
    </dgm:pt>
    <dgm:pt modelId="{A6511C65-DC71-4C69-9B00-E9A81C1D4E5C}">
      <dgm:prSet phldrT="[Text]"/>
      <dgm:spPr/>
      <dgm:t>
        <a:bodyPr/>
        <a:lstStyle/>
        <a:p>
          <a:pPr rtl="1"/>
          <a:r>
            <a:rPr lang="fa-IR" dirty="0" smtClean="0"/>
            <a:t>معمولا در اثر اقداماتی خارج از کنترل ما، از جانب افراد و یا حوادث بیرونی تحمیل می شوند.</a:t>
          </a:r>
          <a:endParaRPr lang="en-US" dirty="0"/>
        </a:p>
      </dgm:t>
    </dgm:pt>
    <dgm:pt modelId="{559BE106-B378-430B-82F0-ACD2C691DBC7}" type="parTrans" cxnId="{B538FDDF-E354-433E-BE37-71F707596393}">
      <dgm:prSet/>
      <dgm:spPr/>
      <dgm:t>
        <a:bodyPr/>
        <a:lstStyle/>
        <a:p>
          <a:endParaRPr lang="en-US"/>
        </a:p>
      </dgm:t>
    </dgm:pt>
    <dgm:pt modelId="{9CD6BBB3-6DD0-44F7-8BE8-F09215710898}" type="sibTrans" cxnId="{B538FDDF-E354-433E-BE37-71F707596393}">
      <dgm:prSet/>
      <dgm:spPr/>
      <dgm:t>
        <a:bodyPr/>
        <a:lstStyle/>
        <a:p>
          <a:endParaRPr lang="en-US"/>
        </a:p>
      </dgm:t>
    </dgm:pt>
    <dgm:pt modelId="{A1991510-990A-4B7B-BE43-026636D2C720}">
      <dgm:prSet phldrT="[Text]"/>
      <dgm:spPr/>
      <dgm:t>
        <a:bodyPr/>
        <a:lstStyle/>
        <a:p>
          <a:pPr rtl="1"/>
          <a:r>
            <a:rPr lang="fa-IR" dirty="0" smtClean="0"/>
            <a:t>گاهی پیشنهادی برای تغییر روال جاری</a:t>
          </a:r>
          <a:endParaRPr lang="en-US" dirty="0"/>
        </a:p>
      </dgm:t>
    </dgm:pt>
    <dgm:pt modelId="{FF4A1BDD-862D-4633-9C5F-5078BBDBF8C4}" type="parTrans" cxnId="{6B2F48BD-08B7-4BBC-9ACF-F7481FBDD589}">
      <dgm:prSet/>
      <dgm:spPr/>
      <dgm:t>
        <a:bodyPr/>
        <a:lstStyle/>
        <a:p>
          <a:endParaRPr lang="en-US"/>
        </a:p>
      </dgm:t>
    </dgm:pt>
    <dgm:pt modelId="{90B856CB-8180-4522-B4FB-70FF19B4A1B4}" type="sibTrans" cxnId="{6B2F48BD-08B7-4BBC-9ACF-F7481FBDD589}">
      <dgm:prSet/>
      <dgm:spPr/>
      <dgm:t>
        <a:bodyPr/>
        <a:lstStyle/>
        <a:p>
          <a:endParaRPr lang="en-US"/>
        </a:p>
      </dgm:t>
    </dgm:pt>
    <dgm:pt modelId="{CFD4E2BB-5C82-4519-A6EE-80BBDC1B8E58}">
      <dgm:prSet phldrT="[Text]"/>
      <dgm:spPr/>
      <dgm:t>
        <a:bodyPr/>
        <a:lstStyle/>
        <a:p>
          <a:pPr rtl="1"/>
          <a:r>
            <a:rPr lang="fa-IR" dirty="0" smtClean="0"/>
            <a:t>پاسخ به یک نیاز یا ضرورت</a:t>
          </a:r>
          <a:endParaRPr lang="en-US" dirty="0"/>
        </a:p>
      </dgm:t>
    </dgm:pt>
    <dgm:pt modelId="{97DC5AD6-33A7-400B-B8AF-7FF4CA64CFE4}" type="parTrans" cxnId="{210631B6-6737-49CC-8666-0DA29DFD7FA2}">
      <dgm:prSet/>
      <dgm:spPr/>
      <dgm:t>
        <a:bodyPr/>
        <a:lstStyle/>
        <a:p>
          <a:endParaRPr lang="en-US"/>
        </a:p>
      </dgm:t>
    </dgm:pt>
    <dgm:pt modelId="{51EFFC7B-DEE2-4B50-A8D4-B46228C763CE}" type="sibTrans" cxnId="{210631B6-6737-49CC-8666-0DA29DFD7FA2}">
      <dgm:prSet/>
      <dgm:spPr/>
      <dgm:t>
        <a:bodyPr/>
        <a:lstStyle/>
        <a:p>
          <a:endParaRPr lang="en-US"/>
        </a:p>
      </dgm:t>
    </dgm:pt>
    <dgm:pt modelId="{8CF367AD-B3A8-4EF6-A30F-455B493E1803}">
      <dgm:prSet phldrT="[Text]"/>
      <dgm:spPr/>
      <dgm:t>
        <a:bodyPr/>
        <a:lstStyle/>
        <a:p>
          <a:pPr rtl="1"/>
          <a:r>
            <a:rPr lang="fa-IR" dirty="0" smtClean="0"/>
            <a:t>شاید پیشنهاد گزینه های دیگر</a:t>
          </a:r>
          <a:endParaRPr lang="en-US" dirty="0"/>
        </a:p>
      </dgm:t>
    </dgm:pt>
    <dgm:pt modelId="{0C3DAC5C-553D-4B5B-A931-3D7B40C4DA13}" type="parTrans" cxnId="{0B4F26DD-26B8-4AD7-8841-7423BCD7906C}">
      <dgm:prSet/>
      <dgm:spPr/>
      <dgm:t>
        <a:bodyPr/>
        <a:lstStyle/>
        <a:p>
          <a:endParaRPr lang="en-US"/>
        </a:p>
      </dgm:t>
    </dgm:pt>
    <dgm:pt modelId="{7AE3162E-CC6C-4758-B52A-F17D319400CE}" type="sibTrans" cxnId="{0B4F26DD-26B8-4AD7-8841-7423BCD7906C}">
      <dgm:prSet/>
      <dgm:spPr/>
      <dgm:t>
        <a:bodyPr/>
        <a:lstStyle/>
        <a:p>
          <a:endParaRPr lang="en-US"/>
        </a:p>
      </dgm:t>
    </dgm:pt>
    <dgm:pt modelId="{9778FE97-0550-4C0A-B280-FE1796DAC031}">
      <dgm:prSet phldrT="[Text]"/>
      <dgm:spPr/>
      <dgm:t>
        <a:bodyPr/>
        <a:lstStyle/>
        <a:p>
          <a:pPr rtl="1"/>
          <a:r>
            <a:rPr lang="fa-IR" dirty="0" smtClean="0"/>
            <a:t>اگر تحلیلی هم صورت گیرد مبنی </a:t>
          </a:r>
          <a:r>
            <a:rPr lang="fa-IR" dirty="0" err="1" smtClean="0"/>
            <a:t>برمعیارهای</a:t>
          </a:r>
          <a:r>
            <a:rPr lang="fa-IR" dirty="0" smtClean="0"/>
            <a:t> مرتبط با ایجاد تمایز بین گزینه </a:t>
          </a:r>
          <a:r>
            <a:rPr lang="fa-IR" dirty="0" err="1" smtClean="0"/>
            <a:t>هاست</a:t>
          </a:r>
          <a:r>
            <a:rPr lang="fa-IR" dirty="0" smtClean="0"/>
            <a:t>. </a:t>
          </a:r>
          <a:endParaRPr lang="en-US" dirty="0"/>
        </a:p>
      </dgm:t>
    </dgm:pt>
    <dgm:pt modelId="{DB690DEE-19E9-4613-939C-6D9EF55155B8}" type="parTrans" cxnId="{0D4EDB87-E79F-45E3-85B0-559EB567407A}">
      <dgm:prSet/>
      <dgm:spPr/>
      <dgm:t>
        <a:bodyPr/>
        <a:lstStyle/>
        <a:p>
          <a:endParaRPr lang="en-US"/>
        </a:p>
      </dgm:t>
    </dgm:pt>
    <dgm:pt modelId="{AB7EEA6F-0E11-4BA2-B4D5-9591351F3E19}" type="sibTrans" cxnId="{0D4EDB87-E79F-45E3-85B0-559EB567407A}">
      <dgm:prSet/>
      <dgm:spPr/>
      <dgm:t>
        <a:bodyPr/>
        <a:lstStyle/>
        <a:p>
          <a:endParaRPr lang="en-US"/>
        </a:p>
      </dgm:t>
    </dgm:pt>
    <dgm:pt modelId="{346D6F58-6B57-42FE-B411-F4128E076DF5}">
      <dgm:prSet phldrT="[Text]"/>
      <dgm:spPr/>
      <dgm:t>
        <a:bodyPr/>
        <a:lstStyle/>
        <a:p>
          <a:pPr rtl="1"/>
          <a:r>
            <a:rPr lang="fa-IR" dirty="0" smtClean="0"/>
            <a:t>معیارها نوعا بر پایه تفکر به گزینه ها است و نه اهداف بنیادی</a:t>
          </a:r>
          <a:endParaRPr lang="en-US" dirty="0"/>
        </a:p>
      </dgm:t>
    </dgm:pt>
    <dgm:pt modelId="{DD608A16-A756-45EB-B2F7-8F00EC0671BA}" type="parTrans" cxnId="{602EE549-9E84-4F12-91B0-22881DD7301C}">
      <dgm:prSet/>
      <dgm:spPr/>
      <dgm:t>
        <a:bodyPr/>
        <a:lstStyle/>
        <a:p>
          <a:endParaRPr lang="en-US"/>
        </a:p>
      </dgm:t>
    </dgm:pt>
    <dgm:pt modelId="{7270CD47-AF27-4948-AB63-B268C1C09464}" type="sibTrans" cxnId="{602EE549-9E84-4F12-91B0-22881DD7301C}">
      <dgm:prSet/>
      <dgm:spPr/>
      <dgm:t>
        <a:bodyPr/>
        <a:lstStyle/>
        <a:p>
          <a:endParaRPr lang="en-US"/>
        </a:p>
      </dgm:t>
    </dgm:pt>
    <dgm:pt modelId="{8D4E7E70-522F-4D08-83E3-4F27F481C615}">
      <dgm:prSet phldrT="[Text]"/>
      <dgm:spPr/>
      <dgm:t>
        <a:bodyPr/>
        <a:lstStyle/>
        <a:p>
          <a:pPr rtl="1"/>
          <a:r>
            <a:rPr lang="fa-IR" dirty="0" smtClean="0"/>
            <a:t>مقید بودن تفکر به گزینه های از پیش تعیین شده</a:t>
          </a:r>
          <a:endParaRPr lang="en-US" dirty="0"/>
        </a:p>
      </dgm:t>
    </dgm:pt>
    <dgm:pt modelId="{BF153E53-2682-46DF-B80C-9540841FA46B}" type="parTrans" cxnId="{2AE7E6BF-E756-4C56-9B0D-A2262E0BB093}">
      <dgm:prSet/>
      <dgm:spPr/>
      <dgm:t>
        <a:bodyPr/>
        <a:lstStyle/>
        <a:p>
          <a:endParaRPr lang="en-US"/>
        </a:p>
      </dgm:t>
    </dgm:pt>
    <dgm:pt modelId="{543B79C0-8D17-4168-BCE7-42EDC54B850A}" type="sibTrans" cxnId="{2AE7E6BF-E756-4C56-9B0D-A2262E0BB093}">
      <dgm:prSet/>
      <dgm:spPr/>
      <dgm:t>
        <a:bodyPr/>
        <a:lstStyle/>
        <a:p>
          <a:endParaRPr lang="en-US"/>
        </a:p>
      </dgm:t>
    </dgm:pt>
    <dgm:pt modelId="{C1779875-25BB-4EFD-B256-570DF00AA0BC}" type="pres">
      <dgm:prSet presAssocID="{7AEE7390-BDD5-4056-AC9E-7E854EF1A5B2}" presName="Name0" presStyleCnt="0">
        <dgm:presLayoutVars>
          <dgm:chMax/>
          <dgm:chPref val="3"/>
          <dgm:dir val="rev"/>
          <dgm:animOne val="branch"/>
          <dgm:animLvl val="lvl"/>
        </dgm:presLayoutVars>
      </dgm:prSet>
      <dgm:spPr/>
      <dgm:t>
        <a:bodyPr/>
        <a:lstStyle/>
        <a:p>
          <a:endParaRPr lang="en-US"/>
        </a:p>
      </dgm:t>
    </dgm:pt>
    <dgm:pt modelId="{D01DD87D-657C-4E3E-92D2-1500FF53690A}" type="pres">
      <dgm:prSet presAssocID="{855A74ED-F7D8-43EA-84F7-946B8BCF95EC}" presName="composite" presStyleCnt="0"/>
      <dgm:spPr/>
    </dgm:pt>
    <dgm:pt modelId="{36ACDE48-3CDD-4249-A622-00C9240C5138}" type="pres">
      <dgm:prSet presAssocID="{855A74ED-F7D8-43EA-84F7-946B8BCF95EC}" presName="FirstChild" presStyleLbl="revTx" presStyleIdx="0" presStyleCnt="6">
        <dgm:presLayoutVars>
          <dgm:chMax val="0"/>
          <dgm:chPref val="0"/>
          <dgm:bulletEnabled val="1"/>
        </dgm:presLayoutVars>
      </dgm:prSet>
      <dgm:spPr/>
      <dgm:t>
        <a:bodyPr/>
        <a:lstStyle/>
        <a:p>
          <a:endParaRPr lang="en-US"/>
        </a:p>
      </dgm:t>
    </dgm:pt>
    <dgm:pt modelId="{CFA8A305-EBB5-477E-BA12-C14867476D18}" type="pres">
      <dgm:prSet presAssocID="{855A74ED-F7D8-43EA-84F7-946B8BCF95EC}" presName="Parent" presStyleLbl="alignNode1" presStyleIdx="0" presStyleCnt="3">
        <dgm:presLayoutVars>
          <dgm:chMax val="3"/>
          <dgm:chPref val="3"/>
          <dgm:bulletEnabled val="1"/>
        </dgm:presLayoutVars>
      </dgm:prSet>
      <dgm:spPr/>
      <dgm:t>
        <a:bodyPr/>
        <a:lstStyle/>
        <a:p>
          <a:endParaRPr lang="en-US"/>
        </a:p>
      </dgm:t>
    </dgm:pt>
    <dgm:pt modelId="{28244101-789F-42F5-8F2B-F73BB12347A1}" type="pres">
      <dgm:prSet presAssocID="{855A74ED-F7D8-43EA-84F7-946B8BCF95EC}" presName="Accent" presStyleLbl="parChTrans1D1" presStyleIdx="0" presStyleCnt="3"/>
      <dgm:spPr/>
    </dgm:pt>
    <dgm:pt modelId="{7A714B89-95EF-49BA-AF2C-9D5E47D4DCE5}" type="pres">
      <dgm:prSet presAssocID="{855A74ED-F7D8-43EA-84F7-946B8BCF95EC}" presName="Child" presStyleLbl="revTx" presStyleIdx="1" presStyleCnt="6">
        <dgm:presLayoutVars>
          <dgm:chMax val="0"/>
          <dgm:chPref val="0"/>
          <dgm:bulletEnabled val="1"/>
        </dgm:presLayoutVars>
      </dgm:prSet>
      <dgm:spPr/>
      <dgm:t>
        <a:bodyPr/>
        <a:lstStyle/>
        <a:p>
          <a:endParaRPr lang="en-US"/>
        </a:p>
      </dgm:t>
    </dgm:pt>
    <dgm:pt modelId="{AF5486CD-6313-4E25-898E-BE2B4F77A9B9}" type="pres">
      <dgm:prSet presAssocID="{645C4491-E809-4419-9819-39F463B24DB5}" presName="sibTrans" presStyleCnt="0"/>
      <dgm:spPr/>
    </dgm:pt>
    <dgm:pt modelId="{5C548DF2-9DA8-44A2-9079-1928EFD4B1AA}" type="pres">
      <dgm:prSet presAssocID="{41F3AAA4-D714-4B7C-98D6-ACC57DCF254F}" presName="composite" presStyleCnt="0"/>
      <dgm:spPr/>
    </dgm:pt>
    <dgm:pt modelId="{8D4FEAC8-E7AF-405C-89CA-5D69A8376BCF}" type="pres">
      <dgm:prSet presAssocID="{41F3AAA4-D714-4B7C-98D6-ACC57DCF254F}" presName="FirstChild" presStyleLbl="revTx" presStyleIdx="2" presStyleCnt="6">
        <dgm:presLayoutVars>
          <dgm:chMax val="0"/>
          <dgm:chPref val="0"/>
          <dgm:bulletEnabled val="1"/>
        </dgm:presLayoutVars>
      </dgm:prSet>
      <dgm:spPr/>
      <dgm:t>
        <a:bodyPr/>
        <a:lstStyle/>
        <a:p>
          <a:endParaRPr lang="en-US"/>
        </a:p>
      </dgm:t>
    </dgm:pt>
    <dgm:pt modelId="{6EE614AD-D601-416D-BA1C-87A1121F368B}" type="pres">
      <dgm:prSet presAssocID="{41F3AAA4-D714-4B7C-98D6-ACC57DCF254F}" presName="Parent" presStyleLbl="alignNode1" presStyleIdx="1" presStyleCnt="3">
        <dgm:presLayoutVars>
          <dgm:chMax val="3"/>
          <dgm:chPref val="3"/>
          <dgm:bulletEnabled val="1"/>
        </dgm:presLayoutVars>
      </dgm:prSet>
      <dgm:spPr/>
      <dgm:t>
        <a:bodyPr/>
        <a:lstStyle/>
        <a:p>
          <a:endParaRPr lang="en-US"/>
        </a:p>
      </dgm:t>
    </dgm:pt>
    <dgm:pt modelId="{7B640388-1753-482B-BF34-A6DA7387503F}" type="pres">
      <dgm:prSet presAssocID="{41F3AAA4-D714-4B7C-98D6-ACC57DCF254F}" presName="Accent" presStyleLbl="parChTrans1D1" presStyleIdx="1" presStyleCnt="3"/>
      <dgm:spPr/>
    </dgm:pt>
    <dgm:pt modelId="{A66DFE43-597F-47E7-8044-6DFFA19ED318}" type="pres">
      <dgm:prSet presAssocID="{41F3AAA4-D714-4B7C-98D6-ACC57DCF254F}" presName="Child" presStyleLbl="revTx" presStyleIdx="3" presStyleCnt="6">
        <dgm:presLayoutVars>
          <dgm:chMax val="0"/>
          <dgm:chPref val="0"/>
          <dgm:bulletEnabled val="1"/>
        </dgm:presLayoutVars>
      </dgm:prSet>
      <dgm:spPr/>
      <dgm:t>
        <a:bodyPr/>
        <a:lstStyle/>
        <a:p>
          <a:endParaRPr lang="en-US"/>
        </a:p>
      </dgm:t>
    </dgm:pt>
    <dgm:pt modelId="{E378C7A0-D7DC-4379-B155-0B79C8688008}" type="pres">
      <dgm:prSet presAssocID="{37D2252C-725F-479B-8F26-B1A6989BCB9E}" presName="sibTrans" presStyleCnt="0"/>
      <dgm:spPr/>
    </dgm:pt>
    <dgm:pt modelId="{4E824CF2-2015-4DEF-AD44-CDCBE33DD427}" type="pres">
      <dgm:prSet presAssocID="{A606CF7E-1314-4946-8AEF-E502475D62C7}" presName="composite" presStyleCnt="0"/>
      <dgm:spPr/>
    </dgm:pt>
    <dgm:pt modelId="{2BD7FF89-F7B5-4DB9-9C5F-0799B54C5460}" type="pres">
      <dgm:prSet presAssocID="{A606CF7E-1314-4946-8AEF-E502475D62C7}" presName="FirstChild" presStyleLbl="revTx" presStyleIdx="4" presStyleCnt="6">
        <dgm:presLayoutVars>
          <dgm:chMax val="0"/>
          <dgm:chPref val="0"/>
          <dgm:bulletEnabled val="1"/>
        </dgm:presLayoutVars>
      </dgm:prSet>
      <dgm:spPr/>
      <dgm:t>
        <a:bodyPr/>
        <a:lstStyle/>
        <a:p>
          <a:endParaRPr lang="en-US"/>
        </a:p>
      </dgm:t>
    </dgm:pt>
    <dgm:pt modelId="{03956389-690C-4F65-B292-755EF6FAF90A}" type="pres">
      <dgm:prSet presAssocID="{A606CF7E-1314-4946-8AEF-E502475D62C7}" presName="Parent" presStyleLbl="alignNode1" presStyleIdx="2" presStyleCnt="3">
        <dgm:presLayoutVars>
          <dgm:chMax val="3"/>
          <dgm:chPref val="3"/>
          <dgm:bulletEnabled val="1"/>
        </dgm:presLayoutVars>
      </dgm:prSet>
      <dgm:spPr/>
      <dgm:t>
        <a:bodyPr/>
        <a:lstStyle/>
        <a:p>
          <a:endParaRPr lang="en-US"/>
        </a:p>
      </dgm:t>
    </dgm:pt>
    <dgm:pt modelId="{C12BE6BF-237C-4E13-90B5-00CE311E57B0}" type="pres">
      <dgm:prSet presAssocID="{A606CF7E-1314-4946-8AEF-E502475D62C7}" presName="Accent" presStyleLbl="parChTrans1D1" presStyleIdx="2" presStyleCnt="3"/>
      <dgm:spPr/>
    </dgm:pt>
    <dgm:pt modelId="{BBDDDDB0-C8D8-433D-B2D4-4B6DED0C2361}" type="pres">
      <dgm:prSet presAssocID="{A606CF7E-1314-4946-8AEF-E502475D62C7}" presName="Child" presStyleLbl="revTx" presStyleIdx="5" presStyleCnt="6">
        <dgm:presLayoutVars>
          <dgm:chMax val="0"/>
          <dgm:chPref val="0"/>
          <dgm:bulletEnabled val="1"/>
        </dgm:presLayoutVars>
      </dgm:prSet>
      <dgm:spPr/>
      <dgm:t>
        <a:bodyPr/>
        <a:lstStyle/>
        <a:p>
          <a:endParaRPr lang="en-US"/>
        </a:p>
      </dgm:t>
    </dgm:pt>
  </dgm:ptLst>
  <dgm:cxnLst>
    <dgm:cxn modelId="{9EF6F670-A0E3-4E40-AF51-59B36873D2FB}" srcId="{A606CF7E-1314-4946-8AEF-E502475D62C7}" destId="{ABAE7D05-B5FE-4407-AD9F-7F91746BD591}" srcOrd="1" destOrd="0" parTransId="{492D58F5-CCE2-461D-B3A7-B87316FB6538}" sibTransId="{620EE830-C478-4AD0-8276-E8F49D0F6B94}"/>
    <dgm:cxn modelId="{2AE7E6BF-E756-4C56-9B0D-A2262E0BB093}" srcId="{41F3AAA4-D714-4B7C-98D6-ACC57DCF254F}" destId="{8D4E7E70-522F-4D08-83E3-4F27F481C615}" srcOrd="3" destOrd="0" parTransId="{BF153E53-2682-46DF-B80C-9540841FA46B}" sibTransId="{543B79C0-8D17-4168-BCE7-42EDC54B850A}"/>
    <dgm:cxn modelId="{FC95A853-A42E-4449-92D6-9933C59D2B88}" srcId="{A606CF7E-1314-4946-8AEF-E502475D62C7}" destId="{67BD4D39-DEAD-4872-9E81-9F18C1216483}" srcOrd="0" destOrd="0" parTransId="{891A66C4-B050-4F4D-8446-9DD12134E542}" sibTransId="{677DAC33-F9C8-496D-993B-B0B1FBEF62DB}"/>
    <dgm:cxn modelId="{602EE549-9E84-4F12-91B0-22881DD7301C}" srcId="{A606CF7E-1314-4946-8AEF-E502475D62C7}" destId="{346D6F58-6B57-42FE-B411-F4128E076DF5}" srcOrd="3" destOrd="0" parTransId="{DD608A16-A756-45EB-B2F7-8F00EC0671BA}" sibTransId="{7270CD47-AF27-4948-AB63-B268C1C09464}"/>
    <dgm:cxn modelId="{6EEB2806-96D2-42B6-A29F-751D0A23FC57}" type="presOf" srcId="{67BD4D39-DEAD-4872-9E81-9F18C1216483}" destId="{2BD7FF89-F7B5-4DB9-9C5F-0799B54C5460}" srcOrd="0" destOrd="0" presId="urn:microsoft.com/office/officeart/2011/layout/TabList"/>
    <dgm:cxn modelId="{DAFABB17-BEAC-46FC-A0D5-36CC3697123B}" type="presOf" srcId="{4E6A3663-F436-426F-8698-C0F9BE580CD8}" destId="{8D4FEAC8-E7AF-405C-89CA-5D69A8376BCF}" srcOrd="0" destOrd="0" presId="urn:microsoft.com/office/officeart/2011/layout/TabList"/>
    <dgm:cxn modelId="{24E9AA49-8F4B-48FD-8E17-387971B0B248}" type="presOf" srcId="{41F3AAA4-D714-4B7C-98D6-ACC57DCF254F}" destId="{6EE614AD-D601-416D-BA1C-87A1121F368B}" srcOrd="0" destOrd="0" presId="urn:microsoft.com/office/officeart/2011/layout/TabList"/>
    <dgm:cxn modelId="{33F045C8-6438-4480-A9E4-26308A8F9E9A}" srcId="{41F3AAA4-D714-4B7C-98D6-ACC57DCF254F}" destId="{C5FB1192-4D39-4898-A3E8-BE305031A993}" srcOrd="1" destOrd="0" parTransId="{8B5D5BDB-719D-436D-9E90-6AB61B425276}" sibTransId="{358F1767-2CF1-447E-938A-F7315B72C1F8}"/>
    <dgm:cxn modelId="{42629A96-C2AC-4A98-90A8-FFBE24F2DF10}" type="presOf" srcId="{855A74ED-F7D8-43EA-84F7-946B8BCF95EC}" destId="{CFA8A305-EBB5-477E-BA12-C14867476D18}" srcOrd="0" destOrd="0" presId="urn:microsoft.com/office/officeart/2011/layout/TabList"/>
    <dgm:cxn modelId="{16A58B5D-1D6A-4F83-BA27-B898992E9333}" type="presOf" srcId="{A6511C65-DC71-4C69-9B00-E9A81C1D4E5C}" destId="{7A714B89-95EF-49BA-AF2C-9D5E47D4DCE5}" srcOrd="0" destOrd="1" presId="urn:microsoft.com/office/officeart/2011/layout/TabList"/>
    <dgm:cxn modelId="{210631B6-6737-49CC-8666-0DA29DFD7FA2}" srcId="{2B7EC8DB-9E9C-4365-8521-4D93F81F2ED2}" destId="{CFD4E2BB-5C82-4519-A6EE-80BBDC1B8E58}" srcOrd="2" destOrd="0" parTransId="{97DC5AD6-33A7-400B-B8AF-7FF4CA64CFE4}" sibTransId="{51EFFC7B-DEE2-4B50-A8D4-B46228C763CE}"/>
    <dgm:cxn modelId="{0D4EDB87-E79F-45E3-85B0-559EB567407A}" srcId="{A606CF7E-1314-4946-8AEF-E502475D62C7}" destId="{9778FE97-0550-4C0A-B280-FE1796DAC031}" srcOrd="2" destOrd="0" parTransId="{DB690DEE-19E9-4613-939C-6D9EF55155B8}" sibTransId="{AB7EEA6F-0E11-4BA2-B4D5-9591351F3E19}"/>
    <dgm:cxn modelId="{0B4F26DD-26B8-4AD7-8841-7423BCD7906C}" srcId="{41F3AAA4-D714-4B7C-98D6-ACC57DCF254F}" destId="{8CF367AD-B3A8-4EF6-A30F-455B493E1803}" srcOrd="2" destOrd="0" parTransId="{0C3DAC5C-553D-4B5B-A931-3D7B40C4DA13}" sibTransId="{7AE3162E-CC6C-4758-B52A-F17D319400CE}"/>
    <dgm:cxn modelId="{FC7A8A3E-6ACC-455A-8AEC-36C3D66821A2}" srcId="{7AEE7390-BDD5-4056-AC9E-7E854EF1A5B2}" destId="{41F3AAA4-D714-4B7C-98D6-ACC57DCF254F}" srcOrd="1" destOrd="0" parTransId="{EDD96234-5761-4EC9-B31C-2E9469149257}" sibTransId="{37D2252C-725F-479B-8F26-B1A6989BCB9E}"/>
    <dgm:cxn modelId="{AC89C612-0B7E-4639-9E6B-CFC5EB8EDBC6}" type="presOf" srcId="{A606CF7E-1314-4946-8AEF-E502475D62C7}" destId="{03956389-690C-4F65-B292-755EF6FAF90A}" srcOrd="0" destOrd="0" presId="urn:microsoft.com/office/officeart/2011/layout/TabList"/>
    <dgm:cxn modelId="{23974E13-090F-4404-B1AF-62F508C67B82}" type="presOf" srcId="{2B7EC8DB-9E9C-4365-8521-4D93F81F2ED2}" destId="{7A714B89-95EF-49BA-AF2C-9D5E47D4DCE5}" srcOrd="0" destOrd="0" presId="urn:microsoft.com/office/officeart/2011/layout/TabList"/>
    <dgm:cxn modelId="{7E07807C-66F2-4EC0-90A6-F5EF9436A7F4}" type="presOf" srcId="{C5FB1192-4D39-4898-A3E8-BE305031A993}" destId="{A66DFE43-597F-47E7-8044-6DFFA19ED318}" srcOrd="0" destOrd="0" presId="urn:microsoft.com/office/officeart/2011/layout/TabList"/>
    <dgm:cxn modelId="{E51800AB-3E10-4C6B-AD4F-D596EA9D21C1}" srcId="{855A74ED-F7D8-43EA-84F7-946B8BCF95EC}" destId="{0BF0C20D-9C70-4373-A2C4-36F0655EF4E8}" srcOrd="0" destOrd="0" parTransId="{69B2CE74-0364-46A3-A5DD-F8C534A057D3}" sibTransId="{C5362E6D-DB0A-4F98-ACCF-26630FD9A8E7}"/>
    <dgm:cxn modelId="{D6A12F1E-05CD-4832-BE63-EFBC51E9BE03}" srcId="{7AEE7390-BDD5-4056-AC9E-7E854EF1A5B2}" destId="{855A74ED-F7D8-43EA-84F7-946B8BCF95EC}" srcOrd="0" destOrd="0" parTransId="{770A667C-8DEF-4893-A1B5-CADC0BFFAEEE}" sibTransId="{645C4491-E809-4419-9819-39F463B24DB5}"/>
    <dgm:cxn modelId="{B425A9FD-B6CF-4B11-B280-93FD7838A2B7}" type="presOf" srcId="{346D6F58-6B57-42FE-B411-F4128E076DF5}" destId="{BBDDDDB0-C8D8-433D-B2D4-4B6DED0C2361}" srcOrd="0" destOrd="2" presId="urn:microsoft.com/office/officeart/2011/layout/TabList"/>
    <dgm:cxn modelId="{D6E1E5FC-27BA-4CB5-94E0-4C47F5D387EB}" srcId="{7AEE7390-BDD5-4056-AC9E-7E854EF1A5B2}" destId="{A606CF7E-1314-4946-8AEF-E502475D62C7}" srcOrd="2" destOrd="0" parTransId="{C32F7152-A4D9-4295-A06C-AD4DE6FC54C7}" sibTransId="{0C0BBD1D-3523-4AE4-9D2C-F074F9F1EFDF}"/>
    <dgm:cxn modelId="{DAEDD44E-7B0D-4C4E-888A-672D120CA16E}" type="presOf" srcId="{CFD4E2BB-5C82-4519-A6EE-80BBDC1B8E58}" destId="{7A714B89-95EF-49BA-AF2C-9D5E47D4DCE5}" srcOrd="0" destOrd="3" presId="urn:microsoft.com/office/officeart/2011/layout/TabList"/>
    <dgm:cxn modelId="{B538FDDF-E354-433E-BE37-71F707596393}" srcId="{2B7EC8DB-9E9C-4365-8521-4D93F81F2ED2}" destId="{A6511C65-DC71-4C69-9B00-E9A81C1D4E5C}" srcOrd="0" destOrd="0" parTransId="{559BE106-B378-430B-82F0-ACD2C691DBC7}" sibTransId="{9CD6BBB3-6DD0-44F7-8BE8-F09215710898}"/>
    <dgm:cxn modelId="{CC72705F-19BE-4FDB-87AE-E0D1735E588B}" srcId="{41F3AAA4-D714-4B7C-98D6-ACC57DCF254F}" destId="{4E6A3663-F436-426F-8698-C0F9BE580CD8}" srcOrd="0" destOrd="0" parTransId="{5A3FA41F-A883-417A-9569-72EEA432AC39}" sibTransId="{E6C62110-8580-4F79-9AD4-360330D4003D}"/>
    <dgm:cxn modelId="{4C5AAE1A-8EEB-4A44-A759-667F356102C1}" type="presOf" srcId="{8CF367AD-B3A8-4EF6-A30F-455B493E1803}" destId="{A66DFE43-597F-47E7-8044-6DFFA19ED318}" srcOrd="0" destOrd="1" presId="urn:microsoft.com/office/officeart/2011/layout/TabList"/>
    <dgm:cxn modelId="{6B2F48BD-08B7-4BBC-9ACF-F7481FBDD589}" srcId="{2B7EC8DB-9E9C-4365-8521-4D93F81F2ED2}" destId="{A1991510-990A-4B7B-BE43-026636D2C720}" srcOrd="1" destOrd="0" parTransId="{FF4A1BDD-862D-4633-9C5F-5078BBDBF8C4}" sibTransId="{90B856CB-8180-4522-B4FB-70FF19B4A1B4}"/>
    <dgm:cxn modelId="{B505CAE7-F678-428B-BD6B-7628188823E8}" type="presOf" srcId="{A1991510-990A-4B7B-BE43-026636D2C720}" destId="{7A714B89-95EF-49BA-AF2C-9D5E47D4DCE5}" srcOrd="0" destOrd="2" presId="urn:microsoft.com/office/officeart/2011/layout/TabList"/>
    <dgm:cxn modelId="{00261FA4-1D57-4655-B14D-96AAD3E1F05C}" type="presOf" srcId="{0BF0C20D-9C70-4373-A2C4-36F0655EF4E8}" destId="{36ACDE48-3CDD-4249-A622-00C9240C5138}" srcOrd="0" destOrd="0" presId="urn:microsoft.com/office/officeart/2011/layout/TabList"/>
    <dgm:cxn modelId="{7BB15FA4-68E3-45DE-82E7-63CAF6427C16}" type="presOf" srcId="{7AEE7390-BDD5-4056-AC9E-7E854EF1A5B2}" destId="{C1779875-25BB-4EFD-B256-570DF00AA0BC}" srcOrd="0" destOrd="0" presId="urn:microsoft.com/office/officeart/2011/layout/TabList"/>
    <dgm:cxn modelId="{B449BA04-7E3E-41D2-AAAF-B6CFE30E57B3}" type="presOf" srcId="{9778FE97-0550-4C0A-B280-FE1796DAC031}" destId="{BBDDDDB0-C8D8-433D-B2D4-4B6DED0C2361}" srcOrd="0" destOrd="1" presId="urn:microsoft.com/office/officeart/2011/layout/TabList"/>
    <dgm:cxn modelId="{17EB977C-5165-46DB-AE3E-EA17879C9288}" type="presOf" srcId="{8D4E7E70-522F-4D08-83E3-4F27F481C615}" destId="{A66DFE43-597F-47E7-8044-6DFFA19ED318}" srcOrd="0" destOrd="2" presId="urn:microsoft.com/office/officeart/2011/layout/TabList"/>
    <dgm:cxn modelId="{9A61922F-B73C-4B5E-89FB-DA5492F35C2C}" srcId="{855A74ED-F7D8-43EA-84F7-946B8BCF95EC}" destId="{2B7EC8DB-9E9C-4365-8521-4D93F81F2ED2}" srcOrd="1" destOrd="0" parTransId="{F40816EB-0588-444C-9815-9908A08528BA}" sibTransId="{FDB0FF4D-E446-4269-967C-972B432D8A05}"/>
    <dgm:cxn modelId="{46381D85-3CFB-4A73-924D-741EB18EBC51}" type="presOf" srcId="{ABAE7D05-B5FE-4407-AD9F-7F91746BD591}" destId="{BBDDDDB0-C8D8-433D-B2D4-4B6DED0C2361}" srcOrd="0" destOrd="0" presId="urn:microsoft.com/office/officeart/2011/layout/TabList"/>
    <dgm:cxn modelId="{C87ADAB3-D2EF-4916-956F-578964426ADC}" type="presParOf" srcId="{C1779875-25BB-4EFD-B256-570DF00AA0BC}" destId="{D01DD87D-657C-4E3E-92D2-1500FF53690A}" srcOrd="0" destOrd="0" presId="urn:microsoft.com/office/officeart/2011/layout/TabList"/>
    <dgm:cxn modelId="{F361D8D8-212C-4731-B264-2D5B871B780D}" type="presParOf" srcId="{D01DD87D-657C-4E3E-92D2-1500FF53690A}" destId="{36ACDE48-3CDD-4249-A622-00C9240C5138}" srcOrd="0" destOrd="0" presId="urn:microsoft.com/office/officeart/2011/layout/TabList"/>
    <dgm:cxn modelId="{3381060E-3B50-426E-8AA8-32F01360095A}" type="presParOf" srcId="{D01DD87D-657C-4E3E-92D2-1500FF53690A}" destId="{CFA8A305-EBB5-477E-BA12-C14867476D18}" srcOrd="1" destOrd="0" presId="urn:microsoft.com/office/officeart/2011/layout/TabList"/>
    <dgm:cxn modelId="{7AF7EA4D-4C6C-4655-9861-D5ABCF7A52F5}" type="presParOf" srcId="{D01DD87D-657C-4E3E-92D2-1500FF53690A}" destId="{28244101-789F-42F5-8F2B-F73BB12347A1}" srcOrd="2" destOrd="0" presId="urn:microsoft.com/office/officeart/2011/layout/TabList"/>
    <dgm:cxn modelId="{B53C6895-FB01-41C3-8730-F4E72038113B}" type="presParOf" srcId="{C1779875-25BB-4EFD-B256-570DF00AA0BC}" destId="{7A714B89-95EF-49BA-AF2C-9D5E47D4DCE5}" srcOrd="1" destOrd="0" presId="urn:microsoft.com/office/officeart/2011/layout/TabList"/>
    <dgm:cxn modelId="{9F195A34-809B-4313-AB4C-DE30E4E55E04}" type="presParOf" srcId="{C1779875-25BB-4EFD-B256-570DF00AA0BC}" destId="{AF5486CD-6313-4E25-898E-BE2B4F77A9B9}" srcOrd="2" destOrd="0" presId="urn:microsoft.com/office/officeart/2011/layout/TabList"/>
    <dgm:cxn modelId="{5FEC931D-7FB2-477A-BFA6-3AE47FF00EBD}" type="presParOf" srcId="{C1779875-25BB-4EFD-B256-570DF00AA0BC}" destId="{5C548DF2-9DA8-44A2-9079-1928EFD4B1AA}" srcOrd="3" destOrd="0" presId="urn:microsoft.com/office/officeart/2011/layout/TabList"/>
    <dgm:cxn modelId="{BBC9FE65-A281-4C1D-ABBD-BE46FFDB7FB4}" type="presParOf" srcId="{5C548DF2-9DA8-44A2-9079-1928EFD4B1AA}" destId="{8D4FEAC8-E7AF-405C-89CA-5D69A8376BCF}" srcOrd="0" destOrd="0" presId="urn:microsoft.com/office/officeart/2011/layout/TabList"/>
    <dgm:cxn modelId="{C91E3347-23EF-487B-823A-9EF6CD9BFC4B}" type="presParOf" srcId="{5C548DF2-9DA8-44A2-9079-1928EFD4B1AA}" destId="{6EE614AD-D601-416D-BA1C-87A1121F368B}" srcOrd="1" destOrd="0" presId="urn:microsoft.com/office/officeart/2011/layout/TabList"/>
    <dgm:cxn modelId="{62308624-37AC-45EC-91A4-81C6645B199A}" type="presParOf" srcId="{5C548DF2-9DA8-44A2-9079-1928EFD4B1AA}" destId="{7B640388-1753-482B-BF34-A6DA7387503F}" srcOrd="2" destOrd="0" presId="urn:microsoft.com/office/officeart/2011/layout/TabList"/>
    <dgm:cxn modelId="{1CC077D0-FE6F-4180-9FB7-4801EBA09E6E}" type="presParOf" srcId="{C1779875-25BB-4EFD-B256-570DF00AA0BC}" destId="{A66DFE43-597F-47E7-8044-6DFFA19ED318}" srcOrd="4" destOrd="0" presId="urn:microsoft.com/office/officeart/2011/layout/TabList"/>
    <dgm:cxn modelId="{96E09188-AC1D-40B3-B7F3-8F5C50DD1158}" type="presParOf" srcId="{C1779875-25BB-4EFD-B256-570DF00AA0BC}" destId="{E378C7A0-D7DC-4379-B155-0B79C8688008}" srcOrd="5" destOrd="0" presId="urn:microsoft.com/office/officeart/2011/layout/TabList"/>
    <dgm:cxn modelId="{921B7BD4-A77E-43DC-B766-448AC5410327}" type="presParOf" srcId="{C1779875-25BB-4EFD-B256-570DF00AA0BC}" destId="{4E824CF2-2015-4DEF-AD44-CDCBE33DD427}" srcOrd="6" destOrd="0" presId="urn:microsoft.com/office/officeart/2011/layout/TabList"/>
    <dgm:cxn modelId="{F5E015B2-C1C4-4F06-BF2C-941F58EE059D}" type="presParOf" srcId="{4E824CF2-2015-4DEF-AD44-CDCBE33DD427}" destId="{2BD7FF89-F7B5-4DB9-9C5F-0799B54C5460}" srcOrd="0" destOrd="0" presId="urn:microsoft.com/office/officeart/2011/layout/TabList"/>
    <dgm:cxn modelId="{A89171F2-EE5F-4B9D-8A69-D2DD37BCECE1}" type="presParOf" srcId="{4E824CF2-2015-4DEF-AD44-CDCBE33DD427}" destId="{03956389-690C-4F65-B292-755EF6FAF90A}" srcOrd="1" destOrd="0" presId="urn:microsoft.com/office/officeart/2011/layout/TabList"/>
    <dgm:cxn modelId="{B9147F1E-FCC7-40D5-AF88-289B7C87B2D8}" type="presParOf" srcId="{4E824CF2-2015-4DEF-AD44-CDCBE33DD427}" destId="{C12BE6BF-237C-4E13-90B5-00CE311E57B0}" srcOrd="2" destOrd="0" presId="urn:microsoft.com/office/officeart/2011/layout/TabList"/>
    <dgm:cxn modelId="{84FC9296-E17C-451F-99A0-FDAB7EA7449F}" type="presParOf" srcId="{C1779875-25BB-4EFD-B256-570DF00AA0BC}" destId="{BBDDDDB0-C8D8-433D-B2D4-4B6DED0C2361}"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57DA6C-FA69-492A-BF14-271EA1C5E17A}" type="doc">
      <dgm:prSet loTypeId="urn:microsoft.com/office/officeart/2011/layout/TabList" loCatId="list" qsTypeId="urn:microsoft.com/office/officeart/2005/8/quickstyle/simple5" qsCatId="simple" csTypeId="urn:microsoft.com/office/officeart/2005/8/colors/colorful1" csCatId="colorful" phldr="1"/>
      <dgm:spPr/>
      <dgm:t>
        <a:bodyPr/>
        <a:lstStyle/>
        <a:p>
          <a:endParaRPr lang="en-US"/>
        </a:p>
      </dgm:t>
    </dgm:pt>
    <dgm:pt modelId="{55BF7148-C02C-43AE-9247-7DB3F0D48756}">
      <dgm:prSet phldrT="[Text]"/>
      <dgm:spPr/>
      <dgm:t>
        <a:bodyPr/>
        <a:lstStyle/>
        <a:p>
          <a:r>
            <a:rPr lang="fa-IR" dirty="0" smtClean="0"/>
            <a:t>تعیین ارزش ها</a:t>
          </a:r>
          <a:endParaRPr lang="en-US" dirty="0"/>
        </a:p>
      </dgm:t>
    </dgm:pt>
    <dgm:pt modelId="{52A83184-D7DE-4A19-B4ED-CE3569FB4CCF}" type="parTrans" cxnId="{A57EF1EA-5D41-406E-8F96-BE98D29BAE96}">
      <dgm:prSet/>
      <dgm:spPr/>
      <dgm:t>
        <a:bodyPr/>
        <a:lstStyle/>
        <a:p>
          <a:endParaRPr lang="en-US"/>
        </a:p>
      </dgm:t>
    </dgm:pt>
    <dgm:pt modelId="{D8BBD28F-1567-475E-8F6A-A232D25FBF0A}" type="sibTrans" cxnId="{A57EF1EA-5D41-406E-8F96-BE98D29BAE96}">
      <dgm:prSet/>
      <dgm:spPr/>
      <dgm:t>
        <a:bodyPr/>
        <a:lstStyle/>
        <a:p>
          <a:endParaRPr lang="en-US"/>
        </a:p>
      </dgm:t>
    </dgm:pt>
    <dgm:pt modelId="{2E1722C0-D88D-439F-B73F-E12D89F8902A}">
      <dgm:prSet phldrT="[Text]" phldr="1"/>
      <dgm:spPr/>
      <dgm:t>
        <a:bodyPr/>
        <a:lstStyle/>
        <a:p>
          <a:endParaRPr lang="en-US"/>
        </a:p>
      </dgm:t>
    </dgm:pt>
    <dgm:pt modelId="{3A23E7B1-EF50-44F2-81FE-418FD9557F12}" type="parTrans" cxnId="{3EE710FC-F2E5-436C-A9ED-06CAF2F93479}">
      <dgm:prSet/>
      <dgm:spPr/>
      <dgm:t>
        <a:bodyPr/>
        <a:lstStyle/>
        <a:p>
          <a:endParaRPr lang="en-US"/>
        </a:p>
      </dgm:t>
    </dgm:pt>
    <dgm:pt modelId="{87000701-146A-44F8-9124-1358CA1D889F}" type="sibTrans" cxnId="{3EE710FC-F2E5-436C-A9ED-06CAF2F93479}">
      <dgm:prSet/>
      <dgm:spPr/>
      <dgm:t>
        <a:bodyPr/>
        <a:lstStyle/>
        <a:p>
          <a:endParaRPr lang="en-US"/>
        </a:p>
      </dgm:t>
    </dgm:pt>
    <dgm:pt modelId="{1E2A813C-ED95-4F88-8F35-A335F47421AB}">
      <dgm:prSet phldrT="[Text]"/>
      <dgm:spPr/>
      <dgm:t>
        <a:bodyPr/>
        <a:lstStyle/>
        <a:p>
          <a:pPr rtl="1"/>
          <a:r>
            <a:rPr lang="fa-IR" dirty="0" smtClean="0"/>
            <a:t>بررسی کیفی و گسترده ارزش ها</a:t>
          </a:r>
          <a:endParaRPr lang="en-US" dirty="0"/>
        </a:p>
      </dgm:t>
    </dgm:pt>
    <dgm:pt modelId="{E40B1902-349D-418C-A925-B27361475BE7}" type="parTrans" cxnId="{3B041308-8E58-46B7-911A-A8A7AFF572C6}">
      <dgm:prSet/>
      <dgm:spPr/>
      <dgm:t>
        <a:bodyPr/>
        <a:lstStyle/>
        <a:p>
          <a:endParaRPr lang="en-US"/>
        </a:p>
      </dgm:t>
    </dgm:pt>
    <dgm:pt modelId="{6FAD3F67-6061-428B-BF35-B5F25C9C3512}" type="sibTrans" cxnId="{3B041308-8E58-46B7-911A-A8A7AFF572C6}">
      <dgm:prSet/>
      <dgm:spPr/>
      <dgm:t>
        <a:bodyPr/>
        <a:lstStyle/>
        <a:p>
          <a:endParaRPr lang="en-US"/>
        </a:p>
      </dgm:t>
    </dgm:pt>
    <dgm:pt modelId="{BD5BF881-DE79-489F-9B70-A03A96AC0A12}">
      <dgm:prSet phldrT="[Text]"/>
      <dgm:spPr/>
      <dgm:t>
        <a:bodyPr/>
        <a:lstStyle/>
        <a:p>
          <a:r>
            <a:rPr lang="fa-IR" dirty="0" smtClean="0"/>
            <a:t>شناسایی فرصت تصمیم</a:t>
          </a:r>
          <a:endParaRPr lang="en-US" dirty="0"/>
        </a:p>
      </dgm:t>
    </dgm:pt>
    <dgm:pt modelId="{E02BEC4D-84F2-4EB1-8B16-D3BDCF45B08E}" type="parTrans" cxnId="{3AD39EBF-132C-44C9-8D3E-D3BF649399F6}">
      <dgm:prSet/>
      <dgm:spPr/>
      <dgm:t>
        <a:bodyPr/>
        <a:lstStyle/>
        <a:p>
          <a:endParaRPr lang="en-US"/>
        </a:p>
      </dgm:t>
    </dgm:pt>
    <dgm:pt modelId="{0B3A2A56-96A8-45D8-9B7E-E18C092C70B9}" type="sibTrans" cxnId="{3AD39EBF-132C-44C9-8D3E-D3BF649399F6}">
      <dgm:prSet/>
      <dgm:spPr/>
      <dgm:t>
        <a:bodyPr/>
        <a:lstStyle/>
        <a:p>
          <a:endParaRPr lang="en-US"/>
        </a:p>
      </dgm:t>
    </dgm:pt>
    <dgm:pt modelId="{26EFCDF1-0E4B-47C0-88F6-32FACA3A6182}">
      <dgm:prSet phldrT="[Text]" phldr="1"/>
      <dgm:spPr/>
      <dgm:t>
        <a:bodyPr/>
        <a:lstStyle/>
        <a:p>
          <a:endParaRPr lang="en-US"/>
        </a:p>
      </dgm:t>
    </dgm:pt>
    <dgm:pt modelId="{1A2B3F1F-9E92-47EC-B552-9CA0BB656BF8}" type="parTrans" cxnId="{BD68621C-00E4-4BAA-A8D8-3EB7B6AE418B}">
      <dgm:prSet/>
      <dgm:spPr/>
      <dgm:t>
        <a:bodyPr/>
        <a:lstStyle/>
        <a:p>
          <a:endParaRPr lang="en-US"/>
        </a:p>
      </dgm:t>
    </dgm:pt>
    <dgm:pt modelId="{F1F659C5-C8B8-4857-AF17-07BFDD28F31A}" type="sibTrans" cxnId="{BD68621C-00E4-4BAA-A8D8-3EB7B6AE418B}">
      <dgm:prSet/>
      <dgm:spPr/>
      <dgm:t>
        <a:bodyPr/>
        <a:lstStyle/>
        <a:p>
          <a:endParaRPr lang="en-US"/>
        </a:p>
      </dgm:t>
    </dgm:pt>
    <dgm:pt modelId="{67506415-8919-4D53-A870-CE07725442D7}">
      <dgm:prSet phldrT="[Text]"/>
      <dgm:spPr/>
      <dgm:t>
        <a:bodyPr/>
        <a:lstStyle/>
        <a:p>
          <a:pPr rtl="1"/>
          <a:r>
            <a:rPr lang="fa-IR" dirty="0" smtClean="0"/>
            <a:t>توسط تصمیم گیرنده شناسایی می شوند.</a:t>
          </a:r>
          <a:endParaRPr lang="en-US" dirty="0"/>
        </a:p>
      </dgm:t>
    </dgm:pt>
    <dgm:pt modelId="{F4D4E727-2EC9-4BE3-997E-36731C5A5519}" type="parTrans" cxnId="{CE1BB4D5-FA7B-4711-AE09-D15CBB6C9848}">
      <dgm:prSet/>
      <dgm:spPr/>
      <dgm:t>
        <a:bodyPr/>
        <a:lstStyle/>
        <a:p>
          <a:endParaRPr lang="en-US"/>
        </a:p>
      </dgm:t>
    </dgm:pt>
    <dgm:pt modelId="{C8EC2210-AC84-4897-B44F-9BFF565FE0C4}" type="sibTrans" cxnId="{CE1BB4D5-FA7B-4711-AE09-D15CBB6C9848}">
      <dgm:prSet/>
      <dgm:spPr/>
      <dgm:t>
        <a:bodyPr/>
        <a:lstStyle/>
        <a:p>
          <a:endParaRPr lang="en-US"/>
        </a:p>
      </dgm:t>
    </dgm:pt>
    <dgm:pt modelId="{CC55C6BC-1FD0-46A0-9685-F496A47DE763}">
      <dgm:prSet phldrT="[Text]"/>
      <dgm:spPr/>
      <dgm:t>
        <a:bodyPr/>
        <a:lstStyle/>
        <a:p>
          <a:r>
            <a:rPr lang="fa-IR" dirty="0" smtClean="0"/>
            <a:t>پیش از تعیین اهداف استراتژیک</a:t>
          </a:r>
          <a:endParaRPr lang="en-US" dirty="0"/>
        </a:p>
      </dgm:t>
    </dgm:pt>
    <dgm:pt modelId="{9306DFC3-07B5-48B2-BA39-5CF8319F7249}" type="parTrans" cxnId="{7194D544-775F-45CC-B9FC-53EEC92F6849}">
      <dgm:prSet/>
      <dgm:spPr/>
      <dgm:t>
        <a:bodyPr/>
        <a:lstStyle/>
        <a:p>
          <a:endParaRPr lang="en-US"/>
        </a:p>
      </dgm:t>
    </dgm:pt>
    <dgm:pt modelId="{6FF56F7E-A809-475E-9D76-A39ACD2F13FF}" type="sibTrans" cxnId="{7194D544-775F-45CC-B9FC-53EEC92F6849}">
      <dgm:prSet/>
      <dgm:spPr/>
      <dgm:t>
        <a:bodyPr/>
        <a:lstStyle/>
        <a:p>
          <a:endParaRPr lang="en-US"/>
        </a:p>
      </dgm:t>
    </dgm:pt>
    <dgm:pt modelId="{CCE729D9-A587-467A-AB4C-87D369AED7C3}">
      <dgm:prSet phldrT="[Text]" phldr="1"/>
      <dgm:spPr/>
      <dgm:t>
        <a:bodyPr/>
        <a:lstStyle/>
        <a:p>
          <a:endParaRPr lang="en-US"/>
        </a:p>
      </dgm:t>
    </dgm:pt>
    <dgm:pt modelId="{CD279F21-45AC-4B8B-814F-D10F9CD2AB9D}" type="parTrans" cxnId="{8B8DAF9F-E096-4AF1-B8D8-4E6FBF0F4539}">
      <dgm:prSet/>
      <dgm:spPr/>
      <dgm:t>
        <a:bodyPr/>
        <a:lstStyle/>
        <a:p>
          <a:endParaRPr lang="en-US"/>
        </a:p>
      </dgm:t>
    </dgm:pt>
    <dgm:pt modelId="{658E2AD3-00B8-4501-A432-5E00C2EB1A62}" type="sibTrans" cxnId="{8B8DAF9F-E096-4AF1-B8D8-4E6FBF0F4539}">
      <dgm:prSet/>
      <dgm:spPr/>
      <dgm:t>
        <a:bodyPr/>
        <a:lstStyle/>
        <a:p>
          <a:endParaRPr lang="en-US"/>
        </a:p>
      </dgm:t>
    </dgm:pt>
    <dgm:pt modelId="{951373BE-782D-4481-A295-EF41020123F6}">
      <dgm:prSet phldrT="[Text]"/>
      <dgm:spPr/>
      <dgm:t>
        <a:bodyPr/>
        <a:lstStyle/>
        <a:p>
          <a:pPr rtl="1"/>
          <a:r>
            <a:rPr lang="fa-IR" dirty="0" smtClean="0"/>
            <a:t>می توان از هر دو رویکرد گزینه ای و ارزشی به اقتضای مساله تصمیم استفاده کند.</a:t>
          </a:r>
          <a:endParaRPr lang="en-US" dirty="0"/>
        </a:p>
      </dgm:t>
    </dgm:pt>
    <dgm:pt modelId="{2F98BA7A-9C21-4A90-9DD8-3406D1DAF851}" type="parTrans" cxnId="{014CE773-6528-45CF-87A8-6672901EB869}">
      <dgm:prSet/>
      <dgm:spPr/>
      <dgm:t>
        <a:bodyPr/>
        <a:lstStyle/>
        <a:p>
          <a:endParaRPr lang="en-US"/>
        </a:p>
      </dgm:t>
    </dgm:pt>
    <dgm:pt modelId="{176086F3-FAF6-4E97-9B61-B8E257E66103}" type="sibTrans" cxnId="{014CE773-6528-45CF-87A8-6672901EB869}">
      <dgm:prSet/>
      <dgm:spPr/>
      <dgm:t>
        <a:bodyPr/>
        <a:lstStyle/>
        <a:p>
          <a:endParaRPr lang="en-US"/>
        </a:p>
      </dgm:t>
    </dgm:pt>
    <dgm:pt modelId="{1063619F-233E-4BB4-ACFF-475605A680E7}">
      <dgm:prSet phldrT="[Text]"/>
      <dgm:spPr/>
      <dgm:t>
        <a:bodyPr/>
        <a:lstStyle/>
        <a:p>
          <a:pPr rtl="1"/>
          <a:r>
            <a:rPr lang="fa-IR" dirty="0" smtClean="0"/>
            <a:t>کمی کردن ارزش ها در صورت امکان</a:t>
          </a:r>
          <a:endParaRPr lang="en-US" dirty="0"/>
        </a:p>
      </dgm:t>
    </dgm:pt>
    <dgm:pt modelId="{3BFA079C-AF08-465B-8AFF-956401B999C6}" type="parTrans" cxnId="{1C5095B9-A0E9-41DA-BB30-EBBEB11B6AF6}">
      <dgm:prSet/>
      <dgm:spPr/>
      <dgm:t>
        <a:bodyPr/>
        <a:lstStyle/>
        <a:p>
          <a:endParaRPr lang="en-US"/>
        </a:p>
      </dgm:t>
    </dgm:pt>
    <dgm:pt modelId="{1DDE980A-8CCD-4BD2-B5F7-3BFA6E85FD9A}" type="sibTrans" cxnId="{1C5095B9-A0E9-41DA-BB30-EBBEB11B6AF6}">
      <dgm:prSet/>
      <dgm:spPr/>
      <dgm:t>
        <a:bodyPr/>
        <a:lstStyle/>
        <a:p>
          <a:endParaRPr lang="en-US"/>
        </a:p>
      </dgm:t>
    </dgm:pt>
    <dgm:pt modelId="{805946C0-E1CD-4AFC-9A3A-AE832556D882}">
      <dgm:prSet phldrT="[Text]"/>
      <dgm:spPr/>
      <dgm:t>
        <a:bodyPr/>
        <a:lstStyle/>
        <a:p>
          <a:pPr rtl="1"/>
          <a:r>
            <a:rPr lang="fa-IR" dirty="0" smtClean="0"/>
            <a:t>هدف از این کار: گسترش دامنه گزینه ها از طریق حذف هرگونه قید و بندی که گزینه های پیشین ایجاد کرده </a:t>
          </a:r>
          <a:r>
            <a:rPr lang="fa-IR" dirty="0" err="1" smtClean="0"/>
            <a:t>اند</a:t>
          </a:r>
          <a:r>
            <a:rPr lang="fa-IR" dirty="0" smtClean="0"/>
            <a:t>. </a:t>
          </a:r>
          <a:endParaRPr lang="en-US" dirty="0"/>
        </a:p>
      </dgm:t>
    </dgm:pt>
    <dgm:pt modelId="{A883C308-1C52-4E98-8A54-86DA514F4DE9}" type="parTrans" cxnId="{64399136-682E-4B45-AEBA-A21A75A09D7F}">
      <dgm:prSet/>
      <dgm:spPr/>
      <dgm:t>
        <a:bodyPr/>
        <a:lstStyle/>
        <a:p>
          <a:endParaRPr lang="en-US"/>
        </a:p>
      </dgm:t>
    </dgm:pt>
    <dgm:pt modelId="{7E28392A-2E3B-41C4-A706-FC5086D1A54A}" type="sibTrans" cxnId="{64399136-682E-4B45-AEBA-A21A75A09D7F}">
      <dgm:prSet/>
      <dgm:spPr/>
      <dgm:t>
        <a:bodyPr/>
        <a:lstStyle/>
        <a:p>
          <a:endParaRPr lang="en-US"/>
        </a:p>
      </dgm:t>
    </dgm:pt>
    <dgm:pt modelId="{46304943-EC8F-4B9D-8490-476B63F97899}">
      <dgm:prSet phldrT="[Text]"/>
      <dgm:spPr/>
      <dgm:t>
        <a:bodyPr/>
        <a:lstStyle/>
        <a:p>
          <a:pPr rtl="1"/>
          <a:r>
            <a:rPr lang="fa-IR" dirty="0" smtClean="0"/>
            <a:t>قبل از تعیین اهداف استراتژیک:</a:t>
          </a:r>
          <a:endParaRPr lang="en-US" dirty="0"/>
        </a:p>
      </dgm:t>
    </dgm:pt>
    <dgm:pt modelId="{EEA53AEA-68C5-41BB-9324-236B4333D8AB}" type="parTrans" cxnId="{46E8917E-66D1-48DC-BCCB-D9AE4C89C18C}">
      <dgm:prSet/>
      <dgm:spPr/>
      <dgm:t>
        <a:bodyPr/>
        <a:lstStyle/>
        <a:p>
          <a:endParaRPr lang="en-US"/>
        </a:p>
      </dgm:t>
    </dgm:pt>
    <dgm:pt modelId="{8C121BC6-9DFB-49A4-8B48-4D84F8AEF744}" type="sibTrans" cxnId="{46E8917E-66D1-48DC-BCCB-D9AE4C89C18C}">
      <dgm:prSet/>
      <dgm:spPr/>
      <dgm:t>
        <a:bodyPr/>
        <a:lstStyle/>
        <a:p>
          <a:endParaRPr lang="en-US"/>
        </a:p>
      </dgm:t>
    </dgm:pt>
    <dgm:pt modelId="{1ABB3C9B-B514-4963-BC73-CCE22A51B270}">
      <dgm:prSet phldrT="[Text]"/>
      <dgm:spPr/>
      <dgm:t>
        <a:bodyPr/>
        <a:lstStyle/>
        <a:p>
          <a:pPr rtl="1"/>
          <a:r>
            <a:rPr lang="fa-IR" dirty="0" smtClean="0"/>
            <a:t>از طریق گسترش زمینه تصمیم</a:t>
          </a:r>
          <a:endParaRPr lang="en-US" dirty="0"/>
        </a:p>
      </dgm:t>
    </dgm:pt>
    <dgm:pt modelId="{FAD9D932-C180-4078-94F1-38D7FD603D23}" type="parTrans" cxnId="{4BA9F812-F508-4927-BC99-E93E57678A82}">
      <dgm:prSet/>
      <dgm:spPr/>
      <dgm:t>
        <a:bodyPr/>
        <a:lstStyle/>
        <a:p>
          <a:endParaRPr lang="en-US"/>
        </a:p>
      </dgm:t>
    </dgm:pt>
    <dgm:pt modelId="{8AA18F17-E529-46D4-802D-C5DA9A4ED1B9}" type="sibTrans" cxnId="{4BA9F812-F508-4927-BC99-E93E57678A82}">
      <dgm:prSet/>
      <dgm:spPr/>
      <dgm:t>
        <a:bodyPr/>
        <a:lstStyle/>
        <a:p>
          <a:endParaRPr lang="en-US"/>
        </a:p>
      </dgm:t>
    </dgm:pt>
    <dgm:pt modelId="{E41E4147-69C3-47D0-8A76-E096C4D6F581}">
      <dgm:prSet phldrT="[Text]"/>
      <dgm:spPr/>
      <dgm:t>
        <a:bodyPr/>
        <a:lstStyle/>
        <a:p>
          <a:pPr rtl="1"/>
          <a:r>
            <a:rPr lang="fa-IR" dirty="0" smtClean="0"/>
            <a:t>تمایل تصمیم گیرنده به انجام اقدامات بهتر(استفاده از منبعی دور ریختنی)</a:t>
          </a:r>
          <a:endParaRPr lang="en-US" dirty="0"/>
        </a:p>
      </dgm:t>
    </dgm:pt>
    <dgm:pt modelId="{F3667956-39D8-4CA1-92F3-22820357B956}" type="parTrans" cxnId="{797FD4C8-7B69-4335-804A-4AB7CFEB825B}">
      <dgm:prSet/>
      <dgm:spPr/>
      <dgm:t>
        <a:bodyPr/>
        <a:lstStyle/>
        <a:p>
          <a:endParaRPr lang="en-US"/>
        </a:p>
      </dgm:t>
    </dgm:pt>
    <dgm:pt modelId="{6DA4BF04-AA07-4DC6-9658-338C7934ED00}" type="sibTrans" cxnId="{797FD4C8-7B69-4335-804A-4AB7CFEB825B}">
      <dgm:prSet/>
      <dgm:spPr/>
      <dgm:t>
        <a:bodyPr/>
        <a:lstStyle/>
        <a:p>
          <a:endParaRPr lang="en-US"/>
        </a:p>
      </dgm:t>
    </dgm:pt>
    <dgm:pt modelId="{F347B5E0-2893-46F5-9CF1-5324B6C20B5C}">
      <dgm:prSet/>
      <dgm:spPr/>
      <dgm:t>
        <a:bodyPr/>
        <a:lstStyle/>
        <a:p>
          <a:r>
            <a:rPr lang="fa-IR" dirty="0" smtClean="0"/>
            <a:t>پس از تعیین اهداف استراتژیک</a:t>
          </a:r>
          <a:endParaRPr lang="en-US" dirty="0"/>
        </a:p>
      </dgm:t>
    </dgm:pt>
    <dgm:pt modelId="{FF4C9DAE-AA05-463D-8808-50C5CC858846}" type="parTrans" cxnId="{A904D712-1238-4246-AA88-491FF3EE90F6}">
      <dgm:prSet/>
      <dgm:spPr/>
      <dgm:t>
        <a:bodyPr/>
        <a:lstStyle/>
        <a:p>
          <a:endParaRPr lang="en-US"/>
        </a:p>
      </dgm:t>
    </dgm:pt>
    <dgm:pt modelId="{2C629BCC-6C9A-4F0F-A6AC-53801E3BF471}" type="sibTrans" cxnId="{A904D712-1238-4246-AA88-491FF3EE90F6}">
      <dgm:prSet/>
      <dgm:spPr/>
      <dgm:t>
        <a:bodyPr/>
        <a:lstStyle/>
        <a:p>
          <a:endParaRPr lang="en-US"/>
        </a:p>
      </dgm:t>
    </dgm:pt>
    <dgm:pt modelId="{951FB4B9-FBCC-4667-B9EE-9C95C8328171}">
      <dgm:prSet/>
      <dgm:spPr/>
      <dgm:t>
        <a:bodyPr/>
        <a:lstStyle/>
        <a:p>
          <a:endParaRPr lang="en-US"/>
        </a:p>
      </dgm:t>
    </dgm:pt>
    <dgm:pt modelId="{C56CDB4A-08F5-4639-8C19-638C2C152AFB}" type="parTrans" cxnId="{B92C7516-0394-4BBB-814B-49D7221D5E68}">
      <dgm:prSet/>
      <dgm:spPr/>
      <dgm:t>
        <a:bodyPr/>
        <a:lstStyle/>
        <a:p>
          <a:endParaRPr lang="en-US"/>
        </a:p>
      </dgm:t>
    </dgm:pt>
    <dgm:pt modelId="{4F2990FA-EADC-4CD6-9625-93B1C0708741}" type="sibTrans" cxnId="{B92C7516-0394-4BBB-814B-49D7221D5E68}">
      <dgm:prSet/>
      <dgm:spPr/>
      <dgm:t>
        <a:bodyPr/>
        <a:lstStyle/>
        <a:p>
          <a:endParaRPr lang="en-US"/>
        </a:p>
      </dgm:t>
    </dgm:pt>
    <dgm:pt modelId="{F19829B6-B279-4F43-B087-98A2872DE1C2}">
      <dgm:prSet/>
      <dgm:spPr/>
      <dgm:t>
        <a:bodyPr/>
        <a:lstStyle/>
        <a:p>
          <a:pPr algn="r" rtl="1"/>
          <a:endParaRPr lang="en-US" dirty="0"/>
        </a:p>
      </dgm:t>
    </dgm:pt>
    <dgm:pt modelId="{CC8FB4D0-97C6-4124-BDD2-E03C6313FFCD}" type="parTrans" cxnId="{2AC7F3FF-C23E-4DB9-979D-F29A24034E31}">
      <dgm:prSet/>
      <dgm:spPr/>
      <dgm:t>
        <a:bodyPr/>
        <a:lstStyle/>
        <a:p>
          <a:endParaRPr lang="en-US"/>
        </a:p>
      </dgm:t>
    </dgm:pt>
    <dgm:pt modelId="{C31E5E45-0EB9-495F-98D6-D9EFE694CDD6}" type="sibTrans" cxnId="{2AC7F3FF-C23E-4DB9-979D-F29A24034E31}">
      <dgm:prSet/>
      <dgm:spPr/>
      <dgm:t>
        <a:bodyPr/>
        <a:lstStyle/>
        <a:p>
          <a:endParaRPr lang="en-US"/>
        </a:p>
      </dgm:t>
    </dgm:pt>
    <dgm:pt modelId="{0BA15900-8E09-4FF3-9CFD-B05CA586E457}">
      <dgm:prSet/>
      <dgm:spPr/>
      <dgm:t>
        <a:bodyPr/>
        <a:lstStyle/>
        <a:p>
          <a:pPr algn="r" rtl="1"/>
          <a:r>
            <a:rPr lang="fa-IR" dirty="0" smtClean="0"/>
            <a:t>شناسایی و </a:t>
          </a:r>
          <a:r>
            <a:rPr lang="fa-IR" dirty="0" err="1" smtClean="0"/>
            <a:t>ساختاردهی</a:t>
          </a:r>
          <a:r>
            <a:rPr lang="fa-IR" dirty="0" smtClean="0"/>
            <a:t> اهداف استراتژیک فعالیت </a:t>
          </a:r>
          <a:r>
            <a:rPr lang="fa-IR" dirty="0" err="1" smtClean="0"/>
            <a:t>مکل</a:t>
          </a:r>
          <a:r>
            <a:rPr lang="fa-IR" dirty="0" smtClean="0"/>
            <a:t> و هدایت گر سایر فعالیت های دخیل در تصمیم گیری می شود</a:t>
          </a:r>
          <a:endParaRPr lang="en-US" dirty="0"/>
        </a:p>
      </dgm:t>
    </dgm:pt>
    <dgm:pt modelId="{DE629CC5-48B5-46AE-BC6F-EBC31381E95C}" type="parTrans" cxnId="{94FDEC0D-08AD-4D75-9285-03685C9C1F5E}">
      <dgm:prSet/>
      <dgm:spPr/>
      <dgm:t>
        <a:bodyPr/>
        <a:lstStyle/>
        <a:p>
          <a:endParaRPr lang="en-US"/>
        </a:p>
      </dgm:t>
    </dgm:pt>
    <dgm:pt modelId="{324A4A3D-B275-4F65-9D46-7972DED1708D}" type="sibTrans" cxnId="{94FDEC0D-08AD-4D75-9285-03685C9C1F5E}">
      <dgm:prSet/>
      <dgm:spPr/>
      <dgm:t>
        <a:bodyPr/>
        <a:lstStyle/>
        <a:p>
          <a:endParaRPr lang="en-US"/>
        </a:p>
      </dgm:t>
    </dgm:pt>
    <dgm:pt modelId="{885B07FD-E017-430C-A9AD-379203482784}">
      <dgm:prSet/>
      <dgm:spPr/>
      <dgm:t>
        <a:bodyPr/>
        <a:lstStyle/>
        <a:p>
          <a:pPr algn="r" rtl="1"/>
          <a:r>
            <a:rPr lang="fa-IR" dirty="0" smtClean="0"/>
            <a:t>جهان را با عینک های ارزشی می بیند.</a:t>
          </a:r>
          <a:endParaRPr lang="en-US" dirty="0"/>
        </a:p>
      </dgm:t>
    </dgm:pt>
    <dgm:pt modelId="{7C2E1EF6-F20C-4FF0-8D89-B82D3F8817E8}" type="parTrans" cxnId="{58ADFFB9-EBAC-4F6B-94B3-8B5ADE8B88B8}">
      <dgm:prSet/>
      <dgm:spPr/>
      <dgm:t>
        <a:bodyPr/>
        <a:lstStyle/>
        <a:p>
          <a:endParaRPr lang="en-US"/>
        </a:p>
      </dgm:t>
    </dgm:pt>
    <dgm:pt modelId="{98026A3A-1FC0-4F7E-8C9C-ABE1E29A6CD7}" type="sibTrans" cxnId="{58ADFFB9-EBAC-4F6B-94B3-8B5ADE8B88B8}">
      <dgm:prSet/>
      <dgm:spPr/>
      <dgm:t>
        <a:bodyPr/>
        <a:lstStyle/>
        <a:p>
          <a:endParaRPr lang="en-US"/>
        </a:p>
      </dgm:t>
    </dgm:pt>
    <dgm:pt modelId="{00ACE3C6-38AD-457B-8AE5-3D860E8FD538}">
      <dgm:prSet/>
      <dgm:spPr/>
      <dgm:t>
        <a:bodyPr/>
        <a:lstStyle/>
        <a:p>
          <a:pPr algn="r" rtl="1"/>
          <a:r>
            <a:rPr lang="fa-IR" dirty="0" smtClean="0"/>
            <a:t>ابداع فرصت های تصمیم به جای شناسایی.</a:t>
          </a:r>
          <a:endParaRPr lang="en-US" dirty="0"/>
        </a:p>
      </dgm:t>
    </dgm:pt>
    <dgm:pt modelId="{82B7D120-6701-479D-9F5B-96DE0CD48264}" type="parTrans" cxnId="{1267D630-835C-4CD4-A29C-4521E34334CD}">
      <dgm:prSet/>
      <dgm:spPr/>
      <dgm:t>
        <a:bodyPr/>
        <a:lstStyle/>
        <a:p>
          <a:endParaRPr lang="en-US"/>
        </a:p>
      </dgm:t>
    </dgm:pt>
    <dgm:pt modelId="{965F44EB-AE76-46E8-BA4E-125F3CC60E48}" type="sibTrans" cxnId="{1267D630-835C-4CD4-A29C-4521E34334CD}">
      <dgm:prSet/>
      <dgm:spPr/>
      <dgm:t>
        <a:bodyPr/>
        <a:lstStyle/>
        <a:p>
          <a:endParaRPr lang="en-US"/>
        </a:p>
      </dgm:t>
    </dgm:pt>
    <dgm:pt modelId="{FE6D2E59-5A2C-4B00-95AD-86866DED949D}" type="pres">
      <dgm:prSet presAssocID="{7757DA6C-FA69-492A-BF14-271EA1C5E17A}" presName="Name0" presStyleCnt="0">
        <dgm:presLayoutVars>
          <dgm:chMax/>
          <dgm:chPref val="3"/>
          <dgm:dir val="rev"/>
          <dgm:animOne val="branch"/>
          <dgm:animLvl val="lvl"/>
        </dgm:presLayoutVars>
      </dgm:prSet>
      <dgm:spPr/>
      <dgm:t>
        <a:bodyPr/>
        <a:lstStyle/>
        <a:p>
          <a:endParaRPr lang="en-US"/>
        </a:p>
      </dgm:t>
    </dgm:pt>
    <dgm:pt modelId="{E4A5BA3E-FF0C-431A-93F2-8C2E91232B13}" type="pres">
      <dgm:prSet presAssocID="{55BF7148-C02C-43AE-9247-7DB3F0D48756}" presName="composite" presStyleCnt="0"/>
      <dgm:spPr/>
    </dgm:pt>
    <dgm:pt modelId="{50768CFD-E5D8-4683-BF6E-3253F5A9A307}" type="pres">
      <dgm:prSet presAssocID="{55BF7148-C02C-43AE-9247-7DB3F0D48756}" presName="FirstChild" presStyleLbl="revTx" presStyleIdx="0" presStyleCnt="8">
        <dgm:presLayoutVars>
          <dgm:chMax val="0"/>
          <dgm:chPref val="0"/>
          <dgm:bulletEnabled val="1"/>
        </dgm:presLayoutVars>
      </dgm:prSet>
      <dgm:spPr/>
      <dgm:t>
        <a:bodyPr/>
        <a:lstStyle/>
        <a:p>
          <a:endParaRPr lang="en-US"/>
        </a:p>
      </dgm:t>
    </dgm:pt>
    <dgm:pt modelId="{B2599DE8-7257-418C-BA28-4212CD184B68}" type="pres">
      <dgm:prSet presAssocID="{55BF7148-C02C-43AE-9247-7DB3F0D48756}" presName="Parent" presStyleLbl="alignNode1" presStyleIdx="0" presStyleCnt="4">
        <dgm:presLayoutVars>
          <dgm:chMax val="3"/>
          <dgm:chPref val="3"/>
          <dgm:bulletEnabled val="1"/>
        </dgm:presLayoutVars>
      </dgm:prSet>
      <dgm:spPr/>
      <dgm:t>
        <a:bodyPr/>
        <a:lstStyle/>
        <a:p>
          <a:endParaRPr lang="en-US"/>
        </a:p>
      </dgm:t>
    </dgm:pt>
    <dgm:pt modelId="{5C9408BD-A67C-48B8-9A65-01E1B28AF906}" type="pres">
      <dgm:prSet presAssocID="{55BF7148-C02C-43AE-9247-7DB3F0D48756}" presName="Accent" presStyleLbl="parChTrans1D1" presStyleIdx="0" presStyleCnt="4"/>
      <dgm:spPr/>
    </dgm:pt>
    <dgm:pt modelId="{00AF93BC-490F-4CF4-8FBF-5B48E7D99E0C}" type="pres">
      <dgm:prSet presAssocID="{55BF7148-C02C-43AE-9247-7DB3F0D48756}" presName="Child" presStyleLbl="revTx" presStyleIdx="1" presStyleCnt="8">
        <dgm:presLayoutVars>
          <dgm:chMax val="0"/>
          <dgm:chPref val="0"/>
          <dgm:bulletEnabled val="1"/>
        </dgm:presLayoutVars>
      </dgm:prSet>
      <dgm:spPr/>
      <dgm:t>
        <a:bodyPr/>
        <a:lstStyle/>
        <a:p>
          <a:endParaRPr lang="en-US"/>
        </a:p>
      </dgm:t>
    </dgm:pt>
    <dgm:pt modelId="{15170C24-A281-465A-A9E9-469D112B0FF1}" type="pres">
      <dgm:prSet presAssocID="{D8BBD28F-1567-475E-8F6A-A232D25FBF0A}" presName="sibTrans" presStyleCnt="0"/>
      <dgm:spPr/>
    </dgm:pt>
    <dgm:pt modelId="{751E79C6-D9E4-4CFA-861E-60D707BBA2BA}" type="pres">
      <dgm:prSet presAssocID="{BD5BF881-DE79-489F-9B70-A03A96AC0A12}" presName="composite" presStyleCnt="0"/>
      <dgm:spPr/>
    </dgm:pt>
    <dgm:pt modelId="{16453E2F-FCD1-408B-B518-E8233D647985}" type="pres">
      <dgm:prSet presAssocID="{BD5BF881-DE79-489F-9B70-A03A96AC0A12}" presName="FirstChild" presStyleLbl="revTx" presStyleIdx="2" presStyleCnt="8">
        <dgm:presLayoutVars>
          <dgm:chMax val="0"/>
          <dgm:chPref val="0"/>
          <dgm:bulletEnabled val="1"/>
        </dgm:presLayoutVars>
      </dgm:prSet>
      <dgm:spPr/>
      <dgm:t>
        <a:bodyPr/>
        <a:lstStyle/>
        <a:p>
          <a:endParaRPr lang="en-US"/>
        </a:p>
      </dgm:t>
    </dgm:pt>
    <dgm:pt modelId="{982C4F7C-607D-44F8-BA6B-0AA50C234C5E}" type="pres">
      <dgm:prSet presAssocID="{BD5BF881-DE79-489F-9B70-A03A96AC0A12}" presName="Parent" presStyleLbl="alignNode1" presStyleIdx="1" presStyleCnt="4">
        <dgm:presLayoutVars>
          <dgm:chMax val="3"/>
          <dgm:chPref val="3"/>
          <dgm:bulletEnabled val="1"/>
        </dgm:presLayoutVars>
      </dgm:prSet>
      <dgm:spPr/>
      <dgm:t>
        <a:bodyPr/>
        <a:lstStyle/>
        <a:p>
          <a:endParaRPr lang="en-US"/>
        </a:p>
      </dgm:t>
    </dgm:pt>
    <dgm:pt modelId="{090D95F9-A999-4084-BA53-1231FC21725A}" type="pres">
      <dgm:prSet presAssocID="{BD5BF881-DE79-489F-9B70-A03A96AC0A12}" presName="Accent" presStyleLbl="parChTrans1D1" presStyleIdx="1" presStyleCnt="4"/>
      <dgm:spPr/>
    </dgm:pt>
    <dgm:pt modelId="{4E746DE9-1F69-486A-8589-F6349A6C44C8}" type="pres">
      <dgm:prSet presAssocID="{BD5BF881-DE79-489F-9B70-A03A96AC0A12}" presName="Child" presStyleLbl="revTx" presStyleIdx="3" presStyleCnt="8">
        <dgm:presLayoutVars>
          <dgm:chMax val="0"/>
          <dgm:chPref val="0"/>
          <dgm:bulletEnabled val="1"/>
        </dgm:presLayoutVars>
      </dgm:prSet>
      <dgm:spPr/>
      <dgm:t>
        <a:bodyPr/>
        <a:lstStyle/>
        <a:p>
          <a:endParaRPr lang="en-US"/>
        </a:p>
      </dgm:t>
    </dgm:pt>
    <dgm:pt modelId="{C91859C3-3700-4A58-B914-35BDD7DC2F74}" type="pres">
      <dgm:prSet presAssocID="{0B3A2A56-96A8-45D8-9B7E-E18C092C70B9}" presName="sibTrans" presStyleCnt="0"/>
      <dgm:spPr/>
    </dgm:pt>
    <dgm:pt modelId="{ECF1BFEF-7A08-4D98-B024-8F11902FEC8C}" type="pres">
      <dgm:prSet presAssocID="{CC55C6BC-1FD0-46A0-9685-F496A47DE763}" presName="composite" presStyleCnt="0"/>
      <dgm:spPr/>
    </dgm:pt>
    <dgm:pt modelId="{95704429-B418-4D78-98AC-1E03394DF69A}" type="pres">
      <dgm:prSet presAssocID="{CC55C6BC-1FD0-46A0-9685-F496A47DE763}" presName="FirstChild" presStyleLbl="revTx" presStyleIdx="4" presStyleCnt="8">
        <dgm:presLayoutVars>
          <dgm:chMax val="0"/>
          <dgm:chPref val="0"/>
          <dgm:bulletEnabled val="1"/>
        </dgm:presLayoutVars>
      </dgm:prSet>
      <dgm:spPr/>
      <dgm:t>
        <a:bodyPr/>
        <a:lstStyle/>
        <a:p>
          <a:endParaRPr lang="en-US"/>
        </a:p>
      </dgm:t>
    </dgm:pt>
    <dgm:pt modelId="{70195E14-84E2-4977-852F-ECAD084AF312}" type="pres">
      <dgm:prSet presAssocID="{CC55C6BC-1FD0-46A0-9685-F496A47DE763}" presName="Parent" presStyleLbl="alignNode1" presStyleIdx="2" presStyleCnt="4">
        <dgm:presLayoutVars>
          <dgm:chMax val="3"/>
          <dgm:chPref val="3"/>
          <dgm:bulletEnabled val="1"/>
        </dgm:presLayoutVars>
      </dgm:prSet>
      <dgm:spPr/>
      <dgm:t>
        <a:bodyPr/>
        <a:lstStyle/>
        <a:p>
          <a:endParaRPr lang="en-US"/>
        </a:p>
      </dgm:t>
    </dgm:pt>
    <dgm:pt modelId="{628D3948-E835-4875-8278-497E4CBD062F}" type="pres">
      <dgm:prSet presAssocID="{CC55C6BC-1FD0-46A0-9685-F496A47DE763}" presName="Accent" presStyleLbl="parChTrans1D1" presStyleIdx="2" presStyleCnt="4"/>
      <dgm:spPr/>
    </dgm:pt>
    <dgm:pt modelId="{394612A2-B397-4314-AF1F-0DB906299472}" type="pres">
      <dgm:prSet presAssocID="{CC55C6BC-1FD0-46A0-9685-F496A47DE763}" presName="Child" presStyleLbl="revTx" presStyleIdx="5" presStyleCnt="8">
        <dgm:presLayoutVars>
          <dgm:chMax val="0"/>
          <dgm:chPref val="0"/>
          <dgm:bulletEnabled val="1"/>
        </dgm:presLayoutVars>
      </dgm:prSet>
      <dgm:spPr/>
      <dgm:t>
        <a:bodyPr/>
        <a:lstStyle/>
        <a:p>
          <a:endParaRPr lang="en-US"/>
        </a:p>
      </dgm:t>
    </dgm:pt>
    <dgm:pt modelId="{9733E604-2B80-4222-B8FD-385620203F3E}" type="pres">
      <dgm:prSet presAssocID="{6FF56F7E-A809-475E-9D76-A39ACD2F13FF}" presName="sibTrans" presStyleCnt="0"/>
      <dgm:spPr/>
    </dgm:pt>
    <dgm:pt modelId="{6BFF968A-DE4F-4562-84C9-5D083DEF17A9}" type="pres">
      <dgm:prSet presAssocID="{F347B5E0-2893-46F5-9CF1-5324B6C20B5C}" presName="composite" presStyleCnt="0"/>
      <dgm:spPr/>
    </dgm:pt>
    <dgm:pt modelId="{19BEFE9D-ACBA-4EF7-A178-5349B1093E46}" type="pres">
      <dgm:prSet presAssocID="{F347B5E0-2893-46F5-9CF1-5324B6C20B5C}" presName="FirstChild" presStyleLbl="revTx" presStyleIdx="6" presStyleCnt="8" custLinFactNeighborX="-810" custLinFactNeighborY="-2688">
        <dgm:presLayoutVars>
          <dgm:chMax val="0"/>
          <dgm:chPref val="0"/>
          <dgm:bulletEnabled val="1"/>
        </dgm:presLayoutVars>
      </dgm:prSet>
      <dgm:spPr/>
      <dgm:t>
        <a:bodyPr/>
        <a:lstStyle/>
        <a:p>
          <a:endParaRPr lang="en-US"/>
        </a:p>
      </dgm:t>
    </dgm:pt>
    <dgm:pt modelId="{8DA71A51-0F53-4EDF-8DE2-38D68207F70A}" type="pres">
      <dgm:prSet presAssocID="{F347B5E0-2893-46F5-9CF1-5324B6C20B5C}" presName="Parent" presStyleLbl="alignNode1" presStyleIdx="3" presStyleCnt="4">
        <dgm:presLayoutVars>
          <dgm:chMax val="3"/>
          <dgm:chPref val="3"/>
          <dgm:bulletEnabled val="1"/>
        </dgm:presLayoutVars>
      </dgm:prSet>
      <dgm:spPr/>
      <dgm:t>
        <a:bodyPr/>
        <a:lstStyle/>
        <a:p>
          <a:endParaRPr lang="en-US"/>
        </a:p>
      </dgm:t>
    </dgm:pt>
    <dgm:pt modelId="{F05619D8-DA7C-4856-AABB-D8510416166D}" type="pres">
      <dgm:prSet presAssocID="{F347B5E0-2893-46F5-9CF1-5324B6C20B5C}" presName="Accent" presStyleLbl="parChTrans1D1" presStyleIdx="3" presStyleCnt="4"/>
      <dgm:spPr/>
    </dgm:pt>
    <dgm:pt modelId="{A5F80187-C077-4EF2-B903-8F785745B30B}" type="pres">
      <dgm:prSet presAssocID="{F347B5E0-2893-46F5-9CF1-5324B6C20B5C}" presName="Child" presStyleLbl="revTx" presStyleIdx="7" presStyleCnt="8">
        <dgm:presLayoutVars>
          <dgm:chMax val="0"/>
          <dgm:chPref val="0"/>
          <dgm:bulletEnabled val="1"/>
        </dgm:presLayoutVars>
      </dgm:prSet>
      <dgm:spPr/>
      <dgm:t>
        <a:bodyPr/>
        <a:lstStyle/>
        <a:p>
          <a:endParaRPr lang="en-US"/>
        </a:p>
      </dgm:t>
    </dgm:pt>
  </dgm:ptLst>
  <dgm:cxnLst>
    <dgm:cxn modelId="{830A2E7A-7D3D-414D-9ED4-9F58699D39DE}" type="presOf" srcId="{67506415-8919-4D53-A870-CE07725442D7}" destId="{4E746DE9-1F69-486A-8589-F6349A6C44C8}" srcOrd="0" destOrd="0" presId="urn:microsoft.com/office/officeart/2011/layout/TabList"/>
    <dgm:cxn modelId="{3D9E48CE-D47E-4390-B5A4-D4ED776CC95A}" type="presOf" srcId="{885B07FD-E017-430C-A9AD-379203482784}" destId="{A5F80187-C077-4EF2-B903-8F785745B30B}" srcOrd="0" destOrd="0" presId="urn:microsoft.com/office/officeart/2011/layout/TabList"/>
    <dgm:cxn modelId="{1C5095B9-A0E9-41DA-BB30-EBBEB11B6AF6}" srcId="{55BF7148-C02C-43AE-9247-7DB3F0D48756}" destId="{1063619F-233E-4BB4-ACFF-475605A680E7}" srcOrd="2" destOrd="0" parTransId="{3BFA079C-AF08-465B-8AFF-956401B999C6}" sibTransId="{1DDE980A-8CCD-4BD2-B5F7-3BFA6E85FD9A}"/>
    <dgm:cxn modelId="{87D19347-CF55-49BF-A37E-DED74D87AD82}" type="presOf" srcId="{2E1722C0-D88D-439F-B73F-E12D89F8902A}" destId="{50768CFD-E5D8-4683-BF6E-3253F5A9A307}" srcOrd="0" destOrd="0" presId="urn:microsoft.com/office/officeart/2011/layout/TabList"/>
    <dgm:cxn modelId="{B92C7516-0394-4BBB-814B-49D7221D5E68}" srcId="{CC55C6BC-1FD0-46A0-9685-F496A47DE763}" destId="{951FB4B9-FBCC-4667-B9EE-9C95C8328171}" srcOrd="2" destOrd="0" parTransId="{C56CDB4A-08F5-4639-8C19-638C2C152AFB}" sibTransId="{4F2990FA-EADC-4CD6-9625-93B1C0708741}"/>
    <dgm:cxn modelId="{58ADFFB9-EBAC-4F6B-94B3-8B5ADE8B88B8}" srcId="{F347B5E0-2893-46F5-9CF1-5324B6C20B5C}" destId="{885B07FD-E017-430C-A9AD-379203482784}" srcOrd="1" destOrd="0" parTransId="{7C2E1EF6-F20C-4FF0-8D89-B82D3F8817E8}" sibTransId="{98026A3A-1FC0-4F7E-8C9C-ABE1E29A6CD7}"/>
    <dgm:cxn modelId="{F93A0ECE-322B-4E3A-B858-13C3BA2156A2}" type="presOf" srcId="{951373BE-782D-4481-A295-EF41020123F6}" destId="{394612A2-B397-4314-AF1F-0DB906299472}" srcOrd="0" destOrd="0" presId="urn:microsoft.com/office/officeart/2011/layout/TabList"/>
    <dgm:cxn modelId="{FC8F4A71-DAE8-494D-B79A-E734B1B48C73}" type="presOf" srcId="{55BF7148-C02C-43AE-9247-7DB3F0D48756}" destId="{B2599DE8-7257-418C-BA28-4212CD184B68}" srcOrd="0" destOrd="0" presId="urn:microsoft.com/office/officeart/2011/layout/TabList"/>
    <dgm:cxn modelId="{9C36C6C0-4EE4-42C8-9C94-334ED4DFD5B7}" type="presOf" srcId="{CC55C6BC-1FD0-46A0-9685-F496A47DE763}" destId="{70195E14-84E2-4977-852F-ECAD084AF312}" srcOrd="0" destOrd="0" presId="urn:microsoft.com/office/officeart/2011/layout/TabList"/>
    <dgm:cxn modelId="{8C77478A-572A-443A-9061-3F504ED46102}" type="presOf" srcId="{F19829B6-B279-4F43-B087-98A2872DE1C2}" destId="{19BEFE9D-ACBA-4EF7-A178-5349B1093E46}" srcOrd="0" destOrd="0" presId="urn:microsoft.com/office/officeart/2011/layout/TabList"/>
    <dgm:cxn modelId="{1267D630-835C-4CD4-A29C-4521E34334CD}" srcId="{F347B5E0-2893-46F5-9CF1-5324B6C20B5C}" destId="{00ACE3C6-38AD-457B-8AE5-3D860E8FD538}" srcOrd="3" destOrd="0" parTransId="{82B7D120-6701-479D-9F5B-96DE0CD48264}" sibTransId="{965F44EB-AE76-46E8-BA4E-125F3CC60E48}"/>
    <dgm:cxn modelId="{039185E6-D195-4D59-A734-BB04F47003D8}" type="presOf" srcId="{7757DA6C-FA69-492A-BF14-271EA1C5E17A}" destId="{FE6D2E59-5A2C-4B00-95AD-86866DED949D}" srcOrd="0" destOrd="0" presId="urn:microsoft.com/office/officeart/2011/layout/TabList"/>
    <dgm:cxn modelId="{A57EF1EA-5D41-406E-8F96-BE98D29BAE96}" srcId="{7757DA6C-FA69-492A-BF14-271EA1C5E17A}" destId="{55BF7148-C02C-43AE-9247-7DB3F0D48756}" srcOrd="0" destOrd="0" parTransId="{52A83184-D7DE-4A19-B4ED-CE3569FB4CCF}" sibTransId="{D8BBD28F-1567-475E-8F6A-A232D25FBF0A}"/>
    <dgm:cxn modelId="{797FD4C8-7B69-4335-804A-4AB7CFEB825B}" srcId="{46304943-EC8F-4B9D-8490-476B63F97899}" destId="{E41E4147-69C3-47D0-8A76-E096C4D6F581}" srcOrd="1" destOrd="0" parTransId="{F3667956-39D8-4CA1-92F3-22820357B956}" sibTransId="{6DA4BF04-AA07-4DC6-9658-338C7934ED00}"/>
    <dgm:cxn modelId="{CE1BB4D5-FA7B-4711-AE09-D15CBB6C9848}" srcId="{BD5BF881-DE79-489F-9B70-A03A96AC0A12}" destId="{67506415-8919-4D53-A870-CE07725442D7}" srcOrd="1" destOrd="0" parTransId="{F4D4E727-2EC9-4BE3-997E-36731C5A5519}" sibTransId="{C8EC2210-AC84-4897-B44F-9BFF565FE0C4}"/>
    <dgm:cxn modelId="{C047D763-4F51-4332-8758-3752C84EE4A1}" type="presOf" srcId="{E41E4147-69C3-47D0-8A76-E096C4D6F581}" destId="{4E746DE9-1F69-486A-8589-F6349A6C44C8}" srcOrd="0" destOrd="3" presId="urn:microsoft.com/office/officeart/2011/layout/TabList"/>
    <dgm:cxn modelId="{F33AA18E-D9FE-4D4D-A72C-7B5785BC5B4C}" type="presOf" srcId="{1E2A813C-ED95-4F88-8F35-A335F47421AB}" destId="{00AF93BC-490F-4CF4-8FBF-5B48E7D99E0C}" srcOrd="0" destOrd="0" presId="urn:microsoft.com/office/officeart/2011/layout/TabList"/>
    <dgm:cxn modelId="{2AC7F3FF-C23E-4DB9-979D-F29A24034E31}" srcId="{F347B5E0-2893-46F5-9CF1-5324B6C20B5C}" destId="{F19829B6-B279-4F43-B087-98A2872DE1C2}" srcOrd="0" destOrd="0" parTransId="{CC8FB4D0-97C6-4124-BDD2-E03C6313FFCD}" sibTransId="{C31E5E45-0EB9-495F-98D6-D9EFE694CDD6}"/>
    <dgm:cxn modelId="{63DB1076-9616-4402-8009-64648611D2CA}" type="presOf" srcId="{26EFCDF1-0E4B-47C0-88F6-32FACA3A6182}" destId="{16453E2F-FCD1-408B-B518-E8233D647985}" srcOrd="0" destOrd="0" presId="urn:microsoft.com/office/officeart/2011/layout/TabList"/>
    <dgm:cxn modelId="{40A41AB4-6E06-4A92-90A8-3D2DBFA2E683}" type="presOf" srcId="{0BA15900-8E09-4FF3-9CFD-B05CA586E457}" destId="{A5F80187-C077-4EF2-B903-8F785745B30B}" srcOrd="0" destOrd="1" presId="urn:microsoft.com/office/officeart/2011/layout/TabList"/>
    <dgm:cxn modelId="{7194D544-775F-45CC-B9FC-53EEC92F6849}" srcId="{7757DA6C-FA69-492A-BF14-271EA1C5E17A}" destId="{CC55C6BC-1FD0-46A0-9685-F496A47DE763}" srcOrd="2" destOrd="0" parTransId="{9306DFC3-07B5-48B2-BA39-5CF8319F7249}" sibTransId="{6FF56F7E-A809-475E-9D76-A39ACD2F13FF}"/>
    <dgm:cxn modelId="{BD68621C-00E4-4BAA-A8D8-3EB7B6AE418B}" srcId="{BD5BF881-DE79-489F-9B70-A03A96AC0A12}" destId="{26EFCDF1-0E4B-47C0-88F6-32FACA3A6182}" srcOrd="0" destOrd="0" parTransId="{1A2B3F1F-9E92-47EC-B552-9CA0BB656BF8}" sibTransId="{F1F659C5-C8B8-4857-AF17-07BFDD28F31A}"/>
    <dgm:cxn modelId="{014CE773-6528-45CF-87A8-6672901EB869}" srcId="{CC55C6BC-1FD0-46A0-9685-F496A47DE763}" destId="{951373BE-782D-4481-A295-EF41020123F6}" srcOrd="1" destOrd="0" parTransId="{2F98BA7A-9C21-4A90-9DD8-3406D1DAF851}" sibTransId="{176086F3-FAF6-4E97-9B61-B8E257E66103}"/>
    <dgm:cxn modelId="{46E8917E-66D1-48DC-BCCB-D9AE4C89C18C}" srcId="{BD5BF881-DE79-489F-9B70-A03A96AC0A12}" destId="{46304943-EC8F-4B9D-8490-476B63F97899}" srcOrd="2" destOrd="0" parTransId="{EEA53AEA-68C5-41BB-9324-236B4333D8AB}" sibTransId="{8C121BC6-9DFB-49A4-8B48-4D84F8AEF744}"/>
    <dgm:cxn modelId="{B5F5BD88-CD60-449A-9515-1057B388F059}" type="presOf" srcId="{1ABB3C9B-B514-4963-BC73-CCE22A51B270}" destId="{4E746DE9-1F69-486A-8589-F6349A6C44C8}" srcOrd="0" destOrd="2" presId="urn:microsoft.com/office/officeart/2011/layout/TabList"/>
    <dgm:cxn modelId="{1D6EDFE3-1855-4237-B401-151DCC7927A4}" type="presOf" srcId="{00ACE3C6-38AD-457B-8AE5-3D860E8FD538}" destId="{A5F80187-C077-4EF2-B903-8F785745B30B}" srcOrd="0" destOrd="2" presId="urn:microsoft.com/office/officeart/2011/layout/TabList"/>
    <dgm:cxn modelId="{3EE710FC-F2E5-436C-A9ED-06CAF2F93479}" srcId="{55BF7148-C02C-43AE-9247-7DB3F0D48756}" destId="{2E1722C0-D88D-439F-B73F-E12D89F8902A}" srcOrd="0" destOrd="0" parTransId="{3A23E7B1-EF50-44F2-81FE-418FD9557F12}" sibTransId="{87000701-146A-44F8-9124-1358CA1D889F}"/>
    <dgm:cxn modelId="{DA13505E-6B0F-4A18-B1E0-919076A7F859}" type="presOf" srcId="{1063619F-233E-4BB4-ACFF-475605A680E7}" destId="{00AF93BC-490F-4CF4-8FBF-5B48E7D99E0C}" srcOrd="0" destOrd="1" presId="urn:microsoft.com/office/officeart/2011/layout/TabList"/>
    <dgm:cxn modelId="{B1435CFA-DE00-4BA2-9D86-34A7CAC0427F}" type="presOf" srcId="{805946C0-E1CD-4AFC-9A3A-AE832556D882}" destId="{00AF93BC-490F-4CF4-8FBF-5B48E7D99E0C}" srcOrd="0" destOrd="2" presId="urn:microsoft.com/office/officeart/2011/layout/TabList"/>
    <dgm:cxn modelId="{64399136-682E-4B45-AEBA-A21A75A09D7F}" srcId="{55BF7148-C02C-43AE-9247-7DB3F0D48756}" destId="{805946C0-E1CD-4AFC-9A3A-AE832556D882}" srcOrd="3" destOrd="0" parTransId="{A883C308-1C52-4E98-8A54-86DA514F4DE9}" sibTransId="{7E28392A-2E3B-41C4-A706-FC5086D1A54A}"/>
    <dgm:cxn modelId="{3AD39EBF-132C-44C9-8D3E-D3BF649399F6}" srcId="{7757DA6C-FA69-492A-BF14-271EA1C5E17A}" destId="{BD5BF881-DE79-489F-9B70-A03A96AC0A12}" srcOrd="1" destOrd="0" parTransId="{E02BEC4D-84F2-4EB1-8B16-D3BDCF45B08E}" sibTransId="{0B3A2A56-96A8-45D8-9B7E-E18C092C70B9}"/>
    <dgm:cxn modelId="{A904D712-1238-4246-AA88-491FF3EE90F6}" srcId="{7757DA6C-FA69-492A-BF14-271EA1C5E17A}" destId="{F347B5E0-2893-46F5-9CF1-5324B6C20B5C}" srcOrd="3" destOrd="0" parTransId="{FF4C9DAE-AA05-463D-8808-50C5CC858846}" sibTransId="{2C629BCC-6C9A-4F0F-A6AC-53801E3BF471}"/>
    <dgm:cxn modelId="{94FDEC0D-08AD-4D75-9285-03685C9C1F5E}" srcId="{F347B5E0-2893-46F5-9CF1-5324B6C20B5C}" destId="{0BA15900-8E09-4FF3-9CFD-B05CA586E457}" srcOrd="2" destOrd="0" parTransId="{DE629CC5-48B5-46AE-BC6F-EBC31381E95C}" sibTransId="{324A4A3D-B275-4F65-9D46-7972DED1708D}"/>
    <dgm:cxn modelId="{CBF1E04A-CF08-49BD-B65B-5E3888CC6B32}" type="presOf" srcId="{951FB4B9-FBCC-4667-B9EE-9C95C8328171}" destId="{394612A2-B397-4314-AF1F-0DB906299472}" srcOrd="0" destOrd="1" presId="urn:microsoft.com/office/officeart/2011/layout/TabList"/>
    <dgm:cxn modelId="{8B8DAF9F-E096-4AF1-B8D8-4E6FBF0F4539}" srcId="{CC55C6BC-1FD0-46A0-9685-F496A47DE763}" destId="{CCE729D9-A587-467A-AB4C-87D369AED7C3}" srcOrd="0" destOrd="0" parTransId="{CD279F21-45AC-4B8B-814F-D10F9CD2AB9D}" sibTransId="{658E2AD3-00B8-4501-A432-5E00C2EB1A62}"/>
    <dgm:cxn modelId="{C5ED949F-CE9B-4A93-A2BE-E4622EE89491}" type="presOf" srcId="{CCE729D9-A587-467A-AB4C-87D369AED7C3}" destId="{95704429-B418-4D78-98AC-1E03394DF69A}" srcOrd="0" destOrd="0" presId="urn:microsoft.com/office/officeart/2011/layout/TabList"/>
    <dgm:cxn modelId="{EDE30DC6-FB02-4D19-B8FE-F5DD13D17859}" type="presOf" srcId="{BD5BF881-DE79-489F-9B70-A03A96AC0A12}" destId="{982C4F7C-607D-44F8-BA6B-0AA50C234C5E}" srcOrd="0" destOrd="0" presId="urn:microsoft.com/office/officeart/2011/layout/TabList"/>
    <dgm:cxn modelId="{4BA9F812-F508-4927-BC99-E93E57678A82}" srcId="{46304943-EC8F-4B9D-8490-476B63F97899}" destId="{1ABB3C9B-B514-4963-BC73-CCE22A51B270}" srcOrd="0" destOrd="0" parTransId="{FAD9D932-C180-4078-94F1-38D7FD603D23}" sibTransId="{8AA18F17-E529-46D4-802D-C5DA9A4ED1B9}"/>
    <dgm:cxn modelId="{3876CCFF-9EB0-4BE0-A141-CCBF2D9A7AC1}" type="presOf" srcId="{F347B5E0-2893-46F5-9CF1-5324B6C20B5C}" destId="{8DA71A51-0F53-4EDF-8DE2-38D68207F70A}" srcOrd="0" destOrd="0" presId="urn:microsoft.com/office/officeart/2011/layout/TabList"/>
    <dgm:cxn modelId="{4902BEE0-17AD-4151-BF95-0902E4E3C74A}" type="presOf" srcId="{46304943-EC8F-4B9D-8490-476B63F97899}" destId="{4E746DE9-1F69-486A-8589-F6349A6C44C8}" srcOrd="0" destOrd="1" presId="urn:microsoft.com/office/officeart/2011/layout/TabList"/>
    <dgm:cxn modelId="{3B041308-8E58-46B7-911A-A8A7AFF572C6}" srcId="{55BF7148-C02C-43AE-9247-7DB3F0D48756}" destId="{1E2A813C-ED95-4F88-8F35-A335F47421AB}" srcOrd="1" destOrd="0" parTransId="{E40B1902-349D-418C-A925-B27361475BE7}" sibTransId="{6FAD3F67-6061-428B-BF35-B5F25C9C3512}"/>
    <dgm:cxn modelId="{A3BD40B5-6929-487C-ADDA-E2EC97C62FA5}" type="presParOf" srcId="{FE6D2E59-5A2C-4B00-95AD-86866DED949D}" destId="{E4A5BA3E-FF0C-431A-93F2-8C2E91232B13}" srcOrd="0" destOrd="0" presId="urn:microsoft.com/office/officeart/2011/layout/TabList"/>
    <dgm:cxn modelId="{AF85EE42-A9D6-401E-B5EE-27569681DCDF}" type="presParOf" srcId="{E4A5BA3E-FF0C-431A-93F2-8C2E91232B13}" destId="{50768CFD-E5D8-4683-BF6E-3253F5A9A307}" srcOrd="0" destOrd="0" presId="urn:microsoft.com/office/officeart/2011/layout/TabList"/>
    <dgm:cxn modelId="{C6109D21-E28D-48C8-8F9E-120D20FA8E84}" type="presParOf" srcId="{E4A5BA3E-FF0C-431A-93F2-8C2E91232B13}" destId="{B2599DE8-7257-418C-BA28-4212CD184B68}" srcOrd="1" destOrd="0" presId="urn:microsoft.com/office/officeart/2011/layout/TabList"/>
    <dgm:cxn modelId="{74EA2280-9154-4216-9D05-575D69A81817}" type="presParOf" srcId="{E4A5BA3E-FF0C-431A-93F2-8C2E91232B13}" destId="{5C9408BD-A67C-48B8-9A65-01E1B28AF906}" srcOrd="2" destOrd="0" presId="urn:microsoft.com/office/officeart/2011/layout/TabList"/>
    <dgm:cxn modelId="{D1AB7540-BCB9-4872-8B95-8135E8EFB40B}" type="presParOf" srcId="{FE6D2E59-5A2C-4B00-95AD-86866DED949D}" destId="{00AF93BC-490F-4CF4-8FBF-5B48E7D99E0C}" srcOrd="1" destOrd="0" presId="urn:microsoft.com/office/officeart/2011/layout/TabList"/>
    <dgm:cxn modelId="{FCF8329A-579B-4429-933D-F0931A0B922D}" type="presParOf" srcId="{FE6D2E59-5A2C-4B00-95AD-86866DED949D}" destId="{15170C24-A281-465A-A9E9-469D112B0FF1}" srcOrd="2" destOrd="0" presId="urn:microsoft.com/office/officeart/2011/layout/TabList"/>
    <dgm:cxn modelId="{1206C2D4-F465-4735-9315-6AF5DC14BBF8}" type="presParOf" srcId="{FE6D2E59-5A2C-4B00-95AD-86866DED949D}" destId="{751E79C6-D9E4-4CFA-861E-60D707BBA2BA}" srcOrd="3" destOrd="0" presId="urn:microsoft.com/office/officeart/2011/layout/TabList"/>
    <dgm:cxn modelId="{BE4570D5-8EA4-4B30-8DA9-5F6DDF1E69A8}" type="presParOf" srcId="{751E79C6-D9E4-4CFA-861E-60D707BBA2BA}" destId="{16453E2F-FCD1-408B-B518-E8233D647985}" srcOrd="0" destOrd="0" presId="urn:microsoft.com/office/officeart/2011/layout/TabList"/>
    <dgm:cxn modelId="{DE877836-4427-4929-A40E-B748DBBCC724}" type="presParOf" srcId="{751E79C6-D9E4-4CFA-861E-60D707BBA2BA}" destId="{982C4F7C-607D-44F8-BA6B-0AA50C234C5E}" srcOrd="1" destOrd="0" presId="urn:microsoft.com/office/officeart/2011/layout/TabList"/>
    <dgm:cxn modelId="{E675268B-2176-4E6D-85D0-FC2B7957B82D}" type="presParOf" srcId="{751E79C6-D9E4-4CFA-861E-60D707BBA2BA}" destId="{090D95F9-A999-4084-BA53-1231FC21725A}" srcOrd="2" destOrd="0" presId="urn:microsoft.com/office/officeart/2011/layout/TabList"/>
    <dgm:cxn modelId="{173A1AE7-1AFA-47A9-8678-0BAE04F3904B}" type="presParOf" srcId="{FE6D2E59-5A2C-4B00-95AD-86866DED949D}" destId="{4E746DE9-1F69-486A-8589-F6349A6C44C8}" srcOrd="4" destOrd="0" presId="urn:microsoft.com/office/officeart/2011/layout/TabList"/>
    <dgm:cxn modelId="{4A4C3856-3D7F-48E1-97FD-1FFD2342DA3B}" type="presParOf" srcId="{FE6D2E59-5A2C-4B00-95AD-86866DED949D}" destId="{C91859C3-3700-4A58-B914-35BDD7DC2F74}" srcOrd="5" destOrd="0" presId="urn:microsoft.com/office/officeart/2011/layout/TabList"/>
    <dgm:cxn modelId="{274B1891-A342-47BE-B150-05142F122451}" type="presParOf" srcId="{FE6D2E59-5A2C-4B00-95AD-86866DED949D}" destId="{ECF1BFEF-7A08-4D98-B024-8F11902FEC8C}" srcOrd="6" destOrd="0" presId="urn:microsoft.com/office/officeart/2011/layout/TabList"/>
    <dgm:cxn modelId="{E929E40B-A448-4F14-B806-7FD2E7B698AC}" type="presParOf" srcId="{ECF1BFEF-7A08-4D98-B024-8F11902FEC8C}" destId="{95704429-B418-4D78-98AC-1E03394DF69A}" srcOrd="0" destOrd="0" presId="urn:microsoft.com/office/officeart/2011/layout/TabList"/>
    <dgm:cxn modelId="{77D497B8-B7AE-4FD5-936F-2720365B5811}" type="presParOf" srcId="{ECF1BFEF-7A08-4D98-B024-8F11902FEC8C}" destId="{70195E14-84E2-4977-852F-ECAD084AF312}" srcOrd="1" destOrd="0" presId="urn:microsoft.com/office/officeart/2011/layout/TabList"/>
    <dgm:cxn modelId="{F7D83C2D-77AB-46D5-9FD4-61883810AE30}" type="presParOf" srcId="{ECF1BFEF-7A08-4D98-B024-8F11902FEC8C}" destId="{628D3948-E835-4875-8278-497E4CBD062F}" srcOrd="2" destOrd="0" presId="urn:microsoft.com/office/officeart/2011/layout/TabList"/>
    <dgm:cxn modelId="{EADC41F5-FB33-4DC3-A06F-C6B6059BC91F}" type="presParOf" srcId="{FE6D2E59-5A2C-4B00-95AD-86866DED949D}" destId="{394612A2-B397-4314-AF1F-0DB906299472}" srcOrd="7" destOrd="0" presId="urn:microsoft.com/office/officeart/2011/layout/TabList"/>
    <dgm:cxn modelId="{1F1C3F45-109E-4151-9599-740135CD7CF4}" type="presParOf" srcId="{FE6D2E59-5A2C-4B00-95AD-86866DED949D}" destId="{9733E604-2B80-4222-B8FD-385620203F3E}" srcOrd="8" destOrd="0" presId="urn:microsoft.com/office/officeart/2011/layout/TabList"/>
    <dgm:cxn modelId="{6519A6A3-37B2-423A-A672-85A3EBE295CB}" type="presParOf" srcId="{FE6D2E59-5A2C-4B00-95AD-86866DED949D}" destId="{6BFF968A-DE4F-4562-84C9-5D083DEF17A9}" srcOrd="9" destOrd="0" presId="urn:microsoft.com/office/officeart/2011/layout/TabList"/>
    <dgm:cxn modelId="{52A3ACE2-B84C-4334-A290-7DB32446EDB3}" type="presParOf" srcId="{6BFF968A-DE4F-4562-84C9-5D083DEF17A9}" destId="{19BEFE9D-ACBA-4EF7-A178-5349B1093E46}" srcOrd="0" destOrd="0" presId="urn:microsoft.com/office/officeart/2011/layout/TabList"/>
    <dgm:cxn modelId="{704E6F8E-E6DE-4BC1-BB07-D16FC2812F75}" type="presParOf" srcId="{6BFF968A-DE4F-4562-84C9-5D083DEF17A9}" destId="{8DA71A51-0F53-4EDF-8DE2-38D68207F70A}" srcOrd="1" destOrd="0" presId="urn:microsoft.com/office/officeart/2011/layout/TabList"/>
    <dgm:cxn modelId="{027DB1C1-3BFA-49F3-9A21-D741509ADF4E}" type="presParOf" srcId="{6BFF968A-DE4F-4562-84C9-5D083DEF17A9}" destId="{F05619D8-DA7C-4856-AABB-D8510416166D}" srcOrd="2" destOrd="0" presId="urn:microsoft.com/office/officeart/2011/layout/TabList"/>
    <dgm:cxn modelId="{CF61B821-9938-4F17-A73B-B3E958458131}" type="presParOf" srcId="{FE6D2E59-5A2C-4B00-95AD-86866DED949D}" destId="{A5F80187-C077-4EF2-B903-8F785745B30B}" srcOrd="10"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0152D-22EA-4164-885F-9A2A3CCC72EB}">
      <dsp:nvSpPr>
        <dsp:cNvPr id="0" name=""/>
        <dsp:cNvSpPr/>
      </dsp:nvSpPr>
      <dsp:spPr>
        <a:xfrm>
          <a:off x="4213" y="1620282"/>
          <a:ext cx="1306245" cy="783747"/>
        </a:xfrm>
        <a:prstGeom prst="roundRect">
          <a:avLst>
            <a:gd name="adj" fmla="val 1000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t>شناسایی مساله تصمیم</a:t>
          </a:r>
          <a:endParaRPr lang="en-US" sz="1800" kern="1200" dirty="0"/>
        </a:p>
      </dsp:txBody>
      <dsp:txXfrm>
        <a:off x="27168" y="1643237"/>
        <a:ext cx="1260335" cy="737837"/>
      </dsp:txXfrm>
    </dsp:sp>
    <dsp:sp modelId="{EC692D3D-06BE-4166-8DB4-9310D2E27F4E}">
      <dsp:nvSpPr>
        <dsp:cNvPr id="0" name=""/>
        <dsp:cNvSpPr/>
      </dsp:nvSpPr>
      <dsp:spPr>
        <a:xfrm>
          <a:off x="1441084" y="1850182"/>
          <a:ext cx="276924" cy="323948"/>
        </a:xfrm>
        <a:prstGeom prst="rightArrow">
          <a:avLst>
            <a:gd name="adj1" fmla="val 60000"/>
            <a:gd name="adj2" fmla="val 5000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441084" y="1914972"/>
        <a:ext cx="193847" cy="194368"/>
      </dsp:txXfrm>
    </dsp:sp>
    <dsp:sp modelId="{2100B051-751E-4016-8925-FDB51ADDBD64}">
      <dsp:nvSpPr>
        <dsp:cNvPr id="0" name=""/>
        <dsp:cNvSpPr/>
      </dsp:nvSpPr>
      <dsp:spPr>
        <a:xfrm>
          <a:off x="1832957" y="1620282"/>
          <a:ext cx="1306245" cy="783747"/>
        </a:xfrm>
        <a:prstGeom prst="roundRect">
          <a:avLst>
            <a:gd name="adj" fmla="val 10000"/>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t>ابداع گزینه ها</a:t>
          </a:r>
          <a:endParaRPr lang="en-US" sz="1800" kern="1200" dirty="0"/>
        </a:p>
      </dsp:txBody>
      <dsp:txXfrm>
        <a:off x="1855912" y="1643237"/>
        <a:ext cx="1260335" cy="737837"/>
      </dsp:txXfrm>
    </dsp:sp>
    <dsp:sp modelId="{2AAD3447-9351-4A94-9F80-735AEEE2A20B}">
      <dsp:nvSpPr>
        <dsp:cNvPr id="0" name=""/>
        <dsp:cNvSpPr/>
      </dsp:nvSpPr>
      <dsp:spPr>
        <a:xfrm>
          <a:off x="3269828" y="1850182"/>
          <a:ext cx="276924" cy="323948"/>
        </a:xfrm>
        <a:prstGeom prst="rightArrow">
          <a:avLst>
            <a:gd name="adj1" fmla="val 60000"/>
            <a:gd name="adj2" fmla="val 50000"/>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269828" y="1914972"/>
        <a:ext cx="193847" cy="194368"/>
      </dsp:txXfrm>
    </dsp:sp>
    <dsp:sp modelId="{8A53EFF2-2CAE-4B59-B478-88FE86FF717E}">
      <dsp:nvSpPr>
        <dsp:cNvPr id="0" name=""/>
        <dsp:cNvSpPr/>
      </dsp:nvSpPr>
      <dsp:spPr>
        <a:xfrm>
          <a:off x="3661702" y="1620282"/>
          <a:ext cx="1306245" cy="783747"/>
        </a:xfrm>
        <a:prstGeom prst="roundRect">
          <a:avLst>
            <a:gd name="adj" fmla="val 1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t>تبیین اهداف</a:t>
          </a:r>
          <a:endParaRPr lang="en-US" sz="1800" kern="1200" dirty="0"/>
        </a:p>
      </dsp:txBody>
      <dsp:txXfrm>
        <a:off x="3684657" y="1643237"/>
        <a:ext cx="1260335" cy="737837"/>
      </dsp:txXfrm>
    </dsp:sp>
    <dsp:sp modelId="{A3E1B454-C927-4C27-986A-2AF0A841C189}">
      <dsp:nvSpPr>
        <dsp:cNvPr id="0" name=""/>
        <dsp:cNvSpPr/>
      </dsp:nvSpPr>
      <dsp:spPr>
        <a:xfrm>
          <a:off x="5098572" y="1850182"/>
          <a:ext cx="276924" cy="323948"/>
        </a:xfrm>
        <a:prstGeom prst="rightArrow">
          <a:avLst>
            <a:gd name="adj1" fmla="val 60000"/>
            <a:gd name="adj2" fmla="val 5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098572" y="1914972"/>
        <a:ext cx="193847" cy="194368"/>
      </dsp:txXfrm>
    </dsp:sp>
    <dsp:sp modelId="{ACCEEA0D-767D-493A-9940-089F92795140}">
      <dsp:nvSpPr>
        <dsp:cNvPr id="0" name=""/>
        <dsp:cNvSpPr/>
      </dsp:nvSpPr>
      <dsp:spPr>
        <a:xfrm>
          <a:off x="5490446" y="1620282"/>
          <a:ext cx="1306245" cy="783747"/>
        </a:xfrm>
        <a:prstGeom prst="roundRect">
          <a:avLst>
            <a:gd name="adj" fmla="val 1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t>تصمیم گیری</a:t>
          </a:r>
          <a:endParaRPr lang="en-US" sz="1800" kern="1200" dirty="0"/>
        </a:p>
      </dsp:txBody>
      <dsp:txXfrm>
        <a:off x="5513401" y="1643237"/>
        <a:ext cx="1260335" cy="737837"/>
      </dsp:txXfrm>
    </dsp:sp>
    <dsp:sp modelId="{BB39C30C-C70E-492C-AD9E-F183B1474184}">
      <dsp:nvSpPr>
        <dsp:cNvPr id="0" name=""/>
        <dsp:cNvSpPr/>
      </dsp:nvSpPr>
      <dsp:spPr>
        <a:xfrm rot="5294450" flipV="1">
          <a:off x="6004622" y="1160203"/>
          <a:ext cx="319280" cy="356343"/>
        </a:xfrm>
        <a:prstGeom prst="rightArrow">
          <a:avLst>
            <a:gd name="adj1" fmla="val 60000"/>
            <a:gd name="adj2" fmla="val 5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6051044" y="1183603"/>
        <a:ext cx="223496" cy="213805"/>
      </dsp:txXfrm>
    </dsp:sp>
    <dsp:sp modelId="{87E34265-6EE7-4362-95B3-C5775BD91F26}">
      <dsp:nvSpPr>
        <dsp:cNvPr id="0" name=""/>
        <dsp:cNvSpPr/>
      </dsp:nvSpPr>
      <dsp:spPr>
        <a:xfrm>
          <a:off x="5531329" y="289142"/>
          <a:ext cx="1306245" cy="783747"/>
        </a:xfrm>
        <a:prstGeom prst="roundRect">
          <a:avLst>
            <a:gd name="adj" fmla="val 10000"/>
          </a:avLst>
        </a:prstGeom>
        <a:gradFill rotWithShape="0">
          <a:gsLst>
            <a:gs pos="0">
              <a:schemeClr val="accent6">
                <a:hueOff val="0"/>
                <a:satOff val="0"/>
                <a:lumOff val="0"/>
                <a:alphaOff val="0"/>
                <a:tint val="60000"/>
                <a:satMod val="160000"/>
              </a:schemeClr>
            </a:gs>
            <a:gs pos="46000">
              <a:schemeClr val="accent6">
                <a:hueOff val="0"/>
                <a:satOff val="0"/>
                <a:lumOff val="0"/>
                <a:alphaOff val="0"/>
                <a:tint val="86000"/>
                <a:satMod val="160000"/>
              </a:schemeClr>
            </a:gs>
            <a:gs pos="100000">
              <a:schemeClr val="accent6">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t>ادبیات تصمیم گیری</a:t>
          </a:r>
          <a:endParaRPr lang="en-US" sz="1800" kern="1200" dirty="0"/>
        </a:p>
      </dsp:txBody>
      <dsp:txXfrm>
        <a:off x="5554284" y="312097"/>
        <a:ext cx="1260335" cy="7378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0CDF7-E2B2-4D24-913B-E632974A2F92}">
      <dsp:nvSpPr>
        <dsp:cNvPr id="0" name=""/>
        <dsp:cNvSpPr/>
      </dsp:nvSpPr>
      <dsp:spPr>
        <a:xfrm rot="5400000">
          <a:off x="4247356" y="326692"/>
          <a:ext cx="2174874" cy="1522412"/>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t>چارچوب تفکر ارزشی</a:t>
          </a:r>
          <a:endParaRPr lang="en-US" sz="2000" kern="1200" dirty="0"/>
        </a:p>
      </dsp:txBody>
      <dsp:txXfrm rot="-5400000">
        <a:off x="4573587" y="761667"/>
        <a:ext cx="1522412" cy="652462"/>
      </dsp:txXfrm>
    </dsp:sp>
    <dsp:sp modelId="{2D38CB13-497C-4B3C-8016-8D1DE28A36F1}">
      <dsp:nvSpPr>
        <dsp:cNvPr id="0" name=""/>
        <dsp:cNvSpPr/>
      </dsp:nvSpPr>
      <dsp:spPr>
        <a:xfrm rot="16200000">
          <a:off x="1579959" y="-1579498"/>
          <a:ext cx="1413668" cy="4573587"/>
        </a:xfrm>
        <a:prstGeom prst="round2Same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78232" bIns="6985" numCol="1" spcCol="1270" anchor="ctr" anchorCtr="0">
          <a:noAutofit/>
        </a:bodyPr>
        <a:lstStyle/>
        <a:p>
          <a:pPr marL="57150" lvl="1" indent="-57150" algn="r" defTabSz="488950" rtl="1">
            <a:lnSpc>
              <a:spcPct val="90000"/>
            </a:lnSpc>
            <a:spcBef>
              <a:spcPct val="0"/>
            </a:spcBef>
            <a:spcAft>
              <a:spcPct val="15000"/>
            </a:spcAft>
            <a:buChar char="••"/>
          </a:pPr>
          <a:r>
            <a:rPr lang="fa-IR" sz="1100" kern="1200" dirty="0" smtClean="0"/>
            <a:t>چگونه می  توان اهداف، ارزش ها و گزینه ها را به هم پیوند داد؟</a:t>
          </a:r>
          <a:endParaRPr lang="en-US" sz="1100" kern="1200" dirty="0"/>
        </a:p>
      </dsp:txBody>
      <dsp:txXfrm rot="5400000">
        <a:off x="69010" y="69471"/>
        <a:ext cx="4504577" cy="1275648"/>
      </dsp:txXfrm>
    </dsp:sp>
    <dsp:sp modelId="{1CB2A629-87D2-4769-9F26-41EB83CE35D1}">
      <dsp:nvSpPr>
        <dsp:cNvPr id="0" name=""/>
        <dsp:cNvSpPr/>
      </dsp:nvSpPr>
      <dsp:spPr>
        <a:xfrm rot="5400000">
          <a:off x="4247356" y="2214895"/>
          <a:ext cx="2174874" cy="1522412"/>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t>چارچوب تصمیم</a:t>
          </a:r>
          <a:endParaRPr lang="en-US" sz="2000" kern="1200" dirty="0"/>
        </a:p>
      </dsp:txBody>
      <dsp:txXfrm rot="-5400000">
        <a:off x="4573587" y="2649870"/>
        <a:ext cx="1522412" cy="652462"/>
      </dsp:txXfrm>
    </dsp:sp>
    <dsp:sp modelId="{93BBA247-86C0-4D43-B78E-48AA4B49F726}">
      <dsp:nvSpPr>
        <dsp:cNvPr id="0" name=""/>
        <dsp:cNvSpPr/>
      </dsp:nvSpPr>
      <dsp:spPr>
        <a:xfrm rot="16200000">
          <a:off x="1579959" y="308704"/>
          <a:ext cx="1413668" cy="4573587"/>
        </a:xfrm>
        <a:prstGeom prst="round2Same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78232" bIns="6985" numCol="1" spcCol="1270" anchor="ctr" anchorCtr="0">
          <a:noAutofit/>
        </a:bodyPr>
        <a:lstStyle/>
        <a:p>
          <a:pPr marL="57150" lvl="1" indent="-57150" algn="r" defTabSz="488950" rtl="1">
            <a:lnSpc>
              <a:spcPct val="90000"/>
            </a:lnSpc>
            <a:spcBef>
              <a:spcPct val="0"/>
            </a:spcBef>
            <a:spcAft>
              <a:spcPct val="15000"/>
            </a:spcAft>
            <a:buChar char="••"/>
          </a:pPr>
          <a:r>
            <a:rPr lang="fa-IR" sz="1100" kern="1200" dirty="0" smtClean="0"/>
            <a:t>زمینه تصمیم + اهداف بنیادی = چارچوب تصمیم</a:t>
          </a:r>
          <a:endParaRPr lang="en-US" sz="1100" kern="1200" dirty="0"/>
        </a:p>
        <a:p>
          <a:pPr marL="57150" lvl="1" indent="-57150" algn="r" defTabSz="488950" rtl="1">
            <a:lnSpc>
              <a:spcPct val="90000"/>
            </a:lnSpc>
            <a:spcBef>
              <a:spcPct val="0"/>
            </a:spcBef>
            <a:spcAft>
              <a:spcPct val="15000"/>
            </a:spcAft>
            <a:buChar char="••"/>
          </a:pPr>
          <a:r>
            <a:rPr lang="fa-IR" sz="1100" kern="1200" dirty="0" smtClean="0"/>
            <a:t>زمینه تصمیم: مجموعه ای از گزینه های خاص در یک موقعیت تصمیم خاص</a:t>
          </a:r>
          <a:endParaRPr lang="en-US" sz="1100" kern="1200" dirty="0"/>
        </a:p>
        <a:p>
          <a:pPr marL="57150" lvl="1" indent="-57150" algn="r" defTabSz="488950" rtl="1">
            <a:lnSpc>
              <a:spcPct val="90000"/>
            </a:lnSpc>
            <a:spcBef>
              <a:spcPct val="0"/>
            </a:spcBef>
            <a:spcAft>
              <a:spcPct val="15000"/>
            </a:spcAft>
            <a:buChar char="••"/>
          </a:pPr>
          <a:r>
            <a:rPr lang="fa-IR" sz="1100" kern="1200" dirty="0" smtClean="0"/>
            <a:t>اهداف بنیادی: ارزش های را که در زمینه تصمیم خاص از اهمیت برخوردارند + پیامدهای احتمالی گزینه ها</a:t>
          </a:r>
          <a:endParaRPr lang="en-US" sz="1100" kern="1200" dirty="0"/>
        </a:p>
        <a:p>
          <a:pPr marL="114300" lvl="2" indent="-57150" algn="r" defTabSz="488950" rtl="1">
            <a:lnSpc>
              <a:spcPct val="90000"/>
            </a:lnSpc>
            <a:spcBef>
              <a:spcPct val="0"/>
            </a:spcBef>
            <a:spcAft>
              <a:spcPct val="15000"/>
            </a:spcAft>
            <a:buChar char="••"/>
          </a:pPr>
          <a:r>
            <a:rPr lang="fa-IR" sz="1100" kern="1200" dirty="0" smtClean="0"/>
            <a:t>همان اهداف نهایی </a:t>
          </a:r>
          <a:r>
            <a:rPr lang="fa-IR" sz="1100" kern="1200" dirty="0" err="1" smtClean="0"/>
            <a:t>اند</a:t>
          </a:r>
          <a:r>
            <a:rPr lang="fa-IR" sz="1100" kern="1200" dirty="0" smtClean="0"/>
            <a:t> در برابر اهداف مقطعی</a:t>
          </a:r>
          <a:endParaRPr lang="en-US" sz="1100" kern="1200" dirty="0"/>
        </a:p>
        <a:p>
          <a:pPr marL="114300" lvl="2" indent="-57150" algn="r" defTabSz="488950" rtl="1">
            <a:lnSpc>
              <a:spcPct val="90000"/>
            </a:lnSpc>
            <a:spcBef>
              <a:spcPct val="0"/>
            </a:spcBef>
            <a:spcAft>
              <a:spcPct val="15000"/>
            </a:spcAft>
            <a:buChar char="••"/>
          </a:pPr>
          <a:r>
            <a:rPr lang="fa-IR" sz="1100" kern="1200" dirty="0" smtClean="0"/>
            <a:t>مثال ص 49 </a:t>
          </a:r>
          <a:endParaRPr lang="en-US" sz="1100" kern="1200" dirty="0"/>
        </a:p>
      </dsp:txBody>
      <dsp:txXfrm rot="5400000">
        <a:off x="69010" y="1957673"/>
        <a:ext cx="4504577" cy="12756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05612-2F38-490A-AE64-B84CEF9373D1}">
      <dsp:nvSpPr>
        <dsp:cNvPr id="0" name=""/>
        <dsp:cNvSpPr/>
      </dsp:nvSpPr>
      <dsp:spPr>
        <a:xfrm>
          <a:off x="5880286" y="669053"/>
          <a:ext cx="2097596" cy="1258557"/>
        </a:xfrm>
        <a:prstGeom prst="roundRect">
          <a:avLst>
            <a:gd name="adj" fmla="val 1000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فرآیند شناسایی اهداف بسیار حیاتی است.</a:t>
          </a:r>
          <a:endParaRPr lang="en-US" sz="2100" kern="1200" dirty="0"/>
        </a:p>
      </dsp:txBody>
      <dsp:txXfrm>
        <a:off x="5917148" y="705915"/>
        <a:ext cx="2023872" cy="1184833"/>
      </dsp:txXfrm>
    </dsp:sp>
    <dsp:sp modelId="{3F4BBCAC-03BB-4E97-B2D5-4C1AB17EA58B}">
      <dsp:nvSpPr>
        <dsp:cNvPr id="0" name=""/>
        <dsp:cNvSpPr/>
      </dsp:nvSpPr>
      <dsp:spPr>
        <a:xfrm rot="10800000">
          <a:off x="5225836" y="1038230"/>
          <a:ext cx="444690" cy="520203"/>
        </a:xfrm>
        <a:prstGeom prst="rightArrow">
          <a:avLst>
            <a:gd name="adj1" fmla="val 60000"/>
            <a:gd name="adj2" fmla="val 5000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5359243" y="1142271"/>
        <a:ext cx="311283" cy="312121"/>
      </dsp:txXfrm>
    </dsp:sp>
    <dsp:sp modelId="{983EECF8-33BD-45C8-989E-D71453D37906}">
      <dsp:nvSpPr>
        <dsp:cNvPr id="0" name=""/>
        <dsp:cNvSpPr/>
      </dsp:nvSpPr>
      <dsp:spPr>
        <a:xfrm>
          <a:off x="2943652" y="669053"/>
          <a:ext cx="2097596" cy="1258557"/>
        </a:xfrm>
        <a:prstGeom prst="roundRect">
          <a:avLst>
            <a:gd name="adj" fmla="val 10000"/>
          </a:avLst>
        </a:prstGeom>
        <a:gradFill rotWithShape="0">
          <a:gsLst>
            <a:gs pos="0">
              <a:schemeClr val="accent2">
                <a:hueOff val="2340759"/>
                <a:satOff val="-2919"/>
                <a:lumOff val="686"/>
                <a:alphaOff val="0"/>
                <a:tint val="60000"/>
                <a:satMod val="160000"/>
              </a:schemeClr>
            </a:gs>
            <a:gs pos="46000">
              <a:schemeClr val="accent2">
                <a:hueOff val="2340759"/>
                <a:satOff val="-2919"/>
                <a:lumOff val="686"/>
                <a:alphaOff val="0"/>
                <a:tint val="86000"/>
                <a:satMod val="160000"/>
              </a:schemeClr>
            </a:gs>
            <a:gs pos="100000">
              <a:schemeClr val="accent2">
                <a:hueOff val="2340759"/>
                <a:satOff val="-2919"/>
                <a:lumOff val="686"/>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a-IR" sz="2100" kern="1200" dirty="0" smtClean="0"/>
            <a:t>شناسایی اهداف = شفاف سازی ارزش ها</a:t>
          </a:r>
          <a:endParaRPr lang="en-US" sz="2100" kern="1200" dirty="0"/>
        </a:p>
      </dsp:txBody>
      <dsp:txXfrm>
        <a:off x="2980514" y="705915"/>
        <a:ext cx="2023872" cy="1184833"/>
      </dsp:txXfrm>
    </dsp:sp>
    <dsp:sp modelId="{49BF2BAA-7F83-4F5B-B537-96E53BB5EFA5}">
      <dsp:nvSpPr>
        <dsp:cNvPr id="0" name=""/>
        <dsp:cNvSpPr/>
      </dsp:nvSpPr>
      <dsp:spPr>
        <a:xfrm rot="10800000">
          <a:off x="2289202" y="1038230"/>
          <a:ext cx="444690" cy="520203"/>
        </a:xfrm>
        <a:prstGeom prst="rightArrow">
          <a:avLst>
            <a:gd name="adj1" fmla="val 60000"/>
            <a:gd name="adj2" fmla="val 50000"/>
          </a:avLst>
        </a:prstGeom>
        <a:gradFill rotWithShape="0">
          <a:gsLst>
            <a:gs pos="0">
              <a:schemeClr val="accent2">
                <a:hueOff val="4681519"/>
                <a:satOff val="-5839"/>
                <a:lumOff val="1373"/>
                <a:alphaOff val="0"/>
                <a:tint val="60000"/>
                <a:satMod val="160000"/>
              </a:schemeClr>
            </a:gs>
            <a:gs pos="46000">
              <a:schemeClr val="accent2">
                <a:hueOff val="4681519"/>
                <a:satOff val="-5839"/>
                <a:lumOff val="1373"/>
                <a:alphaOff val="0"/>
                <a:tint val="86000"/>
                <a:satMod val="160000"/>
              </a:schemeClr>
            </a:gs>
            <a:gs pos="100000">
              <a:schemeClr val="accent2">
                <a:hueOff val="4681519"/>
                <a:satOff val="-5839"/>
                <a:lumOff val="1373"/>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422609" y="1142271"/>
        <a:ext cx="311283" cy="312121"/>
      </dsp:txXfrm>
    </dsp:sp>
    <dsp:sp modelId="{00CB0D57-3792-4131-B059-CD7CC9F4B642}">
      <dsp:nvSpPr>
        <dsp:cNvPr id="0" name=""/>
        <dsp:cNvSpPr/>
      </dsp:nvSpPr>
      <dsp:spPr>
        <a:xfrm>
          <a:off x="7017" y="669053"/>
          <a:ext cx="2097596" cy="1258557"/>
        </a:xfrm>
        <a:prstGeom prst="roundRect">
          <a:avLst>
            <a:gd name="adj" fmla="val 10000"/>
          </a:avLst>
        </a:prstGeom>
        <a:gradFill rotWithShape="0">
          <a:gsLst>
            <a:gs pos="0">
              <a:schemeClr val="accent2">
                <a:hueOff val="4681519"/>
                <a:satOff val="-5839"/>
                <a:lumOff val="1373"/>
                <a:alphaOff val="0"/>
                <a:tint val="60000"/>
                <a:satMod val="160000"/>
              </a:schemeClr>
            </a:gs>
            <a:gs pos="46000">
              <a:schemeClr val="accent2">
                <a:hueOff val="4681519"/>
                <a:satOff val="-5839"/>
                <a:lumOff val="1373"/>
                <a:alphaOff val="0"/>
                <a:tint val="86000"/>
                <a:satMod val="160000"/>
              </a:schemeClr>
            </a:gs>
            <a:gs pos="100000">
              <a:schemeClr val="accent2">
                <a:hueOff val="4681519"/>
                <a:satOff val="-5839"/>
                <a:lumOff val="1373"/>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a-IR" sz="2100" kern="1200" dirty="0" smtClean="0"/>
            <a:t>ارزش ها مبنای تعلق خاطر در هر موقعیت تصمیم</a:t>
          </a:r>
          <a:endParaRPr lang="en-US" sz="2100" kern="1200" dirty="0"/>
        </a:p>
      </dsp:txBody>
      <dsp:txXfrm>
        <a:off x="43879" y="705915"/>
        <a:ext cx="2023872" cy="11848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3E892-70BB-4C8E-9D75-C195ACA3D177}">
      <dsp:nvSpPr>
        <dsp:cNvPr id="0" name=""/>
        <dsp:cNvSpPr/>
      </dsp:nvSpPr>
      <dsp:spPr>
        <a:xfrm>
          <a:off x="1207" y="966399"/>
          <a:ext cx="1517533" cy="691200"/>
        </a:xfrm>
        <a:prstGeom prst="roundRect">
          <a:avLst>
            <a:gd name="adj" fmla="val 10000"/>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fa-IR" sz="1600" kern="1200" dirty="0" smtClean="0"/>
            <a:t>شناسایی اهداف</a:t>
          </a:r>
          <a:endParaRPr lang="en-US" sz="1600" kern="1200" dirty="0"/>
        </a:p>
      </dsp:txBody>
      <dsp:txXfrm>
        <a:off x="1207" y="966399"/>
        <a:ext cx="1517533" cy="460800"/>
      </dsp:txXfrm>
    </dsp:sp>
    <dsp:sp modelId="{B7443AAA-5B5F-4507-847C-2A2AFD7065F6}">
      <dsp:nvSpPr>
        <dsp:cNvPr id="0" name=""/>
        <dsp:cNvSpPr/>
      </dsp:nvSpPr>
      <dsp:spPr>
        <a:xfrm>
          <a:off x="312027" y="1427199"/>
          <a:ext cx="1517533" cy="16704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r" defTabSz="711200" rtl="1">
            <a:lnSpc>
              <a:spcPct val="90000"/>
            </a:lnSpc>
            <a:spcBef>
              <a:spcPct val="0"/>
            </a:spcBef>
            <a:spcAft>
              <a:spcPct val="15000"/>
            </a:spcAft>
            <a:buChar char="••"/>
          </a:pPr>
          <a:r>
            <a:rPr lang="fa-IR" sz="1600" kern="1200" dirty="0" smtClean="0"/>
            <a:t>10 تسهیل گر</a:t>
          </a:r>
          <a:endParaRPr lang="en-US" sz="1600" kern="1200" dirty="0"/>
        </a:p>
      </dsp:txBody>
      <dsp:txXfrm>
        <a:off x="356474" y="1471646"/>
        <a:ext cx="1428639" cy="1581506"/>
      </dsp:txXfrm>
    </dsp:sp>
    <dsp:sp modelId="{84D35C46-C970-40D4-8956-657282ED3F88}">
      <dsp:nvSpPr>
        <dsp:cNvPr id="0" name=""/>
        <dsp:cNvSpPr/>
      </dsp:nvSpPr>
      <dsp:spPr>
        <a:xfrm>
          <a:off x="1748793" y="1007889"/>
          <a:ext cx="487711" cy="377821"/>
        </a:xfrm>
        <a:prstGeom prst="rightArrow">
          <a:avLst>
            <a:gd name="adj1" fmla="val 60000"/>
            <a:gd name="adj2" fmla="val 50000"/>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748793" y="1083453"/>
        <a:ext cx="374365" cy="226693"/>
      </dsp:txXfrm>
    </dsp:sp>
    <dsp:sp modelId="{57999451-F3D9-46F7-A3F6-69637D8B7125}">
      <dsp:nvSpPr>
        <dsp:cNvPr id="0" name=""/>
        <dsp:cNvSpPr/>
      </dsp:nvSpPr>
      <dsp:spPr>
        <a:xfrm>
          <a:off x="2438951" y="966399"/>
          <a:ext cx="1517533" cy="691200"/>
        </a:xfrm>
        <a:prstGeom prst="roundRect">
          <a:avLst>
            <a:gd name="adj" fmla="val 10000"/>
          </a:avLst>
        </a:prstGeom>
        <a:gradFill rotWithShape="0">
          <a:gsLst>
            <a:gs pos="0">
              <a:schemeClr val="accent5">
                <a:hueOff val="-3311292"/>
                <a:satOff val="13270"/>
                <a:lumOff val="2876"/>
                <a:alphaOff val="0"/>
                <a:tint val="10000"/>
                <a:satMod val="300000"/>
              </a:schemeClr>
            </a:gs>
            <a:gs pos="34000">
              <a:schemeClr val="accent5">
                <a:hueOff val="-3311292"/>
                <a:satOff val="13270"/>
                <a:lumOff val="2876"/>
                <a:alphaOff val="0"/>
                <a:tint val="13500"/>
                <a:satMod val="250000"/>
              </a:schemeClr>
            </a:gs>
            <a:gs pos="100000">
              <a:schemeClr val="accent5">
                <a:hueOff val="-3311292"/>
                <a:satOff val="13270"/>
                <a:lumOff val="2876"/>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fa-IR" sz="1600" kern="1200" dirty="0" smtClean="0"/>
            <a:t>شناسایی اهداف بنیادی</a:t>
          </a:r>
          <a:endParaRPr lang="en-US" sz="1600" kern="1200" dirty="0"/>
        </a:p>
      </dsp:txBody>
      <dsp:txXfrm>
        <a:off x="2438951" y="966399"/>
        <a:ext cx="1517533" cy="460800"/>
      </dsp:txXfrm>
    </dsp:sp>
    <dsp:sp modelId="{1694CA15-1D24-4CB8-AACC-2F2E595336B8}">
      <dsp:nvSpPr>
        <dsp:cNvPr id="0" name=""/>
        <dsp:cNvSpPr/>
      </dsp:nvSpPr>
      <dsp:spPr>
        <a:xfrm>
          <a:off x="2749771" y="1427199"/>
          <a:ext cx="1517533" cy="16704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r" defTabSz="711200" rtl="1">
            <a:lnSpc>
              <a:spcPct val="90000"/>
            </a:lnSpc>
            <a:spcBef>
              <a:spcPct val="0"/>
            </a:spcBef>
            <a:spcAft>
              <a:spcPct val="15000"/>
            </a:spcAft>
            <a:buChar char="••"/>
          </a:pPr>
          <a:r>
            <a:rPr lang="fa-IR" sz="1600" kern="1200" dirty="0" smtClean="0"/>
            <a:t>ایجاد پیوند بین اهداف مقطعی و نهایی</a:t>
          </a:r>
          <a:endParaRPr lang="en-US" sz="1600" kern="1200" dirty="0"/>
        </a:p>
        <a:p>
          <a:pPr marL="171450" lvl="1" indent="-171450" algn="r" defTabSz="711200" rtl="1">
            <a:lnSpc>
              <a:spcPct val="90000"/>
            </a:lnSpc>
            <a:spcBef>
              <a:spcPct val="0"/>
            </a:spcBef>
            <a:spcAft>
              <a:spcPct val="15000"/>
            </a:spcAft>
            <a:buChar char="••"/>
          </a:pPr>
          <a:r>
            <a:rPr lang="fa-IR" sz="1600" kern="1200" dirty="0" smtClean="0"/>
            <a:t>مشخص سازی اهداف بنیادی</a:t>
          </a:r>
          <a:endParaRPr lang="en-US" sz="1600" kern="1200" dirty="0"/>
        </a:p>
      </dsp:txBody>
      <dsp:txXfrm>
        <a:off x="2794218" y="1471646"/>
        <a:ext cx="1428639" cy="1581506"/>
      </dsp:txXfrm>
    </dsp:sp>
    <dsp:sp modelId="{956F7294-BB30-46D7-AA4C-E834F55A3830}">
      <dsp:nvSpPr>
        <dsp:cNvPr id="0" name=""/>
        <dsp:cNvSpPr/>
      </dsp:nvSpPr>
      <dsp:spPr>
        <a:xfrm>
          <a:off x="4186537" y="1007889"/>
          <a:ext cx="487711" cy="377821"/>
        </a:xfrm>
        <a:prstGeom prst="rightArrow">
          <a:avLst>
            <a:gd name="adj1" fmla="val 60000"/>
            <a:gd name="adj2" fmla="val 50000"/>
          </a:avLst>
        </a:prstGeom>
        <a:gradFill rotWithShape="0">
          <a:gsLst>
            <a:gs pos="0">
              <a:schemeClr val="accent5">
                <a:hueOff val="-4966938"/>
                <a:satOff val="19906"/>
                <a:lumOff val="4314"/>
                <a:alphaOff val="0"/>
                <a:tint val="10000"/>
                <a:satMod val="300000"/>
              </a:schemeClr>
            </a:gs>
            <a:gs pos="34000">
              <a:schemeClr val="accent5">
                <a:hueOff val="-4966938"/>
                <a:satOff val="19906"/>
                <a:lumOff val="4314"/>
                <a:alphaOff val="0"/>
                <a:tint val="13500"/>
                <a:satMod val="250000"/>
              </a:schemeClr>
            </a:gs>
            <a:gs pos="100000">
              <a:schemeClr val="accent5">
                <a:hueOff val="-4966938"/>
                <a:satOff val="19906"/>
                <a:lumOff val="4314"/>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186537" y="1083453"/>
        <a:ext cx="374365" cy="226693"/>
      </dsp:txXfrm>
    </dsp:sp>
    <dsp:sp modelId="{24E255DD-220C-4801-8D9A-B1B2961FC666}">
      <dsp:nvSpPr>
        <dsp:cNvPr id="0" name=""/>
        <dsp:cNvSpPr/>
      </dsp:nvSpPr>
      <dsp:spPr>
        <a:xfrm>
          <a:off x="4876695" y="966399"/>
          <a:ext cx="1517533" cy="691200"/>
        </a:xfrm>
        <a:prstGeom prst="roundRect">
          <a:avLst>
            <a:gd name="adj" fmla="val 10000"/>
          </a:avLst>
        </a:prstGeom>
        <a:gradFill rotWithShape="0">
          <a:gsLst>
            <a:gs pos="0">
              <a:schemeClr val="accent5">
                <a:hueOff val="-6622584"/>
                <a:satOff val="26541"/>
                <a:lumOff val="5752"/>
                <a:alphaOff val="0"/>
                <a:tint val="10000"/>
                <a:satMod val="300000"/>
              </a:schemeClr>
            </a:gs>
            <a:gs pos="34000">
              <a:schemeClr val="accent5">
                <a:hueOff val="-6622584"/>
                <a:satOff val="26541"/>
                <a:lumOff val="5752"/>
                <a:alphaOff val="0"/>
                <a:tint val="13500"/>
                <a:satMod val="250000"/>
              </a:schemeClr>
            </a:gs>
            <a:gs pos="100000">
              <a:schemeClr val="accent5">
                <a:hueOff val="-6622584"/>
                <a:satOff val="26541"/>
                <a:lumOff val="5752"/>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fa-IR" sz="1600" kern="1200" dirty="0" err="1" smtClean="0"/>
            <a:t>ساختاردهی</a:t>
          </a:r>
          <a:endParaRPr lang="en-US" sz="1600" kern="1200" dirty="0"/>
        </a:p>
      </dsp:txBody>
      <dsp:txXfrm>
        <a:off x="4876695" y="966399"/>
        <a:ext cx="1517533" cy="460800"/>
      </dsp:txXfrm>
    </dsp:sp>
    <dsp:sp modelId="{772B2236-AF01-43E1-9BFF-D40B257ABB42}">
      <dsp:nvSpPr>
        <dsp:cNvPr id="0" name=""/>
        <dsp:cNvSpPr/>
      </dsp:nvSpPr>
      <dsp:spPr>
        <a:xfrm>
          <a:off x="5187515" y="1427199"/>
          <a:ext cx="1517533" cy="16704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r" defTabSz="711200" rtl="1">
            <a:lnSpc>
              <a:spcPct val="90000"/>
            </a:lnSpc>
            <a:spcBef>
              <a:spcPct val="0"/>
            </a:spcBef>
            <a:spcAft>
              <a:spcPct val="15000"/>
            </a:spcAft>
            <a:buChar char="••"/>
          </a:pPr>
          <a:r>
            <a:rPr lang="fa-IR" sz="1600" kern="1200" dirty="0" smtClean="0"/>
            <a:t>شناسایی هدف بنیادی کلان</a:t>
          </a:r>
          <a:endParaRPr lang="en-US" sz="1600" kern="1200" dirty="0"/>
        </a:p>
        <a:p>
          <a:pPr marL="171450" lvl="1" indent="-171450" algn="r" defTabSz="711200" rtl="1">
            <a:lnSpc>
              <a:spcPct val="90000"/>
            </a:lnSpc>
            <a:spcBef>
              <a:spcPct val="0"/>
            </a:spcBef>
            <a:spcAft>
              <a:spcPct val="15000"/>
            </a:spcAft>
            <a:buChar char="••"/>
          </a:pPr>
          <a:r>
            <a:rPr lang="fa-IR" sz="1600" kern="1200" dirty="0" smtClean="0"/>
            <a:t>پیوند میان اهداف</a:t>
          </a:r>
          <a:endParaRPr lang="en-US" sz="1600" kern="1200" dirty="0"/>
        </a:p>
      </dsp:txBody>
      <dsp:txXfrm>
        <a:off x="5231962" y="1471646"/>
        <a:ext cx="1428639" cy="1581506"/>
      </dsp:txXfrm>
    </dsp:sp>
    <dsp:sp modelId="{AEEFBB12-C365-4FBE-8094-2B1CE99DA93A}">
      <dsp:nvSpPr>
        <dsp:cNvPr id="0" name=""/>
        <dsp:cNvSpPr/>
      </dsp:nvSpPr>
      <dsp:spPr>
        <a:xfrm>
          <a:off x="6624281" y="1007889"/>
          <a:ext cx="487711" cy="377821"/>
        </a:xfrm>
        <a:prstGeom prst="rightArrow">
          <a:avLst>
            <a:gd name="adj1" fmla="val 60000"/>
            <a:gd name="adj2" fmla="val 50000"/>
          </a:avLst>
        </a:prstGeom>
        <a:gradFill rotWithShape="0">
          <a:gsLst>
            <a:gs pos="0">
              <a:schemeClr val="accent5">
                <a:hueOff val="-9933876"/>
                <a:satOff val="39811"/>
                <a:lumOff val="8628"/>
                <a:alphaOff val="0"/>
                <a:tint val="10000"/>
                <a:satMod val="300000"/>
              </a:schemeClr>
            </a:gs>
            <a:gs pos="34000">
              <a:schemeClr val="accent5">
                <a:hueOff val="-9933876"/>
                <a:satOff val="39811"/>
                <a:lumOff val="8628"/>
                <a:alphaOff val="0"/>
                <a:tint val="13500"/>
                <a:satMod val="250000"/>
              </a:schemeClr>
            </a:gs>
            <a:gs pos="100000">
              <a:schemeClr val="accent5">
                <a:hueOff val="-9933876"/>
                <a:satOff val="39811"/>
                <a:lumOff val="8628"/>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624281" y="1083453"/>
        <a:ext cx="374365" cy="226693"/>
      </dsp:txXfrm>
    </dsp:sp>
    <dsp:sp modelId="{F82E48E1-71C2-4CF9-AE73-8268E9FD878C}">
      <dsp:nvSpPr>
        <dsp:cNvPr id="0" name=""/>
        <dsp:cNvSpPr/>
      </dsp:nvSpPr>
      <dsp:spPr>
        <a:xfrm>
          <a:off x="7314438" y="966399"/>
          <a:ext cx="1517533" cy="691200"/>
        </a:xfrm>
        <a:prstGeom prst="roundRect">
          <a:avLst>
            <a:gd name="adj" fmla="val 10000"/>
          </a:avLst>
        </a:prstGeom>
        <a:gradFill rotWithShape="0">
          <a:gsLst>
            <a:gs pos="0">
              <a:schemeClr val="accent5">
                <a:hueOff val="-9933876"/>
                <a:satOff val="39811"/>
                <a:lumOff val="8628"/>
                <a:alphaOff val="0"/>
                <a:tint val="10000"/>
                <a:satMod val="300000"/>
              </a:schemeClr>
            </a:gs>
            <a:gs pos="34000">
              <a:schemeClr val="accent5">
                <a:hueOff val="-9933876"/>
                <a:satOff val="39811"/>
                <a:lumOff val="8628"/>
                <a:alphaOff val="0"/>
                <a:tint val="13500"/>
                <a:satMod val="250000"/>
              </a:schemeClr>
            </a:gs>
            <a:gs pos="100000">
              <a:schemeClr val="accent5">
                <a:hueOff val="-9933876"/>
                <a:satOff val="39811"/>
                <a:lumOff val="8628"/>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fa-IR" sz="1600" kern="1200" dirty="0" smtClean="0"/>
            <a:t>اهداف ساختار یافته </a:t>
          </a:r>
          <a:endParaRPr lang="en-US" sz="1600" kern="1200" dirty="0"/>
        </a:p>
      </dsp:txBody>
      <dsp:txXfrm>
        <a:off x="7314438" y="966399"/>
        <a:ext cx="1517533" cy="460800"/>
      </dsp:txXfrm>
    </dsp:sp>
    <dsp:sp modelId="{14E5EB20-FEB6-4237-80DB-0780937CBFA3}">
      <dsp:nvSpPr>
        <dsp:cNvPr id="0" name=""/>
        <dsp:cNvSpPr/>
      </dsp:nvSpPr>
      <dsp:spPr>
        <a:xfrm>
          <a:off x="7625258" y="1427199"/>
          <a:ext cx="1517533" cy="16704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r" defTabSz="711200" rtl="1">
            <a:lnSpc>
              <a:spcPct val="90000"/>
            </a:lnSpc>
            <a:spcBef>
              <a:spcPct val="0"/>
            </a:spcBef>
            <a:spcAft>
              <a:spcPct val="15000"/>
            </a:spcAft>
            <a:buChar char="••"/>
          </a:pPr>
          <a:r>
            <a:rPr lang="fa-IR" sz="1600" kern="1200" dirty="0" smtClean="0"/>
            <a:t>سلسله مراتب اهداف بنیادی</a:t>
          </a:r>
          <a:endParaRPr lang="en-US" sz="1600" kern="1200" dirty="0"/>
        </a:p>
        <a:p>
          <a:pPr marL="171450" lvl="1" indent="-171450" algn="r" defTabSz="711200" rtl="1">
            <a:lnSpc>
              <a:spcPct val="90000"/>
            </a:lnSpc>
            <a:spcBef>
              <a:spcPct val="0"/>
            </a:spcBef>
            <a:spcAft>
              <a:spcPct val="15000"/>
            </a:spcAft>
            <a:buChar char="••"/>
          </a:pPr>
          <a:r>
            <a:rPr lang="fa-IR" sz="1600" kern="1200" dirty="0" smtClean="0"/>
            <a:t>شبکه اهداف مقطعی</a:t>
          </a:r>
          <a:endParaRPr lang="en-US" sz="1600" kern="1200" dirty="0"/>
        </a:p>
      </dsp:txBody>
      <dsp:txXfrm>
        <a:off x="7669705" y="1471646"/>
        <a:ext cx="1428639" cy="15815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4B550-9234-44A3-9A23-769FCDA66412}">
      <dsp:nvSpPr>
        <dsp:cNvPr id="0" name=""/>
        <dsp:cNvSpPr/>
      </dsp:nvSpPr>
      <dsp:spPr>
        <a:xfrm>
          <a:off x="0" y="594"/>
          <a:ext cx="8115300" cy="0"/>
        </a:xfrm>
        <a:prstGeom prst="line">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w="9525" cap="flat" cmpd="sng" algn="ctr">
          <a:solidFill>
            <a:schemeClr val="accent2">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91F62600-EC3B-4742-BD8C-D3EEBB8C50A0}">
      <dsp:nvSpPr>
        <dsp:cNvPr id="0" name=""/>
        <dsp:cNvSpPr/>
      </dsp:nvSpPr>
      <dsp:spPr>
        <a:xfrm>
          <a:off x="6492240" y="594"/>
          <a:ext cx="1623060" cy="973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 فهرست خواسته ها</a:t>
          </a:r>
          <a:endParaRPr lang="en-US" sz="2100" kern="1200" dirty="0"/>
        </a:p>
      </dsp:txBody>
      <dsp:txXfrm>
        <a:off x="6492240" y="594"/>
        <a:ext cx="1623060" cy="973586"/>
      </dsp:txXfrm>
    </dsp:sp>
    <dsp:sp modelId="{FB2EE347-5886-4468-8F3D-76054FFA111A}">
      <dsp:nvSpPr>
        <dsp:cNvPr id="0" name=""/>
        <dsp:cNvSpPr/>
      </dsp:nvSpPr>
      <dsp:spPr>
        <a:xfrm>
          <a:off x="0" y="23222"/>
          <a:ext cx="6370510" cy="452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533400" rtl="1">
            <a:lnSpc>
              <a:spcPct val="90000"/>
            </a:lnSpc>
            <a:spcBef>
              <a:spcPct val="0"/>
            </a:spcBef>
            <a:spcAft>
              <a:spcPct val="35000"/>
            </a:spcAft>
          </a:pPr>
          <a:r>
            <a:rPr lang="fa-IR" sz="1200" kern="1200" dirty="0" smtClean="0"/>
            <a:t>تهیه فهرستی کیفی از اهداف</a:t>
          </a:r>
          <a:endParaRPr lang="en-US" sz="1200" kern="1200" dirty="0"/>
        </a:p>
      </dsp:txBody>
      <dsp:txXfrm>
        <a:off x="0" y="23222"/>
        <a:ext cx="6370510" cy="452565"/>
      </dsp:txXfrm>
    </dsp:sp>
    <dsp:sp modelId="{5FDD36A3-3B37-40C7-96B2-4F0336C0BAEA}">
      <dsp:nvSpPr>
        <dsp:cNvPr id="0" name=""/>
        <dsp:cNvSpPr/>
      </dsp:nvSpPr>
      <dsp:spPr>
        <a:xfrm>
          <a:off x="0" y="475788"/>
          <a:ext cx="6492240" cy="0"/>
        </a:xfrm>
        <a:prstGeom prst="line">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w="9525"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7460121A-C8F0-4FE5-A6A9-F4F545EB3311}">
      <dsp:nvSpPr>
        <dsp:cNvPr id="0" name=""/>
        <dsp:cNvSpPr/>
      </dsp:nvSpPr>
      <dsp:spPr>
        <a:xfrm>
          <a:off x="0" y="498416"/>
          <a:ext cx="6370510" cy="452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533400" rtl="1">
            <a:lnSpc>
              <a:spcPct val="90000"/>
            </a:lnSpc>
            <a:spcBef>
              <a:spcPct val="0"/>
            </a:spcBef>
            <a:spcAft>
              <a:spcPct val="35000"/>
            </a:spcAft>
          </a:pPr>
          <a:r>
            <a:rPr lang="fa-IR" sz="1200" kern="1200" dirty="0" smtClean="0"/>
            <a:t>از مخاطب سوال کنید: در صورتی که هیچ محدودیتی نباشد، اهداف او کدام ها خواهند بود؟</a:t>
          </a:r>
          <a:endParaRPr lang="en-US" sz="1200" kern="1200" dirty="0"/>
        </a:p>
      </dsp:txBody>
      <dsp:txXfrm>
        <a:off x="0" y="498416"/>
        <a:ext cx="6370510" cy="452565"/>
      </dsp:txXfrm>
    </dsp:sp>
    <dsp:sp modelId="{24867D4F-E095-4CA7-AEA6-6792283BF2F2}">
      <dsp:nvSpPr>
        <dsp:cNvPr id="0" name=""/>
        <dsp:cNvSpPr/>
      </dsp:nvSpPr>
      <dsp:spPr>
        <a:xfrm>
          <a:off x="0" y="950982"/>
          <a:ext cx="6492240" cy="0"/>
        </a:xfrm>
        <a:prstGeom prst="line">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w="9525"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D21C3304-FCAD-4CE4-85D5-E283A8F6134D}">
      <dsp:nvSpPr>
        <dsp:cNvPr id="0" name=""/>
        <dsp:cNvSpPr/>
      </dsp:nvSpPr>
      <dsp:spPr>
        <a:xfrm>
          <a:off x="0" y="974181"/>
          <a:ext cx="811530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891357E7-BFC0-4A21-ABF9-09216F0B4D28}">
      <dsp:nvSpPr>
        <dsp:cNvPr id="0" name=""/>
        <dsp:cNvSpPr/>
      </dsp:nvSpPr>
      <dsp:spPr>
        <a:xfrm>
          <a:off x="6492240" y="974181"/>
          <a:ext cx="1623060" cy="973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fa-IR" sz="2100" kern="1200" dirty="0" smtClean="0"/>
            <a:t>گزینه ها</a:t>
          </a:r>
          <a:r>
            <a:rPr lang="fa-IR" sz="1200" kern="1200" dirty="0" smtClean="0"/>
            <a:t>(اغلب مردم زمانی قادرند فکر کنند که دست کم دو گزینه داشته باشند)</a:t>
          </a:r>
          <a:endParaRPr lang="en-US" sz="1200" kern="1200" dirty="0"/>
        </a:p>
      </dsp:txBody>
      <dsp:txXfrm>
        <a:off x="6492240" y="974181"/>
        <a:ext cx="1623060" cy="973586"/>
      </dsp:txXfrm>
    </dsp:sp>
    <dsp:sp modelId="{9736C204-7C2C-4A8D-8A68-B0A4CB2673DD}">
      <dsp:nvSpPr>
        <dsp:cNvPr id="0" name=""/>
        <dsp:cNvSpPr/>
      </dsp:nvSpPr>
      <dsp:spPr>
        <a:xfrm>
          <a:off x="0" y="989393"/>
          <a:ext cx="6370510" cy="304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533400" rtl="1">
            <a:lnSpc>
              <a:spcPct val="90000"/>
            </a:lnSpc>
            <a:spcBef>
              <a:spcPct val="0"/>
            </a:spcBef>
            <a:spcAft>
              <a:spcPct val="35000"/>
            </a:spcAft>
          </a:pPr>
          <a:r>
            <a:rPr lang="fa-IR" sz="1200" kern="1200" dirty="0" smtClean="0"/>
            <a:t>از مخاطب خود بپرسید: بهترین گزینه کدام </a:t>
          </a:r>
          <a:r>
            <a:rPr lang="fa-IR" sz="1200" kern="1200" dirty="0" err="1" smtClean="0"/>
            <a:t>است؟و</a:t>
          </a:r>
          <a:r>
            <a:rPr lang="fa-IR" sz="1200" kern="1200" dirty="0" smtClean="0"/>
            <a:t> چرا؟(آشکار سازی اهداف)</a:t>
          </a:r>
          <a:endParaRPr lang="en-US" sz="1200" kern="1200" dirty="0"/>
        </a:p>
      </dsp:txBody>
      <dsp:txXfrm>
        <a:off x="0" y="989393"/>
        <a:ext cx="6370510" cy="304245"/>
      </dsp:txXfrm>
    </dsp:sp>
    <dsp:sp modelId="{A769B0AD-BC06-4E68-A7C0-867E32DA70C6}">
      <dsp:nvSpPr>
        <dsp:cNvPr id="0" name=""/>
        <dsp:cNvSpPr/>
      </dsp:nvSpPr>
      <dsp:spPr>
        <a:xfrm>
          <a:off x="0" y="1293639"/>
          <a:ext cx="6492240" cy="0"/>
        </a:xfrm>
        <a:prstGeom prst="line">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w="9525"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88147A97-C63B-4F6D-BA6A-7F01FB01FB44}">
      <dsp:nvSpPr>
        <dsp:cNvPr id="0" name=""/>
        <dsp:cNvSpPr/>
      </dsp:nvSpPr>
      <dsp:spPr>
        <a:xfrm>
          <a:off x="0" y="1308851"/>
          <a:ext cx="6370510" cy="304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533400" rtl="1">
            <a:lnSpc>
              <a:spcPct val="90000"/>
            </a:lnSpc>
            <a:spcBef>
              <a:spcPct val="0"/>
            </a:spcBef>
            <a:spcAft>
              <a:spcPct val="35000"/>
            </a:spcAft>
          </a:pPr>
          <a:r>
            <a:rPr lang="fa-IR" sz="1200" kern="1200" dirty="0" smtClean="0"/>
            <a:t>تهیه فهرستی از ویژگی های مطلوب و نامطلوب گزینه ها</a:t>
          </a:r>
          <a:endParaRPr lang="en-US" sz="1200" kern="1200" dirty="0"/>
        </a:p>
      </dsp:txBody>
      <dsp:txXfrm>
        <a:off x="0" y="1308851"/>
        <a:ext cx="6370510" cy="304245"/>
      </dsp:txXfrm>
    </dsp:sp>
    <dsp:sp modelId="{ED1D1AF4-6B50-455A-BB40-6E67A303C099}">
      <dsp:nvSpPr>
        <dsp:cNvPr id="0" name=""/>
        <dsp:cNvSpPr/>
      </dsp:nvSpPr>
      <dsp:spPr>
        <a:xfrm>
          <a:off x="0" y="1613097"/>
          <a:ext cx="6492240" cy="0"/>
        </a:xfrm>
        <a:prstGeom prst="line">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w="9525"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80DD085D-AE73-44A5-AC2F-E1DFED9D72D8}">
      <dsp:nvSpPr>
        <dsp:cNvPr id="0" name=""/>
        <dsp:cNvSpPr/>
      </dsp:nvSpPr>
      <dsp:spPr>
        <a:xfrm>
          <a:off x="0" y="1628309"/>
          <a:ext cx="6370510" cy="304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533400" rtl="1">
            <a:lnSpc>
              <a:spcPct val="90000"/>
            </a:lnSpc>
            <a:spcBef>
              <a:spcPct val="0"/>
            </a:spcBef>
            <a:spcAft>
              <a:spcPct val="35000"/>
            </a:spcAft>
          </a:pPr>
          <a:r>
            <a:rPr lang="fa-IR" sz="1200" kern="1200" dirty="0" smtClean="0"/>
            <a:t>در نظر گرفتن گزینه های فرضی(بدترین و بهترین حالت)</a:t>
          </a:r>
          <a:endParaRPr lang="en-US" sz="1200" kern="1200" dirty="0"/>
        </a:p>
      </dsp:txBody>
      <dsp:txXfrm>
        <a:off x="0" y="1628309"/>
        <a:ext cx="6370510" cy="304245"/>
      </dsp:txXfrm>
    </dsp:sp>
    <dsp:sp modelId="{A21EDB81-DD3D-4073-81F3-B6418CCC2376}">
      <dsp:nvSpPr>
        <dsp:cNvPr id="0" name=""/>
        <dsp:cNvSpPr/>
      </dsp:nvSpPr>
      <dsp:spPr>
        <a:xfrm>
          <a:off x="0" y="1932555"/>
          <a:ext cx="6492240" cy="0"/>
        </a:xfrm>
        <a:prstGeom prst="line">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w="9525"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F8A39C38-4F8E-4AA3-9B24-54E5E8E79480}">
      <dsp:nvSpPr>
        <dsp:cNvPr id="0" name=""/>
        <dsp:cNvSpPr/>
      </dsp:nvSpPr>
      <dsp:spPr>
        <a:xfrm>
          <a:off x="0" y="1947768"/>
          <a:ext cx="8115300" cy="0"/>
        </a:xfrm>
        <a:prstGeom prst="line">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w="9525" cap="flat" cmpd="sng" algn="ctr">
          <a:solidFill>
            <a:schemeClr val="accent4">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54DB6E26-300A-4085-BB0E-AE095E370042}">
      <dsp:nvSpPr>
        <dsp:cNvPr id="0" name=""/>
        <dsp:cNvSpPr/>
      </dsp:nvSpPr>
      <dsp:spPr>
        <a:xfrm>
          <a:off x="5499308" y="1947768"/>
          <a:ext cx="2615991" cy="973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fa-IR" sz="2100" kern="1200" dirty="0" smtClean="0"/>
            <a:t>مسائل و نقاط ضعف</a:t>
          </a:r>
          <a:r>
            <a:rPr lang="fa-IR" sz="1200" kern="1200" dirty="0" smtClean="0"/>
            <a:t>(تولید هدف از دل  مسائلی که درگیر آن ها هستید از طریق تبین </a:t>
          </a:r>
          <a:r>
            <a:rPr lang="fa-IR" sz="1200" kern="1200" smtClean="0"/>
            <a:t>چرایی آنها)</a:t>
          </a:r>
          <a:endParaRPr lang="fa-IR" sz="2100" kern="1200" dirty="0" smtClean="0"/>
        </a:p>
      </dsp:txBody>
      <dsp:txXfrm>
        <a:off x="5499308" y="1947768"/>
        <a:ext cx="2615991" cy="973586"/>
      </dsp:txXfrm>
    </dsp:sp>
    <dsp:sp modelId="{C9487ED5-1BAF-49AD-9407-8D5A61B1B451}">
      <dsp:nvSpPr>
        <dsp:cNvPr id="0" name=""/>
        <dsp:cNvSpPr/>
      </dsp:nvSpPr>
      <dsp:spPr>
        <a:xfrm>
          <a:off x="2461" y="1970396"/>
          <a:ext cx="5393781" cy="452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533400" rtl="1">
            <a:lnSpc>
              <a:spcPct val="90000"/>
            </a:lnSpc>
            <a:spcBef>
              <a:spcPct val="0"/>
            </a:spcBef>
            <a:spcAft>
              <a:spcPct val="35000"/>
            </a:spcAft>
          </a:pPr>
          <a:r>
            <a:rPr lang="fa-IR" sz="1200" kern="1200" dirty="0" smtClean="0"/>
            <a:t>مسائل عمده ای که هم اکنون با آن ها دست به گریبان است و یا در آیند ه </a:t>
          </a:r>
          <a:r>
            <a:rPr lang="fa-IR" sz="1200" kern="1200" dirty="0" err="1" smtClean="0"/>
            <a:t>فراروی</a:t>
          </a:r>
          <a:r>
            <a:rPr lang="fa-IR" sz="1200" kern="1200" dirty="0" smtClean="0"/>
            <a:t> وی قرار دارند کدام </a:t>
          </a:r>
          <a:r>
            <a:rPr lang="fa-IR" sz="1200" kern="1200" dirty="0" err="1" smtClean="0"/>
            <a:t>اند</a:t>
          </a:r>
          <a:r>
            <a:rPr lang="fa-IR" sz="1200" kern="1200" dirty="0" smtClean="0"/>
            <a:t>؟</a:t>
          </a:r>
          <a:endParaRPr lang="en-US" sz="1200" kern="1200" dirty="0"/>
        </a:p>
      </dsp:txBody>
      <dsp:txXfrm>
        <a:off x="2461" y="1970396"/>
        <a:ext cx="5393781" cy="452565"/>
      </dsp:txXfrm>
    </dsp:sp>
    <dsp:sp modelId="{F6BB9685-048B-4627-9F48-E0B50190D068}">
      <dsp:nvSpPr>
        <dsp:cNvPr id="0" name=""/>
        <dsp:cNvSpPr/>
      </dsp:nvSpPr>
      <dsp:spPr>
        <a:xfrm>
          <a:off x="2461" y="2422962"/>
          <a:ext cx="5496847" cy="0"/>
        </a:xfrm>
        <a:prstGeom prst="line">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w="9525"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AABD215E-4161-40CE-BAF5-1179412C90FA}">
      <dsp:nvSpPr>
        <dsp:cNvPr id="0" name=""/>
        <dsp:cNvSpPr/>
      </dsp:nvSpPr>
      <dsp:spPr>
        <a:xfrm>
          <a:off x="2461" y="2445590"/>
          <a:ext cx="5393781" cy="452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533400" rtl="1">
            <a:lnSpc>
              <a:spcPct val="90000"/>
            </a:lnSpc>
            <a:spcBef>
              <a:spcPct val="0"/>
            </a:spcBef>
            <a:spcAft>
              <a:spcPct val="35000"/>
            </a:spcAft>
          </a:pPr>
          <a:r>
            <a:rPr lang="fa-IR" sz="1200" kern="1200" dirty="0" smtClean="0"/>
            <a:t>ایجاد چه تغییراتی در وضع موجود لازم است؟</a:t>
          </a:r>
          <a:endParaRPr lang="en-US" sz="1200" kern="1200" dirty="0"/>
        </a:p>
      </dsp:txBody>
      <dsp:txXfrm>
        <a:off x="2461" y="2445590"/>
        <a:ext cx="5393781" cy="452565"/>
      </dsp:txXfrm>
    </dsp:sp>
    <dsp:sp modelId="{6EC270ED-FC3C-40F5-9942-C5A6B5146CEB}">
      <dsp:nvSpPr>
        <dsp:cNvPr id="0" name=""/>
        <dsp:cNvSpPr/>
      </dsp:nvSpPr>
      <dsp:spPr>
        <a:xfrm>
          <a:off x="2461" y="2898156"/>
          <a:ext cx="5496847" cy="0"/>
        </a:xfrm>
        <a:prstGeom prst="line">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w="9525"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BAD2E37D-6CBB-4875-B4A8-BDBE79AA6B46}">
      <dsp:nvSpPr>
        <dsp:cNvPr id="0" name=""/>
        <dsp:cNvSpPr/>
      </dsp:nvSpPr>
      <dsp:spPr>
        <a:xfrm>
          <a:off x="0" y="2921354"/>
          <a:ext cx="8115300" cy="0"/>
        </a:xfrm>
        <a:prstGeom prst="line">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w="9525" cap="flat" cmpd="sng" algn="ctr">
          <a:solidFill>
            <a:schemeClr val="accent5">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B3BC88BE-DD27-47A1-9D4F-1C809ED55EB9}">
      <dsp:nvSpPr>
        <dsp:cNvPr id="0" name=""/>
        <dsp:cNvSpPr/>
      </dsp:nvSpPr>
      <dsp:spPr>
        <a:xfrm>
          <a:off x="6492240" y="2921354"/>
          <a:ext cx="1623060" cy="973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rtl="1">
            <a:lnSpc>
              <a:spcPct val="90000"/>
            </a:lnSpc>
            <a:spcBef>
              <a:spcPct val="0"/>
            </a:spcBef>
            <a:spcAft>
              <a:spcPct val="35000"/>
            </a:spcAft>
          </a:pPr>
          <a:r>
            <a:rPr lang="fa-IR" sz="2000" kern="1200" dirty="0" smtClean="0"/>
            <a:t>پیامدها</a:t>
          </a:r>
          <a:r>
            <a:rPr lang="fa-IR" sz="1200" kern="1200" dirty="0" smtClean="0"/>
            <a:t>(پیامدها، اثرات گزینه ها را برحسب میزان تحقق اهداف بیان می کنند)</a:t>
          </a:r>
          <a:endParaRPr lang="en-US" sz="1200" kern="1200" dirty="0"/>
        </a:p>
      </dsp:txBody>
      <dsp:txXfrm>
        <a:off x="6492240" y="2921354"/>
        <a:ext cx="1623060" cy="973586"/>
      </dsp:txXfrm>
    </dsp:sp>
    <dsp:sp modelId="{06F535B6-DB9B-4BCF-A2B1-E62B7572164A}">
      <dsp:nvSpPr>
        <dsp:cNvPr id="0" name=""/>
        <dsp:cNvSpPr/>
      </dsp:nvSpPr>
      <dsp:spPr>
        <a:xfrm>
          <a:off x="0" y="2943983"/>
          <a:ext cx="6370510" cy="452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533400" rtl="1">
            <a:lnSpc>
              <a:spcPct val="90000"/>
            </a:lnSpc>
            <a:spcBef>
              <a:spcPct val="0"/>
            </a:spcBef>
            <a:spcAft>
              <a:spcPct val="35000"/>
            </a:spcAft>
          </a:pPr>
          <a:r>
            <a:rPr lang="fa-IR" sz="1200" kern="1200" dirty="0" smtClean="0"/>
            <a:t>آیا اصلا پیامدهای غیرقابل قبول وجود دارد؟</a:t>
          </a:r>
          <a:endParaRPr lang="en-US" sz="1200" kern="1200" dirty="0"/>
        </a:p>
      </dsp:txBody>
      <dsp:txXfrm>
        <a:off x="0" y="2943983"/>
        <a:ext cx="6370510" cy="452565"/>
      </dsp:txXfrm>
    </dsp:sp>
    <dsp:sp modelId="{1EF5704A-563B-454C-81C5-18B2D2B43174}">
      <dsp:nvSpPr>
        <dsp:cNvPr id="0" name=""/>
        <dsp:cNvSpPr/>
      </dsp:nvSpPr>
      <dsp:spPr>
        <a:xfrm>
          <a:off x="0" y="3396548"/>
          <a:ext cx="6492240" cy="0"/>
        </a:xfrm>
        <a:prstGeom prst="line">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w="9525"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EA64E59D-0B48-4CA1-BEEC-D6DFE21C7E91}">
      <dsp:nvSpPr>
        <dsp:cNvPr id="0" name=""/>
        <dsp:cNvSpPr/>
      </dsp:nvSpPr>
      <dsp:spPr>
        <a:xfrm>
          <a:off x="0" y="3419177"/>
          <a:ext cx="6370510" cy="452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533400" rtl="1">
            <a:lnSpc>
              <a:spcPct val="90000"/>
            </a:lnSpc>
            <a:spcBef>
              <a:spcPct val="0"/>
            </a:spcBef>
            <a:spcAft>
              <a:spcPct val="35000"/>
            </a:spcAft>
          </a:pPr>
          <a:r>
            <a:rPr lang="fa-IR" sz="1200" kern="1200" dirty="0" smtClean="0"/>
            <a:t>از مخاطب بخواهید تاریخچه آینده نامطلوب را از دریچه ذهن خود توصیف کند و دلایل این </a:t>
          </a:r>
          <a:r>
            <a:rPr lang="fa-IR" sz="1200" kern="1200" dirty="0" err="1" smtClean="0"/>
            <a:t>نامطلوبی</a:t>
          </a:r>
          <a:r>
            <a:rPr lang="fa-IR" sz="1200" kern="1200" dirty="0" smtClean="0"/>
            <a:t> را بر شمرد.</a:t>
          </a:r>
          <a:endParaRPr lang="en-US" sz="1200" kern="1200" dirty="0"/>
        </a:p>
      </dsp:txBody>
      <dsp:txXfrm>
        <a:off x="0" y="3419177"/>
        <a:ext cx="6370510" cy="452565"/>
      </dsp:txXfrm>
    </dsp:sp>
    <dsp:sp modelId="{A9EB490D-C213-4462-B37B-992A678DDA82}">
      <dsp:nvSpPr>
        <dsp:cNvPr id="0" name=""/>
        <dsp:cNvSpPr/>
      </dsp:nvSpPr>
      <dsp:spPr>
        <a:xfrm>
          <a:off x="0" y="3871743"/>
          <a:ext cx="6492240" cy="0"/>
        </a:xfrm>
        <a:prstGeom prst="line">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w="9525"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516004F9-4CDD-4100-8509-E7945061591A}">
      <dsp:nvSpPr>
        <dsp:cNvPr id="0" name=""/>
        <dsp:cNvSpPr/>
      </dsp:nvSpPr>
      <dsp:spPr>
        <a:xfrm>
          <a:off x="0" y="3894941"/>
          <a:ext cx="8115300" cy="0"/>
        </a:xfrm>
        <a:prstGeom prst="line">
          <a:avLst/>
        </a:prstGeom>
        <a:gradFill rotWithShape="0">
          <a:gsLst>
            <a:gs pos="0">
              <a:schemeClr val="accent6">
                <a:hueOff val="0"/>
                <a:satOff val="0"/>
                <a:lumOff val="0"/>
                <a:alphaOff val="0"/>
                <a:tint val="10000"/>
                <a:satMod val="300000"/>
              </a:schemeClr>
            </a:gs>
            <a:gs pos="34000">
              <a:schemeClr val="accent6">
                <a:hueOff val="0"/>
                <a:satOff val="0"/>
                <a:lumOff val="0"/>
                <a:alphaOff val="0"/>
                <a:tint val="13500"/>
                <a:satMod val="250000"/>
              </a:schemeClr>
            </a:gs>
            <a:gs pos="100000">
              <a:schemeClr val="accent6">
                <a:hueOff val="0"/>
                <a:satOff val="0"/>
                <a:lumOff val="0"/>
                <a:alphaOff val="0"/>
                <a:tint val="60000"/>
                <a:satMod val="200000"/>
              </a:schemeClr>
            </a:gs>
          </a:gsLst>
          <a:path path="circle">
            <a:fillToRect l="50000" t="155000" r="50000" b="-55000"/>
          </a:path>
        </a:gradFill>
        <a:ln w="9525" cap="flat" cmpd="sng" algn="ctr">
          <a:solidFill>
            <a:schemeClr val="accent6">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295D83C6-B98D-4D89-A20A-E4EA11F9732C}">
      <dsp:nvSpPr>
        <dsp:cNvPr id="0" name=""/>
        <dsp:cNvSpPr/>
      </dsp:nvSpPr>
      <dsp:spPr>
        <a:xfrm>
          <a:off x="6492240" y="3894941"/>
          <a:ext cx="1623060" cy="973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fa-IR" sz="2100" kern="1200" dirty="0" smtClean="0"/>
            <a:t>اهداف عملیاتی، قید و بندها و </a:t>
          </a:r>
          <a:r>
            <a:rPr lang="fa-IR" sz="2100" kern="1200" dirty="0" err="1" smtClean="0"/>
            <a:t>رهنمودها</a:t>
          </a:r>
          <a:endParaRPr lang="en-US" sz="2100" kern="1200" dirty="0"/>
        </a:p>
      </dsp:txBody>
      <dsp:txXfrm>
        <a:off x="6492240" y="3894941"/>
        <a:ext cx="1623060" cy="973586"/>
      </dsp:txXfrm>
    </dsp:sp>
    <dsp:sp modelId="{C8537602-E969-42B7-BFA9-8F8F0FE6140A}">
      <dsp:nvSpPr>
        <dsp:cNvPr id="0" name=""/>
        <dsp:cNvSpPr/>
      </dsp:nvSpPr>
      <dsp:spPr>
        <a:xfrm>
          <a:off x="0" y="3910154"/>
          <a:ext cx="6370510" cy="304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r" defTabSz="622300">
            <a:lnSpc>
              <a:spcPct val="90000"/>
            </a:lnSpc>
            <a:spcBef>
              <a:spcPct val="0"/>
            </a:spcBef>
            <a:spcAft>
              <a:spcPct val="35000"/>
            </a:spcAft>
          </a:pPr>
          <a:r>
            <a:rPr lang="fa-IR" sz="1400" kern="1200" dirty="0" smtClean="0"/>
            <a:t>هدف عملیاتی: حفظ هزینه سالانه کمتر از 10 میلیون دلار/ قید و بند: هزینه سالانه حمل و نقل نباید از 10 میلیون تجاوز کند</a:t>
          </a:r>
          <a:endParaRPr lang="en-US" sz="1400" kern="1200" dirty="0"/>
        </a:p>
      </dsp:txBody>
      <dsp:txXfrm>
        <a:off x="0" y="3910154"/>
        <a:ext cx="6370510" cy="304245"/>
      </dsp:txXfrm>
    </dsp:sp>
    <dsp:sp modelId="{C7B98A61-1A66-4C94-9ADD-1F75364D48B0}">
      <dsp:nvSpPr>
        <dsp:cNvPr id="0" name=""/>
        <dsp:cNvSpPr/>
      </dsp:nvSpPr>
      <dsp:spPr>
        <a:xfrm>
          <a:off x="0" y="4214399"/>
          <a:ext cx="6492240" cy="0"/>
        </a:xfrm>
        <a:prstGeom prst="line">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w="9525"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B02F0E32-0BCF-4E30-A5A7-81248B0DFC35}">
      <dsp:nvSpPr>
        <dsp:cNvPr id="0" name=""/>
        <dsp:cNvSpPr/>
      </dsp:nvSpPr>
      <dsp:spPr>
        <a:xfrm>
          <a:off x="0" y="4229612"/>
          <a:ext cx="6370510" cy="304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r" defTabSz="622300">
            <a:lnSpc>
              <a:spcPct val="90000"/>
            </a:lnSpc>
            <a:spcBef>
              <a:spcPct val="0"/>
            </a:spcBef>
            <a:spcAft>
              <a:spcPct val="35000"/>
            </a:spcAft>
          </a:pPr>
          <a:r>
            <a:rPr lang="fa-IR" sz="1400" kern="1200" dirty="0" err="1" smtClean="0"/>
            <a:t>رهنمودها</a:t>
          </a:r>
          <a:r>
            <a:rPr lang="fa-IR" sz="1400" kern="1200" dirty="0" smtClean="0"/>
            <a:t> از منابع متعددی هم چون بیانیه ماموریت، سیاست های ارزشی، طرح های استراتژیک </a:t>
          </a:r>
          <a:r>
            <a:rPr lang="fa-IR" sz="1400" kern="1200" dirty="0" err="1" smtClean="0"/>
            <a:t>ویا</a:t>
          </a:r>
          <a:r>
            <a:rPr lang="fa-IR" sz="1400" kern="1200" dirty="0" smtClean="0"/>
            <a:t> سیستم های </a:t>
          </a:r>
          <a:r>
            <a:rPr lang="fa-IR" sz="1400" kern="1200" dirty="0" err="1" smtClean="0"/>
            <a:t>انگیزشی</a:t>
          </a:r>
          <a:r>
            <a:rPr lang="fa-IR" sz="1400" kern="1200" dirty="0" smtClean="0"/>
            <a:t>  استخراج می شود.</a:t>
          </a:r>
          <a:endParaRPr lang="en-US" sz="1400" kern="1200" dirty="0"/>
        </a:p>
      </dsp:txBody>
      <dsp:txXfrm>
        <a:off x="0" y="4229612"/>
        <a:ext cx="6370510" cy="304245"/>
      </dsp:txXfrm>
    </dsp:sp>
    <dsp:sp modelId="{A9ED31C3-E7D2-4851-A264-B69C956F04D3}">
      <dsp:nvSpPr>
        <dsp:cNvPr id="0" name=""/>
        <dsp:cNvSpPr/>
      </dsp:nvSpPr>
      <dsp:spPr>
        <a:xfrm>
          <a:off x="0" y="4533858"/>
          <a:ext cx="6492240" cy="0"/>
        </a:xfrm>
        <a:prstGeom prst="line">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w="9525"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898B8065-38FF-4077-BB2E-F6794F321683}">
      <dsp:nvSpPr>
        <dsp:cNvPr id="0" name=""/>
        <dsp:cNvSpPr/>
      </dsp:nvSpPr>
      <dsp:spPr>
        <a:xfrm>
          <a:off x="0" y="4549070"/>
          <a:ext cx="6370510" cy="304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n-US" sz="1200" kern="1200" dirty="0"/>
        </a:p>
      </dsp:txBody>
      <dsp:txXfrm>
        <a:off x="0" y="4549070"/>
        <a:ext cx="6370510" cy="304245"/>
      </dsp:txXfrm>
    </dsp:sp>
    <dsp:sp modelId="{3129BDA2-ABC8-418C-BD51-3DD7A9297D1A}">
      <dsp:nvSpPr>
        <dsp:cNvPr id="0" name=""/>
        <dsp:cNvSpPr/>
      </dsp:nvSpPr>
      <dsp:spPr>
        <a:xfrm>
          <a:off x="0" y="4853316"/>
          <a:ext cx="6492240" cy="0"/>
        </a:xfrm>
        <a:prstGeom prst="line">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w="9525"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52D9C-94D8-4801-BB15-8FFCBA21123A}">
      <dsp:nvSpPr>
        <dsp:cNvPr id="0" name=""/>
        <dsp:cNvSpPr/>
      </dsp:nvSpPr>
      <dsp:spPr>
        <a:xfrm>
          <a:off x="0" y="655"/>
          <a:ext cx="81153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a:schemeClr val="lt1"/>
        </a:fontRef>
      </dsp:style>
    </dsp:sp>
    <dsp:sp modelId="{5E54059A-2B59-4DBC-A1D6-FA3C437E5F5E}">
      <dsp:nvSpPr>
        <dsp:cNvPr id="0" name=""/>
        <dsp:cNvSpPr/>
      </dsp:nvSpPr>
      <dsp:spPr>
        <a:xfrm>
          <a:off x="6492240" y="655"/>
          <a:ext cx="1623060" cy="1074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ctr" defTabSz="1155700" rtl="1">
            <a:lnSpc>
              <a:spcPct val="90000"/>
            </a:lnSpc>
            <a:spcBef>
              <a:spcPct val="0"/>
            </a:spcBef>
            <a:spcAft>
              <a:spcPct val="35000"/>
            </a:spcAft>
          </a:pPr>
          <a:r>
            <a:rPr lang="fa-IR" sz="2600" kern="1200" dirty="0" smtClean="0"/>
            <a:t>چشم اندازهای متفاوت </a:t>
          </a:r>
          <a:endParaRPr lang="en-US" sz="2600" kern="1200" dirty="0"/>
        </a:p>
      </dsp:txBody>
      <dsp:txXfrm>
        <a:off x="6492240" y="655"/>
        <a:ext cx="1623060" cy="1074157"/>
      </dsp:txXfrm>
    </dsp:sp>
    <dsp:sp modelId="{102B6CFD-65DB-4E5F-A88C-4531C3B7B64A}">
      <dsp:nvSpPr>
        <dsp:cNvPr id="0" name=""/>
        <dsp:cNvSpPr/>
      </dsp:nvSpPr>
      <dsp:spPr>
        <a:xfrm>
          <a:off x="0" y="25621"/>
          <a:ext cx="6370510" cy="49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r" defTabSz="622300" rtl="1">
            <a:lnSpc>
              <a:spcPct val="90000"/>
            </a:lnSpc>
            <a:spcBef>
              <a:spcPct val="0"/>
            </a:spcBef>
            <a:spcAft>
              <a:spcPct val="35000"/>
            </a:spcAft>
          </a:pPr>
          <a:r>
            <a:rPr lang="fa-IR" sz="1400" kern="1200" dirty="0" smtClean="0"/>
            <a:t>تغییر در چشم انداز؛ نگاه از چشم انداز های متفاوت؛ </a:t>
          </a:r>
        </a:p>
      </dsp:txBody>
      <dsp:txXfrm>
        <a:off x="0" y="25621"/>
        <a:ext cx="6370510" cy="499315"/>
      </dsp:txXfrm>
    </dsp:sp>
    <dsp:sp modelId="{4AA67BE6-3342-41BF-B250-B97BF79CADFD}">
      <dsp:nvSpPr>
        <dsp:cNvPr id="0" name=""/>
        <dsp:cNvSpPr/>
      </dsp:nvSpPr>
      <dsp:spPr>
        <a:xfrm>
          <a:off x="0" y="524936"/>
          <a:ext cx="64922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6B7B2DF1-2881-44E0-B8F7-E9A22B4DDDED}">
      <dsp:nvSpPr>
        <dsp:cNvPr id="0" name=""/>
        <dsp:cNvSpPr/>
      </dsp:nvSpPr>
      <dsp:spPr>
        <a:xfrm>
          <a:off x="0" y="549902"/>
          <a:ext cx="6370510" cy="49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r" defTabSz="622300" rtl="1">
            <a:lnSpc>
              <a:spcPct val="90000"/>
            </a:lnSpc>
            <a:spcBef>
              <a:spcPct val="0"/>
            </a:spcBef>
            <a:spcAft>
              <a:spcPct val="35000"/>
            </a:spcAft>
          </a:pPr>
          <a:r>
            <a:rPr lang="fa-IR" sz="1400" kern="1200" dirty="0" smtClean="0"/>
            <a:t>نگاه به وضعیت کنونی از دریچه آینده(از دو منظر شکست و موفقیت)</a:t>
          </a:r>
          <a:endParaRPr lang="en-US" sz="1400" kern="1200" dirty="0"/>
        </a:p>
      </dsp:txBody>
      <dsp:txXfrm>
        <a:off x="0" y="549902"/>
        <a:ext cx="6370510" cy="499315"/>
      </dsp:txXfrm>
    </dsp:sp>
    <dsp:sp modelId="{9012F611-AB46-440B-B09B-05B1D62AD589}">
      <dsp:nvSpPr>
        <dsp:cNvPr id="0" name=""/>
        <dsp:cNvSpPr/>
      </dsp:nvSpPr>
      <dsp:spPr>
        <a:xfrm>
          <a:off x="0" y="1049218"/>
          <a:ext cx="64922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76006445-72BC-4644-ABAF-080F709B44F4}">
      <dsp:nvSpPr>
        <dsp:cNvPr id="0" name=""/>
        <dsp:cNvSpPr/>
      </dsp:nvSpPr>
      <dsp:spPr>
        <a:xfrm>
          <a:off x="0" y="1074813"/>
          <a:ext cx="81153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a:schemeClr val="lt1"/>
        </a:fontRef>
      </dsp:style>
    </dsp:sp>
    <dsp:sp modelId="{0B1FD38B-8A57-4559-B786-7142445A8AD9}">
      <dsp:nvSpPr>
        <dsp:cNvPr id="0" name=""/>
        <dsp:cNvSpPr/>
      </dsp:nvSpPr>
      <dsp:spPr>
        <a:xfrm>
          <a:off x="6492240" y="1074813"/>
          <a:ext cx="1623060" cy="1074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ctr" defTabSz="1155700" rtl="1">
            <a:lnSpc>
              <a:spcPct val="90000"/>
            </a:lnSpc>
            <a:spcBef>
              <a:spcPct val="0"/>
            </a:spcBef>
            <a:spcAft>
              <a:spcPct val="35000"/>
            </a:spcAft>
          </a:pPr>
          <a:r>
            <a:rPr lang="fa-IR" sz="2600" kern="1200" dirty="0" smtClean="0"/>
            <a:t>اهداف استراتژیک</a:t>
          </a:r>
          <a:endParaRPr lang="en-US" sz="2600" kern="1200" dirty="0"/>
        </a:p>
      </dsp:txBody>
      <dsp:txXfrm>
        <a:off x="6492240" y="1074813"/>
        <a:ext cx="1623060" cy="1074157"/>
      </dsp:txXfrm>
    </dsp:sp>
    <dsp:sp modelId="{8FE3D52D-167E-4608-9B93-85CDB060E475}">
      <dsp:nvSpPr>
        <dsp:cNvPr id="0" name=""/>
        <dsp:cNvSpPr/>
      </dsp:nvSpPr>
      <dsp:spPr>
        <a:xfrm>
          <a:off x="0" y="1099779"/>
          <a:ext cx="6370510" cy="49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r" defTabSz="622300" rtl="1">
            <a:lnSpc>
              <a:spcPct val="90000"/>
            </a:lnSpc>
            <a:spcBef>
              <a:spcPct val="0"/>
            </a:spcBef>
            <a:spcAft>
              <a:spcPct val="35000"/>
            </a:spcAft>
          </a:pPr>
          <a:r>
            <a:rPr lang="fa-IR" sz="1400" kern="1200" dirty="0" smtClean="0"/>
            <a:t> هدف کلی هر تصمیمی مشارکت در تحقق اهداف استراتژیک است.</a:t>
          </a:r>
        </a:p>
        <a:p>
          <a:pPr lvl="0" algn="r" defTabSz="622300" rtl="1">
            <a:lnSpc>
              <a:spcPct val="90000"/>
            </a:lnSpc>
            <a:spcBef>
              <a:spcPct val="0"/>
            </a:spcBef>
            <a:spcAft>
              <a:spcPct val="35000"/>
            </a:spcAft>
          </a:pPr>
          <a:endParaRPr lang="en-US" sz="1400" kern="1200" dirty="0"/>
        </a:p>
      </dsp:txBody>
      <dsp:txXfrm>
        <a:off x="0" y="1099779"/>
        <a:ext cx="6370510" cy="499315"/>
      </dsp:txXfrm>
    </dsp:sp>
    <dsp:sp modelId="{CDA033F5-717F-477C-9088-12511FB09A7C}">
      <dsp:nvSpPr>
        <dsp:cNvPr id="0" name=""/>
        <dsp:cNvSpPr/>
      </dsp:nvSpPr>
      <dsp:spPr>
        <a:xfrm>
          <a:off x="0" y="1599094"/>
          <a:ext cx="64922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556B9D98-59EA-4EFF-B2D6-1E9DC32D5663}">
      <dsp:nvSpPr>
        <dsp:cNvPr id="0" name=""/>
        <dsp:cNvSpPr/>
      </dsp:nvSpPr>
      <dsp:spPr>
        <a:xfrm>
          <a:off x="0" y="1624060"/>
          <a:ext cx="6370510" cy="49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r" defTabSz="622300" rtl="1">
            <a:lnSpc>
              <a:spcPct val="90000"/>
            </a:lnSpc>
            <a:spcBef>
              <a:spcPct val="0"/>
            </a:spcBef>
            <a:spcAft>
              <a:spcPct val="35000"/>
            </a:spcAft>
          </a:pPr>
          <a:r>
            <a:rPr lang="fa-IR" sz="1400" kern="1200" dirty="0" smtClean="0"/>
            <a:t>باید با دقت و حوصله فراوان دید که چگونه گزینه های موجود در زمینه تصمیم کنونی احتمالا در تحقق اهداف استراتژیک سهیم می شوند.</a:t>
          </a:r>
          <a:endParaRPr lang="en-US" sz="1400" kern="1200" dirty="0"/>
        </a:p>
      </dsp:txBody>
      <dsp:txXfrm>
        <a:off x="0" y="1624060"/>
        <a:ext cx="6370510" cy="499315"/>
      </dsp:txXfrm>
    </dsp:sp>
    <dsp:sp modelId="{6F5A3F69-48C5-4BEF-A4D2-C279CC108D03}">
      <dsp:nvSpPr>
        <dsp:cNvPr id="0" name=""/>
        <dsp:cNvSpPr/>
      </dsp:nvSpPr>
      <dsp:spPr>
        <a:xfrm>
          <a:off x="0" y="2123375"/>
          <a:ext cx="64922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693E5103-2097-4CD6-A798-5C514DBDB2C6}">
      <dsp:nvSpPr>
        <dsp:cNvPr id="0" name=""/>
        <dsp:cNvSpPr/>
      </dsp:nvSpPr>
      <dsp:spPr>
        <a:xfrm>
          <a:off x="0" y="2148970"/>
          <a:ext cx="81153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a:schemeClr val="lt1"/>
        </a:fontRef>
      </dsp:style>
    </dsp:sp>
    <dsp:sp modelId="{E474B890-E42E-4397-9005-7930281574CE}">
      <dsp:nvSpPr>
        <dsp:cNvPr id="0" name=""/>
        <dsp:cNvSpPr/>
      </dsp:nvSpPr>
      <dsp:spPr>
        <a:xfrm>
          <a:off x="6492240" y="2148970"/>
          <a:ext cx="1623060" cy="1074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ctr" defTabSz="1155700" rtl="1">
            <a:lnSpc>
              <a:spcPct val="90000"/>
            </a:lnSpc>
            <a:spcBef>
              <a:spcPct val="0"/>
            </a:spcBef>
            <a:spcAft>
              <a:spcPct val="35000"/>
            </a:spcAft>
          </a:pPr>
          <a:r>
            <a:rPr lang="fa-IR" sz="2600" kern="1200" dirty="0" smtClean="0"/>
            <a:t>اهداف عام</a:t>
          </a:r>
          <a:endParaRPr lang="en-US" sz="2600" kern="1200" dirty="0"/>
        </a:p>
      </dsp:txBody>
      <dsp:txXfrm>
        <a:off x="6492240" y="2148970"/>
        <a:ext cx="1623060" cy="1074157"/>
      </dsp:txXfrm>
    </dsp:sp>
    <dsp:sp modelId="{16CB9C1C-ADF4-42D0-8E8E-A0BA7142BDFC}">
      <dsp:nvSpPr>
        <dsp:cNvPr id="0" name=""/>
        <dsp:cNvSpPr/>
      </dsp:nvSpPr>
      <dsp:spPr>
        <a:xfrm>
          <a:off x="0" y="2173936"/>
          <a:ext cx="6370510" cy="49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r" defTabSz="622300" rtl="1">
            <a:lnSpc>
              <a:spcPct val="90000"/>
            </a:lnSpc>
            <a:spcBef>
              <a:spcPct val="0"/>
            </a:spcBef>
            <a:spcAft>
              <a:spcPct val="35000"/>
            </a:spcAft>
          </a:pPr>
          <a:r>
            <a:rPr lang="fa-IR" sz="1400" kern="1200" dirty="0" smtClean="0"/>
            <a:t>اهداف استراتژیک، دغدغه های یک تصمیم گیرنده را در همه موقعیت های تصمیم نشان می دهد. اهداف عام، دغدغه های همه تصمیم گیرندگان را در یک موقعیت تصمیم خاص تعریف می نمایند.</a:t>
          </a:r>
          <a:endParaRPr lang="en-US" sz="1400" kern="1200" dirty="0"/>
        </a:p>
      </dsp:txBody>
      <dsp:txXfrm>
        <a:off x="0" y="2173936"/>
        <a:ext cx="6370510" cy="499315"/>
      </dsp:txXfrm>
    </dsp:sp>
    <dsp:sp modelId="{23957536-C600-4FBD-BA0B-2A997F92F4AC}">
      <dsp:nvSpPr>
        <dsp:cNvPr id="0" name=""/>
        <dsp:cNvSpPr/>
      </dsp:nvSpPr>
      <dsp:spPr>
        <a:xfrm>
          <a:off x="0" y="2673251"/>
          <a:ext cx="64922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AA9DAE4C-A268-43F9-969E-D3947D163439}">
      <dsp:nvSpPr>
        <dsp:cNvPr id="0" name=""/>
        <dsp:cNvSpPr/>
      </dsp:nvSpPr>
      <dsp:spPr>
        <a:xfrm>
          <a:off x="0" y="2698217"/>
          <a:ext cx="6370510" cy="49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r" defTabSz="622300" rtl="1">
            <a:lnSpc>
              <a:spcPct val="90000"/>
            </a:lnSpc>
            <a:spcBef>
              <a:spcPct val="0"/>
            </a:spcBef>
            <a:spcAft>
              <a:spcPct val="35000"/>
            </a:spcAft>
          </a:pPr>
          <a:r>
            <a:rPr lang="fa-IR" sz="1400" kern="1200" dirty="0" smtClean="0"/>
            <a:t>همه اهداف را باهم ببینیم: مثلا اثرات اقتصادی، سلامتی و ایمنی، زیست محیطی، سیاسی و ...در مکان یابی تاسیسات انرژی</a:t>
          </a:r>
          <a:endParaRPr lang="en-US" sz="1400" kern="1200" dirty="0"/>
        </a:p>
      </dsp:txBody>
      <dsp:txXfrm>
        <a:off x="0" y="2698217"/>
        <a:ext cx="6370510" cy="499315"/>
      </dsp:txXfrm>
    </dsp:sp>
    <dsp:sp modelId="{7B036BA2-1D93-41F0-B255-5F7BD205DD51}">
      <dsp:nvSpPr>
        <dsp:cNvPr id="0" name=""/>
        <dsp:cNvSpPr/>
      </dsp:nvSpPr>
      <dsp:spPr>
        <a:xfrm>
          <a:off x="0" y="3197533"/>
          <a:ext cx="64922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F0BF809D-52FF-4406-B3BB-4C6391EDB70F}">
      <dsp:nvSpPr>
        <dsp:cNvPr id="0" name=""/>
        <dsp:cNvSpPr/>
      </dsp:nvSpPr>
      <dsp:spPr>
        <a:xfrm>
          <a:off x="0" y="3223128"/>
          <a:ext cx="81153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a:schemeClr val="lt1"/>
        </a:fontRef>
      </dsp:style>
    </dsp:sp>
    <dsp:sp modelId="{38FFEBC6-0EB1-4F8F-9A65-B5E6CF1E02D1}">
      <dsp:nvSpPr>
        <dsp:cNvPr id="0" name=""/>
        <dsp:cNvSpPr/>
      </dsp:nvSpPr>
      <dsp:spPr>
        <a:xfrm>
          <a:off x="6492240" y="3223128"/>
          <a:ext cx="1623060" cy="1074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ctr" defTabSz="1155700" rtl="1">
            <a:lnSpc>
              <a:spcPct val="90000"/>
            </a:lnSpc>
            <a:spcBef>
              <a:spcPct val="0"/>
            </a:spcBef>
            <a:spcAft>
              <a:spcPct val="35000"/>
            </a:spcAft>
          </a:pPr>
          <a:r>
            <a:rPr lang="fa-IR" sz="2600" kern="1200" dirty="0" smtClean="0"/>
            <a:t>ساختار دهی اهداف</a:t>
          </a:r>
          <a:endParaRPr lang="en-US" sz="2600" kern="1200" dirty="0"/>
        </a:p>
      </dsp:txBody>
      <dsp:txXfrm>
        <a:off x="6492240" y="3223128"/>
        <a:ext cx="1623060" cy="1074157"/>
      </dsp:txXfrm>
    </dsp:sp>
    <dsp:sp modelId="{CAFEC92D-6375-4FD9-8259-06B390AB2A27}">
      <dsp:nvSpPr>
        <dsp:cNvPr id="0" name=""/>
        <dsp:cNvSpPr/>
      </dsp:nvSpPr>
      <dsp:spPr>
        <a:xfrm>
          <a:off x="0" y="3239911"/>
          <a:ext cx="6370510" cy="33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r" defTabSz="622300" rtl="1">
            <a:lnSpc>
              <a:spcPct val="90000"/>
            </a:lnSpc>
            <a:spcBef>
              <a:spcPct val="0"/>
            </a:spcBef>
            <a:spcAft>
              <a:spcPct val="35000"/>
            </a:spcAft>
          </a:pPr>
          <a:r>
            <a:rPr lang="fa-IR" sz="1400" kern="1200" dirty="0" smtClean="0"/>
            <a:t>تفکیک اهداف مقطعی و بنیادی و ساختار دهی به هر دو مجموعه</a:t>
          </a:r>
          <a:endParaRPr lang="en-US" sz="1400" kern="1200" dirty="0"/>
        </a:p>
      </dsp:txBody>
      <dsp:txXfrm>
        <a:off x="0" y="3239911"/>
        <a:ext cx="6370510" cy="335674"/>
      </dsp:txXfrm>
    </dsp:sp>
    <dsp:sp modelId="{EE72F962-9C7F-4FFC-842A-BCD9ED5515A5}">
      <dsp:nvSpPr>
        <dsp:cNvPr id="0" name=""/>
        <dsp:cNvSpPr/>
      </dsp:nvSpPr>
      <dsp:spPr>
        <a:xfrm>
          <a:off x="0" y="3575586"/>
          <a:ext cx="64922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35A0FBE0-276A-4C14-8F85-05AC66EDD12F}">
      <dsp:nvSpPr>
        <dsp:cNvPr id="0" name=""/>
        <dsp:cNvSpPr/>
      </dsp:nvSpPr>
      <dsp:spPr>
        <a:xfrm>
          <a:off x="0" y="3592369"/>
          <a:ext cx="6370510" cy="33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r" defTabSz="622300" rtl="1">
            <a:lnSpc>
              <a:spcPct val="90000"/>
            </a:lnSpc>
            <a:spcBef>
              <a:spcPct val="0"/>
            </a:spcBef>
            <a:spcAft>
              <a:spcPct val="35000"/>
            </a:spcAft>
          </a:pPr>
          <a:r>
            <a:rPr lang="fa-IR" sz="1400" kern="1200" dirty="0" smtClean="0"/>
            <a:t>شفاف نمودن اهداف فهرست شده + برقرار ارتباط میان آن ها و هم چنین ارتباط با اهداف ناشناخته</a:t>
          </a:r>
        </a:p>
      </dsp:txBody>
      <dsp:txXfrm>
        <a:off x="0" y="3592369"/>
        <a:ext cx="6370510" cy="335674"/>
      </dsp:txXfrm>
    </dsp:sp>
    <dsp:sp modelId="{77FCC4CE-265F-4258-B22A-E61C219324D2}">
      <dsp:nvSpPr>
        <dsp:cNvPr id="0" name=""/>
        <dsp:cNvSpPr/>
      </dsp:nvSpPr>
      <dsp:spPr>
        <a:xfrm>
          <a:off x="0" y="3928044"/>
          <a:ext cx="64922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18123697-F0F1-4E30-9E49-2009A971B9B6}">
      <dsp:nvSpPr>
        <dsp:cNvPr id="0" name=""/>
        <dsp:cNvSpPr/>
      </dsp:nvSpPr>
      <dsp:spPr>
        <a:xfrm>
          <a:off x="0" y="3944827"/>
          <a:ext cx="6370510" cy="33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r" defTabSz="622300" rtl="1">
            <a:lnSpc>
              <a:spcPct val="90000"/>
            </a:lnSpc>
            <a:spcBef>
              <a:spcPct val="0"/>
            </a:spcBef>
            <a:spcAft>
              <a:spcPct val="35000"/>
            </a:spcAft>
          </a:pPr>
          <a:r>
            <a:rPr lang="fa-IR" sz="1400" kern="1200" dirty="0" smtClean="0"/>
            <a:t>اهداف زائد در این مرحله شناسایی می شوند</a:t>
          </a:r>
        </a:p>
        <a:p>
          <a:pPr lvl="0" algn="r" defTabSz="622300" rtl="1">
            <a:lnSpc>
              <a:spcPct val="90000"/>
            </a:lnSpc>
            <a:spcBef>
              <a:spcPct val="0"/>
            </a:spcBef>
            <a:spcAft>
              <a:spcPct val="35000"/>
            </a:spcAft>
          </a:pPr>
          <a:endParaRPr lang="fa-IR" sz="700" kern="1200" dirty="0" smtClean="0"/>
        </a:p>
      </dsp:txBody>
      <dsp:txXfrm>
        <a:off x="0" y="3944827"/>
        <a:ext cx="6370510" cy="335674"/>
      </dsp:txXfrm>
    </dsp:sp>
    <dsp:sp modelId="{23F520D5-29C7-4D15-810D-4B003CB3AC7C}">
      <dsp:nvSpPr>
        <dsp:cNvPr id="0" name=""/>
        <dsp:cNvSpPr/>
      </dsp:nvSpPr>
      <dsp:spPr>
        <a:xfrm>
          <a:off x="0" y="4280502"/>
          <a:ext cx="64922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F3BB8B97-CD00-4941-8F72-AED2D382930C}">
      <dsp:nvSpPr>
        <dsp:cNvPr id="0" name=""/>
        <dsp:cNvSpPr/>
      </dsp:nvSpPr>
      <dsp:spPr>
        <a:xfrm>
          <a:off x="0" y="4297285"/>
          <a:ext cx="81153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a:schemeClr val="lt1"/>
        </a:fontRef>
      </dsp:style>
    </dsp:sp>
    <dsp:sp modelId="{C954462D-52CC-4B40-87AD-E1281540ECAB}">
      <dsp:nvSpPr>
        <dsp:cNvPr id="0" name=""/>
        <dsp:cNvSpPr/>
      </dsp:nvSpPr>
      <dsp:spPr>
        <a:xfrm>
          <a:off x="6492240" y="4297285"/>
          <a:ext cx="1623060" cy="1074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ctr" defTabSz="1155700" rtl="1">
            <a:lnSpc>
              <a:spcPct val="90000"/>
            </a:lnSpc>
            <a:spcBef>
              <a:spcPct val="0"/>
            </a:spcBef>
            <a:spcAft>
              <a:spcPct val="35000"/>
            </a:spcAft>
          </a:pPr>
          <a:r>
            <a:rPr lang="fa-IR" sz="2600" kern="1200" dirty="0" smtClean="0"/>
            <a:t>کمی سازی اهداف</a:t>
          </a:r>
          <a:endParaRPr lang="en-US" sz="2600" kern="1200" dirty="0"/>
        </a:p>
      </dsp:txBody>
      <dsp:txXfrm>
        <a:off x="6492240" y="4297285"/>
        <a:ext cx="1623060" cy="1074157"/>
      </dsp:txXfrm>
    </dsp:sp>
    <dsp:sp modelId="{FFD13690-F643-4B0B-9CE1-637147499F11}">
      <dsp:nvSpPr>
        <dsp:cNvPr id="0" name=""/>
        <dsp:cNvSpPr/>
      </dsp:nvSpPr>
      <dsp:spPr>
        <a:xfrm>
          <a:off x="0" y="4322251"/>
          <a:ext cx="6370510" cy="49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r" defTabSz="622300" rtl="1">
            <a:lnSpc>
              <a:spcPct val="90000"/>
            </a:lnSpc>
            <a:spcBef>
              <a:spcPct val="0"/>
            </a:spcBef>
            <a:spcAft>
              <a:spcPct val="35000"/>
            </a:spcAft>
          </a:pPr>
          <a:r>
            <a:rPr lang="fa-IR" sz="1400" kern="1200" dirty="0" smtClean="0"/>
            <a:t>کمی سازی اهداف شامل: تعیین </a:t>
          </a:r>
          <a:r>
            <a:rPr lang="fa-IR" sz="1400" kern="1200" dirty="0" err="1" smtClean="0"/>
            <a:t>شناسه</a:t>
          </a:r>
          <a:r>
            <a:rPr lang="fa-IR" sz="1400" kern="1200" dirty="0" smtClean="0"/>
            <a:t> </a:t>
          </a:r>
          <a:r>
            <a:rPr lang="fa-IR" sz="1400" kern="1200" dirty="0" err="1" smtClean="0"/>
            <a:t>هاو</a:t>
          </a:r>
          <a:r>
            <a:rPr lang="fa-IR" sz="1400" kern="1200" dirty="0" smtClean="0"/>
            <a:t> ساخت مدلی ارزشی است.</a:t>
          </a:r>
          <a:endParaRPr lang="en-US" sz="1400" kern="1200" dirty="0"/>
        </a:p>
      </dsp:txBody>
      <dsp:txXfrm>
        <a:off x="0" y="4322251"/>
        <a:ext cx="6370510" cy="499315"/>
      </dsp:txXfrm>
    </dsp:sp>
    <dsp:sp modelId="{02602489-867D-44A8-86A4-8ED75D410287}">
      <dsp:nvSpPr>
        <dsp:cNvPr id="0" name=""/>
        <dsp:cNvSpPr/>
      </dsp:nvSpPr>
      <dsp:spPr>
        <a:xfrm>
          <a:off x="0" y="4821566"/>
          <a:ext cx="64922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B285BF57-B0DF-4032-8E03-A1AA7BB2CFC5}">
      <dsp:nvSpPr>
        <dsp:cNvPr id="0" name=""/>
        <dsp:cNvSpPr/>
      </dsp:nvSpPr>
      <dsp:spPr>
        <a:xfrm>
          <a:off x="0" y="4846532"/>
          <a:ext cx="6370510" cy="49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r" defTabSz="622300" rtl="1">
            <a:lnSpc>
              <a:spcPct val="90000"/>
            </a:lnSpc>
            <a:spcBef>
              <a:spcPct val="0"/>
            </a:spcBef>
            <a:spcAft>
              <a:spcPct val="35000"/>
            </a:spcAft>
          </a:pPr>
          <a:r>
            <a:rPr lang="fa-IR" sz="1400" kern="1200" dirty="0" err="1" smtClean="0"/>
            <a:t>شناسه</a:t>
          </a:r>
          <a:r>
            <a:rPr lang="fa-IR" sz="1400" kern="1200" dirty="0" smtClean="0"/>
            <a:t> ها </a:t>
          </a:r>
          <a:r>
            <a:rPr lang="fa-IR" sz="1400" kern="1200" dirty="0" err="1" smtClean="0"/>
            <a:t>درواقع</a:t>
          </a:r>
          <a:r>
            <a:rPr lang="fa-IR" sz="1400" kern="1200" dirty="0" smtClean="0"/>
            <a:t> میزان تاثیر گزینه های مختلف را در تحقق هدفی خاص می </a:t>
          </a:r>
          <a:r>
            <a:rPr lang="fa-IR" sz="1400" kern="1200" dirty="0" err="1" smtClean="0"/>
            <a:t>سنجند</a:t>
          </a:r>
          <a:r>
            <a:rPr lang="fa-IR" sz="1400" kern="1200" dirty="0" smtClean="0"/>
            <a:t>. مثال: زمینه تصمیم: کنترل آفت های جنگلی؛ هدف: کمینه سازی تاثیر نرخ بیکاری در صنعت چوب؛ شناسه1 : تعداد کارگران اخراجی(تغییرات در نرخ </a:t>
          </a:r>
          <a:r>
            <a:rPr lang="fa-IR" sz="1400" kern="1200" dirty="0" err="1" smtClean="0"/>
            <a:t>بیکاران</a:t>
          </a:r>
          <a:r>
            <a:rPr lang="fa-IR" sz="1400" kern="1200" dirty="0" smtClean="0"/>
            <a:t> و ضربه روحی وارد شده به آن ها)، </a:t>
          </a:r>
          <a:r>
            <a:rPr lang="fa-IR" sz="1400" kern="1200" dirty="0" err="1" smtClean="0"/>
            <a:t>شناسه</a:t>
          </a:r>
          <a:r>
            <a:rPr lang="fa-IR" sz="1400" kern="1200" dirty="0" smtClean="0"/>
            <a:t> 2: تعداد </a:t>
          </a:r>
          <a:r>
            <a:rPr lang="fa-IR" sz="1400" kern="1200" dirty="0" err="1" smtClean="0"/>
            <a:t>بیکاران</a:t>
          </a:r>
          <a:r>
            <a:rPr lang="fa-IR" sz="1400" kern="1200" dirty="0" smtClean="0"/>
            <a:t>(سختی و دشواری بیکاری)</a:t>
          </a:r>
          <a:endParaRPr lang="en-US" sz="1400" kern="1200" dirty="0"/>
        </a:p>
      </dsp:txBody>
      <dsp:txXfrm>
        <a:off x="0" y="4846532"/>
        <a:ext cx="6370510" cy="499315"/>
      </dsp:txXfrm>
    </dsp:sp>
    <dsp:sp modelId="{78D236FF-046E-4F7B-A23F-44959570F065}">
      <dsp:nvSpPr>
        <dsp:cNvPr id="0" name=""/>
        <dsp:cNvSpPr/>
      </dsp:nvSpPr>
      <dsp:spPr>
        <a:xfrm>
          <a:off x="0" y="5345848"/>
          <a:ext cx="64922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906BA-FC73-46BD-B4F3-7E3522133B96}">
      <dsp:nvSpPr>
        <dsp:cNvPr id="0" name=""/>
        <dsp:cNvSpPr/>
      </dsp:nvSpPr>
      <dsp:spPr>
        <a:xfrm>
          <a:off x="4844" y="1881668"/>
          <a:ext cx="1228122" cy="614061"/>
        </a:xfrm>
        <a:prstGeom prst="roundRect">
          <a:avLst>
            <a:gd name="adj" fmla="val 10000"/>
          </a:avLst>
        </a:prstGeom>
        <a:gradFill rotWithShape="0">
          <a:gsLst>
            <a:gs pos="0">
              <a:schemeClr val="accent2">
                <a:shade val="80000"/>
                <a:hueOff val="0"/>
                <a:satOff val="0"/>
                <a:lumOff val="0"/>
                <a:alphaOff val="0"/>
                <a:tint val="10000"/>
                <a:satMod val="300000"/>
              </a:schemeClr>
            </a:gs>
            <a:gs pos="34000">
              <a:schemeClr val="accent2">
                <a:shade val="80000"/>
                <a:hueOff val="0"/>
                <a:satOff val="0"/>
                <a:lumOff val="0"/>
                <a:alphaOff val="0"/>
                <a:tint val="13500"/>
                <a:satMod val="250000"/>
              </a:schemeClr>
            </a:gs>
            <a:gs pos="100000">
              <a:schemeClr val="accent2">
                <a:shade val="8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a-IR" sz="1000" kern="1200" dirty="0" smtClean="0"/>
            <a:t>شناسایی اهداف بنیادی: </a:t>
          </a:r>
        </a:p>
        <a:p>
          <a:pPr lvl="0" algn="ctr" defTabSz="444500">
            <a:lnSpc>
              <a:spcPct val="90000"/>
            </a:lnSpc>
            <a:spcBef>
              <a:spcPct val="0"/>
            </a:spcBef>
            <a:spcAft>
              <a:spcPct val="35000"/>
            </a:spcAft>
          </a:pPr>
          <a:r>
            <a:rPr lang="fa-IR" sz="1000" kern="1200" dirty="0" smtClean="0"/>
            <a:t>بررسی دلیل وجود هریک از اهداف در فهرست ابتدایی </a:t>
          </a:r>
          <a:endParaRPr lang="en-US" sz="1000" kern="1200" dirty="0"/>
        </a:p>
      </dsp:txBody>
      <dsp:txXfrm>
        <a:off x="22829" y="1899653"/>
        <a:ext cx="1192152" cy="578091"/>
      </dsp:txXfrm>
    </dsp:sp>
    <dsp:sp modelId="{05807AAF-02C8-4539-A36B-A57EB21DA1B2}">
      <dsp:nvSpPr>
        <dsp:cNvPr id="0" name=""/>
        <dsp:cNvSpPr/>
      </dsp:nvSpPr>
      <dsp:spPr>
        <a:xfrm rot="18770822">
          <a:off x="1117402" y="1910152"/>
          <a:ext cx="722379" cy="27465"/>
        </a:xfrm>
        <a:custGeom>
          <a:avLst/>
          <a:gdLst/>
          <a:ahLst/>
          <a:cxnLst/>
          <a:rect l="0" t="0" r="0" b="0"/>
          <a:pathLst>
            <a:path>
              <a:moveTo>
                <a:pt x="0" y="13732"/>
              </a:moveTo>
              <a:lnTo>
                <a:pt x="722379" y="13732"/>
              </a:lnTo>
            </a:path>
          </a:pathLst>
        </a:custGeom>
        <a:noFill/>
        <a:ln w="127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60532" y="1905825"/>
        <a:ext cx="36118" cy="36118"/>
      </dsp:txXfrm>
    </dsp:sp>
    <dsp:sp modelId="{580B6027-CBEB-41F2-9226-87D587967609}">
      <dsp:nvSpPr>
        <dsp:cNvPr id="0" name=""/>
        <dsp:cNvSpPr/>
      </dsp:nvSpPr>
      <dsp:spPr>
        <a:xfrm>
          <a:off x="1724216" y="1352040"/>
          <a:ext cx="1228122" cy="614061"/>
        </a:xfrm>
        <a:prstGeom prst="roundRect">
          <a:avLst>
            <a:gd name="adj" fmla="val 10000"/>
          </a:avLst>
        </a:prstGeom>
        <a:gradFill rotWithShape="0">
          <a:gsLst>
            <a:gs pos="0">
              <a:schemeClr val="accent2">
                <a:tint val="99000"/>
                <a:hueOff val="0"/>
                <a:satOff val="0"/>
                <a:lumOff val="0"/>
                <a:alphaOff val="0"/>
                <a:tint val="10000"/>
                <a:satMod val="300000"/>
              </a:schemeClr>
            </a:gs>
            <a:gs pos="34000">
              <a:schemeClr val="accent2">
                <a:tint val="99000"/>
                <a:hueOff val="0"/>
                <a:satOff val="0"/>
                <a:lumOff val="0"/>
                <a:alphaOff val="0"/>
                <a:tint val="13500"/>
                <a:satMod val="250000"/>
              </a:schemeClr>
            </a:gs>
            <a:gs pos="100000">
              <a:schemeClr val="accent2">
                <a:tint val="99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a-IR" sz="1000" kern="1200" dirty="0" smtClean="0"/>
            <a:t>چرا این هدف مهم است؟</a:t>
          </a:r>
          <a:endParaRPr lang="en-US" sz="1000" kern="1200" dirty="0"/>
        </a:p>
      </dsp:txBody>
      <dsp:txXfrm>
        <a:off x="1742201" y="1370025"/>
        <a:ext cx="1192152" cy="578091"/>
      </dsp:txXfrm>
    </dsp:sp>
    <dsp:sp modelId="{52D0CFE4-D7A1-4D5B-9EAD-FF567C390EFE}">
      <dsp:nvSpPr>
        <dsp:cNvPr id="0" name=""/>
        <dsp:cNvSpPr/>
      </dsp:nvSpPr>
      <dsp:spPr>
        <a:xfrm rot="19457599">
          <a:off x="2895476" y="1468795"/>
          <a:ext cx="604975" cy="27465"/>
        </a:xfrm>
        <a:custGeom>
          <a:avLst/>
          <a:gdLst/>
          <a:ahLst/>
          <a:cxnLst/>
          <a:rect l="0" t="0" r="0" b="0"/>
          <a:pathLst>
            <a:path>
              <a:moveTo>
                <a:pt x="0" y="13732"/>
              </a:moveTo>
              <a:lnTo>
                <a:pt x="604975" y="13732"/>
              </a:lnTo>
            </a:path>
          </a:pathLst>
        </a:custGeom>
        <a:noFill/>
        <a:ln w="127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82839" y="1467404"/>
        <a:ext cx="30248" cy="30248"/>
      </dsp:txXfrm>
    </dsp:sp>
    <dsp:sp modelId="{B7D05A65-7399-40A8-B99F-EF0A878B29B9}">
      <dsp:nvSpPr>
        <dsp:cNvPr id="0" name=""/>
        <dsp:cNvSpPr/>
      </dsp:nvSpPr>
      <dsp:spPr>
        <a:xfrm>
          <a:off x="3443588" y="998955"/>
          <a:ext cx="1228122" cy="614061"/>
        </a:xfrm>
        <a:prstGeom prst="roundRect">
          <a:avLst>
            <a:gd name="adj" fmla="val 10000"/>
          </a:avLst>
        </a:prstGeom>
        <a:gradFill rotWithShape="0">
          <a:gsLst>
            <a:gs pos="0">
              <a:schemeClr val="accent2">
                <a:tint val="80000"/>
                <a:hueOff val="0"/>
                <a:satOff val="0"/>
                <a:lumOff val="0"/>
                <a:alphaOff val="0"/>
                <a:tint val="10000"/>
                <a:satMod val="300000"/>
              </a:schemeClr>
            </a:gs>
            <a:gs pos="34000">
              <a:schemeClr val="accent2">
                <a:tint val="80000"/>
                <a:hueOff val="0"/>
                <a:satOff val="0"/>
                <a:lumOff val="0"/>
                <a:alphaOff val="0"/>
                <a:tint val="13500"/>
                <a:satMod val="250000"/>
              </a:schemeClr>
            </a:gs>
            <a:gs pos="100000">
              <a:schemeClr val="accent2">
                <a:tint val="8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a-IR" sz="1000" kern="1200" dirty="0" smtClean="0"/>
            <a:t>به یک دلیل اساسی می رسیم</a:t>
          </a:r>
          <a:endParaRPr lang="en-US" sz="1000" kern="1200" dirty="0"/>
        </a:p>
      </dsp:txBody>
      <dsp:txXfrm>
        <a:off x="3461573" y="1016940"/>
        <a:ext cx="1192152" cy="578091"/>
      </dsp:txXfrm>
    </dsp:sp>
    <dsp:sp modelId="{8C94D6BB-1D12-4763-84D8-D15C330BD5A8}">
      <dsp:nvSpPr>
        <dsp:cNvPr id="0" name=""/>
        <dsp:cNvSpPr/>
      </dsp:nvSpPr>
      <dsp:spPr>
        <a:xfrm>
          <a:off x="4671711" y="1292252"/>
          <a:ext cx="491249" cy="27465"/>
        </a:xfrm>
        <a:custGeom>
          <a:avLst/>
          <a:gdLst/>
          <a:ahLst/>
          <a:cxnLst/>
          <a:rect l="0" t="0" r="0" b="0"/>
          <a:pathLst>
            <a:path>
              <a:moveTo>
                <a:pt x="0" y="13732"/>
              </a:moveTo>
              <a:lnTo>
                <a:pt x="491249" y="13732"/>
              </a:lnTo>
            </a:path>
          </a:pathLst>
        </a:custGeom>
        <a:noFill/>
        <a:ln w="127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05054" y="1293704"/>
        <a:ext cx="24562" cy="24562"/>
      </dsp:txXfrm>
    </dsp:sp>
    <dsp:sp modelId="{4DA4CD6F-09AA-44D5-9A86-4B9E1AF3CD7A}">
      <dsp:nvSpPr>
        <dsp:cNvPr id="0" name=""/>
        <dsp:cNvSpPr/>
      </dsp:nvSpPr>
      <dsp:spPr>
        <a:xfrm>
          <a:off x="5162960" y="998955"/>
          <a:ext cx="1228122" cy="614061"/>
        </a:xfrm>
        <a:prstGeom prst="roundRect">
          <a:avLst>
            <a:gd name="adj" fmla="val 10000"/>
          </a:avLst>
        </a:prstGeom>
        <a:gradFill rotWithShape="0">
          <a:gsLst>
            <a:gs pos="0">
              <a:schemeClr val="accent2">
                <a:tint val="70000"/>
                <a:hueOff val="0"/>
                <a:satOff val="0"/>
                <a:lumOff val="0"/>
                <a:alphaOff val="0"/>
                <a:tint val="10000"/>
                <a:satMod val="300000"/>
              </a:schemeClr>
            </a:gs>
            <a:gs pos="34000">
              <a:schemeClr val="accent2">
                <a:tint val="70000"/>
                <a:hueOff val="0"/>
                <a:satOff val="0"/>
                <a:lumOff val="0"/>
                <a:alphaOff val="0"/>
                <a:tint val="13500"/>
                <a:satMod val="250000"/>
              </a:schemeClr>
            </a:gs>
            <a:gs pos="100000">
              <a:schemeClr val="accent2">
                <a:tint val="7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a-IR" sz="1000" kern="1200" dirty="0" smtClean="0"/>
            <a:t>نامزدی برای هدف بنیادی</a:t>
          </a:r>
          <a:endParaRPr lang="en-US" sz="1000" kern="1200" dirty="0"/>
        </a:p>
      </dsp:txBody>
      <dsp:txXfrm>
        <a:off x="5180945" y="1016940"/>
        <a:ext cx="1192152" cy="578091"/>
      </dsp:txXfrm>
    </dsp:sp>
    <dsp:sp modelId="{0FD9E9E7-6B22-4919-919A-A8057F474082}">
      <dsp:nvSpPr>
        <dsp:cNvPr id="0" name=""/>
        <dsp:cNvSpPr/>
      </dsp:nvSpPr>
      <dsp:spPr>
        <a:xfrm rot="16791508">
          <a:off x="6040395" y="875366"/>
          <a:ext cx="846268" cy="27465"/>
        </a:xfrm>
        <a:custGeom>
          <a:avLst/>
          <a:gdLst/>
          <a:ahLst/>
          <a:cxnLst/>
          <a:rect l="0" t="0" r="0" b="0"/>
          <a:pathLst>
            <a:path>
              <a:moveTo>
                <a:pt x="0" y="13732"/>
              </a:moveTo>
              <a:lnTo>
                <a:pt x="846268" y="13732"/>
              </a:lnTo>
            </a:path>
          </a:pathLst>
        </a:custGeom>
        <a:noFill/>
        <a:ln w="127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442373" y="867942"/>
        <a:ext cx="42313" cy="42313"/>
      </dsp:txXfrm>
    </dsp:sp>
    <dsp:sp modelId="{747325ED-39D0-43BA-9D1D-0912B21C7916}">
      <dsp:nvSpPr>
        <dsp:cNvPr id="0" name=""/>
        <dsp:cNvSpPr/>
      </dsp:nvSpPr>
      <dsp:spPr>
        <a:xfrm>
          <a:off x="6535977" y="165182"/>
          <a:ext cx="1228122" cy="614061"/>
        </a:xfrm>
        <a:prstGeom prst="roundRect">
          <a:avLst>
            <a:gd name="adj" fmla="val 10000"/>
          </a:avLst>
        </a:prstGeom>
        <a:gradFill rotWithShape="0">
          <a:gsLst>
            <a:gs pos="0">
              <a:schemeClr val="accent2">
                <a:tint val="70000"/>
                <a:hueOff val="0"/>
                <a:satOff val="0"/>
                <a:lumOff val="0"/>
                <a:alphaOff val="0"/>
                <a:tint val="10000"/>
                <a:satMod val="300000"/>
              </a:schemeClr>
            </a:gs>
            <a:gs pos="34000">
              <a:schemeClr val="accent2">
                <a:tint val="70000"/>
                <a:hueOff val="0"/>
                <a:satOff val="0"/>
                <a:lumOff val="0"/>
                <a:alphaOff val="0"/>
                <a:tint val="13500"/>
                <a:satMod val="250000"/>
              </a:schemeClr>
            </a:gs>
            <a:gs pos="100000">
              <a:schemeClr val="accent2">
                <a:tint val="7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a-IR" sz="1000" kern="1200" dirty="0" smtClean="0"/>
            <a:t>هدف بنیادی باید با زمینه تصمیم متناسب باشد؛ گزینه های حاصل از آن در زمینه تصمیم بگنجد.</a:t>
          </a:r>
          <a:endParaRPr lang="en-US" sz="1000" kern="1200" dirty="0"/>
        </a:p>
      </dsp:txBody>
      <dsp:txXfrm>
        <a:off x="6553962" y="183167"/>
        <a:ext cx="1192152" cy="578091"/>
      </dsp:txXfrm>
    </dsp:sp>
    <dsp:sp modelId="{17B41596-6336-48AE-A64C-9F521D62EE5B}">
      <dsp:nvSpPr>
        <dsp:cNvPr id="0" name=""/>
        <dsp:cNvSpPr/>
      </dsp:nvSpPr>
      <dsp:spPr>
        <a:xfrm rot="2142401">
          <a:off x="2895476" y="1821880"/>
          <a:ext cx="604975" cy="27465"/>
        </a:xfrm>
        <a:custGeom>
          <a:avLst/>
          <a:gdLst/>
          <a:ahLst/>
          <a:cxnLst/>
          <a:rect l="0" t="0" r="0" b="0"/>
          <a:pathLst>
            <a:path>
              <a:moveTo>
                <a:pt x="0" y="13732"/>
              </a:moveTo>
              <a:lnTo>
                <a:pt x="604975" y="13732"/>
              </a:lnTo>
            </a:path>
          </a:pathLst>
        </a:custGeom>
        <a:noFill/>
        <a:ln w="127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82839" y="1820489"/>
        <a:ext cx="30248" cy="30248"/>
      </dsp:txXfrm>
    </dsp:sp>
    <dsp:sp modelId="{DBEDD4D8-E81C-460D-BAEE-16C3B64D4EAE}">
      <dsp:nvSpPr>
        <dsp:cNvPr id="0" name=""/>
        <dsp:cNvSpPr/>
      </dsp:nvSpPr>
      <dsp:spPr>
        <a:xfrm>
          <a:off x="3443588" y="1705125"/>
          <a:ext cx="1228122" cy="614061"/>
        </a:xfrm>
        <a:prstGeom prst="roundRect">
          <a:avLst>
            <a:gd name="adj" fmla="val 10000"/>
          </a:avLst>
        </a:prstGeom>
        <a:gradFill rotWithShape="0">
          <a:gsLst>
            <a:gs pos="0">
              <a:schemeClr val="accent2">
                <a:tint val="80000"/>
                <a:hueOff val="0"/>
                <a:satOff val="0"/>
                <a:lumOff val="0"/>
                <a:alphaOff val="0"/>
                <a:tint val="10000"/>
                <a:satMod val="300000"/>
              </a:schemeClr>
            </a:gs>
            <a:gs pos="34000">
              <a:schemeClr val="accent2">
                <a:tint val="80000"/>
                <a:hueOff val="0"/>
                <a:satOff val="0"/>
                <a:lumOff val="0"/>
                <a:alphaOff val="0"/>
                <a:tint val="13500"/>
                <a:satMod val="250000"/>
              </a:schemeClr>
            </a:gs>
            <a:gs pos="100000">
              <a:schemeClr val="accent2">
                <a:tint val="8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a-IR" sz="1000" kern="1200" dirty="0" smtClean="0"/>
            <a:t>چون بر اهداف دیگر اثر دارد.</a:t>
          </a:r>
          <a:endParaRPr lang="en-US" sz="1000" kern="1200" dirty="0"/>
        </a:p>
      </dsp:txBody>
      <dsp:txXfrm>
        <a:off x="3461573" y="1723110"/>
        <a:ext cx="1192152" cy="578091"/>
      </dsp:txXfrm>
    </dsp:sp>
    <dsp:sp modelId="{A08D5E88-47C6-4670-BA34-C12012745DEA}">
      <dsp:nvSpPr>
        <dsp:cNvPr id="0" name=""/>
        <dsp:cNvSpPr/>
      </dsp:nvSpPr>
      <dsp:spPr>
        <a:xfrm rot="2829178">
          <a:off x="1117402" y="2439780"/>
          <a:ext cx="722379" cy="27465"/>
        </a:xfrm>
        <a:custGeom>
          <a:avLst/>
          <a:gdLst/>
          <a:ahLst/>
          <a:cxnLst/>
          <a:rect l="0" t="0" r="0" b="0"/>
          <a:pathLst>
            <a:path>
              <a:moveTo>
                <a:pt x="0" y="13732"/>
              </a:moveTo>
              <a:lnTo>
                <a:pt x="722379" y="13732"/>
              </a:lnTo>
            </a:path>
          </a:pathLst>
        </a:custGeom>
        <a:noFill/>
        <a:ln w="127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60532" y="2435453"/>
        <a:ext cx="36118" cy="36118"/>
      </dsp:txXfrm>
    </dsp:sp>
    <dsp:sp modelId="{F950D395-DB6C-42E9-B58B-2CFDF4CB4FC2}">
      <dsp:nvSpPr>
        <dsp:cNvPr id="0" name=""/>
        <dsp:cNvSpPr/>
      </dsp:nvSpPr>
      <dsp:spPr>
        <a:xfrm>
          <a:off x="1724216" y="2411296"/>
          <a:ext cx="1228122" cy="614061"/>
        </a:xfrm>
        <a:prstGeom prst="roundRect">
          <a:avLst>
            <a:gd name="adj" fmla="val 10000"/>
          </a:avLst>
        </a:prstGeom>
        <a:gradFill rotWithShape="0">
          <a:gsLst>
            <a:gs pos="0">
              <a:schemeClr val="accent2">
                <a:tint val="99000"/>
                <a:hueOff val="0"/>
                <a:satOff val="0"/>
                <a:lumOff val="0"/>
                <a:alphaOff val="0"/>
                <a:tint val="10000"/>
                <a:satMod val="300000"/>
              </a:schemeClr>
            </a:gs>
            <a:gs pos="34000">
              <a:schemeClr val="accent2">
                <a:tint val="99000"/>
                <a:hueOff val="0"/>
                <a:satOff val="0"/>
                <a:lumOff val="0"/>
                <a:alphaOff val="0"/>
                <a:tint val="13500"/>
                <a:satMod val="250000"/>
              </a:schemeClr>
            </a:gs>
            <a:gs pos="100000">
              <a:schemeClr val="accent2">
                <a:tint val="99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a-IR" sz="1000" kern="1200" dirty="0" smtClean="0"/>
            <a:t>تقسیم یک هدف به بخش های منطقی</a:t>
          </a:r>
          <a:endParaRPr lang="en-US" sz="1000" kern="1200" dirty="0"/>
        </a:p>
      </dsp:txBody>
      <dsp:txXfrm>
        <a:off x="1742201" y="2429281"/>
        <a:ext cx="1192152" cy="578091"/>
      </dsp:txXfrm>
    </dsp:sp>
    <dsp:sp modelId="{6E4673D9-8A67-4267-9862-FC97FD5D8D5B}">
      <dsp:nvSpPr>
        <dsp:cNvPr id="0" name=""/>
        <dsp:cNvSpPr/>
      </dsp:nvSpPr>
      <dsp:spPr>
        <a:xfrm>
          <a:off x="2952339" y="2704594"/>
          <a:ext cx="491249" cy="27465"/>
        </a:xfrm>
        <a:custGeom>
          <a:avLst/>
          <a:gdLst/>
          <a:ahLst/>
          <a:cxnLst/>
          <a:rect l="0" t="0" r="0" b="0"/>
          <a:pathLst>
            <a:path>
              <a:moveTo>
                <a:pt x="0" y="13732"/>
              </a:moveTo>
              <a:lnTo>
                <a:pt x="491249" y="13732"/>
              </a:lnTo>
            </a:path>
          </a:pathLst>
        </a:custGeom>
        <a:noFill/>
        <a:ln w="127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85682" y="2706045"/>
        <a:ext cx="24562" cy="24562"/>
      </dsp:txXfrm>
    </dsp:sp>
    <dsp:sp modelId="{AD5093B2-4292-4C2E-8569-86BBA9F653D8}">
      <dsp:nvSpPr>
        <dsp:cNvPr id="0" name=""/>
        <dsp:cNvSpPr/>
      </dsp:nvSpPr>
      <dsp:spPr>
        <a:xfrm>
          <a:off x="3443588" y="2411296"/>
          <a:ext cx="1228122" cy="614061"/>
        </a:xfrm>
        <a:prstGeom prst="roundRect">
          <a:avLst>
            <a:gd name="adj" fmla="val 10000"/>
          </a:avLst>
        </a:prstGeom>
        <a:gradFill rotWithShape="0">
          <a:gsLst>
            <a:gs pos="0">
              <a:schemeClr val="accent2">
                <a:tint val="80000"/>
                <a:hueOff val="0"/>
                <a:satOff val="0"/>
                <a:lumOff val="0"/>
                <a:alphaOff val="0"/>
                <a:tint val="10000"/>
                <a:satMod val="300000"/>
              </a:schemeClr>
            </a:gs>
            <a:gs pos="34000">
              <a:schemeClr val="accent2">
                <a:tint val="80000"/>
                <a:hueOff val="0"/>
                <a:satOff val="0"/>
                <a:lumOff val="0"/>
                <a:alphaOff val="0"/>
                <a:tint val="13500"/>
                <a:satMod val="250000"/>
              </a:schemeClr>
            </a:gs>
            <a:gs pos="100000">
              <a:schemeClr val="accent2">
                <a:tint val="8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a-IR" sz="1000" kern="1200" dirty="0" smtClean="0"/>
            <a:t>مثلا کمینه سازی اثرات زیست محیطی، کدام اثرات زیست محیطی؟</a:t>
          </a:r>
          <a:endParaRPr lang="en-US" sz="1000" kern="1200" dirty="0"/>
        </a:p>
      </dsp:txBody>
      <dsp:txXfrm>
        <a:off x="3461573" y="2429281"/>
        <a:ext cx="1192152" cy="57809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59B69-BA2B-49B7-A4F7-082DE4C07F74}">
      <dsp:nvSpPr>
        <dsp:cNvPr id="0" name=""/>
        <dsp:cNvSpPr/>
      </dsp:nvSpPr>
      <dsp:spPr>
        <a:xfrm>
          <a:off x="1382" y="1965479"/>
          <a:ext cx="1739279" cy="869639"/>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a-IR" sz="1000" kern="1200" dirty="0" smtClean="0"/>
            <a:t>ساختار دهی</a:t>
          </a:r>
        </a:p>
        <a:p>
          <a:pPr lvl="0" algn="ctr" defTabSz="444500">
            <a:lnSpc>
              <a:spcPct val="90000"/>
            </a:lnSpc>
            <a:spcBef>
              <a:spcPct val="0"/>
            </a:spcBef>
            <a:spcAft>
              <a:spcPct val="35000"/>
            </a:spcAft>
          </a:pPr>
          <a:r>
            <a:rPr lang="fa-IR" sz="1000" kern="1200" dirty="0" smtClean="0"/>
            <a:t>- بستر مناسب برای مدل سازی کمی</a:t>
          </a:r>
        </a:p>
        <a:p>
          <a:pPr lvl="0" algn="ctr" defTabSz="444500">
            <a:lnSpc>
              <a:spcPct val="90000"/>
            </a:lnSpc>
            <a:spcBef>
              <a:spcPct val="0"/>
            </a:spcBef>
            <a:spcAft>
              <a:spcPct val="35000"/>
            </a:spcAft>
          </a:pPr>
          <a:r>
            <a:rPr lang="fa-IR" sz="1000" kern="1200" dirty="0" smtClean="0"/>
            <a:t>- کمک به شناسایی اهداف نادیده گرفته شده</a:t>
          </a:r>
          <a:endParaRPr lang="en-US" sz="1000" kern="1200" dirty="0"/>
        </a:p>
      </dsp:txBody>
      <dsp:txXfrm>
        <a:off x="26853" y="1990950"/>
        <a:ext cx="1688337" cy="818697"/>
      </dsp:txXfrm>
    </dsp:sp>
    <dsp:sp modelId="{8E228AC4-8450-472A-B3A3-966D788DCC0D}">
      <dsp:nvSpPr>
        <dsp:cNvPr id="0" name=""/>
        <dsp:cNvSpPr/>
      </dsp:nvSpPr>
      <dsp:spPr>
        <a:xfrm rot="19457599">
          <a:off x="1660131" y="2133974"/>
          <a:ext cx="856771" cy="32607"/>
        </a:xfrm>
        <a:custGeom>
          <a:avLst/>
          <a:gdLst/>
          <a:ahLst/>
          <a:cxnLst/>
          <a:rect l="0" t="0" r="0" b="0"/>
          <a:pathLst>
            <a:path>
              <a:moveTo>
                <a:pt x="0" y="16303"/>
              </a:moveTo>
              <a:lnTo>
                <a:pt x="856771" y="16303"/>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67098" y="2128858"/>
        <a:ext cx="42838" cy="42838"/>
      </dsp:txXfrm>
    </dsp:sp>
    <dsp:sp modelId="{75C645E0-726E-4848-A3A9-DB035E719220}">
      <dsp:nvSpPr>
        <dsp:cNvPr id="0" name=""/>
        <dsp:cNvSpPr/>
      </dsp:nvSpPr>
      <dsp:spPr>
        <a:xfrm>
          <a:off x="2436373" y="1465436"/>
          <a:ext cx="1739279" cy="869639"/>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a-IR" sz="1000" kern="1200" dirty="0" smtClean="0"/>
            <a:t>سلسله مراتب اهداف بنیادی</a:t>
          </a:r>
        </a:p>
        <a:p>
          <a:pPr lvl="0" algn="ctr" defTabSz="444500">
            <a:lnSpc>
              <a:spcPct val="90000"/>
            </a:lnSpc>
            <a:spcBef>
              <a:spcPct val="0"/>
            </a:spcBef>
            <a:spcAft>
              <a:spcPct val="35000"/>
            </a:spcAft>
          </a:pPr>
          <a:r>
            <a:rPr lang="fa-IR" sz="1000" kern="1200" dirty="0" smtClean="0"/>
            <a:t>دلیل تعلق خاطر به یک مساله را نشان می دهد.</a:t>
          </a:r>
          <a:endParaRPr lang="en-US" sz="1000" kern="1200" dirty="0"/>
        </a:p>
      </dsp:txBody>
      <dsp:txXfrm>
        <a:off x="2461844" y="1490907"/>
        <a:ext cx="1688337" cy="818697"/>
      </dsp:txXfrm>
    </dsp:sp>
    <dsp:sp modelId="{D0C5ED29-CB63-40E3-A55D-F529719DDE23}">
      <dsp:nvSpPr>
        <dsp:cNvPr id="0" name=""/>
        <dsp:cNvSpPr/>
      </dsp:nvSpPr>
      <dsp:spPr>
        <a:xfrm>
          <a:off x="4175653" y="1883952"/>
          <a:ext cx="695711" cy="32607"/>
        </a:xfrm>
        <a:custGeom>
          <a:avLst/>
          <a:gdLst/>
          <a:ahLst/>
          <a:cxnLst/>
          <a:rect l="0" t="0" r="0" b="0"/>
          <a:pathLst>
            <a:path>
              <a:moveTo>
                <a:pt x="0" y="16303"/>
              </a:moveTo>
              <a:lnTo>
                <a:pt x="695711" y="16303"/>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06116" y="1882863"/>
        <a:ext cx="34785" cy="34785"/>
      </dsp:txXfrm>
    </dsp:sp>
    <dsp:sp modelId="{2BCD5B6F-3BD6-4EE0-A155-F1F856157CA3}">
      <dsp:nvSpPr>
        <dsp:cNvPr id="0" name=""/>
        <dsp:cNvSpPr/>
      </dsp:nvSpPr>
      <dsp:spPr>
        <a:xfrm>
          <a:off x="4871364" y="1465436"/>
          <a:ext cx="1739279" cy="869639"/>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a-IR" sz="1000" kern="1200" dirty="0" err="1" smtClean="0"/>
            <a:t>شناسه</a:t>
          </a:r>
          <a:r>
            <a:rPr lang="fa-IR" sz="1000" kern="1200" dirty="0" smtClean="0"/>
            <a:t> ها را نشان می دهد(</a:t>
          </a:r>
          <a:r>
            <a:rPr lang="fa-IR" sz="1000" kern="1200" dirty="0" err="1" smtClean="0"/>
            <a:t>شناسه</a:t>
          </a:r>
          <a:r>
            <a:rPr lang="fa-IR" sz="1000" kern="1200" dirty="0" smtClean="0"/>
            <a:t> ها بر مبنای اهداف بنیادی تعریف می شوند)</a:t>
          </a:r>
          <a:endParaRPr lang="en-US" sz="1000" kern="1200" dirty="0"/>
        </a:p>
      </dsp:txBody>
      <dsp:txXfrm>
        <a:off x="4896835" y="1490907"/>
        <a:ext cx="1688337" cy="818697"/>
      </dsp:txXfrm>
    </dsp:sp>
    <dsp:sp modelId="{0D12114E-A929-4DBF-8CA4-8476CA6D29C8}">
      <dsp:nvSpPr>
        <dsp:cNvPr id="0" name=""/>
        <dsp:cNvSpPr/>
      </dsp:nvSpPr>
      <dsp:spPr>
        <a:xfrm>
          <a:off x="6610644" y="1883952"/>
          <a:ext cx="695711" cy="32607"/>
        </a:xfrm>
        <a:custGeom>
          <a:avLst/>
          <a:gdLst/>
          <a:ahLst/>
          <a:cxnLst/>
          <a:rect l="0" t="0" r="0" b="0"/>
          <a:pathLst>
            <a:path>
              <a:moveTo>
                <a:pt x="0" y="16303"/>
              </a:moveTo>
              <a:lnTo>
                <a:pt x="695711" y="16303"/>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US" sz="100" kern="1200"/>
        </a:p>
      </dsp:txBody>
      <dsp:txXfrm>
        <a:off x="6610644" y="1883952"/>
        <a:ext cx="695711" cy="32607"/>
      </dsp:txXfrm>
    </dsp:sp>
    <dsp:sp modelId="{962F80F3-915C-4827-9373-F11AA7447EC0}">
      <dsp:nvSpPr>
        <dsp:cNvPr id="0" name=""/>
        <dsp:cNvSpPr/>
      </dsp:nvSpPr>
      <dsp:spPr>
        <a:xfrm>
          <a:off x="7306356" y="1465436"/>
          <a:ext cx="1739279" cy="869639"/>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a-IR" sz="1000" kern="1200" dirty="0" smtClean="0"/>
            <a:t>توسعه مدل ارزشی برای ارزیابی پیامدها برحسب اهداف بنیادی</a:t>
          </a:r>
          <a:endParaRPr lang="en-US" sz="1000" kern="1200" dirty="0"/>
        </a:p>
      </dsp:txBody>
      <dsp:txXfrm>
        <a:off x="7331827" y="1490907"/>
        <a:ext cx="1688337" cy="818697"/>
      </dsp:txXfrm>
    </dsp:sp>
    <dsp:sp modelId="{3F120BAB-B1C3-4EC2-9AF7-8172942C3C17}">
      <dsp:nvSpPr>
        <dsp:cNvPr id="0" name=""/>
        <dsp:cNvSpPr/>
      </dsp:nvSpPr>
      <dsp:spPr>
        <a:xfrm rot="2142401">
          <a:off x="1660131" y="2634017"/>
          <a:ext cx="856771" cy="32607"/>
        </a:xfrm>
        <a:custGeom>
          <a:avLst/>
          <a:gdLst/>
          <a:ahLst/>
          <a:cxnLst/>
          <a:rect l="0" t="0" r="0" b="0"/>
          <a:pathLst>
            <a:path>
              <a:moveTo>
                <a:pt x="0" y="16303"/>
              </a:moveTo>
              <a:lnTo>
                <a:pt x="856771" y="16303"/>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US" sz="100" kern="1200"/>
        </a:p>
      </dsp:txBody>
      <dsp:txXfrm>
        <a:off x="1660131" y="2634017"/>
        <a:ext cx="856771" cy="32607"/>
      </dsp:txXfrm>
    </dsp:sp>
    <dsp:sp modelId="{EDE755BF-2E94-4EBE-AFF0-281813FBA4AB}">
      <dsp:nvSpPr>
        <dsp:cNvPr id="0" name=""/>
        <dsp:cNvSpPr/>
      </dsp:nvSpPr>
      <dsp:spPr>
        <a:xfrm>
          <a:off x="2436373" y="2465522"/>
          <a:ext cx="1739279" cy="869639"/>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a-IR" sz="1000" kern="1200" dirty="0" smtClean="0"/>
            <a:t>شبکه اهداف مقطعی- نهایی</a:t>
          </a:r>
        </a:p>
        <a:p>
          <a:pPr lvl="0" algn="ctr" defTabSz="444500">
            <a:lnSpc>
              <a:spcPct val="90000"/>
            </a:lnSpc>
            <a:spcBef>
              <a:spcPct val="0"/>
            </a:spcBef>
            <a:spcAft>
              <a:spcPct val="35000"/>
            </a:spcAft>
          </a:pPr>
          <a:r>
            <a:rPr lang="fa-IR" sz="1000" kern="1200" dirty="0" smtClean="0"/>
            <a:t>چگونگی بهبود اوضاع </a:t>
          </a:r>
          <a:r>
            <a:rPr lang="fa-IR" sz="1000" kern="1200" smtClean="0"/>
            <a:t>را مشخص می کند.</a:t>
          </a:r>
          <a:endParaRPr lang="en-US" sz="1000" kern="1200" dirty="0"/>
        </a:p>
      </dsp:txBody>
      <dsp:txXfrm>
        <a:off x="2461844" y="2490993"/>
        <a:ext cx="1688337" cy="818697"/>
      </dsp:txXfrm>
    </dsp:sp>
    <dsp:sp modelId="{19477C80-CB50-42E5-9A07-A6CC32FA9AF9}">
      <dsp:nvSpPr>
        <dsp:cNvPr id="0" name=""/>
        <dsp:cNvSpPr/>
      </dsp:nvSpPr>
      <dsp:spPr>
        <a:xfrm>
          <a:off x="4175653" y="2884038"/>
          <a:ext cx="695711" cy="32607"/>
        </a:xfrm>
        <a:custGeom>
          <a:avLst/>
          <a:gdLst/>
          <a:ahLst/>
          <a:cxnLst/>
          <a:rect l="0" t="0" r="0" b="0"/>
          <a:pathLst>
            <a:path>
              <a:moveTo>
                <a:pt x="0" y="16303"/>
              </a:moveTo>
              <a:lnTo>
                <a:pt x="695711" y="16303"/>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US" sz="100" kern="1200"/>
        </a:p>
      </dsp:txBody>
      <dsp:txXfrm>
        <a:off x="4175653" y="2884038"/>
        <a:ext cx="695711" cy="32607"/>
      </dsp:txXfrm>
    </dsp:sp>
    <dsp:sp modelId="{607E2C16-2EE2-4194-969B-79B7B2E8F6BA}">
      <dsp:nvSpPr>
        <dsp:cNvPr id="0" name=""/>
        <dsp:cNvSpPr/>
      </dsp:nvSpPr>
      <dsp:spPr>
        <a:xfrm>
          <a:off x="4871364" y="2465522"/>
          <a:ext cx="1739279" cy="869639"/>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a-IR" sz="1000" kern="1200" smtClean="0"/>
            <a:t>برای توسعه مدلی برای برقراری ارتباط بین گزینه ها و پیامدها مورد استفاده قرار می گیرد</a:t>
          </a:r>
          <a:endParaRPr lang="en-US" sz="1000" kern="1200"/>
        </a:p>
      </dsp:txBody>
      <dsp:txXfrm>
        <a:off x="4896835" y="2490993"/>
        <a:ext cx="1688337" cy="81869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D066D-0952-462D-9DAB-563EF73184AD}">
      <dsp:nvSpPr>
        <dsp:cNvPr id="0" name=""/>
        <dsp:cNvSpPr/>
      </dsp:nvSpPr>
      <dsp:spPr>
        <a:xfrm>
          <a:off x="5217519" y="-704408"/>
          <a:ext cx="5472816" cy="5472816"/>
        </a:xfrm>
        <a:prstGeom prst="blockArc">
          <a:avLst>
            <a:gd name="adj1" fmla="val 8100000"/>
            <a:gd name="adj2" fmla="val 13500000"/>
            <a:gd name="adj3" fmla="val 395"/>
          </a:avLst>
        </a:pr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D71107-030A-48D5-AD83-9072D21701EC}">
      <dsp:nvSpPr>
        <dsp:cNvPr id="0" name=""/>
        <dsp:cNvSpPr/>
      </dsp:nvSpPr>
      <dsp:spPr>
        <a:xfrm>
          <a:off x="55186" y="406400"/>
          <a:ext cx="5475833" cy="812800"/>
        </a:xfrm>
        <a:prstGeom prst="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645160" bIns="35560" numCol="1" spcCol="1270" anchor="ctr" anchorCtr="0">
          <a:noAutofit/>
        </a:bodyPr>
        <a:lstStyle/>
        <a:p>
          <a:pPr lvl="0" algn="r" defTabSz="622300" rtl="1">
            <a:lnSpc>
              <a:spcPct val="90000"/>
            </a:lnSpc>
            <a:spcBef>
              <a:spcPct val="0"/>
            </a:spcBef>
            <a:spcAft>
              <a:spcPct val="35000"/>
            </a:spcAft>
          </a:pPr>
          <a:r>
            <a:rPr lang="fa-IR" sz="1400" kern="1200" dirty="0" smtClean="0"/>
            <a:t>1. شناسایی هدف بنیادی کلان(در بالاترین سطح) برای </a:t>
          </a:r>
          <a:r>
            <a:rPr lang="fa-IR" sz="1400" kern="1200" smtClean="0"/>
            <a:t>موقعیت تصمیم( در زمینه تصمیم درمان پزشکی: بهبود بیشتر)</a:t>
          </a:r>
          <a:endParaRPr lang="en-US" sz="1400" kern="1200" dirty="0"/>
        </a:p>
      </dsp:txBody>
      <dsp:txXfrm>
        <a:off x="55186" y="406400"/>
        <a:ext cx="5475833" cy="812800"/>
      </dsp:txXfrm>
    </dsp:sp>
    <dsp:sp modelId="{B292252B-4C11-4D00-92F5-F54C0C6CE334}">
      <dsp:nvSpPr>
        <dsp:cNvPr id="0" name=""/>
        <dsp:cNvSpPr/>
      </dsp:nvSpPr>
      <dsp:spPr>
        <a:xfrm>
          <a:off x="5023020" y="304800"/>
          <a:ext cx="1016000" cy="1016000"/>
        </a:xfrm>
        <a:prstGeom prst="ellipse">
          <a:avLst/>
        </a:prstGeom>
        <a:gradFill rotWithShape="0">
          <a:gsLst>
            <a:gs pos="0">
              <a:schemeClr val="lt1">
                <a:hueOff val="0"/>
                <a:satOff val="0"/>
                <a:lumOff val="0"/>
                <a:alphaOff val="0"/>
                <a:tint val="10000"/>
                <a:satMod val="300000"/>
              </a:schemeClr>
            </a:gs>
            <a:gs pos="34000">
              <a:schemeClr val="lt1">
                <a:hueOff val="0"/>
                <a:satOff val="0"/>
                <a:lumOff val="0"/>
                <a:alphaOff val="0"/>
                <a:tint val="13500"/>
                <a:satMod val="250000"/>
              </a:schemeClr>
            </a:gs>
            <a:gs pos="100000">
              <a:schemeClr val="lt1">
                <a:hueOff val="0"/>
                <a:satOff val="0"/>
                <a:lumOff val="0"/>
                <a:alphaOff val="0"/>
                <a:tint val="60000"/>
                <a:satMod val="200000"/>
              </a:schemeClr>
            </a:gs>
          </a:gsLst>
          <a:path path="circle">
            <a:fillToRect l="50000" t="155000" r="50000" b="-55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BD3EDEC-D6EA-4A79-B875-1F9C927C2FA7}">
      <dsp:nvSpPr>
        <dsp:cNvPr id="0" name=""/>
        <dsp:cNvSpPr/>
      </dsp:nvSpPr>
      <dsp:spPr>
        <a:xfrm>
          <a:off x="55186" y="1625599"/>
          <a:ext cx="5180380" cy="812800"/>
        </a:xfrm>
        <a:prstGeom prst="rect">
          <a:avLst/>
        </a:prstGeom>
        <a:gradFill rotWithShape="0">
          <a:gsLst>
            <a:gs pos="0">
              <a:schemeClr val="accent2">
                <a:hueOff val="2340759"/>
                <a:satOff val="-2919"/>
                <a:lumOff val="686"/>
                <a:alphaOff val="0"/>
                <a:tint val="10000"/>
                <a:satMod val="300000"/>
              </a:schemeClr>
            </a:gs>
            <a:gs pos="34000">
              <a:schemeClr val="accent2">
                <a:hueOff val="2340759"/>
                <a:satOff val="-2919"/>
                <a:lumOff val="686"/>
                <a:alphaOff val="0"/>
                <a:tint val="13500"/>
                <a:satMod val="250000"/>
              </a:schemeClr>
            </a:gs>
            <a:gs pos="100000">
              <a:schemeClr val="accent2">
                <a:hueOff val="2340759"/>
                <a:satOff val="-2919"/>
                <a:lumOff val="686"/>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645160" bIns="35560" numCol="1" spcCol="1270" anchor="ctr" anchorCtr="0">
          <a:noAutofit/>
        </a:bodyPr>
        <a:lstStyle/>
        <a:p>
          <a:pPr lvl="0" algn="r" defTabSz="622300" rtl="1">
            <a:lnSpc>
              <a:spcPct val="90000"/>
            </a:lnSpc>
            <a:spcBef>
              <a:spcPct val="0"/>
            </a:spcBef>
            <a:spcAft>
              <a:spcPct val="35000"/>
            </a:spcAft>
          </a:pPr>
          <a:r>
            <a:rPr lang="fa-IR" sz="1400" kern="1200" dirty="0" smtClean="0"/>
            <a:t>2. ایجاد پیوند میان اهداف در سطوح مختلف یک ساختار</a:t>
          </a:r>
          <a:endParaRPr lang="en-US" sz="1400" kern="1200" dirty="0"/>
        </a:p>
      </dsp:txBody>
      <dsp:txXfrm>
        <a:off x="55186" y="1625599"/>
        <a:ext cx="5180380" cy="812800"/>
      </dsp:txXfrm>
    </dsp:sp>
    <dsp:sp modelId="{E5B3CD8F-A008-45B0-AED1-4082DD5430DC}">
      <dsp:nvSpPr>
        <dsp:cNvPr id="0" name=""/>
        <dsp:cNvSpPr/>
      </dsp:nvSpPr>
      <dsp:spPr>
        <a:xfrm>
          <a:off x="4727567" y="1523999"/>
          <a:ext cx="1016000" cy="1016000"/>
        </a:xfrm>
        <a:prstGeom prst="ellipse">
          <a:avLst/>
        </a:prstGeom>
        <a:gradFill rotWithShape="0">
          <a:gsLst>
            <a:gs pos="0">
              <a:schemeClr val="lt1">
                <a:hueOff val="0"/>
                <a:satOff val="0"/>
                <a:lumOff val="0"/>
                <a:alphaOff val="0"/>
                <a:tint val="10000"/>
                <a:satMod val="300000"/>
              </a:schemeClr>
            </a:gs>
            <a:gs pos="34000">
              <a:schemeClr val="lt1">
                <a:hueOff val="0"/>
                <a:satOff val="0"/>
                <a:lumOff val="0"/>
                <a:alphaOff val="0"/>
                <a:tint val="13500"/>
                <a:satMod val="250000"/>
              </a:schemeClr>
            </a:gs>
            <a:gs pos="100000">
              <a:schemeClr val="lt1">
                <a:hueOff val="0"/>
                <a:satOff val="0"/>
                <a:lumOff val="0"/>
                <a:alphaOff val="0"/>
                <a:tint val="60000"/>
                <a:satMod val="200000"/>
              </a:schemeClr>
            </a:gs>
          </a:gsLst>
          <a:path path="circle">
            <a:fillToRect l="50000" t="155000" r="50000" b="-55000"/>
          </a:path>
        </a:gradFill>
        <a:ln w="9525" cap="flat" cmpd="sng" algn="ctr">
          <a:solidFill>
            <a:schemeClr val="accent2">
              <a:hueOff val="2340759"/>
              <a:satOff val="-2919"/>
              <a:lumOff val="686"/>
              <a:alphaOff val="0"/>
            </a:schemeClr>
          </a:solidFill>
          <a:prstDash val="solid"/>
        </a:ln>
        <a:effectLst/>
      </dsp:spPr>
      <dsp:style>
        <a:lnRef idx="1">
          <a:scrgbClr r="0" g="0" b="0"/>
        </a:lnRef>
        <a:fillRef idx="2">
          <a:scrgbClr r="0" g="0" b="0"/>
        </a:fillRef>
        <a:effectRef idx="0">
          <a:scrgbClr r="0" g="0" b="0"/>
        </a:effectRef>
        <a:fontRef idx="minor"/>
      </dsp:style>
    </dsp:sp>
    <dsp:sp modelId="{53352A5C-9325-4374-89AE-F8919F41349C}">
      <dsp:nvSpPr>
        <dsp:cNvPr id="0" name=""/>
        <dsp:cNvSpPr/>
      </dsp:nvSpPr>
      <dsp:spPr>
        <a:xfrm>
          <a:off x="55186" y="2844800"/>
          <a:ext cx="5475833" cy="812800"/>
        </a:xfrm>
        <a:prstGeom prst="rect">
          <a:avLst/>
        </a:prstGeom>
        <a:gradFill rotWithShape="0">
          <a:gsLst>
            <a:gs pos="0">
              <a:schemeClr val="accent2">
                <a:hueOff val="4681519"/>
                <a:satOff val="-5839"/>
                <a:lumOff val="1373"/>
                <a:alphaOff val="0"/>
                <a:tint val="10000"/>
                <a:satMod val="300000"/>
              </a:schemeClr>
            </a:gs>
            <a:gs pos="34000">
              <a:schemeClr val="accent2">
                <a:hueOff val="4681519"/>
                <a:satOff val="-5839"/>
                <a:lumOff val="1373"/>
                <a:alphaOff val="0"/>
                <a:tint val="13500"/>
                <a:satMod val="250000"/>
              </a:schemeClr>
            </a:gs>
            <a:gs pos="100000">
              <a:schemeClr val="accent2">
                <a:hueOff val="4681519"/>
                <a:satOff val="-5839"/>
                <a:lumOff val="1373"/>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645160" bIns="35560" numCol="1" spcCol="1270" anchor="t" anchorCtr="0">
          <a:noAutofit/>
        </a:bodyPr>
        <a:lstStyle/>
        <a:p>
          <a:pPr lvl="0" algn="r" defTabSz="622300" rtl="1">
            <a:lnSpc>
              <a:spcPct val="90000"/>
            </a:lnSpc>
            <a:spcBef>
              <a:spcPct val="0"/>
            </a:spcBef>
            <a:spcAft>
              <a:spcPct val="35000"/>
            </a:spcAft>
          </a:pPr>
          <a:r>
            <a:rPr lang="fa-IR" sz="1400" kern="1200" dirty="0" smtClean="0"/>
            <a:t>3. توقف فرآیند ساختار دهی</a:t>
          </a:r>
          <a:endParaRPr lang="en-US" sz="1400" kern="1200" dirty="0"/>
        </a:p>
        <a:p>
          <a:pPr marL="57150" lvl="1" indent="-57150" algn="r" defTabSz="488950" rtl="1">
            <a:lnSpc>
              <a:spcPct val="90000"/>
            </a:lnSpc>
            <a:spcBef>
              <a:spcPct val="0"/>
            </a:spcBef>
            <a:spcAft>
              <a:spcPct val="15000"/>
            </a:spcAft>
            <a:buChar char="••"/>
          </a:pPr>
          <a:r>
            <a:rPr lang="fa-IR" sz="1100" kern="1200" dirty="0" smtClean="0"/>
            <a:t> موشکافی </a:t>
          </a:r>
          <a:r>
            <a:rPr lang="fa-IR" sz="1100" kern="1200" dirty="0" err="1" smtClean="0"/>
            <a:t>سلسه</a:t>
          </a:r>
          <a:r>
            <a:rPr lang="fa-IR" sz="1100" kern="1200" dirty="0" smtClean="0"/>
            <a:t> مراتب اهداف، تا رسیدن به سطحی از </a:t>
          </a:r>
          <a:r>
            <a:rPr lang="fa-IR" sz="1100" kern="1200" dirty="0" err="1" smtClean="0"/>
            <a:t>شناسه</a:t>
          </a:r>
          <a:r>
            <a:rPr lang="fa-IR" sz="1100" kern="1200" dirty="0" smtClean="0"/>
            <a:t> های معقول ادامه می یابد</a:t>
          </a:r>
          <a:endParaRPr lang="en-US" sz="1100" kern="1200" dirty="0"/>
        </a:p>
        <a:p>
          <a:pPr marL="57150" lvl="1" indent="-57150" algn="r" defTabSz="488950" rtl="1">
            <a:lnSpc>
              <a:spcPct val="90000"/>
            </a:lnSpc>
            <a:spcBef>
              <a:spcPct val="0"/>
            </a:spcBef>
            <a:spcAft>
              <a:spcPct val="15000"/>
            </a:spcAft>
            <a:buChar char="••"/>
          </a:pPr>
          <a:r>
            <a:rPr lang="fa-IR" sz="1100" kern="1200" dirty="0" smtClean="0"/>
            <a:t>در شبکه اهداف، نقطه توقف طبیعی، گزینه یا مجموعه ای از گزینه </a:t>
          </a:r>
          <a:r>
            <a:rPr lang="fa-IR" sz="1100" kern="1200" dirty="0" err="1" smtClean="0"/>
            <a:t>هاست</a:t>
          </a:r>
          <a:r>
            <a:rPr lang="fa-IR" sz="1100" kern="1200" dirty="0" smtClean="0"/>
            <a:t>.</a:t>
          </a:r>
          <a:endParaRPr lang="en-US" sz="1100" kern="1200" dirty="0"/>
        </a:p>
      </dsp:txBody>
      <dsp:txXfrm>
        <a:off x="55186" y="2844800"/>
        <a:ext cx="5475833" cy="812800"/>
      </dsp:txXfrm>
    </dsp:sp>
    <dsp:sp modelId="{6717AF20-8B00-4102-9940-093A9D18CB45}">
      <dsp:nvSpPr>
        <dsp:cNvPr id="0" name=""/>
        <dsp:cNvSpPr/>
      </dsp:nvSpPr>
      <dsp:spPr>
        <a:xfrm>
          <a:off x="5023020" y="2743200"/>
          <a:ext cx="1016000" cy="1016000"/>
        </a:xfrm>
        <a:prstGeom prst="ellipse">
          <a:avLst/>
        </a:prstGeom>
        <a:gradFill rotWithShape="0">
          <a:gsLst>
            <a:gs pos="0">
              <a:schemeClr val="lt1">
                <a:hueOff val="0"/>
                <a:satOff val="0"/>
                <a:lumOff val="0"/>
                <a:alphaOff val="0"/>
                <a:tint val="10000"/>
                <a:satMod val="300000"/>
              </a:schemeClr>
            </a:gs>
            <a:gs pos="34000">
              <a:schemeClr val="lt1">
                <a:hueOff val="0"/>
                <a:satOff val="0"/>
                <a:lumOff val="0"/>
                <a:alphaOff val="0"/>
                <a:tint val="13500"/>
                <a:satMod val="250000"/>
              </a:schemeClr>
            </a:gs>
            <a:gs pos="100000">
              <a:schemeClr val="lt1">
                <a:hueOff val="0"/>
                <a:satOff val="0"/>
                <a:lumOff val="0"/>
                <a:alphaOff val="0"/>
                <a:tint val="60000"/>
                <a:satMod val="200000"/>
              </a:schemeClr>
            </a:gs>
          </a:gsLst>
          <a:path path="circle">
            <a:fillToRect l="50000" t="155000" r="50000" b="-55000"/>
          </a:path>
        </a:gradFill>
        <a:ln w="9525" cap="flat" cmpd="sng" algn="ctr">
          <a:solidFill>
            <a:schemeClr val="accent2">
              <a:hueOff val="4681519"/>
              <a:satOff val="-5839"/>
              <a:lumOff val="1373"/>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51217-F350-47E4-8B60-D7BBF670DB18}">
      <dsp:nvSpPr>
        <dsp:cNvPr id="0" name=""/>
        <dsp:cNvSpPr/>
      </dsp:nvSpPr>
      <dsp:spPr>
        <a:xfrm rot="5400000">
          <a:off x="2077274" y="74753"/>
          <a:ext cx="1134177" cy="986734"/>
        </a:xfrm>
        <a:prstGeom prst="hexagon">
          <a:avLst>
            <a:gd name="adj" fmla="val 25000"/>
            <a:gd name="vf" fmla="val 11547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a-IR" sz="1900" kern="1200" dirty="0" smtClean="0"/>
            <a:t>اساسی</a:t>
          </a:r>
          <a:endParaRPr lang="en-US" sz="1900" kern="1200" dirty="0"/>
        </a:p>
      </dsp:txBody>
      <dsp:txXfrm rot="-5400000">
        <a:off x="2304761" y="177775"/>
        <a:ext cx="679202" cy="780691"/>
      </dsp:txXfrm>
    </dsp:sp>
    <dsp:sp modelId="{028B6C15-4901-4A71-99B1-9B6CA1B1B9DB}">
      <dsp:nvSpPr>
        <dsp:cNvPr id="0" name=""/>
        <dsp:cNvSpPr/>
      </dsp:nvSpPr>
      <dsp:spPr>
        <a:xfrm>
          <a:off x="3167673" y="227867"/>
          <a:ext cx="1265742" cy="680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rtl="1">
            <a:lnSpc>
              <a:spcPct val="90000"/>
            </a:lnSpc>
            <a:spcBef>
              <a:spcPct val="0"/>
            </a:spcBef>
            <a:spcAft>
              <a:spcPct val="35000"/>
            </a:spcAft>
          </a:pPr>
          <a:r>
            <a:rPr lang="fa-IR" sz="1200" kern="1200" dirty="0" smtClean="0"/>
            <a:t>تا پیامدها را بر حسب دلایل بنیادی تعلق خاطر به موقعیت تصمیم بیان دارند.</a:t>
          </a:r>
          <a:endParaRPr lang="en-US" sz="1200" kern="1200" dirty="0"/>
        </a:p>
      </dsp:txBody>
      <dsp:txXfrm>
        <a:off x="3167673" y="227867"/>
        <a:ext cx="1265742" cy="680506"/>
      </dsp:txXfrm>
    </dsp:sp>
    <dsp:sp modelId="{B2B72BF0-BDC7-43D6-9867-795B45A9929B}">
      <dsp:nvSpPr>
        <dsp:cNvPr id="0" name=""/>
        <dsp:cNvSpPr/>
      </dsp:nvSpPr>
      <dsp:spPr>
        <a:xfrm rot="5400000">
          <a:off x="1011601" y="74753"/>
          <a:ext cx="1134177" cy="986734"/>
        </a:xfrm>
        <a:prstGeom prst="hexagon">
          <a:avLst>
            <a:gd name="adj" fmla="val 25000"/>
            <a:gd name="vf" fmla="val 115470"/>
          </a:avLst>
        </a:prstGeom>
        <a:gradFill rotWithShape="0">
          <a:gsLst>
            <a:gs pos="0">
              <a:schemeClr val="accent2">
                <a:hueOff val="668788"/>
                <a:satOff val="-834"/>
                <a:lumOff val="196"/>
                <a:alphaOff val="0"/>
                <a:tint val="60000"/>
                <a:satMod val="160000"/>
              </a:schemeClr>
            </a:gs>
            <a:gs pos="46000">
              <a:schemeClr val="accent2">
                <a:hueOff val="668788"/>
                <a:satOff val="-834"/>
                <a:lumOff val="196"/>
                <a:alphaOff val="0"/>
                <a:tint val="86000"/>
                <a:satMod val="160000"/>
              </a:schemeClr>
            </a:gs>
            <a:gs pos="100000">
              <a:schemeClr val="accent2">
                <a:hueOff val="668788"/>
                <a:satOff val="-834"/>
                <a:lumOff val="196"/>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1239088" y="177775"/>
        <a:ext cx="679202" cy="780691"/>
      </dsp:txXfrm>
    </dsp:sp>
    <dsp:sp modelId="{A7110F13-9B9E-4551-BC02-36D03A2587D6}">
      <dsp:nvSpPr>
        <dsp:cNvPr id="0" name=""/>
        <dsp:cNvSpPr/>
      </dsp:nvSpPr>
      <dsp:spPr>
        <a:xfrm rot="5400000">
          <a:off x="1542396" y="1037444"/>
          <a:ext cx="1134177" cy="986734"/>
        </a:xfrm>
        <a:prstGeom prst="hexagon">
          <a:avLst>
            <a:gd name="adj" fmla="val 25000"/>
            <a:gd name="vf" fmla="val 115470"/>
          </a:avLst>
        </a:prstGeom>
        <a:gradFill rotWithShape="0">
          <a:gsLst>
            <a:gs pos="0">
              <a:schemeClr val="accent2">
                <a:hueOff val="1337577"/>
                <a:satOff val="-1668"/>
                <a:lumOff val="392"/>
                <a:alphaOff val="0"/>
                <a:tint val="60000"/>
                <a:satMod val="160000"/>
              </a:schemeClr>
            </a:gs>
            <a:gs pos="46000">
              <a:schemeClr val="accent2">
                <a:hueOff val="1337577"/>
                <a:satOff val="-1668"/>
                <a:lumOff val="392"/>
                <a:alphaOff val="0"/>
                <a:tint val="86000"/>
                <a:satMod val="160000"/>
              </a:schemeClr>
            </a:gs>
            <a:gs pos="100000">
              <a:schemeClr val="accent2">
                <a:hueOff val="1337577"/>
                <a:satOff val="-1668"/>
                <a:lumOff val="39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a-IR" sz="1900" kern="1200" dirty="0" smtClean="0"/>
            <a:t>کنترل پذیر </a:t>
          </a:r>
          <a:endParaRPr lang="en-US" sz="1900" kern="1200" dirty="0"/>
        </a:p>
      </dsp:txBody>
      <dsp:txXfrm rot="-5400000">
        <a:off x="1769883" y="1140466"/>
        <a:ext cx="679202" cy="780691"/>
      </dsp:txXfrm>
    </dsp:sp>
    <dsp:sp modelId="{64B09125-145C-4773-8392-382B67BA0351}">
      <dsp:nvSpPr>
        <dsp:cNvPr id="0" name=""/>
        <dsp:cNvSpPr/>
      </dsp:nvSpPr>
      <dsp:spPr>
        <a:xfrm>
          <a:off x="350375" y="1190558"/>
          <a:ext cx="1224912" cy="680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fa-IR" sz="1200" kern="1200" dirty="0" smtClean="0"/>
            <a:t>تا تنها به </a:t>
          </a:r>
          <a:r>
            <a:rPr lang="fa-IR" sz="1200" kern="1200" dirty="0" err="1" smtClean="0"/>
            <a:t>پیامدهایی</a:t>
          </a:r>
          <a:r>
            <a:rPr lang="fa-IR" sz="1200" kern="1200" dirty="0" smtClean="0"/>
            <a:t> بپردازند که از انتخاب گزینه های موجود در زمینه تصمیم تاثیر می پذیرند</a:t>
          </a:r>
          <a:r>
            <a:rPr lang="fa-IR" sz="900" kern="1200" dirty="0" smtClean="0"/>
            <a:t>.</a:t>
          </a:r>
          <a:endParaRPr lang="en-US" sz="900" kern="1200" dirty="0"/>
        </a:p>
      </dsp:txBody>
      <dsp:txXfrm>
        <a:off x="350375" y="1190558"/>
        <a:ext cx="1224912" cy="680506"/>
      </dsp:txXfrm>
    </dsp:sp>
    <dsp:sp modelId="{C0B62E34-B0A9-4B08-BDCF-B170162F2094}">
      <dsp:nvSpPr>
        <dsp:cNvPr id="0" name=""/>
        <dsp:cNvSpPr/>
      </dsp:nvSpPr>
      <dsp:spPr>
        <a:xfrm rot="5400000">
          <a:off x="2608069" y="1037444"/>
          <a:ext cx="1134177" cy="986734"/>
        </a:xfrm>
        <a:prstGeom prst="hexagon">
          <a:avLst>
            <a:gd name="adj" fmla="val 25000"/>
            <a:gd name="vf" fmla="val 115470"/>
          </a:avLst>
        </a:prstGeom>
        <a:gradFill rotWithShape="0">
          <a:gsLst>
            <a:gs pos="0">
              <a:schemeClr val="accent2">
                <a:hueOff val="2006365"/>
                <a:satOff val="-2502"/>
                <a:lumOff val="588"/>
                <a:alphaOff val="0"/>
                <a:tint val="60000"/>
                <a:satMod val="160000"/>
              </a:schemeClr>
            </a:gs>
            <a:gs pos="46000">
              <a:schemeClr val="accent2">
                <a:hueOff val="2006365"/>
                <a:satOff val="-2502"/>
                <a:lumOff val="588"/>
                <a:alphaOff val="0"/>
                <a:tint val="86000"/>
                <a:satMod val="160000"/>
              </a:schemeClr>
            </a:gs>
            <a:gs pos="100000">
              <a:schemeClr val="accent2">
                <a:hueOff val="2006365"/>
                <a:satOff val="-2502"/>
                <a:lumOff val="588"/>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835556" y="1140466"/>
        <a:ext cx="679202" cy="780691"/>
      </dsp:txXfrm>
    </dsp:sp>
    <dsp:sp modelId="{64C61EEF-83D8-4A0B-AD57-11BC81C98CDF}">
      <dsp:nvSpPr>
        <dsp:cNvPr id="0" name=""/>
        <dsp:cNvSpPr/>
      </dsp:nvSpPr>
      <dsp:spPr>
        <a:xfrm rot="5400000">
          <a:off x="2077274" y="2000134"/>
          <a:ext cx="1134177" cy="986734"/>
        </a:xfrm>
        <a:prstGeom prst="hexagon">
          <a:avLst>
            <a:gd name="adj" fmla="val 25000"/>
            <a:gd name="vf" fmla="val 115470"/>
          </a:avLst>
        </a:prstGeom>
        <a:gradFill rotWithShape="0">
          <a:gsLst>
            <a:gs pos="0">
              <a:schemeClr val="accent2">
                <a:hueOff val="2675154"/>
                <a:satOff val="-3337"/>
                <a:lumOff val="785"/>
                <a:alphaOff val="0"/>
                <a:tint val="60000"/>
                <a:satMod val="160000"/>
              </a:schemeClr>
            </a:gs>
            <a:gs pos="46000">
              <a:schemeClr val="accent2">
                <a:hueOff val="2675154"/>
                <a:satOff val="-3337"/>
                <a:lumOff val="785"/>
                <a:alphaOff val="0"/>
                <a:tint val="86000"/>
                <a:satMod val="160000"/>
              </a:schemeClr>
            </a:gs>
            <a:gs pos="100000">
              <a:schemeClr val="accent2">
                <a:hueOff val="2675154"/>
                <a:satOff val="-3337"/>
                <a:lumOff val="785"/>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a-IR" sz="1900" kern="1200" dirty="0" smtClean="0"/>
            <a:t>کامل</a:t>
          </a:r>
          <a:endParaRPr lang="en-US" sz="1900" kern="1200" dirty="0"/>
        </a:p>
      </dsp:txBody>
      <dsp:txXfrm rot="-5400000">
        <a:off x="2304761" y="2103156"/>
        <a:ext cx="679202" cy="780691"/>
      </dsp:txXfrm>
    </dsp:sp>
    <dsp:sp modelId="{3D2428E7-9D8C-49B6-8F7B-3FAE211B73B6}">
      <dsp:nvSpPr>
        <dsp:cNvPr id="0" name=""/>
        <dsp:cNvSpPr/>
      </dsp:nvSpPr>
      <dsp:spPr>
        <a:xfrm>
          <a:off x="3167673" y="2153248"/>
          <a:ext cx="1265742" cy="680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fa-IR" sz="1200" kern="1200" dirty="0" smtClean="0"/>
            <a:t>تا همه ابعاد اساسی پیامدهای ناشی از گزینه های تصمیم را در برگیرند</a:t>
          </a:r>
          <a:endParaRPr lang="en-US" sz="1200" kern="1200" dirty="0"/>
        </a:p>
      </dsp:txBody>
      <dsp:txXfrm>
        <a:off x="3167673" y="2153248"/>
        <a:ext cx="1265742" cy="680506"/>
      </dsp:txXfrm>
    </dsp:sp>
    <dsp:sp modelId="{0AFD090F-2D51-4749-82B5-FF8181354849}">
      <dsp:nvSpPr>
        <dsp:cNvPr id="0" name=""/>
        <dsp:cNvSpPr/>
      </dsp:nvSpPr>
      <dsp:spPr>
        <a:xfrm rot="5400000">
          <a:off x="1011601" y="2000134"/>
          <a:ext cx="1134177" cy="986734"/>
        </a:xfrm>
        <a:prstGeom prst="hexagon">
          <a:avLst>
            <a:gd name="adj" fmla="val 25000"/>
            <a:gd name="vf" fmla="val 115470"/>
          </a:avLst>
        </a:prstGeom>
        <a:gradFill rotWithShape="0">
          <a:gsLst>
            <a:gs pos="0">
              <a:schemeClr val="accent2">
                <a:hueOff val="3343942"/>
                <a:satOff val="-4171"/>
                <a:lumOff val="981"/>
                <a:alphaOff val="0"/>
                <a:tint val="60000"/>
                <a:satMod val="160000"/>
              </a:schemeClr>
            </a:gs>
            <a:gs pos="46000">
              <a:schemeClr val="accent2">
                <a:hueOff val="3343942"/>
                <a:satOff val="-4171"/>
                <a:lumOff val="981"/>
                <a:alphaOff val="0"/>
                <a:tint val="86000"/>
                <a:satMod val="160000"/>
              </a:schemeClr>
            </a:gs>
            <a:gs pos="100000">
              <a:schemeClr val="accent2">
                <a:hueOff val="3343942"/>
                <a:satOff val="-4171"/>
                <a:lumOff val="98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1239088" y="2103156"/>
        <a:ext cx="679202" cy="780691"/>
      </dsp:txXfrm>
    </dsp:sp>
    <dsp:sp modelId="{90C11F64-CBC5-40BC-9088-61B4BC7CCE2D}">
      <dsp:nvSpPr>
        <dsp:cNvPr id="0" name=""/>
        <dsp:cNvSpPr/>
      </dsp:nvSpPr>
      <dsp:spPr>
        <a:xfrm rot="5400000">
          <a:off x="1542396" y="2962824"/>
          <a:ext cx="1134177" cy="986734"/>
        </a:xfrm>
        <a:prstGeom prst="hexagon">
          <a:avLst>
            <a:gd name="adj" fmla="val 25000"/>
            <a:gd name="vf" fmla="val 115470"/>
          </a:avLst>
        </a:prstGeom>
        <a:gradFill rotWithShape="0">
          <a:gsLst>
            <a:gs pos="0">
              <a:schemeClr val="accent2">
                <a:hueOff val="4012731"/>
                <a:satOff val="-5005"/>
                <a:lumOff val="1177"/>
                <a:alphaOff val="0"/>
                <a:tint val="60000"/>
                <a:satMod val="160000"/>
              </a:schemeClr>
            </a:gs>
            <a:gs pos="46000">
              <a:schemeClr val="accent2">
                <a:hueOff val="4012731"/>
                <a:satOff val="-5005"/>
                <a:lumOff val="1177"/>
                <a:alphaOff val="0"/>
                <a:tint val="86000"/>
                <a:satMod val="160000"/>
              </a:schemeClr>
            </a:gs>
            <a:gs pos="100000">
              <a:schemeClr val="accent2">
                <a:hueOff val="4012731"/>
                <a:satOff val="-5005"/>
                <a:lumOff val="1177"/>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a-IR" sz="1900" kern="1200" dirty="0" smtClean="0"/>
            <a:t>سنجش پذیر</a:t>
          </a:r>
          <a:endParaRPr lang="en-US" sz="1900" kern="1200" dirty="0"/>
        </a:p>
      </dsp:txBody>
      <dsp:txXfrm rot="-5400000">
        <a:off x="1769883" y="3065846"/>
        <a:ext cx="679202" cy="780691"/>
      </dsp:txXfrm>
    </dsp:sp>
    <dsp:sp modelId="{0B14A95B-44E2-49B1-BBDB-C2D2A37F00D8}">
      <dsp:nvSpPr>
        <dsp:cNvPr id="0" name=""/>
        <dsp:cNvSpPr/>
      </dsp:nvSpPr>
      <dsp:spPr>
        <a:xfrm>
          <a:off x="350375" y="3115938"/>
          <a:ext cx="1224912" cy="680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fa-IR" sz="1200" kern="1200" dirty="0" smtClean="0"/>
            <a:t>تا اهداف را به دقت تعریف کرده و درجه تحقق آن ها را مشخص سازند.</a:t>
          </a:r>
          <a:endParaRPr lang="en-US" sz="1200" kern="1200" dirty="0"/>
        </a:p>
        <a:p>
          <a:pPr lvl="0" algn="r" defTabSz="400050">
            <a:lnSpc>
              <a:spcPct val="90000"/>
            </a:lnSpc>
            <a:spcBef>
              <a:spcPct val="0"/>
            </a:spcBef>
            <a:spcAft>
              <a:spcPct val="35000"/>
            </a:spcAft>
          </a:pPr>
          <a:endParaRPr lang="en-US" sz="900" kern="1200" dirty="0"/>
        </a:p>
      </dsp:txBody>
      <dsp:txXfrm>
        <a:off x="350375" y="3115938"/>
        <a:ext cx="1224912" cy="680506"/>
      </dsp:txXfrm>
    </dsp:sp>
    <dsp:sp modelId="{CA2C3006-D6C5-41D5-B569-E936F60CB771}">
      <dsp:nvSpPr>
        <dsp:cNvPr id="0" name=""/>
        <dsp:cNvSpPr/>
      </dsp:nvSpPr>
      <dsp:spPr>
        <a:xfrm rot="5400000">
          <a:off x="2608069" y="2962824"/>
          <a:ext cx="1134177" cy="986734"/>
        </a:xfrm>
        <a:prstGeom prst="hexagon">
          <a:avLst>
            <a:gd name="adj" fmla="val 25000"/>
            <a:gd name="vf" fmla="val 115470"/>
          </a:avLst>
        </a:prstGeom>
        <a:gradFill rotWithShape="0">
          <a:gsLst>
            <a:gs pos="0">
              <a:schemeClr val="accent2">
                <a:hueOff val="4681519"/>
                <a:satOff val="-5839"/>
                <a:lumOff val="1373"/>
                <a:alphaOff val="0"/>
                <a:tint val="60000"/>
                <a:satMod val="160000"/>
              </a:schemeClr>
            </a:gs>
            <a:gs pos="46000">
              <a:schemeClr val="accent2">
                <a:hueOff val="4681519"/>
                <a:satOff val="-5839"/>
                <a:lumOff val="1373"/>
                <a:alphaOff val="0"/>
                <a:tint val="86000"/>
                <a:satMod val="160000"/>
              </a:schemeClr>
            </a:gs>
            <a:gs pos="100000">
              <a:schemeClr val="accent2">
                <a:hueOff val="4681519"/>
                <a:satOff val="-5839"/>
                <a:lumOff val="1373"/>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835556" y="3065846"/>
        <a:ext cx="679202" cy="78069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3CB1B-1101-420E-93C8-54779762C269}">
      <dsp:nvSpPr>
        <dsp:cNvPr id="0" name=""/>
        <dsp:cNvSpPr/>
      </dsp:nvSpPr>
      <dsp:spPr>
        <a:xfrm rot="5400000">
          <a:off x="2982132" y="61090"/>
          <a:ext cx="924181" cy="804037"/>
        </a:xfrm>
        <a:prstGeom prst="hexagon">
          <a:avLst>
            <a:gd name="adj" fmla="val 25000"/>
            <a:gd name="vf" fmla="val 11547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a-IR" sz="1500" kern="1200" smtClean="0"/>
            <a:t>عملیاتی</a:t>
          </a:r>
          <a:endParaRPr lang="en-US" sz="1500" kern="1200" dirty="0"/>
        </a:p>
      </dsp:txBody>
      <dsp:txXfrm rot="-5400000">
        <a:off x="3167500" y="145036"/>
        <a:ext cx="553445" cy="636145"/>
      </dsp:txXfrm>
    </dsp:sp>
    <dsp:sp modelId="{F3312C80-4661-4DF6-A351-BF4C2812BD8B}">
      <dsp:nvSpPr>
        <dsp:cNvPr id="0" name=""/>
        <dsp:cNvSpPr/>
      </dsp:nvSpPr>
      <dsp:spPr>
        <a:xfrm>
          <a:off x="3870640" y="185855"/>
          <a:ext cx="1031386" cy="554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fa-IR" sz="1200" kern="1200" dirty="0" smtClean="0"/>
            <a:t>تا با توجه به محدودیت زمانی و گستره فعالیت ه، جمع آوری اطلاعات مورد نیاز برای تحلیل را </a:t>
          </a:r>
          <a:r>
            <a:rPr lang="fa-IR" sz="1200" kern="1200" dirty="0" err="1" smtClean="0"/>
            <a:t>عقلایی</a:t>
          </a:r>
          <a:r>
            <a:rPr lang="fa-IR" sz="1200" kern="1200" dirty="0" smtClean="0"/>
            <a:t> کنند.</a:t>
          </a:r>
          <a:endParaRPr lang="en-US" sz="1200" kern="1200" dirty="0"/>
        </a:p>
      </dsp:txBody>
      <dsp:txXfrm>
        <a:off x="3870640" y="185855"/>
        <a:ext cx="1031386" cy="554508"/>
      </dsp:txXfrm>
    </dsp:sp>
    <dsp:sp modelId="{78074C65-6A0D-49E0-916A-2752ECB122C9}">
      <dsp:nvSpPr>
        <dsp:cNvPr id="0" name=""/>
        <dsp:cNvSpPr/>
      </dsp:nvSpPr>
      <dsp:spPr>
        <a:xfrm rot="5400000">
          <a:off x="2113771" y="61090"/>
          <a:ext cx="924181" cy="804037"/>
        </a:xfrm>
        <a:prstGeom prst="hexagon">
          <a:avLst>
            <a:gd name="adj" fmla="val 25000"/>
            <a:gd name="vf" fmla="val 115470"/>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299139" y="145036"/>
        <a:ext cx="553445" cy="636145"/>
      </dsp:txXfrm>
    </dsp:sp>
    <dsp:sp modelId="{1CADED5D-0CBF-42F0-BE8E-4BE00CF3D46B}">
      <dsp:nvSpPr>
        <dsp:cNvPr id="0" name=""/>
        <dsp:cNvSpPr/>
      </dsp:nvSpPr>
      <dsp:spPr>
        <a:xfrm rot="5400000">
          <a:off x="2546288" y="845536"/>
          <a:ext cx="924181" cy="804037"/>
        </a:xfrm>
        <a:prstGeom prst="hexagon">
          <a:avLst>
            <a:gd name="adj" fmla="val 25000"/>
            <a:gd name="vf" fmla="val 11547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a-IR" sz="1500" kern="1200" dirty="0" smtClean="0"/>
            <a:t>تجزیه پذیر</a:t>
          </a:r>
          <a:endParaRPr lang="en-US" sz="1500" kern="1200" dirty="0"/>
        </a:p>
      </dsp:txBody>
      <dsp:txXfrm rot="-5400000">
        <a:off x="2731656" y="929482"/>
        <a:ext cx="553445" cy="636145"/>
      </dsp:txXfrm>
    </dsp:sp>
    <dsp:sp modelId="{767A06DD-8FE2-45C0-A1B8-AA0253CBB2D2}">
      <dsp:nvSpPr>
        <dsp:cNvPr id="0" name=""/>
        <dsp:cNvSpPr/>
      </dsp:nvSpPr>
      <dsp:spPr>
        <a:xfrm>
          <a:off x="1574973" y="970300"/>
          <a:ext cx="998115" cy="554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fa-IR" sz="1200" kern="1200" dirty="0" smtClean="0"/>
            <a:t>تا بررسی جداگانه اهداف متفاوت را در تحلیل ممکن سازد.</a:t>
          </a:r>
          <a:endParaRPr lang="en-US" sz="1200" kern="1200" dirty="0"/>
        </a:p>
      </dsp:txBody>
      <dsp:txXfrm>
        <a:off x="1574973" y="970300"/>
        <a:ext cx="998115" cy="554508"/>
      </dsp:txXfrm>
    </dsp:sp>
    <dsp:sp modelId="{3B7267AC-90FC-43D7-B564-F5621C9F4807}">
      <dsp:nvSpPr>
        <dsp:cNvPr id="0" name=""/>
        <dsp:cNvSpPr/>
      </dsp:nvSpPr>
      <dsp:spPr>
        <a:xfrm rot="5400000">
          <a:off x="3414648" y="845536"/>
          <a:ext cx="924181" cy="804037"/>
        </a:xfrm>
        <a:prstGeom prst="hexagon">
          <a:avLst>
            <a:gd name="adj" fmla="val 25000"/>
            <a:gd name="vf" fmla="val 11547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600016" y="929482"/>
        <a:ext cx="553445" cy="636145"/>
      </dsp:txXfrm>
    </dsp:sp>
    <dsp:sp modelId="{59CA951E-A27A-42C8-A144-0B4E0F2072EF}">
      <dsp:nvSpPr>
        <dsp:cNvPr id="0" name=""/>
        <dsp:cNvSpPr/>
      </dsp:nvSpPr>
      <dsp:spPr>
        <a:xfrm rot="5400000">
          <a:off x="2982132" y="1629981"/>
          <a:ext cx="924181" cy="804037"/>
        </a:xfrm>
        <a:prstGeom prst="hexagon">
          <a:avLst>
            <a:gd name="adj" fmla="val 25000"/>
            <a:gd name="vf" fmla="val 115470"/>
          </a:avLst>
        </a:prstGeom>
        <a:gradFill rotWithShape="0">
          <a:gsLst>
            <a:gs pos="0">
              <a:schemeClr val="accent6">
                <a:hueOff val="0"/>
                <a:satOff val="0"/>
                <a:lumOff val="0"/>
                <a:alphaOff val="0"/>
                <a:tint val="60000"/>
                <a:satMod val="160000"/>
              </a:schemeClr>
            </a:gs>
            <a:gs pos="46000">
              <a:schemeClr val="accent6">
                <a:hueOff val="0"/>
                <a:satOff val="0"/>
                <a:lumOff val="0"/>
                <a:alphaOff val="0"/>
                <a:tint val="86000"/>
                <a:satMod val="160000"/>
              </a:schemeClr>
            </a:gs>
            <a:gs pos="100000">
              <a:schemeClr val="accent6">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a-IR" sz="1500" kern="1200" dirty="0" smtClean="0"/>
            <a:t>غیر زاید</a:t>
          </a:r>
          <a:endParaRPr lang="en-US" sz="1500" kern="1200" dirty="0"/>
        </a:p>
      </dsp:txBody>
      <dsp:txXfrm rot="-5400000">
        <a:off x="3167500" y="1713927"/>
        <a:ext cx="553445" cy="636145"/>
      </dsp:txXfrm>
    </dsp:sp>
    <dsp:sp modelId="{F4170E09-9020-437D-9FE6-2259E4A3E715}">
      <dsp:nvSpPr>
        <dsp:cNvPr id="0" name=""/>
        <dsp:cNvSpPr/>
      </dsp:nvSpPr>
      <dsp:spPr>
        <a:xfrm>
          <a:off x="3870640" y="1754745"/>
          <a:ext cx="1031386" cy="554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fa-IR" sz="1200" kern="1200" dirty="0" smtClean="0"/>
            <a:t>تا از دوباره شماری پیامدهای ممکن اجتناب شود.</a:t>
          </a:r>
          <a:endParaRPr lang="en-US" sz="1200" kern="1200" dirty="0"/>
        </a:p>
      </dsp:txBody>
      <dsp:txXfrm>
        <a:off x="3870640" y="1754745"/>
        <a:ext cx="1031386" cy="554508"/>
      </dsp:txXfrm>
    </dsp:sp>
    <dsp:sp modelId="{1B968FFA-1CB8-4360-9B59-434D05D04968}">
      <dsp:nvSpPr>
        <dsp:cNvPr id="0" name=""/>
        <dsp:cNvSpPr/>
      </dsp:nvSpPr>
      <dsp:spPr>
        <a:xfrm rot="5400000">
          <a:off x="2113771" y="1629981"/>
          <a:ext cx="924181" cy="804037"/>
        </a:xfrm>
        <a:prstGeom prst="hexagon">
          <a:avLst>
            <a:gd name="adj" fmla="val 25000"/>
            <a:gd name="vf" fmla="val 11547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299139" y="1713927"/>
        <a:ext cx="553445" cy="636145"/>
      </dsp:txXfrm>
    </dsp:sp>
    <dsp:sp modelId="{7E652D36-35B3-49D3-A27C-7B452F56291F}">
      <dsp:nvSpPr>
        <dsp:cNvPr id="0" name=""/>
        <dsp:cNvSpPr/>
      </dsp:nvSpPr>
      <dsp:spPr>
        <a:xfrm rot="5400000">
          <a:off x="2546288" y="2414426"/>
          <a:ext cx="924181" cy="804037"/>
        </a:xfrm>
        <a:prstGeom prst="hexagon">
          <a:avLst>
            <a:gd name="adj" fmla="val 25000"/>
            <a:gd name="vf" fmla="val 115470"/>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a-IR" sz="1500" kern="1200" dirty="0" err="1" smtClean="0"/>
            <a:t>موجز</a:t>
          </a:r>
          <a:endParaRPr lang="en-US" sz="1500" kern="1200" dirty="0"/>
        </a:p>
      </dsp:txBody>
      <dsp:txXfrm rot="-5400000">
        <a:off x="2731656" y="2498372"/>
        <a:ext cx="553445" cy="636145"/>
      </dsp:txXfrm>
    </dsp:sp>
    <dsp:sp modelId="{516A7ED1-E051-4C74-A91F-1EDB32683202}">
      <dsp:nvSpPr>
        <dsp:cNvPr id="0" name=""/>
        <dsp:cNvSpPr/>
      </dsp:nvSpPr>
      <dsp:spPr>
        <a:xfrm>
          <a:off x="1574973" y="2539190"/>
          <a:ext cx="998115" cy="554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fa-IR" sz="1200" kern="1200" dirty="0" smtClean="0"/>
            <a:t>تا تعداد اهداف مورد نیاز برای تحلیل تا حد امکان کاهش یابد</a:t>
          </a:r>
          <a:endParaRPr lang="en-US" sz="1200" kern="1200" dirty="0"/>
        </a:p>
      </dsp:txBody>
      <dsp:txXfrm>
        <a:off x="1574973" y="2539190"/>
        <a:ext cx="998115" cy="554508"/>
      </dsp:txXfrm>
    </dsp:sp>
    <dsp:sp modelId="{1553B6BC-AF41-42EB-BF77-FDD211ECB3A8}">
      <dsp:nvSpPr>
        <dsp:cNvPr id="0" name=""/>
        <dsp:cNvSpPr/>
      </dsp:nvSpPr>
      <dsp:spPr>
        <a:xfrm rot="5400000">
          <a:off x="3414648" y="2414426"/>
          <a:ext cx="924181" cy="804037"/>
        </a:xfrm>
        <a:prstGeom prst="hexagon">
          <a:avLst>
            <a:gd name="adj" fmla="val 25000"/>
            <a:gd name="vf" fmla="val 11547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600016" y="2498372"/>
        <a:ext cx="553445" cy="636145"/>
      </dsp:txXfrm>
    </dsp:sp>
    <dsp:sp modelId="{EF68485A-734A-4C68-915E-421C589610D9}">
      <dsp:nvSpPr>
        <dsp:cNvPr id="0" name=""/>
        <dsp:cNvSpPr/>
      </dsp:nvSpPr>
      <dsp:spPr>
        <a:xfrm rot="5400000">
          <a:off x="2982132" y="3198871"/>
          <a:ext cx="924181" cy="804037"/>
        </a:xfrm>
        <a:prstGeom prst="hexagon">
          <a:avLst>
            <a:gd name="adj" fmla="val 25000"/>
            <a:gd name="vf" fmla="val 11547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a-IR" sz="1500" kern="1200" dirty="0" smtClean="0"/>
            <a:t>قابل فهم</a:t>
          </a:r>
          <a:endParaRPr lang="en-US" sz="1500" kern="1200" dirty="0"/>
        </a:p>
      </dsp:txBody>
      <dsp:txXfrm rot="-5400000">
        <a:off x="3167500" y="3282817"/>
        <a:ext cx="553445" cy="636145"/>
      </dsp:txXfrm>
    </dsp:sp>
    <dsp:sp modelId="{D741665B-BE6A-4C18-8303-EA23044125B4}">
      <dsp:nvSpPr>
        <dsp:cNvPr id="0" name=""/>
        <dsp:cNvSpPr/>
      </dsp:nvSpPr>
      <dsp:spPr>
        <a:xfrm>
          <a:off x="3870640" y="3323635"/>
          <a:ext cx="1031386" cy="554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fa-IR" sz="1200" kern="1200" dirty="0" smtClean="0"/>
            <a:t>تا تولید و تبادل بینش ها برای راهبرد فرآیند تصمیم گیری تسهیل شود.</a:t>
          </a:r>
          <a:endParaRPr lang="en-US" sz="1200" kern="1200" dirty="0"/>
        </a:p>
      </dsp:txBody>
      <dsp:txXfrm>
        <a:off x="3870640" y="3323635"/>
        <a:ext cx="1031386" cy="554508"/>
      </dsp:txXfrm>
    </dsp:sp>
    <dsp:sp modelId="{F98B38AE-97BF-4845-B0B9-376B29EAC039}">
      <dsp:nvSpPr>
        <dsp:cNvPr id="0" name=""/>
        <dsp:cNvSpPr/>
      </dsp:nvSpPr>
      <dsp:spPr>
        <a:xfrm rot="5400000">
          <a:off x="2113771" y="3198871"/>
          <a:ext cx="924181" cy="804037"/>
        </a:xfrm>
        <a:prstGeom prst="hexagon">
          <a:avLst>
            <a:gd name="adj" fmla="val 25000"/>
            <a:gd name="vf" fmla="val 115470"/>
          </a:avLst>
        </a:prstGeom>
        <a:gradFill rotWithShape="0">
          <a:gsLst>
            <a:gs pos="0">
              <a:schemeClr val="accent6">
                <a:hueOff val="0"/>
                <a:satOff val="0"/>
                <a:lumOff val="0"/>
                <a:alphaOff val="0"/>
                <a:tint val="60000"/>
                <a:satMod val="160000"/>
              </a:schemeClr>
            </a:gs>
            <a:gs pos="46000">
              <a:schemeClr val="accent6">
                <a:hueOff val="0"/>
                <a:satOff val="0"/>
                <a:lumOff val="0"/>
                <a:alphaOff val="0"/>
                <a:tint val="86000"/>
                <a:satMod val="160000"/>
              </a:schemeClr>
            </a:gs>
            <a:gs pos="100000">
              <a:schemeClr val="accent6">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299139" y="3282817"/>
        <a:ext cx="553445" cy="636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2C477-4891-4E2D-9E00-AD65FDD60B4A}">
      <dsp:nvSpPr>
        <dsp:cNvPr id="0" name=""/>
        <dsp:cNvSpPr/>
      </dsp:nvSpPr>
      <dsp:spPr>
        <a:xfrm>
          <a:off x="4515" y="2113843"/>
          <a:ext cx="3410884" cy="1948656"/>
        </a:xfrm>
        <a:prstGeom prst="roundRect">
          <a:avLst>
            <a:gd name="adj" fmla="val 1000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fa-IR" sz="4500" kern="1200" dirty="0" smtClean="0"/>
            <a:t>مساله تصمیم</a:t>
          </a:r>
          <a:endParaRPr lang="en-US" sz="4500" kern="1200" dirty="0"/>
        </a:p>
      </dsp:txBody>
      <dsp:txXfrm>
        <a:off x="61589" y="2170917"/>
        <a:ext cx="3296736" cy="1834508"/>
      </dsp:txXfrm>
    </dsp:sp>
    <dsp:sp modelId="{AD296E22-44C2-469D-90CC-EF867C646B4C}">
      <dsp:nvSpPr>
        <dsp:cNvPr id="0" name=""/>
        <dsp:cNvSpPr/>
      </dsp:nvSpPr>
      <dsp:spPr>
        <a:xfrm>
          <a:off x="4515" y="1500"/>
          <a:ext cx="802183" cy="1948656"/>
        </a:xfrm>
        <a:prstGeom prst="roundRect">
          <a:avLst>
            <a:gd name="adj" fmla="val 1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justLow" defTabSz="533400" rtl="1">
            <a:lnSpc>
              <a:spcPct val="90000"/>
            </a:lnSpc>
            <a:spcBef>
              <a:spcPct val="0"/>
            </a:spcBef>
            <a:spcAft>
              <a:spcPct val="35000"/>
            </a:spcAft>
          </a:pPr>
          <a:r>
            <a:rPr lang="fa-IR" sz="1200" b="1" kern="1200" dirty="0" smtClean="0"/>
            <a:t>اگر شرکتی که برای آن کار می کنید، دیگر به خدمات شما نیازی نداشته باشد</a:t>
          </a:r>
          <a:endParaRPr lang="en-US" sz="1200" b="1" kern="1200" dirty="0"/>
        </a:p>
      </dsp:txBody>
      <dsp:txXfrm>
        <a:off x="28010" y="24995"/>
        <a:ext cx="755193" cy="1901666"/>
      </dsp:txXfrm>
    </dsp:sp>
    <dsp:sp modelId="{83F9F127-53B9-4AEF-A7F1-353E6FCAB095}">
      <dsp:nvSpPr>
        <dsp:cNvPr id="0" name=""/>
        <dsp:cNvSpPr/>
      </dsp:nvSpPr>
      <dsp:spPr>
        <a:xfrm>
          <a:off x="874082" y="1500"/>
          <a:ext cx="802183" cy="1948656"/>
        </a:xfrm>
        <a:prstGeom prst="roundRect">
          <a:avLst>
            <a:gd name="adj" fmla="val 1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justLow" defTabSz="533400" rtl="1">
            <a:lnSpc>
              <a:spcPct val="90000"/>
            </a:lnSpc>
            <a:spcBef>
              <a:spcPct val="0"/>
            </a:spcBef>
            <a:spcAft>
              <a:spcPct val="35000"/>
            </a:spcAft>
          </a:pPr>
          <a:r>
            <a:rPr lang="fa-IR" sz="1200" b="1" kern="1200" dirty="0" smtClean="0"/>
            <a:t>اگر مردم آن طور که انتظار </a:t>
          </a:r>
          <a:r>
            <a:rPr lang="fa-IR" sz="1200" b="1" kern="1200" dirty="0" err="1" smtClean="0"/>
            <a:t>داریدمحصولات</a:t>
          </a:r>
          <a:r>
            <a:rPr lang="fa-IR" sz="1200" b="1" kern="1200" dirty="0" smtClean="0"/>
            <a:t> شما را نخرند</a:t>
          </a:r>
          <a:endParaRPr lang="en-US" sz="1200" b="1" kern="1200" dirty="0"/>
        </a:p>
      </dsp:txBody>
      <dsp:txXfrm>
        <a:off x="897577" y="24995"/>
        <a:ext cx="755193" cy="1901666"/>
      </dsp:txXfrm>
    </dsp:sp>
    <dsp:sp modelId="{AA171BE1-313B-49C2-B6EA-D9C1F52C9902}">
      <dsp:nvSpPr>
        <dsp:cNvPr id="0" name=""/>
        <dsp:cNvSpPr/>
      </dsp:nvSpPr>
      <dsp:spPr>
        <a:xfrm>
          <a:off x="1743649" y="1500"/>
          <a:ext cx="802183" cy="1948656"/>
        </a:xfrm>
        <a:prstGeom prst="roundRect">
          <a:avLst>
            <a:gd name="adj" fmla="val 1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dirty="0" smtClean="0"/>
            <a:t>اگر پزشکان تشخیص دهند که به بیماری </a:t>
          </a:r>
          <a:r>
            <a:rPr lang="fa-IR" sz="1500" kern="1200" dirty="0" err="1" smtClean="0"/>
            <a:t>حادی</a:t>
          </a:r>
          <a:r>
            <a:rPr lang="fa-IR" sz="1500" kern="1200" dirty="0" smtClean="0"/>
            <a:t> </a:t>
          </a:r>
          <a:r>
            <a:rPr lang="fa-IR" sz="1500" kern="1200" dirty="0" err="1" smtClean="0"/>
            <a:t>دجار</a:t>
          </a:r>
          <a:r>
            <a:rPr lang="fa-IR" sz="1500" kern="1200" dirty="0" smtClean="0"/>
            <a:t> شده </a:t>
          </a:r>
          <a:r>
            <a:rPr lang="fa-IR" sz="1500" kern="1200" dirty="0" err="1" smtClean="0"/>
            <a:t>اید</a:t>
          </a:r>
          <a:endParaRPr lang="en-US" sz="1500" kern="1200" dirty="0"/>
        </a:p>
      </dsp:txBody>
      <dsp:txXfrm>
        <a:off x="1767144" y="24995"/>
        <a:ext cx="755193" cy="1901666"/>
      </dsp:txXfrm>
    </dsp:sp>
    <dsp:sp modelId="{C0238455-7B98-4AAA-B86B-858E2F8A49F2}">
      <dsp:nvSpPr>
        <dsp:cNvPr id="0" name=""/>
        <dsp:cNvSpPr/>
      </dsp:nvSpPr>
      <dsp:spPr>
        <a:xfrm>
          <a:off x="2613216" y="1500"/>
          <a:ext cx="802183" cy="1948656"/>
        </a:xfrm>
        <a:prstGeom prst="roundRect">
          <a:avLst>
            <a:gd name="adj" fmla="val 1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justLow" defTabSz="533400" rtl="1">
            <a:lnSpc>
              <a:spcPct val="90000"/>
            </a:lnSpc>
            <a:spcBef>
              <a:spcPct val="0"/>
            </a:spcBef>
            <a:spcAft>
              <a:spcPct val="35000"/>
            </a:spcAft>
          </a:pPr>
          <a:r>
            <a:rPr lang="fa-IR" sz="1200" b="1" kern="1200" dirty="0" smtClean="0"/>
            <a:t>اگر طوفان و </a:t>
          </a:r>
          <a:r>
            <a:rPr lang="fa-IR" sz="1200" b="1" kern="1200" dirty="0" err="1" smtClean="0"/>
            <a:t>تندباد</a:t>
          </a:r>
          <a:r>
            <a:rPr lang="fa-IR" sz="1200" b="1" kern="1200" dirty="0" smtClean="0"/>
            <a:t>، منطقه پر جمعیتی را ویران کند</a:t>
          </a:r>
          <a:endParaRPr lang="en-US" sz="1200" b="1" kern="1200" dirty="0"/>
        </a:p>
      </dsp:txBody>
      <dsp:txXfrm>
        <a:off x="2636711" y="24995"/>
        <a:ext cx="755193" cy="1901666"/>
      </dsp:txXfrm>
    </dsp:sp>
    <dsp:sp modelId="{37D4F7EC-7F94-4CD6-804C-3976350B36F9}">
      <dsp:nvSpPr>
        <dsp:cNvPr id="0" name=""/>
        <dsp:cNvSpPr/>
      </dsp:nvSpPr>
      <dsp:spPr>
        <a:xfrm>
          <a:off x="3550166" y="2113843"/>
          <a:ext cx="2541317" cy="1948656"/>
        </a:xfrm>
        <a:prstGeom prst="roundRect">
          <a:avLst>
            <a:gd name="adj" fmla="val 1000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fa-IR" sz="4500" kern="1200" dirty="0" smtClean="0"/>
            <a:t>فرآیند حل مساله</a:t>
          </a:r>
          <a:endParaRPr lang="en-US" sz="4500" kern="1200" dirty="0"/>
        </a:p>
      </dsp:txBody>
      <dsp:txXfrm>
        <a:off x="3607240" y="2170917"/>
        <a:ext cx="2427169" cy="1834508"/>
      </dsp:txXfrm>
    </dsp:sp>
    <dsp:sp modelId="{C70CEB27-CE00-421D-A427-C129B8315556}">
      <dsp:nvSpPr>
        <dsp:cNvPr id="0" name=""/>
        <dsp:cNvSpPr/>
      </dsp:nvSpPr>
      <dsp:spPr>
        <a:xfrm>
          <a:off x="3550166" y="1500"/>
          <a:ext cx="802183" cy="1948656"/>
        </a:xfrm>
        <a:prstGeom prst="roundRect">
          <a:avLst>
            <a:gd name="adj" fmla="val 1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justLow" defTabSz="533400" rtl="1">
            <a:lnSpc>
              <a:spcPct val="90000"/>
            </a:lnSpc>
            <a:spcBef>
              <a:spcPct val="0"/>
            </a:spcBef>
            <a:spcAft>
              <a:spcPct val="35000"/>
            </a:spcAft>
          </a:pPr>
          <a:r>
            <a:rPr lang="fa-IR" sz="1200" b="1" kern="1200" dirty="0" smtClean="0"/>
            <a:t>جمع آوری مجموعه مناسب از گزینه ها</a:t>
          </a:r>
          <a:endParaRPr lang="en-US" sz="1200" b="1" kern="1200" dirty="0"/>
        </a:p>
      </dsp:txBody>
      <dsp:txXfrm>
        <a:off x="3573661" y="24995"/>
        <a:ext cx="755193" cy="1901666"/>
      </dsp:txXfrm>
    </dsp:sp>
    <dsp:sp modelId="{0C440668-4AE4-4BA1-9CE4-1A80CB23E887}">
      <dsp:nvSpPr>
        <dsp:cNvPr id="0" name=""/>
        <dsp:cNvSpPr/>
      </dsp:nvSpPr>
      <dsp:spPr>
        <a:xfrm>
          <a:off x="4419733" y="1500"/>
          <a:ext cx="802183" cy="1948656"/>
        </a:xfrm>
        <a:prstGeom prst="roundRect">
          <a:avLst>
            <a:gd name="adj" fmla="val 1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justLow" defTabSz="533400" rtl="1">
            <a:lnSpc>
              <a:spcPct val="90000"/>
            </a:lnSpc>
            <a:spcBef>
              <a:spcPct val="0"/>
            </a:spcBef>
            <a:spcAft>
              <a:spcPct val="35000"/>
            </a:spcAft>
          </a:pPr>
          <a:r>
            <a:rPr lang="fa-IR" sz="1200" b="1" kern="1200" dirty="0" smtClean="0"/>
            <a:t>تبیین اهداف و انتخاب معیارهایی برای سنجش </a:t>
          </a:r>
          <a:r>
            <a:rPr lang="fa-IR" sz="1200" b="1" kern="1200" dirty="0" err="1" smtClean="0"/>
            <a:t>کزینه</a:t>
          </a:r>
          <a:r>
            <a:rPr lang="fa-IR" sz="1200" b="1" kern="1200" dirty="0" smtClean="0"/>
            <a:t> ها</a:t>
          </a:r>
          <a:endParaRPr lang="en-US" sz="1200" b="1" kern="1200" dirty="0"/>
        </a:p>
      </dsp:txBody>
      <dsp:txXfrm>
        <a:off x="4443228" y="24995"/>
        <a:ext cx="755193" cy="1901666"/>
      </dsp:txXfrm>
    </dsp:sp>
    <dsp:sp modelId="{56375154-4E7A-42A6-A7B1-DE95446B6AD0}">
      <dsp:nvSpPr>
        <dsp:cNvPr id="0" name=""/>
        <dsp:cNvSpPr/>
      </dsp:nvSpPr>
      <dsp:spPr>
        <a:xfrm>
          <a:off x="5289300" y="1500"/>
          <a:ext cx="802183" cy="1948656"/>
        </a:xfrm>
        <a:prstGeom prst="roundRect">
          <a:avLst>
            <a:gd name="adj" fmla="val 1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justLow" defTabSz="533400" rtl="1">
            <a:lnSpc>
              <a:spcPct val="90000"/>
            </a:lnSpc>
            <a:spcBef>
              <a:spcPct val="0"/>
            </a:spcBef>
            <a:spcAft>
              <a:spcPct val="35000"/>
            </a:spcAft>
          </a:pPr>
          <a:r>
            <a:rPr lang="fa-IR" sz="1200" b="1" kern="1200" dirty="0" smtClean="0"/>
            <a:t>انتخاب بهترین گزینه </a:t>
          </a:r>
          <a:endParaRPr lang="en-US" sz="1200" b="1" kern="1200" dirty="0"/>
        </a:p>
      </dsp:txBody>
      <dsp:txXfrm>
        <a:off x="5312795" y="24995"/>
        <a:ext cx="755193" cy="190166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C32C3-54DB-4AE2-8961-AF7E7BBF79FB}">
      <dsp:nvSpPr>
        <dsp:cNvPr id="0" name=""/>
        <dsp:cNvSpPr/>
      </dsp:nvSpPr>
      <dsp:spPr>
        <a:xfrm>
          <a:off x="6044212" y="2143791"/>
          <a:ext cx="468771" cy="1339857"/>
        </a:xfrm>
        <a:custGeom>
          <a:avLst/>
          <a:gdLst/>
          <a:ahLst/>
          <a:cxnLst/>
          <a:rect l="0" t="0" r="0" b="0"/>
          <a:pathLst>
            <a:path>
              <a:moveTo>
                <a:pt x="468771" y="0"/>
              </a:moveTo>
              <a:lnTo>
                <a:pt x="234385" y="0"/>
              </a:lnTo>
              <a:lnTo>
                <a:pt x="234385" y="1339857"/>
              </a:lnTo>
              <a:lnTo>
                <a:pt x="0" y="133985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43110" y="2778232"/>
        <a:ext cx="70974" cy="70974"/>
      </dsp:txXfrm>
    </dsp:sp>
    <dsp:sp modelId="{310FA5B1-3252-4E98-9841-5533CDE9DF0B}">
      <dsp:nvSpPr>
        <dsp:cNvPr id="0" name=""/>
        <dsp:cNvSpPr/>
      </dsp:nvSpPr>
      <dsp:spPr>
        <a:xfrm>
          <a:off x="3231583" y="2590410"/>
          <a:ext cx="468771" cy="446619"/>
        </a:xfrm>
        <a:custGeom>
          <a:avLst/>
          <a:gdLst/>
          <a:ahLst/>
          <a:cxnLst/>
          <a:rect l="0" t="0" r="0" b="0"/>
          <a:pathLst>
            <a:path>
              <a:moveTo>
                <a:pt x="468771" y="0"/>
              </a:moveTo>
              <a:lnTo>
                <a:pt x="234385" y="0"/>
              </a:lnTo>
              <a:lnTo>
                <a:pt x="234385" y="446619"/>
              </a:lnTo>
              <a:lnTo>
                <a:pt x="0" y="44661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49782" y="2797533"/>
        <a:ext cx="32373" cy="32373"/>
      </dsp:txXfrm>
    </dsp:sp>
    <dsp:sp modelId="{D5BD9899-457C-445D-8A9D-39BC6F1388C8}">
      <dsp:nvSpPr>
        <dsp:cNvPr id="0" name=""/>
        <dsp:cNvSpPr/>
      </dsp:nvSpPr>
      <dsp:spPr>
        <a:xfrm>
          <a:off x="3231583" y="2143791"/>
          <a:ext cx="468771" cy="446619"/>
        </a:xfrm>
        <a:custGeom>
          <a:avLst/>
          <a:gdLst/>
          <a:ahLst/>
          <a:cxnLst/>
          <a:rect l="0" t="0" r="0" b="0"/>
          <a:pathLst>
            <a:path>
              <a:moveTo>
                <a:pt x="468771" y="446619"/>
              </a:moveTo>
              <a:lnTo>
                <a:pt x="234385" y="446619"/>
              </a:lnTo>
              <a:lnTo>
                <a:pt x="234385" y="0"/>
              </a:lnTo>
              <a:lnTo>
                <a:pt x="0" y="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49782" y="2350914"/>
        <a:ext cx="32373" cy="32373"/>
      </dsp:txXfrm>
    </dsp:sp>
    <dsp:sp modelId="{50834682-30AF-447F-B2A8-EFDEC08DE767}">
      <dsp:nvSpPr>
        <dsp:cNvPr id="0" name=""/>
        <dsp:cNvSpPr/>
      </dsp:nvSpPr>
      <dsp:spPr>
        <a:xfrm>
          <a:off x="6044212" y="2143791"/>
          <a:ext cx="468771" cy="446619"/>
        </a:xfrm>
        <a:custGeom>
          <a:avLst/>
          <a:gdLst/>
          <a:ahLst/>
          <a:cxnLst/>
          <a:rect l="0" t="0" r="0" b="0"/>
          <a:pathLst>
            <a:path>
              <a:moveTo>
                <a:pt x="468771" y="0"/>
              </a:moveTo>
              <a:lnTo>
                <a:pt x="234385" y="0"/>
              </a:lnTo>
              <a:lnTo>
                <a:pt x="234385" y="446619"/>
              </a:lnTo>
              <a:lnTo>
                <a:pt x="0" y="4466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62411" y="2350914"/>
        <a:ext cx="32373" cy="32373"/>
      </dsp:txXfrm>
    </dsp:sp>
    <dsp:sp modelId="{3711EB40-DE22-4A99-BE23-DBC3B6663309}">
      <dsp:nvSpPr>
        <dsp:cNvPr id="0" name=""/>
        <dsp:cNvSpPr/>
      </dsp:nvSpPr>
      <dsp:spPr>
        <a:xfrm>
          <a:off x="3231583" y="803934"/>
          <a:ext cx="468771" cy="446619"/>
        </a:xfrm>
        <a:custGeom>
          <a:avLst/>
          <a:gdLst/>
          <a:ahLst/>
          <a:cxnLst/>
          <a:rect l="0" t="0" r="0" b="0"/>
          <a:pathLst>
            <a:path>
              <a:moveTo>
                <a:pt x="468771" y="0"/>
              </a:moveTo>
              <a:lnTo>
                <a:pt x="234385" y="0"/>
              </a:lnTo>
              <a:lnTo>
                <a:pt x="234385" y="446619"/>
              </a:lnTo>
              <a:lnTo>
                <a:pt x="0" y="44661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49782" y="1011057"/>
        <a:ext cx="32373" cy="32373"/>
      </dsp:txXfrm>
    </dsp:sp>
    <dsp:sp modelId="{BF07CBE8-B6C5-4B4A-85AB-E08C744939F9}">
      <dsp:nvSpPr>
        <dsp:cNvPr id="0" name=""/>
        <dsp:cNvSpPr/>
      </dsp:nvSpPr>
      <dsp:spPr>
        <a:xfrm>
          <a:off x="3231583" y="357314"/>
          <a:ext cx="468771" cy="446619"/>
        </a:xfrm>
        <a:custGeom>
          <a:avLst/>
          <a:gdLst/>
          <a:ahLst/>
          <a:cxnLst/>
          <a:rect l="0" t="0" r="0" b="0"/>
          <a:pathLst>
            <a:path>
              <a:moveTo>
                <a:pt x="468771" y="446619"/>
              </a:moveTo>
              <a:lnTo>
                <a:pt x="234385" y="446619"/>
              </a:lnTo>
              <a:lnTo>
                <a:pt x="234385" y="0"/>
              </a:lnTo>
              <a:lnTo>
                <a:pt x="0" y="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49782" y="564437"/>
        <a:ext cx="32373" cy="32373"/>
      </dsp:txXfrm>
    </dsp:sp>
    <dsp:sp modelId="{A8FDD3D7-9960-4877-9C70-28410C597CC7}">
      <dsp:nvSpPr>
        <dsp:cNvPr id="0" name=""/>
        <dsp:cNvSpPr/>
      </dsp:nvSpPr>
      <dsp:spPr>
        <a:xfrm>
          <a:off x="6044212" y="803934"/>
          <a:ext cx="468771" cy="1339857"/>
        </a:xfrm>
        <a:custGeom>
          <a:avLst/>
          <a:gdLst/>
          <a:ahLst/>
          <a:cxnLst/>
          <a:rect l="0" t="0" r="0" b="0"/>
          <a:pathLst>
            <a:path>
              <a:moveTo>
                <a:pt x="468771" y="1339857"/>
              </a:moveTo>
              <a:lnTo>
                <a:pt x="234385" y="1339857"/>
              </a:lnTo>
              <a:lnTo>
                <a:pt x="234385" y="0"/>
              </a:lnTo>
              <a:lnTo>
                <a:pt x="0"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43110" y="1438375"/>
        <a:ext cx="70974" cy="70974"/>
      </dsp:txXfrm>
    </dsp:sp>
    <dsp:sp modelId="{CD0076A7-2097-4609-9318-FA8E96A953A7}">
      <dsp:nvSpPr>
        <dsp:cNvPr id="0" name=""/>
        <dsp:cNvSpPr/>
      </dsp:nvSpPr>
      <dsp:spPr>
        <a:xfrm rot="5400000">
          <a:off x="4989777" y="1786496"/>
          <a:ext cx="3761003" cy="7145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fa-IR" sz="3900" kern="1200" dirty="0" err="1" smtClean="0"/>
            <a:t>بیشینه</a:t>
          </a:r>
          <a:r>
            <a:rPr lang="fa-IR" sz="3900" kern="1200" dirty="0" smtClean="0"/>
            <a:t> سازی ایمنی</a:t>
          </a:r>
          <a:endParaRPr lang="en-US" sz="3900" kern="1200" dirty="0"/>
        </a:p>
      </dsp:txBody>
      <dsp:txXfrm>
        <a:off x="4989777" y="1786496"/>
        <a:ext cx="3761003" cy="714590"/>
      </dsp:txXfrm>
    </dsp:sp>
    <dsp:sp modelId="{E4468D54-AA59-4CE4-A305-1AAF77A60C09}">
      <dsp:nvSpPr>
        <dsp:cNvPr id="0" name=""/>
        <dsp:cNvSpPr/>
      </dsp:nvSpPr>
      <dsp:spPr>
        <a:xfrm>
          <a:off x="3700354" y="446638"/>
          <a:ext cx="2343857" cy="7145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kern="1200" dirty="0" smtClean="0"/>
            <a:t>کمینه سازی تلفات جانی</a:t>
          </a:r>
          <a:endParaRPr lang="en-US" sz="2100" kern="1200" dirty="0"/>
        </a:p>
      </dsp:txBody>
      <dsp:txXfrm>
        <a:off x="3700354" y="446638"/>
        <a:ext cx="2343857" cy="714590"/>
      </dsp:txXfrm>
    </dsp:sp>
    <dsp:sp modelId="{313BD6AD-6106-4C1A-A061-5BBE8266DD6F}">
      <dsp:nvSpPr>
        <dsp:cNvPr id="0" name=""/>
        <dsp:cNvSpPr/>
      </dsp:nvSpPr>
      <dsp:spPr>
        <a:xfrm>
          <a:off x="887725" y="19"/>
          <a:ext cx="2343857" cy="7145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kern="1200" dirty="0" smtClean="0"/>
            <a:t>کمینه سازی مرگ و میر کودکان</a:t>
          </a:r>
          <a:endParaRPr lang="en-US" sz="2100" kern="1200" dirty="0"/>
        </a:p>
      </dsp:txBody>
      <dsp:txXfrm>
        <a:off x="887725" y="19"/>
        <a:ext cx="2343857" cy="714590"/>
      </dsp:txXfrm>
    </dsp:sp>
    <dsp:sp modelId="{E57BA686-B12E-4116-BBDA-1E07C965E278}">
      <dsp:nvSpPr>
        <dsp:cNvPr id="0" name=""/>
        <dsp:cNvSpPr/>
      </dsp:nvSpPr>
      <dsp:spPr>
        <a:xfrm>
          <a:off x="887725" y="893257"/>
          <a:ext cx="2343857" cy="7145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kern="1200" dirty="0" smtClean="0"/>
            <a:t>کمینه سازی مرگ و میر بزرگسالان</a:t>
          </a:r>
        </a:p>
      </dsp:txBody>
      <dsp:txXfrm>
        <a:off x="887725" y="893257"/>
        <a:ext cx="2343857" cy="714590"/>
      </dsp:txXfrm>
    </dsp:sp>
    <dsp:sp modelId="{16F92284-F831-4073-982D-FEA68825E9D5}">
      <dsp:nvSpPr>
        <dsp:cNvPr id="0" name=""/>
        <dsp:cNvSpPr/>
      </dsp:nvSpPr>
      <dsp:spPr>
        <a:xfrm>
          <a:off x="3700354" y="2233115"/>
          <a:ext cx="2343857" cy="7145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kern="1200" dirty="0" smtClean="0"/>
            <a:t>کمینه سازی جراحات وخیم</a:t>
          </a:r>
          <a:endParaRPr lang="en-US" sz="2100" kern="1200" dirty="0"/>
        </a:p>
      </dsp:txBody>
      <dsp:txXfrm>
        <a:off x="3700354" y="2233115"/>
        <a:ext cx="2343857" cy="714590"/>
      </dsp:txXfrm>
    </dsp:sp>
    <dsp:sp modelId="{F54AD915-D58C-42E7-9614-8A427EA38C24}">
      <dsp:nvSpPr>
        <dsp:cNvPr id="0" name=""/>
        <dsp:cNvSpPr/>
      </dsp:nvSpPr>
      <dsp:spPr>
        <a:xfrm>
          <a:off x="887725" y="1786496"/>
          <a:ext cx="2343857" cy="7145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kern="1200" dirty="0" smtClean="0"/>
            <a:t>کمینه سازی جراحات وخیم کودکان</a:t>
          </a:r>
          <a:endParaRPr lang="en-US" sz="2100" kern="1200" dirty="0"/>
        </a:p>
      </dsp:txBody>
      <dsp:txXfrm>
        <a:off x="887725" y="1786496"/>
        <a:ext cx="2343857" cy="714590"/>
      </dsp:txXfrm>
    </dsp:sp>
    <dsp:sp modelId="{A2BED56A-053C-47F4-913D-AADE4007D7C0}">
      <dsp:nvSpPr>
        <dsp:cNvPr id="0" name=""/>
        <dsp:cNvSpPr/>
      </dsp:nvSpPr>
      <dsp:spPr>
        <a:xfrm>
          <a:off x="887725" y="2679734"/>
          <a:ext cx="2343857" cy="7145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kern="1200" dirty="0" smtClean="0"/>
            <a:t>کمینه سازی جراحات وخیم بزرگسالان</a:t>
          </a:r>
          <a:endParaRPr lang="en-US" sz="2100" kern="1200" dirty="0"/>
        </a:p>
      </dsp:txBody>
      <dsp:txXfrm>
        <a:off x="887725" y="2679734"/>
        <a:ext cx="2343857" cy="714590"/>
      </dsp:txXfrm>
    </dsp:sp>
    <dsp:sp modelId="{776E42F7-1115-4A5D-9F4F-3F10523F1763}">
      <dsp:nvSpPr>
        <dsp:cNvPr id="0" name=""/>
        <dsp:cNvSpPr/>
      </dsp:nvSpPr>
      <dsp:spPr>
        <a:xfrm>
          <a:off x="3700354" y="3126353"/>
          <a:ext cx="2343857" cy="7145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kern="1200" dirty="0" smtClean="0"/>
            <a:t>کمینه سازی جراحات سرپایی</a:t>
          </a:r>
          <a:endParaRPr lang="en-US" sz="2100" kern="1200" dirty="0"/>
        </a:p>
      </dsp:txBody>
      <dsp:txXfrm>
        <a:off x="3700354" y="3126353"/>
        <a:ext cx="2343857" cy="71459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62368-820F-48F6-B120-D1480B2E2CBB}">
      <dsp:nvSpPr>
        <dsp:cNvPr id="0" name=""/>
        <dsp:cNvSpPr/>
      </dsp:nvSpPr>
      <dsp:spPr>
        <a:xfrm>
          <a:off x="6553981" y="1958524"/>
          <a:ext cx="1560207" cy="7801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err="1" smtClean="0"/>
            <a:t>بیشینه</a:t>
          </a:r>
          <a:r>
            <a:rPr lang="fa-IR" sz="1400" kern="1200" dirty="0" smtClean="0"/>
            <a:t> سازی ایمنی</a:t>
          </a:r>
          <a:endParaRPr lang="en-US" sz="1400" kern="1200" dirty="0"/>
        </a:p>
      </dsp:txBody>
      <dsp:txXfrm>
        <a:off x="6576829" y="1981372"/>
        <a:ext cx="1514511" cy="734407"/>
      </dsp:txXfrm>
    </dsp:sp>
    <dsp:sp modelId="{BBF1C800-9C33-4ABC-AC05-C14183E6F01B}">
      <dsp:nvSpPr>
        <dsp:cNvPr id="0" name=""/>
        <dsp:cNvSpPr/>
      </dsp:nvSpPr>
      <dsp:spPr>
        <a:xfrm rot="14296147">
          <a:off x="5648626" y="1826500"/>
          <a:ext cx="1186626" cy="34892"/>
        </a:xfrm>
        <a:custGeom>
          <a:avLst/>
          <a:gdLst/>
          <a:ahLst/>
          <a:cxnLst/>
          <a:rect l="0" t="0" r="0" b="0"/>
          <a:pathLst>
            <a:path>
              <a:moveTo>
                <a:pt x="0" y="17446"/>
              </a:moveTo>
              <a:lnTo>
                <a:pt x="1186626" y="1744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212274" y="1814280"/>
        <a:ext cx="59331" cy="59331"/>
      </dsp:txXfrm>
    </dsp:sp>
    <dsp:sp modelId="{622AAA39-612E-4C99-AAEA-5511B33427AA}">
      <dsp:nvSpPr>
        <dsp:cNvPr id="0" name=""/>
        <dsp:cNvSpPr/>
      </dsp:nvSpPr>
      <dsp:spPr>
        <a:xfrm>
          <a:off x="4369691" y="949265"/>
          <a:ext cx="1560207" cy="7801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کمینه ساری حوادث</a:t>
          </a:r>
          <a:endParaRPr lang="en-US" sz="1400" kern="1200" dirty="0"/>
        </a:p>
      </dsp:txBody>
      <dsp:txXfrm>
        <a:off x="4392539" y="972113"/>
        <a:ext cx="1514511" cy="734407"/>
      </dsp:txXfrm>
    </dsp:sp>
    <dsp:sp modelId="{9109AF1E-2BCB-403E-9E91-2AE22931EA24}">
      <dsp:nvSpPr>
        <dsp:cNvPr id="0" name=""/>
        <dsp:cNvSpPr/>
      </dsp:nvSpPr>
      <dsp:spPr>
        <a:xfrm rot="13629178">
          <a:off x="3598794" y="985451"/>
          <a:ext cx="917710" cy="34892"/>
        </a:xfrm>
        <a:custGeom>
          <a:avLst/>
          <a:gdLst/>
          <a:ahLst/>
          <a:cxnLst/>
          <a:rect l="0" t="0" r="0" b="0"/>
          <a:pathLst>
            <a:path>
              <a:moveTo>
                <a:pt x="0" y="17446"/>
              </a:moveTo>
              <a:lnTo>
                <a:pt x="917710" y="17446"/>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034707" y="979954"/>
        <a:ext cx="45885" cy="45885"/>
      </dsp:txXfrm>
    </dsp:sp>
    <dsp:sp modelId="{FF95A477-1134-4E66-919D-CDB624912B8F}">
      <dsp:nvSpPr>
        <dsp:cNvPr id="0" name=""/>
        <dsp:cNvSpPr/>
      </dsp:nvSpPr>
      <dsp:spPr>
        <a:xfrm>
          <a:off x="2185401" y="276425"/>
          <a:ext cx="1560207" cy="7801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err="1" smtClean="0"/>
            <a:t>بیشینه</a:t>
          </a:r>
          <a:r>
            <a:rPr lang="fa-IR" sz="1400" kern="1200" dirty="0" smtClean="0"/>
            <a:t> سازی کیفیت رانندگی</a:t>
          </a:r>
          <a:endParaRPr lang="en-US" sz="1400" kern="1200" dirty="0"/>
        </a:p>
      </dsp:txBody>
      <dsp:txXfrm>
        <a:off x="2208249" y="299273"/>
        <a:ext cx="1514511" cy="734407"/>
      </dsp:txXfrm>
    </dsp:sp>
    <dsp:sp modelId="{8EC5BA48-040A-468D-9E68-26701A5CAE1E}">
      <dsp:nvSpPr>
        <dsp:cNvPr id="0" name=""/>
        <dsp:cNvSpPr/>
      </dsp:nvSpPr>
      <dsp:spPr>
        <a:xfrm rot="10800000">
          <a:off x="1561318" y="649031"/>
          <a:ext cx="624082" cy="34892"/>
        </a:xfrm>
        <a:custGeom>
          <a:avLst/>
          <a:gdLst/>
          <a:ahLst/>
          <a:cxnLst/>
          <a:rect l="0" t="0" r="0" b="0"/>
          <a:pathLst>
            <a:path>
              <a:moveTo>
                <a:pt x="0" y="17446"/>
              </a:moveTo>
              <a:lnTo>
                <a:pt x="624082" y="17446"/>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57757" y="650875"/>
        <a:ext cx="31204" cy="31204"/>
      </dsp:txXfrm>
    </dsp:sp>
    <dsp:sp modelId="{DF68056E-BE2C-4897-8CF3-480B7046D404}">
      <dsp:nvSpPr>
        <dsp:cNvPr id="0" name=""/>
        <dsp:cNvSpPr/>
      </dsp:nvSpPr>
      <dsp:spPr>
        <a:xfrm>
          <a:off x="1111" y="276425"/>
          <a:ext cx="1560207" cy="7801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برخورداری از قوانین مستدل</a:t>
          </a:r>
          <a:endParaRPr lang="en-US" sz="1400" kern="1200" dirty="0"/>
        </a:p>
      </dsp:txBody>
      <dsp:txXfrm>
        <a:off x="23959" y="299273"/>
        <a:ext cx="1514511" cy="734407"/>
      </dsp:txXfrm>
    </dsp:sp>
    <dsp:sp modelId="{51AFF723-B8C1-4049-B560-37830C342293}">
      <dsp:nvSpPr>
        <dsp:cNvPr id="0" name=""/>
        <dsp:cNvSpPr/>
      </dsp:nvSpPr>
      <dsp:spPr>
        <a:xfrm rot="7970822">
          <a:off x="3598794" y="1658290"/>
          <a:ext cx="917710" cy="34892"/>
        </a:xfrm>
        <a:custGeom>
          <a:avLst/>
          <a:gdLst/>
          <a:ahLst/>
          <a:cxnLst/>
          <a:rect l="0" t="0" r="0" b="0"/>
          <a:pathLst>
            <a:path>
              <a:moveTo>
                <a:pt x="0" y="17446"/>
              </a:moveTo>
              <a:lnTo>
                <a:pt x="917710" y="17446"/>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034707" y="1652794"/>
        <a:ext cx="45885" cy="45885"/>
      </dsp:txXfrm>
    </dsp:sp>
    <dsp:sp modelId="{A61115E6-7744-4810-8A4E-E5EB1898F2A2}">
      <dsp:nvSpPr>
        <dsp:cNvPr id="0" name=""/>
        <dsp:cNvSpPr/>
      </dsp:nvSpPr>
      <dsp:spPr>
        <a:xfrm>
          <a:off x="2185401" y="1622104"/>
          <a:ext cx="1560207" cy="7801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نگهداری مناسب خودروها</a:t>
          </a:r>
          <a:endParaRPr lang="en-US" sz="1400" kern="1200" dirty="0"/>
        </a:p>
      </dsp:txBody>
      <dsp:txXfrm>
        <a:off x="2208249" y="1644952"/>
        <a:ext cx="1514511" cy="734407"/>
      </dsp:txXfrm>
    </dsp:sp>
    <dsp:sp modelId="{C7F65D08-3FD2-49B9-9030-E95AB01491AA}">
      <dsp:nvSpPr>
        <dsp:cNvPr id="0" name=""/>
        <dsp:cNvSpPr/>
      </dsp:nvSpPr>
      <dsp:spPr>
        <a:xfrm rot="8416110">
          <a:off x="1466331" y="2254523"/>
          <a:ext cx="812945" cy="34892"/>
        </a:xfrm>
        <a:custGeom>
          <a:avLst/>
          <a:gdLst/>
          <a:ahLst/>
          <a:cxnLst/>
          <a:rect l="0" t="0" r="0" b="0"/>
          <a:pathLst>
            <a:path>
              <a:moveTo>
                <a:pt x="0" y="17446"/>
              </a:moveTo>
              <a:lnTo>
                <a:pt x="812945" y="17446"/>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52480" y="2251646"/>
        <a:ext cx="40647" cy="40647"/>
      </dsp:txXfrm>
    </dsp:sp>
    <dsp:sp modelId="{AC0335E8-E50A-4B8C-BE1F-CE4F79548EF9}">
      <dsp:nvSpPr>
        <dsp:cNvPr id="0" name=""/>
        <dsp:cNvSpPr/>
      </dsp:nvSpPr>
      <dsp:spPr>
        <a:xfrm>
          <a:off x="0" y="2141731"/>
          <a:ext cx="1560207" cy="7801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آموزش مردم درباره ایمنی</a:t>
          </a:r>
          <a:endParaRPr lang="en-US" sz="1400" kern="1200" dirty="0"/>
        </a:p>
      </dsp:txBody>
      <dsp:txXfrm>
        <a:off x="22848" y="2164579"/>
        <a:ext cx="1514511" cy="734407"/>
      </dsp:txXfrm>
    </dsp:sp>
    <dsp:sp modelId="{5CE261C7-F33F-4D96-B0DC-F4900F4CDEF4}">
      <dsp:nvSpPr>
        <dsp:cNvPr id="0" name=""/>
        <dsp:cNvSpPr/>
      </dsp:nvSpPr>
      <dsp:spPr>
        <a:xfrm rot="12588872">
          <a:off x="1512519" y="1815578"/>
          <a:ext cx="720568" cy="34892"/>
        </a:xfrm>
        <a:custGeom>
          <a:avLst/>
          <a:gdLst/>
          <a:ahLst/>
          <a:cxnLst/>
          <a:rect l="0" t="0" r="0" b="0"/>
          <a:pathLst>
            <a:path>
              <a:moveTo>
                <a:pt x="0" y="17446"/>
              </a:moveTo>
              <a:lnTo>
                <a:pt x="720568" y="17446"/>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54790" y="1815010"/>
        <a:ext cx="36028" cy="36028"/>
      </dsp:txXfrm>
    </dsp:sp>
    <dsp:sp modelId="{454C1BFB-00EA-40DD-92CD-B543A17AD0FF}">
      <dsp:nvSpPr>
        <dsp:cNvPr id="0" name=""/>
        <dsp:cNvSpPr/>
      </dsp:nvSpPr>
      <dsp:spPr>
        <a:xfrm>
          <a:off x="0" y="1263842"/>
          <a:ext cx="1560207" cy="7801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اجرای قانون</a:t>
          </a:r>
          <a:endParaRPr lang="en-US" sz="1400" kern="1200" dirty="0"/>
        </a:p>
      </dsp:txBody>
      <dsp:txXfrm>
        <a:off x="22848" y="1286690"/>
        <a:ext cx="1514511" cy="734407"/>
      </dsp:txXfrm>
    </dsp:sp>
    <dsp:sp modelId="{30E74F3C-BA3B-4FE0-8969-C416276A9465}">
      <dsp:nvSpPr>
        <dsp:cNvPr id="0" name=""/>
        <dsp:cNvSpPr/>
      </dsp:nvSpPr>
      <dsp:spPr>
        <a:xfrm rot="7303853">
          <a:off x="5648626" y="2835759"/>
          <a:ext cx="1186626" cy="34892"/>
        </a:xfrm>
        <a:custGeom>
          <a:avLst/>
          <a:gdLst/>
          <a:ahLst/>
          <a:cxnLst/>
          <a:rect l="0" t="0" r="0" b="0"/>
          <a:pathLst>
            <a:path>
              <a:moveTo>
                <a:pt x="0" y="17446"/>
              </a:moveTo>
              <a:lnTo>
                <a:pt x="1186626" y="1744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212274" y="2823540"/>
        <a:ext cx="59331" cy="59331"/>
      </dsp:txXfrm>
    </dsp:sp>
    <dsp:sp modelId="{7985BA9A-21B8-4BBE-8B35-59193C1758E1}">
      <dsp:nvSpPr>
        <dsp:cNvPr id="0" name=""/>
        <dsp:cNvSpPr/>
      </dsp:nvSpPr>
      <dsp:spPr>
        <a:xfrm>
          <a:off x="4369691" y="2967783"/>
          <a:ext cx="1560207" cy="7801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err="1" smtClean="0"/>
            <a:t>بیشینه</a:t>
          </a:r>
          <a:r>
            <a:rPr lang="fa-IR" sz="1400" kern="1200" dirty="0" smtClean="0"/>
            <a:t> سازی کاربرد تجهیزات ایمنی در خودروها</a:t>
          </a:r>
          <a:endParaRPr lang="en-US" sz="1400" kern="1200" dirty="0"/>
        </a:p>
      </dsp:txBody>
      <dsp:txXfrm>
        <a:off x="4392539" y="2990631"/>
        <a:ext cx="1514511" cy="734407"/>
      </dsp:txXfrm>
    </dsp:sp>
    <dsp:sp modelId="{655E8BF9-0ED1-495E-8DC3-CCD33CF4B998}">
      <dsp:nvSpPr>
        <dsp:cNvPr id="0" name=""/>
        <dsp:cNvSpPr/>
      </dsp:nvSpPr>
      <dsp:spPr>
        <a:xfrm rot="10800000">
          <a:off x="3745608" y="3340388"/>
          <a:ext cx="624082" cy="34892"/>
        </a:xfrm>
        <a:custGeom>
          <a:avLst/>
          <a:gdLst/>
          <a:ahLst/>
          <a:cxnLst/>
          <a:rect l="0" t="0" r="0" b="0"/>
          <a:pathLst>
            <a:path>
              <a:moveTo>
                <a:pt x="0" y="17446"/>
              </a:moveTo>
              <a:lnTo>
                <a:pt x="624082" y="17446"/>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042047" y="3342233"/>
        <a:ext cx="31204" cy="31204"/>
      </dsp:txXfrm>
    </dsp:sp>
    <dsp:sp modelId="{DAC8FE6F-FF9E-42FB-9CFA-55E15308B767}">
      <dsp:nvSpPr>
        <dsp:cNvPr id="0" name=""/>
        <dsp:cNvSpPr/>
      </dsp:nvSpPr>
      <dsp:spPr>
        <a:xfrm>
          <a:off x="2185401" y="2967783"/>
          <a:ext cx="1560207" cy="7801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تشویق مردم به خرید تجهیزات ایمنی برای خودروها</a:t>
          </a:r>
          <a:endParaRPr lang="en-US" sz="1400" kern="1200" dirty="0"/>
        </a:p>
      </dsp:txBody>
      <dsp:txXfrm>
        <a:off x="2208249" y="2990631"/>
        <a:ext cx="1514511" cy="734407"/>
      </dsp:txXfrm>
    </dsp:sp>
    <dsp:sp modelId="{075281F8-582E-493D-96EF-B6AED16570F3}">
      <dsp:nvSpPr>
        <dsp:cNvPr id="0" name=""/>
        <dsp:cNvSpPr/>
      </dsp:nvSpPr>
      <dsp:spPr>
        <a:xfrm rot="10800000">
          <a:off x="1561318" y="3340388"/>
          <a:ext cx="624082" cy="34892"/>
        </a:xfrm>
        <a:custGeom>
          <a:avLst/>
          <a:gdLst/>
          <a:ahLst/>
          <a:cxnLst/>
          <a:rect l="0" t="0" r="0" b="0"/>
          <a:pathLst>
            <a:path>
              <a:moveTo>
                <a:pt x="0" y="17446"/>
              </a:moveTo>
              <a:lnTo>
                <a:pt x="624082" y="17446"/>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57757" y="3342233"/>
        <a:ext cx="31204" cy="31204"/>
      </dsp:txXfrm>
    </dsp:sp>
    <dsp:sp modelId="{A7D5C238-119E-465A-B0A4-697345291718}">
      <dsp:nvSpPr>
        <dsp:cNvPr id="0" name=""/>
        <dsp:cNvSpPr/>
      </dsp:nvSpPr>
      <dsp:spPr>
        <a:xfrm>
          <a:off x="1111" y="2967783"/>
          <a:ext cx="1560207" cy="7801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لزوم نصب تجهیزات ایمنی</a:t>
          </a:r>
          <a:endParaRPr lang="en-US" sz="1400" kern="1200" dirty="0"/>
        </a:p>
      </dsp:txBody>
      <dsp:txXfrm>
        <a:off x="23959" y="2990631"/>
        <a:ext cx="1514511" cy="73440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E4718-44F1-4B3F-A612-ECE82E30E4F0}">
      <dsp:nvSpPr>
        <dsp:cNvPr id="0" name=""/>
        <dsp:cNvSpPr/>
      </dsp:nvSpPr>
      <dsp:spPr>
        <a:xfrm>
          <a:off x="4036" y="197756"/>
          <a:ext cx="1835214" cy="7775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fa-IR" sz="1800" kern="1200" dirty="0" smtClean="0"/>
            <a:t>تبیین کامل ارزش ها</a:t>
          </a:r>
          <a:endParaRPr lang="en-US" sz="1800" kern="1200" dirty="0"/>
        </a:p>
      </dsp:txBody>
      <dsp:txXfrm>
        <a:off x="4036" y="197756"/>
        <a:ext cx="1835214" cy="518400"/>
      </dsp:txXfrm>
    </dsp:sp>
    <dsp:sp modelId="{D40166DB-1E78-450D-B0EB-A770F5602E81}">
      <dsp:nvSpPr>
        <dsp:cNvPr id="0" name=""/>
        <dsp:cNvSpPr/>
      </dsp:nvSpPr>
      <dsp:spPr>
        <a:xfrm>
          <a:off x="379923" y="716156"/>
          <a:ext cx="1835214" cy="3110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fa-IR" sz="1800" kern="1200" dirty="0" smtClean="0"/>
            <a:t>شناسایی و ساختار دهی اهداف</a:t>
          </a:r>
          <a:endParaRPr lang="en-US" sz="1800" kern="1200" dirty="0"/>
        </a:p>
        <a:p>
          <a:pPr marL="171450" lvl="1" indent="-171450" algn="l" defTabSz="800100">
            <a:lnSpc>
              <a:spcPct val="90000"/>
            </a:lnSpc>
            <a:spcBef>
              <a:spcPct val="0"/>
            </a:spcBef>
            <a:spcAft>
              <a:spcPct val="15000"/>
            </a:spcAft>
            <a:buChar char="••"/>
          </a:pPr>
          <a:r>
            <a:rPr lang="fa-IR" sz="1800" kern="1200" dirty="0" smtClean="0"/>
            <a:t>تعیین </a:t>
          </a:r>
          <a:r>
            <a:rPr lang="fa-IR" sz="1800" kern="1200" dirty="0" err="1" smtClean="0"/>
            <a:t>شناسه</a:t>
          </a:r>
          <a:r>
            <a:rPr lang="fa-IR" sz="1800" kern="1200" dirty="0" smtClean="0"/>
            <a:t> </a:t>
          </a:r>
          <a:r>
            <a:rPr lang="fa-IR" sz="1800" kern="1200" dirty="0" err="1" smtClean="0"/>
            <a:t>هایی</a:t>
          </a:r>
          <a:r>
            <a:rPr lang="fa-IR" sz="1800" kern="1200" dirty="0" smtClean="0"/>
            <a:t> برای سنجش تحقق اهداف</a:t>
          </a:r>
          <a:endParaRPr lang="en-US" sz="1800" kern="1200" dirty="0"/>
        </a:p>
        <a:p>
          <a:pPr marL="171450" lvl="1" indent="-171450" algn="l" defTabSz="800100">
            <a:lnSpc>
              <a:spcPct val="90000"/>
            </a:lnSpc>
            <a:spcBef>
              <a:spcPct val="0"/>
            </a:spcBef>
            <a:spcAft>
              <a:spcPct val="15000"/>
            </a:spcAft>
            <a:buChar char="••"/>
          </a:pPr>
          <a:r>
            <a:rPr lang="fa-IR" sz="1800" kern="1200" dirty="0" smtClean="0"/>
            <a:t>تعیین تابع هدف ترکیبی به صورت تابع </a:t>
          </a:r>
          <a:r>
            <a:rPr lang="fa-IR" sz="1800" kern="1200" dirty="0" err="1" smtClean="0"/>
            <a:t>مطلوبیت</a:t>
          </a:r>
          <a:r>
            <a:rPr lang="fa-IR" sz="1800" kern="1200" dirty="0" smtClean="0"/>
            <a:t> یا تابع ارزشی سنجش پذیر</a:t>
          </a:r>
          <a:endParaRPr lang="en-US" sz="1800" kern="1200" dirty="0"/>
        </a:p>
      </dsp:txBody>
      <dsp:txXfrm>
        <a:off x="433675" y="769908"/>
        <a:ext cx="1727710" cy="3002896"/>
      </dsp:txXfrm>
    </dsp:sp>
    <dsp:sp modelId="{5859BA11-3458-4C90-B679-F822D6319713}">
      <dsp:nvSpPr>
        <dsp:cNvPr id="0" name=""/>
        <dsp:cNvSpPr/>
      </dsp:nvSpPr>
      <dsp:spPr>
        <a:xfrm>
          <a:off x="2117463" y="228498"/>
          <a:ext cx="589809" cy="4569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117463" y="319881"/>
        <a:ext cx="452735" cy="274149"/>
      </dsp:txXfrm>
    </dsp:sp>
    <dsp:sp modelId="{6F31587D-E0A2-4D67-B20E-E1490836C4FF}">
      <dsp:nvSpPr>
        <dsp:cNvPr id="0" name=""/>
        <dsp:cNvSpPr/>
      </dsp:nvSpPr>
      <dsp:spPr>
        <a:xfrm>
          <a:off x="2952098" y="197756"/>
          <a:ext cx="1835214" cy="7775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fa-IR" sz="1800" kern="1200" dirty="0" smtClean="0"/>
            <a:t>ابداع گزینه ها</a:t>
          </a:r>
          <a:endParaRPr lang="en-US" sz="1800" kern="1200" dirty="0"/>
        </a:p>
      </dsp:txBody>
      <dsp:txXfrm>
        <a:off x="2952098" y="197756"/>
        <a:ext cx="1835214" cy="518400"/>
      </dsp:txXfrm>
    </dsp:sp>
    <dsp:sp modelId="{2C152799-170D-4F95-902F-441A00912D96}">
      <dsp:nvSpPr>
        <dsp:cNvPr id="0" name=""/>
        <dsp:cNvSpPr/>
      </dsp:nvSpPr>
      <dsp:spPr>
        <a:xfrm>
          <a:off x="3327986" y="716156"/>
          <a:ext cx="1835214" cy="3110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fa-IR" sz="1800" kern="1200" dirty="0" smtClean="0"/>
            <a:t>12 </a:t>
          </a:r>
          <a:r>
            <a:rPr lang="fa-IR" sz="1800" kern="1200" dirty="0" err="1" smtClean="0"/>
            <a:t>راهکار</a:t>
          </a:r>
          <a:r>
            <a:rPr lang="fa-IR" sz="1800" kern="1200" dirty="0" smtClean="0"/>
            <a:t> ارائه شده است.</a:t>
          </a:r>
          <a:endParaRPr lang="en-US" sz="1800" kern="1200" dirty="0"/>
        </a:p>
      </dsp:txBody>
      <dsp:txXfrm>
        <a:off x="3381738" y="769908"/>
        <a:ext cx="1727710" cy="3002896"/>
      </dsp:txXfrm>
    </dsp:sp>
    <dsp:sp modelId="{6EECD17B-2CAC-4F0B-9DDF-C4FEF86ACA3E}">
      <dsp:nvSpPr>
        <dsp:cNvPr id="0" name=""/>
        <dsp:cNvSpPr/>
      </dsp:nvSpPr>
      <dsp:spPr>
        <a:xfrm>
          <a:off x="5065525" y="228498"/>
          <a:ext cx="589809" cy="4569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065525" y="319881"/>
        <a:ext cx="452735" cy="274149"/>
      </dsp:txXfrm>
    </dsp:sp>
    <dsp:sp modelId="{ED2B4456-7BCF-4724-81D5-D94C7284A984}">
      <dsp:nvSpPr>
        <dsp:cNvPr id="0" name=""/>
        <dsp:cNvSpPr/>
      </dsp:nvSpPr>
      <dsp:spPr>
        <a:xfrm>
          <a:off x="5900161" y="197756"/>
          <a:ext cx="1835214" cy="7775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fa-IR" sz="1800" kern="1200" smtClean="0"/>
            <a:t>ارزیابی گزینه ها</a:t>
          </a:r>
          <a:endParaRPr lang="en-US" sz="1800" kern="1200" dirty="0"/>
        </a:p>
      </dsp:txBody>
      <dsp:txXfrm>
        <a:off x="5900161" y="197756"/>
        <a:ext cx="1835214" cy="518400"/>
      </dsp:txXfrm>
    </dsp:sp>
    <dsp:sp modelId="{AD972B8D-D519-444D-AADA-82059214ABAD}">
      <dsp:nvSpPr>
        <dsp:cNvPr id="0" name=""/>
        <dsp:cNvSpPr/>
      </dsp:nvSpPr>
      <dsp:spPr>
        <a:xfrm>
          <a:off x="6276048" y="716156"/>
          <a:ext cx="1835214" cy="3110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a:p>
      </dsp:txBody>
      <dsp:txXfrm>
        <a:off x="6329800" y="769908"/>
        <a:ext cx="1727710" cy="300289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29E01-4154-4167-A34B-BE9429FD6A08}">
      <dsp:nvSpPr>
        <dsp:cNvPr id="0" name=""/>
        <dsp:cNvSpPr/>
      </dsp:nvSpPr>
      <dsp:spPr>
        <a:xfrm>
          <a:off x="0" y="1964"/>
          <a:ext cx="8115300" cy="0"/>
        </a:xfrm>
        <a:prstGeom prst="line">
          <a:avLst/>
        </a:prstGeom>
        <a:gradFill rotWithShape="0">
          <a:gsLst>
            <a:gs pos="0">
              <a:schemeClr val="accent3">
                <a:shade val="50000"/>
                <a:hueOff val="0"/>
                <a:satOff val="0"/>
                <a:lumOff val="0"/>
                <a:alphaOff val="0"/>
                <a:tint val="10000"/>
                <a:satMod val="300000"/>
              </a:schemeClr>
            </a:gs>
            <a:gs pos="34000">
              <a:schemeClr val="accent3">
                <a:shade val="50000"/>
                <a:hueOff val="0"/>
                <a:satOff val="0"/>
                <a:lumOff val="0"/>
                <a:alphaOff val="0"/>
                <a:tint val="13500"/>
                <a:satMod val="250000"/>
              </a:schemeClr>
            </a:gs>
            <a:gs pos="100000">
              <a:schemeClr val="accent3">
                <a:shade val="50000"/>
                <a:hueOff val="0"/>
                <a:satOff val="0"/>
                <a:lumOff val="0"/>
                <a:alphaOff val="0"/>
                <a:tint val="60000"/>
                <a:satMod val="200000"/>
              </a:schemeClr>
            </a:gs>
          </a:gsLst>
          <a:path path="circle">
            <a:fillToRect l="50000" t="155000" r="50000" b="-55000"/>
          </a:path>
        </a:gradFill>
        <a:ln w="9525" cap="flat" cmpd="sng" algn="ctr">
          <a:solidFill>
            <a:schemeClr val="accent3">
              <a:shade val="50000"/>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28CFAFB9-C608-4AF1-A912-67E1B2E637D1}">
      <dsp:nvSpPr>
        <dsp:cNvPr id="0" name=""/>
        <dsp:cNvSpPr/>
      </dsp:nvSpPr>
      <dsp:spPr>
        <a:xfrm>
          <a:off x="6492240" y="1964"/>
          <a:ext cx="1623060" cy="67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ctr" defTabSz="488950" rtl="1">
            <a:lnSpc>
              <a:spcPct val="90000"/>
            </a:lnSpc>
            <a:spcBef>
              <a:spcPct val="0"/>
            </a:spcBef>
            <a:spcAft>
              <a:spcPct val="35000"/>
            </a:spcAft>
          </a:pPr>
          <a:r>
            <a:rPr lang="fa-IR" sz="1100" kern="1200" dirty="0" smtClean="0"/>
            <a:t>1. </a:t>
          </a:r>
          <a:r>
            <a:rPr lang="fa-IR" sz="1100" kern="1200" dirty="0" smtClean="0">
              <a:hlinkClick xmlns:r="http://schemas.openxmlformats.org/officeDocument/2006/relationships" r:id="" action="ppaction://hlinksldjump"/>
            </a:rPr>
            <a:t>مقابله با </a:t>
          </a:r>
          <a:r>
            <a:rPr lang="fa-IR" sz="1100" kern="1200" dirty="0" err="1" smtClean="0">
              <a:hlinkClick xmlns:r="http://schemas.openxmlformats.org/officeDocument/2006/relationships" r:id="" action="ppaction://hlinksldjump"/>
            </a:rPr>
            <a:t>سوگیری</a:t>
          </a:r>
          <a:r>
            <a:rPr lang="fa-IR" sz="1100" kern="1200" dirty="0" smtClean="0">
              <a:hlinkClick xmlns:r="http://schemas.openxmlformats.org/officeDocument/2006/relationships" r:id="" action="ppaction://hlinksldjump"/>
            </a:rPr>
            <a:t> های </a:t>
          </a:r>
          <a:r>
            <a:rPr lang="fa-IR" sz="1100" kern="1200" dirty="0" err="1" smtClean="0">
              <a:hlinkClick xmlns:r="http://schemas.openxmlformats.org/officeDocument/2006/relationships" r:id="" action="ppaction://hlinksldjump"/>
            </a:rPr>
            <a:t>ادراکیمجموعه</a:t>
          </a:r>
          <a:r>
            <a:rPr lang="fa-IR" sz="1100" kern="1200" dirty="0" smtClean="0">
              <a:hlinkClick xmlns:r="http://schemas.openxmlformats.org/officeDocument/2006/relationships" r:id="" action="ppaction://hlinksldjump"/>
            </a:rPr>
            <a:t> ایده </a:t>
          </a:r>
          <a:r>
            <a:rPr lang="fa-IR" sz="1100" kern="1200" dirty="0" err="1" smtClean="0">
              <a:hlinkClick xmlns:r="http://schemas.openxmlformats.org/officeDocument/2006/relationships" r:id="" action="ppaction://hlinksldjump"/>
            </a:rPr>
            <a:t>هایی</a:t>
          </a:r>
          <a:r>
            <a:rPr lang="fa-IR" sz="1100" kern="1200" dirty="0" smtClean="0">
              <a:hlinkClick xmlns:r="http://schemas.openxmlformats.org/officeDocument/2006/relationships" r:id="" action="ppaction://hlinksldjump"/>
            </a:rPr>
            <a:t> برای انگیزه بخشی به ابداع گزینه ها</a:t>
          </a:r>
          <a:endParaRPr lang="en-US" sz="1100" kern="1200" dirty="0"/>
        </a:p>
      </dsp:txBody>
      <dsp:txXfrm>
        <a:off x="6492240" y="1964"/>
        <a:ext cx="1623060" cy="670063"/>
      </dsp:txXfrm>
    </dsp:sp>
    <dsp:sp modelId="{08060DC6-EA31-4F2E-A001-552AE1122F0E}">
      <dsp:nvSpPr>
        <dsp:cNvPr id="0" name=""/>
        <dsp:cNvSpPr/>
      </dsp:nvSpPr>
      <dsp:spPr>
        <a:xfrm>
          <a:off x="0" y="672028"/>
          <a:ext cx="8115300" cy="0"/>
        </a:xfrm>
        <a:prstGeom prst="line">
          <a:avLst/>
        </a:prstGeom>
        <a:gradFill rotWithShape="0">
          <a:gsLst>
            <a:gs pos="0">
              <a:schemeClr val="accent3">
                <a:shade val="50000"/>
                <a:hueOff val="89185"/>
                <a:satOff val="-1423"/>
                <a:lumOff val="13702"/>
                <a:alphaOff val="0"/>
                <a:tint val="10000"/>
                <a:satMod val="300000"/>
              </a:schemeClr>
            </a:gs>
            <a:gs pos="34000">
              <a:schemeClr val="accent3">
                <a:shade val="50000"/>
                <a:hueOff val="89185"/>
                <a:satOff val="-1423"/>
                <a:lumOff val="13702"/>
                <a:alphaOff val="0"/>
                <a:tint val="13500"/>
                <a:satMod val="250000"/>
              </a:schemeClr>
            </a:gs>
            <a:gs pos="100000">
              <a:schemeClr val="accent3">
                <a:shade val="50000"/>
                <a:hueOff val="89185"/>
                <a:satOff val="-1423"/>
                <a:lumOff val="13702"/>
                <a:alphaOff val="0"/>
                <a:tint val="60000"/>
                <a:satMod val="200000"/>
              </a:schemeClr>
            </a:gs>
          </a:gsLst>
          <a:path path="circle">
            <a:fillToRect l="50000" t="155000" r="50000" b="-55000"/>
          </a:path>
        </a:gradFill>
        <a:ln w="9525" cap="flat" cmpd="sng" algn="ctr">
          <a:solidFill>
            <a:schemeClr val="accent3">
              <a:shade val="50000"/>
              <a:hueOff val="89185"/>
              <a:satOff val="-1423"/>
              <a:lumOff val="13702"/>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F5C79AC5-20C7-4262-8032-757E21B9C689}">
      <dsp:nvSpPr>
        <dsp:cNvPr id="0" name=""/>
        <dsp:cNvSpPr/>
      </dsp:nvSpPr>
      <dsp:spPr>
        <a:xfrm>
          <a:off x="6492240" y="672028"/>
          <a:ext cx="1623060" cy="67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ctr" defTabSz="488950" rtl="1">
            <a:lnSpc>
              <a:spcPct val="90000"/>
            </a:lnSpc>
            <a:spcBef>
              <a:spcPct val="0"/>
            </a:spcBef>
            <a:spcAft>
              <a:spcPct val="35000"/>
            </a:spcAft>
          </a:pPr>
          <a:r>
            <a:rPr lang="fa-IR" sz="1100" kern="1200" dirty="0" smtClean="0"/>
            <a:t>کاربرد اهداف</a:t>
          </a:r>
          <a:endParaRPr lang="en-US" sz="1100" kern="1200" dirty="0"/>
        </a:p>
      </dsp:txBody>
      <dsp:txXfrm>
        <a:off x="6492240" y="672028"/>
        <a:ext cx="1623060" cy="670063"/>
      </dsp:txXfrm>
    </dsp:sp>
    <dsp:sp modelId="{B3A1D4DB-394F-4EB7-9303-D06F60090DD9}">
      <dsp:nvSpPr>
        <dsp:cNvPr id="0" name=""/>
        <dsp:cNvSpPr/>
      </dsp:nvSpPr>
      <dsp:spPr>
        <a:xfrm>
          <a:off x="0" y="679905"/>
          <a:ext cx="6370510" cy="15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r" defTabSz="266700" rtl="1">
            <a:lnSpc>
              <a:spcPct val="90000"/>
            </a:lnSpc>
            <a:spcBef>
              <a:spcPct val="0"/>
            </a:spcBef>
            <a:spcAft>
              <a:spcPct val="35000"/>
            </a:spcAft>
          </a:pPr>
          <a:r>
            <a:rPr lang="fa-IR" sz="600" kern="1200" dirty="0" smtClean="0"/>
            <a:t>اهداف بنیادی</a:t>
          </a:r>
          <a:endParaRPr lang="en-US" sz="600" kern="1200" dirty="0"/>
        </a:p>
      </dsp:txBody>
      <dsp:txXfrm>
        <a:off x="0" y="679905"/>
        <a:ext cx="6370510" cy="157536"/>
      </dsp:txXfrm>
    </dsp:sp>
    <dsp:sp modelId="{6B0FD234-16DA-447A-8762-535EF8129CC8}">
      <dsp:nvSpPr>
        <dsp:cNvPr id="0" name=""/>
        <dsp:cNvSpPr/>
      </dsp:nvSpPr>
      <dsp:spPr>
        <a:xfrm>
          <a:off x="0" y="837442"/>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672FBA77-F63B-4930-9BBD-DDB4D911A12A}">
      <dsp:nvSpPr>
        <dsp:cNvPr id="0" name=""/>
        <dsp:cNvSpPr/>
      </dsp:nvSpPr>
      <dsp:spPr>
        <a:xfrm>
          <a:off x="0" y="845319"/>
          <a:ext cx="6370510" cy="15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r" defTabSz="266700" rtl="1">
            <a:lnSpc>
              <a:spcPct val="90000"/>
            </a:lnSpc>
            <a:spcBef>
              <a:spcPct val="0"/>
            </a:spcBef>
            <a:spcAft>
              <a:spcPct val="35000"/>
            </a:spcAft>
          </a:pPr>
          <a:r>
            <a:rPr lang="fa-IR" sz="600" kern="1200" dirty="0" err="1" smtClean="0"/>
            <a:t>شناسه</a:t>
          </a:r>
          <a:r>
            <a:rPr lang="fa-IR" sz="600" kern="1200" dirty="0" smtClean="0"/>
            <a:t> ها</a:t>
          </a:r>
          <a:endParaRPr lang="en-US" sz="600" kern="1200" dirty="0"/>
        </a:p>
      </dsp:txBody>
      <dsp:txXfrm>
        <a:off x="0" y="845319"/>
        <a:ext cx="6370510" cy="157536"/>
      </dsp:txXfrm>
    </dsp:sp>
    <dsp:sp modelId="{D1B2ABF8-275E-41F1-A150-BB6A6FC2FB3E}">
      <dsp:nvSpPr>
        <dsp:cNvPr id="0" name=""/>
        <dsp:cNvSpPr/>
      </dsp:nvSpPr>
      <dsp:spPr>
        <a:xfrm>
          <a:off x="0" y="1002856"/>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149A409A-E466-4B97-8873-316AEE5E22E9}">
      <dsp:nvSpPr>
        <dsp:cNvPr id="0" name=""/>
        <dsp:cNvSpPr/>
      </dsp:nvSpPr>
      <dsp:spPr>
        <a:xfrm>
          <a:off x="0" y="1010733"/>
          <a:ext cx="6370510" cy="15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r" defTabSz="266700" rtl="1">
            <a:lnSpc>
              <a:spcPct val="90000"/>
            </a:lnSpc>
            <a:spcBef>
              <a:spcPct val="0"/>
            </a:spcBef>
            <a:spcAft>
              <a:spcPct val="35000"/>
            </a:spcAft>
          </a:pPr>
          <a:r>
            <a:rPr lang="fa-IR" sz="600" kern="1200" dirty="0" smtClean="0"/>
            <a:t>تابع هدف</a:t>
          </a:r>
          <a:endParaRPr lang="en-US" sz="600" kern="1200" dirty="0"/>
        </a:p>
      </dsp:txBody>
      <dsp:txXfrm>
        <a:off x="0" y="1010733"/>
        <a:ext cx="6370510" cy="157536"/>
      </dsp:txXfrm>
    </dsp:sp>
    <dsp:sp modelId="{3950A1F3-9CC5-45C6-9E10-F9FB0B555FBA}">
      <dsp:nvSpPr>
        <dsp:cNvPr id="0" name=""/>
        <dsp:cNvSpPr/>
      </dsp:nvSpPr>
      <dsp:spPr>
        <a:xfrm>
          <a:off x="0" y="1168270"/>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8574C3A8-5C93-494D-B26F-1F34C298DC7E}">
      <dsp:nvSpPr>
        <dsp:cNvPr id="0" name=""/>
        <dsp:cNvSpPr/>
      </dsp:nvSpPr>
      <dsp:spPr>
        <a:xfrm>
          <a:off x="0" y="1176147"/>
          <a:ext cx="6370510" cy="15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r" defTabSz="266700" rtl="1">
            <a:lnSpc>
              <a:spcPct val="90000"/>
            </a:lnSpc>
            <a:spcBef>
              <a:spcPct val="0"/>
            </a:spcBef>
            <a:spcAft>
              <a:spcPct val="35000"/>
            </a:spcAft>
          </a:pPr>
          <a:r>
            <a:rPr lang="fa-IR" sz="600" kern="1200" dirty="0" smtClean="0"/>
            <a:t>اهداف مقطعی</a:t>
          </a:r>
          <a:endParaRPr lang="en-US" sz="600" kern="1200" dirty="0"/>
        </a:p>
      </dsp:txBody>
      <dsp:txXfrm>
        <a:off x="0" y="1176147"/>
        <a:ext cx="6370510" cy="157536"/>
      </dsp:txXfrm>
    </dsp:sp>
    <dsp:sp modelId="{A8B4E302-012D-40F8-B7DC-0AD9D4996685}">
      <dsp:nvSpPr>
        <dsp:cNvPr id="0" name=""/>
        <dsp:cNvSpPr/>
      </dsp:nvSpPr>
      <dsp:spPr>
        <a:xfrm>
          <a:off x="0" y="1333684"/>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B9FC7926-317F-4612-937B-9200C675D244}">
      <dsp:nvSpPr>
        <dsp:cNvPr id="0" name=""/>
        <dsp:cNvSpPr/>
      </dsp:nvSpPr>
      <dsp:spPr>
        <a:xfrm>
          <a:off x="0" y="1342092"/>
          <a:ext cx="8115300" cy="0"/>
        </a:xfrm>
        <a:prstGeom prst="line">
          <a:avLst/>
        </a:prstGeom>
        <a:gradFill rotWithShape="0">
          <a:gsLst>
            <a:gs pos="0">
              <a:schemeClr val="accent3">
                <a:shade val="50000"/>
                <a:hueOff val="178371"/>
                <a:satOff val="-2846"/>
                <a:lumOff val="27405"/>
                <a:alphaOff val="0"/>
                <a:tint val="10000"/>
                <a:satMod val="300000"/>
              </a:schemeClr>
            </a:gs>
            <a:gs pos="34000">
              <a:schemeClr val="accent3">
                <a:shade val="50000"/>
                <a:hueOff val="178371"/>
                <a:satOff val="-2846"/>
                <a:lumOff val="27405"/>
                <a:alphaOff val="0"/>
                <a:tint val="13500"/>
                <a:satMod val="250000"/>
              </a:schemeClr>
            </a:gs>
            <a:gs pos="100000">
              <a:schemeClr val="accent3">
                <a:shade val="50000"/>
                <a:hueOff val="178371"/>
                <a:satOff val="-2846"/>
                <a:lumOff val="27405"/>
                <a:alphaOff val="0"/>
                <a:tint val="60000"/>
                <a:satMod val="200000"/>
              </a:schemeClr>
            </a:gs>
          </a:gsLst>
          <a:path path="circle">
            <a:fillToRect l="50000" t="155000" r="50000" b="-55000"/>
          </a:path>
        </a:gradFill>
        <a:ln w="9525" cap="flat" cmpd="sng" algn="ctr">
          <a:solidFill>
            <a:schemeClr val="accent3">
              <a:shade val="50000"/>
              <a:hueOff val="178371"/>
              <a:satOff val="-2846"/>
              <a:lumOff val="27405"/>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7EC2AF4B-CC7F-4A4F-AA4D-DED39083B81D}">
      <dsp:nvSpPr>
        <dsp:cNvPr id="0" name=""/>
        <dsp:cNvSpPr/>
      </dsp:nvSpPr>
      <dsp:spPr>
        <a:xfrm>
          <a:off x="6492240" y="1342092"/>
          <a:ext cx="1623060" cy="67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ctr" defTabSz="488950" rtl="1">
            <a:lnSpc>
              <a:spcPct val="90000"/>
            </a:lnSpc>
            <a:spcBef>
              <a:spcPct val="0"/>
            </a:spcBef>
            <a:spcAft>
              <a:spcPct val="35000"/>
            </a:spcAft>
          </a:pPr>
          <a:r>
            <a:rPr lang="fa-IR" sz="1100" kern="1200" dirty="0" smtClean="0"/>
            <a:t>کاربرد اهداف استراتژیک</a:t>
          </a:r>
          <a:endParaRPr lang="en-US" sz="1100" kern="1200" dirty="0"/>
        </a:p>
      </dsp:txBody>
      <dsp:txXfrm>
        <a:off x="6492240" y="1342092"/>
        <a:ext cx="1623060" cy="670063"/>
      </dsp:txXfrm>
    </dsp:sp>
    <dsp:sp modelId="{40A40D77-2F40-45AC-B610-B32787178CC6}">
      <dsp:nvSpPr>
        <dsp:cNvPr id="0" name=""/>
        <dsp:cNvSpPr/>
      </dsp:nvSpPr>
      <dsp:spPr>
        <a:xfrm>
          <a:off x="0" y="1372520"/>
          <a:ext cx="6370510" cy="608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r" defTabSz="266700" rtl="1">
            <a:lnSpc>
              <a:spcPct val="90000"/>
            </a:lnSpc>
            <a:spcBef>
              <a:spcPct val="0"/>
            </a:spcBef>
            <a:spcAft>
              <a:spcPct val="35000"/>
            </a:spcAft>
          </a:pPr>
          <a:r>
            <a:rPr lang="fa-IR" sz="600" kern="1200" dirty="0" smtClean="0"/>
            <a:t>گسترش زمینه تصمیم</a:t>
          </a:r>
          <a:endParaRPr lang="en-US" sz="600" kern="1200" dirty="0"/>
        </a:p>
      </dsp:txBody>
      <dsp:txXfrm>
        <a:off x="0" y="1372520"/>
        <a:ext cx="6370510" cy="608554"/>
      </dsp:txXfrm>
    </dsp:sp>
    <dsp:sp modelId="{9B047F89-E2E0-4C10-AEC0-615C6B220B7D}">
      <dsp:nvSpPr>
        <dsp:cNvPr id="0" name=""/>
        <dsp:cNvSpPr/>
      </dsp:nvSpPr>
      <dsp:spPr>
        <a:xfrm>
          <a:off x="0" y="1981074"/>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E8A51BC6-1C6F-4712-9382-AA82475A3DAE}">
      <dsp:nvSpPr>
        <dsp:cNvPr id="0" name=""/>
        <dsp:cNvSpPr/>
      </dsp:nvSpPr>
      <dsp:spPr>
        <a:xfrm>
          <a:off x="0" y="2012156"/>
          <a:ext cx="8115300" cy="0"/>
        </a:xfrm>
        <a:prstGeom prst="line">
          <a:avLst/>
        </a:prstGeom>
        <a:gradFill rotWithShape="0">
          <a:gsLst>
            <a:gs pos="0">
              <a:schemeClr val="accent3">
                <a:shade val="50000"/>
                <a:hueOff val="267556"/>
                <a:satOff val="-4269"/>
                <a:lumOff val="41107"/>
                <a:alphaOff val="0"/>
                <a:tint val="10000"/>
                <a:satMod val="300000"/>
              </a:schemeClr>
            </a:gs>
            <a:gs pos="34000">
              <a:schemeClr val="accent3">
                <a:shade val="50000"/>
                <a:hueOff val="267556"/>
                <a:satOff val="-4269"/>
                <a:lumOff val="41107"/>
                <a:alphaOff val="0"/>
                <a:tint val="13500"/>
                <a:satMod val="250000"/>
              </a:schemeClr>
            </a:gs>
            <a:gs pos="100000">
              <a:schemeClr val="accent3">
                <a:shade val="50000"/>
                <a:hueOff val="267556"/>
                <a:satOff val="-4269"/>
                <a:lumOff val="41107"/>
                <a:alphaOff val="0"/>
                <a:tint val="60000"/>
                <a:satMod val="200000"/>
              </a:schemeClr>
            </a:gs>
          </a:gsLst>
          <a:path path="circle">
            <a:fillToRect l="50000" t="155000" r="50000" b="-55000"/>
          </a:path>
        </a:gradFill>
        <a:ln w="9525" cap="flat" cmpd="sng" algn="ctr">
          <a:solidFill>
            <a:schemeClr val="accent3">
              <a:shade val="50000"/>
              <a:hueOff val="267556"/>
              <a:satOff val="-4269"/>
              <a:lumOff val="41107"/>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8ABD0047-75A6-410A-A28D-7DB6C97676C0}">
      <dsp:nvSpPr>
        <dsp:cNvPr id="0" name=""/>
        <dsp:cNvSpPr/>
      </dsp:nvSpPr>
      <dsp:spPr>
        <a:xfrm>
          <a:off x="6492240" y="2012156"/>
          <a:ext cx="1623060" cy="67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ctr" defTabSz="488950" rtl="1">
            <a:lnSpc>
              <a:spcPct val="90000"/>
            </a:lnSpc>
            <a:spcBef>
              <a:spcPct val="0"/>
            </a:spcBef>
            <a:spcAft>
              <a:spcPct val="35000"/>
            </a:spcAft>
          </a:pPr>
          <a:r>
            <a:rPr lang="fa-IR" sz="1100" kern="1200" dirty="0" smtClean="0"/>
            <a:t>تمرکز بر گزینه های ارزشمند</a:t>
          </a:r>
          <a:endParaRPr lang="en-US" sz="1100" kern="1200" dirty="0"/>
        </a:p>
      </dsp:txBody>
      <dsp:txXfrm>
        <a:off x="6492240" y="2012156"/>
        <a:ext cx="1623060" cy="670063"/>
      </dsp:txXfrm>
    </dsp:sp>
    <dsp:sp modelId="{1AD69B8F-3EB5-4C3D-BB51-BB4DF4F0229A}">
      <dsp:nvSpPr>
        <dsp:cNvPr id="0" name=""/>
        <dsp:cNvSpPr/>
      </dsp:nvSpPr>
      <dsp:spPr>
        <a:xfrm>
          <a:off x="0" y="2027730"/>
          <a:ext cx="6370510" cy="311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r" defTabSz="266700" rtl="1">
            <a:lnSpc>
              <a:spcPct val="90000"/>
            </a:lnSpc>
            <a:spcBef>
              <a:spcPct val="0"/>
            </a:spcBef>
            <a:spcAft>
              <a:spcPct val="35000"/>
            </a:spcAft>
          </a:pPr>
          <a:r>
            <a:rPr lang="fa-IR" sz="600" kern="1200" dirty="0" smtClean="0"/>
            <a:t>تمرکز تفکر بر پیامدهای مطلوب</a:t>
          </a:r>
          <a:endParaRPr lang="en-US" sz="600" kern="1200" dirty="0"/>
        </a:p>
      </dsp:txBody>
      <dsp:txXfrm>
        <a:off x="0" y="2027730"/>
        <a:ext cx="6370510" cy="311474"/>
      </dsp:txXfrm>
    </dsp:sp>
    <dsp:sp modelId="{A3EB0855-EFBB-4E12-A5C1-3854B6EEA14B}">
      <dsp:nvSpPr>
        <dsp:cNvPr id="0" name=""/>
        <dsp:cNvSpPr/>
      </dsp:nvSpPr>
      <dsp:spPr>
        <a:xfrm>
          <a:off x="0" y="2339205"/>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E627E6D8-243D-42DA-A322-D423EF954D45}">
      <dsp:nvSpPr>
        <dsp:cNvPr id="0" name=""/>
        <dsp:cNvSpPr/>
      </dsp:nvSpPr>
      <dsp:spPr>
        <a:xfrm>
          <a:off x="0" y="2354778"/>
          <a:ext cx="6370510" cy="311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r" defTabSz="266700" rtl="1">
            <a:lnSpc>
              <a:spcPct val="90000"/>
            </a:lnSpc>
            <a:spcBef>
              <a:spcPct val="0"/>
            </a:spcBef>
            <a:spcAft>
              <a:spcPct val="35000"/>
            </a:spcAft>
          </a:pPr>
          <a:r>
            <a:rPr lang="fa-IR" sz="600" kern="1200" dirty="0" smtClean="0"/>
            <a:t>ویژگی های مشترک گزینه های مطلوب</a:t>
          </a:r>
          <a:endParaRPr lang="en-US" sz="600" kern="1200" dirty="0"/>
        </a:p>
      </dsp:txBody>
      <dsp:txXfrm>
        <a:off x="0" y="2354778"/>
        <a:ext cx="6370510" cy="311474"/>
      </dsp:txXfrm>
    </dsp:sp>
    <dsp:sp modelId="{63E7EA41-EDBD-409D-94DA-66F253F0B5EF}">
      <dsp:nvSpPr>
        <dsp:cNvPr id="0" name=""/>
        <dsp:cNvSpPr/>
      </dsp:nvSpPr>
      <dsp:spPr>
        <a:xfrm>
          <a:off x="0" y="2666253"/>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B4EE05A9-E738-44BB-AA55-2687EBE6821F}">
      <dsp:nvSpPr>
        <dsp:cNvPr id="0" name=""/>
        <dsp:cNvSpPr/>
      </dsp:nvSpPr>
      <dsp:spPr>
        <a:xfrm>
          <a:off x="0" y="2682220"/>
          <a:ext cx="8115300" cy="0"/>
        </a:xfrm>
        <a:prstGeom prst="line">
          <a:avLst/>
        </a:prstGeom>
        <a:gradFill rotWithShape="0">
          <a:gsLst>
            <a:gs pos="0">
              <a:schemeClr val="accent3">
                <a:shade val="50000"/>
                <a:hueOff val="178371"/>
                <a:satOff val="-2846"/>
                <a:lumOff val="27405"/>
                <a:alphaOff val="0"/>
                <a:tint val="10000"/>
                <a:satMod val="300000"/>
              </a:schemeClr>
            </a:gs>
            <a:gs pos="34000">
              <a:schemeClr val="accent3">
                <a:shade val="50000"/>
                <a:hueOff val="178371"/>
                <a:satOff val="-2846"/>
                <a:lumOff val="27405"/>
                <a:alphaOff val="0"/>
                <a:tint val="13500"/>
                <a:satMod val="250000"/>
              </a:schemeClr>
            </a:gs>
            <a:gs pos="100000">
              <a:schemeClr val="accent3">
                <a:shade val="50000"/>
                <a:hueOff val="178371"/>
                <a:satOff val="-2846"/>
                <a:lumOff val="27405"/>
                <a:alphaOff val="0"/>
                <a:tint val="60000"/>
                <a:satMod val="200000"/>
              </a:schemeClr>
            </a:gs>
          </a:gsLst>
          <a:path path="circle">
            <a:fillToRect l="50000" t="155000" r="50000" b="-55000"/>
          </a:path>
        </a:gradFill>
        <a:ln w="9525" cap="flat" cmpd="sng" algn="ctr">
          <a:solidFill>
            <a:schemeClr val="accent3">
              <a:shade val="50000"/>
              <a:hueOff val="178371"/>
              <a:satOff val="-2846"/>
              <a:lumOff val="27405"/>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D4EF00B5-7D76-4F7C-A748-995CBAF7AC1F}">
      <dsp:nvSpPr>
        <dsp:cNvPr id="0" name=""/>
        <dsp:cNvSpPr/>
      </dsp:nvSpPr>
      <dsp:spPr>
        <a:xfrm>
          <a:off x="6492240" y="2682220"/>
          <a:ext cx="1623060" cy="67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ctr" defTabSz="488950" rtl="1">
            <a:lnSpc>
              <a:spcPct val="90000"/>
            </a:lnSpc>
            <a:spcBef>
              <a:spcPct val="0"/>
            </a:spcBef>
            <a:spcAft>
              <a:spcPct val="35000"/>
            </a:spcAft>
          </a:pPr>
          <a:r>
            <a:rPr lang="fa-IR" sz="1100" kern="1200" dirty="0" smtClean="0"/>
            <a:t>کاربرد گزینه های ارزیابی شده</a:t>
          </a:r>
          <a:endParaRPr lang="en-US" sz="1100" kern="1200" dirty="0"/>
        </a:p>
      </dsp:txBody>
      <dsp:txXfrm>
        <a:off x="6492240" y="2682220"/>
        <a:ext cx="1623060" cy="670063"/>
      </dsp:txXfrm>
    </dsp:sp>
    <dsp:sp modelId="{7C171A34-A9FF-4E9B-81DA-9FA8AEEFE274}">
      <dsp:nvSpPr>
        <dsp:cNvPr id="0" name=""/>
        <dsp:cNvSpPr/>
      </dsp:nvSpPr>
      <dsp:spPr>
        <a:xfrm>
          <a:off x="0" y="2692690"/>
          <a:ext cx="6370510" cy="209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r" defTabSz="266700" rtl="1">
            <a:lnSpc>
              <a:spcPct val="90000"/>
            </a:lnSpc>
            <a:spcBef>
              <a:spcPct val="0"/>
            </a:spcBef>
            <a:spcAft>
              <a:spcPct val="35000"/>
            </a:spcAft>
          </a:pPr>
          <a:r>
            <a:rPr lang="fa-IR" sz="600" kern="1200" dirty="0" smtClean="0"/>
            <a:t>بهبود گزینه های مطلوب</a:t>
          </a:r>
          <a:endParaRPr lang="en-US" sz="600" kern="1200" dirty="0"/>
        </a:p>
      </dsp:txBody>
      <dsp:txXfrm>
        <a:off x="0" y="2692690"/>
        <a:ext cx="6370510" cy="209394"/>
      </dsp:txXfrm>
    </dsp:sp>
    <dsp:sp modelId="{41764A9D-C706-4382-85F9-DFFFCBCE6E8B}">
      <dsp:nvSpPr>
        <dsp:cNvPr id="0" name=""/>
        <dsp:cNvSpPr/>
      </dsp:nvSpPr>
      <dsp:spPr>
        <a:xfrm>
          <a:off x="0" y="2902085"/>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4E87A3A2-38F6-402C-95A0-D2A727D26F87}">
      <dsp:nvSpPr>
        <dsp:cNvPr id="0" name=""/>
        <dsp:cNvSpPr/>
      </dsp:nvSpPr>
      <dsp:spPr>
        <a:xfrm>
          <a:off x="0" y="2912554"/>
          <a:ext cx="6370510" cy="209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r" defTabSz="266700" rtl="1">
            <a:lnSpc>
              <a:spcPct val="90000"/>
            </a:lnSpc>
            <a:spcBef>
              <a:spcPct val="0"/>
            </a:spcBef>
            <a:spcAft>
              <a:spcPct val="35000"/>
            </a:spcAft>
          </a:pPr>
          <a:r>
            <a:rPr lang="fa-IR" sz="600" kern="1200" dirty="0" smtClean="0"/>
            <a:t>بازنگری</a:t>
          </a:r>
          <a:endParaRPr lang="en-US" sz="600" kern="1200" dirty="0"/>
        </a:p>
      </dsp:txBody>
      <dsp:txXfrm>
        <a:off x="0" y="2912554"/>
        <a:ext cx="6370510" cy="209394"/>
      </dsp:txXfrm>
    </dsp:sp>
    <dsp:sp modelId="{C2D008DF-B606-4480-B140-8B03FBC85EEE}">
      <dsp:nvSpPr>
        <dsp:cNvPr id="0" name=""/>
        <dsp:cNvSpPr/>
      </dsp:nvSpPr>
      <dsp:spPr>
        <a:xfrm>
          <a:off x="0" y="3121949"/>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4F7B1D03-AF87-42DD-86B0-42E12030A8E1}">
      <dsp:nvSpPr>
        <dsp:cNvPr id="0" name=""/>
        <dsp:cNvSpPr/>
      </dsp:nvSpPr>
      <dsp:spPr>
        <a:xfrm>
          <a:off x="0" y="3132419"/>
          <a:ext cx="6370510" cy="209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r" defTabSz="266700" rtl="1">
            <a:lnSpc>
              <a:spcPct val="90000"/>
            </a:lnSpc>
            <a:spcBef>
              <a:spcPct val="0"/>
            </a:spcBef>
            <a:spcAft>
              <a:spcPct val="35000"/>
            </a:spcAft>
          </a:pPr>
          <a:r>
            <a:rPr lang="fa-IR" sz="600" kern="1200" dirty="0" smtClean="0"/>
            <a:t>گزینه فرصت تصمیم</a:t>
          </a:r>
          <a:endParaRPr lang="en-US" sz="600" kern="1200" dirty="0"/>
        </a:p>
      </dsp:txBody>
      <dsp:txXfrm>
        <a:off x="0" y="3132419"/>
        <a:ext cx="6370510" cy="209394"/>
      </dsp:txXfrm>
    </dsp:sp>
    <dsp:sp modelId="{3C82E02C-9EB4-4636-B583-952C6B8EA30B}">
      <dsp:nvSpPr>
        <dsp:cNvPr id="0" name=""/>
        <dsp:cNvSpPr/>
      </dsp:nvSpPr>
      <dsp:spPr>
        <a:xfrm>
          <a:off x="0" y="3341814"/>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055F0BB4-E218-4FCB-90F9-3C291CC7C5FE}">
      <dsp:nvSpPr>
        <dsp:cNvPr id="0" name=""/>
        <dsp:cNvSpPr/>
      </dsp:nvSpPr>
      <dsp:spPr>
        <a:xfrm>
          <a:off x="0" y="3352284"/>
          <a:ext cx="8115300" cy="0"/>
        </a:xfrm>
        <a:prstGeom prst="line">
          <a:avLst/>
        </a:prstGeom>
        <a:gradFill rotWithShape="0">
          <a:gsLst>
            <a:gs pos="0">
              <a:schemeClr val="accent3">
                <a:shade val="50000"/>
                <a:hueOff val="89185"/>
                <a:satOff val="-1423"/>
                <a:lumOff val="13702"/>
                <a:alphaOff val="0"/>
                <a:tint val="10000"/>
                <a:satMod val="300000"/>
              </a:schemeClr>
            </a:gs>
            <a:gs pos="34000">
              <a:schemeClr val="accent3">
                <a:shade val="50000"/>
                <a:hueOff val="89185"/>
                <a:satOff val="-1423"/>
                <a:lumOff val="13702"/>
                <a:alphaOff val="0"/>
                <a:tint val="13500"/>
                <a:satMod val="250000"/>
              </a:schemeClr>
            </a:gs>
            <a:gs pos="100000">
              <a:schemeClr val="accent3">
                <a:shade val="50000"/>
                <a:hueOff val="89185"/>
                <a:satOff val="-1423"/>
                <a:lumOff val="13702"/>
                <a:alphaOff val="0"/>
                <a:tint val="60000"/>
                <a:satMod val="200000"/>
              </a:schemeClr>
            </a:gs>
          </a:gsLst>
          <a:path path="circle">
            <a:fillToRect l="50000" t="155000" r="50000" b="-55000"/>
          </a:path>
        </a:gradFill>
        <a:ln w="9525" cap="flat" cmpd="sng" algn="ctr">
          <a:solidFill>
            <a:schemeClr val="accent3">
              <a:shade val="50000"/>
              <a:hueOff val="89185"/>
              <a:satOff val="-1423"/>
              <a:lumOff val="13702"/>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D6662D49-0AAA-4C5A-9216-9E1B98C83134}">
      <dsp:nvSpPr>
        <dsp:cNvPr id="0" name=""/>
        <dsp:cNvSpPr/>
      </dsp:nvSpPr>
      <dsp:spPr>
        <a:xfrm>
          <a:off x="6492240" y="3352284"/>
          <a:ext cx="1623060" cy="67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ctr" defTabSz="488950" rtl="1">
            <a:lnSpc>
              <a:spcPct val="90000"/>
            </a:lnSpc>
            <a:spcBef>
              <a:spcPct val="0"/>
            </a:spcBef>
            <a:spcAft>
              <a:spcPct val="35000"/>
            </a:spcAft>
          </a:pPr>
          <a:r>
            <a:rPr lang="fa-IR" sz="1100" kern="1200" dirty="0" smtClean="0"/>
            <a:t>گزینه های عام</a:t>
          </a:r>
          <a:endParaRPr lang="en-US" sz="1100" kern="1200" dirty="0"/>
        </a:p>
      </dsp:txBody>
      <dsp:txXfrm>
        <a:off x="6492240" y="3352284"/>
        <a:ext cx="1623060" cy="670063"/>
      </dsp:txXfrm>
    </dsp:sp>
    <dsp:sp modelId="{7F520922-5ED8-4990-B9F5-F6880C47456A}">
      <dsp:nvSpPr>
        <dsp:cNvPr id="0" name=""/>
        <dsp:cNvSpPr/>
      </dsp:nvSpPr>
      <dsp:spPr>
        <a:xfrm>
          <a:off x="0" y="3367857"/>
          <a:ext cx="6370510" cy="311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r" defTabSz="266700" rtl="1">
            <a:lnSpc>
              <a:spcPct val="90000"/>
            </a:lnSpc>
            <a:spcBef>
              <a:spcPct val="0"/>
            </a:spcBef>
            <a:spcAft>
              <a:spcPct val="35000"/>
            </a:spcAft>
          </a:pPr>
          <a:r>
            <a:rPr lang="fa-IR" sz="600" kern="1200" dirty="0" smtClean="0"/>
            <a:t>تعریف گزینه عام به وسیله منابع تخصیص یافته</a:t>
          </a:r>
          <a:endParaRPr lang="en-US" sz="600" kern="1200" dirty="0"/>
        </a:p>
      </dsp:txBody>
      <dsp:txXfrm>
        <a:off x="0" y="3367857"/>
        <a:ext cx="6370510" cy="311474"/>
      </dsp:txXfrm>
    </dsp:sp>
    <dsp:sp modelId="{FB113E9A-AA3F-4BF3-9C42-66A810707856}">
      <dsp:nvSpPr>
        <dsp:cNvPr id="0" name=""/>
        <dsp:cNvSpPr/>
      </dsp:nvSpPr>
      <dsp:spPr>
        <a:xfrm>
          <a:off x="0" y="3679332"/>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4F5E3E4C-05CD-4265-99B0-F149B10F3E12}">
      <dsp:nvSpPr>
        <dsp:cNvPr id="0" name=""/>
        <dsp:cNvSpPr/>
      </dsp:nvSpPr>
      <dsp:spPr>
        <a:xfrm>
          <a:off x="0" y="3694906"/>
          <a:ext cx="6370510" cy="311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r" defTabSz="266700" rtl="1">
            <a:lnSpc>
              <a:spcPct val="90000"/>
            </a:lnSpc>
            <a:spcBef>
              <a:spcPct val="0"/>
            </a:spcBef>
            <a:spcAft>
              <a:spcPct val="35000"/>
            </a:spcAft>
          </a:pPr>
          <a:r>
            <a:rPr lang="fa-IR" sz="600" kern="1200" dirty="0" smtClean="0"/>
            <a:t>تعریف گزینه های عام به وسیله شبیه سازی</a:t>
          </a:r>
          <a:endParaRPr lang="en-US" sz="600" kern="1200" dirty="0"/>
        </a:p>
      </dsp:txBody>
      <dsp:txXfrm>
        <a:off x="0" y="3694906"/>
        <a:ext cx="6370510" cy="311474"/>
      </dsp:txXfrm>
    </dsp:sp>
    <dsp:sp modelId="{C6C9A36C-EDC3-438B-A601-ED1C8E06D7FD}">
      <dsp:nvSpPr>
        <dsp:cNvPr id="0" name=""/>
        <dsp:cNvSpPr/>
      </dsp:nvSpPr>
      <dsp:spPr>
        <a:xfrm>
          <a:off x="0" y="4006381"/>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A384E-4B28-469B-BD0A-DE89A3B78ED9}">
      <dsp:nvSpPr>
        <dsp:cNvPr id="0" name=""/>
        <dsp:cNvSpPr/>
      </dsp:nvSpPr>
      <dsp:spPr>
        <a:xfrm>
          <a:off x="0" y="1964"/>
          <a:ext cx="8115300" cy="0"/>
        </a:xfrm>
        <a:prstGeom prst="line">
          <a:avLst/>
        </a:prstGeom>
        <a:gradFill rotWithShape="0">
          <a:gsLst>
            <a:gs pos="0">
              <a:schemeClr val="accent3">
                <a:alpha val="90000"/>
                <a:hueOff val="0"/>
                <a:satOff val="0"/>
                <a:lumOff val="0"/>
                <a:alphaOff val="0"/>
                <a:tint val="10000"/>
                <a:satMod val="300000"/>
              </a:schemeClr>
            </a:gs>
            <a:gs pos="34000">
              <a:schemeClr val="accent3">
                <a:alpha val="90000"/>
                <a:hueOff val="0"/>
                <a:satOff val="0"/>
                <a:lumOff val="0"/>
                <a:alphaOff val="0"/>
                <a:tint val="13500"/>
                <a:satMod val="250000"/>
              </a:schemeClr>
            </a:gs>
            <a:gs pos="100000">
              <a:schemeClr val="accent3">
                <a:alpha val="90000"/>
                <a:hueOff val="0"/>
                <a:satOff val="0"/>
                <a:lumOff val="0"/>
                <a:alphaOff val="0"/>
                <a:tint val="60000"/>
                <a:satMod val="200000"/>
              </a:schemeClr>
            </a:gs>
          </a:gsLst>
          <a:path path="circle">
            <a:fillToRect l="50000" t="155000" r="50000" b="-55000"/>
          </a:path>
        </a:gradFill>
        <a:ln w="9525" cap="flat" cmpd="sng" algn="ctr">
          <a:solidFill>
            <a:schemeClr val="accent3">
              <a:alpha val="90000"/>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E3BE9B26-0D14-4B84-9D20-7979B5BDE4B4}">
      <dsp:nvSpPr>
        <dsp:cNvPr id="0" name=""/>
        <dsp:cNvSpPr/>
      </dsp:nvSpPr>
      <dsp:spPr>
        <a:xfrm>
          <a:off x="6492240" y="1964"/>
          <a:ext cx="1623060" cy="67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ctr" defTabSz="666750" rtl="1">
            <a:lnSpc>
              <a:spcPct val="90000"/>
            </a:lnSpc>
            <a:spcBef>
              <a:spcPct val="0"/>
            </a:spcBef>
            <a:spcAft>
              <a:spcPct val="35000"/>
            </a:spcAft>
          </a:pPr>
          <a:r>
            <a:rPr lang="fa-IR" sz="1500" kern="1200" dirty="0" smtClean="0"/>
            <a:t>گزینه های هماهنگ</a:t>
          </a:r>
        </a:p>
      </dsp:txBody>
      <dsp:txXfrm>
        <a:off x="6492240" y="1964"/>
        <a:ext cx="1623060" cy="670063"/>
      </dsp:txXfrm>
    </dsp:sp>
    <dsp:sp modelId="{18D01433-A21D-4F4D-9F5D-D765490235F9}">
      <dsp:nvSpPr>
        <dsp:cNvPr id="0" name=""/>
        <dsp:cNvSpPr/>
      </dsp:nvSpPr>
      <dsp:spPr>
        <a:xfrm>
          <a:off x="0" y="32392"/>
          <a:ext cx="6370510" cy="608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533400" rtl="1">
            <a:lnSpc>
              <a:spcPct val="90000"/>
            </a:lnSpc>
            <a:spcBef>
              <a:spcPct val="0"/>
            </a:spcBef>
            <a:spcAft>
              <a:spcPct val="35000"/>
            </a:spcAft>
          </a:pPr>
          <a:r>
            <a:rPr lang="fa-IR" sz="1200" kern="1200" dirty="0" smtClean="0"/>
            <a:t>گزینه های الحاقی</a:t>
          </a:r>
          <a:endParaRPr lang="en-US" sz="1200" kern="1200" dirty="0"/>
        </a:p>
      </dsp:txBody>
      <dsp:txXfrm>
        <a:off x="0" y="32392"/>
        <a:ext cx="6370510" cy="608554"/>
      </dsp:txXfrm>
    </dsp:sp>
    <dsp:sp modelId="{29529BA9-AF08-4670-8EA2-F7A09C001195}">
      <dsp:nvSpPr>
        <dsp:cNvPr id="0" name=""/>
        <dsp:cNvSpPr/>
      </dsp:nvSpPr>
      <dsp:spPr>
        <a:xfrm>
          <a:off x="0" y="640946"/>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3D3FC91A-3F82-471C-93FD-DFCE929307B2}">
      <dsp:nvSpPr>
        <dsp:cNvPr id="0" name=""/>
        <dsp:cNvSpPr/>
      </dsp:nvSpPr>
      <dsp:spPr>
        <a:xfrm>
          <a:off x="0" y="672028"/>
          <a:ext cx="8115300" cy="0"/>
        </a:xfrm>
        <a:prstGeom prst="line">
          <a:avLst/>
        </a:prstGeom>
        <a:gradFill rotWithShape="0">
          <a:gsLst>
            <a:gs pos="0">
              <a:schemeClr val="accent3">
                <a:alpha val="90000"/>
                <a:hueOff val="0"/>
                <a:satOff val="0"/>
                <a:lumOff val="0"/>
                <a:alphaOff val="-8000"/>
                <a:tint val="10000"/>
                <a:satMod val="300000"/>
              </a:schemeClr>
            </a:gs>
            <a:gs pos="34000">
              <a:schemeClr val="accent3">
                <a:alpha val="90000"/>
                <a:hueOff val="0"/>
                <a:satOff val="0"/>
                <a:lumOff val="0"/>
                <a:alphaOff val="-8000"/>
                <a:tint val="13500"/>
                <a:satMod val="250000"/>
              </a:schemeClr>
            </a:gs>
            <a:gs pos="100000">
              <a:schemeClr val="accent3">
                <a:alpha val="90000"/>
                <a:hueOff val="0"/>
                <a:satOff val="0"/>
                <a:lumOff val="0"/>
                <a:alphaOff val="-8000"/>
                <a:tint val="60000"/>
                <a:satMod val="200000"/>
              </a:schemeClr>
            </a:gs>
          </a:gsLst>
          <a:path path="circle">
            <a:fillToRect l="50000" t="155000" r="50000" b="-55000"/>
          </a:path>
        </a:gradFill>
        <a:ln w="9525" cap="flat" cmpd="sng" algn="ctr">
          <a:solidFill>
            <a:schemeClr val="accent3">
              <a:alpha val="90000"/>
              <a:hueOff val="0"/>
              <a:satOff val="0"/>
              <a:lumOff val="0"/>
              <a:alphaOff val="-800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3B763FE9-13DF-4169-9680-3A9B4907A959}">
      <dsp:nvSpPr>
        <dsp:cNvPr id="0" name=""/>
        <dsp:cNvSpPr/>
      </dsp:nvSpPr>
      <dsp:spPr>
        <a:xfrm>
          <a:off x="6492240" y="672028"/>
          <a:ext cx="1623060" cy="67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ctr" defTabSz="666750" rtl="1">
            <a:lnSpc>
              <a:spcPct val="90000"/>
            </a:lnSpc>
            <a:spcBef>
              <a:spcPct val="0"/>
            </a:spcBef>
            <a:spcAft>
              <a:spcPct val="35000"/>
            </a:spcAft>
          </a:pPr>
          <a:r>
            <a:rPr lang="fa-IR" sz="1500" kern="1200" dirty="0" smtClean="0"/>
            <a:t>گزینه های فرآیندی</a:t>
          </a:r>
          <a:endParaRPr lang="en-US" sz="1500" kern="1200" dirty="0"/>
        </a:p>
      </dsp:txBody>
      <dsp:txXfrm>
        <a:off x="6492240" y="672028"/>
        <a:ext cx="1623060" cy="670063"/>
      </dsp:txXfrm>
    </dsp:sp>
    <dsp:sp modelId="{889A702E-1C8F-4E14-8F62-11ACFC6891B9}">
      <dsp:nvSpPr>
        <dsp:cNvPr id="0" name=""/>
        <dsp:cNvSpPr/>
      </dsp:nvSpPr>
      <dsp:spPr>
        <a:xfrm>
          <a:off x="0" y="687602"/>
          <a:ext cx="6370510" cy="311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533400" rtl="1">
            <a:lnSpc>
              <a:spcPct val="90000"/>
            </a:lnSpc>
            <a:spcBef>
              <a:spcPct val="0"/>
            </a:spcBef>
            <a:spcAft>
              <a:spcPct val="35000"/>
            </a:spcAft>
          </a:pPr>
          <a:r>
            <a:rPr lang="fa-IR" sz="1200" kern="1200" dirty="0" smtClean="0"/>
            <a:t>کاربرد اهداف </a:t>
          </a:r>
          <a:r>
            <a:rPr lang="fa-IR" sz="1200" kern="1200" dirty="0" err="1" smtClean="0"/>
            <a:t>مناثر</a:t>
          </a:r>
          <a:r>
            <a:rPr lang="fa-IR" sz="1200" kern="1200" dirty="0" smtClean="0"/>
            <a:t> از فرآیند</a:t>
          </a:r>
          <a:endParaRPr lang="en-US" sz="1200" kern="1200" dirty="0"/>
        </a:p>
      </dsp:txBody>
      <dsp:txXfrm>
        <a:off x="0" y="687602"/>
        <a:ext cx="6370510" cy="311474"/>
      </dsp:txXfrm>
    </dsp:sp>
    <dsp:sp modelId="{DDB4500A-2B93-44BD-B806-22BEA249D66B}">
      <dsp:nvSpPr>
        <dsp:cNvPr id="0" name=""/>
        <dsp:cNvSpPr/>
      </dsp:nvSpPr>
      <dsp:spPr>
        <a:xfrm>
          <a:off x="0" y="999077"/>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A490D60A-D900-46BB-AF05-5AAAACFC4248}">
      <dsp:nvSpPr>
        <dsp:cNvPr id="0" name=""/>
        <dsp:cNvSpPr/>
      </dsp:nvSpPr>
      <dsp:spPr>
        <a:xfrm>
          <a:off x="0" y="1014651"/>
          <a:ext cx="6370510" cy="311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533400" rtl="1">
            <a:lnSpc>
              <a:spcPct val="90000"/>
            </a:lnSpc>
            <a:spcBef>
              <a:spcPct val="0"/>
            </a:spcBef>
            <a:spcAft>
              <a:spcPct val="35000"/>
            </a:spcAft>
          </a:pPr>
          <a:r>
            <a:rPr lang="fa-IR" sz="1200" kern="1200" dirty="0" smtClean="0"/>
            <a:t>ارتباطات بهبود یافته</a:t>
          </a:r>
          <a:endParaRPr lang="en-US" sz="1200" kern="1200" dirty="0"/>
        </a:p>
      </dsp:txBody>
      <dsp:txXfrm>
        <a:off x="0" y="1014651"/>
        <a:ext cx="6370510" cy="311474"/>
      </dsp:txXfrm>
    </dsp:sp>
    <dsp:sp modelId="{E54C571F-FD13-420A-B8B7-38B2A6876EE4}">
      <dsp:nvSpPr>
        <dsp:cNvPr id="0" name=""/>
        <dsp:cNvSpPr/>
      </dsp:nvSpPr>
      <dsp:spPr>
        <a:xfrm>
          <a:off x="0" y="1326126"/>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B79CBC54-61D3-41F0-8995-291D76C1B167}">
      <dsp:nvSpPr>
        <dsp:cNvPr id="0" name=""/>
        <dsp:cNvSpPr/>
      </dsp:nvSpPr>
      <dsp:spPr>
        <a:xfrm>
          <a:off x="0" y="1342092"/>
          <a:ext cx="8115300" cy="0"/>
        </a:xfrm>
        <a:prstGeom prst="line">
          <a:avLst/>
        </a:prstGeom>
        <a:gradFill rotWithShape="0">
          <a:gsLst>
            <a:gs pos="0">
              <a:schemeClr val="accent3">
                <a:alpha val="90000"/>
                <a:hueOff val="0"/>
                <a:satOff val="0"/>
                <a:lumOff val="0"/>
                <a:alphaOff val="-16000"/>
                <a:tint val="10000"/>
                <a:satMod val="300000"/>
              </a:schemeClr>
            </a:gs>
            <a:gs pos="34000">
              <a:schemeClr val="accent3">
                <a:alpha val="90000"/>
                <a:hueOff val="0"/>
                <a:satOff val="0"/>
                <a:lumOff val="0"/>
                <a:alphaOff val="-16000"/>
                <a:tint val="13500"/>
                <a:satMod val="250000"/>
              </a:schemeClr>
            </a:gs>
            <a:gs pos="100000">
              <a:schemeClr val="accent3">
                <a:alpha val="90000"/>
                <a:hueOff val="0"/>
                <a:satOff val="0"/>
                <a:lumOff val="0"/>
                <a:alphaOff val="-16000"/>
                <a:tint val="60000"/>
                <a:satMod val="200000"/>
              </a:schemeClr>
            </a:gs>
          </a:gsLst>
          <a:path path="circle">
            <a:fillToRect l="50000" t="155000" r="50000" b="-55000"/>
          </a:path>
        </a:gradFill>
        <a:ln w="9525" cap="flat" cmpd="sng" algn="ctr">
          <a:solidFill>
            <a:schemeClr val="accent3">
              <a:alpha val="90000"/>
              <a:hueOff val="0"/>
              <a:satOff val="0"/>
              <a:lumOff val="0"/>
              <a:alphaOff val="-1600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3F683C9B-E93D-4F46-B5BB-349E440C812E}">
      <dsp:nvSpPr>
        <dsp:cNvPr id="0" name=""/>
        <dsp:cNvSpPr/>
      </dsp:nvSpPr>
      <dsp:spPr>
        <a:xfrm>
          <a:off x="6492240" y="1342092"/>
          <a:ext cx="1623060" cy="67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ctr" defTabSz="666750" rtl="1">
            <a:lnSpc>
              <a:spcPct val="90000"/>
            </a:lnSpc>
            <a:spcBef>
              <a:spcPct val="0"/>
            </a:spcBef>
            <a:spcAft>
              <a:spcPct val="35000"/>
            </a:spcAft>
          </a:pPr>
          <a:r>
            <a:rPr lang="fa-IR" sz="1500" kern="1200" dirty="0" smtClean="0"/>
            <a:t>از بین بردن محدودیت ها</a:t>
          </a:r>
          <a:endParaRPr lang="en-US" sz="1500" kern="1200" dirty="0"/>
        </a:p>
      </dsp:txBody>
      <dsp:txXfrm>
        <a:off x="6492240" y="1342092"/>
        <a:ext cx="1623060" cy="670063"/>
      </dsp:txXfrm>
    </dsp:sp>
    <dsp:sp modelId="{6FB11242-E062-4426-807B-67BFA508D584}">
      <dsp:nvSpPr>
        <dsp:cNvPr id="0" name=""/>
        <dsp:cNvSpPr/>
      </dsp:nvSpPr>
      <dsp:spPr>
        <a:xfrm>
          <a:off x="0" y="1357666"/>
          <a:ext cx="6370510" cy="311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533400" rtl="1">
            <a:lnSpc>
              <a:spcPct val="90000"/>
            </a:lnSpc>
            <a:spcBef>
              <a:spcPct val="0"/>
            </a:spcBef>
            <a:spcAft>
              <a:spcPct val="35000"/>
            </a:spcAft>
          </a:pPr>
          <a:r>
            <a:rPr lang="fa-IR" sz="1200" kern="1200" dirty="0" smtClean="0"/>
            <a:t>از بین بردن محدودیت ها بر روی گزینه ها</a:t>
          </a:r>
          <a:endParaRPr lang="en-US" sz="1200" kern="1200" dirty="0"/>
        </a:p>
      </dsp:txBody>
      <dsp:txXfrm>
        <a:off x="0" y="1357666"/>
        <a:ext cx="6370510" cy="311474"/>
      </dsp:txXfrm>
    </dsp:sp>
    <dsp:sp modelId="{62E6246A-329C-4D3A-86FB-6CEF355D8CE1}">
      <dsp:nvSpPr>
        <dsp:cNvPr id="0" name=""/>
        <dsp:cNvSpPr/>
      </dsp:nvSpPr>
      <dsp:spPr>
        <a:xfrm>
          <a:off x="0" y="1669141"/>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B5EA526A-51B0-406B-900E-3EA55C742C9D}">
      <dsp:nvSpPr>
        <dsp:cNvPr id="0" name=""/>
        <dsp:cNvSpPr/>
      </dsp:nvSpPr>
      <dsp:spPr>
        <a:xfrm>
          <a:off x="0" y="1684715"/>
          <a:ext cx="6370510" cy="311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533400" rtl="1">
            <a:lnSpc>
              <a:spcPct val="90000"/>
            </a:lnSpc>
            <a:spcBef>
              <a:spcPct val="0"/>
            </a:spcBef>
            <a:spcAft>
              <a:spcPct val="35000"/>
            </a:spcAft>
          </a:pPr>
          <a:r>
            <a:rPr lang="fa-IR" sz="1200" kern="1200" dirty="0" smtClean="0"/>
            <a:t>از بین بردن محدودیت های مربوط به پیامدها</a:t>
          </a:r>
          <a:endParaRPr lang="en-US" sz="1200" kern="1200" dirty="0"/>
        </a:p>
      </dsp:txBody>
      <dsp:txXfrm>
        <a:off x="0" y="1684715"/>
        <a:ext cx="6370510" cy="311474"/>
      </dsp:txXfrm>
    </dsp:sp>
    <dsp:sp modelId="{C832BDF6-1096-4DA2-8A6A-E0930BBD2D87}">
      <dsp:nvSpPr>
        <dsp:cNvPr id="0" name=""/>
        <dsp:cNvSpPr/>
      </dsp:nvSpPr>
      <dsp:spPr>
        <a:xfrm>
          <a:off x="0" y="1996190"/>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B4813147-7630-442B-84A2-8D600406DE2D}">
      <dsp:nvSpPr>
        <dsp:cNvPr id="0" name=""/>
        <dsp:cNvSpPr/>
      </dsp:nvSpPr>
      <dsp:spPr>
        <a:xfrm>
          <a:off x="0" y="2012156"/>
          <a:ext cx="8115300" cy="0"/>
        </a:xfrm>
        <a:prstGeom prst="line">
          <a:avLst/>
        </a:prstGeom>
        <a:gradFill rotWithShape="0">
          <a:gsLst>
            <a:gs pos="0">
              <a:schemeClr val="accent3">
                <a:alpha val="90000"/>
                <a:hueOff val="0"/>
                <a:satOff val="0"/>
                <a:lumOff val="0"/>
                <a:alphaOff val="-24000"/>
                <a:tint val="10000"/>
                <a:satMod val="300000"/>
              </a:schemeClr>
            </a:gs>
            <a:gs pos="34000">
              <a:schemeClr val="accent3">
                <a:alpha val="90000"/>
                <a:hueOff val="0"/>
                <a:satOff val="0"/>
                <a:lumOff val="0"/>
                <a:alphaOff val="-24000"/>
                <a:tint val="13500"/>
                <a:satMod val="250000"/>
              </a:schemeClr>
            </a:gs>
            <a:gs pos="100000">
              <a:schemeClr val="accent3">
                <a:alpha val="90000"/>
                <a:hueOff val="0"/>
                <a:satOff val="0"/>
                <a:lumOff val="0"/>
                <a:alphaOff val="-24000"/>
                <a:tint val="60000"/>
                <a:satMod val="200000"/>
              </a:schemeClr>
            </a:gs>
          </a:gsLst>
          <a:path path="circle">
            <a:fillToRect l="50000" t="155000" r="50000" b="-55000"/>
          </a:path>
        </a:gradFill>
        <a:ln w="9525" cap="flat" cmpd="sng" algn="ctr">
          <a:solidFill>
            <a:schemeClr val="accent3">
              <a:alpha val="90000"/>
              <a:hueOff val="0"/>
              <a:satOff val="0"/>
              <a:lumOff val="0"/>
              <a:alphaOff val="-2400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BFC1FDB7-335A-464D-83DD-71B6EB43140F}">
      <dsp:nvSpPr>
        <dsp:cNvPr id="0" name=""/>
        <dsp:cNvSpPr/>
      </dsp:nvSpPr>
      <dsp:spPr>
        <a:xfrm>
          <a:off x="6492240" y="2012156"/>
          <a:ext cx="1623060" cy="67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ctr" defTabSz="666750" rtl="1">
            <a:lnSpc>
              <a:spcPct val="90000"/>
            </a:lnSpc>
            <a:spcBef>
              <a:spcPct val="0"/>
            </a:spcBef>
            <a:spcAft>
              <a:spcPct val="35000"/>
            </a:spcAft>
          </a:pPr>
          <a:r>
            <a:rPr lang="fa-IR" sz="1500" kern="1200" dirty="0" smtClean="0"/>
            <a:t>بهره برداری بهتر از منابع</a:t>
          </a:r>
          <a:endParaRPr lang="en-US" sz="1500" kern="1200" dirty="0"/>
        </a:p>
      </dsp:txBody>
      <dsp:txXfrm>
        <a:off x="6492240" y="2012156"/>
        <a:ext cx="1623060" cy="670063"/>
      </dsp:txXfrm>
    </dsp:sp>
    <dsp:sp modelId="{5439CB4B-B386-4EFA-98F1-C1554B3CE237}">
      <dsp:nvSpPr>
        <dsp:cNvPr id="0" name=""/>
        <dsp:cNvSpPr/>
      </dsp:nvSpPr>
      <dsp:spPr>
        <a:xfrm>
          <a:off x="0" y="2682220"/>
          <a:ext cx="8115300" cy="0"/>
        </a:xfrm>
        <a:prstGeom prst="line">
          <a:avLst/>
        </a:prstGeom>
        <a:gradFill rotWithShape="0">
          <a:gsLst>
            <a:gs pos="0">
              <a:schemeClr val="accent3">
                <a:alpha val="90000"/>
                <a:hueOff val="0"/>
                <a:satOff val="0"/>
                <a:lumOff val="0"/>
                <a:alphaOff val="-32000"/>
                <a:tint val="10000"/>
                <a:satMod val="300000"/>
              </a:schemeClr>
            </a:gs>
            <a:gs pos="34000">
              <a:schemeClr val="accent3">
                <a:alpha val="90000"/>
                <a:hueOff val="0"/>
                <a:satOff val="0"/>
                <a:lumOff val="0"/>
                <a:alphaOff val="-32000"/>
                <a:tint val="13500"/>
                <a:satMod val="250000"/>
              </a:schemeClr>
            </a:gs>
            <a:gs pos="100000">
              <a:schemeClr val="accent3">
                <a:alpha val="90000"/>
                <a:hueOff val="0"/>
                <a:satOff val="0"/>
                <a:lumOff val="0"/>
                <a:alphaOff val="-32000"/>
                <a:tint val="60000"/>
                <a:satMod val="200000"/>
              </a:schemeClr>
            </a:gs>
          </a:gsLst>
          <a:path path="circle">
            <a:fillToRect l="50000" t="155000" r="50000" b="-55000"/>
          </a:path>
        </a:gradFill>
        <a:ln w="9525" cap="flat" cmpd="sng" algn="ctr">
          <a:solidFill>
            <a:schemeClr val="accent3">
              <a:alpha val="90000"/>
              <a:hueOff val="0"/>
              <a:satOff val="0"/>
              <a:lumOff val="0"/>
              <a:alphaOff val="-3200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735EDFEF-68CE-4C18-855A-048D443B4B2D}">
      <dsp:nvSpPr>
        <dsp:cNvPr id="0" name=""/>
        <dsp:cNvSpPr/>
      </dsp:nvSpPr>
      <dsp:spPr>
        <a:xfrm>
          <a:off x="6492240" y="2682220"/>
          <a:ext cx="1623060" cy="67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ctr" defTabSz="666750" rtl="1">
            <a:lnSpc>
              <a:spcPct val="90000"/>
            </a:lnSpc>
            <a:spcBef>
              <a:spcPct val="0"/>
            </a:spcBef>
            <a:spcAft>
              <a:spcPct val="35000"/>
            </a:spcAft>
          </a:pPr>
          <a:r>
            <a:rPr lang="fa-IR" sz="1500" kern="1200" dirty="0" smtClean="0"/>
            <a:t>غربال کردن برای شناسایی گزینه های مطلوب</a:t>
          </a:r>
          <a:endParaRPr lang="en-US" sz="1500" kern="1200" dirty="0"/>
        </a:p>
      </dsp:txBody>
      <dsp:txXfrm>
        <a:off x="6492240" y="2682220"/>
        <a:ext cx="1623060" cy="670063"/>
      </dsp:txXfrm>
    </dsp:sp>
    <dsp:sp modelId="{0DB01BB4-8A49-4935-B49B-4799A3577E33}">
      <dsp:nvSpPr>
        <dsp:cNvPr id="0" name=""/>
        <dsp:cNvSpPr/>
      </dsp:nvSpPr>
      <dsp:spPr>
        <a:xfrm>
          <a:off x="0" y="3352284"/>
          <a:ext cx="8115300" cy="0"/>
        </a:xfrm>
        <a:prstGeom prst="line">
          <a:avLst/>
        </a:prstGeom>
        <a:gradFill rotWithShape="0">
          <a:gsLst>
            <a:gs pos="0">
              <a:schemeClr val="accent3">
                <a:alpha val="90000"/>
                <a:hueOff val="0"/>
                <a:satOff val="0"/>
                <a:lumOff val="0"/>
                <a:alphaOff val="-40000"/>
                <a:tint val="10000"/>
                <a:satMod val="300000"/>
              </a:schemeClr>
            </a:gs>
            <a:gs pos="34000">
              <a:schemeClr val="accent3">
                <a:alpha val="90000"/>
                <a:hueOff val="0"/>
                <a:satOff val="0"/>
                <a:lumOff val="0"/>
                <a:alphaOff val="-40000"/>
                <a:tint val="13500"/>
                <a:satMod val="250000"/>
              </a:schemeClr>
            </a:gs>
            <a:gs pos="100000">
              <a:schemeClr val="accent3">
                <a:alpha val="90000"/>
                <a:hueOff val="0"/>
                <a:satOff val="0"/>
                <a:lumOff val="0"/>
                <a:alphaOff val="-40000"/>
                <a:tint val="60000"/>
                <a:satMod val="200000"/>
              </a:schemeClr>
            </a:gs>
          </a:gsLst>
          <a:path path="circle">
            <a:fillToRect l="50000" t="155000" r="50000" b="-55000"/>
          </a:path>
        </a:gradFill>
        <a:ln w="9525" cap="flat" cmpd="sng" algn="ctr">
          <a:solidFill>
            <a:schemeClr val="accent3">
              <a:alpha val="90000"/>
              <a:hueOff val="0"/>
              <a:satOff val="0"/>
              <a:lumOff val="0"/>
              <a:alphaOff val="-4000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CE666F90-9121-45F6-963B-5208348658B2}">
      <dsp:nvSpPr>
        <dsp:cNvPr id="0" name=""/>
        <dsp:cNvSpPr/>
      </dsp:nvSpPr>
      <dsp:spPr>
        <a:xfrm>
          <a:off x="6492240" y="3352284"/>
          <a:ext cx="1623060" cy="67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ctr" defTabSz="666750" rtl="1">
            <a:lnSpc>
              <a:spcPct val="90000"/>
            </a:lnSpc>
            <a:spcBef>
              <a:spcPct val="0"/>
            </a:spcBef>
            <a:spcAft>
              <a:spcPct val="35000"/>
            </a:spcAft>
          </a:pPr>
          <a:r>
            <a:rPr lang="fa-IR" sz="1500" kern="1200" dirty="0" smtClean="0"/>
            <a:t>گزینه </a:t>
          </a:r>
          <a:r>
            <a:rPr lang="fa-IR" sz="1500" kern="1200" dirty="0" err="1" smtClean="0"/>
            <a:t>هایی</a:t>
          </a:r>
          <a:r>
            <a:rPr lang="fa-IR" sz="1500" kern="1200" dirty="0" smtClean="0"/>
            <a:t> برای سلسله تصمیم های مشابه</a:t>
          </a:r>
          <a:endParaRPr lang="en-US" sz="1500" kern="1200" dirty="0"/>
        </a:p>
      </dsp:txBody>
      <dsp:txXfrm>
        <a:off x="6492240" y="3352284"/>
        <a:ext cx="1623060" cy="67006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89724-51F6-479C-9174-745E9F47EB07}">
      <dsp:nvSpPr>
        <dsp:cNvPr id="0" name=""/>
        <dsp:cNvSpPr/>
      </dsp:nvSpPr>
      <dsp:spPr>
        <a:xfrm>
          <a:off x="0" y="0"/>
          <a:ext cx="8115300" cy="0"/>
        </a:xfrm>
        <a:prstGeom prst="line">
          <a:avLst/>
        </a:prstGeom>
        <a:gradFill rotWithShape="0">
          <a:gsLst>
            <a:gs pos="0">
              <a:schemeClr val="accent3">
                <a:shade val="50000"/>
                <a:hueOff val="0"/>
                <a:satOff val="0"/>
                <a:lumOff val="0"/>
                <a:alphaOff val="0"/>
                <a:tint val="10000"/>
                <a:satMod val="300000"/>
              </a:schemeClr>
            </a:gs>
            <a:gs pos="34000">
              <a:schemeClr val="accent3">
                <a:shade val="50000"/>
                <a:hueOff val="0"/>
                <a:satOff val="0"/>
                <a:lumOff val="0"/>
                <a:alphaOff val="0"/>
                <a:tint val="13500"/>
                <a:satMod val="250000"/>
              </a:schemeClr>
            </a:gs>
            <a:gs pos="100000">
              <a:schemeClr val="accent3">
                <a:shade val="50000"/>
                <a:hueOff val="0"/>
                <a:satOff val="0"/>
                <a:lumOff val="0"/>
                <a:alphaOff val="0"/>
                <a:tint val="60000"/>
                <a:satMod val="200000"/>
              </a:schemeClr>
            </a:gs>
          </a:gsLst>
          <a:path path="circle">
            <a:fillToRect l="50000" t="155000" r="50000" b="-55000"/>
          </a:path>
        </a:gradFill>
        <a:ln w="9525" cap="flat" cmpd="sng" algn="ctr">
          <a:solidFill>
            <a:schemeClr val="accent3">
              <a:shade val="50000"/>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B0620DE2-462B-4BBB-9077-8C981D2CAF7B}">
      <dsp:nvSpPr>
        <dsp:cNvPr id="0" name=""/>
        <dsp:cNvSpPr/>
      </dsp:nvSpPr>
      <dsp:spPr>
        <a:xfrm>
          <a:off x="6492240" y="0"/>
          <a:ext cx="1623060"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ctr" defTabSz="755650" rtl="1">
            <a:lnSpc>
              <a:spcPct val="90000"/>
            </a:lnSpc>
            <a:spcBef>
              <a:spcPct val="0"/>
            </a:spcBef>
            <a:spcAft>
              <a:spcPct val="35000"/>
            </a:spcAft>
          </a:pPr>
          <a:r>
            <a:rPr lang="fa-IR" sz="1700" kern="1200" dirty="0" smtClean="0"/>
            <a:t>خشنود سازی سایر ذی </a:t>
          </a:r>
          <a:r>
            <a:rPr lang="fa-IR" sz="1700" kern="1200" dirty="0" err="1" smtClean="0"/>
            <a:t>نفعان</a:t>
          </a:r>
          <a:endParaRPr lang="fa-IR" sz="1700" kern="1200" dirty="0" smtClean="0"/>
        </a:p>
      </dsp:txBody>
      <dsp:txXfrm>
        <a:off x="6492240" y="0"/>
        <a:ext cx="1623060" cy="1006078"/>
      </dsp:txXfrm>
    </dsp:sp>
    <dsp:sp modelId="{B27A485F-24D8-4402-A7AD-ADECED4BA01E}">
      <dsp:nvSpPr>
        <dsp:cNvPr id="0" name=""/>
        <dsp:cNvSpPr/>
      </dsp:nvSpPr>
      <dsp:spPr>
        <a:xfrm>
          <a:off x="0" y="1006078"/>
          <a:ext cx="8115300" cy="0"/>
        </a:xfrm>
        <a:prstGeom prst="line">
          <a:avLst/>
        </a:prstGeom>
        <a:gradFill rotWithShape="0">
          <a:gsLst>
            <a:gs pos="0">
              <a:schemeClr val="accent3">
                <a:shade val="50000"/>
                <a:hueOff val="133778"/>
                <a:satOff val="-2135"/>
                <a:lumOff val="20553"/>
                <a:alphaOff val="0"/>
                <a:tint val="10000"/>
                <a:satMod val="300000"/>
              </a:schemeClr>
            </a:gs>
            <a:gs pos="34000">
              <a:schemeClr val="accent3">
                <a:shade val="50000"/>
                <a:hueOff val="133778"/>
                <a:satOff val="-2135"/>
                <a:lumOff val="20553"/>
                <a:alphaOff val="0"/>
                <a:tint val="13500"/>
                <a:satMod val="250000"/>
              </a:schemeClr>
            </a:gs>
            <a:gs pos="100000">
              <a:schemeClr val="accent3">
                <a:shade val="50000"/>
                <a:hueOff val="133778"/>
                <a:satOff val="-2135"/>
                <a:lumOff val="20553"/>
                <a:alphaOff val="0"/>
                <a:tint val="60000"/>
                <a:satMod val="200000"/>
              </a:schemeClr>
            </a:gs>
          </a:gsLst>
          <a:path path="circle">
            <a:fillToRect l="50000" t="155000" r="50000" b="-55000"/>
          </a:path>
        </a:gradFill>
        <a:ln w="9525" cap="flat" cmpd="sng" algn="ctr">
          <a:solidFill>
            <a:schemeClr val="accent3">
              <a:shade val="50000"/>
              <a:hueOff val="133778"/>
              <a:satOff val="-2135"/>
              <a:lumOff val="20553"/>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4A67E9F2-C98B-4646-B2E6-1028DD0EADE8}">
      <dsp:nvSpPr>
        <dsp:cNvPr id="0" name=""/>
        <dsp:cNvSpPr/>
      </dsp:nvSpPr>
      <dsp:spPr>
        <a:xfrm>
          <a:off x="6492240" y="1006078"/>
          <a:ext cx="1623060"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ctr" defTabSz="755650" rtl="1">
            <a:lnSpc>
              <a:spcPct val="90000"/>
            </a:lnSpc>
            <a:spcBef>
              <a:spcPct val="0"/>
            </a:spcBef>
            <a:spcAft>
              <a:spcPct val="35000"/>
            </a:spcAft>
          </a:pPr>
          <a:r>
            <a:rPr lang="fa-IR" sz="1700" kern="1200" dirty="0" smtClean="0"/>
            <a:t>تاثیر ذی </a:t>
          </a:r>
          <a:r>
            <a:rPr lang="fa-IR" sz="1700" kern="1200" dirty="0" err="1" smtClean="0"/>
            <a:t>نفعان</a:t>
          </a:r>
          <a:r>
            <a:rPr lang="fa-IR" sz="1700" kern="1200" dirty="0" smtClean="0"/>
            <a:t> بر پیامدهای شما</a:t>
          </a:r>
          <a:endParaRPr lang="en-US" sz="1700" kern="1200" dirty="0"/>
        </a:p>
      </dsp:txBody>
      <dsp:txXfrm>
        <a:off x="6492240" y="1006078"/>
        <a:ext cx="1623060" cy="1006078"/>
      </dsp:txXfrm>
    </dsp:sp>
    <dsp:sp modelId="{5BBFF8A0-43FF-4EDF-857F-6DF2D5B22E38}">
      <dsp:nvSpPr>
        <dsp:cNvPr id="0" name=""/>
        <dsp:cNvSpPr/>
      </dsp:nvSpPr>
      <dsp:spPr>
        <a:xfrm>
          <a:off x="0" y="1029461"/>
          <a:ext cx="6370510" cy="467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533400" rtl="1">
            <a:lnSpc>
              <a:spcPct val="90000"/>
            </a:lnSpc>
            <a:spcBef>
              <a:spcPct val="0"/>
            </a:spcBef>
            <a:spcAft>
              <a:spcPct val="35000"/>
            </a:spcAft>
          </a:pPr>
          <a:r>
            <a:rPr lang="fa-IR" sz="1200" kern="1200" dirty="0" smtClean="0"/>
            <a:t>کاربرد اقدامات ذی </a:t>
          </a:r>
          <a:r>
            <a:rPr lang="fa-IR" sz="1200" kern="1200" dirty="0" err="1" smtClean="0"/>
            <a:t>نفعان</a:t>
          </a:r>
          <a:endParaRPr lang="en-US" sz="1200" kern="1200" dirty="0"/>
        </a:p>
      </dsp:txBody>
      <dsp:txXfrm>
        <a:off x="0" y="1029461"/>
        <a:ext cx="6370510" cy="467669"/>
      </dsp:txXfrm>
    </dsp:sp>
    <dsp:sp modelId="{6CBA3039-D9B6-441F-98C8-9DF7A5F27277}">
      <dsp:nvSpPr>
        <dsp:cNvPr id="0" name=""/>
        <dsp:cNvSpPr/>
      </dsp:nvSpPr>
      <dsp:spPr>
        <a:xfrm>
          <a:off x="0" y="1497130"/>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75648E28-1A02-468B-B3F8-6AB1F1D06AFB}">
      <dsp:nvSpPr>
        <dsp:cNvPr id="0" name=""/>
        <dsp:cNvSpPr/>
      </dsp:nvSpPr>
      <dsp:spPr>
        <a:xfrm>
          <a:off x="0" y="1520514"/>
          <a:ext cx="6370510" cy="467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533400" rtl="1">
            <a:lnSpc>
              <a:spcPct val="90000"/>
            </a:lnSpc>
            <a:spcBef>
              <a:spcPct val="0"/>
            </a:spcBef>
            <a:spcAft>
              <a:spcPct val="35000"/>
            </a:spcAft>
          </a:pPr>
          <a:r>
            <a:rPr lang="fa-IR" sz="1200" kern="1200" dirty="0" smtClean="0"/>
            <a:t>کاربرد پیامدهای ممکن</a:t>
          </a:r>
          <a:endParaRPr lang="en-US" sz="1200" kern="1200" dirty="0"/>
        </a:p>
      </dsp:txBody>
      <dsp:txXfrm>
        <a:off x="0" y="1520514"/>
        <a:ext cx="6370510" cy="467669"/>
      </dsp:txXfrm>
    </dsp:sp>
    <dsp:sp modelId="{F0A6F1AD-16FA-4D70-BA98-745BCB00FBF0}">
      <dsp:nvSpPr>
        <dsp:cNvPr id="0" name=""/>
        <dsp:cNvSpPr/>
      </dsp:nvSpPr>
      <dsp:spPr>
        <a:xfrm>
          <a:off x="0" y="1988183"/>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235C624E-D7BB-466A-97A3-974E0CAD2A47}">
      <dsp:nvSpPr>
        <dsp:cNvPr id="0" name=""/>
        <dsp:cNvSpPr/>
      </dsp:nvSpPr>
      <dsp:spPr>
        <a:xfrm>
          <a:off x="0" y="2012156"/>
          <a:ext cx="8115300" cy="0"/>
        </a:xfrm>
        <a:prstGeom prst="line">
          <a:avLst/>
        </a:prstGeom>
        <a:gradFill rotWithShape="0">
          <a:gsLst>
            <a:gs pos="0">
              <a:schemeClr val="accent3">
                <a:shade val="50000"/>
                <a:hueOff val="267556"/>
                <a:satOff val="-4269"/>
                <a:lumOff val="41107"/>
                <a:alphaOff val="0"/>
                <a:tint val="10000"/>
                <a:satMod val="300000"/>
              </a:schemeClr>
            </a:gs>
            <a:gs pos="34000">
              <a:schemeClr val="accent3">
                <a:shade val="50000"/>
                <a:hueOff val="267556"/>
                <a:satOff val="-4269"/>
                <a:lumOff val="41107"/>
                <a:alphaOff val="0"/>
                <a:tint val="13500"/>
                <a:satMod val="250000"/>
              </a:schemeClr>
            </a:gs>
            <a:gs pos="100000">
              <a:schemeClr val="accent3">
                <a:shade val="50000"/>
                <a:hueOff val="267556"/>
                <a:satOff val="-4269"/>
                <a:lumOff val="41107"/>
                <a:alphaOff val="0"/>
                <a:tint val="60000"/>
                <a:satMod val="200000"/>
              </a:schemeClr>
            </a:gs>
          </a:gsLst>
          <a:path path="circle">
            <a:fillToRect l="50000" t="155000" r="50000" b="-55000"/>
          </a:path>
        </a:gradFill>
        <a:ln w="9525" cap="flat" cmpd="sng" algn="ctr">
          <a:solidFill>
            <a:schemeClr val="accent3">
              <a:shade val="50000"/>
              <a:hueOff val="267556"/>
              <a:satOff val="-4269"/>
              <a:lumOff val="41107"/>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E97C512C-EE61-4A4C-830D-52CD344AF485}">
      <dsp:nvSpPr>
        <dsp:cNvPr id="0" name=""/>
        <dsp:cNvSpPr/>
      </dsp:nvSpPr>
      <dsp:spPr>
        <a:xfrm>
          <a:off x="6492240" y="2012156"/>
          <a:ext cx="1623060"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ctr" defTabSz="755650" rtl="1">
            <a:lnSpc>
              <a:spcPct val="90000"/>
            </a:lnSpc>
            <a:spcBef>
              <a:spcPct val="0"/>
            </a:spcBef>
            <a:spcAft>
              <a:spcPct val="35000"/>
            </a:spcAft>
          </a:pPr>
          <a:r>
            <a:rPr lang="fa-IR" sz="1700" kern="1200" dirty="0" smtClean="0"/>
            <a:t>شفاف سازی ارزش های ذی </a:t>
          </a:r>
          <a:r>
            <a:rPr lang="fa-IR" sz="1700" kern="1200" dirty="0" err="1" smtClean="0"/>
            <a:t>نفعان</a:t>
          </a:r>
          <a:r>
            <a:rPr lang="fa-IR" sz="1700" kern="1200" dirty="0" smtClean="0"/>
            <a:t> در تصمیم گروهی</a:t>
          </a:r>
          <a:endParaRPr lang="en-US" sz="1700" kern="1200" dirty="0"/>
        </a:p>
      </dsp:txBody>
      <dsp:txXfrm>
        <a:off x="6492240" y="2012156"/>
        <a:ext cx="1623060" cy="1006078"/>
      </dsp:txXfrm>
    </dsp:sp>
    <dsp:sp modelId="{18630DDA-5B64-4759-A303-563A8B9323E8}">
      <dsp:nvSpPr>
        <dsp:cNvPr id="0" name=""/>
        <dsp:cNvSpPr/>
      </dsp:nvSpPr>
      <dsp:spPr>
        <a:xfrm>
          <a:off x="0" y="2027876"/>
          <a:ext cx="6370510" cy="31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533400" rtl="1">
            <a:lnSpc>
              <a:spcPct val="90000"/>
            </a:lnSpc>
            <a:spcBef>
              <a:spcPct val="0"/>
            </a:spcBef>
            <a:spcAft>
              <a:spcPct val="35000"/>
            </a:spcAft>
          </a:pPr>
          <a:r>
            <a:rPr lang="fa-IR" sz="1200" kern="1200" dirty="0" smtClean="0"/>
            <a:t>درخواست ارائه گزینه از ذی </a:t>
          </a:r>
          <a:r>
            <a:rPr lang="fa-IR" sz="1200" kern="1200" dirty="0" err="1" smtClean="0"/>
            <a:t>نفعان</a:t>
          </a:r>
          <a:endParaRPr lang="en-US" sz="1200" kern="1200" dirty="0"/>
        </a:p>
      </dsp:txBody>
      <dsp:txXfrm>
        <a:off x="0" y="2027876"/>
        <a:ext cx="6370510" cy="314399"/>
      </dsp:txXfrm>
    </dsp:sp>
    <dsp:sp modelId="{9D35D2EA-4E80-42C0-ACCB-ED82B979BC8C}">
      <dsp:nvSpPr>
        <dsp:cNvPr id="0" name=""/>
        <dsp:cNvSpPr/>
      </dsp:nvSpPr>
      <dsp:spPr>
        <a:xfrm>
          <a:off x="0" y="2342275"/>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6A792AAB-2AB8-4868-8DE0-010BF3D7332F}">
      <dsp:nvSpPr>
        <dsp:cNvPr id="0" name=""/>
        <dsp:cNvSpPr/>
      </dsp:nvSpPr>
      <dsp:spPr>
        <a:xfrm>
          <a:off x="0" y="2357995"/>
          <a:ext cx="6370510" cy="31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533400" rtl="1">
            <a:lnSpc>
              <a:spcPct val="90000"/>
            </a:lnSpc>
            <a:spcBef>
              <a:spcPct val="0"/>
            </a:spcBef>
            <a:spcAft>
              <a:spcPct val="35000"/>
            </a:spcAft>
          </a:pPr>
          <a:r>
            <a:rPr lang="fa-IR" sz="1200" kern="1200" dirty="0" smtClean="0"/>
            <a:t>تصمیم های در برگیرنده ارزش های وابسته به یکدیگر</a:t>
          </a:r>
          <a:endParaRPr lang="en-US" sz="1200" kern="1200" dirty="0"/>
        </a:p>
      </dsp:txBody>
      <dsp:txXfrm>
        <a:off x="0" y="2357995"/>
        <a:ext cx="6370510" cy="314399"/>
      </dsp:txXfrm>
    </dsp:sp>
    <dsp:sp modelId="{E5D15067-294B-468D-9457-31C1152A2841}">
      <dsp:nvSpPr>
        <dsp:cNvPr id="0" name=""/>
        <dsp:cNvSpPr/>
      </dsp:nvSpPr>
      <dsp:spPr>
        <a:xfrm>
          <a:off x="0" y="2672395"/>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F4D5B0EA-EDC1-423F-B73D-B83413C91E62}">
      <dsp:nvSpPr>
        <dsp:cNvPr id="0" name=""/>
        <dsp:cNvSpPr/>
      </dsp:nvSpPr>
      <dsp:spPr>
        <a:xfrm>
          <a:off x="0" y="2688115"/>
          <a:ext cx="6370510" cy="31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533400" rtl="1">
            <a:lnSpc>
              <a:spcPct val="90000"/>
            </a:lnSpc>
            <a:spcBef>
              <a:spcPct val="0"/>
            </a:spcBef>
            <a:spcAft>
              <a:spcPct val="35000"/>
            </a:spcAft>
          </a:pPr>
          <a:r>
            <a:rPr lang="fa-IR" sz="1200" kern="1200" dirty="0" smtClean="0"/>
            <a:t>بهبود  گزینه ها برای </a:t>
          </a:r>
          <a:r>
            <a:rPr lang="fa-IR" sz="1200" kern="1200" dirty="0" err="1" smtClean="0"/>
            <a:t>بازندگان</a:t>
          </a:r>
          <a:r>
            <a:rPr lang="fa-IR" sz="1200" kern="1200" dirty="0" smtClean="0"/>
            <a:t> بالقوه</a:t>
          </a:r>
          <a:endParaRPr lang="en-US" sz="1200" kern="1200" dirty="0"/>
        </a:p>
      </dsp:txBody>
      <dsp:txXfrm>
        <a:off x="0" y="2688115"/>
        <a:ext cx="6370510" cy="314399"/>
      </dsp:txXfrm>
    </dsp:sp>
    <dsp:sp modelId="{3475A610-C146-458C-A19C-3685018E5753}">
      <dsp:nvSpPr>
        <dsp:cNvPr id="0" name=""/>
        <dsp:cNvSpPr/>
      </dsp:nvSpPr>
      <dsp:spPr>
        <a:xfrm>
          <a:off x="0" y="3002514"/>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426849AE-98B8-462B-8989-3B2177EF85C6}">
      <dsp:nvSpPr>
        <dsp:cNvPr id="0" name=""/>
        <dsp:cNvSpPr/>
      </dsp:nvSpPr>
      <dsp:spPr>
        <a:xfrm>
          <a:off x="0" y="3018234"/>
          <a:ext cx="8115300" cy="0"/>
        </a:xfrm>
        <a:prstGeom prst="line">
          <a:avLst/>
        </a:prstGeom>
        <a:gradFill rotWithShape="0">
          <a:gsLst>
            <a:gs pos="0">
              <a:schemeClr val="accent3">
                <a:shade val="50000"/>
                <a:hueOff val="133778"/>
                <a:satOff val="-2135"/>
                <a:lumOff val="20553"/>
                <a:alphaOff val="0"/>
                <a:tint val="10000"/>
                <a:satMod val="300000"/>
              </a:schemeClr>
            </a:gs>
            <a:gs pos="34000">
              <a:schemeClr val="accent3">
                <a:shade val="50000"/>
                <a:hueOff val="133778"/>
                <a:satOff val="-2135"/>
                <a:lumOff val="20553"/>
                <a:alphaOff val="0"/>
                <a:tint val="13500"/>
                <a:satMod val="250000"/>
              </a:schemeClr>
            </a:gs>
            <a:gs pos="100000">
              <a:schemeClr val="accent3">
                <a:shade val="50000"/>
                <a:hueOff val="133778"/>
                <a:satOff val="-2135"/>
                <a:lumOff val="20553"/>
                <a:alphaOff val="0"/>
                <a:tint val="60000"/>
                <a:satMod val="200000"/>
              </a:schemeClr>
            </a:gs>
          </a:gsLst>
          <a:path path="circle">
            <a:fillToRect l="50000" t="155000" r="50000" b="-55000"/>
          </a:path>
        </a:gradFill>
        <a:ln w="9525" cap="flat" cmpd="sng" algn="ctr">
          <a:solidFill>
            <a:schemeClr val="accent3">
              <a:shade val="50000"/>
              <a:hueOff val="133778"/>
              <a:satOff val="-2135"/>
              <a:lumOff val="20553"/>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A873A90C-B521-4057-9F73-0E904C4DE874}">
      <dsp:nvSpPr>
        <dsp:cNvPr id="0" name=""/>
        <dsp:cNvSpPr/>
      </dsp:nvSpPr>
      <dsp:spPr>
        <a:xfrm>
          <a:off x="6492240" y="3018234"/>
          <a:ext cx="1623060"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ctr" defTabSz="755650" rtl="1">
            <a:lnSpc>
              <a:spcPct val="90000"/>
            </a:lnSpc>
            <a:spcBef>
              <a:spcPct val="0"/>
            </a:spcBef>
            <a:spcAft>
              <a:spcPct val="35000"/>
            </a:spcAft>
          </a:pPr>
          <a:r>
            <a:rPr lang="fa-IR" sz="1700" kern="1200" dirty="0" smtClean="0"/>
            <a:t>ابداع گزینه ها برای مذاکرات</a:t>
          </a:r>
          <a:endParaRPr lang="en-US" sz="1700" kern="1200" dirty="0"/>
        </a:p>
      </dsp:txBody>
      <dsp:txXfrm>
        <a:off x="6492240" y="3018234"/>
        <a:ext cx="1623060" cy="1006078"/>
      </dsp:txXfrm>
    </dsp:sp>
    <dsp:sp modelId="{D560DFE0-D73A-4EFE-A510-D46F49CCF14D}">
      <dsp:nvSpPr>
        <dsp:cNvPr id="0" name=""/>
        <dsp:cNvSpPr/>
      </dsp:nvSpPr>
      <dsp:spPr>
        <a:xfrm>
          <a:off x="0" y="3041618"/>
          <a:ext cx="6370510" cy="467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533400" rtl="1">
            <a:lnSpc>
              <a:spcPct val="90000"/>
            </a:lnSpc>
            <a:spcBef>
              <a:spcPct val="0"/>
            </a:spcBef>
            <a:spcAft>
              <a:spcPct val="35000"/>
            </a:spcAft>
          </a:pPr>
          <a:r>
            <a:rPr lang="fa-IR" sz="1200" kern="1200" dirty="0" smtClean="0"/>
            <a:t>کاربرد </a:t>
          </a:r>
          <a:r>
            <a:rPr lang="fa-IR" sz="1200" kern="1200" dirty="0" err="1" smtClean="0"/>
            <a:t>کوضوعات</a:t>
          </a:r>
          <a:r>
            <a:rPr lang="fa-IR" sz="1200" kern="1200" dirty="0" smtClean="0"/>
            <a:t> دیگر ذی </a:t>
          </a:r>
          <a:r>
            <a:rPr lang="fa-IR" sz="1200" kern="1200" dirty="0" err="1" smtClean="0"/>
            <a:t>نفعان</a:t>
          </a:r>
          <a:endParaRPr lang="en-US" sz="1200" kern="1200" dirty="0"/>
        </a:p>
      </dsp:txBody>
      <dsp:txXfrm>
        <a:off x="0" y="3041618"/>
        <a:ext cx="6370510" cy="467669"/>
      </dsp:txXfrm>
    </dsp:sp>
    <dsp:sp modelId="{2EE1ACD7-2F42-459E-A84B-F936F2DC5041}">
      <dsp:nvSpPr>
        <dsp:cNvPr id="0" name=""/>
        <dsp:cNvSpPr/>
      </dsp:nvSpPr>
      <dsp:spPr>
        <a:xfrm>
          <a:off x="0" y="3509287"/>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2B45516D-0E7B-49E6-A4B8-3E148E82ABCE}">
      <dsp:nvSpPr>
        <dsp:cNvPr id="0" name=""/>
        <dsp:cNvSpPr/>
      </dsp:nvSpPr>
      <dsp:spPr>
        <a:xfrm>
          <a:off x="0" y="3532670"/>
          <a:ext cx="6370510" cy="467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533400" rtl="1">
            <a:lnSpc>
              <a:spcPct val="90000"/>
            </a:lnSpc>
            <a:spcBef>
              <a:spcPct val="0"/>
            </a:spcBef>
            <a:spcAft>
              <a:spcPct val="35000"/>
            </a:spcAft>
          </a:pPr>
          <a:r>
            <a:rPr lang="fa-IR" sz="1200" kern="1200" dirty="0" smtClean="0"/>
            <a:t>کاربرد مرز موثر</a:t>
          </a:r>
          <a:endParaRPr lang="en-US" sz="1200" kern="1200" dirty="0"/>
        </a:p>
      </dsp:txBody>
      <dsp:txXfrm>
        <a:off x="0" y="3532670"/>
        <a:ext cx="6370510" cy="467669"/>
      </dsp:txXfrm>
    </dsp:sp>
    <dsp:sp modelId="{688095C1-AC33-42A7-A8F9-3DC1DE022EBA}">
      <dsp:nvSpPr>
        <dsp:cNvPr id="0" name=""/>
        <dsp:cNvSpPr/>
      </dsp:nvSpPr>
      <dsp:spPr>
        <a:xfrm>
          <a:off x="0" y="4000340"/>
          <a:ext cx="6492240" cy="0"/>
        </a:xfrm>
        <a:prstGeom prst="line">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C388F-D408-45DE-8145-C7FE5D5876DD}">
      <dsp:nvSpPr>
        <dsp:cNvPr id="0" name=""/>
        <dsp:cNvSpPr/>
      </dsp:nvSpPr>
      <dsp:spPr>
        <a:xfrm>
          <a:off x="4857750" y="4321968"/>
          <a:ext cx="1322629" cy="1643062"/>
        </a:xfrm>
        <a:custGeom>
          <a:avLst/>
          <a:gdLst/>
          <a:ahLst/>
          <a:cxnLst/>
          <a:rect l="0" t="0" r="0" b="0"/>
          <a:pathLst>
            <a:path>
              <a:moveTo>
                <a:pt x="0" y="0"/>
              </a:moveTo>
              <a:lnTo>
                <a:pt x="1322629" y="1643062"/>
              </a:lnTo>
            </a:path>
          </a:pathLst>
        </a:custGeom>
        <a:noFill/>
        <a:ln w="12700" cap="flat" cmpd="sng" algn="ctr">
          <a:solidFill>
            <a:scrgbClr r="0" g="0" b="0"/>
          </a:solidFill>
          <a:prstDash val="solid"/>
          <a:tailEnd type="triangle"/>
        </a:ln>
        <a:effectLst/>
      </dsp:spPr>
      <dsp:style>
        <a:lnRef idx="2">
          <a:scrgbClr r="0" g="0" b="0"/>
        </a:lnRef>
        <a:fillRef idx="0">
          <a:scrgbClr r="0" g="0" b="0"/>
        </a:fillRef>
        <a:effectRef idx="0">
          <a:scrgbClr r="0" g="0" b="0"/>
        </a:effectRef>
        <a:fontRef idx="minor"/>
      </dsp:style>
    </dsp:sp>
    <dsp:sp modelId="{5C6D2613-7CC7-467C-B53C-FAE7818625A3}">
      <dsp:nvSpPr>
        <dsp:cNvPr id="0" name=""/>
        <dsp:cNvSpPr/>
      </dsp:nvSpPr>
      <dsp:spPr>
        <a:xfrm>
          <a:off x="4125515" y="1785937"/>
          <a:ext cx="2160984" cy="750093"/>
        </a:xfrm>
        <a:custGeom>
          <a:avLst/>
          <a:gdLst/>
          <a:ahLst/>
          <a:cxnLst/>
          <a:rect l="0" t="0" r="0" b="0"/>
          <a:pathLst>
            <a:path>
              <a:moveTo>
                <a:pt x="0" y="0"/>
              </a:moveTo>
              <a:lnTo>
                <a:pt x="0" y="375046"/>
              </a:lnTo>
              <a:lnTo>
                <a:pt x="2160984" y="375046"/>
              </a:lnTo>
              <a:lnTo>
                <a:pt x="2160984" y="750093"/>
              </a:lnTo>
            </a:path>
          </a:pathLst>
        </a:custGeom>
        <a:noFill/>
        <a:ln w="12700" cap="flat" cmpd="sng" algn="ctr">
          <a:solidFill>
            <a:scrgbClr r="0" g="0" b="0"/>
          </a:solidFill>
          <a:prstDash val="solid"/>
          <a:tailEnd type="triangle"/>
        </a:ln>
        <a:effectLst/>
      </dsp:spPr>
      <dsp:style>
        <a:lnRef idx="2">
          <a:scrgbClr r="0" g="0" b="0"/>
        </a:lnRef>
        <a:fillRef idx="0">
          <a:scrgbClr r="0" g="0" b="0"/>
        </a:fillRef>
        <a:effectRef idx="0">
          <a:scrgbClr r="0" g="0" b="0"/>
        </a:effectRef>
        <a:fontRef idx="minor"/>
      </dsp:style>
    </dsp:sp>
    <dsp:sp modelId="{F54C493F-400A-406C-9460-C35CFB98FE18}">
      <dsp:nvSpPr>
        <dsp:cNvPr id="0" name=""/>
        <dsp:cNvSpPr/>
      </dsp:nvSpPr>
      <dsp:spPr>
        <a:xfrm>
          <a:off x="1964531" y="1785937"/>
          <a:ext cx="2160984" cy="750093"/>
        </a:xfrm>
        <a:custGeom>
          <a:avLst/>
          <a:gdLst/>
          <a:ahLst/>
          <a:cxnLst/>
          <a:rect l="0" t="0" r="0" b="0"/>
          <a:pathLst>
            <a:path>
              <a:moveTo>
                <a:pt x="2160984" y="0"/>
              </a:moveTo>
              <a:lnTo>
                <a:pt x="2160984" y="375046"/>
              </a:lnTo>
              <a:lnTo>
                <a:pt x="0" y="375046"/>
              </a:lnTo>
              <a:lnTo>
                <a:pt x="0" y="750093"/>
              </a:lnTo>
            </a:path>
          </a:pathLst>
        </a:custGeom>
        <a:noFill/>
        <a:ln w="12700" cap="flat" cmpd="sng" algn="ctr">
          <a:solidFill>
            <a:scrgbClr r="0" g="0" b="0"/>
          </a:solidFill>
          <a:prstDash val="solid"/>
          <a:tailEnd type="triangle"/>
        </a:ln>
        <a:effectLst/>
      </dsp:spPr>
      <dsp:style>
        <a:lnRef idx="2">
          <a:scrgbClr r="0" g="0" b="0"/>
        </a:lnRef>
        <a:fillRef idx="0">
          <a:scrgbClr r="0" g="0" b="0"/>
        </a:fillRef>
        <a:effectRef idx="0">
          <a:scrgbClr r="0" g="0" b="0"/>
        </a:effectRef>
        <a:fontRef idx="minor"/>
      </dsp:style>
    </dsp:sp>
    <dsp:sp modelId="{2AF857CE-6481-407D-AF2C-5933F5BB19CF}">
      <dsp:nvSpPr>
        <dsp:cNvPr id="0" name=""/>
        <dsp:cNvSpPr/>
      </dsp:nvSpPr>
      <dsp:spPr>
        <a:xfrm>
          <a:off x="2339578" y="0"/>
          <a:ext cx="3571875" cy="1785937"/>
        </a:xfrm>
        <a:prstGeom prst="rect">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b="1" kern="1200" dirty="0" smtClean="0"/>
            <a:t>تفکر درباره ارزش ها</a:t>
          </a:r>
        </a:p>
        <a:p>
          <a:pPr lvl="0" algn="r" defTabSz="533400">
            <a:lnSpc>
              <a:spcPct val="90000"/>
            </a:lnSpc>
            <a:spcBef>
              <a:spcPct val="0"/>
            </a:spcBef>
            <a:spcAft>
              <a:spcPct val="35000"/>
            </a:spcAft>
          </a:pPr>
          <a:r>
            <a:rPr lang="fa-IR" sz="1200" b="1" kern="1200" dirty="0" smtClean="0"/>
            <a:t>- شناسایی و </a:t>
          </a:r>
          <a:r>
            <a:rPr lang="fa-IR" sz="1200" b="1" kern="1200" dirty="0" err="1" smtClean="0"/>
            <a:t>ساختاردهی</a:t>
          </a:r>
          <a:r>
            <a:rPr lang="fa-IR" sz="1200" b="1" kern="1200" dirty="0" smtClean="0"/>
            <a:t> اهداف(3)</a:t>
          </a:r>
        </a:p>
        <a:p>
          <a:pPr lvl="0" algn="r" defTabSz="533400">
            <a:lnSpc>
              <a:spcPct val="90000"/>
            </a:lnSpc>
            <a:spcBef>
              <a:spcPct val="0"/>
            </a:spcBef>
            <a:spcAft>
              <a:spcPct val="35000"/>
            </a:spcAft>
          </a:pPr>
          <a:r>
            <a:rPr lang="fa-IR" sz="1200" b="1" kern="1200" dirty="0" smtClean="0"/>
            <a:t>- سنجش اهداف(4)</a:t>
          </a:r>
        </a:p>
        <a:p>
          <a:pPr lvl="0" algn="r" defTabSz="533400">
            <a:lnSpc>
              <a:spcPct val="90000"/>
            </a:lnSpc>
            <a:spcBef>
              <a:spcPct val="0"/>
            </a:spcBef>
            <a:spcAft>
              <a:spcPct val="35000"/>
            </a:spcAft>
          </a:pPr>
          <a:r>
            <a:rPr lang="fa-IR" sz="1200" b="1" kern="1200" dirty="0" smtClean="0"/>
            <a:t>- کمی سازی اهداف(5)</a:t>
          </a:r>
          <a:endParaRPr lang="en-US" sz="1200" b="1" kern="1200" dirty="0"/>
        </a:p>
      </dsp:txBody>
      <dsp:txXfrm>
        <a:off x="2339578" y="0"/>
        <a:ext cx="3571875" cy="1785937"/>
      </dsp:txXfrm>
    </dsp:sp>
    <dsp:sp modelId="{A3423BEC-20CD-47B4-8547-CD04177D5D27}">
      <dsp:nvSpPr>
        <dsp:cNvPr id="0" name=""/>
        <dsp:cNvSpPr/>
      </dsp:nvSpPr>
      <dsp:spPr>
        <a:xfrm>
          <a:off x="178593" y="2536031"/>
          <a:ext cx="3571875" cy="1785937"/>
        </a:xfrm>
        <a:prstGeom prst="rect">
          <a:avLst/>
        </a:prstGeom>
        <a:gradFill rotWithShape="0">
          <a:gsLst>
            <a:gs pos="0">
              <a:schemeClr val="accent6">
                <a:hueOff val="0"/>
                <a:satOff val="0"/>
                <a:lumOff val="0"/>
                <a:alphaOff val="0"/>
                <a:tint val="10000"/>
                <a:satMod val="300000"/>
              </a:schemeClr>
            </a:gs>
            <a:gs pos="34000">
              <a:schemeClr val="accent6">
                <a:hueOff val="0"/>
                <a:satOff val="0"/>
                <a:lumOff val="0"/>
                <a:alphaOff val="0"/>
                <a:tint val="13500"/>
                <a:satMod val="250000"/>
              </a:schemeClr>
            </a:gs>
            <a:gs pos="100000">
              <a:schemeClr val="accent6">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b="1" kern="1200" dirty="0" smtClean="0"/>
            <a:t>بهبود فرآیند تصمیم گیری(10)</a:t>
          </a:r>
        </a:p>
        <a:p>
          <a:pPr lvl="0" algn="ctr" defTabSz="533400">
            <a:lnSpc>
              <a:spcPct val="90000"/>
            </a:lnSpc>
            <a:spcBef>
              <a:spcPct val="0"/>
            </a:spcBef>
            <a:spcAft>
              <a:spcPct val="35000"/>
            </a:spcAft>
          </a:pPr>
          <a:r>
            <a:rPr lang="fa-IR" sz="1200" b="1" kern="1200" dirty="0" smtClean="0"/>
            <a:t>- هدایت جمع آوری اطلاعات</a:t>
          </a:r>
        </a:p>
        <a:p>
          <a:pPr lvl="0" algn="ctr" defTabSz="533400">
            <a:lnSpc>
              <a:spcPct val="90000"/>
            </a:lnSpc>
            <a:spcBef>
              <a:spcPct val="0"/>
            </a:spcBef>
            <a:spcAft>
              <a:spcPct val="35000"/>
            </a:spcAft>
          </a:pPr>
          <a:r>
            <a:rPr lang="fa-IR" sz="1200" b="1" kern="1200" dirty="0" smtClean="0"/>
            <a:t>- ارزیابی گزینه ها</a:t>
          </a:r>
        </a:p>
        <a:p>
          <a:pPr lvl="0" algn="ctr" defTabSz="533400">
            <a:lnSpc>
              <a:spcPct val="90000"/>
            </a:lnSpc>
            <a:spcBef>
              <a:spcPct val="0"/>
            </a:spcBef>
            <a:spcAft>
              <a:spcPct val="35000"/>
            </a:spcAft>
          </a:pPr>
          <a:r>
            <a:rPr lang="fa-IR" sz="1200" b="1" kern="1200" dirty="0" smtClean="0"/>
            <a:t>- تصمیم های به هم پیوند خورده</a:t>
          </a:r>
        </a:p>
        <a:p>
          <a:pPr lvl="0" algn="ctr" defTabSz="533400">
            <a:lnSpc>
              <a:spcPct val="90000"/>
            </a:lnSpc>
            <a:spcBef>
              <a:spcPct val="0"/>
            </a:spcBef>
            <a:spcAft>
              <a:spcPct val="35000"/>
            </a:spcAft>
          </a:pPr>
          <a:r>
            <a:rPr lang="fa-IR" sz="1200" b="1" kern="1200" dirty="0" smtClean="0"/>
            <a:t>-تسهیل مشارکت در تصمیم های چند ذی نفعی</a:t>
          </a:r>
        </a:p>
        <a:p>
          <a:pPr lvl="0" algn="ctr" defTabSz="533400">
            <a:lnSpc>
              <a:spcPct val="90000"/>
            </a:lnSpc>
            <a:spcBef>
              <a:spcPct val="0"/>
            </a:spcBef>
            <a:spcAft>
              <a:spcPct val="35000"/>
            </a:spcAft>
          </a:pPr>
          <a:r>
            <a:rPr lang="fa-IR" sz="1200" b="1" kern="1200" dirty="0" smtClean="0"/>
            <a:t>- هدایت تفکر استراتژیک</a:t>
          </a:r>
          <a:endParaRPr lang="en-US" sz="1200" b="1" kern="1200" dirty="0"/>
        </a:p>
      </dsp:txBody>
      <dsp:txXfrm>
        <a:off x="178593" y="2536031"/>
        <a:ext cx="3571875" cy="1785937"/>
      </dsp:txXfrm>
    </dsp:sp>
    <dsp:sp modelId="{FC8CBA3E-BEDA-4BE5-A6C3-9ECBB5BFA243}">
      <dsp:nvSpPr>
        <dsp:cNvPr id="0" name=""/>
        <dsp:cNvSpPr/>
      </dsp:nvSpPr>
      <dsp:spPr>
        <a:xfrm>
          <a:off x="4500562" y="2536031"/>
          <a:ext cx="3571875" cy="1785937"/>
        </a:xfrm>
        <a:prstGeom prst="rect">
          <a:avLst/>
        </a:prstGeom>
        <a:gradFill rotWithShape="0">
          <a:gsLst>
            <a:gs pos="0">
              <a:schemeClr val="accent6">
                <a:hueOff val="0"/>
                <a:satOff val="0"/>
                <a:lumOff val="0"/>
                <a:alphaOff val="0"/>
                <a:tint val="10000"/>
                <a:satMod val="300000"/>
              </a:schemeClr>
            </a:gs>
            <a:gs pos="34000">
              <a:schemeClr val="accent6">
                <a:hueOff val="0"/>
                <a:satOff val="0"/>
                <a:lumOff val="0"/>
                <a:alphaOff val="0"/>
                <a:tint val="13500"/>
                <a:satMod val="250000"/>
              </a:schemeClr>
            </a:gs>
            <a:gs pos="100000">
              <a:schemeClr val="accent6">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b="1" kern="1200" dirty="0" smtClean="0"/>
            <a:t>- ابداع گزینه ها(7 و 8)</a:t>
          </a:r>
        </a:p>
        <a:p>
          <a:pPr lvl="0" algn="ctr" defTabSz="533400">
            <a:lnSpc>
              <a:spcPct val="90000"/>
            </a:lnSpc>
            <a:spcBef>
              <a:spcPct val="0"/>
            </a:spcBef>
            <a:spcAft>
              <a:spcPct val="35000"/>
            </a:spcAft>
          </a:pPr>
          <a:r>
            <a:rPr lang="fa-IR" sz="1200" b="1" kern="1200" dirty="0" smtClean="0"/>
            <a:t>- شناسایی فرصت های تصمیم(9)</a:t>
          </a:r>
        </a:p>
      </dsp:txBody>
      <dsp:txXfrm>
        <a:off x="4500562" y="2536031"/>
        <a:ext cx="3571875" cy="1785937"/>
      </dsp:txXfrm>
    </dsp:sp>
    <dsp:sp modelId="{C83639DD-5137-400C-8349-44342054CFE5}">
      <dsp:nvSpPr>
        <dsp:cNvPr id="0" name=""/>
        <dsp:cNvSpPr/>
      </dsp:nvSpPr>
      <dsp:spPr>
        <a:xfrm>
          <a:off x="2608504" y="5072062"/>
          <a:ext cx="3571875" cy="1785937"/>
        </a:xfrm>
        <a:prstGeom prst="rect">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smtClean="0"/>
            <a:t>پیامدهای بهتر</a:t>
          </a:r>
          <a:endParaRPr lang="en-US" sz="1600" b="1" kern="1200" dirty="0"/>
        </a:p>
      </dsp:txBody>
      <dsp:txXfrm>
        <a:off x="2608504" y="5072062"/>
        <a:ext cx="3571875" cy="178593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612FA-E480-43A6-9DC5-68D2BE76826D}">
      <dsp:nvSpPr>
        <dsp:cNvPr id="0" name=""/>
        <dsp:cNvSpPr/>
      </dsp:nvSpPr>
      <dsp:spPr>
        <a:xfrm>
          <a:off x="7382104" y="2989921"/>
          <a:ext cx="1756315" cy="878157"/>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b="1" kern="1200" dirty="0" smtClean="0"/>
            <a:t>اهداف استراتژیک: </a:t>
          </a:r>
          <a:r>
            <a:rPr lang="fa-IR" sz="1200" b="1" kern="1200" dirty="0" err="1" smtClean="0"/>
            <a:t>بیشینه</a:t>
          </a:r>
          <a:r>
            <a:rPr lang="fa-IR" sz="1200" b="1" kern="1200" dirty="0" smtClean="0"/>
            <a:t> سازی کیفیت زندگی</a:t>
          </a:r>
          <a:endParaRPr lang="en-US" sz="1200" b="1" kern="1200" dirty="0"/>
        </a:p>
      </dsp:txBody>
      <dsp:txXfrm>
        <a:off x="7407824" y="3015641"/>
        <a:ext cx="1704875" cy="826717"/>
      </dsp:txXfrm>
    </dsp:sp>
    <dsp:sp modelId="{B0AD1302-21F9-4283-AC11-AAAE49C35DCF}">
      <dsp:nvSpPr>
        <dsp:cNvPr id="0" name=""/>
        <dsp:cNvSpPr/>
      </dsp:nvSpPr>
      <dsp:spPr>
        <a:xfrm rot="14459667">
          <a:off x="6297878" y="2778888"/>
          <a:ext cx="1460341" cy="23048"/>
        </a:xfrm>
        <a:custGeom>
          <a:avLst/>
          <a:gdLst/>
          <a:ahLst/>
          <a:cxnLst/>
          <a:rect l="0" t="0" r="0" b="0"/>
          <a:pathLst>
            <a:path>
              <a:moveTo>
                <a:pt x="0" y="11524"/>
              </a:moveTo>
              <a:lnTo>
                <a:pt x="1460341" y="11524"/>
              </a:lnTo>
            </a:path>
          </a:pathLst>
        </a:custGeom>
        <a:noFill/>
        <a:ln w="12700" cap="flat" cmpd="sng" algn="ctr">
          <a:solidFill>
            <a:scrgbClr r="0" g="0" b="0"/>
          </a:solidFill>
          <a:prstDash val="solid"/>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b="1" kern="1200"/>
        </a:p>
      </dsp:txBody>
      <dsp:txXfrm rot="10800000">
        <a:off x="6991540" y="2753903"/>
        <a:ext cx="73017" cy="73017"/>
      </dsp:txXfrm>
    </dsp:sp>
    <dsp:sp modelId="{41E6795D-1F7E-4A55-84D2-654D4FA67929}">
      <dsp:nvSpPr>
        <dsp:cNvPr id="0" name=""/>
        <dsp:cNvSpPr/>
      </dsp:nvSpPr>
      <dsp:spPr>
        <a:xfrm>
          <a:off x="4917677" y="1712746"/>
          <a:ext cx="1756315" cy="878157"/>
        </a:xfrm>
        <a:prstGeom prst="roundRect">
          <a:avLst>
            <a:gd name="adj" fmla="val 10000"/>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b="1" kern="1200" dirty="0" smtClean="0"/>
            <a:t>پیگیری فعالیت های ارزشمند</a:t>
          </a:r>
          <a:endParaRPr lang="en-US" sz="1200" b="1" kern="1200" dirty="0"/>
        </a:p>
      </dsp:txBody>
      <dsp:txXfrm>
        <a:off x="4943397" y="1738466"/>
        <a:ext cx="1704875" cy="826717"/>
      </dsp:txXfrm>
    </dsp:sp>
    <dsp:sp modelId="{D6163689-CDD5-469B-91A2-8A83FF05DCE5}">
      <dsp:nvSpPr>
        <dsp:cNvPr id="0" name=""/>
        <dsp:cNvSpPr/>
      </dsp:nvSpPr>
      <dsp:spPr>
        <a:xfrm rot="10800000">
          <a:off x="4215151" y="2140300"/>
          <a:ext cx="702526" cy="23048"/>
        </a:xfrm>
        <a:custGeom>
          <a:avLst/>
          <a:gdLst/>
          <a:ahLst/>
          <a:cxnLst/>
          <a:rect l="0" t="0" r="0" b="0"/>
          <a:pathLst>
            <a:path>
              <a:moveTo>
                <a:pt x="0" y="11524"/>
              </a:moveTo>
              <a:lnTo>
                <a:pt x="702526" y="11524"/>
              </a:lnTo>
            </a:path>
          </a:pathLst>
        </a:custGeom>
        <a:noFill/>
        <a:ln w="12700" cap="flat" cmpd="sng" algn="ctr">
          <a:solidFill>
            <a:scrgbClr r="0" g="0" b="0"/>
          </a:solidFill>
          <a:prstDash val="solid"/>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b="1" kern="1200"/>
        </a:p>
      </dsp:txBody>
      <dsp:txXfrm rot="10800000">
        <a:off x="4548851" y="2134261"/>
        <a:ext cx="35126" cy="35126"/>
      </dsp:txXfrm>
    </dsp:sp>
    <dsp:sp modelId="{9AB889AA-B85D-4F18-99DD-410E9FC3F8A6}">
      <dsp:nvSpPr>
        <dsp:cNvPr id="0" name=""/>
        <dsp:cNvSpPr/>
      </dsp:nvSpPr>
      <dsp:spPr>
        <a:xfrm>
          <a:off x="2458836" y="1712746"/>
          <a:ext cx="1756315" cy="878157"/>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b="1" kern="1200" dirty="0" err="1" smtClean="0"/>
            <a:t>بیشینه</a:t>
          </a:r>
          <a:r>
            <a:rPr lang="fa-IR" sz="1200" b="1" kern="1200" dirty="0" smtClean="0"/>
            <a:t> سازی آزادی انتخاب</a:t>
          </a:r>
          <a:endParaRPr lang="en-US" sz="1200" b="1" kern="1200" dirty="0"/>
        </a:p>
      </dsp:txBody>
      <dsp:txXfrm>
        <a:off x="2484556" y="1738466"/>
        <a:ext cx="1704875" cy="826717"/>
      </dsp:txXfrm>
    </dsp:sp>
    <dsp:sp modelId="{32C73176-7AFA-471F-A400-81853BA4D77F}">
      <dsp:nvSpPr>
        <dsp:cNvPr id="0" name=""/>
        <dsp:cNvSpPr/>
      </dsp:nvSpPr>
      <dsp:spPr>
        <a:xfrm rot="10800000">
          <a:off x="1756315" y="2140300"/>
          <a:ext cx="702521" cy="23048"/>
        </a:xfrm>
        <a:custGeom>
          <a:avLst/>
          <a:gdLst/>
          <a:ahLst/>
          <a:cxnLst/>
          <a:rect l="0" t="0" r="0" b="0"/>
          <a:pathLst>
            <a:path>
              <a:moveTo>
                <a:pt x="0" y="11524"/>
              </a:moveTo>
              <a:lnTo>
                <a:pt x="702521" y="11524"/>
              </a:lnTo>
            </a:path>
          </a:pathLst>
        </a:custGeom>
        <a:noFill/>
        <a:ln w="12700" cap="flat" cmpd="sng" algn="ctr">
          <a:solidFill>
            <a:scrgbClr r="0" g="0" b="0"/>
          </a:solidFill>
          <a:prstDash val="solid"/>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b="1" kern="1200"/>
        </a:p>
      </dsp:txBody>
      <dsp:txXfrm rot="10800000">
        <a:off x="2090012" y="2134261"/>
        <a:ext cx="35126" cy="35126"/>
      </dsp:txXfrm>
    </dsp:sp>
    <dsp:sp modelId="{CC572E7A-39DA-48F4-AA58-32995D04FF1C}">
      <dsp:nvSpPr>
        <dsp:cNvPr id="0" name=""/>
        <dsp:cNvSpPr/>
      </dsp:nvSpPr>
      <dsp:spPr>
        <a:xfrm>
          <a:off x="0" y="1712746"/>
          <a:ext cx="1756315" cy="878157"/>
        </a:xfrm>
        <a:prstGeom prst="roundRect">
          <a:avLst>
            <a:gd name="adj" fmla="val 10000"/>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b="1" kern="1200" dirty="0" smtClean="0"/>
            <a:t>کمینه سازی محدودیت ها بر آزادی انتخاب: </a:t>
          </a:r>
          <a:r>
            <a:rPr lang="fa-IR" sz="1200" b="1" kern="1200" dirty="0" err="1" smtClean="0"/>
            <a:t>بیشینه</a:t>
          </a:r>
          <a:r>
            <a:rPr lang="fa-IR" sz="1200" b="1" kern="1200" dirty="0" smtClean="0"/>
            <a:t> سازی سلامتی؛ رفاه مالی؛ زمان در دسترس</a:t>
          </a:r>
          <a:endParaRPr lang="en-US" sz="1200" b="1" kern="1200" dirty="0"/>
        </a:p>
      </dsp:txBody>
      <dsp:txXfrm>
        <a:off x="25720" y="1738466"/>
        <a:ext cx="1704875" cy="826717"/>
      </dsp:txXfrm>
    </dsp:sp>
    <dsp:sp modelId="{CD63B70F-DB82-494F-9F10-DD1155423CB4}">
      <dsp:nvSpPr>
        <dsp:cNvPr id="0" name=""/>
        <dsp:cNvSpPr/>
      </dsp:nvSpPr>
      <dsp:spPr>
        <a:xfrm rot="7194947">
          <a:off x="6318129" y="4032805"/>
          <a:ext cx="1419839" cy="23048"/>
        </a:xfrm>
        <a:custGeom>
          <a:avLst/>
          <a:gdLst/>
          <a:ahLst/>
          <a:cxnLst/>
          <a:rect l="0" t="0" r="0" b="0"/>
          <a:pathLst>
            <a:path>
              <a:moveTo>
                <a:pt x="0" y="11524"/>
              </a:moveTo>
              <a:lnTo>
                <a:pt x="1419839" y="11524"/>
              </a:lnTo>
            </a:path>
          </a:pathLst>
        </a:custGeom>
        <a:noFill/>
        <a:ln w="12700" cap="flat" cmpd="sng" algn="ctr">
          <a:solidFill>
            <a:scrgbClr r="0" g="0" b="0"/>
          </a:solidFill>
          <a:prstDash val="solid"/>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b="1" kern="1200"/>
        </a:p>
      </dsp:txBody>
      <dsp:txXfrm rot="10800000">
        <a:off x="6992553" y="4008833"/>
        <a:ext cx="70991" cy="70991"/>
      </dsp:txXfrm>
    </dsp:sp>
    <dsp:sp modelId="{929B0799-956A-4547-8B96-0E3F82BE8156}">
      <dsp:nvSpPr>
        <dsp:cNvPr id="0" name=""/>
        <dsp:cNvSpPr/>
      </dsp:nvSpPr>
      <dsp:spPr>
        <a:xfrm>
          <a:off x="4917677" y="4220580"/>
          <a:ext cx="1756315" cy="878157"/>
        </a:xfrm>
        <a:prstGeom prst="roundRect">
          <a:avLst>
            <a:gd name="adj" fmla="val 10000"/>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b="1" kern="1200" dirty="0" smtClean="0"/>
            <a:t>پیگیری روابط ارزشمند</a:t>
          </a:r>
          <a:endParaRPr lang="en-US" sz="1200" b="1" kern="1200" dirty="0"/>
        </a:p>
      </dsp:txBody>
      <dsp:txXfrm>
        <a:off x="4943397" y="4246300"/>
        <a:ext cx="1704875" cy="826717"/>
      </dsp:txXfrm>
    </dsp:sp>
    <dsp:sp modelId="{7D92AD3A-FFB0-4EB6-8063-5AED396464D6}">
      <dsp:nvSpPr>
        <dsp:cNvPr id="0" name=""/>
        <dsp:cNvSpPr/>
      </dsp:nvSpPr>
      <dsp:spPr>
        <a:xfrm rot="10800000">
          <a:off x="4215151" y="4648134"/>
          <a:ext cx="702526" cy="23048"/>
        </a:xfrm>
        <a:custGeom>
          <a:avLst/>
          <a:gdLst/>
          <a:ahLst/>
          <a:cxnLst/>
          <a:rect l="0" t="0" r="0" b="0"/>
          <a:pathLst>
            <a:path>
              <a:moveTo>
                <a:pt x="0" y="11524"/>
              </a:moveTo>
              <a:lnTo>
                <a:pt x="702526" y="11524"/>
              </a:lnTo>
            </a:path>
          </a:pathLst>
        </a:custGeom>
        <a:noFill/>
        <a:ln w="12700" cap="flat" cmpd="sng" algn="ctr">
          <a:solidFill>
            <a:scrgbClr r="0" g="0" b="0"/>
          </a:solidFill>
          <a:prstDash val="solid"/>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b="1" kern="1200"/>
        </a:p>
      </dsp:txBody>
      <dsp:txXfrm rot="10800000">
        <a:off x="4548851" y="4642095"/>
        <a:ext cx="35126" cy="35126"/>
      </dsp:txXfrm>
    </dsp:sp>
    <dsp:sp modelId="{40F0AECA-8A2F-4B04-9D66-A887A5832DA2}">
      <dsp:nvSpPr>
        <dsp:cNvPr id="0" name=""/>
        <dsp:cNvSpPr/>
      </dsp:nvSpPr>
      <dsp:spPr>
        <a:xfrm>
          <a:off x="2458836" y="4220580"/>
          <a:ext cx="1756315" cy="878157"/>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b="1" kern="1200" dirty="0" err="1" smtClean="0"/>
            <a:t>بیشینه</a:t>
          </a:r>
          <a:r>
            <a:rPr lang="fa-IR" sz="1200" b="1" kern="1200" dirty="0" smtClean="0"/>
            <a:t> سازی فرصت های انتخاب</a:t>
          </a:r>
          <a:endParaRPr lang="en-US" sz="1200" b="1" kern="1200" dirty="0"/>
        </a:p>
      </dsp:txBody>
      <dsp:txXfrm>
        <a:off x="2484556" y="4246300"/>
        <a:ext cx="1704875" cy="826717"/>
      </dsp:txXfrm>
    </dsp:sp>
    <dsp:sp modelId="{E9E60CCD-9243-45F7-A4C2-630918A432C9}">
      <dsp:nvSpPr>
        <dsp:cNvPr id="0" name=""/>
        <dsp:cNvSpPr/>
      </dsp:nvSpPr>
      <dsp:spPr>
        <a:xfrm rot="10800000">
          <a:off x="1756315" y="4648134"/>
          <a:ext cx="702521" cy="23048"/>
        </a:xfrm>
        <a:custGeom>
          <a:avLst/>
          <a:gdLst/>
          <a:ahLst/>
          <a:cxnLst/>
          <a:rect l="0" t="0" r="0" b="0"/>
          <a:pathLst>
            <a:path>
              <a:moveTo>
                <a:pt x="0" y="11524"/>
              </a:moveTo>
              <a:lnTo>
                <a:pt x="702521" y="11524"/>
              </a:lnTo>
            </a:path>
          </a:pathLst>
        </a:custGeom>
        <a:noFill/>
        <a:ln w="12700" cap="flat" cmpd="sng" algn="ctr">
          <a:solidFill>
            <a:scrgbClr r="0" g="0" b="0"/>
          </a:solidFill>
          <a:prstDash val="solid"/>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b="1" kern="1200"/>
        </a:p>
      </dsp:txBody>
      <dsp:txXfrm rot="10800000">
        <a:off x="2090012" y="4642095"/>
        <a:ext cx="35126" cy="35126"/>
      </dsp:txXfrm>
    </dsp:sp>
    <dsp:sp modelId="{60F961A5-EFA9-4364-B59E-DFFF3761F7D5}">
      <dsp:nvSpPr>
        <dsp:cNvPr id="0" name=""/>
        <dsp:cNvSpPr/>
      </dsp:nvSpPr>
      <dsp:spPr>
        <a:xfrm>
          <a:off x="0" y="4220580"/>
          <a:ext cx="1756315" cy="878157"/>
        </a:xfrm>
        <a:prstGeom prst="roundRect">
          <a:avLst>
            <a:gd name="adj" fmla="val 10000"/>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b="1" kern="1200" dirty="0" smtClean="0"/>
            <a:t>کمینه سازی محدودیت ها بر فرصت های انتخاب: </a:t>
          </a:r>
          <a:r>
            <a:rPr lang="fa-IR" sz="1200" b="1" kern="1200" dirty="0" err="1" smtClean="0"/>
            <a:t>بیشینه</a:t>
          </a:r>
          <a:r>
            <a:rPr lang="fa-IR" sz="1200" b="1" kern="1200" dirty="0" smtClean="0"/>
            <a:t> سازی تفکر خلاق؛ کمینه سازی محدودیت های ناشی از دیگران</a:t>
          </a:r>
          <a:endParaRPr lang="en-US" sz="1200" b="1" kern="1200" dirty="0"/>
        </a:p>
      </dsp:txBody>
      <dsp:txXfrm>
        <a:off x="25720" y="4246300"/>
        <a:ext cx="1704875" cy="8267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98AF4-2C83-471A-AA6C-90110306F835}">
      <dsp:nvSpPr>
        <dsp:cNvPr id="0" name=""/>
        <dsp:cNvSpPr/>
      </dsp:nvSpPr>
      <dsp:spPr>
        <a:xfrm>
          <a:off x="4871099" y="76042"/>
          <a:ext cx="4272855" cy="691200"/>
        </a:xfrm>
        <a:prstGeom prst="rect">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w="9525" cap="flat" cmpd="sng" algn="ctr">
          <a:solidFill>
            <a:schemeClr val="accent2">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fa-IR" sz="2400" kern="1200" dirty="0" smtClean="0"/>
            <a:t>پارادایم تفکر گزینه ای </a:t>
          </a:r>
          <a:endParaRPr lang="en-US" sz="2400" kern="1200" dirty="0"/>
        </a:p>
      </dsp:txBody>
      <dsp:txXfrm>
        <a:off x="4871099" y="76042"/>
        <a:ext cx="4272855" cy="691200"/>
      </dsp:txXfrm>
    </dsp:sp>
    <dsp:sp modelId="{27AD93C6-97E3-48DD-9889-74AA4B288F99}">
      <dsp:nvSpPr>
        <dsp:cNvPr id="0" name=""/>
        <dsp:cNvSpPr/>
      </dsp:nvSpPr>
      <dsp:spPr>
        <a:xfrm>
          <a:off x="4871099" y="767242"/>
          <a:ext cx="4272855" cy="329400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r" defTabSz="1066800" rtl="1">
            <a:lnSpc>
              <a:spcPct val="90000"/>
            </a:lnSpc>
            <a:spcBef>
              <a:spcPct val="0"/>
            </a:spcBef>
            <a:spcAft>
              <a:spcPct val="15000"/>
            </a:spcAft>
            <a:buChar char="••"/>
          </a:pPr>
          <a:r>
            <a:rPr lang="fa-IR" sz="2400" kern="1200" dirty="0" smtClean="0"/>
            <a:t>تمرکز بر گزینه ها: گزینه ها موضوعیت دارند.</a:t>
          </a:r>
          <a:endParaRPr lang="en-US" sz="2400" kern="1200" dirty="0"/>
        </a:p>
        <a:p>
          <a:pPr marL="228600" lvl="1" indent="-228600" algn="r" defTabSz="1066800" rtl="1">
            <a:lnSpc>
              <a:spcPct val="90000"/>
            </a:lnSpc>
            <a:spcBef>
              <a:spcPct val="0"/>
            </a:spcBef>
            <a:spcAft>
              <a:spcPct val="15000"/>
            </a:spcAft>
            <a:buChar char="••"/>
          </a:pPr>
          <a:r>
            <a:rPr lang="fa-IR" sz="2400" kern="1200" dirty="0" smtClean="0"/>
            <a:t>برخوردی </a:t>
          </a:r>
          <a:r>
            <a:rPr lang="fa-IR" sz="2400" kern="1200" dirty="0" err="1" smtClean="0"/>
            <a:t>منفعلانه</a:t>
          </a:r>
          <a:endParaRPr lang="en-US" sz="2400" kern="1200" dirty="0"/>
        </a:p>
        <a:p>
          <a:pPr marL="228600" lvl="1" indent="-228600" algn="r" defTabSz="1066800" rtl="1">
            <a:lnSpc>
              <a:spcPct val="90000"/>
            </a:lnSpc>
            <a:spcBef>
              <a:spcPct val="0"/>
            </a:spcBef>
            <a:spcAft>
              <a:spcPct val="15000"/>
            </a:spcAft>
            <a:buChar char="••"/>
          </a:pPr>
          <a:r>
            <a:rPr lang="fa-IR" sz="2400" kern="1200" dirty="0" smtClean="0"/>
            <a:t>رویکردی </a:t>
          </a:r>
          <a:r>
            <a:rPr lang="fa-IR" sz="2400" kern="1200" dirty="0" err="1" smtClean="0"/>
            <a:t>واپس</a:t>
          </a:r>
          <a:r>
            <a:rPr lang="fa-IR" sz="2400" kern="1200" dirty="0" smtClean="0"/>
            <a:t> </a:t>
          </a:r>
          <a:r>
            <a:rPr lang="fa-IR" sz="2400" kern="1200" dirty="0" err="1" smtClean="0"/>
            <a:t>گرا:بستن</a:t>
          </a:r>
          <a:r>
            <a:rPr lang="fa-IR" sz="2400" kern="1200" dirty="0" smtClean="0"/>
            <a:t> درشکه شناسایی گزینه ها در جلوی اسب ارزش ها</a:t>
          </a:r>
          <a:endParaRPr lang="en-US" sz="2400" kern="1200" dirty="0"/>
        </a:p>
        <a:p>
          <a:pPr marL="228600" lvl="1" indent="-228600" algn="r" defTabSz="1066800" rtl="1">
            <a:lnSpc>
              <a:spcPct val="90000"/>
            </a:lnSpc>
            <a:spcBef>
              <a:spcPct val="0"/>
            </a:spcBef>
            <a:spcAft>
              <a:spcPct val="15000"/>
            </a:spcAft>
            <a:buChar char="••"/>
          </a:pPr>
          <a:r>
            <a:rPr lang="fa-IR" sz="2400" kern="1200" dirty="0" smtClean="0"/>
            <a:t>موقعیت تصمیم = مساله تصمیم</a:t>
          </a:r>
          <a:endParaRPr lang="en-US" sz="2400" kern="1200" dirty="0"/>
        </a:p>
        <a:p>
          <a:pPr marL="228600" lvl="1" indent="-228600" algn="r" defTabSz="1066800" rtl="1">
            <a:lnSpc>
              <a:spcPct val="90000"/>
            </a:lnSpc>
            <a:spcBef>
              <a:spcPct val="0"/>
            </a:spcBef>
            <a:spcAft>
              <a:spcPct val="15000"/>
            </a:spcAft>
            <a:buChar char="••"/>
          </a:pPr>
          <a:r>
            <a:rPr lang="fa-IR" sz="2400" kern="1200" dirty="0" smtClean="0"/>
            <a:t>هدف: حل مسائل تصمیم</a:t>
          </a:r>
          <a:endParaRPr lang="en-US" sz="2400" kern="1200" dirty="0"/>
        </a:p>
      </dsp:txBody>
      <dsp:txXfrm>
        <a:off x="4871099" y="767242"/>
        <a:ext cx="4272855" cy="3294000"/>
      </dsp:txXfrm>
    </dsp:sp>
    <dsp:sp modelId="{6FEC963E-EB3D-4C05-9686-205CE30C424D}">
      <dsp:nvSpPr>
        <dsp:cNvPr id="0" name=""/>
        <dsp:cNvSpPr/>
      </dsp:nvSpPr>
      <dsp:spPr>
        <a:xfrm>
          <a:off x="44" y="76042"/>
          <a:ext cx="4272855" cy="691200"/>
        </a:xfrm>
        <a:prstGeom prst="rect">
          <a:avLst/>
        </a:prstGeom>
        <a:gradFill rotWithShape="0">
          <a:gsLst>
            <a:gs pos="0">
              <a:schemeClr val="accent2">
                <a:hueOff val="4681519"/>
                <a:satOff val="-5839"/>
                <a:lumOff val="1373"/>
                <a:alphaOff val="0"/>
                <a:tint val="60000"/>
                <a:satMod val="160000"/>
              </a:schemeClr>
            </a:gs>
            <a:gs pos="46000">
              <a:schemeClr val="accent2">
                <a:hueOff val="4681519"/>
                <a:satOff val="-5839"/>
                <a:lumOff val="1373"/>
                <a:alphaOff val="0"/>
                <a:tint val="86000"/>
                <a:satMod val="160000"/>
              </a:schemeClr>
            </a:gs>
            <a:gs pos="100000">
              <a:schemeClr val="accent2">
                <a:hueOff val="4681519"/>
                <a:satOff val="-5839"/>
                <a:lumOff val="1373"/>
                <a:alphaOff val="0"/>
                <a:shade val="40000"/>
                <a:satMod val="160000"/>
              </a:schemeClr>
            </a:gs>
          </a:gsLst>
          <a:path path="circle">
            <a:fillToRect l="50000" t="155000" r="50000" b="-55000"/>
          </a:path>
        </a:gradFill>
        <a:ln w="9525" cap="flat" cmpd="sng" algn="ctr">
          <a:solidFill>
            <a:schemeClr val="accent2">
              <a:hueOff val="4681519"/>
              <a:satOff val="-5839"/>
              <a:lumOff val="1373"/>
              <a:alphaOff val="0"/>
            </a:schemeClr>
          </a:solidFill>
          <a:prstDash val="solid"/>
        </a:ln>
        <a:effectLst>
          <a:outerShdw blurRad="50800" dist="38100" dir="14700000" algn="t"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fa-IR" sz="2400" kern="1200" dirty="0" smtClean="0"/>
            <a:t>پارادایم تفکر ارزشی</a:t>
          </a:r>
          <a:endParaRPr lang="en-US" sz="2400" kern="1200" dirty="0"/>
        </a:p>
      </dsp:txBody>
      <dsp:txXfrm>
        <a:off x="44" y="76042"/>
        <a:ext cx="4272855" cy="691200"/>
      </dsp:txXfrm>
    </dsp:sp>
    <dsp:sp modelId="{877C36DB-EC3A-48DA-8452-1E4C60BA50AE}">
      <dsp:nvSpPr>
        <dsp:cNvPr id="0" name=""/>
        <dsp:cNvSpPr/>
      </dsp:nvSpPr>
      <dsp:spPr>
        <a:xfrm>
          <a:off x="44" y="767242"/>
          <a:ext cx="4272855" cy="3294000"/>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r" defTabSz="1066800" rtl="1">
            <a:lnSpc>
              <a:spcPct val="90000"/>
            </a:lnSpc>
            <a:spcBef>
              <a:spcPct val="0"/>
            </a:spcBef>
            <a:spcAft>
              <a:spcPct val="15000"/>
            </a:spcAft>
            <a:buChar char="••"/>
          </a:pPr>
          <a:r>
            <a:rPr lang="fa-IR" sz="2400" kern="1200" dirty="0" smtClean="0"/>
            <a:t>تمرکز بر ارزش ها</a:t>
          </a:r>
          <a:endParaRPr lang="en-US" sz="2400" kern="1200" dirty="0"/>
        </a:p>
        <a:p>
          <a:pPr marL="228600" lvl="1" indent="-228600" algn="r" defTabSz="1066800" rtl="1">
            <a:lnSpc>
              <a:spcPct val="90000"/>
            </a:lnSpc>
            <a:spcBef>
              <a:spcPct val="0"/>
            </a:spcBef>
            <a:spcAft>
              <a:spcPct val="15000"/>
            </a:spcAft>
            <a:buChar char="••"/>
          </a:pPr>
          <a:r>
            <a:rPr lang="fa-IR" sz="2400" kern="1200" dirty="0" smtClean="0"/>
            <a:t>برخوردی پیش </a:t>
          </a:r>
          <a:r>
            <a:rPr lang="fa-IR" sz="2400" kern="1200" dirty="0" err="1" smtClean="0"/>
            <a:t>دستانه</a:t>
          </a:r>
          <a:endParaRPr lang="en-US" sz="2400" kern="1200" dirty="0"/>
        </a:p>
        <a:p>
          <a:pPr marL="228600" lvl="1" indent="-228600" algn="r" defTabSz="1066800" rtl="1">
            <a:lnSpc>
              <a:spcPct val="90000"/>
            </a:lnSpc>
            <a:spcBef>
              <a:spcPct val="0"/>
            </a:spcBef>
            <a:spcAft>
              <a:spcPct val="15000"/>
            </a:spcAft>
            <a:buChar char="••"/>
          </a:pPr>
          <a:r>
            <a:rPr lang="fa-IR" sz="2400" kern="1200" dirty="0" smtClean="0"/>
            <a:t>اول ارزش ها بعد گزینه ها</a:t>
          </a:r>
          <a:endParaRPr lang="en-US" sz="2400" kern="1200" dirty="0"/>
        </a:p>
        <a:p>
          <a:pPr marL="228600" lvl="1" indent="-228600" algn="r" defTabSz="1066800" rtl="1">
            <a:lnSpc>
              <a:spcPct val="90000"/>
            </a:lnSpc>
            <a:spcBef>
              <a:spcPct val="0"/>
            </a:spcBef>
            <a:spcAft>
              <a:spcPct val="15000"/>
            </a:spcAft>
            <a:buChar char="••"/>
          </a:pPr>
          <a:r>
            <a:rPr lang="fa-IR" sz="2400" kern="1200" dirty="0" smtClean="0"/>
            <a:t>موقعیت تصمیم = فرصت تصمیم</a:t>
          </a:r>
          <a:endParaRPr lang="en-US" sz="2400" kern="1200" dirty="0"/>
        </a:p>
        <a:p>
          <a:pPr marL="228600" lvl="1" indent="-228600" algn="r" defTabSz="1066800" rtl="1">
            <a:lnSpc>
              <a:spcPct val="90000"/>
            </a:lnSpc>
            <a:spcBef>
              <a:spcPct val="0"/>
            </a:spcBef>
            <a:spcAft>
              <a:spcPct val="15000"/>
            </a:spcAft>
            <a:buChar char="••"/>
          </a:pPr>
          <a:r>
            <a:rPr lang="fa-IR" sz="2400" kern="1200" dirty="0" smtClean="0"/>
            <a:t>هدف: حل مسائل + مسئله یابی؛ ابداع فرصت تصمیم</a:t>
          </a:r>
          <a:endParaRPr lang="en-US" sz="2400" kern="1200" dirty="0"/>
        </a:p>
        <a:p>
          <a:pPr marL="228600" lvl="1" indent="-228600" algn="r" defTabSz="1066800" rtl="1">
            <a:lnSpc>
              <a:spcPct val="90000"/>
            </a:lnSpc>
            <a:spcBef>
              <a:spcPct val="0"/>
            </a:spcBef>
            <a:spcAft>
              <a:spcPct val="15000"/>
            </a:spcAft>
            <a:buChar char="••"/>
          </a:pPr>
          <a:endParaRPr lang="en-US" sz="2400" kern="1200" dirty="0"/>
        </a:p>
      </dsp:txBody>
      <dsp:txXfrm>
        <a:off x="44" y="767242"/>
        <a:ext cx="4272855" cy="3294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61E57-61C0-48AF-AA0C-8765C57A35DD}">
      <dsp:nvSpPr>
        <dsp:cNvPr id="0" name=""/>
        <dsp:cNvSpPr/>
      </dsp:nvSpPr>
      <dsp:spPr>
        <a:xfrm>
          <a:off x="1111" y="2182804"/>
          <a:ext cx="1560207" cy="78010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kern="1200" dirty="0" smtClean="0">
              <a:solidFill>
                <a:schemeClr val="bg2"/>
              </a:solidFill>
            </a:rPr>
            <a:t>افزایش ایمنی در مقابل آتش سوزی</a:t>
          </a:r>
          <a:endParaRPr lang="en-US" sz="2100" kern="1200" dirty="0">
            <a:solidFill>
              <a:schemeClr val="bg2"/>
            </a:solidFill>
          </a:endParaRPr>
        </a:p>
      </dsp:txBody>
      <dsp:txXfrm>
        <a:off x="23959" y="2205652"/>
        <a:ext cx="1514511" cy="734407"/>
      </dsp:txXfrm>
    </dsp:sp>
    <dsp:sp modelId="{AC3181E6-5825-4E80-B081-62FB87105E8A}">
      <dsp:nvSpPr>
        <dsp:cNvPr id="0" name=""/>
        <dsp:cNvSpPr/>
      </dsp:nvSpPr>
      <dsp:spPr>
        <a:xfrm rot="19457599">
          <a:off x="1489079" y="2331129"/>
          <a:ext cx="768560" cy="34892"/>
        </a:xfrm>
        <a:custGeom>
          <a:avLst/>
          <a:gdLst/>
          <a:ahLst/>
          <a:cxnLst/>
          <a:rect l="0" t="0" r="0" b="0"/>
          <a:pathLst>
            <a:path>
              <a:moveTo>
                <a:pt x="0" y="17446"/>
              </a:moveTo>
              <a:lnTo>
                <a:pt x="768560" y="17446"/>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54145" y="2329362"/>
        <a:ext cx="38428" cy="38428"/>
      </dsp:txXfrm>
    </dsp:sp>
    <dsp:sp modelId="{37717829-90B6-459F-B620-8C2FC387DC02}">
      <dsp:nvSpPr>
        <dsp:cNvPr id="0" name=""/>
        <dsp:cNvSpPr/>
      </dsp:nvSpPr>
      <dsp:spPr>
        <a:xfrm>
          <a:off x="2185401" y="1734244"/>
          <a:ext cx="1560207" cy="78010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kern="1200" dirty="0" smtClean="0"/>
            <a:t>خرید تجهیزات آتش نشانی</a:t>
          </a:r>
          <a:endParaRPr lang="en-US" sz="2100" kern="1200" dirty="0"/>
        </a:p>
      </dsp:txBody>
      <dsp:txXfrm>
        <a:off x="2208249" y="1757092"/>
        <a:ext cx="1514511" cy="734407"/>
      </dsp:txXfrm>
    </dsp:sp>
    <dsp:sp modelId="{2ED2D224-8263-45D3-AAC7-AAC13D142F88}">
      <dsp:nvSpPr>
        <dsp:cNvPr id="0" name=""/>
        <dsp:cNvSpPr/>
      </dsp:nvSpPr>
      <dsp:spPr>
        <a:xfrm rot="18770822">
          <a:off x="3598794" y="1770430"/>
          <a:ext cx="917710" cy="34892"/>
        </a:xfrm>
        <a:custGeom>
          <a:avLst/>
          <a:gdLst/>
          <a:ahLst/>
          <a:cxnLst/>
          <a:rect l="0" t="0" r="0" b="0"/>
          <a:pathLst>
            <a:path>
              <a:moveTo>
                <a:pt x="0" y="17446"/>
              </a:moveTo>
              <a:lnTo>
                <a:pt x="917710" y="1744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34707" y="1764933"/>
        <a:ext cx="45885" cy="45885"/>
      </dsp:txXfrm>
    </dsp:sp>
    <dsp:sp modelId="{A98F2C55-9AD2-4E90-8791-52329063C8CA}">
      <dsp:nvSpPr>
        <dsp:cNvPr id="0" name=""/>
        <dsp:cNvSpPr/>
      </dsp:nvSpPr>
      <dsp:spPr>
        <a:xfrm>
          <a:off x="4369691" y="1061405"/>
          <a:ext cx="1560207" cy="78010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a:t>
          </a:r>
          <a:r>
            <a:rPr lang="fa-IR" sz="2100" kern="1200" dirty="0" smtClean="0"/>
            <a:t>خرید از شرکت </a:t>
          </a:r>
          <a:endParaRPr lang="en-US" sz="2100" kern="1200" dirty="0"/>
        </a:p>
      </dsp:txBody>
      <dsp:txXfrm>
        <a:off x="4392539" y="1084253"/>
        <a:ext cx="1514511" cy="734407"/>
      </dsp:txXfrm>
    </dsp:sp>
    <dsp:sp modelId="{29DDAAD8-0E1E-4A26-B91F-96CAF093A635}">
      <dsp:nvSpPr>
        <dsp:cNvPr id="0" name=""/>
        <dsp:cNvSpPr/>
      </dsp:nvSpPr>
      <dsp:spPr>
        <a:xfrm rot="19457599">
          <a:off x="5857659" y="1209730"/>
          <a:ext cx="768560" cy="34892"/>
        </a:xfrm>
        <a:custGeom>
          <a:avLst/>
          <a:gdLst/>
          <a:ahLst/>
          <a:cxnLst/>
          <a:rect l="0" t="0" r="0" b="0"/>
          <a:pathLst>
            <a:path>
              <a:moveTo>
                <a:pt x="0" y="17446"/>
              </a:moveTo>
              <a:lnTo>
                <a:pt x="768560" y="1744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2726" y="1207963"/>
        <a:ext cx="38428" cy="38428"/>
      </dsp:txXfrm>
    </dsp:sp>
    <dsp:sp modelId="{4B43985B-7923-4F96-975B-B6EB9B5DAB2B}">
      <dsp:nvSpPr>
        <dsp:cNvPr id="0" name=""/>
        <dsp:cNvSpPr/>
      </dsp:nvSpPr>
      <dsp:spPr>
        <a:xfrm>
          <a:off x="6553981" y="612845"/>
          <a:ext cx="1560207" cy="78010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kern="1200" dirty="0" smtClean="0"/>
            <a:t>؟</a:t>
          </a:r>
          <a:endParaRPr lang="en-US" sz="2100" kern="1200" dirty="0"/>
        </a:p>
      </dsp:txBody>
      <dsp:txXfrm>
        <a:off x="6576829" y="635693"/>
        <a:ext cx="1514511" cy="734407"/>
      </dsp:txXfrm>
    </dsp:sp>
    <dsp:sp modelId="{8BDA0D7C-684C-443D-9529-46DB5255011B}">
      <dsp:nvSpPr>
        <dsp:cNvPr id="0" name=""/>
        <dsp:cNvSpPr/>
      </dsp:nvSpPr>
      <dsp:spPr>
        <a:xfrm rot="2142401">
          <a:off x="5857659" y="1658290"/>
          <a:ext cx="768560" cy="34892"/>
        </a:xfrm>
        <a:custGeom>
          <a:avLst/>
          <a:gdLst/>
          <a:ahLst/>
          <a:cxnLst/>
          <a:rect l="0" t="0" r="0" b="0"/>
          <a:pathLst>
            <a:path>
              <a:moveTo>
                <a:pt x="0" y="17446"/>
              </a:moveTo>
              <a:lnTo>
                <a:pt x="768560" y="1744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2726" y="1656522"/>
        <a:ext cx="38428" cy="38428"/>
      </dsp:txXfrm>
    </dsp:sp>
    <dsp:sp modelId="{DD822ABE-C1B9-4174-8D82-D2894086C8CF}">
      <dsp:nvSpPr>
        <dsp:cNvPr id="0" name=""/>
        <dsp:cNvSpPr/>
      </dsp:nvSpPr>
      <dsp:spPr>
        <a:xfrm>
          <a:off x="6553981" y="1509964"/>
          <a:ext cx="1560207" cy="78010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kern="1200" dirty="0" smtClean="0"/>
            <a:t>؟</a:t>
          </a:r>
          <a:endParaRPr lang="en-US" sz="2100" kern="1200" dirty="0"/>
        </a:p>
      </dsp:txBody>
      <dsp:txXfrm>
        <a:off x="6576829" y="1532812"/>
        <a:ext cx="1514511" cy="734407"/>
      </dsp:txXfrm>
    </dsp:sp>
    <dsp:sp modelId="{3393ABDA-CEFF-4DC6-9B8E-C126E4F0A08B}">
      <dsp:nvSpPr>
        <dsp:cNvPr id="0" name=""/>
        <dsp:cNvSpPr/>
      </dsp:nvSpPr>
      <dsp:spPr>
        <a:xfrm rot="2829178">
          <a:off x="3598794" y="2443269"/>
          <a:ext cx="917710" cy="34892"/>
        </a:xfrm>
        <a:custGeom>
          <a:avLst/>
          <a:gdLst/>
          <a:ahLst/>
          <a:cxnLst/>
          <a:rect l="0" t="0" r="0" b="0"/>
          <a:pathLst>
            <a:path>
              <a:moveTo>
                <a:pt x="0" y="17446"/>
              </a:moveTo>
              <a:lnTo>
                <a:pt x="917710" y="1744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34707" y="2437773"/>
        <a:ext cx="45885" cy="45885"/>
      </dsp:txXfrm>
    </dsp:sp>
    <dsp:sp modelId="{A1A49CAA-40DC-4985-B448-7436BDAE8FE8}">
      <dsp:nvSpPr>
        <dsp:cNvPr id="0" name=""/>
        <dsp:cNvSpPr/>
      </dsp:nvSpPr>
      <dsp:spPr>
        <a:xfrm>
          <a:off x="4369691" y="2407083"/>
          <a:ext cx="1560207" cy="78010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B</a:t>
          </a:r>
          <a:r>
            <a:rPr lang="fa-IR" sz="2100" kern="1200" dirty="0" smtClean="0"/>
            <a:t>خرید از شرکت </a:t>
          </a:r>
          <a:endParaRPr lang="en-US" sz="2100" kern="1200" dirty="0"/>
        </a:p>
      </dsp:txBody>
      <dsp:txXfrm>
        <a:off x="4392539" y="2429931"/>
        <a:ext cx="1514511" cy="734407"/>
      </dsp:txXfrm>
    </dsp:sp>
    <dsp:sp modelId="{D0D8AAC6-3FFA-45D3-B8C8-0F7095D62E69}">
      <dsp:nvSpPr>
        <dsp:cNvPr id="0" name=""/>
        <dsp:cNvSpPr/>
      </dsp:nvSpPr>
      <dsp:spPr>
        <a:xfrm>
          <a:off x="5929898" y="2779689"/>
          <a:ext cx="624082" cy="34892"/>
        </a:xfrm>
        <a:custGeom>
          <a:avLst/>
          <a:gdLst/>
          <a:ahLst/>
          <a:cxnLst/>
          <a:rect l="0" t="0" r="0" b="0"/>
          <a:pathLst>
            <a:path>
              <a:moveTo>
                <a:pt x="0" y="17446"/>
              </a:moveTo>
              <a:lnTo>
                <a:pt x="624082" y="1744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6338" y="2781533"/>
        <a:ext cx="31204" cy="31204"/>
      </dsp:txXfrm>
    </dsp:sp>
    <dsp:sp modelId="{3181CB69-7DC8-49D4-8878-5765FF3D6826}">
      <dsp:nvSpPr>
        <dsp:cNvPr id="0" name=""/>
        <dsp:cNvSpPr/>
      </dsp:nvSpPr>
      <dsp:spPr>
        <a:xfrm>
          <a:off x="6553981" y="2407083"/>
          <a:ext cx="1560207" cy="78010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US" sz="2100" kern="1200" dirty="0"/>
        </a:p>
      </dsp:txBody>
      <dsp:txXfrm>
        <a:off x="6576829" y="2429931"/>
        <a:ext cx="1514511" cy="734407"/>
      </dsp:txXfrm>
    </dsp:sp>
    <dsp:sp modelId="{E0503775-D8C4-48B8-8F9D-CEFB2F99EED2}">
      <dsp:nvSpPr>
        <dsp:cNvPr id="0" name=""/>
        <dsp:cNvSpPr/>
      </dsp:nvSpPr>
      <dsp:spPr>
        <a:xfrm rot="2142401">
          <a:off x="1489079" y="2779689"/>
          <a:ext cx="768560" cy="34892"/>
        </a:xfrm>
        <a:custGeom>
          <a:avLst/>
          <a:gdLst/>
          <a:ahLst/>
          <a:cxnLst/>
          <a:rect l="0" t="0" r="0" b="0"/>
          <a:pathLst>
            <a:path>
              <a:moveTo>
                <a:pt x="0" y="17446"/>
              </a:moveTo>
              <a:lnTo>
                <a:pt x="768560" y="17446"/>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54145" y="2777921"/>
        <a:ext cx="38428" cy="38428"/>
      </dsp:txXfrm>
    </dsp:sp>
    <dsp:sp modelId="{D6E74A1A-DF95-4600-BA59-D7F278F9CA00}">
      <dsp:nvSpPr>
        <dsp:cNvPr id="0" name=""/>
        <dsp:cNvSpPr/>
      </dsp:nvSpPr>
      <dsp:spPr>
        <a:xfrm>
          <a:off x="2185401" y="2631363"/>
          <a:ext cx="1560207" cy="78010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kern="1200" dirty="0" smtClean="0"/>
            <a:t>به کارگیری نیروی انسانی بیشتر</a:t>
          </a:r>
          <a:endParaRPr lang="en-US" sz="2100" kern="1200" dirty="0"/>
        </a:p>
      </dsp:txBody>
      <dsp:txXfrm>
        <a:off x="2208249" y="2654211"/>
        <a:ext cx="1514511" cy="7344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BCF51-C909-4D60-A25B-C84EF78B9D06}">
      <dsp:nvSpPr>
        <dsp:cNvPr id="0" name=""/>
        <dsp:cNvSpPr/>
      </dsp:nvSpPr>
      <dsp:spPr>
        <a:xfrm>
          <a:off x="402638" y="2629156"/>
          <a:ext cx="1405773" cy="70288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t>افزایش ایمنی در مقابل آتش سوزی</a:t>
          </a:r>
          <a:endParaRPr lang="en-US" sz="1900" kern="1200" dirty="0"/>
        </a:p>
      </dsp:txBody>
      <dsp:txXfrm>
        <a:off x="423225" y="2649743"/>
        <a:ext cx="1364599" cy="661712"/>
      </dsp:txXfrm>
    </dsp:sp>
    <dsp:sp modelId="{B58E4194-671D-42A0-BADB-A731EAE85089}">
      <dsp:nvSpPr>
        <dsp:cNvPr id="0" name=""/>
        <dsp:cNvSpPr/>
      </dsp:nvSpPr>
      <dsp:spPr>
        <a:xfrm rot="18289469">
          <a:off x="1597232" y="2561169"/>
          <a:ext cx="984668" cy="30541"/>
        </a:xfrm>
        <a:custGeom>
          <a:avLst/>
          <a:gdLst/>
          <a:ahLst/>
          <a:cxnLst/>
          <a:rect l="0" t="0" r="0" b="0"/>
          <a:pathLst>
            <a:path>
              <a:moveTo>
                <a:pt x="0" y="15270"/>
              </a:moveTo>
              <a:lnTo>
                <a:pt x="984668" y="1527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64950" y="2551823"/>
        <a:ext cx="49233" cy="49233"/>
      </dsp:txXfrm>
    </dsp:sp>
    <dsp:sp modelId="{AD286D72-3E11-401A-89F3-BCC8759D4634}">
      <dsp:nvSpPr>
        <dsp:cNvPr id="0" name=""/>
        <dsp:cNvSpPr/>
      </dsp:nvSpPr>
      <dsp:spPr>
        <a:xfrm>
          <a:off x="2370721" y="1820837"/>
          <a:ext cx="1405773" cy="70288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t>کاهش زمان واکنش</a:t>
          </a:r>
          <a:endParaRPr lang="en-US" sz="1900" kern="1200" dirty="0"/>
        </a:p>
      </dsp:txBody>
      <dsp:txXfrm>
        <a:off x="2391308" y="1841424"/>
        <a:ext cx="1364599" cy="661712"/>
      </dsp:txXfrm>
    </dsp:sp>
    <dsp:sp modelId="{7C803D05-1228-4E27-A860-B778093CC572}">
      <dsp:nvSpPr>
        <dsp:cNvPr id="0" name=""/>
        <dsp:cNvSpPr/>
      </dsp:nvSpPr>
      <dsp:spPr>
        <a:xfrm rot="17500715">
          <a:off x="3296537" y="1449729"/>
          <a:ext cx="1522225" cy="30541"/>
        </a:xfrm>
        <a:custGeom>
          <a:avLst/>
          <a:gdLst/>
          <a:ahLst/>
          <a:cxnLst/>
          <a:rect l="0" t="0" r="0" b="0"/>
          <a:pathLst>
            <a:path>
              <a:moveTo>
                <a:pt x="0" y="15270"/>
              </a:moveTo>
              <a:lnTo>
                <a:pt x="1522225" y="15270"/>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19594" y="1426945"/>
        <a:ext cx="76111" cy="76111"/>
      </dsp:txXfrm>
    </dsp:sp>
    <dsp:sp modelId="{FCAF2CF0-839B-4EE6-9BB1-C079B59E7EE3}">
      <dsp:nvSpPr>
        <dsp:cNvPr id="0" name=""/>
        <dsp:cNvSpPr/>
      </dsp:nvSpPr>
      <dsp:spPr>
        <a:xfrm>
          <a:off x="4338804" y="406277"/>
          <a:ext cx="1405773" cy="70288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t>فعالیت های </a:t>
          </a:r>
          <a:r>
            <a:rPr lang="fa-IR" sz="1900" kern="1200" dirty="0" err="1" smtClean="0"/>
            <a:t>پیشیگرانه</a:t>
          </a:r>
          <a:endParaRPr lang="en-US" sz="1900" kern="1200" dirty="0"/>
        </a:p>
      </dsp:txBody>
      <dsp:txXfrm>
        <a:off x="4359391" y="426864"/>
        <a:ext cx="1364599" cy="661712"/>
      </dsp:txXfrm>
    </dsp:sp>
    <dsp:sp modelId="{1281CBB3-B010-4C1D-85EB-EA3FF62845D8}">
      <dsp:nvSpPr>
        <dsp:cNvPr id="0" name=""/>
        <dsp:cNvSpPr/>
      </dsp:nvSpPr>
      <dsp:spPr>
        <a:xfrm rot="19457599">
          <a:off x="5679489" y="540369"/>
          <a:ext cx="692486" cy="30541"/>
        </a:xfrm>
        <a:custGeom>
          <a:avLst/>
          <a:gdLst/>
          <a:ahLst/>
          <a:cxnLst/>
          <a:rect l="0" t="0" r="0" b="0"/>
          <a:pathLst>
            <a:path>
              <a:moveTo>
                <a:pt x="0" y="15270"/>
              </a:moveTo>
              <a:lnTo>
                <a:pt x="692486" y="15270"/>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08420" y="538328"/>
        <a:ext cx="34624" cy="34624"/>
      </dsp:txXfrm>
    </dsp:sp>
    <dsp:sp modelId="{D971D2AD-2F43-43D6-82A1-07C5008CF909}">
      <dsp:nvSpPr>
        <dsp:cNvPr id="0" name=""/>
        <dsp:cNvSpPr/>
      </dsp:nvSpPr>
      <dsp:spPr>
        <a:xfrm>
          <a:off x="6306887" y="2117"/>
          <a:ext cx="1405773" cy="70288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t>بازدید از ساختمان ها</a:t>
          </a:r>
          <a:endParaRPr lang="en-US" sz="1900" kern="1200" dirty="0"/>
        </a:p>
      </dsp:txBody>
      <dsp:txXfrm>
        <a:off x="6327474" y="22704"/>
        <a:ext cx="1364599" cy="661712"/>
      </dsp:txXfrm>
    </dsp:sp>
    <dsp:sp modelId="{5ABC5A97-8C72-499A-B88B-17E9581E98A4}">
      <dsp:nvSpPr>
        <dsp:cNvPr id="0" name=""/>
        <dsp:cNvSpPr/>
      </dsp:nvSpPr>
      <dsp:spPr>
        <a:xfrm rot="2142401">
          <a:off x="5679489" y="944529"/>
          <a:ext cx="692486" cy="30541"/>
        </a:xfrm>
        <a:custGeom>
          <a:avLst/>
          <a:gdLst/>
          <a:ahLst/>
          <a:cxnLst/>
          <a:rect l="0" t="0" r="0" b="0"/>
          <a:pathLst>
            <a:path>
              <a:moveTo>
                <a:pt x="0" y="15270"/>
              </a:moveTo>
              <a:lnTo>
                <a:pt x="692486" y="15270"/>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08420" y="942488"/>
        <a:ext cx="34624" cy="34624"/>
      </dsp:txXfrm>
    </dsp:sp>
    <dsp:sp modelId="{74E9006F-38D3-40DF-B096-2C34D0827007}">
      <dsp:nvSpPr>
        <dsp:cNvPr id="0" name=""/>
        <dsp:cNvSpPr/>
      </dsp:nvSpPr>
      <dsp:spPr>
        <a:xfrm>
          <a:off x="6306887" y="810437"/>
          <a:ext cx="1405773" cy="70288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t>آموزش همگانی</a:t>
          </a:r>
          <a:endParaRPr lang="en-US" sz="1900" kern="1200" dirty="0"/>
        </a:p>
      </dsp:txBody>
      <dsp:txXfrm>
        <a:off x="6327474" y="831024"/>
        <a:ext cx="1364599" cy="661712"/>
      </dsp:txXfrm>
    </dsp:sp>
    <dsp:sp modelId="{222B3A1C-6A76-4D39-9BDE-FE4E9651D99B}">
      <dsp:nvSpPr>
        <dsp:cNvPr id="0" name=""/>
        <dsp:cNvSpPr/>
      </dsp:nvSpPr>
      <dsp:spPr>
        <a:xfrm rot="2829178">
          <a:off x="3644213" y="2460129"/>
          <a:ext cx="826872" cy="30541"/>
        </a:xfrm>
        <a:custGeom>
          <a:avLst/>
          <a:gdLst/>
          <a:ahLst/>
          <a:cxnLst/>
          <a:rect l="0" t="0" r="0" b="0"/>
          <a:pathLst>
            <a:path>
              <a:moveTo>
                <a:pt x="0" y="15270"/>
              </a:moveTo>
              <a:lnTo>
                <a:pt x="826872" y="15270"/>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36978" y="2454728"/>
        <a:ext cx="41343" cy="41343"/>
      </dsp:txXfrm>
    </dsp:sp>
    <dsp:sp modelId="{6BDA7A8F-7A65-447D-AC3E-8FAB5EC40041}">
      <dsp:nvSpPr>
        <dsp:cNvPr id="0" name=""/>
        <dsp:cNvSpPr/>
      </dsp:nvSpPr>
      <dsp:spPr>
        <a:xfrm>
          <a:off x="4338804" y="2427076"/>
          <a:ext cx="1405773" cy="70288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t>اطلاع رسانی صحیح</a:t>
          </a:r>
          <a:endParaRPr lang="en-US" sz="1900" kern="1200" dirty="0"/>
        </a:p>
      </dsp:txBody>
      <dsp:txXfrm>
        <a:off x="4359391" y="2447663"/>
        <a:ext cx="1364599" cy="661712"/>
      </dsp:txXfrm>
    </dsp:sp>
    <dsp:sp modelId="{FC921DCD-D3E8-4362-A051-0785B849C9AC}">
      <dsp:nvSpPr>
        <dsp:cNvPr id="0" name=""/>
        <dsp:cNvSpPr/>
      </dsp:nvSpPr>
      <dsp:spPr>
        <a:xfrm rot="18289469">
          <a:off x="5533398" y="2359089"/>
          <a:ext cx="984668" cy="30541"/>
        </a:xfrm>
        <a:custGeom>
          <a:avLst/>
          <a:gdLst/>
          <a:ahLst/>
          <a:cxnLst/>
          <a:rect l="0" t="0" r="0" b="0"/>
          <a:pathLst>
            <a:path>
              <a:moveTo>
                <a:pt x="0" y="15270"/>
              </a:moveTo>
              <a:lnTo>
                <a:pt x="984668" y="15270"/>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01116" y="2349743"/>
        <a:ext cx="49233" cy="49233"/>
      </dsp:txXfrm>
    </dsp:sp>
    <dsp:sp modelId="{9CA7F970-C86E-4C39-94D9-76AF9B03DD51}">
      <dsp:nvSpPr>
        <dsp:cNvPr id="0" name=""/>
        <dsp:cNvSpPr/>
      </dsp:nvSpPr>
      <dsp:spPr>
        <a:xfrm>
          <a:off x="6306887" y="1618757"/>
          <a:ext cx="1405773" cy="70288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t>آموزش مردم</a:t>
          </a:r>
          <a:endParaRPr lang="en-US" sz="1900" kern="1200" dirty="0"/>
        </a:p>
      </dsp:txBody>
      <dsp:txXfrm>
        <a:off x="6327474" y="1639344"/>
        <a:ext cx="1364599" cy="661712"/>
      </dsp:txXfrm>
    </dsp:sp>
    <dsp:sp modelId="{4758989D-2452-476E-8087-12B8FA26EAE3}">
      <dsp:nvSpPr>
        <dsp:cNvPr id="0" name=""/>
        <dsp:cNvSpPr/>
      </dsp:nvSpPr>
      <dsp:spPr>
        <a:xfrm>
          <a:off x="5744578" y="2763249"/>
          <a:ext cx="562309" cy="30541"/>
        </a:xfrm>
        <a:custGeom>
          <a:avLst/>
          <a:gdLst/>
          <a:ahLst/>
          <a:cxnLst/>
          <a:rect l="0" t="0" r="0" b="0"/>
          <a:pathLst>
            <a:path>
              <a:moveTo>
                <a:pt x="0" y="15270"/>
              </a:moveTo>
              <a:lnTo>
                <a:pt x="562309" y="15270"/>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11675" y="2764462"/>
        <a:ext cx="28115" cy="28115"/>
      </dsp:txXfrm>
    </dsp:sp>
    <dsp:sp modelId="{CD5B20E2-2825-4CF8-9D9E-6C788F5E976E}">
      <dsp:nvSpPr>
        <dsp:cNvPr id="0" name=""/>
        <dsp:cNvSpPr/>
      </dsp:nvSpPr>
      <dsp:spPr>
        <a:xfrm>
          <a:off x="6306887" y="2427076"/>
          <a:ext cx="1405773" cy="70288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t>آموزش کارکنان</a:t>
          </a:r>
          <a:endParaRPr lang="en-US" sz="1900" kern="1200" dirty="0"/>
        </a:p>
      </dsp:txBody>
      <dsp:txXfrm>
        <a:off x="6327474" y="2447663"/>
        <a:ext cx="1364599" cy="661712"/>
      </dsp:txXfrm>
    </dsp:sp>
    <dsp:sp modelId="{53A4525A-632C-48A8-86D6-B9B8E0159861}">
      <dsp:nvSpPr>
        <dsp:cNvPr id="0" name=""/>
        <dsp:cNvSpPr/>
      </dsp:nvSpPr>
      <dsp:spPr>
        <a:xfrm rot="3310531">
          <a:off x="5533398" y="3167409"/>
          <a:ext cx="984668" cy="30541"/>
        </a:xfrm>
        <a:custGeom>
          <a:avLst/>
          <a:gdLst/>
          <a:ahLst/>
          <a:cxnLst/>
          <a:rect l="0" t="0" r="0" b="0"/>
          <a:pathLst>
            <a:path>
              <a:moveTo>
                <a:pt x="0" y="15270"/>
              </a:moveTo>
              <a:lnTo>
                <a:pt x="984668" y="15270"/>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01116" y="3158063"/>
        <a:ext cx="49233" cy="49233"/>
      </dsp:txXfrm>
    </dsp:sp>
    <dsp:sp modelId="{3CFFBD48-3D55-414C-B814-08577818A459}">
      <dsp:nvSpPr>
        <dsp:cNvPr id="0" name=""/>
        <dsp:cNvSpPr/>
      </dsp:nvSpPr>
      <dsp:spPr>
        <a:xfrm>
          <a:off x="6306887" y="3235396"/>
          <a:ext cx="1405773" cy="70288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t>بهبود ساختارهای ارتباطی</a:t>
          </a:r>
          <a:endParaRPr lang="en-US" sz="1900" kern="1200" dirty="0"/>
        </a:p>
      </dsp:txBody>
      <dsp:txXfrm>
        <a:off x="6327474" y="3255983"/>
        <a:ext cx="1364599" cy="661712"/>
      </dsp:txXfrm>
    </dsp:sp>
    <dsp:sp modelId="{E231A892-A0AA-47EC-8A9E-BABE69F64E07}">
      <dsp:nvSpPr>
        <dsp:cNvPr id="0" name=""/>
        <dsp:cNvSpPr/>
      </dsp:nvSpPr>
      <dsp:spPr>
        <a:xfrm rot="4099285">
          <a:off x="3296537" y="2864289"/>
          <a:ext cx="1522225" cy="30541"/>
        </a:xfrm>
        <a:custGeom>
          <a:avLst/>
          <a:gdLst/>
          <a:ahLst/>
          <a:cxnLst/>
          <a:rect l="0" t="0" r="0" b="0"/>
          <a:pathLst>
            <a:path>
              <a:moveTo>
                <a:pt x="0" y="15270"/>
              </a:moveTo>
              <a:lnTo>
                <a:pt x="1522225" y="15270"/>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19594" y="2841504"/>
        <a:ext cx="76111" cy="76111"/>
      </dsp:txXfrm>
    </dsp:sp>
    <dsp:sp modelId="{D2753C62-DEC8-492E-9756-502FBEDBFB2F}">
      <dsp:nvSpPr>
        <dsp:cNvPr id="0" name=""/>
        <dsp:cNvSpPr/>
      </dsp:nvSpPr>
      <dsp:spPr>
        <a:xfrm>
          <a:off x="4338804" y="3235396"/>
          <a:ext cx="1405773" cy="70288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t>اعزام تجهیزات </a:t>
          </a:r>
          <a:r>
            <a:rPr lang="fa-IR" sz="1900" kern="1200" dirty="0" err="1" smtClean="0"/>
            <a:t>حداقلی</a:t>
          </a:r>
          <a:endParaRPr lang="en-US" sz="1900" kern="1200" dirty="0"/>
        </a:p>
      </dsp:txBody>
      <dsp:txXfrm>
        <a:off x="4359391" y="3255983"/>
        <a:ext cx="1364599" cy="661712"/>
      </dsp:txXfrm>
    </dsp:sp>
    <dsp:sp modelId="{663AD75F-477E-4274-85A3-F902382E3152}">
      <dsp:nvSpPr>
        <dsp:cNvPr id="0" name=""/>
        <dsp:cNvSpPr/>
      </dsp:nvSpPr>
      <dsp:spPr>
        <a:xfrm>
          <a:off x="1808412" y="2965329"/>
          <a:ext cx="562309" cy="30541"/>
        </a:xfrm>
        <a:custGeom>
          <a:avLst/>
          <a:gdLst/>
          <a:ahLst/>
          <a:cxnLst/>
          <a:rect l="0" t="0" r="0" b="0"/>
          <a:pathLst>
            <a:path>
              <a:moveTo>
                <a:pt x="0" y="15270"/>
              </a:moveTo>
              <a:lnTo>
                <a:pt x="562309" y="1527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75509" y="2966542"/>
        <a:ext cx="28115" cy="28115"/>
      </dsp:txXfrm>
    </dsp:sp>
    <dsp:sp modelId="{32E689B5-8B66-465A-994F-DF312C952D57}">
      <dsp:nvSpPr>
        <dsp:cNvPr id="0" name=""/>
        <dsp:cNvSpPr/>
      </dsp:nvSpPr>
      <dsp:spPr>
        <a:xfrm>
          <a:off x="2370721" y="2629156"/>
          <a:ext cx="1405773" cy="70288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t>خرید تجهیزات</a:t>
          </a:r>
          <a:endParaRPr lang="en-US" sz="1900" kern="1200" dirty="0"/>
        </a:p>
      </dsp:txBody>
      <dsp:txXfrm>
        <a:off x="2391308" y="2649743"/>
        <a:ext cx="1364599" cy="661712"/>
      </dsp:txXfrm>
    </dsp:sp>
    <dsp:sp modelId="{B7EAE766-E534-4576-84A8-D3D08823C198}">
      <dsp:nvSpPr>
        <dsp:cNvPr id="0" name=""/>
        <dsp:cNvSpPr/>
      </dsp:nvSpPr>
      <dsp:spPr>
        <a:xfrm rot="3310531">
          <a:off x="1597232" y="3369489"/>
          <a:ext cx="984668" cy="30541"/>
        </a:xfrm>
        <a:custGeom>
          <a:avLst/>
          <a:gdLst/>
          <a:ahLst/>
          <a:cxnLst/>
          <a:rect l="0" t="0" r="0" b="0"/>
          <a:pathLst>
            <a:path>
              <a:moveTo>
                <a:pt x="0" y="15270"/>
              </a:moveTo>
              <a:lnTo>
                <a:pt x="984668" y="1527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64950" y="3360143"/>
        <a:ext cx="49233" cy="49233"/>
      </dsp:txXfrm>
    </dsp:sp>
    <dsp:sp modelId="{94FC694E-0318-4413-A034-03702BD849BB}">
      <dsp:nvSpPr>
        <dsp:cNvPr id="0" name=""/>
        <dsp:cNvSpPr/>
      </dsp:nvSpPr>
      <dsp:spPr>
        <a:xfrm>
          <a:off x="2370721" y="3437476"/>
          <a:ext cx="1405773" cy="70288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t>افزایش نیروی انسانی بیشتر</a:t>
          </a:r>
          <a:endParaRPr lang="en-US" sz="1900" kern="1200" dirty="0"/>
        </a:p>
      </dsp:txBody>
      <dsp:txXfrm>
        <a:off x="2391308" y="3458063"/>
        <a:ext cx="1364599" cy="6617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07E23-0D59-4B9F-96E7-D6FB966D1822}">
      <dsp:nvSpPr>
        <dsp:cNvPr id="0" name=""/>
        <dsp:cNvSpPr/>
      </dsp:nvSpPr>
      <dsp:spPr>
        <a:xfrm>
          <a:off x="3491058" y="2202182"/>
          <a:ext cx="1145883" cy="114588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t>تفکر در باره ارزش ها</a:t>
          </a:r>
          <a:endParaRPr lang="en-US" sz="1900" kern="1200" dirty="0"/>
        </a:p>
      </dsp:txBody>
      <dsp:txXfrm>
        <a:off x="3658869" y="2369993"/>
        <a:ext cx="810261" cy="810261"/>
      </dsp:txXfrm>
    </dsp:sp>
    <dsp:sp modelId="{1EAEAA28-14B3-4EBE-9AA3-8A787C9A7555}">
      <dsp:nvSpPr>
        <dsp:cNvPr id="0" name=""/>
        <dsp:cNvSpPr/>
      </dsp:nvSpPr>
      <dsp:spPr>
        <a:xfrm rot="16200000">
          <a:off x="3546021" y="1671516"/>
          <a:ext cx="1035956" cy="25376"/>
        </a:xfrm>
        <a:custGeom>
          <a:avLst/>
          <a:gdLst/>
          <a:ahLst/>
          <a:cxnLst/>
          <a:rect l="0" t="0" r="0" b="0"/>
          <a:pathLst>
            <a:path>
              <a:moveTo>
                <a:pt x="0" y="12688"/>
              </a:moveTo>
              <a:lnTo>
                <a:pt x="1035956" y="12688"/>
              </a:lnTo>
            </a:path>
          </a:pathLst>
        </a:custGeom>
        <a:noFill/>
        <a:ln w="19050" cap="flat" cmpd="sng" algn="ctr">
          <a:solidFill>
            <a:scrgbClr r="0" g="0" b="0"/>
          </a:solidFill>
          <a:prstDash val="solid"/>
          <a:headEnd type="triangle"/>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38101" y="1658305"/>
        <a:ext cx="51797" cy="51797"/>
      </dsp:txXfrm>
    </dsp:sp>
    <dsp:sp modelId="{5773580C-8158-4B4C-B2DC-42AC236CFB48}">
      <dsp:nvSpPr>
        <dsp:cNvPr id="0" name=""/>
        <dsp:cNvSpPr/>
      </dsp:nvSpPr>
      <dsp:spPr>
        <a:xfrm>
          <a:off x="3491058" y="20342"/>
          <a:ext cx="1145883" cy="114588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kern="1200" dirty="0" smtClean="0"/>
            <a:t>ابداع گزینه ها</a:t>
          </a:r>
          <a:endParaRPr lang="en-US" sz="1200" kern="1200" dirty="0"/>
        </a:p>
      </dsp:txBody>
      <dsp:txXfrm>
        <a:off x="3658869" y="188153"/>
        <a:ext cx="810261" cy="810261"/>
      </dsp:txXfrm>
    </dsp:sp>
    <dsp:sp modelId="{8F947255-FA49-4684-8882-BA9CDB4C17BA}">
      <dsp:nvSpPr>
        <dsp:cNvPr id="0" name=""/>
        <dsp:cNvSpPr/>
      </dsp:nvSpPr>
      <dsp:spPr>
        <a:xfrm rot="18600000">
          <a:off x="4247251" y="1926742"/>
          <a:ext cx="1035956" cy="25376"/>
        </a:xfrm>
        <a:custGeom>
          <a:avLst/>
          <a:gdLst/>
          <a:ahLst/>
          <a:cxnLst/>
          <a:rect l="0" t="0" r="0" b="0"/>
          <a:pathLst>
            <a:path>
              <a:moveTo>
                <a:pt x="0" y="12688"/>
              </a:moveTo>
              <a:lnTo>
                <a:pt x="1035956" y="12688"/>
              </a:lnTo>
            </a:path>
          </a:pathLst>
        </a:custGeom>
        <a:noFill/>
        <a:ln w="19050" cap="flat" cmpd="sng" algn="ctr">
          <a:solidFill>
            <a:scrgbClr r="0" g="0" b="0"/>
          </a:solidFill>
          <a:prstDash val="solid"/>
          <a:headEnd type="triangle"/>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39330" y="1913532"/>
        <a:ext cx="51797" cy="51797"/>
      </dsp:txXfrm>
    </dsp:sp>
    <dsp:sp modelId="{537072B8-8470-4FC5-8C9F-E894D5F77866}">
      <dsp:nvSpPr>
        <dsp:cNvPr id="0" name=""/>
        <dsp:cNvSpPr/>
      </dsp:nvSpPr>
      <dsp:spPr>
        <a:xfrm>
          <a:off x="4893517" y="530796"/>
          <a:ext cx="1145883" cy="1145883"/>
        </a:xfrm>
        <a:prstGeom prst="ellipse">
          <a:avLst/>
        </a:prstGeom>
        <a:solidFill>
          <a:schemeClr val="accent5">
            <a:hueOff val="-1241735"/>
            <a:satOff val="4976"/>
            <a:lumOff val="107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kern="1200" dirty="0" smtClean="0"/>
            <a:t>شناسایی فرصت های تصمیم</a:t>
          </a:r>
          <a:endParaRPr lang="en-US" sz="1200" kern="1200" dirty="0"/>
        </a:p>
      </dsp:txBody>
      <dsp:txXfrm>
        <a:off x="5061328" y="698607"/>
        <a:ext cx="810261" cy="810261"/>
      </dsp:txXfrm>
    </dsp:sp>
    <dsp:sp modelId="{C3B7E5A6-C546-4083-AA67-5795B67581B3}">
      <dsp:nvSpPr>
        <dsp:cNvPr id="0" name=""/>
        <dsp:cNvSpPr/>
      </dsp:nvSpPr>
      <dsp:spPr>
        <a:xfrm rot="21000000">
          <a:off x="4620368" y="2572999"/>
          <a:ext cx="1035956" cy="25376"/>
        </a:xfrm>
        <a:custGeom>
          <a:avLst/>
          <a:gdLst/>
          <a:ahLst/>
          <a:cxnLst/>
          <a:rect l="0" t="0" r="0" b="0"/>
          <a:pathLst>
            <a:path>
              <a:moveTo>
                <a:pt x="0" y="12688"/>
              </a:moveTo>
              <a:lnTo>
                <a:pt x="1035956" y="12688"/>
              </a:lnTo>
            </a:path>
          </a:pathLst>
        </a:custGeom>
        <a:noFill/>
        <a:ln w="19050" cap="flat" cmpd="sng" algn="ctr">
          <a:solidFill>
            <a:scrgbClr r="0" g="0" b="0"/>
          </a:solidFill>
          <a:prstDash val="solid"/>
          <a:headEnd type="triangle"/>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12447" y="2559788"/>
        <a:ext cx="51797" cy="51797"/>
      </dsp:txXfrm>
    </dsp:sp>
    <dsp:sp modelId="{209EB22E-29D4-43DB-BE9D-EB58F7D9149B}">
      <dsp:nvSpPr>
        <dsp:cNvPr id="0" name=""/>
        <dsp:cNvSpPr/>
      </dsp:nvSpPr>
      <dsp:spPr>
        <a:xfrm>
          <a:off x="5639750" y="1823309"/>
          <a:ext cx="1145883" cy="1145883"/>
        </a:xfrm>
        <a:prstGeom prst="ellipse">
          <a:avLst/>
        </a:prstGeom>
        <a:solidFill>
          <a:schemeClr val="accent5">
            <a:hueOff val="-2483469"/>
            <a:satOff val="9953"/>
            <a:lumOff val="215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kern="1200" dirty="0" smtClean="0"/>
            <a:t>هدایت گر تفکر استراتژیک</a:t>
          </a:r>
          <a:endParaRPr lang="en-US" sz="1200" kern="1200" dirty="0"/>
        </a:p>
      </dsp:txBody>
      <dsp:txXfrm>
        <a:off x="5807561" y="1991120"/>
        <a:ext cx="810261" cy="810261"/>
      </dsp:txXfrm>
    </dsp:sp>
    <dsp:sp modelId="{5DDC5F58-FB5C-4260-8EFC-AE6F8F4F99E6}">
      <dsp:nvSpPr>
        <dsp:cNvPr id="0" name=""/>
        <dsp:cNvSpPr/>
      </dsp:nvSpPr>
      <dsp:spPr>
        <a:xfrm rot="1800000">
          <a:off x="4490786" y="3307895"/>
          <a:ext cx="1035956" cy="25376"/>
        </a:xfrm>
        <a:custGeom>
          <a:avLst/>
          <a:gdLst/>
          <a:ahLst/>
          <a:cxnLst/>
          <a:rect l="0" t="0" r="0" b="0"/>
          <a:pathLst>
            <a:path>
              <a:moveTo>
                <a:pt x="0" y="12688"/>
              </a:moveTo>
              <a:lnTo>
                <a:pt x="1035956" y="12688"/>
              </a:lnTo>
            </a:path>
          </a:pathLst>
        </a:custGeom>
        <a:noFill/>
        <a:ln w="19050" cap="flat" cmpd="sng" algn="ctr">
          <a:solidFill>
            <a:scrgbClr r="0" g="0" b="0"/>
          </a:solidFill>
          <a:prstDash val="solid"/>
          <a:headEnd type="triangle"/>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82865" y="3294685"/>
        <a:ext cx="51797" cy="51797"/>
      </dsp:txXfrm>
    </dsp:sp>
    <dsp:sp modelId="{60C1EDFB-D2C0-4D17-A938-E29C6C62FF3D}">
      <dsp:nvSpPr>
        <dsp:cNvPr id="0" name=""/>
        <dsp:cNvSpPr/>
      </dsp:nvSpPr>
      <dsp:spPr>
        <a:xfrm>
          <a:off x="5380586" y="3293102"/>
          <a:ext cx="1145883" cy="1145883"/>
        </a:xfrm>
        <a:prstGeom prst="ellipse">
          <a:avLst/>
        </a:prstGeom>
        <a:solidFill>
          <a:schemeClr val="accent5">
            <a:hueOff val="-3725204"/>
            <a:satOff val="14929"/>
            <a:lumOff val="323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kern="1200" dirty="0" smtClean="0"/>
            <a:t>تصمیم های به هم پیوسته</a:t>
          </a:r>
          <a:endParaRPr lang="en-US" sz="1200" kern="1200" dirty="0"/>
        </a:p>
      </dsp:txBody>
      <dsp:txXfrm>
        <a:off x="5548397" y="3460913"/>
        <a:ext cx="810261" cy="810261"/>
      </dsp:txXfrm>
    </dsp:sp>
    <dsp:sp modelId="{A9FB0876-87B2-467B-A7EF-141C824B323C}">
      <dsp:nvSpPr>
        <dsp:cNvPr id="0" name=""/>
        <dsp:cNvSpPr/>
      </dsp:nvSpPr>
      <dsp:spPr>
        <a:xfrm rot="4200000">
          <a:off x="3919138" y="3787565"/>
          <a:ext cx="1035956" cy="25376"/>
        </a:xfrm>
        <a:custGeom>
          <a:avLst/>
          <a:gdLst/>
          <a:ahLst/>
          <a:cxnLst/>
          <a:rect l="0" t="0" r="0" b="0"/>
          <a:pathLst>
            <a:path>
              <a:moveTo>
                <a:pt x="0" y="12688"/>
              </a:moveTo>
              <a:lnTo>
                <a:pt x="1035956" y="12688"/>
              </a:lnTo>
            </a:path>
          </a:pathLst>
        </a:custGeom>
        <a:noFill/>
        <a:ln w="19050" cap="flat" cmpd="sng" algn="ctr">
          <a:solidFill>
            <a:scrgbClr r="0" g="0" b="0"/>
          </a:solidFill>
          <a:prstDash val="solid"/>
          <a:headEnd type="triangle"/>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11217" y="3774354"/>
        <a:ext cx="51797" cy="51797"/>
      </dsp:txXfrm>
    </dsp:sp>
    <dsp:sp modelId="{4689CB69-CDE1-4524-9BAC-66BC6B29CCF7}">
      <dsp:nvSpPr>
        <dsp:cNvPr id="0" name=""/>
        <dsp:cNvSpPr/>
      </dsp:nvSpPr>
      <dsp:spPr>
        <a:xfrm>
          <a:off x="4237291" y="4252440"/>
          <a:ext cx="1145883" cy="1145883"/>
        </a:xfrm>
        <a:prstGeom prst="ellipse">
          <a:avLst/>
        </a:prstGeom>
        <a:solidFill>
          <a:schemeClr val="accent5">
            <a:hueOff val="-4966938"/>
            <a:satOff val="19906"/>
            <a:lumOff val="43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kern="1200" dirty="0" smtClean="0"/>
            <a:t>هدایت جمع آوری اطلاعات</a:t>
          </a:r>
          <a:endParaRPr lang="en-US" sz="1200" kern="1200" dirty="0"/>
        </a:p>
      </dsp:txBody>
      <dsp:txXfrm>
        <a:off x="4405102" y="4420251"/>
        <a:ext cx="810261" cy="810261"/>
      </dsp:txXfrm>
    </dsp:sp>
    <dsp:sp modelId="{5F3470AF-6B18-436A-8458-3E888CDEAEDF}">
      <dsp:nvSpPr>
        <dsp:cNvPr id="0" name=""/>
        <dsp:cNvSpPr/>
      </dsp:nvSpPr>
      <dsp:spPr>
        <a:xfrm rot="6600000">
          <a:off x="3172905" y="3787565"/>
          <a:ext cx="1035956" cy="25376"/>
        </a:xfrm>
        <a:custGeom>
          <a:avLst/>
          <a:gdLst/>
          <a:ahLst/>
          <a:cxnLst/>
          <a:rect l="0" t="0" r="0" b="0"/>
          <a:pathLst>
            <a:path>
              <a:moveTo>
                <a:pt x="0" y="12688"/>
              </a:moveTo>
              <a:lnTo>
                <a:pt x="1035956" y="12688"/>
              </a:lnTo>
            </a:path>
          </a:pathLst>
        </a:custGeom>
        <a:noFill/>
        <a:ln w="19050" cap="flat" cmpd="sng" algn="ctr">
          <a:solidFill>
            <a:scrgbClr r="0" g="0" b="0"/>
          </a:solidFill>
          <a:prstDash val="solid"/>
          <a:headEnd type="triangle"/>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664984" y="3774354"/>
        <a:ext cx="51797" cy="51797"/>
      </dsp:txXfrm>
    </dsp:sp>
    <dsp:sp modelId="{429D13C5-2045-469F-B4D7-C9598763B29B}">
      <dsp:nvSpPr>
        <dsp:cNvPr id="0" name=""/>
        <dsp:cNvSpPr/>
      </dsp:nvSpPr>
      <dsp:spPr>
        <a:xfrm>
          <a:off x="2744825" y="4252440"/>
          <a:ext cx="1145883" cy="1145883"/>
        </a:xfrm>
        <a:prstGeom prst="ellipse">
          <a:avLst/>
        </a:prstGeom>
        <a:solidFill>
          <a:schemeClr val="accent5">
            <a:hueOff val="-6208672"/>
            <a:satOff val="24882"/>
            <a:lumOff val="5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kern="1200" dirty="0" smtClean="0"/>
            <a:t>تسهیل نمودن مشارکت در تصمیم های چند ذی نفعی</a:t>
          </a:r>
          <a:endParaRPr lang="en-US" sz="1200" kern="1200" dirty="0"/>
        </a:p>
      </dsp:txBody>
      <dsp:txXfrm>
        <a:off x="2912636" y="4420251"/>
        <a:ext cx="810261" cy="810261"/>
      </dsp:txXfrm>
    </dsp:sp>
    <dsp:sp modelId="{AD83E31C-651A-4EBC-9B12-21B4FED98F0C}">
      <dsp:nvSpPr>
        <dsp:cNvPr id="0" name=""/>
        <dsp:cNvSpPr/>
      </dsp:nvSpPr>
      <dsp:spPr>
        <a:xfrm rot="9000000">
          <a:off x="2601257" y="3307895"/>
          <a:ext cx="1035956" cy="25376"/>
        </a:xfrm>
        <a:custGeom>
          <a:avLst/>
          <a:gdLst/>
          <a:ahLst/>
          <a:cxnLst/>
          <a:rect l="0" t="0" r="0" b="0"/>
          <a:pathLst>
            <a:path>
              <a:moveTo>
                <a:pt x="0" y="12688"/>
              </a:moveTo>
              <a:lnTo>
                <a:pt x="1035956" y="12688"/>
              </a:lnTo>
            </a:path>
          </a:pathLst>
        </a:custGeom>
        <a:noFill/>
        <a:ln w="19050" cap="flat" cmpd="sng" algn="ctr">
          <a:solidFill>
            <a:scrgbClr r="0" g="0" b="0"/>
          </a:solidFill>
          <a:prstDash val="solid"/>
          <a:headEnd type="triangle"/>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93336" y="3294685"/>
        <a:ext cx="51797" cy="51797"/>
      </dsp:txXfrm>
    </dsp:sp>
    <dsp:sp modelId="{73E3D3B6-BBFA-4C56-9456-54F3F4271ED4}">
      <dsp:nvSpPr>
        <dsp:cNvPr id="0" name=""/>
        <dsp:cNvSpPr/>
      </dsp:nvSpPr>
      <dsp:spPr>
        <a:xfrm>
          <a:off x="1601529" y="3293102"/>
          <a:ext cx="1145883" cy="1145883"/>
        </a:xfrm>
        <a:prstGeom prst="ellipse">
          <a:avLst/>
        </a:prstGeom>
        <a:solidFill>
          <a:schemeClr val="accent5">
            <a:hueOff val="-7450407"/>
            <a:satOff val="29858"/>
            <a:lumOff val="6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kern="1200" dirty="0" smtClean="0"/>
            <a:t>بهبود ارتباطات</a:t>
          </a:r>
          <a:endParaRPr lang="en-US" sz="1200" kern="1200" dirty="0"/>
        </a:p>
      </dsp:txBody>
      <dsp:txXfrm>
        <a:off x="1769340" y="3460913"/>
        <a:ext cx="810261" cy="810261"/>
      </dsp:txXfrm>
    </dsp:sp>
    <dsp:sp modelId="{3559859A-2F73-4240-A953-F336AC05B1FC}">
      <dsp:nvSpPr>
        <dsp:cNvPr id="0" name=""/>
        <dsp:cNvSpPr/>
      </dsp:nvSpPr>
      <dsp:spPr>
        <a:xfrm rot="11400000">
          <a:off x="2471675" y="2572999"/>
          <a:ext cx="1035956" cy="25376"/>
        </a:xfrm>
        <a:custGeom>
          <a:avLst/>
          <a:gdLst/>
          <a:ahLst/>
          <a:cxnLst/>
          <a:rect l="0" t="0" r="0" b="0"/>
          <a:pathLst>
            <a:path>
              <a:moveTo>
                <a:pt x="0" y="12688"/>
              </a:moveTo>
              <a:lnTo>
                <a:pt x="1035956" y="12688"/>
              </a:lnTo>
            </a:path>
          </a:pathLst>
        </a:custGeom>
        <a:noFill/>
        <a:ln w="19050" cap="flat" cmpd="sng" algn="ctr">
          <a:solidFill>
            <a:scrgbClr r="0" g="0" b="0"/>
          </a:solidFill>
          <a:prstDash val="solid"/>
          <a:headEnd type="triangle"/>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63754" y="2559788"/>
        <a:ext cx="51797" cy="51797"/>
      </dsp:txXfrm>
    </dsp:sp>
    <dsp:sp modelId="{C53F5AAA-80F1-46B6-B76A-A32EE7EEA5B4}">
      <dsp:nvSpPr>
        <dsp:cNvPr id="0" name=""/>
        <dsp:cNvSpPr/>
      </dsp:nvSpPr>
      <dsp:spPr>
        <a:xfrm>
          <a:off x="1342365" y="1823309"/>
          <a:ext cx="1145883" cy="1145883"/>
        </a:xfrm>
        <a:prstGeom prst="ellipse">
          <a:avLst/>
        </a:prstGeom>
        <a:solidFill>
          <a:schemeClr val="accent5">
            <a:hueOff val="-8692142"/>
            <a:satOff val="34835"/>
            <a:lumOff val="754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kern="1200" dirty="0" smtClean="0"/>
            <a:t>ارزیابی گزینه ها</a:t>
          </a:r>
          <a:endParaRPr lang="en-US" sz="1200" kern="1200" dirty="0"/>
        </a:p>
      </dsp:txBody>
      <dsp:txXfrm>
        <a:off x="1510176" y="1991120"/>
        <a:ext cx="810261" cy="810261"/>
      </dsp:txXfrm>
    </dsp:sp>
    <dsp:sp modelId="{D5DFF828-2853-4DF4-9497-3C3FAFCE5972}">
      <dsp:nvSpPr>
        <dsp:cNvPr id="0" name=""/>
        <dsp:cNvSpPr/>
      </dsp:nvSpPr>
      <dsp:spPr>
        <a:xfrm rot="13800000">
          <a:off x="2844792" y="1926742"/>
          <a:ext cx="1035956" cy="25376"/>
        </a:xfrm>
        <a:custGeom>
          <a:avLst/>
          <a:gdLst/>
          <a:ahLst/>
          <a:cxnLst/>
          <a:rect l="0" t="0" r="0" b="0"/>
          <a:pathLst>
            <a:path>
              <a:moveTo>
                <a:pt x="0" y="12688"/>
              </a:moveTo>
              <a:lnTo>
                <a:pt x="1035956" y="12688"/>
              </a:lnTo>
            </a:path>
          </a:pathLst>
        </a:custGeom>
        <a:noFill/>
        <a:ln w="19050" cap="flat" cmpd="sng" algn="ctr">
          <a:solidFill>
            <a:scrgbClr r="0" g="0" b="0"/>
          </a:solidFill>
          <a:prstDash val="solid"/>
          <a:headEnd type="triangle"/>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36871" y="1913532"/>
        <a:ext cx="51797" cy="51797"/>
      </dsp:txXfrm>
    </dsp:sp>
    <dsp:sp modelId="{C84FDE0A-3FDA-4D8D-B122-682AC0977AA6}">
      <dsp:nvSpPr>
        <dsp:cNvPr id="0" name=""/>
        <dsp:cNvSpPr/>
      </dsp:nvSpPr>
      <dsp:spPr>
        <a:xfrm>
          <a:off x="2088598" y="530796"/>
          <a:ext cx="1145883" cy="1145883"/>
        </a:xfrm>
        <a:prstGeom prst="ellipse">
          <a:avLst/>
        </a:prstGeom>
        <a:solidFill>
          <a:schemeClr val="accent5">
            <a:hueOff val="-9933876"/>
            <a:satOff val="39811"/>
            <a:lumOff val="86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kern="1200" dirty="0" smtClean="0"/>
            <a:t>آشکار سازی اهداف پنهان</a:t>
          </a:r>
          <a:endParaRPr lang="en-US" sz="1200" kern="1200" dirty="0"/>
        </a:p>
      </dsp:txBody>
      <dsp:txXfrm>
        <a:off x="2256409" y="698607"/>
        <a:ext cx="810261" cy="8102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8586F-20D5-463B-9F24-6BA33EBD3138}">
      <dsp:nvSpPr>
        <dsp:cNvPr id="0" name=""/>
        <dsp:cNvSpPr/>
      </dsp:nvSpPr>
      <dsp:spPr>
        <a:xfrm>
          <a:off x="608647" y="0"/>
          <a:ext cx="6898005" cy="3370852"/>
        </a:xfrm>
        <a:prstGeom prst="rightArrow">
          <a:avLst/>
        </a:prstGeom>
        <a:solidFill>
          <a:schemeClr val="accent5">
            <a:tint val="4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sp>
    <dsp:sp modelId="{B6BE2287-BA2A-4807-9555-57D8B12B16F6}">
      <dsp:nvSpPr>
        <dsp:cNvPr id="0" name=""/>
        <dsp:cNvSpPr/>
      </dsp:nvSpPr>
      <dsp:spPr>
        <a:xfrm>
          <a:off x="275000" y="1011255"/>
          <a:ext cx="2434590" cy="1348340"/>
        </a:xfrm>
        <a:prstGeom prst="roundRect">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a-IR" sz="2100" kern="1200" dirty="0" smtClean="0"/>
            <a:t>شناسایی مساله تصمیم</a:t>
          </a:r>
          <a:endParaRPr lang="en-US" sz="2100" kern="1200" dirty="0"/>
        </a:p>
      </dsp:txBody>
      <dsp:txXfrm>
        <a:off x="340821" y="1077076"/>
        <a:ext cx="2302948" cy="1216698"/>
      </dsp:txXfrm>
    </dsp:sp>
    <dsp:sp modelId="{D2DA3F09-9177-4B9D-8FBA-5D388FC3B396}">
      <dsp:nvSpPr>
        <dsp:cNvPr id="0" name=""/>
        <dsp:cNvSpPr/>
      </dsp:nvSpPr>
      <dsp:spPr>
        <a:xfrm>
          <a:off x="2840355" y="1011255"/>
          <a:ext cx="2434590" cy="1348340"/>
        </a:xfrm>
        <a:prstGeom prst="roundRect">
          <a:avLst/>
        </a:prstGeom>
        <a:gradFill rotWithShape="0">
          <a:gsLst>
            <a:gs pos="0">
              <a:schemeClr val="accent5">
                <a:hueOff val="-4966938"/>
                <a:satOff val="19906"/>
                <a:lumOff val="4314"/>
                <a:alphaOff val="0"/>
                <a:tint val="10000"/>
                <a:satMod val="300000"/>
              </a:schemeClr>
            </a:gs>
            <a:gs pos="34000">
              <a:schemeClr val="accent5">
                <a:hueOff val="-4966938"/>
                <a:satOff val="19906"/>
                <a:lumOff val="4314"/>
                <a:alphaOff val="0"/>
                <a:tint val="13500"/>
                <a:satMod val="250000"/>
              </a:schemeClr>
            </a:gs>
            <a:gs pos="100000">
              <a:schemeClr val="accent5">
                <a:hueOff val="-4966938"/>
                <a:satOff val="19906"/>
                <a:lumOff val="4314"/>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a-IR" sz="2100" kern="1200" dirty="0" smtClean="0"/>
            <a:t>یافتن شتاب زده گزینه های بدیهی</a:t>
          </a:r>
          <a:endParaRPr lang="en-US" sz="2100" kern="1200" dirty="0"/>
        </a:p>
      </dsp:txBody>
      <dsp:txXfrm>
        <a:off x="2906176" y="1077076"/>
        <a:ext cx="2302948" cy="1216698"/>
      </dsp:txXfrm>
    </dsp:sp>
    <dsp:sp modelId="{6563C834-3BAB-4963-8233-BA9966D0DFD5}">
      <dsp:nvSpPr>
        <dsp:cNvPr id="0" name=""/>
        <dsp:cNvSpPr/>
      </dsp:nvSpPr>
      <dsp:spPr>
        <a:xfrm>
          <a:off x="5405709" y="1011255"/>
          <a:ext cx="2434590" cy="1348340"/>
        </a:xfrm>
        <a:prstGeom prst="roundRect">
          <a:avLst/>
        </a:prstGeom>
        <a:gradFill rotWithShape="0">
          <a:gsLst>
            <a:gs pos="0">
              <a:schemeClr val="accent5">
                <a:hueOff val="-9933876"/>
                <a:satOff val="39811"/>
                <a:lumOff val="8628"/>
                <a:alphaOff val="0"/>
                <a:tint val="10000"/>
                <a:satMod val="300000"/>
              </a:schemeClr>
            </a:gs>
            <a:gs pos="34000">
              <a:schemeClr val="accent5">
                <a:hueOff val="-9933876"/>
                <a:satOff val="39811"/>
                <a:lumOff val="8628"/>
                <a:alphaOff val="0"/>
                <a:tint val="13500"/>
                <a:satMod val="250000"/>
              </a:schemeClr>
            </a:gs>
            <a:gs pos="100000">
              <a:schemeClr val="accent5">
                <a:hueOff val="-9933876"/>
                <a:satOff val="39811"/>
                <a:lumOff val="8628"/>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a-IR" sz="2100" kern="1200" dirty="0" smtClean="0"/>
            <a:t>تدوین معیارهایی برای درجه بندی پیامدهای گزینه های مختلف</a:t>
          </a:r>
          <a:endParaRPr lang="en-US" sz="2100" kern="1200" dirty="0"/>
        </a:p>
      </dsp:txBody>
      <dsp:txXfrm>
        <a:off x="5471530" y="1077076"/>
        <a:ext cx="2302948" cy="12166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BE6BF-237C-4E13-90B5-00CE311E57B0}">
      <dsp:nvSpPr>
        <dsp:cNvPr id="0" name=""/>
        <dsp:cNvSpPr/>
      </dsp:nvSpPr>
      <dsp:spPr>
        <a:xfrm>
          <a:off x="0" y="4545120"/>
          <a:ext cx="8115300" cy="0"/>
        </a:xfrm>
        <a:prstGeom prst="line">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640388-1753-482B-BF34-A6DA7387503F}">
      <dsp:nvSpPr>
        <dsp:cNvPr id="0" name=""/>
        <dsp:cNvSpPr/>
      </dsp:nvSpPr>
      <dsp:spPr>
        <a:xfrm>
          <a:off x="0" y="2592918"/>
          <a:ext cx="8115300" cy="0"/>
        </a:xfrm>
        <a:prstGeom prst="line">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244101-789F-42F5-8F2B-F73BB12347A1}">
      <dsp:nvSpPr>
        <dsp:cNvPr id="0" name=""/>
        <dsp:cNvSpPr/>
      </dsp:nvSpPr>
      <dsp:spPr>
        <a:xfrm>
          <a:off x="0" y="640717"/>
          <a:ext cx="8115300" cy="0"/>
        </a:xfrm>
        <a:prstGeom prst="line">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ACDE48-3CDD-4249-A622-00C9240C5138}">
      <dsp:nvSpPr>
        <dsp:cNvPr id="0" name=""/>
        <dsp:cNvSpPr/>
      </dsp:nvSpPr>
      <dsp:spPr>
        <a:xfrm>
          <a:off x="0" y="714"/>
          <a:ext cx="6005322" cy="64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r" defTabSz="1066800" rtl="1">
            <a:lnSpc>
              <a:spcPct val="90000"/>
            </a:lnSpc>
            <a:spcBef>
              <a:spcPct val="0"/>
            </a:spcBef>
            <a:spcAft>
              <a:spcPct val="35000"/>
            </a:spcAft>
          </a:pPr>
          <a:endParaRPr lang="en-US" sz="2400" kern="1200"/>
        </a:p>
      </dsp:txBody>
      <dsp:txXfrm>
        <a:off x="0" y="714"/>
        <a:ext cx="6005322" cy="640003"/>
      </dsp:txXfrm>
    </dsp:sp>
    <dsp:sp modelId="{CFA8A305-EBB5-477E-BA12-C14867476D18}">
      <dsp:nvSpPr>
        <dsp:cNvPr id="0" name=""/>
        <dsp:cNvSpPr/>
      </dsp:nvSpPr>
      <dsp:spPr>
        <a:xfrm>
          <a:off x="6005322" y="714"/>
          <a:ext cx="2109978" cy="640003"/>
        </a:xfrm>
        <a:prstGeom prst="round2SameRect">
          <a:avLst>
            <a:gd name="adj1" fmla="val 16670"/>
            <a:gd name="adj2" fmla="val 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w="9525" cap="flat" cmpd="sng" algn="ctr">
          <a:solidFill>
            <a:schemeClr val="accent5">
              <a:hueOff val="0"/>
              <a:satOff val="0"/>
              <a:lumOff val="0"/>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fa-IR" sz="2400" kern="1200" dirty="0" smtClean="0"/>
            <a:t>تشخیص مساله تصمیم</a:t>
          </a:r>
          <a:endParaRPr lang="en-US" sz="2400" kern="1200" dirty="0"/>
        </a:p>
      </dsp:txBody>
      <dsp:txXfrm>
        <a:off x="6036570" y="31962"/>
        <a:ext cx="2047482" cy="608755"/>
      </dsp:txXfrm>
    </dsp:sp>
    <dsp:sp modelId="{7A714B89-95EF-49BA-AF2C-9D5E47D4DCE5}">
      <dsp:nvSpPr>
        <dsp:cNvPr id="0" name=""/>
        <dsp:cNvSpPr/>
      </dsp:nvSpPr>
      <dsp:spPr>
        <a:xfrm>
          <a:off x="0" y="640717"/>
          <a:ext cx="8115300" cy="1280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r" defTabSz="711200" rtl="1">
            <a:lnSpc>
              <a:spcPct val="90000"/>
            </a:lnSpc>
            <a:spcBef>
              <a:spcPct val="0"/>
            </a:spcBef>
            <a:spcAft>
              <a:spcPct val="15000"/>
            </a:spcAft>
            <a:buChar char="••"/>
          </a:pPr>
          <a:r>
            <a:rPr lang="fa-IR" sz="1600" kern="1200" dirty="0" smtClean="0"/>
            <a:t>مسائل تصمیم:</a:t>
          </a:r>
          <a:endParaRPr lang="en-US" sz="1600" kern="1200" dirty="0"/>
        </a:p>
        <a:p>
          <a:pPr marL="342900" lvl="2" indent="-171450" algn="r" defTabSz="711200" rtl="1">
            <a:lnSpc>
              <a:spcPct val="90000"/>
            </a:lnSpc>
            <a:spcBef>
              <a:spcPct val="0"/>
            </a:spcBef>
            <a:spcAft>
              <a:spcPct val="15000"/>
            </a:spcAft>
            <a:buChar char="••"/>
          </a:pPr>
          <a:r>
            <a:rPr lang="fa-IR" sz="1600" kern="1200" dirty="0" smtClean="0"/>
            <a:t>معمولا در اثر اقداماتی خارج از کنترل ما، از جانب افراد و یا حوادث بیرونی تحمیل می شوند.</a:t>
          </a:r>
          <a:endParaRPr lang="en-US" sz="1600" kern="1200" dirty="0"/>
        </a:p>
        <a:p>
          <a:pPr marL="342900" lvl="2" indent="-171450" algn="r" defTabSz="711200" rtl="1">
            <a:lnSpc>
              <a:spcPct val="90000"/>
            </a:lnSpc>
            <a:spcBef>
              <a:spcPct val="0"/>
            </a:spcBef>
            <a:spcAft>
              <a:spcPct val="15000"/>
            </a:spcAft>
            <a:buChar char="••"/>
          </a:pPr>
          <a:r>
            <a:rPr lang="fa-IR" sz="1600" kern="1200" dirty="0" smtClean="0"/>
            <a:t>گاهی پیشنهادی برای تغییر روال جاری</a:t>
          </a:r>
          <a:endParaRPr lang="en-US" sz="1600" kern="1200" dirty="0"/>
        </a:p>
        <a:p>
          <a:pPr marL="342900" lvl="2" indent="-171450" algn="r" defTabSz="711200" rtl="1">
            <a:lnSpc>
              <a:spcPct val="90000"/>
            </a:lnSpc>
            <a:spcBef>
              <a:spcPct val="0"/>
            </a:spcBef>
            <a:spcAft>
              <a:spcPct val="15000"/>
            </a:spcAft>
            <a:buChar char="••"/>
          </a:pPr>
          <a:r>
            <a:rPr lang="fa-IR" sz="1600" kern="1200" dirty="0" smtClean="0"/>
            <a:t>پاسخ به یک نیاز یا ضرورت</a:t>
          </a:r>
          <a:endParaRPr lang="en-US" sz="1600" kern="1200" dirty="0"/>
        </a:p>
      </dsp:txBody>
      <dsp:txXfrm>
        <a:off x="0" y="640717"/>
        <a:ext cx="8115300" cy="1280198"/>
      </dsp:txXfrm>
    </dsp:sp>
    <dsp:sp modelId="{8D4FEAC8-E7AF-405C-89CA-5D69A8376BCF}">
      <dsp:nvSpPr>
        <dsp:cNvPr id="0" name=""/>
        <dsp:cNvSpPr/>
      </dsp:nvSpPr>
      <dsp:spPr>
        <a:xfrm>
          <a:off x="0" y="1952915"/>
          <a:ext cx="6005322" cy="64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r" defTabSz="1066800" rtl="1">
            <a:lnSpc>
              <a:spcPct val="90000"/>
            </a:lnSpc>
            <a:spcBef>
              <a:spcPct val="0"/>
            </a:spcBef>
            <a:spcAft>
              <a:spcPct val="35000"/>
            </a:spcAft>
          </a:pPr>
          <a:endParaRPr lang="en-US" sz="2400" kern="1200"/>
        </a:p>
      </dsp:txBody>
      <dsp:txXfrm>
        <a:off x="0" y="1952915"/>
        <a:ext cx="6005322" cy="640003"/>
      </dsp:txXfrm>
    </dsp:sp>
    <dsp:sp modelId="{6EE614AD-D601-416D-BA1C-87A1121F368B}">
      <dsp:nvSpPr>
        <dsp:cNvPr id="0" name=""/>
        <dsp:cNvSpPr/>
      </dsp:nvSpPr>
      <dsp:spPr>
        <a:xfrm>
          <a:off x="6005322" y="1952915"/>
          <a:ext cx="2109978" cy="640003"/>
        </a:xfrm>
        <a:prstGeom prst="round2SameRect">
          <a:avLst>
            <a:gd name="adj1" fmla="val 16670"/>
            <a:gd name="adj2" fmla="val 0"/>
          </a:avLst>
        </a:prstGeom>
        <a:gradFill rotWithShape="0">
          <a:gsLst>
            <a:gs pos="0">
              <a:schemeClr val="accent5">
                <a:hueOff val="-4966938"/>
                <a:satOff val="19906"/>
                <a:lumOff val="4314"/>
                <a:alphaOff val="0"/>
                <a:tint val="60000"/>
                <a:satMod val="160000"/>
              </a:schemeClr>
            </a:gs>
            <a:gs pos="46000">
              <a:schemeClr val="accent5">
                <a:hueOff val="-4966938"/>
                <a:satOff val="19906"/>
                <a:lumOff val="4314"/>
                <a:alphaOff val="0"/>
                <a:tint val="86000"/>
                <a:satMod val="160000"/>
              </a:schemeClr>
            </a:gs>
            <a:gs pos="100000">
              <a:schemeClr val="accent5">
                <a:hueOff val="-4966938"/>
                <a:satOff val="19906"/>
                <a:lumOff val="4314"/>
                <a:alphaOff val="0"/>
                <a:shade val="40000"/>
                <a:satMod val="160000"/>
              </a:schemeClr>
            </a:gs>
          </a:gsLst>
          <a:path path="circle">
            <a:fillToRect l="50000" t="155000" r="50000" b="-55000"/>
          </a:path>
        </a:gradFill>
        <a:ln w="9525" cap="flat" cmpd="sng" algn="ctr">
          <a:solidFill>
            <a:schemeClr val="accent5">
              <a:hueOff val="-4966938"/>
              <a:satOff val="19906"/>
              <a:lumOff val="4314"/>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fa-IR" sz="2400" kern="1200" dirty="0" smtClean="0"/>
            <a:t>شناسایی گزینه ها</a:t>
          </a:r>
          <a:endParaRPr lang="en-US" sz="2400" kern="1200" dirty="0"/>
        </a:p>
      </dsp:txBody>
      <dsp:txXfrm>
        <a:off x="6036570" y="1984163"/>
        <a:ext cx="2047482" cy="608755"/>
      </dsp:txXfrm>
    </dsp:sp>
    <dsp:sp modelId="{A66DFE43-597F-47E7-8044-6DFFA19ED318}">
      <dsp:nvSpPr>
        <dsp:cNvPr id="0" name=""/>
        <dsp:cNvSpPr/>
      </dsp:nvSpPr>
      <dsp:spPr>
        <a:xfrm>
          <a:off x="0" y="2592918"/>
          <a:ext cx="8115300" cy="1280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r" defTabSz="711200" rtl="1">
            <a:lnSpc>
              <a:spcPct val="90000"/>
            </a:lnSpc>
            <a:spcBef>
              <a:spcPct val="0"/>
            </a:spcBef>
            <a:spcAft>
              <a:spcPct val="15000"/>
            </a:spcAft>
            <a:buChar char="••"/>
          </a:pPr>
          <a:r>
            <a:rPr lang="fa-IR" sz="1600" kern="1200" dirty="0" smtClean="0"/>
            <a:t>گزینه های مبنی بر حفظ وضع موجود</a:t>
          </a:r>
          <a:endParaRPr lang="en-US" sz="1600" kern="1200" dirty="0"/>
        </a:p>
        <a:p>
          <a:pPr marL="171450" lvl="1" indent="-171450" algn="r" defTabSz="711200" rtl="1">
            <a:lnSpc>
              <a:spcPct val="90000"/>
            </a:lnSpc>
            <a:spcBef>
              <a:spcPct val="0"/>
            </a:spcBef>
            <a:spcAft>
              <a:spcPct val="15000"/>
            </a:spcAft>
            <a:buChar char="••"/>
          </a:pPr>
          <a:r>
            <a:rPr lang="fa-IR" sz="1600" kern="1200" dirty="0" smtClean="0"/>
            <a:t>شاید پیشنهاد گزینه های دیگر</a:t>
          </a:r>
          <a:endParaRPr lang="en-US" sz="1600" kern="1200" dirty="0"/>
        </a:p>
        <a:p>
          <a:pPr marL="171450" lvl="1" indent="-171450" algn="r" defTabSz="711200" rtl="1">
            <a:lnSpc>
              <a:spcPct val="90000"/>
            </a:lnSpc>
            <a:spcBef>
              <a:spcPct val="0"/>
            </a:spcBef>
            <a:spcAft>
              <a:spcPct val="15000"/>
            </a:spcAft>
            <a:buChar char="••"/>
          </a:pPr>
          <a:r>
            <a:rPr lang="fa-IR" sz="1600" kern="1200" dirty="0" smtClean="0"/>
            <a:t>مقید بودن تفکر به گزینه های از پیش تعیین شده</a:t>
          </a:r>
          <a:endParaRPr lang="en-US" sz="1600" kern="1200" dirty="0"/>
        </a:p>
      </dsp:txBody>
      <dsp:txXfrm>
        <a:off x="0" y="2592918"/>
        <a:ext cx="8115300" cy="1280198"/>
      </dsp:txXfrm>
    </dsp:sp>
    <dsp:sp modelId="{2BD7FF89-F7B5-4DB9-9C5F-0799B54C5460}">
      <dsp:nvSpPr>
        <dsp:cNvPr id="0" name=""/>
        <dsp:cNvSpPr/>
      </dsp:nvSpPr>
      <dsp:spPr>
        <a:xfrm>
          <a:off x="0" y="3905117"/>
          <a:ext cx="6005322" cy="64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r" defTabSz="1066800" rtl="1">
            <a:lnSpc>
              <a:spcPct val="90000"/>
            </a:lnSpc>
            <a:spcBef>
              <a:spcPct val="0"/>
            </a:spcBef>
            <a:spcAft>
              <a:spcPct val="35000"/>
            </a:spcAft>
          </a:pPr>
          <a:endParaRPr lang="en-US" sz="2400" kern="1200"/>
        </a:p>
      </dsp:txBody>
      <dsp:txXfrm>
        <a:off x="0" y="3905117"/>
        <a:ext cx="6005322" cy="640003"/>
      </dsp:txXfrm>
    </dsp:sp>
    <dsp:sp modelId="{03956389-690C-4F65-B292-755EF6FAF90A}">
      <dsp:nvSpPr>
        <dsp:cNvPr id="0" name=""/>
        <dsp:cNvSpPr/>
      </dsp:nvSpPr>
      <dsp:spPr>
        <a:xfrm>
          <a:off x="6005322" y="3905117"/>
          <a:ext cx="2109978" cy="640003"/>
        </a:xfrm>
        <a:prstGeom prst="round2SameRect">
          <a:avLst>
            <a:gd name="adj1" fmla="val 16670"/>
            <a:gd name="adj2" fmla="val 0"/>
          </a:avLst>
        </a:prstGeom>
        <a:gradFill rotWithShape="0">
          <a:gsLst>
            <a:gs pos="0">
              <a:schemeClr val="accent5">
                <a:hueOff val="-9933876"/>
                <a:satOff val="39811"/>
                <a:lumOff val="8628"/>
                <a:alphaOff val="0"/>
                <a:tint val="60000"/>
                <a:satMod val="160000"/>
              </a:schemeClr>
            </a:gs>
            <a:gs pos="46000">
              <a:schemeClr val="accent5">
                <a:hueOff val="-9933876"/>
                <a:satOff val="39811"/>
                <a:lumOff val="8628"/>
                <a:alphaOff val="0"/>
                <a:tint val="86000"/>
                <a:satMod val="160000"/>
              </a:schemeClr>
            </a:gs>
            <a:gs pos="100000">
              <a:schemeClr val="accent5">
                <a:hueOff val="-9933876"/>
                <a:satOff val="39811"/>
                <a:lumOff val="8628"/>
                <a:alphaOff val="0"/>
                <a:shade val="40000"/>
                <a:satMod val="160000"/>
              </a:schemeClr>
            </a:gs>
          </a:gsLst>
          <a:path path="circle">
            <a:fillToRect l="50000" t="155000" r="50000" b="-55000"/>
          </a:path>
        </a:gradFill>
        <a:ln w="9525" cap="flat" cmpd="sng" algn="ctr">
          <a:solidFill>
            <a:schemeClr val="accent5">
              <a:hueOff val="-9933876"/>
              <a:satOff val="39811"/>
              <a:lumOff val="8628"/>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fa-IR" sz="2400" kern="1200" dirty="0" smtClean="0"/>
            <a:t>تعیین ارزش ها</a:t>
          </a:r>
          <a:endParaRPr lang="en-US" sz="2400" kern="1200" dirty="0"/>
        </a:p>
      </dsp:txBody>
      <dsp:txXfrm>
        <a:off x="6036570" y="3936365"/>
        <a:ext cx="2047482" cy="608755"/>
      </dsp:txXfrm>
    </dsp:sp>
    <dsp:sp modelId="{BBDDDDB0-C8D8-433D-B2D4-4B6DED0C2361}">
      <dsp:nvSpPr>
        <dsp:cNvPr id="0" name=""/>
        <dsp:cNvSpPr/>
      </dsp:nvSpPr>
      <dsp:spPr>
        <a:xfrm>
          <a:off x="0" y="4545120"/>
          <a:ext cx="8115300" cy="1280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r" defTabSz="711200" rtl="1">
            <a:lnSpc>
              <a:spcPct val="90000"/>
            </a:lnSpc>
            <a:spcBef>
              <a:spcPct val="0"/>
            </a:spcBef>
            <a:spcAft>
              <a:spcPct val="15000"/>
            </a:spcAft>
            <a:buChar char="••"/>
          </a:pPr>
          <a:r>
            <a:rPr lang="fa-IR" sz="1600" kern="1200" dirty="0" smtClean="0"/>
            <a:t>در درجات مختلفی از رسمیت و گاهی بدون تفکر عمیق</a:t>
          </a:r>
          <a:endParaRPr lang="en-US" sz="1600" kern="1200" dirty="0"/>
        </a:p>
        <a:p>
          <a:pPr marL="171450" lvl="1" indent="-171450" algn="r" defTabSz="711200" rtl="1">
            <a:lnSpc>
              <a:spcPct val="90000"/>
            </a:lnSpc>
            <a:spcBef>
              <a:spcPct val="0"/>
            </a:spcBef>
            <a:spcAft>
              <a:spcPct val="15000"/>
            </a:spcAft>
            <a:buChar char="••"/>
          </a:pPr>
          <a:r>
            <a:rPr lang="fa-IR" sz="1600" kern="1200" dirty="0" smtClean="0"/>
            <a:t>اگر تحلیلی هم صورت گیرد مبنی </a:t>
          </a:r>
          <a:r>
            <a:rPr lang="fa-IR" sz="1600" kern="1200" dirty="0" err="1" smtClean="0"/>
            <a:t>برمعیارهای</a:t>
          </a:r>
          <a:r>
            <a:rPr lang="fa-IR" sz="1600" kern="1200" dirty="0" smtClean="0"/>
            <a:t> مرتبط با ایجاد تمایز بین گزینه </a:t>
          </a:r>
          <a:r>
            <a:rPr lang="fa-IR" sz="1600" kern="1200" dirty="0" err="1" smtClean="0"/>
            <a:t>هاست</a:t>
          </a:r>
          <a:r>
            <a:rPr lang="fa-IR" sz="1600" kern="1200" dirty="0" smtClean="0"/>
            <a:t>. </a:t>
          </a:r>
          <a:endParaRPr lang="en-US" sz="1600" kern="1200" dirty="0"/>
        </a:p>
        <a:p>
          <a:pPr marL="171450" lvl="1" indent="-171450" algn="r" defTabSz="711200" rtl="1">
            <a:lnSpc>
              <a:spcPct val="90000"/>
            </a:lnSpc>
            <a:spcBef>
              <a:spcPct val="0"/>
            </a:spcBef>
            <a:spcAft>
              <a:spcPct val="15000"/>
            </a:spcAft>
            <a:buChar char="••"/>
          </a:pPr>
          <a:r>
            <a:rPr lang="fa-IR" sz="1600" kern="1200" dirty="0" smtClean="0"/>
            <a:t>معیارها نوعا بر پایه تفکر به گزینه ها است و نه اهداف بنیادی</a:t>
          </a:r>
          <a:endParaRPr lang="en-US" sz="1600" kern="1200" dirty="0"/>
        </a:p>
      </dsp:txBody>
      <dsp:txXfrm>
        <a:off x="0" y="4545120"/>
        <a:ext cx="8115300" cy="12801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619D8-DA7C-4856-AABB-D8510416166D}">
      <dsp:nvSpPr>
        <dsp:cNvPr id="0" name=""/>
        <dsp:cNvSpPr/>
      </dsp:nvSpPr>
      <dsp:spPr>
        <a:xfrm>
          <a:off x="0" y="4419819"/>
          <a:ext cx="8115300" cy="0"/>
        </a:xfrm>
        <a:prstGeom prst="line">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8D3948-E835-4875-8278-497E4CBD062F}">
      <dsp:nvSpPr>
        <dsp:cNvPr id="0" name=""/>
        <dsp:cNvSpPr/>
      </dsp:nvSpPr>
      <dsp:spPr>
        <a:xfrm>
          <a:off x="0" y="3091965"/>
          <a:ext cx="8115300" cy="0"/>
        </a:xfrm>
        <a:prstGeom prst="line">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0D95F9-A999-4084-BA53-1231FC21725A}">
      <dsp:nvSpPr>
        <dsp:cNvPr id="0" name=""/>
        <dsp:cNvSpPr/>
      </dsp:nvSpPr>
      <dsp:spPr>
        <a:xfrm>
          <a:off x="0" y="1764112"/>
          <a:ext cx="8115300" cy="0"/>
        </a:xfrm>
        <a:prstGeom prst="line">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9408BD-A67C-48B8-9A65-01E1B28AF906}">
      <dsp:nvSpPr>
        <dsp:cNvPr id="0" name=""/>
        <dsp:cNvSpPr/>
      </dsp:nvSpPr>
      <dsp:spPr>
        <a:xfrm>
          <a:off x="0" y="436258"/>
          <a:ext cx="8115300" cy="0"/>
        </a:xfrm>
        <a:prstGeom prst="line">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768CFD-E5D8-4683-BF6E-3253F5A9A307}">
      <dsp:nvSpPr>
        <dsp:cNvPr id="0" name=""/>
        <dsp:cNvSpPr/>
      </dsp:nvSpPr>
      <dsp:spPr>
        <a:xfrm>
          <a:off x="0" y="939"/>
          <a:ext cx="6005322" cy="435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r" defTabSz="800100">
            <a:lnSpc>
              <a:spcPct val="90000"/>
            </a:lnSpc>
            <a:spcBef>
              <a:spcPct val="0"/>
            </a:spcBef>
            <a:spcAft>
              <a:spcPct val="35000"/>
            </a:spcAft>
          </a:pPr>
          <a:endParaRPr lang="en-US" sz="1800" kern="1200"/>
        </a:p>
      </dsp:txBody>
      <dsp:txXfrm>
        <a:off x="0" y="939"/>
        <a:ext cx="6005322" cy="435318"/>
      </dsp:txXfrm>
    </dsp:sp>
    <dsp:sp modelId="{B2599DE8-7257-418C-BA28-4212CD184B68}">
      <dsp:nvSpPr>
        <dsp:cNvPr id="0" name=""/>
        <dsp:cNvSpPr/>
      </dsp:nvSpPr>
      <dsp:spPr>
        <a:xfrm>
          <a:off x="6005322" y="939"/>
          <a:ext cx="2109978" cy="435318"/>
        </a:xfrm>
        <a:prstGeom prst="round2SameRect">
          <a:avLst>
            <a:gd name="adj1" fmla="val 16670"/>
            <a:gd name="adj2" fmla="val 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w="9525" cap="flat" cmpd="sng" algn="ctr">
          <a:solidFill>
            <a:schemeClr val="accent2">
              <a:hueOff val="0"/>
              <a:satOff val="0"/>
              <a:lumOff val="0"/>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fa-IR" sz="1800" kern="1200" dirty="0" smtClean="0"/>
            <a:t>تعیین ارزش ها</a:t>
          </a:r>
          <a:endParaRPr lang="en-US" sz="1800" kern="1200" dirty="0"/>
        </a:p>
      </dsp:txBody>
      <dsp:txXfrm>
        <a:off x="6026576" y="22193"/>
        <a:ext cx="2067470" cy="414064"/>
      </dsp:txXfrm>
    </dsp:sp>
    <dsp:sp modelId="{00AF93BC-490F-4CF4-8FBF-5B48E7D99E0C}">
      <dsp:nvSpPr>
        <dsp:cNvPr id="0" name=""/>
        <dsp:cNvSpPr/>
      </dsp:nvSpPr>
      <dsp:spPr>
        <a:xfrm>
          <a:off x="0" y="436258"/>
          <a:ext cx="8115300" cy="870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r" defTabSz="488950" rtl="1">
            <a:lnSpc>
              <a:spcPct val="90000"/>
            </a:lnSpc>
            <a:spcBef>
              <a:spcPct val="0"/>
            </a:spcBef>
            <a:spcAft>
              <a:spcPct val="15000"/>
            </a:spcAft>
            <a:buChar char="••"/>
          </a:pPr>
          <a:r>
            <a:rPr lang="fa-IR" sz="1100" kern="1200" dirty="0" smtClean="0"/>
            <a:t>بررسی کیفی و گسترده ارزش ها</a:t>
          </a:r>
          <a:endParaRPr lang="en-US" sz="1100" kern="1200" dirty="0"/>
        </a:p>
        <a:p>
          <a:pPr marL="57150" lvl="1" indent="-57150" algn="r" defTabSz="488950" rtl="1">
            <a:lnSpc>
              <a:spcPct val="90000"/>
            </a:lnSpc>
            <a:spcBef>
              <a:spcPct val="0"/>
            </a:spcBef>
            <a:spcAft>
              <a:spcPct val="15000"/>
            </a:spcAft>
            <a:buChar char="••"/>
          </a:pPr>
          <a:r>
            <a:rPr lang="fa-IR" sz="1100" kern="1200" dirty="0" smtClean="0"/>
            <a:t>کمی کردن ارزش ها در صورت امکان</a:t>
          </a:r>
          <a:endParaRPr lang="en-US" sz="1100" kern="1200" dirty="0"/>
        </a:p>
        <a:p>
          <a:pPr marL="57150" lvl="1" indent="-57150" algn="r" defTabSz="488950" rtl="1">
            <a:lnSpc>
              <a:spcPct val="90000"/>
            </a:lnSpc>
            <a:spcBef>
              <a:spcPct val="0"/>
            </a:spcBef>
            <a:spcAft>
              <a:spcPct val="15000"/>
            </a:spcAft>
            <a:buChar char="••"/>
          </a:pPr>
          <a:r>
            <a:rPr lang="fa-IR" sz="1100" kern="1200" dirty="0" smtClean="0"/>
            <a:t>هدف از این کار: گسترش دامنه گزینه ها از طریق حذف هرگونه قید و بندی که گزینه های پیشین ایجاد کرده </a:t>
          </a:r>
          <a:r>
            <a:rPr lang="fa-IR" sz="1100" kern="1200" dirty="0" err="1" smtClean="0"/>
            <a:t>اند</a:t>
          </a:r>
          <a:r>
            <a:rPr lang="fa-IR" sz="1100" kern="1200" dirty="0" smtClean="0"/>
            <a:t>. </a:t>
          </a:r>
          <a:endParaRPr lang="en-US" sz="1100" kern="1200" dirty="0"/>
        </a:p>
      </dsp:txBody>
      <dsp:txXfrm>
        <a:off x="0" y="436258"/>
        <a:ext cx="8115300" cy="870768"/>
      </dsp:txXfrm>
    </dsp:sp>
    <dsp:sp modelId="{16453E2F-FCD1-408B-B518-E8233D647985}">
      <dsp:nvSpPr>
        <dsp:cNvPr id="0" name=""/>
        <dsp:cNvSpPr/>
      </dsp:nvSpPr>
      <dsp:spPr>
        <a:xfrm>
          <a:off x="0" y="1328793"/>
          <a:ext cx="6005322" cy="435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r" defTabSz="800100">
            <a:lnSpc>
              <a:spcPct val="90000"/>
            </a:lnSpc>
            <a:spcBef>
              <a:spcPct val="0"/>
            </a:spcBef>
            <a:spcAft>
              <a:spcPct val="35000"/>
            </a:spcAft>
          </a:pPr>
          <a:endParaRPr lang="en-US" sz="1800" kern="1200"/>
        </a:p>
      </dsp:txBody>
      <dsp:txXfrm>
        <a:off x="0" y="1328793"/>
        <a:ext cx="6005322" cy="435318"/>
      </dsp:txXfrm>
    </dsp:sp>
    <dsp:sp modelId="{982C4F7C-607D-44F8-BA6B-0AA50C234C5E}">
      <dsp:nvSpPr>
        <dsp:cNvPr id="0" name=""/>
        <dsp:cNvSpPr/>
      </dsp:nvSpPr>
      <dsp:spPr>
        <a:xfrm>
          <a:off x="6005322" y="1328793"/>
          <a:ext cx="2109978" cy="435318"/>
        </a:xfrm>
        <a:prstGeom prst="round2SameRect">
          <a:avLst>
            <a:gd name="adj1" fmla="val 16670"/>
            <a:gd name="adj2" fmla="val 0"/>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fa-IR" sz="1800" kern="1200" dirty="0" smtClean="0"/>
            <a:t>شناسایی فرصت تصمیم</a:t>
          </a:r>
          <a:endParaRPr lang="en-US" sz="1800" kern="1200" dirty="0"/>
        </a:p>
      </dsp:txBody>
      <dsp:txXfrm>
        <a:off x="6026576" y="1350047"/>
        <a:ext cx="2067470" cy="414064"/>
      </dsp:txXfrm>
    </dsp:sp>
    <dsp:sp modelId="{4E746DE9-1F69-486A-8589-F6349A6C44C8}">
      <dsp:nvSpPr>
        <dsp:cNvPr id="0" name=""/>
        <dsp:cNvSpPr/>
      </dsp:nvSpPr>
      <dsp:spPr>
        <a:xfrm>
          <a:off x="0" y="1764112"/>
          <a:ext cx="8115300" cy="870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r" defTabSz="488950" rtl="1">
            <a:lnSpc>
              <a:spcPct val="90000"/>
            </a:lnSpc>
            <a:spcBef>
              <a:spcPct val="0"/>
            </a:spcBef>
            <a:spcAft>
              <a:spcPct val="15000"/>
            </a:spcAft>
            <a:buChar char="••"/>
          </a:pPr>
          <a:r>
            <a:rPr lang="fa-IR" sz="1100" kern="1200" dirty="0" smtClean="0"/>
            <a:t>توسط تصمیم گیرنده شناسایی می شوند.</a:t>
          </a:r>
          <a:endParaRPr lang="en-US" sz="1100" kern="1200" dirty="0"/>
        </a:p>
        <a:p>
          <a:pPr marL="57150" lvl="1" indent="-57150" algn="r" defTabSz="488950" rtl="1">
            <a:lnSpc>
              <a:spcPct val="90000"/>
            </a:lnSpc>
            <a:spcBef>
              <a:spcPct val="0"/>
            </a:spcBef>
            <a:spcAft>
              <a:spcPct val="15000"/>
            </a:spcAft>
            <a:buChar char="••"/>
          </a:pPr>
          <a:r>
            <a:rPr lang="fa-IR" sz="1100" kern="1200" dirty="0" smtClean="0"/>
            <a:t>قبل از تعیین اهداف استراتژیک:</a:t>
          </a:r>
          <a:endParaRPr lang="en-US" sz="1100" kern="1200" dirty="0"/>
        </a:p>
        <a:p>
          <a:pPr marL="114300" lvl="2" indent="-57150" algn="r" defTabSz="488950" rtl="1">
            <a:lnSpc>
              <a:spcPct val="90000"/>
            </a:lnSpc>
            <a:spcBef>
              <a:spcPct val="0"/>
            </a:spcBef>
            <a:spcAft>
              <a:spcPct val="15000"/>
            </a:spcAft>
            <a:buChar char="••"/>
          </a:pPr>
          <a:r>
            <a:rPr lang="fa-IR" sz="1100" kern="1200" dirty="0" smtClean="0"/>
            <a:t>از طریق گسترش زمینه تصمیم</a:t>
          </a:r>
          <a:endParaRPr lang="en-US" sz="1100" kern="1200" dirty="0"/>
        </a:p>
        <a:p>
          <a:pPr marL="114300" lvl="2" indent="-57150" algn="r" defTabSz="488950" rtl="1">
            <a:lnSpc>
              <a:spcPct val="90000"/>
            </a:lnSpc>
            <a:spcBef>
              <a:spcPct val="0"/>
            </a:spcBef>
            <a:spcAft>
              <a:spcPct val="15000"/>
            </a:spcAft>
            <a:buChar char="••"/>
          </a:pPr>
          <a:r>
            <a:rPr lang="fa-IR" sz="1100" kern="1200" dirty="0" smtClean="0"/>
            <a:t>تمایل تصمیم گیرنده به انجام اقدامات بهتر(استفاده از منبعی دور ریختنی)</a:t>
          </a:r>
          <a:endParaRPr lang="en-US" sz="1100" kern="1200" dirty="0"/>
        </a:p>
      </dsp:txBody>
      <dsp:txXfrm>
        <a:off x="0" y="1764112"/>
        <a:ext cx="8115300" cy="870768"/>
      </dsp:txXfrm>
    </dsp:sp>
    <dsp:sp modelId="{95704429-B418-4D78-98AC-1E03394DF69A}">
      <dsp:nvSpPr>
        <dsp:cNvPr id="0" name=""/>
        <dsp:cNvSpPr/>
      </dsp:nvSpPr>
      <dsp:spPr>
        <a:xfrm>
          <a:off x="0" y="2656646"/>
          <a:ext cx="6005322" cy="435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r" defTabSz="800100">
            <a:lnSpc>
              <a:spcPct val="90000"/>
            </a:lnSpc>
            <a:spcBef>
              <a:spcPct val="0"/>
            </a:spcBef>
            <a:spcAft>
              <a:spcPct val="35000"/>
            </a:spcAft>
          </a:pPr>
          <a:endParaRPr lang="en-US" sz="1800" kern="1200"/>
        </a:p>
      </dsp:txBody>
      <dsp:txXfrm>
        <a:off x="0" y="2656646"/>
        <a:ext cx="6005322" cy="435318"/>
      </dsp:txXfrm>
    </dsp:sp>
    <dsp:sp modelId="{70195E14-84E2-4977-852F-ECAD084AF312}">
      <dsp:nvSpPr>
        <dsp:cNvPr id="0" name=""/>
        <dsp:cNvSpPr/>
      </dsp:nvSpPr>
      <dsp:spPr>
        <a:xfrm>
          <a:off x="6005322" y="2656646"/>
          <a:ext cx="2109978" cy="435318"/>
        </a:xfrm>
        <a:prstGeom prst="round2SameRect">
          <a:avLst>
            <a:gd name="adj1" fmla="val 16670"/>
            <a:gd name="adj2" fmla="val 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w="9525" cap="flat" cmpd="sng" algn="ctr">
          <a:solidFill>
            <a:schemeClr val="accent4">
              <a:hueOff val="0"/>
              <a:satOff val="0"/>
              <a:lumOff val="0"/>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fa-IR" sz="1800" kern="1200" dirty="0" smtClean="0"/>
            <a:t>پیش از تعیین اهداف استراتژیک</a:t>
          </a:r>
          <a:endParaRPr lang="en-US" sz="1800" kern="1200" dirty="0"/>
        </a:p>
      </dsp:txBody>
      <dsp:txXfrm>
        <a:off x="6026576" y="2677900"/>
        <a:ext cx="2067470" cy="414064"/>
      </dsp:txXfrm>
    </dsp:sp>
    <dsp:sp modelId="{394612A2-B397-4314-AF1F-0DB906299472}">
      <dsp:nvSpPr>
        <dsp:cNvPr id="0" name=""/>
        <dsp:cNvSpPr/>
      </dsp:nvSpPr>
      <dsp:spPr>
        <a:xfrm>
          <a:off x="0" y="3091965"/>
          <a:ext cx="8115300" cy="870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r" defTabSz="488950" rtl="1">
            <a:lnSpc>
              <a:spcPct val="90000"/>
            </a:lnSpc>
            <a:spcBef>
              <a:spcPct val="0"/>
            </a:spcBef>
            <a:spcAft>
              <a:spcPct val="15000"/>
            </a:spcAft>
            <a:buChar char="••"/>
          </a:pPr>
          <a:r>
            <a:rPr lang="fa-IR" sz="1100" kern="1200" dirty="0" smtClean="0"/>
            <a:t>می توان از هر دو رویکرد گزینه ای و ارزشی به اقتضای مساله تصمیم استفاده کند.</a:t>
          </a:r>
          <a:endParaRPr lang="en-US" sz="1100" kern="1200" dirty="0"/>
        </a:p>
        <a:p>
          <a:pPr marL="57150" lvl="1" indent="-57150" algn="r" defTabSz="488950">
            <a:lnSpc>
              <a:spcPct val="90000"/>
            </a:lnSpc>
            <a:spcBef>
              <a:spcPct val="0"/>
            </a:spcBef>
            <a:spcAft>
              <a:spcPct val="15000"/>
            </a:spcAft>
            <a:buChar char="••"/>
          </a:pPr>
          <a:endParaRPr lang="en-US" sz="1100" kern="1200"/>
        </a:p>
      </dsp:txBody>
      <dsp:txXfrm>
        <a:off x="0" y="3091965"/>
        <a:ext cx="8115300" cy="870768"/>
      </dsp:txXfrm>
    </dsp:sp>
    <dsp:sp modelId="{19BEFE9D-ACBA-4EF7-A178-5349B1093E46}">
      <dsp:nvSpPr>
        <dsp:cNvPr id="0" name=""/>
        <dsp:cNvSpPr/>
      </dsp:nvSpPr>
      <dsp:spPr>
        <a:xfrm>
          <a:off x="0" y="3972799"/>
          <a:ext cx="6005322" cy="435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r" defTabSz="800100" rtl="1">
            <a:lnSpc>
              <a:spcPct val="90000"/>
            </a:lnSpc>
            <a:spcBef>
              <a:spcPct val="0"/>
            </a:spcBef>
            <a:spcAft>
              <a:spcPct val="35000"/>
            </a:spcAft>
          </a:pPr>
          <a:endParaRPr lang="en-US" sz="1800" kern="1200" dirty="0"/>
        </a:p>
      </dsp:txBody>
      <dsp:txXfrm>
        <a:off x="0" y="3972799"/>
        <a:ext cx="6005322" cy="435318"/>
      </dsp:txXfrm>
    </dsp:sp>
    <dsp:sp modelId="{8DA71A51-0F53-4EDF-8DE2-38D68207F70A}">
      <dsp:nvSpPr>
        <dsp:cNvPr id="0" name=""/>
        <dsp:cNvSpPr/>
      </dsp:nvSpPr>
      <dsp:spPr>
        <a:xfrm>
          <a:off x="6005322" y="3984500"/>
          <a:ext cx="2109978" cy="435318"/>
        </a:xfrm>
        <a:prstGeom prst="round2SameRect">
          <a:avLst>
            <a:gd name="adj1" fmla="val 16670"/>
            <a:gd name="adj2" fmla="val 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w="9525" cap="flat" cmpd="sng" algn="ctr">
          <a:solidFill>
            <a:schemeClr val="accent5">
              <a:hueOff val="0"/>
              <a:satOff val="0"/>
              <a:lumOff val="0"/>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fa-IR" sz="1800" kern="1200" dirty="0" smtClean="0"/>
            <a:t>پس از تعیین اهداف استراتژیک</a:t>
          </a:r>
          <a:endParaRPr lang="en-US" sz="1800" kern="1200" dirty="0"/>
        </a:p>
      </dsp:txBody>
      <dsp:txXfrm>
        <a:off x="6026576" y="4005754"/>
        <a:ext cx="2067470" cy="414064"/>
      </dsp:txXfrm>
    </dsp:sp>
    <dsp:sp modelId="{A5F80187-C077-4EF2-B903-8F785745B30B}">
      <dsp:nvSpPr>
        <dsp:cNvPr id="0" name=""/>
        <dsp:cNvSpPr/>
      </dsp:nvSpPr>
      <dsp:spPr>
        <a:xfrm>
          <a:off x="0" y="4419819"/>
          <a:ext cx="8115300" cy="870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r" defTabSz="488950" rtl="1">
            <a:lnSpc>
              <a:spcPct val="90000"/>
            </a:lnSpc>
            <a:spcBef>
              <a:spcPct val="0"/>
            </a:spcBef>
            <a:spcAft>
              <a:spcPct val="15000"/>
            </a:spcAft>
            <a:buChar char="••"/>
          </a:pPr>
          <a:r>
            <a:rPr lang="fa-IR" sz="1100" kern="1200" dirty="0" smtClean="0"/>
            <a:t>جهان را با عینک های ارزشی می بیند.</a:t>
          </a:r>
          <a:endParaRPr lang="en-US" sz="1100" kern="1200" dirty="0"/>
        </a:p>
        <a:p>
          <a:pPr marL="57150" lvl="1" indent="-57150" algn="r" defTabSz="488950" rtl="1">
            <a:lnSpc>
              <a:spcPct val="90000"/>
            </a:lnSpc>
            <a:spcBef>
              <a:spcPct val="0"/>
            </a:spcBef>
            <a:spcAft>
              <a:spcPct val="15000"/>
            </a:spcAft>
            <a:buChar char="••"/>
          </a:pPr>
          <a:r>
            <a:rPr lang="fa-IR" sz="1100" kern="1200" dirty="0" smtClean="0"/>
            <a:t>شناسایی و </a:t>
          </a:r>
          <a:r>
            <a:rPr lang="fa-IR" sz="1100" kern="1200" dirty="0" err="1" smtClean="0"/>
            <a:t>ساختاردهی</a:t>
          </a:r>
          <a:r>
            <a:rPr lang="fa-IR" sz="1100" kern="1200" dirty="0" smtClean="0"/>
            <a:t> اهداف استراتژیک فعالیت </a:t>
          </a:r>
          <a:r>
            <a:rPr lang="fa-IR" sz="1100" kern="1200" dirty="0" err="1" smtClean="0"/>
            <a:t>مکل</a:t>
          </a:r>
          <a:r>
            <a:rPr lang="fa-IR" sz="1100" kern="1200" dirty="0" smtClean="0"/>
            <a:t> و هدایت گر سایر فعالیت های دخیل در تصمیم گیری می شود</a:t>
          </a:r>
          <a:endParaRPr lang="en-US" sz="1100" kern="1200" dirty="0"/>
        </a:p>
        <a:p>
          <a:pPr marL="57150" lvl="1" indent="-57150" algn="r" defTabSz="488950" rtl="1">
            <a:lnSpc>
              <a:spcPct val="90000"/>
            </a:lnSpc>
            <a:spcBef>
              <a:spcPct val="0"/>
            </a:spcBef>
            <a:spcAft>
              <a:spcPct val="15000"/>
            </a:spcAft>
            <a:buChar char="••"/>
          </a:pPr>
          <a:r>
            <a:rPr lang="fa-IR" sz="1100" kern="1200" dirty="0" smtClean="0"/>
            <a:t>ابداع فرصت های تصمیم به جای شناسایی.</a:t>
          </a:r>
          <a:endParaRPr lang="en-US" sz="1100" kern="1200" dirty="0"/>
        </a:p>
      </dsp:txBody>
      <dsp:txXfrm>
        <a:off x="0" y="4419819"/>
        <a:ext cx="8115300" cy="8707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0CB2D-8709-4743-8622-0E71AD94B1A8}" type="datetimeFigureOut">
              <a:rPr lang="en-US" smtClean="0"/>
              <a:t>8/4/2014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2AC25-F159-478E-8233-86265F7604A3}" type="slidenum">
              <a:rPr lang="en-US" smtClean="0"/>
              <a:t>‹#›</a:t>
            </a:fld>
            <a:endParaRPr lang="en-US"/>
          </a:p>
        </p:txBody>
      </p:sp>
    </p:spTree>
    <p:extLst>
      <p:ext uri="{BB962C8B-B14F-4D97-AF65-F5344CB8AC3E}">
        <p14:creationId xmlns:p14="http://schemas.microsoft.com/office/powerpoint/2010/main" val="2409369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2AC25-F159-478E-8233-86265F7604A3}" type="slidenum">
              <a:rPr lang="en-US" smtClean="0"/>
              <a:t>54</a:t>
            </a:fld>
            <a:endParaRPr lang="en-US"/>
          </a:p>
        </p:txBody>
      </p:sp>
    </p:spTree>
    <p:extLst>
      <p:ext uri="{BB962C8B-B14F-4D97-AF65-F5344CB8AC3E}">
        <p14:creationId xmlns:p14="http://schemas.microsoft.com/office/powerpoint/2010/main" val="261143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2AC25-F159-478E-8233-86265F7604A3}" type="slidenum">
              <a:rPr lang="en-US" smtClean="0"/>
              <a:t>73</a:t>
            </a:fld>
            <a:endParaRPr lang="en-US"/>
          </a:p>
        </p:txBody>
      </p:sp>
    </p:spTree>
    <p:extLst>
      <p:ext uri="{BB962C8B-B14F-4D97-AF65-F5344CB8AC3E}">
        <p14:creationId xmlns:p14="http://schemas.microsoft.com/office/powerpoint/2010/main" val="1331537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15D41E64-BC4B-4675-8636-A1D1A672793A}" type="datetime1">
              <a:rPr lang="en-US" smtClean="0"/>
              <a:t>8/4/2014</a:t>
            </a:fld>
            <a:endParaRPr lang="en-US" dirty="0"/>
          </a:p>
        </p:txBody>
      </p:sp>
      <p:sp>
        <p:nvSpPr>
          <p:cNvPr id="5" name="Footer Placeholder 4"/>
          <p:cNvSpPr>
            <a:spLocks noGrp="1"/>
          </p:cNvSpPr>
          <p:nvPr>
            <p:ph type="ftr" sz="quarter" idx="11"/>
          </p:nvPr>
        </p:nvSpPr>
        <p:spPr>
          <a:xfrm>
            <a:off x="1028700" y="4323846"/>
            <a:ext cx="4800600" cy="365125"/>
          </a:xfrm>
        </p:spPr>
        <p:txBody>
          <a:bodyPr/>
          <a:lstStyle/>
          <a:p>
            <a:endParaRPr lang="en-US" dirty="0"/>
          </a:p>
        </p:txBody>
      </p:sp>
      <p:sp>
        <p:nvSpPr>
          <p:cNvPr id="6" name="Slide Number Placeholder 5"/>
          <p:cNvSpPr>
            <a:spLocks noGrp="1"/>
          </p:cNvSpPr>
          <p:nvPr>
            <p:ph type="sldNum" sz="quarter" idx="12"/>
          </p:nvPr>
        </p:nvSpPr>
        <p:spPr>
          <a:xfrm>
            <a:off x="6057900" y="1430867"/>
            <a:ext cx="20574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4431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AD01C-3376-4DAF-8AA1-7681D12A8163}" type="datetime1">
              <a:rPr lang="en-US" smtClean="0"/>
              <a:t>8/4/2014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2120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11ECD7DC-7152-42D0-9F5F-4958A46E7DC8}" type="datetime1">
              <a:rPr lang="en-US" smtClean="0"/>
              <a:t>8/4/2014</a:t>
            </a:fld>
            <a:endParaRPr lang="en-US" dirty="0"/>
          </a:p>
        </p:txBody>
      </p:sp>
      <p:sp>
        <p:nvSpPr>
          <p:cNvPr id="6" name="Footer Placeholder 5"/>
          <p:cNvSpPr>
            <a:spLocks noGrp="1"/>
          </p:cNvSpPr>
          <p:nvPr>
            <p:ph type="ftr" sz="quarter" idx="11"/>
          </p:nvPr>
        </p:nvSpPr>
        <p:spPr>
          <a:xfrm>
            <a:off x="514350" y="379942"/>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1550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0D183CC9-5D16-43F6-A52C-D3B1F4194FAF}" type="datetime1">
              <a:rPr lang="en-US" smtClean="0"/>
              <a:t>8/4/2014</a:t>
            </a:fld>
            <a:endParaRPr lang="en-US" dirty="0"/>
          </a:p>
        </p:txBody>
      </p:sp>
      <p:sp>
        <p:nvSpPr>
          <p:cNvPr id="6" name="Footer Placeholder 5"/>
          <p:cNvSpPr>
            <a:spLocks noGrp="1"/>
          </p:cNvSpPr>
          <p:nvPr>
            <p:ph type="ftr" sz="quarter" idx="11"/>
          </p:nvPr>
        </p:nvSpPr>
        <p:spPr>
          <a:xfrm>
            <a:off x="514350" y="379942"/>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smtClean="0"/>
              <a:t>‹#›</a:t>
            </a:fld>
            <a:endParaRPr lang="en-US" dirty="0"/>
          </a:p>
        </p:txBody>
      </p:sp>
      <p:sp>
        <p:nvSpPr>
          <p:cNvPr id="9" name="TextBox 8"/>
          <p:cNvSpPr txBox="1"/>
          <p:nvPr/>
        </p:nvSpPr>
        <p:spPr>
          <a:xfrm>
            <a:off x="357188" y="9334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8238173" y="270129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57633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6FB29B97-EC8B-4DFD-969C-7C2C65FF0795}" type="datetime1">
              <a:rPr lang="en-US" smtClean="0"/>
              <a:t>8/4/2014</a:t>
            </a:fld>
            <a:endParaRPr lang="en-US" dirty="0"/>
          </a:p>
        </p:txBody>
      </p:sp>
      <p:sp>
        <p:nvSpPr>
          <p:cNvPr id="6" name="Footer Placeholder 5"/>
          <p:cNvSpPr>
            <a:spLocks noGrp="1"/>
          </p:cNvSpPr>
          <p:nvPr>
            <p:ph type="ftr" sz="quarter" idx="11"/>
          </p:nvPr>
        </p:nvSpPr>
        <p:spPr>
          <a:xfrm>
            <a:off x="514350" y="378884"/>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5471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D99F7C4-F760-4B35-ABD8-D4FEF7303635}" type="datetime1">
              <a:rPr lang="en-US" smtClean="0"/>
              <a:t>8/4/2014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6729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3540B1E-4EB1-4A76-ACEA-EEF7F4F795D1}" type="datetime1">
              <a:rPr lang="en-US" smtClean="0"/>
              <a:t>8/4/2014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1107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620DE8-7974-4855-B4C8-F2EB8D4C175E}" type="datetime1">
              <a:rPr lang="en-US" smtClean="0"/>
              <a:t>8/4/2014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1976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fld id="{5A51E49A-F500-4DFD-9B9D-6BDA34E83B69}" type="datetime1">
              <a:rPr lang="en-US" smtClean="0"/>
              <a:t>8/4/2014</a:t>
            </a:fld>
            <a:endParaRPr lang="en-US" dirty="0"/>
          </a:p>
        </p:txBody>
      </p:sp>
      <p:sp>
        <p:nvSpPr>
          <p:cNvPr id="5" name="Footer Placeholder 4"/>
          <p:cNvSpPr>
            <a:spLocks noGrp="1"/>
          </p:cNvSpPr>
          <p:nvPr>
            <p:ph type="ftr" sz="quarter" idx="11"/>
          </p:nvPr>
        </p:nvSpPr>
        <p:spPr>
          <a:xfrm>
            <a:off x="514350" y="381001"/>
            <a:ext cx="5243619" cy="365125"/>
          </a:xfrm>
        </p:spPr>
        <p:txBody>
          <a:bodyPr/>
          <a:lstStyle/>
          <a:p>
            <a:endParaRPr lang="en-US" dirty="0"/>
          </a:p>
        </p:txBody>
      </p:sp>
      <p:sp>
        <p:nvSpPr>
          <p:cNvPr id="6" name="Slide Number Placeholder 5"/>
          <p:cNvSpPr>
            <a:spLocks noGrp="1"/>
          </p:cNvSpPr>
          <p:nvPr>
            <p:ph type="sldNum" sz="quarter" idx="12"/>
          </p:nvPr>
        </p:nvSpPr>
        <p:spPr>
          <a:xfrm>
            <a:off x="8146839" y="381001"/>
            <a:ext cx="482811"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421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E5C102-68A4-46FC-8165-016C5A741CDB}" type="datetime1">
              <a:rPr lang="en-US" smtClean="0"/>
              <a:t>8/4/2014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060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4"/>
            <a:ext cx="81152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fld id="{9D7E7118-3BDC-4B11-8BE6-E9668744A665}" type="datetime1">
              <a:rPr lang="en-US" smtClean="0"/>
              <a:t>8/4/2014</a:t>
            </a:fld>
            <a:endParaRPr lang="en-US" dirty="0"/>
          </a:p>
        </p:txBody>
      </p:sp>
      <p:sp>
        <p:nvSpPr>
          <p:cNvPr id="5" name="Footer Placeholder 4"/>
          <p:cNvSpPr>
            <a:spLocks noGrp="1"/>
          </p:cNvSpPr>
          <p:nvPr>
            <p:ph type="ftr" sz="quarter" idx="11"/>
          </p:nvPr>
        </p:nvSpPr>
        <p:spPr>
          <a:xfrm>
            <a:off x="514350" y="381002"/>
            <a:ext cx="5243619" cy="364065"/>
          </a:xfrm>
        </p:spPr>
        <p:txBody>
          <a:bodyPr/>
          <a:lstStyle/>
          <a:p>
            <a:endParaRPr lang="en-US" dirty="0"/>
          </a:p>
        </p:txBody>
      </p:sp>
      <p:sp>
        <p:nvSpPr>
          <p:cNvPr id="6" name="Slide Number Placeholder 5"/>
          <p:cNvSpPr>
            <a:spLocks noGrp="1"/>
          </p:cNvSpPr>
          <p:nvPr>
            <p:ph type="sldNum" sz="quarter" idx="12"/>
          </p:nvPr>
        </p:nvSpPr>
        <p:spPr>
          <a:xfrm>
            <a:off x="8146839" y="381001"/>
            <a:ext cx="482811"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514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6488B5-D94C-400A-B099-019CC7881472}" type="datetime1">
              <a:rPr lang="en-US" smtClean="0"/>
              <a:t>8/4/2014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43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1" y="3132667"/>
            <a:ext cx="3983831"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132667"/>
            <a:ext cx="40005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2AC875-2E6D-4B66-A0A6-573055FCA921}" type="datetime1">
              <a:rPr lang="en-US" smtClean="0"/>
              <a:t>8/4/2014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114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405457-E7F5-4C38-9F13-50BA466BC29F}" type="datetime1">
              <a:rPr lang="en-US" smtClean="0"/>
              <a:t>8/4/2014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5776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B8E79-D4D8-40F5-89A4-C3ECE7328B21}" type="datetime1">
              <a:rPr lang="en-US" smtClean="0"/>
              <a:t>8/4/2014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0124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78DFC-9F49-4415-89DE-2CA172EE6AE6}" type="datetime1">
              <a:rPr lang="en-US" smtClean="0"/>
              <a:t>8/4/2014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0060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C04DA-4710-490D-AD7C-573985C4819E}" type="datetime1">
              <a:rPr lang="en-US" smtClean="0"/>
              <a:t>8/4/2014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3132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8023A84-C010-4195-893B-90D842C4F21E}" type="datetime1">
              <a:rPr lang="en-US" smtClean="0"/>
              <a:t>8/4/2014</a:t>
            </a:fld>
            <a:endParaRPr lang="en-US" dirty="0"/>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9322046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9.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6.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3955" y="734260"/>
            <a:ext cx="7086600" cy="1825096"/>
          </a:xfrm>
        </p:spPr>
        <p:txBody>
          <a:bodyPr anchor="ctr">
            <a:noAutofit/>
          </a:bodyPr>
          <a:lstStyle/>
          <a:p>
            <a:pPr algn="ctr"/>
            <a:r>
              <a:rPr lang="fa-IR" sz="2400" b="1" dirty="0" smtClean="0"/>
              <a:t>معرفی کتاب</a:t>
            </a:r>
            <a:r>
              <a:rPr lang="fa-IR" sz="4800" b="1" dirty="0" smtClean="0">
                <a:effectLst>
                  <a:outerShdw blurRad="38100" dist="38100" dir="2700000" algn="tl">
                    <a:srgbClr val="000000">
                      <a:alpha val="43137"/>
                    </a:srgbClr>
                  </a:outerShdw>
                </a:effectLst>
              </a:rPr>
              <a:t/>
            </a:r>
            <a:br>
              <a:rPr lang="fa-IR" sz="4800" b="1" dirty="0" smtClean="0">
                <a:effectLst>
                  <a:outerShdw blurRad="38100" dist="38100" dir="2700000" algn="tl">
                    <a:srgbClr val="000000">
                      <a:alpha val="43137"/>
                    </a:srgbClr>
                  </a:outerShdw>
                </a:effectLst>
              </a:rPr>
            </a:br>
            <a:r>
              <a:rPr lang="fa-IR" sz="4800" b="1" dirty="0" smtClean="0">
                <a:effectLst>
                  <a:outerShdw blurRad="38100" dist="38100" dir="2700000" algn="tl">
                    <a:srgbClr val="000000">
                      <a:alpha val="43137"/>
                    </a:srgbClr>
                  </a:outerShdw>
                </a:effectLst>
              </a:rPr>
              <a:t>تفکر ارزشی</a:t>
            </a:r>
            <a:br>
              <a:rPr lang="fa-IR" sz="4800" b="1" dirty="0" smtClean="0">
                <a:effectLst>
                  <a:outerShdw blurRad="38100" dist="38100" dir="2700000" algn="tl">
                    <a:srgbClr val="000000">
                      <a:alpha val="43137"/>
                    </a:srgbClr>
                  </a:outerShdw>
                </a:effectLst>
              </a:rPr>
            </a:br>
            <a:r>
              <a:rPr lang="fa-IR" sz="4000" b="1" dirty="0" smtClean="0">
                <a:effectLst>
                  <a:outerShdw blurRad="38100" dist="38100" dir="2700000" algn="tl">
                    <a:srgbClr val="000000">
                      <a:alpha val="43137"/>
                    </a:srgbClr>
                  </a:outerShdw>
                </a:effectLst>
              </a:rPr>
              <a:t>راهی به سوی تصمیم گیری خلاق</a:t>
            </a:r>
            <a:endParaRPr lang="en-US" sz="40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73955" y="2559356"/>
            <a:ext cx="7086600" cy="685800"/>
          </a:xfrm>
        </p:spPr>
        <p:txBody>
          <a:bodyPr>
            <a:noAutofit/>
          </a:bodyPr>
          <a:lstStyle/>
          <a:p>
            <a:pPr algn="ctr" rtl="1"/>
            <a:r>
              <a:rPr lang="en-US" sz="3200" b="1" dirty="0" smtClean="0"/>
              <a:t>Value-focused </a:t>
            </a:r>
            <a:r>
              <a:rPr lang="en-US" sz="3200" b="1" dirty="0"/>
              <a:t>thinking;</a:t>
            </a:r>
            <a:r>
              <a:rPr lang="fa-IR" sz="3200" b="1" dirty="0"/>
              <a:t/>
            </a:r>
            <a:br>
              <a:rPr lang="fa-IR" sz="3200" b="1" dirty="0"/>
            </a:br>
            <a:r>
              <a:rPr lang="en-US" sz="3200" b="1" dirty="0"/>
              <a:t>a path to creative </a:t>
            </a:r>
            <a:r>
              <a:rPr lang="en-US" sz="3200" b="1" dirty="0" err="1" smtClean="0"/>
              <a:t>decisionmaking</a:t>
            </a:r>
            <a:endParaRPr lang="en-US" sz="3200" b="1" dirty="0" smtClean="0"/>
          </a:p>
          <a:p>
            <a:pPr algn="ctr" rtl="1"/>
            <a:r>
              <a:rPr lang="en-US" sz="2800" b="1" dirty="0" smtClean="0"/>
              <a:t>Ralph </a:t>
            </a:r>
            <a:r>
              <a:rPr lang="en-US" sz="2800" b="1" dirty="0" err="1" smtClean="0"/>
              <a:t>L.Keeney</a:t>
            </a:r>
            <a:endParaRPr lang="fa-IR" sz="2800" b="1" dirty="0" smtClean="0"/>
          </a:p>
          <a:p>
            <a:pPr algn="ctr" rtl="1"/>
            <a:endParaRPr lang="fa-IR" sz="3200" b="1" dirty="0" smtClean="0"/>
          </a:p>
          <a:p>
            <a:pPr algn="ctr" rtl="1"/>
            <a:r>
              <a:rPr lang="fa-IR" sz="2800" b="1" dirty="0" smtClean="0"/>
              <a:t>استاد: دکتر حاجی پور</a:t>
            </a:r>
          </a:p>
          <a:p>
            <a:pPr algn="ctr" rtl="1"/>
            <a:r>
              <a:rPr lang="fa-IR" sz="2400" b="1" dirty="0" smtClean="0"/>
              <a:t>ارائه دهنده: زینب </a:t>
            </a:r>
            <a:r>
              <a:rPr lang="fa-IR" sz="2400" b="1" dirty="0" err="1" smtClean="0"/>
              <a:t>ابوطالبی</a:t>
            </a:r>
            <a:endParaRPr lang="fa-IR" sz="2400" b="1" dirty="0" smtClean="0"/>
          </a:p>
          <a:p>
            <a:pPr algn="ctr" rtl="1"/>
            <a:r>
              <a:rPr lang="fa-IR" b="1" cap="all" dirty="0">
                <a:latin typeface="+mj-lt"/>
                <a:ea typeface="+mj-ea"/>
                <a:cs typeface="+mj-cs"/>
              </a:rPr>
              <a:t>زمستان 92</a:t>
            </a:r>
            <a:r>
              <a:rPr lang="en-US" sz="3200" dirty="0"/>
              <a:t/>
            </a:r>
            <a:br>
              <a:rPr lang="en-US" sz="3200" dirty="0"/>
            </a:br>
            <a:endParaRPr lang="en-US" sz="3200" dirty="0"/>
          </a:p>
        </p:txBody>
      </p:sp>
    </p:spTree>
    <p:extLst>
      <p:ext uri="{BB962C8B-B14F-4D97-AF65-F5344CB8AC3E}">
        <p14:creationId xmlns:p14="http://schemas.microsoft.com/office/powerpoint/2010/main" val="4220362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سابقه و انگیزه ترجمه و انتشار این کتاب</a:t>
            </a:r>
            <a:endParaRPr lang="en-US" dirty="0"/>
          </a:p>
        </p:txBody>
      </p:sp>
      <p:sp>
        <p:nvSpPr>
          <p:cNvPr id="3" name="Content Placeholder 2"/>
          <p:cNvSpPr>
            <a:spLocks noGrp="1"/>
          </p:cNvSpPr>
          <p:nvPr>
            <p:ph idx="1"/>
          </p:nvPr>
        </p:nvSpPr>
        <p:spPr/>
        <p:txBody>
          <a:bodyPr/>
          <a:lstStyle/>
          <a:p>
            <a:pPr algn="r" rtl="1"/>
            <a:r>
              <a:rPr lang="fa-IR" dirty="0" smtClean="0"/>
              <a:t>علاقمندی اندیشگاه فناوری به بررسی چشم انداز و استراتژی نیروی هوایی آمریکا در افق 2025</a:t>
            </a:r>
          </a:p>
          <a:p>
            <a:pPr algn="r" rtl="1"/>
            <a:r>
              <a:rPr lang="fa-IR" dirty="0" smtClean="0"/>
              <a:t>استفاده نیروی هوایی آمریکا از الگوی تفکر ارزشی برای صورت بندی چشم انداز و استراتژی مناسب به منظور مواجهه با چالش های 25 تا 30 سال آینده آمریکا یعنی افق 2025 </a:t>
            </a:r>
          </a:p>
          <a:p>
            <a:pPr algn="r" rtl="1"/>
            <a:r>
              <a:rPr lang="fa-IR" dirty="0" smtClean="0"/>
              <a:t>تدوین این استراتژی مستلزم بررسی </a:t>
            </a:r>
            <a:r>
              <a:rPr lang="fa-IR" dirty="0" err="1" smtClean="0"/>
              <a:t>مواردی</a:t>
            </a:r>
            <a:r>
              <a:rPr lang="fa-IR" dirty="0" smtClean="0"/>
              <a:t> از قبیل: روندهای پیشرفت تکنولوژی، سیاست های جهانی، روندهای اجتماعی و ... و پاسخ به سوالات زیر است:</a:t>
            </a:r>
          </a:p>
          <a:p>
            <a:pPr lvl="1" algn="r" rtl="1"/>
            <a:r>
              <a:rPr lang="fa-IR" dirty="0" smtClean="0"/>
              <a:t>این نیرو باید به سمت کدام </a:t>
            </a:r>
            <a:r>
              <a:rPr lang="fa-IR" dirty="0" err="1" smtClean="0"/>
              <a:t>دکترین</a:t>
            </a:r>
            <a:r>
              <a:rPr lang="fa-IR" dirty="0" smtClean="0"/>
              <a:t> ها و استراتژی های عملیاتی جهت گیری کند؟</a:t>
            </a:r>
          </a:p>
          <a:p>
            <a:pPr lvl="1" algn="r" rtl="1"/>
            <a:r>
              <a:rPr lang="fa-IR" dirty="0" smtClean="0"/>
              <a:t>بر فضا متمرکز شود یا بر هوا؟</a:t>
            </a:r>
          </a:p>
          <a:p>
            <a:pPr lvl="1" algn="r" rtl="1"/>
            <a:r>
              <a:rPr lang="fa-IR" dirty="0" smtClean="0"/>
              <a:t>کدام تکنولوژی ها و سیستم ها را در دستور کار توسعه قرار دهد؟</a:t>
            </a:r>
          </a:p>
          <a:p>
            <a:pPr lvl="1" algn="r" rtl="1"/>
            <a:r>
              <a:rPr lang="fa-IR" dirty="0" smtClean="0"/>
              <a:t>... </a:t>
            </a:r>
          </a:p>
          <a:p>
            <a:pPr algn="r" rtl="1"/>
            <a:r>
              <a:rPr lang="fa-IR" dirty="0" smtClean="0"/>
              <a:t>تصمیم های فوق باید به گونه ای روش </a:t>
            </a:r>
            <a:r>
              <a:rPr lang="fa-IR" dirty="0" err="1" smtClean="0"/>
              <a:t>مند</a:t>
            </a:r>
            <a:r>
              <a:rPr lang="fa-IR" dirty="0" smtClean="0"/>
              <a:t> اتخاذ می گردید که پس از بررسی و ارزیابی الگوهای رایج هم چون تحلیل سلسله </a:t>
            </a:r>
            <a:r>
              <a:rPr lang="fa-IR" dirty="0" err="1" smtClean="0"/>
              <a:t>مراتبی</a:t>
            </a:r>
            <a:r>
              <a:rPr lang="fa-IR" dirty="0" smtClean="0"/>
              <a:t>، الگوی تفکر ارزشی مناسب تر از بقیه تشخیص داده شد.</a:t>
            </a:r>
          </a:p>
          <a:p>
            <a:pPr lvl="1" algn="r" rtl="1"/>
            <a:endParaRPr lang="fa-IR" dirty="0" smtClean="0"/>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980137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معرفی کتاب</a:t>
            </a:r>
            <a:endParaRPr lang="en-US" dirty="0"/>
          </a:p>
        </p:txBody>
      </p:sp>
      <p:sp>
        <p:nvSpPr>
          <p:cNvPr id="3" name="Content Placeholder 2"/>
          <p:cNvSpPr>
            <a:spLocks noGrp="1"/>
          </p:cNvSpPr>
          <p:nvPr>
            <p:ph idx="1"/>
          </p:nvPr>
        </p:nvSpPr>
        <p:spPr/>
        <p:txBody>
          <a:bodyPr>
            <a:normAutofit fontScale="92500" lnSpcReduction="20000"/>
          </a:bodyPr>
          <a:lstStyle/>
          <a:p>
            <a:pPr algn="justLow" rtl="1"/>
            <a:r>
              <a:rPr lang="fa-IR" dirty="0" smtClean="0"/>
              <a:t>ادبیات متعارف تصمیم گیری معمولا بر فعالیت </a:t>
            </a:r>
            <a:r>
              <a:rPr lang="fa-IR" dirty="0" err="1" smtClean="0"/>
              <a:t>هایی</a:t>
            </a:r>
            <a:r>
              <a:rPr lang="fa-IR" dirty="0" smtClean="0"/>
              <a:t> تاکید می کند که پس از مراحل شناسایی مساله تصمیم، ابداع گزینه ها و مشخص سازی اهداف انجام می شود، اما برای این پرسش اساسی که مسائل تصمیم، گزینه ها و اهداف چگونه به دست می آیند، پاسخ </a:t>
            </a:r>
            <a:r>
              <a:rPr lang="fa-IR" dirty="0" err="1" smtClean="0"/>
              <a:t>درخوری</a:t>
            </a:r>
            <a:r>
              <a:rPr lang="fa-IR" dirty="0" smtClean="0"/>
              <a:t> ارائه </a:t>
            </a:r>
            <a:r>
              <a:rPr lang="fa-IR" dirty="0" err="1" smtClean="0"/>
              <a:t>نمی</a:t>
            </a:r>
            <a:r>
              <a:rPr lang="fa-IR" dirty="0" smtClean="0"/>
              <a:t> دهند.</a:t>
            </a:r>
          </a:p>
          <a:p>
            <a:pPr algn="justLow" rtl="1"/>
            <a:r>
              <a:rPr lang="fa-IR" dirty="0" smtClean="0"/>
              <a:t>تفکر گزینه ای: </a:t>
            </a:r>
            <a:r>
              <a:rPr lang="en-US" dirty="0" smtClean="0"/>
              <a:t>Alternative-Focused Thinking</a:t>
            </a:r>
            <a:endParaRPr lang="fa-IR" dirty="0" smtClean="0"/>
          </a:p>
          <a:p>
            <a:pPr lvl="1" algn="justLow" rtl="1"/>
            <a:r>
              <a:rPr lang="fa-IR" dirty="0" err="1" smtClean="0"/>
              <a:t>رویکری</a:t>
            </a:r>
            <a:r>
              <a:rPr lang="fa-IR" dirty="0" smtClean="0"/>
              <a:t> </a:t>
            </a:r>
            <a:r>
              <a:rPr lang="fa-IR" dirty="0" err="1" smtClean="0"/>
              <a:t>واپس</a:t>
            </a:r>
            <a:r>
              <a:rPr lang="fa-IR" dirty="0" smtClean="0"/>
              <a:t> گرا دارد، به این می ماند که ما درشکه شناسایی گزینه </a:t>
            </a:r>
            <a:r>
              <a:rPr lang="fa-IR" dirty="0" err="1" smtClean="0"/>
              <a:t>هارا</a:t>
            </a:r>
            <a:r>
              <a:rPr lang="fa-IR" dirty="0" smtClean="0"/>
              <a:t> به جای بستن در پشت اسب ارزش ها، در جلوی آن ببندیم.</a:t>
            </a:r>
          </a:p>
          <a:p>
            <a:pPr lvl="1" algn="justLow" rtl="1"/>
            <a:r>
              <a:rPr lang="fa-IR" dirty="0" smtClean="0"/>
              <a:t>برخوردی </a:t>
            </a:r>
            <a:r>
              <a:rPr lang="fa-IR" dirty="0" err="1" smtClean="0"/>
              <a:t>منفعلانه</a:t>
            </a:r>
            <a:r>
              <a:rPr lang="fa-IR" dirty="0" smtClean="0"/>
              <a:t> است.</a:t>
            </a:r>
          </a:p>
          <a:p>
            <a:pPr lvl="1" algn="justLow" rtl="1"/>
            <a:r>
              <a:rPr lang="fa-IR" dirty="0" smtClean="0"/>
              <a:t>بروز یک پیشامد، مساله تصمیمی</a:t>
            </a:r>
            <a:r>
              <a:rPr lang="en-US" dirty="0" smtClean="0"/>
              <a:t>decision problem</a:t>
            </a:r>
            <a:r>
              <a:rPr lang="fa-IR" dirty="0" smtClean="0"/>
              <a:t> را بر ما تحمیل می کند.</a:t>
            </a:r>
          </a:p>
          <a:p>
            <a:pPr lvl="1" algn="justLow" rtl="1"/>
            <a:r>
              <a:rPr lang="fa-IR" dirty="0" smtClean="0"/>
              <a:t>تصمیم گیرندگان اقدام به گردآوری مجموعه مناسبی از گزین</a:t>
            </a:r>
            <a:r>
              <a:rPr lang="fa-IR" dirty="0"/>
              <a:t>ه</a:t>
            </a:r>
            <a:r>
              <a:rPr lang="fa-IR" dirty="0" smtClean="0"/>
              <a:t> ها می کنند.</a:t>
            </a:r>
          </a:p>
          <a:p>
            <a:pPr lvl="1" algn="justLow" rtl="1"/>
            <a:r>
              <a:rPr lang="fa-IR" dirty="0" smtClean="0"/>
              <a:t>با تاکید بر اهداف یا معیارهایی برای سنجش گزینه ها، بهترین را شناسایی و انتخاب می کنند.</a:t>
            </a:r>
          </a:p>
          <a:p>
            <a:pPr algn="justLow" rtl="1"/>
            <a:r>
              <a:rPr lang="fa-IR" dirty="0" smtClean="0"/>
              <a:t>تفکر ارزشی: طبیعی است که بین ارزش ها و ابداع گزینه ها رابطه ای تعاملی وجود دارد . اما باید اصل بر این باشد که اول ارزش ها و بعد گزینه ها.</a:t>
            </a:r>
          </a:p>
          <a:p>
            <a:pPr algn="justLow" rtl="1"/>
            <a:r>
              <a:rPr lang="fa-IR" dirty="0" smtClean="0"/>
              <a:t>ارزش ها شما را نه تنها به سوی ابداع گزینه های بهتر، بلکه به سوی شناسایی موقعیت های تصمیم بهتری هدایت می کند. موقعیت </a:t>
            </a:r>
            <a:r>
              <a:rPr lang="fa-IR" dirty="0" err="1" smtClean="0"/>
              <a:t>هایی</a:t>
            </a:r>
            <a:r>
              <a:rPr lang="fa-IR" dirty="0" smtClean="0"/>
              <a:t> که دیگر مساله نیستند، بلکه فرصت تصمیم </a:t>
            </a:r>
            <a:r>
              <a:rPr lang="en-US" dirty="0" smtClean="0"/>
              <a:t>decision opportunity </a:t>
            </a:r>
            <a:r>
              <a:rPr lang="fa-IR" dirty="0" smtClean="0"/>
              <a:t> به حساب می آیند.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2123907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9876903"/>
              </p:ext>
            </p:extLst>
          </p:nvPr>
        </p:nvGraphicFramePr>
        <p:xfrm>
          <a:off x="514350" y="2193925"/>
          <a:ext cx="862965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074057" y="2409378"/>
            <a:ext cx="3497943" cy="83099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fa-IR" sz="2400" dirty="0" smtClean="0"/>
              <a:t>چگونگی دست یابی به مسائل تصمیم، گزینه ها و اهداف؟؟؟</a:t>
            </a:r>
          </a:p>
        </p:txBody>
      </p:sp>
      <p:sp>
        <p:nvSpPr>
          <p:cNvPr id="10" name="TextBox 9"/>
          <p:cNvSpPr txBox="1"/>
          <p:nvPr/>
        </p:nvSpPr>
        <p:spPr>
          <a:xfrm>
            <a:off x="1074056" y="5239658"/>
            <a:ext cx="3759200" cy="83099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a-IR" sz="2400" dirty="0">
                <a:solidFill>
                  <a:schemeClr val="lt1"/>
                </a:solidFill>
              </a:rPr>
              <a:t>در این کتاب فرآیندهای خلاقانه ای برای این 3 مرحله معرفی و تشریح می شوند</a:t>
            </a:r>
            <a:endParaRPr lang="en-US" sz="2400" dirty="0">
              <a:solidFill>
                <a:schemeClr val="lt1"/>
              </a:solidFill>
            </a:endParaRPr>
          </a:p>
        </p:txBody>
      </p:sp>
      <p:sp>
        <p:nvSpPr>
          <p:cNvPr id="12" name="Right Brace 11"/>
          <p:cNvSpPr/>
          <p:nvPr/>
        </p:nvSpPr>
        <p:spPr>
          <a:xfrm rot="16200000">
            <a:off x="2647043" y="1667392"/>
            <a:ext cx="351977" cy="34979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rot="5400000" flipV="1">
            <a:off x="2647039" y="3198708"/>
            <a:ext cx="351977" cy="34979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2054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243764330"/>
              </p:ext>
            </p:extLst>
          </p:nvPr>
        </p:nvGraphicFramePr>
        <p:xfrm>
          <a:off x="1886857" y="165825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180521" y="1538514"/>
            <a:ext cx="1248229" cy="4151086"/>
          </a:xfrm>
          <a:prstGeom prst="roundRect">
            <a:avLst/>
          </a:prstGeom>
        </p:spPr>
        <p:style>
          <a:lnRef idx="3">
            <a:schemeClr val="lt1"/>
          </a:lnRef>
          <a:fillRef idx="1">
            <a:schemeClr val="accent3"/>
          </a:fillRef>
          <a:effectRef idx="1">
            <a:schemeClr val="accent3"/>
          </a:effectRef>
          <a:fontRef idx="minor">
            <a:schemeClr val="lt1"/>
          </a:fontRef>
        </p:style>
        <p:txBody>
          <a:bodyPr vert="vert270" rtlCol="0" anchor="ctr"/>
          <a:lstStyle/>
          <a:p>
            <a:pPr algn="ctr"/>
            <a:r>
              <a:rPr lang="fa-IR" sz="2000" b="1" dirty="0" smtClean="0"/>
              <a:t>یک پیشامد مساله تصمیم را تحمیل می کند</a:t>
            </a:r>
            <a:endParaRPr lang="en-US" sz="2000" b="1" dirty="0"/>
          </a:p>
        </p:txBody>
      </p:sp>
      <p:sp>
        <p:nvSpPr>
          <p:cNvPr id="10" name="Rounded Rectangle 9"/>
          <p:cNvSpPr/>
          <p:nvPr/>
        </p:nvSpPr>
        <p:spPr>
          <a:xfrm>
            <a:off x="5400675" y="508000"/>
            <a:ext cx="2553154" cy="6676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400" b="1" dirty="0" smtClean="0"/>
              <a:t>تفکر گزینه ای</a:t>
            </a:r>
            <a:endParaRPr lang="en-US" sz="2400" b="1" dirty="0"/>
          </a:p>
        </p:txBody>
      </p:sp>
      <p:sp>
        <p:nvSpPr>
          <p:cNvPr id="11" name="Left Brace 10"/>
          <p:cNvSpPr/>
          <p:nvPr/>
        </p:nvSpPr>
        <p:spPr>
          <a:xfrm rot="5400000">
            <a:off x="6510338" y="95024"/>
            <a:ext cx="333829" cy="2553155"/>
          </a:xfrm>
          <a:prstGeom prst="leftBrace">
            <a:avLst/>
          </a:prstGeom>
          <a:ln w="5715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12" name="Right Arrow 11"/>
          <p:cNvSpPr/>
          <p:nvPr/>
        </p:nvSpPr>
        <p:spPr>
          <a:xfrm>
            <a:off x="1428750" y="4659086"/>
            <a:ext cx="472621" cy="55154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704879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66626" y="1841680"/>
            <a:ext cx="8835032" cy="4468968"/>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1736737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15</a:t>
            </a:fld>
            <a:endParaRPr lang="en-US" dirty="0"/>
          </a:p>
        </p:txBody>
      </p:sp>
      <p:pic>
        <p:nvPicPr>
          <p:cNvPr id="5" name="Picture 4"/>
          <p:cNvPicPr>
            <a:picLocks noChangeAspect="1"/>
          </p:cNvPicPr>
          <p:nvPr/>
        </p:nvPicPr>
        <p:blipFill>
          <a:blip r:embed="rId2"/>
          <a:stretch>
            <a:fillRect/>
          </a:stretch>
        </p:blipFill>
        <p:spPr>
          <a:xfrm>
            <a:off x="680401" y="2285999"/>
            <a:ext cx="7820857" cy="3097369"/>
          </a:xfrm>
          <a:prstGeom prst="rect">
            <a:avLst/>
          </a:prstGeom>
        </p:spPr>
      </p:pic>
    </p:spTree>
    <p:extLst>
      <p:ext uri="{BB962C8B-B14F-4D97-AF65-F5344CB8AC3E}">
        <p14:creationId xmlns:p14="http://schemas.microsoft.com/office/powerpoint/2010/main" val="1986411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857262" y="764373"/>
            <a:ext cx="5772388" cy="5886591"/>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4229350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309870" y="563563"/>
            <a:ext cx="4997003" cy="6288752"/>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640824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009104" y="1065493"/>
            <a:ext cx="6156101" cy="5689558"/>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570272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3" name="Content Placeholder 6"/>
          <p:cNvGraphicFramePr>
            <a:graphicFrameLocks/>
          </p:cNvGraphicFramePr>
          <p:nvPr>
            <p:extLst>
              <p:ext uri="{D42A27DB-BD31-4B8C-83A1-F6EECF244321}">
                <p14:modId xmlns:p14="http://schemas.microsoft.com/office/powerpoint/2010/main" val="3096504726"/>
              </p:ext>
            </p:extLst>
          </p:nvPr>
        </p:nvGraphicFramePr>
        <p:xfrm>
          <a:off x="1" y="0"/>
          <a:ext cx="9143999" cy="413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0" y="4134177"/>
            <a:ext cx="9144000" cy="2723823"/>
          </a:xfrm>
          <a:prstGeom prst="rect">
            <a:avLst/>
          </a:prstGeom>
          <a:solidFill>
            <a:srgbClr val="92D050"/>
          </a:solidFill>
          <a:ln>
            <a:solidFill>
              <a:srgbClr val="002060"/>
            </a:solidFill>
          </a:ln>
        </p:spPr>
        <p:txBody>
          <a:bodyPr wrap="square" rtlCol="0">
            <a:spAutoFit/>
          </a:bodyPr>
          <a:lstStyle/>
          <a:p>
            <a:pPr algn="just" rtl="1">
              <a:lnSpc>
                <a:spcPct val="150000"/>
              </a:lnSpc>
            </a:pPr>
            <a:r>
              <a:rPr lang="fa-IR" sz="2400" b="1" dirty="0" smtClean="0">
                <a:solidFill>
                  <a:srgbClr val="FF0000"/>
                </a:solidFill>
              </a:rPr>
              <a:t>سه وجه تمایز مهم این دو پارادایم:</a:t>
            </a:r>
          </a:p>
          <a:p>
            <a:pPr algn="just" rtl="1">
              <a:lnSpc>
                <a:spcPct val="150000"/>
              </a:lnSpc>
            </a:pPr>
            <a:r>
              <a:rPr lang="fa-IR" sz="2400" b="1" dirty="0" smtClean="0">
                <a:solidFill>
                  <a:srgbClr val="FF0000"/>
                </a:solidFill>
              </a:rPr>
              <a:t>1- اهمیت ارزش: </a:t>
            </a:r>
            <a:r>
              <a:rPr lang="fa-IR" b="1" dirty="0" smtClean="0">
                <a:solidFill>
                  <a:srgbClr val="FF0000"/>
                </a:solidFill>
              </a:rPr>
              <a:t>تفکر ارزشی فعالیت چشم گیری را به تبیین ارزش ها اختصاص می دهد</a:t>
            </a:r>
            <a:r>
              <a:rPr lang="fa-IR" sz="2400" b="1" dirty="0" smtClean="0">
                <a:solidFill>
                  <a:srgbClr val="FF0000"/>
                </a:solidFill>
              </a:rPr>
              <a:t>.</a:t>
            </a:r>
          </a:p>
          <a:p>
            <a:pPr algn="just" rtl="1">
              <a:lnSpc>
                <a:spcPct val="150000"/>
              </a:lnSpc>
            </a:pPr>
            <a:r>
              <a:rPr lang="fa-IR" sz="2400" b="1" dirty="0" smtClean="0">
                <a:solidFill>
                  <a:srgbClr val="FF0000"/>
                </a:solidFill>
              </a:rPr>
              <a:t>2- اولویت ارزش: </a:t>
            </a:r>
            <a:r>
              <a:rPr lang="fa-IR" b="1" dirty="0">
                <a:solidFill>
                  <a:srgbClr val="FF0000"/>
                </a:solidFill>
              </a:rPr>
              <a:t>تبیین ارزش ها بر هر فعالیت دیگری مقدم است. </a:t>
            </a:r>
          </a:p>
          <a:p>
            <a:pPr algn="just" rtl="1">
              <a:lnSpc>
                <a:spcPct val="150000"/>
              </a:lnSpc>
            </a:pPr>
            <a:r>
              <a:rPr lang="fa-IR" sz="2400" b="1" dirty="0" smtClean="0">
                <a:solidFill>
                  <a:srgbClr val="FF0000"/>
                </a:solidFill>
              </a:rPr>
              <a:t>3-کاربرد ارزش: </a:t>
            </a:r>
            <a:r>
              <a:rPr lang="fa-IR" b="1" dirty="0">
                <a:solidFill>
                  <a:srgbClr val="FF0000"/>
                </a:solidFill>
              </a:rPr>
              <a:t>ارزش های تبیین شده صراحتا برای شناسایی فرصت های تصمیم و ابداع گزینه ها به کار می روند.</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2396925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آن چه در این کتاب می خوانیم:</a:t>
            </a:r>
            <a:endParaRPr lang="en-US" dirty="0"/>
          </a:p>
        </p:txBody>
      </p:sp>
      <p:sp>
        <p:nvSpPr>
          <p:cNvPr id="3" name="Content Placeholder 2"/>
          <p:cNvSpPr>
            <a:spLocks noGrp="1"/>
          </p:cNvSpPr>
          <p:nvPr>
            <p:ph idx="1"/>
          </p:nvPr>
        </p:nvSpPr>
        <p:spPr/>
        <p:txBody>
          <a:bodyPr/>
          <a:lstStyle/>
          <a:p>
            <a:pPr algn="r" rtl="1"/>
            <a:r>
              <a:rPr lang="fa-IR" dirty="0" smtClean="0"/>
              <a:t>مهم ترین فصل های این کتاب، فصل 3 و بعد 7 و 8 است که متد تفکر ارزشی است: در فصل 3 اهداف تعریف می شوند و بدین وسیله ارزش ها شفاف می شوند. در فصل 7 و 8 راه ابداع گزینه ها بر مبنای ارزش ها بیان می شود.</a:t>
            </a:r>
          </a:p>
          <a:p>
            <a:pPr algn="r" rtl="1"/>
            <a:r>
              <a:rPr lang="fa-IR" dirty="0" smtClean="0"/>
              <a:t>در فصل 10 اثر ارزش ها بر موضوعات دیگر بررسی می شود مثل هدایت جریان اطلاعات</a:t>
            </a:r>
          </a:p>
          <a:p>
            <a:pPr algn="r" rtl="1"/>
            <a:r>
              <a:rPr lang="fa-IR" dirty="0" smtClean="0"/>
              <a:t>در فصل 9 شناسایی فرصت های تصمیم</a:t>
            </a:r>
          </a:p>
          <a:p>
            <a:pPr algn="r" rtl="1"/>
            <a:r>
              <a:rPr lang="fa-IR" dirty="0" smtClean="0"/>
              <a:t>فصل 4، 5، 6 کمی کردن این اهداف بررسی می شود.</a:t>
            </a:r>
          </a:p>
          <a:p>
            <a:pPr algn="r" rtl="1"/>
            <a:r>
              <a:rPr lang="fa-IR" dirty="0" smtClean="0"/>
              <a:t>11، 12 و 13 مثال</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854629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1"/>
            <a:r>
              <a:rPr lang="fa-IR" dirty="0" smtClean="0"/>
              <a:t>آن چه کتاب می خواهد بگوید در یک جمله</a:t>
            </a:r>
            <a:endParaRPr lang="en-US" dirty="0"/>
          </a:p>
        </p:txBody>
      </p:sp>
      <p:sp>
        <p:nvSpPr>
          <p:cNvPr id="3" name="Content Placeholder 2"/>
          <p:cNvSpPr>
            <a:spLocks noGrp="1"/>
          </p:cNvSpPr>
          <p:nvPr>
            <p:ph idx="1"/>
          </p:nvPr>
        </p:nvSpPr>
        <p:spPr/>
        <p:txBody>
          <a:bodyPr/>
          <a:lstStyle/>
          <a:p>
            <a:pPr algn="r" rtl="1"/>
            <a:r>
              <a:rPr lang="fa-IR" dirty="0" smtClean="0"/>
              <a:t>تفکر ارزشی : خلاقیت هدایت شده برای تصمیم گیری</a:t>
            </a:r>
          </a:p>
          <a:p>
            <a:pPr lvl="1" algn="r" rtl="1"/>
            <a:r>
              <a:rPr lang="fa-IR" dirty="0" smtClean="0"/>
              <a:t>تفکر ارزشی شکاف عمیق میان تفکر خلاق ساختار نیافته و سیال و رویکردهای بسیار </a:t>
            </a:r>
            <a:r>
              <a:rPr lang="fa-IR" dirty="0" err="1" smtClean="0"/>
              <a:t>ساختاریافته</a:t>
            </a:r>
            <a:r>
              <a:rPr lang="fa-IR" dirty="0" smtClean="0"/>
              <a:t> به مسائل تصمیم را پر می کند.</a:t>
            </a:r>
          </a:p>
          <a:p>
            <a:pPr lvl="1" algn="r" rtl="1"/>
            <a:r>
              <a:rPr lang="fa-IR" dirty="0" smtClean="0"/>
              <a:t>مبنای خلاقیت در تفکر ارزشی، تبیین ارزش های مناسب در موقعیت تصمیم است.</a:t>
            </a:r>
          </a:p>
          <a:p>
            <a:pPr algn="r" rtl="1"/>
            <a:r>
              <a:rPr lang="fa-IR" dirty="0" smtClean="0"/>
              <a:t>مثال : آزمایش سرطان روده</a:t>
            </a:r>
          </a:p>
          <a:p>
            <a:pPr lvl="1" algn="r" rtl="1"/>
            <a:r>
              <a:rPr lang="fa-IR" dirty="0" smtClean="0"/>
              <a:t>احتمال سرطان روده: یک در میلیون برای یک فرد 40 ساله.</a:t>
            </a:r>
          </a:p>
          <a:p>
            <a:pPr lvl="1" algn="r" rtl="1"/>
            <a:r>
              <a:rPr lang="fa-IR" dirty="0" smtClean="0"/>
              <a:t>انجام آزمایش: 4 ساعت زمان و 100 دلار هزینه</a:t>
            </a:r>
          </a:p>
          <a:p>
            <a:pPr lvl="1" algn="r" rtl="1"/>
            <a:r>
              <a:rPr lang="fa-IR" dirty="0" smtClean="0"/>
              <a:t>احتمال تصادف هنگام رانندگی به سمت آزمایشگاه: 1 </a:t>
            </a:r>
            <a:r>
              <a:rPr lang="fa-IR" dirty="0" err="1" smtClean="0"/>
              <a:t>میکرومورت</a:t>
            </a:r>
            <a:r>
              <a:rPr lang="fa-IR" dirty="0" smtClean="0"/>
              <a:t>(احتمال مرگ، یک در میلیون)</a:t>
            </a:r>
          </a:p>
          <a:p>
            <a:pPr lvl="1" algn="r" rtl="1"/>
            <a:r>
              <a:rPr lang="fa-IR" dirty="0" smtClean="0"/>
              <a:t>در نتیجه ترجیح دادم(بر اساس سیستم ارزشی و اهداف بنیادی ام) 4 ساعت </a:t>
            </a:r>
            <a:r>
              <a:rPr lang="fa-IR" dirty="0" err="1" smtClean="0"/>
              <a:t>اسکواش</a:t>
            </a:r>
            <a:r>
              <a:rPr lang="fa-IR" dirty="0" smtClean="0"/>
              <a:t> بازی کنم.</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933112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فهرست </a:t>
            </a:r>
            <a:endParaRPr lang="en-US" dirty="0"/>
          </a:p>
        </p:txBody>
      </p:sp>
      <p:sp>
        <p:nvSpPr>
          <p:cNvPr id="3" name="Content Placeholder 2"/>
          <p:cNvSpPr>
            <a:spLocks noGrp="1"/>
          </p:cNvSpPr>
          <p:nvPr>
            <p:ph sz="half" idx="1"/>
          </p:nvPr>
        </p:nvSpPr>
        <p:spPr/>
        <p:txBody>
          <a:bodyPr>
            <a:normAutofit lnSpcReduction="10000"/>
          </a:bodyPr>
          <a:lstStyle/>
          <a:p>
            <a:pPr lvl="1" algn="r" rtl="1"/>
            <a:r>
              <a:rPr lang="fa-IR" dirty="0" smtClean="0"/>
              <a:t>فصل هشتم: ابداع گزینه ها برای چند تصمیم گیرنده</a:t>
            </a:r>
          </a:p>
          <a:p>
            <a:pPr lvl="1" algn="r" rtl="1"/>
            <a:r>
              <a:rPr lang="fa-IR" dirty="0" smtClean="0"/>
              <a:t>فصل نهم: شناسایی فرصت های تصمیم </a:t>
            </a:r>
          </a:p>
          <a:p>
            <a:pPr lvl="1" algn="r" rtl="1"/>
            <a:r>
              <a:rPr lang="fa-IR" dirty="0" smtClean="0"/>
              <a:t>فصل دهم: بینش </a:t>
            </a:r>
            <a:r>
              <a:rPr lang="fa-IR" dirty="0" err="1" smtClean="0"/>
              <a:t>هایی</a:t>
            </a:r>
            <a:r>
              <a:rPr lang="fa-IR" dirty="0" smtClean="0"/>
              <a:t> برای فرآیند تصمیم گیری</a:t>
            </a:r>
          </a:p>
          <a:p>
            <a:pPr algn="r" rtl="1"/>
            <a:r>
              <a:rPr lang="fa-IR" dirty="0" smtClean="0"/>
              <a:t>بخش چهارم: نمونه های کاربردی </a:t>
            </a:r>
          </a:p>
          <a:p>
            <a:pPr lvl="1" algn="r" rtl="1"/>
            <a:r>
              <a:rPr lang="fa-IR" dirty="0" smtClean="0"/>
              <a:t>فصل یازدهم: نمونه های کاربردی منتخب</a:t>
            </a:r>
          </a:p>
          <a:p>
            <a:pPr lvl="1" algn="r" rtl="1"/>
            <a:r>
              <a:rPr lang="fa-IR" dirty="0" smtClean="0"/>
              <a:t>فصل دوازدهم: تفکر ارزشی در بریتیش کلمبیا </a:t>
            </a:r>
            <a:r>
              <a:rPr lang="fa-IR" dirty="0" err="1" smtClean="0"/>
              <a:t>هیدرو</a:t>
            </a:r>
            <a:endParaRPr lang="fa-IR" dirty="0" smtClean="0"/>
          </a:p>
          <a:p>
            <a:pPr lvl="1" algn="r" rtl="1"/>
            <a:r>
              <a:rPr lang="fa-IR" dirty="0" smtClean="0"/>
              <a:t>فصل سیزدهم: تفکر ارزشی در تصمیم گیری شخصی من</a:t>
            </a:r>
            <a:endParaRPr lang="en-US" dirty="0"/>
          </a:p>
        </p:txBody>
      </p:sp>
      <p:sp>
        <p:nvSpPr>
          <p:cNvPr id="4" name="Content Placeholder 3"/>
          <p:cNvSpPr>
            <a:spLocks noGrp="1"/>
          </p:cNvSpPr>
          <p:nvPr>
            <p:ph sz="half" idx="2"/>
          </p:nvPr>
        </p:nvSpPr>
        <p:spPr/>
        <p:txBody>
          <a:bodyPr>
            <a:normAutofit lnSpcReduction="10000"/>
          </a:bodyPr>
          <a:lstStyle/>
          <a:p>
            <a:pPr algn="r" rtl="1"/>
            <a:r>
              <a:rPr lang="fa-IR" dirty="0" smtClean="0"/>
              <a:t>بخش اول: مفاهیم</a:t>
            </a:r>
          </a:p>
          <a:p>
            <a:pPr lvl="1" algn="r" rtl="1"/>
            <a:r>
              <a:rPr lang="fa-IR" dirty="0" smtClean="0"/>
              <a:t>فصل اول: تفکر درباره ارزش ها</a:t>
            </a:r>
          </a:p>
          <a:p>
            <a:pPr lvl="1" algn="r" rtl="1"/>
            <a:r>
              <a:rPr lang="fa-IR" dirty="0" smtClean="0"/>
              <a:t>فصل دوم: چارچوب تفکر ارزشی</a:t>
            </a:r>
          </a:p>
          <a:p>
            <a:pPr algn="r" rtl="1"/>
            <a:r>
              <a:rPr lang="fa-IR" dirty="0" smtClean="0"/>
              <a:t>بخش دوم: مبانی</a:t>
            </a:r>
          </a:p>
          <a:p>
            <a:pPr lvl="1" algn="r" rtl="1"/>
            <a:r>
              <a:rPr lang="fa-IR" dirty="0" smtClean="0"/>
              <a:t>فصل سوم: شناسایی و </a:t>
            </a:r>
            <a:r>
              <a:rPr lang="fa-IR" dirty="0" err="1" smtClean="0"/>
              <a:t>ساختاردهی</a:t>
            </a:r>
            <a:r>
              <a:rPr lang="fa-IR" dirty="0" smtClean="0"/>
              <a:t> اهداف</a:t>
            </a:r>
          </a:p>
          <a:p>
            <a:pPr lvl="1" algn="r" rtl="1"/>
            <a:r>
              <a:rPr lang="fa-IR" dirty="0" smtClean="0"/>
              <a:t>فصل چهارم: سنجش میزان تحقق اهداف</a:t>
            </a:r>
          </a:p>
          <a:p>
            <a:pPr lvl="1" algn="r" rtl="1"/>
            <a:r>
              <a:rPr lang="fa-IR" dirty="0" smtClean="0"/>
              <a:t>فصل پنجم: کمی سازی اهداف با مدل ارزشی</a:t>
            </a:r>
          </a:p>
          <a:p>
            <a:pPr algn="r" rtl="1"/>
            <a:r>
              <a:rPr lang="fa-IR" dirty="0" smtClean="0"/>
              <a:t>بخش سوم: </a:t>
            </a:r>
            <a:r>
              <a:rPr lang="fa-IR" dirty="0" err="1" smtClean="0"/>
              <a:t>کاربردها</a:t>
            </a:r>
            <a:endParaRPr lang="fa-IR" dirty="0" smtClean="0"/>
          </a:p>
          <a:p>
            <a:pPr lvl="1" algn="r" rtl="1"/>
            <a:r>
              <a:rPr lang="fa-IR" dirty="0" smtClean="0"/>
              <a:t>فصل ششم: </a:t>
            </a:r>
            <a:r>
              <a:rPr lang="fa-IR" dirty="0" err="1" smtClean="0"/>
              <a:t>آشکارسازی</a:t>
            </a:r>
            <a:r>
              <a:rPr lang="fa-IR" dirty="0" smtClean="0"/>
              <a:t> اهداف پنهان</a:t>
            </a:r>
          </a:p>
          <a:p>
            <a:pPr lvl="1" algn="r" rtl="1"/>
            <a:r>
              <a:rPr lang="fa-IR" dirty="0" smtClean="0"/>
              <a:t>فصل هفتم: ابداع گزینه ها برای تصمیم گیران منفرد</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396662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r" rtl="1"/>
            <a:r>
              <a:rPr lang="fa-IR" dirty="0"/>
              <a:t>تفکر گزینه ای</a:t>
            </a:r>
            <a:r>
              <a:rPr lang="en-US" dirty="0"/>
              <a:t>Alternative-Focused Thinking </a:t>
            </a:r>
            <a:endParaRPr lang="fa-IR" dirty="0"/>
          </a:p>
          <a:p>
            <a:pPr marL="914400" lvl="1" indent="-457200" algn="r" rtl="1">
              <a:buFont typeface="+mj-lt"/>
              <a:buAutoNum type="arabicPeriod"/>
            </a:pPr>
            <a:r>
              <a:rPr lang="fa-IR" dirty="0"/>
              <a:t>تعیین گزینه های در دسترس</a:t>
            </a:r>
          </a:p>
          <a:p>
            <a:pPr marL="914400" lvl="1" indent="-457200" algn="r" rtl="1">
              <a:buFont typeface="+mj-lt"/>
              <a:buAutoNum type="arabicPeriod"/>
            </a:pPr>
            <a:r>
              <a:rPr lang="fa-IR" dirty="0"/>
              <a:t>انتخاب بهترین گزینه </a:t>
            </a:r>
          </a:p>
          <a:p>
            <a:pPr lvl="1" algn="r" rtl="1"/>
            <a:r>
              <a:rPr lang="fa-IR" dirty="0"/>
              <a:t>منتظر می </a:t>
            </a:r>
            <a:r>
              <a:rPr lang="fa-IR" dirty="0" err="1"/>
              <a:t>مانیم</a:t>
            </a:r>
            <a:r>
              <a:rPr lang="fa-IR" dirty="0"/>
              <a:t> تا مساله گزینه </a:t>
            </a:r>
            <a:r>
              <a:rPr lang="fa-IR" dirty="0" err="1"/>
              <a:t>هایی</a:t>
            </a:r>
            <a:r>
              <a:rPr lang="fa-IR" dirty="0"/>
              <a:t> آشکار شوند و هنگامی که دست کم با دو گزینه متفاوت رو به رو می شویم خود را در موقعیت تصمیم می بینیم</a:t>
            </a:r>
            <a:r>
              <a:rPr lang="fa-IR" dirty="0" smtClean="0"/>
              <a:t>.</a:t>
            </a:r>
          </a:p>
          <a:p>
            <a:pPr lvl="1" algn="r" rtl="1"/>
            <a:r>
              <a:rPr lang="fa-IR" dirty="0" smtClean="0"/>
              <a:t>نفوذ تفکر گزینه ای در میان مردم: </a:t>
            </a:r>
          </a:p>
          <a:p>
            <a:pPr lvl="2" algn="r" rtl="1"/>
            <a:r>
              <a:rPr lang="fa-IR" dirty="0" smtClean="0"/>
              <a:t>دوست داری مشق هایت را پیش از شام بنویسی یا بعد از آن؟</a:t>
            </a:r>
          </a:p>
          <a:p>
            <a:pPr lvl="2" algn="r" rtl="1"/>
            <a:r>
              <a:rPr lang="fa-IR" dirty="0" err="1" smtClean="0"/>
              <a:t>هرگاه</a:t>
            </a:r>
            <a:r>
              <a:rPr lang="fa-IR" dirty="0" smtClean="0"/>
              <a:t> بیمار می شویم، گزینه های درمانی ما معلوم است: شیمی درمانی، پرتو درمانی، جراحی و شاید ترکیبی از این ها. </a:t>
            </a:r>
          </a:p>
          <a:p>
            <a:pPr lvl="2" algn="r" rtl="1"/>
            <a:r>
              <a:rPr lang="fa-IR" dirty="0" smtClean="0"/>
              <a:t>تکلیف اوقات فراغت هم معلوم است: تماشای تلویزیون، مطالعه روزنامه، گاهی قدم زدن در پارک.</a:t>
            </a:r>
            <a:endParaRPr lang="fa-IR" dirty="0"/>
          </a:p>
          <a:p>
            <a:pPr algn="r" rtl="1"/>
            <a:r>
              <a:rPr lang="fa-IR" dirty="0"/>
              <a:t>تفکر ارزشی</a:t>
            </a:r>
            <a:r>
              <a:rPr lang="en-US" dirty="0"/>
              <a:t>Value-Focused Thinking </a:t>
            </a:r>
            <a:endParaRPr lang="fa-IR" dirty="0"/>
          </a:p>
          <a:p>
            <a:pPr marL="914400" lvl="1" indent="-457200" algn="r" rtl="1">
              <a:buFont typeface="+mj-lt"/>
              <a:buAutoNum type="arabicPeriod"/>
            </a:pPr>
            <a:r>
              <a:rPr lang="fa-IR" dirty="0"/>
              <a:t>تصمیم در مورد چیستی خواسته </a:t>
            </a:r>
            <a:r>
              <a:rPr lang="fa-IR" dirty="0" err="1"/>
              <a:t>هایمان</a:t>
            </a:r>
            <a:endParaRPr lang="fa-IR" dirty="0"/>
          </a:p>
          <a:p>
            <a:pPr marL="914400" lvl="1" indent="-457200" algn="r" rtl="1">
              <a:buFont typeface="+mj-lt"/>
              <a:buAutoNum type="arabicPeriod"/>
            </a:pPr>
            <a:r>
              <a:rPr lang="fa-IR" dirty="0"/>
              <a:t>مشخص کردن چگونگی تحقق آن ها</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1130313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مثال: انتخاب شغل</a:t>
            </a:r>
            <a:br>
              <a:rPr lang="fa-IR" dirty="0" smtClean="0"/>
            </a:br>
            <a:r>
              <a:rPr lang="fa-IR" sz="2200" dirty="0"/>
              <a:t>محمود دانشجوی سال آخر مهندسی، قصد دارد پیش از آنکه دوره ارشد مدیریت را شروع کند، چند سال تجربه کاری کسب کند:</a:t>
            </a:r>
            <a:br>
              <a:rPr lang="fa-IR" sz="2200" dirty="0"/>
            </a:br>
            <a:endParaRPr lang="en-US" sz="2200" dirty="0"/>
          </a:p>
        </p:txBody>
      </p:sp>
      <p:sp>
        <p:nvSpPr>
          <p:cNvPr id="3" name="Content Placeholder 2"/>
          <p:cNvSpPr>
            <a:spLocks noGrp="1"/>
          </p:cNvSpPr>
          <p:nvPr>
            <p:ph idx="1"/>
          </p:nvPr>
        </p:nvSpPr>
        <p:spPr>
          <a:xfrm>
            <a:off x="600891" y="2194561"/>
            <a:ext cx="8028759" cy="4024125"/>
          </a:xfrm>
        </p:spPr>
        <p:txBody>
          <a:bodyPr/>
          <a:lstStyle/>
          <a:p>
            <a:pPr lvl="1" algn="r" rtl="1"/>
            <a:r>
              <a:rPr lang="fa-IR" dirty="0" smtClean="0"/>
              <a:t>تهیه فهرست شرکت </a:t>
            </a:r>
            <a:r>
              <a:rPr lang="fa-IR" dirty="0" err="1" smtClean="0"/>
              <a:t>هایی</a:t>
            </a:r>
            <a:r>
              <a:rPr lang="fa-IR" dirty="0" smtClean="0"/>
              <a:t> که به دانشجویان بورسیه می دهند. </a:t>
            </a:r>
            <a:endParaRPr lang="fa-IR" dirty="0"/>
          </a:p>
          <a:p>
            <a:pPr lvl="1" algn="r" rtl="1"/>
            <a:r>
              <a:rPr lang="fa-IR" dirty="0" smtClean="0"/>
              <a:t>کمک گرفتن از دوستان</a:t>
            </a:r>
          </a:p>
          <a:p>
            <a:pPr algn="r" rtl="1"/>
            <a:r>
              <a:rPr lang="fa-IR" dirty="0" smtClean="0"/>
              <a:t>در نتیجه 5 گزینه فراهم می شود که به گونه ای که فقط خود می فهمد آن ها را ارزیابی می کند.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4055904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lgn="r"/>
            <a:r>
              <a:rPr lang="fa-IR" dirty="0" smtClean="0"/>
              <a:t>تفکر ارزشی</a:t>
            </a:r>
            <a:endParaRPr lang="en-US" dirty="0"/>
          </a:p>
        </p:txBody>
      </p:sp>
      <p:sp>
        <p:nvSpPr>
          <p:cNvPr id="4" name="Content Placeholder 3"/>
          <p:cNvSpPr>
            <a:spLocks noGrp="1"/>
          </p:cNvSpPr>
          <p:nvPr>
            <p:ph sz="half" idx="2"/>
          </p:nvPr>
        </p:nvSpPr>
        <p:spPr/>
        <p:txBody>
          <a:bodyPr>
            <a:noAutofit/>
          </a:bodyPr>
          <a:lstStyle/>
          <a:p>
            <a:pPr algn="r" rtl="1"/>
            <a:r>
              <a:rPr lang="fa-IR" sz="1200" b="1" dirty="0" smtClean="0"/>
              <a:t>مشخص کردن اهداف اصلی در رابطه با کار و کسب تجربه در این چند سال</a:t>
            </a:r>
          </a:p>
          <a:p>
            <a:pPr lvl="1" algn="r" rtl="1"/>
            <a:r>
              <a:rPr lang="fa-IR" sz="1200" b="1" dirty="0" smtClean="0"/>
              <a:t>یادگیری مهارت های حرفه ای ارزشمند</a:t>
            </a:r>
          </a:p>
          <a:p>
            <a:pPr lvl="1" algn="r" rtl="1"/>
            <a:r>
              <a:rPr lang="fa-IR" sz="1200" b="1" dirty="0" smtClean="0"/>
              <a:t>تصمیم گیری نهایی در مورد رشته تحصیلی آینده</a:t>
            </a:r>
          </a:p>
          <a:p>
            <a:pPr lvl="1" algn="r" rtl="1"/>
            <a:r>
              <a:rPr lang="fa-IR" sz="1200" b="1" dirty="0" smtClean="0"/>
              <a:t>افزایش شانس راه یابی به بهترین </a:t>
            </a:r>
            <a:r>
              <a:rPr lang="fa-IR" sz="1200" b="1" dirty="0" err="1" smtClean="0"/>
              <a:t>دانشگده</a:t>
            </a:r>
            <a:r>
              <a:rPr lang="fa-IR" sz="1200" b="1" dirty="0" smtClean="0"/>
              <a:t> های مدیریت </a:t>
            </a:r>
          </a:p>
          <a:p>
            <a:pPr lvl="1" algn="r" rtl="1"/>
            <a:r>
              <a:rPr lang="fa-IR" sz="1200" b="1" dirty="0" smtClean="0"/>
              <a:t>تجربه سبک جدیدی از زندگی و آشنایی با سایر مناطق کشور</a:t>
            </a:r>
          </a:p>
          <a:p>
            <a:pPr algn="r" rtl="1"/>
            <a:r>
              <a:rPr lang="fa-IR" sz="1200" b="1" dirty="0" smtClean="0"/>
              <a:t>شفاف کردن منظور خود از هریک از این اهداف</a:t>
            </a:r>
          </a:p>
          <a:p>
            <a:pPr lvl="1" algn="justLow" rtl="1"/>
            <a:r>
              <a:rPr lang="fa-IR" sz="1200" b="1" dirty="0" smtClean="0"/>
              <a:t>مثلا مهارت های فنی مثل بازاریابی و امور مالی و یا مهارت های ارتباطی مثل مدیریت بر مدیر</a:t>
            </a:r>
          </a:p>
          <a:p>
            <a:pPr algn="justLow" rtl="1"/>
            <a:r>
              <a:rPr lang="fa-IR" sz="1200" b="1" dirty="0" smtClean="0"/>
              <a:t>جهت دهی به تفکر بر مبنای علایق</a:t>
            </a:r>
          </a:p>
          <a:p>
            <a:pPr algn="justLow" rtl="1"/>
            <a:r>
              <a:rPr lang="fa-IR" sz="1200" b="1" dirty="0" smtClean="0"/>
              <a:t>تعیین منابع قابل دسترس: تجارب شخصی و مهارت های حرفه ای، روابطی که با دیگران برقرار می کند، سازمان های متخصص، منابع تولید ایده، مثل کتاب ها، شرکت های بورس دهنده ...</a:t>
            </a:r>
          </a:p>
          <a:p>
            <a:pPr algn="justLow" rtl="1"/>
            <a:r>
              <a:rPr lang="fa-IR" sz="1200" b="1" dirty="0" smtClean="0"/>
              <a:t>تعیین شغل های مطلوب و درجه بندی آن ها بر اساس اهداف</a:t>
            </a:r>
          </a:p>
          <a:p>
            <a:pPr algn="justLow" rtl="1"/>
            <a:r>
              <a:rPr lang="fa-IR" sz="1200" b="1" dirty="0" smtClean="0"/>
              <a:t>تبدیل دست کم یک شغل بالقوه به پیشنهاد قطعی و واقعی</a:t>
            </a:r>
            <a:endParaRPr lang="en-US" sz="1200" b="1" dirty="0"/>
          </a:p>
        </p:txBody>
      </p:sp>
      <p:sp>
        <p:nvSpPr>
          <p:cNvPr id="5" name="Text Placeholder 4"/>
          <p:cNvSpPr>
            <a:spLocks noGrp="1"/>
          </p:cNvSpPr>
          <p:nvPr>
            <p:ph type="body" sz="quarter" idx="3"/>
          </p:nvPr>
        </p:nvSpPr>
        <p:spPr/>
        <p:txBody>
          <a:bodyPr/>
          <a:lstStyle/>
          <a:p>
            <a:pPr algn="r" rtl="1"/>
            <a:r>
              <a:rPr lang="fa-IR" dirty="0" smtClean="0"/>
              <a:t>تفکر گزینه ای</a:t>
            </a:r>
            <a:endParaRPr lang="en-US" dirty="0"/>
          </a:p>
        </p:txBody>
      </p:sp>
      <p:sp>
        <p:nvSpPr>
          <p:cNvPr id="6" name="Content Placeholder 5"/>
          <p:cNvSpPr>
            <a:spLocks noGrp="1"/>
          </p:cNvSpPr>
          <p:nvPr>
            <p:ph sz="quarter" idx="4"/>
          </p:nvPr>
        </p:nvSpPr>
        <p:spPr/>
        <p:txBody>
          <a:bodyPr>
            <a:normAutofit fontScale="92500" lnSpcReduction="10000"/>
          </a:bodyPr>
          <a:lstStyle/>
          <a:p>
            <a:pPr algn="r" rtl="1"/>
            <a:r>
              <a:rPr lang="fa-IR" dirty="0" smtClean="0"/>
              <a:t>یافتن گزینه ها از طریق توجه به منابع متعارف</a:t>
            </a:r>
          </a:p>
          <a:p>
            <a:pPr algn="r" rtl="1"/>
            <a:r>
              <a:rPr lang="fa-IR" dirty="0" smtClean="0"/>
              <a:t>دستیابی به 5 مورد پیشنهاد بالقوه که همگی توسط دیگران تعریف شده </a:t>
            </a:r>
            <a:r>
              <a:rPr lang="fa-IR" dirty="0" err="1" smtClean="0"/>
              <a:t>اند</a:t>
            </a:r>
            <a:r>
              <a:rPr lang="fa-IR" dirty="0" smtClean="0"/>
              <a:t>.</a:t>
            </a:r>
          </a:p>
          <a:p>
            <a:pPr algn="r" rtl="1"/>
            <a:r>
              <a:rPr lang="fa-IR" dirty="0" smtClean="0"/>
              <a:t>اتمام جستجو برای گزینه های بیشتر</a:t>
            </a:r>
          </a:p>
          <a:p>
            <a:pPr algn="r" rtl="1"/>
            <a:r>
              <a:rPr lang="fa-IR" dirty="0" smtClean="0"/>
              <a:t>ارزیابی گزینه های موجود بر پایه دغدغه های حرفه ای و شخصی که جنبه مقطعی-موردی(</a:t>
            </a:r>
            <a:r>
              <a:rPr lang="en-US" dirty="0" smtClean="0"/>
              <a:t>ad hoc</a:t>
            </a:r>
            <a:r>
              <a:rPr lang="fa-IR" dirty="0" smtClean="0"/>
              <a:t>) دارد، بدون بررسی گزینه </a:t>
            </a:r>
            <a:r>
              <a:rPr lang="fa-IR" dirty="0" err="1" smtClean="0"/>
              <a:t>هایی</a:t>
            </a:r>
            <a:r>
              <a:rPr lang="fa-IR" dirty="0" smtClean="0"/>
              <a:t> که به ذهن او نرسیده </a:t>
            </a:r>
            <a:r>
              <a:rPr lang="fa-IR" dirty="0" err="1" smtClean="0"/>
              <a:t>اند</a:t>
            </a:r>
            <a:r>
              <a:rPr lang="fa-IR" dirty="0" smtClean="0"/>
              <a:t> و یا بر اساس معیارهای ارزیابی او به روشنی بیان نشده </a:t>
            </a:r>
            <a:r>
              <a:rPr lang="fa-IR" dirty="0" err="1" smtClean="0"/>
              <a:t>اند</a:t>
            </a:r>
            <a:r>
              <a:rPr lang="fa-IR" dirty="0" smtClean="0"/>
              <a:t>.</a:t>
            </a:r>
          </a:p>
          <a:p>
            <a:pPr algn="r" rtl="1"/>
            <a:r>
              <a:rPr lang="fa-IR" dirty="0" smtClean="0"/>
              <a:t>انتخاب بهترین پیشنهاد از بین گزینه های موجود</a:t>
            </a:r>
          </a:p>
        </p:txBody>
      </p:sp>
      <p:sp>
        <p:nvSpPr>
          <p:cNvPr id="7" name="Slide Number Placeholder 6"/>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3496981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803404"/>
            <a:ext cx="9144000" cy="2285269"/>
          </a:xfrm>
        </p:spPr>
        <p:txBody>
          <a:bodyPr anchor="ctr">
            <a:normAutofit/>
          </a:bodyPr>
          <a:lstStyle/>
          <a:p>
            <a:pPr algn="ctr"/>
            <a:r>
              <a:rPr lang="fa-IR" sz="2400" b="1" dirty="0" smtClean="0">
                <a:solidFill>
                  <a:srgbClr val="FF0000"/>
                </a:solidFill>
                <a:effectLst>
                  <a:outerShdw blurRad="38100" dist="38100" dir="2700000" algn="tl">
                    <a:srgbClr val="000000">
                      <a:alpha val="43137"/>
                    </a:srgbClr>
                  </a:outerShdw>
                </a:effectLst>
              </a:rPr>
              <a:t>تفکر ارزشی </a:t>
            </a:r>
            <a:r>
              <a:rPr lang="fa-IR" sz="2400" b="1" dirty="0" smtClean="0">
                <a:effectLst>
                  <a:outerShdw blurRad="38100" dist="38100" dir="2700000" algn="tl">
                    <a:srgbClr val="000000">
                      <a:alpha val="43137"/>
                    </a:srgbClr>
                  </a:outerShdw>
                </a:effectLst>
              </a:rPr>
              <a:t>یعنی شروع کردن با بهترین گزینه ها و کوشش برای به </a:t>
            </a:r>
            <a:r>
              <a:rPr lang="fa-IR" sz="2400" b="1" dirty="0" err="1" smtClean="0">
                <a:effectLst>
                  <a:outerShdw blurRad="38100" dist="38100" dir="2700000" algn="tl">
                    <a:srgbClr val="000000">
                      <a:alpha val="43137"/>
                    </a:srgbClr>
                  </a:outerShdw>
                </a:effectLst>
              </a:rPr>
              <a:t>اجرادرآوردن</a:t>
            </a:r>
            <a:r>
              <a:rPr lang="fa-IR" sz="2400" b="1" dirty="0" smtClean="0">
                <a:effectLst>
                  <a:outerShdw blurRad="38100" dist="38100" dir="2700000" algn="tl">
                    <a:srgbClr val="000000">
                      <a:alpha val="43137"/>
                    </a:srgbClr>
                  </a:outerShdw>
                </a:effectLst>
              </a:rPr>
              <a:t> آن ها </a:t>
            </a:r>
            <a:br>
              <a:rPr lang="fa-IR" sz="2400" b="1" dirty="0" smtClean="0">
                <a:effectLst>
                  <a:outerShdw blurRad="38100" dist="38100" dir="2700000" algn="tl">
                    <a:srgbClr val="000000">
                      <a:alpha val="43137"/>
                    </a:srgbClr>
                  </a:outerShdw>
                </a:effectLst>
              </a:rPr>
            </a:br>
            <a:r>
              <a:rPr lang="fa-IR" sz="2400" b="1" dirty="0" smtClean="0">
                <a:effectLst>
                  <a:outerShdw blurRad="38100" dist="38100" dir="2700000" algn="tl">
                    <a:srgbClr val="000000">
                      <a:alpha val="43137"/>
                    </a:srgbClr>
                  </a:outerShdw>
                </a:effectLst>
              </a:rPr>
              <a:t>در حالی که </a:t>
            </a:r>
            <a:br>
              <a:rPr lang="fa-IR" sz="2400" b="1" dirty="0" smtClean="0">
                <a:effectLst>
                  <a:outerShdw blurRad="38100" dist="38100" dir="2700000" algn="tl">
                    <a:srgbClr val="000000">
                      <a:alpha val="43137"/>
                    </a:srgbClr>
                  </a:outerShdw>
                </a:effectLst>
              </a:rPr>
            </a:br>
            <a:r>
              <a:rPr lang="fa-IR" sz="2400" b="1" dirty="0" smtClean="0">
                <a:solidFill>
                  <a:srgbClr val="FF0000"/>
                </a:solidFill>
                <a:effectLst>
                  <a:outerShdw blurRad="38100" dist="38100" dir="2700000" algn="tl">
                    <a:srgbClr val="000000">
                      <a:alpha val="43137"/>
                    </a:srgbClr>
                  </a:outerShdw>
                </a:effectLst>
              </a:rPr>
              <a:t>تفکر گزینه ای </a:t>
            </a:r>
            <a:r>
              <a:rPr lang="fa-IR" sz="2400" b="1" dirty="0" smtClean="0">
                <a:effectLst>
                  <a:outerShdw blurRad="38100" dist="38100" dir="2700000" algn="tl">
                    <a:srgbClr val="000000">
                      <a:alpha val="43137"/>
                    </a:srgbClr>
                  </a:outerShdw>
                </a:effectLst>
              </a:rPr>
              <a:t>با تعیین گزینه های در دسترس آغاز شده و سرانجام به انتخاب بهترین گزینه می انجامد.</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471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r" rtl="1"/>
            <a:r>
              <a:rPr lang="fa-IR" dirty="0" smtClean="0"/>
              <a:t>ارزش: آنچه برای ما مهم است.</a:t>
            </a:r>
          </a:p>
          <a:p>
            <a:pPr algn="r" rtl="1"/>
            <a:r>
              <a:rPr lang="fa-IR" dirty="0" smtClean="0"/>
              <a:t>ارزش ها همان اصول ارزیابی هستند.</a:t>
            </a:r>
          </a:p>
          <a:p>
            <a:pPr lvl="1" algn="r" rtl="1"/>
            <a:r>
              <a:rPr lang="fa-IR" dirty="0" smtClean="0"/>
              <a:t>ارزیابی پیامدهای بالفعل و بالقوه اقدام و عدم اقدام</a:t>
            </a:r>
          </a:p>
          <a:p>
            <a:pPr algn="r" rtl="1"/>
            <a:r>
              <a:rPr lang="fa-IR" dirty="0" smtClean="0"/>
              <a:t>ارزش ها طیف گسترده ای از اصول اخلاقی تا </a:t>
            </a:r>
            <a:r>
              <a:rPr lang="fa-IR" dirty="0" err="1" smtClean="0"/>
              <a:t>رهنمودهایی</a:t>
            </a:r>
            <a:r>
              <a:rPr lang="fa-IR" dirty="0" smtClean="0"/>
              <a:t> برای رجحان گزینه ها نسبت به یکدیگر را شامل می شود:</a:t>
            </a:r>
          </a:p>
          <a:p>
            <a:pPr lvl="1" algn="r" rtl="1"/>
            <a:r>
              <a:rPr lang="fa-IR" dirty="0" smtClean="0"/>
              <a:t>اصول اخلاقی: از بداقبالی دیگران بهره برداری نکنید.</a:t>
            </a:r>
          </a:p>
          <a:p>
            <a:pPr lvl="1" algn="r" rtl="1"/>
            <a:r>
              <a:rPr lang="fa-IR" dirty="0" smtClean="0"/>
              <a:t>ویژگی های فردی مطلوب: صداقت، </a:t>
            </a:r>
            <a:r>
              <a:rPr lang="fa-IR" dirty="0" err="1" smtClean="0"/>
              <a:t>وفاداری</a:t>
            </a:r>
            <a:r>
              <a:rPr lang="fa-IR" dirty="0" smtClean="0"/>
              <a:t> و قابل اعتماد بودن بسیار مهم هستند.</a:t>
            </a:r>
          </a:p>
          <a:p>
            <a:pPr lvl="1" algn="r" rtl="1"/>
            <a:r>
              <a:rPr lang="fa-IR" dirty="0" smtClean="0"/>
              <a:t>خصوصیات مربوط به پیامدها: هر قانونی که درباره انرژی تصویب می شود باید در چارچوب امنیت ملی، هزینه اقتصادی، تاثیرات زیست محیطی، سلامتی و ایمنی ارزیابی شود.</a:t>
            </a:r>
          </a:p>
          <a:p>
            <a:pPr lvl="1" algn="r" rtl="1"/>
            <a:r>
              <a:rPr lang="fa-IR" dirty="0" err="1" smtClean="0"/>
              <a:t>رهنمودهای</a:t>
            </a:r>
            <a:r>
              <a:rPr lang="fa-IR" dirty="0" smtClean="0"/>
              <a:t> اقدام: بهتر است بکوشیم و شکست بخوریم تا آن که دست روی دست بگذاریم و اصلا هیچ کاری انجام ندهیم.</a:t>
            </a:r>
          </a:p>
          <a:p>
            <a:pPr lvl="1" algn="r" rtl="1"/>
            <a:r>
              <a:rPr lang="fa-IR" dirty="0" smtClean="0"/>
              <a:t>اولویت ها: در خرید خودرو ایمنی مهم تر از قیمت است.</a:t>
            </a:r>
          </a:p>
          <a:p>
            <a:pPr lvl="1" algn="r" rtl="1"/>
            <a:r>
              <a:rPr lang="fa-IR" dirty="0" smtClean="0"/>
              <a:t>موازنه های ارزشی: اگر کاهش نیروی انسانی ضروری است، بیکاری یک نفر درست به اندازه کاهش کار 10 نفر به 4 روز در هفته بد است.</a:t>
            </a:r>
          </a:p>
          <a:p>
            <a:pPr lvl="1" algn="r" rtl="1"/>
            <a:r>
              <a:rPr lang="fa-IR" dirty="0" smtClean="0"/>
              <a:t>نگرش ما به مقوله ریسک: ریسک عرضه فوری محصول نو در بازار به وسیله افزایش احتمالی سهم بازار خنثی می شود.</a:t>
            </a:r>
          </a:p>
          <a:p>
            <a:pPr lvl="1" algn="r" rtl="1"/>
            <a:r>
              <a:rPr lang="fa-IR" dirty="0" smtClean="0"/>
              <a:t>ارزش ها باید نیروی پیش ران تصمیم گیری های ما باشد.</a:t>
            </a:r>
          </a:p>
        </p:txBody>
      </p:sp>
      <p:sp>
        <p:nvSpPr>
          <p:cNvPr id="2" name="Title 1"/>
          <p:cNvSpPr>
            <a:spLocks noGrp="1"/>
          </p:cNvSpPr>
          <p:nvPr>
            <p:ph type="title"/>
          </p:nvPr>
        </p:nvSpPr>
        <p:spPr/>
        <p:txBody>
          <a:bodyPr/>
          <a:lstStyle/>
          <a:p>
            <a:r>
              <a:rPr lang="fa-IR" dirty="0" smtClean="0"/>
              <a:t>فصل اول: مفاهیم</a:t>
            </a:r>
            <a:endParaRPr lang="en-US" dirty="0"/>
          </a:p>
        </p:txBody>
      </p:sp>
      <p:sp>
        <p:nvSpPr>
          <p:cNvPr id="4" name="TextBox 3"/>
          <p:cNvSpPr txBox="1"/>
          <p:nvPr/>
        </p:nvSpPr>
        <p:spPr>
          <a:xfrm rot="20086902">
            <a:off x="261257" y="1306286"/>
            <a:ext cx="4493624" cy="646331"/>
          </a:xfrm>
          <a:prstGeom prst="rect">
            <a:avLst/>
          </a:prstGeom>
          <a:solidFill>
            <a:schemeClr val="accent6">
              <a:lumMod val="40000"/>
              <a:lumOff val="60000"/>
            </a:schemeClr>
          </a:solidFill>
        </p:spPr>
        <p:txBody>
          <a:bodyPr wrap="square" rtlCol="0">
            <a:spAutoFit/>
          </a:bodyPr>
          <a:lstStyle/>
          <a:p>
            <a:pPr algn="ctr" rtl="1"/>
            <a:r>
              <a:rPr lang="fa-IR" b="1" dirty="0" smtClean="0">
                <a:effectLst>
                  <a:outerShdw blurRad="38100" dist="38100" dir="2700000" algn="tl">
                    <a:srgbClr val="000000">
                      <a:alpha val="43137"/>
                    </a:srgbClr>
                  </a:outerShdw>
                </a:effectLst>
              </a:rPr>
              <a:t>اگر به هنگام مواجهه با مسائل تصمیم ار ارزش ها تمرکز کنیم، با پیامدهای خوشایند تری ، روبرو می شویم.</a:t>
            </a:r>
            <a:endParaRPr lang="en-US"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1095751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چرا تفکر ارزشی؟</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t>به دست </a:t>
            </a:r>
            <a:r>
              <a:rPr lang="fa-IR" dirty="0" err="1" smtClean="0"/>
              <a:t>اوردن</a:t>
            </a:r>
            <a:r>
              <a:rPr lang="fa-IR" dirty="0" smtClean="0"/>
              <a:t> پیامدهای خوشایندتر به لطف تمرکز بر ارزش های خود</a:t>
            </a:r>
          </a:p>
          <a:p>
            <a:pPr algn="r" rtl="1"/>
            <a:r>
              <a:rPr lang="fa-IR" dirty="0" smtClean="0"/>
              <a:t> </a:t>
            </a:r>
            <a:r>
              <a:rPr lang="en-US" dirty="0" smtClean="0"/>
              <a:t>Well- defined decision problem</a:t>
            </a:r>
            <a:r>
              <a:rPr lang="fa-IR" dirty="0" smtClean="0"/>
              <a:t> و </a:t>
            </a:r>
            <a:r>
              <a:rPr lang="en-US" dirty="0" smtClean="0"/>
              <a:t>Ill-defined decision problem</a:t>
            </a:r>
            <a:r>
              <a:rPr lang="fa-IR" dirty="0" smtClean="0"/>
              <a:t>: روش </a:t>
            </a:r>
            <a:r>
              <a:rPr lang="fa-IR" dirty="0" err="1" smtClean="0"/>
              <a:t>شناسی</a:t>
            </a:r>
            <a:r>
              <a:rPr lang="fa-IR" dirty="0" smtClean="0"/>
              <a:t> های کنونی بدون استثنا، تنها در مسائل تصمیمی به کار می روند که با مساله ای ساختار یافته، گزینه </a:t>
            </a:r>
            <a:r>
              <a:rPr lang="fa-IR" dirty="0" err="1" smtClean="0"/>
              <a:t>هایی</a:t>
            </a:r>
            <a:r>
              <a:rPr lang="fa-IR" dirty="0" smtClean="0"/>
              <a:t> با پیامدهای معلوم و اهداف مشخص روبرو باشیم. اما در حل مسائل بد تعریف شده، مفید نیستند؛ چرا که فرد اساسا </a:t>
            </a:r>
            <a:r>
              <a:rPr lang="fa-IR" dirty="0" err="1" smtClean="0"/>
              <a:t>متحیر</a:t>
            </a:r>
            <a:r>
              <a:rPr lang="fa-IR" dirty="0" smtClean="0"/>
              <a:t> است و </a:t>
            </a:r>
            <a:r>
              <a:rPr lang="fa-IR" dirty="0" err="1" smtClean="0"/>
              <a:t>نمی</a:t>
            </a:r>
            <a:r>
              <a:rPr lang="fa-IR" dirty="0" smtClean="0"/>
              <a:t> داند که چه باید بکند و حتی </a:t>
            </a:r>
            <a:r>
              <a:rPr lang="fa-IR" dirty="0" err="1" smtClean="0"/>
              <a:t>نمی</a:t>
            </a:r>
            <a:r>
              <a:rPr lang="fa-IR" dirty="0" smtClean="0"/>
              <a:t> داند که چه کاری شدنی است!</a:t>
            </a:r>
          </a:p>
          <a:p>
            <a:pPr algn="r" rtl="1"/>
            <a:r>
              <a:rPr lang="fa-IR" dirty="0" smtClean="0"/>
              <a:t>بیشتر روش </a:t>
            </a:r>
            <a:r>
              <a:rPr lang="fa-IR" dirty="0" err="1" smtClean="0"/>
              <a:t>شناسی</a:t>
            </a:r>
            <a:r>
              <a:rPr lang="fa-IR" dirty="0" smtClean="0"/>
              <a:t> های تصمیم در پی آن هستند که از میان گزینه های از پیش تعیین شده بهترین را انتخاب کنند. اما اینکه این فهرست چگونه تهیه می شود، پرسشی است که پاسخ روشنی ندارد. در حالیکه در تفکر ارزشی این گزینه ها آفریده می شوند و حتی گاهی مسائل تصمیم جذاب تری هم خلق می شود.</a:t>
            </a:r>
          </a:p>
          <a:p>
            <a:pPr algn="just" rtl="1"/>
            <a:r>
              <a:rPr lang="fa-IR" dirty="0" smtClean="0"/>
              <a:t>به عبارتی دیگر، ضعف عمده روش </a:t>
            </a:r>
            <a:r>
              <a:rPr lang="fa-IR" dirty="0" err="1" smtClean="0"/>
              <a:t>شناسی</a:t>
            </a:r>
            <a:r>
              <a:rPr lang="fa-IR" dirty="0" smtClean="0"/>
              <a:t> های کنونی تصمیم گیری، </a:t>
            </a:r>
            <a:r>
              <a:rPr lang="fa-IR" u="sng" dirty="0" smtClean="0"/>
              <a:t>فقدان رویکرد فلسفی و کمک روش شناسانه به فهم و تبیین ارزش ها و استفاده از آن ها در شناسایی فرصت های تصمیم و ابداع گزینه </a:t>
            </a:r>
            <a:r>
              <a:rPr lang="fa-IR" u="sng" dirty="0" err="1" smtClean="0"/>
              <a:t>هاست</a:t>
            </a:r>
            <a:r>
              <a:rPr lang="fa-IR" u="sng" dirty="0" smtClean="0"/>
              <a:t>. </a:t>
            </a:r>
            <a:endParaRPr lang="en-US" u="sng" dirty="0"/>
          </a:p>
        </p:txBody>
      </p:sp>
      <p:sp>
        <p:nvSpPr>
          <p:cNvPr id="4" name="Slide Number Placeholder 3"/>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161301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rtl="1">
              <a:buNone/>
            </a:pPr>
            <a:r>
              <a:rPr lang="fa-IR" dirty="0" smtClean="0"/>
              <a:t>در مواجهه با مسائل، همه به دنبال تبدیل مسائل بد تعریف شده به خوب تعریف شده </a:t>
            </a:r>
            <a:r>
              <a:rPr lang="fa-IR" dirty="0" err="1" smtClean="0"/>
              <a:t>اند</a:t>
            </a:r>
            <a:r>
              <a:rPr lang="fa-IR" dirty="0" smtClean="0"/>
              <a:t>، در نتیجه با شتاب به تعیین گزینه های مقبول که عمدتا </a:t>
            </a:r>
            <a:r>
              <a:rPr lang="fa-IR" u="sng" dirty="0" smtClean="0"/>
              <a:t>بدیهی </a:t>
            </a:r>
            <a:r>
              <a:rPr lang="fa-IR" dirty="0" smtClean="0"/>
              <a:t>بوده و در </a:t>
            </a:r>
            <a:r>
              <a:rPr lang="fa-IR" u="sng" dirty="0" smtClean="0"/>
              <a:t>موقعیت های مشابه گذشته </a:t>
            </a:r>
            <a:r>
              <a:rPr lang="fa-IR" dirty="0" smtClean="0"/>
              <a:t>به کار رفته </a:t>
            </a:r>
            <a:r>
              <a:rPr lang="fa-IR" dirty="0" err="1" smtClean="0"/>
              <a:t>اند</a:t>
            </a:r>
            <a:r>
              <a:rPr lang="fa-IR" dirty="0" smtClean="0"/>
              <a:t> به سادگی </a:t>
            </a:r>
            <a:r>
              <a:rPr lang="fa-IR" u="sng" dirty="0" smtClean="0"/>
              <a:t>در دسترس </a:t>
            </a:r>
            <a:r>
              <a:rPr lang="fa-IR" dirty="0" smtClean="0"/>
              <a:t>هستند استفاده می کنیم.</a:t>
            </a:r>
          </a:p>
          <a:p>
            <a:pPr marL="0" indent="0" algn="r" rtl="1">
              <a:buNone/>
            </a:pPr>
            <a:r>
              <a:rPr lang="fa-IR" dirty="0" smtClean="0"/>
              <a:t>فرض های نهفته در سوی این گزینه ها را نیز می </a:t>
            </a:r>
            <a:r>
              <a:rPr lang="fa-IR" dirty="0" err="1" smtClean="0"/>
              <a:t>پذیریم</a:t>
            </a:r>
            <a:r>
              <a:rPr lang="fa-IR" dirty="0" smtClean="0"/>
              <a:t>.</a:t>
            </a:r>
          </a:p>
          <a:p>
            <a:pPr marL="0" indent="0" algn="r" rtl="1">
              <a:buNone/>
            </a:pPr>
            <a:r>
              <a:rPr lang="fa-IR" dirty="0" smtClean="0"/>
              <a:t>درحالی که تنها راه رسیدن به گزینه های خلاق، </a:t>
            </a:r>
            <a:r>
              <a:rPr lang="fa-IR" dirty="0" err="1" smtClean="0"/>
              <a:t>تفکری</a:t>
            </a:r>
            <a:r>
              <a:rPr lang="fa-IR" dirty="0" smtClean="0"/>
              <a:t> مستمر و عمیق با تمرکز بر ارزش </a:t>
            </a:r>
            <a:r>
              <a:rPr lang="fa-IR" dirty="0" err="1" smtClean="0"/>
              <a:t>هاست</a:t>
            </a:r>
            <a:r>
              <a:rPr lang="fa-IR" dirty="0" smtClean="0"/>
              <a:t>.</a:t>
            </a:r>
          </a:p>
          <a:p>
            <a:pPr marL="0" indent="0" algn="r" rtl="1">
              <a:buNone/>
            </a:pPr>
            <a:r>
              <a:rPr lang="fa-IR" dirty="0" smtClean="0"/>
              <a:t>تمرکز بر ارزش ها محدودیت های ذهنی را برطرف می کند و فرآیند حل مساله را شفاف تر می سازد.</a:t>
            </a:r>
          </a:p>
        </p:txBody>
      </p:sp>
      <p:sp>
        <p:nvSpPr>
          <p:cNvPr id="4" name="Slide Number Placeholder 3"/>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1135826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معایب تفکر گزینه ای</a:t>
            </a:r>
            <a:endParaRPr lang="en-US" dirty="0"/>
          </a:p>
        </p:txBody>
      </p:sp>
      <p:sp>
        <p:nvSpPr>
          <p:cNvPr id="3" name="Content Placeholder 2"/>
          <p:cNvSpPr>
            <a:spLocks noGrp="1"/>
          </p:cNvSpPr>
          <p:nvPr>
            <p:ph idx="1"/>
          </p:nvPr>
        </p:nvSpPr>
        <p:spPr/>
        <p:txBody>
          <a:bodyPr>
            <a:normAutofit fontScale="92500"/>
          </a:bodyPr>
          <a:lstStyle/>
          <a:p>
            <a:pPr algn="r" rtl="1"/>
            <a:r>
              <a:rPr lang="fa-IR" dirty="0" smtClean="0"/>
              <a:t>طیف گزینه </a:t>
            </a:r>
            <a:r>
              <a:rPr lang="fa-IR" dirty="0" err="1" smtClean="0"/>
              <a:t>هایی</a:t>
            </a:r>
            <a:r>
              <a:rPr lang="fa-IR" dirty="0" smtClean="0"/>
              <a:t> که افراد در یک موقعیت تصمیم خاص در نظر می گیرند، بسیار محدود است، به چند دلیل:</a:t>
            </a:r>
          </a:p>
          <a:p>
            <a:pPr lvl="1" algn="r" rtl="1"/>
            <a:r>
              <a:rPr lang="fa-IR" dirty="0" smtClean="0"/>
              <a:t>افراد تمایل دارند هرچه سریع تر مساله بد تعریف شده را به یک مساله خوب تعریف شده تبدیل کنند.</a:t>
            </a:r>
          </a:p>
          <a:p>
            <a:pPr lvl="1" algn="r" rtl="1"/>
            <a:r>
              <a:rPr lang="fa-IR" dirty="0" smtClean="0"/>
              <a:t>از تفکر بی قید و بند به سمت تفکر محدود سوق دهند.</a:t>
            </a:r>
          </a:p>
          <a:p>
            <a:pPr lvl="1" algn="r" rtl="1"/>
            <a:r>
              <a:rPr lang="fa-IR" dirty="0" smtClean="0"/>
              <a:t>حس کنند فرآیند تصمیم گیری پیشرفت کرده و به راه حل نزدیک تر شده </a:t>
            </a:r>
            <a:r>
              <a:rPr lang="fa-IR" dirty="0" err="1" smtClean="0"/>
              <a:t>اند</a:t>
            </a:r>
            <a:r>
              <a:rPr lang="fa-IR" dirty="0" smtClean="0"/>
              <a:t>.</a:t>
            </a:r>
          </a:p>
          <a:p>
            <a:pPr algn="r" rtl="1"/>
            <a:r>
              <a:rPr lang="fa-IR" dirty="0" smtClean="0"/>
              <a:t>گزینه ها بدیهی </a:t>
            </a:r>
            <a:r>
              <a:rPr lang="fa-IR" dirty="0" err="1" smtClean="0"/>
              <a:t>اند</a:t>
            </a:r>
            <a:r>
              <a:rPr lang="fa-IR" dirty="0" smtClean="0"/>
              <a:t>، آن </a:t>
            </a:r>
            <a:r>
              <a:rPr lang="fa-IR" dirty="0" err="1" smtClean="0"/>
              <a:t>هایی</a:t>
            </a:r>
            <a:r>
              <a:rPr lang="fa-IR" dirty="0" smtClean="0"/>
              <a:t> هستند که در موقعیت های گذشته به کار رفته </a:t>
            </a:r>
            <a:r>
              <a:rPr lang="fa-IR" dirty="0" err="1" smtClean="0"/>
              <a:t>اند</a:t>
            </a:r>
            <a:r>
              <a:rPr lang="fa-IR" dirty="0" smtClean="0"/>
              <a:t>، به سادگی در دسترس قرار دارند.</a:t>
            </a:r>
          </a:p>
          <a:p>
            <a:pPr algn="r" rtl="1"/>
            <a:r>
              <a:rPr lang="fa-IR" dirty="0" smtClean="0"/>
              <a:t>حتی یک گزینه نیز می تواند پای بندی ایجاد کند.</a:t>
            </a:r>
          </a:p>
          <a:p>
            <a:pPr algn="r" rtl="1"/>
            <a:r>
              <a:rPr lang="fa-IR" dirty="0" smtClean="0"/>
              <a:t>فرض های نهفته در فراسوی گزینه ها نیز، </a:t>
            </a:r>
            <a:r>
              <a:rPr lang="fa-IR" dirty="0" err="1" smtClean="0"/>
              <a:t>تلویحا</a:t>
            </a:r>
            <a:r>
              <a:rPr lang="fa-IR" dirty="0" smtClean="0"/>
              <a:t> پذیرفته می شوند.</a:t>
            </a:r>
          </a:p>
          <a:p>
            <a:pPr algn="r" rtl="1"/>
            <a:r>
              <a:rPr lang="fa-IR" dirty="0" smtClean="0"/>
              <a:t>گزینه های جدید همان دست کاری شده های قبلی </a:t>
            </a:r>
            <a:r>
              <a:rPr lang="fa-IR" dirty="0" err="1" smtClean="0"/>
              <a:t>اند</a:t>
            </a:r>
            <a:r>
              <a:rPr lang="fa-IR" dirty="0" smtClean="0"/>
              <a:t>.</a:t>
            </a:r>
          </a:p>
          <a:p>
            <a:pPr algn="r" rtl="1"/>
            <a:r>
              <a:rPr lang="fa-IR" dirty="0" smtClean="0"/>
              <a:t>گزینه های خلاق، معمولا طی فرآیند تفکر گزینه ای به ذهن خطور </a:t>
            </a:r>
            <a:r>
              <a:rPr lang="fa-IR" dirty="0" err="1" smtClean="0"/>
              <a:t>نمی</a:t>
            </a:r>
            <a:r>
              <a:rPr lang="fa-IR" dirty="0" smtClean="0"/>
              <a:t> کنند و تنها راه رسیدن به آن ها </a:t>
            </a:r>
            <a:r>
              <a:rPr lang="fa-IR" dirty="0" err="1" smtClean="0"/>
              <a:t>تفکری</a:t>
            </a:r>
            <a:r>
              <a:rPr lang="fa-IR" dirty="0" smtClean="0"/>
              <a:t> مستمر و عمیق است.</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1698307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lgn="r" rtl="1"/>
            <a:r>
              <a:rPr lang="fa-IR" dirty="0" smtClean="0"/>
              <a:t>تفکر ارزشی</a:t>
            </a:r>
            <a:endParaRPr lang="en-US" dirty="0"/>
          </a:p>
        </p:txBody>
      </p:sp>
      <p:sp>
        <p:nvSpPr>
          <p:cNvPr id="4" name="Content Placeholder 3"/>
          <p:cNvSpPr>
            <a:spLocks noGrp="1"/>
          </p:cNvSpPr>
          <p:nvPr>
            <p:ph sz="half" idx="2"/>
          </p:nvPr>
        </p:nvSpPr>
        <p:spPr/>
        <p:txBody>
          <a:bodyPr>
            <a:normAutofit lnSpcReduction="10000"/>
          </a:bodyPr>
          <a:lstStyle/>
          <a:p>
            <a:pPr algn="r" rtl="1"/>
            <a:r>
              <a:rPr lang="fa-IR" dirty="0" smtClean="0"/>
              <a:t>مشخص سازی صریح اهداف اصلی در رابطه با موضوع تصمیم گیری</a:t>
            </a:r>
          </a:p>
          <a:p>
            <a:pPr algn="r" rtl="1"/>
            <a:r>
              <a:rPr lang="fa-IR" dirty="0" smtClean="0"/>
              <a:t>دسته بندی اهداف(پس از تفکر عمیق و احتمالا یک سری مطالعات منظم)</a:t>
            </a:r>
          </a:p>
          <a:p>
            <a:pPr algn="r" rtl="1"/>
            <a:r>
              <a:rPr lang="fa-IR" dirty="0" smtClean="0"/>
              <a:t>مشخص نمودن منظور خود در هر یک از موارد بالا</a:t>
            </a:r>
          </a:p>
          <a:p>
            <a:pPr algn="r" rtl="1"/>
            <a:r>
              <a:rPr lang="fa-IR" dirty="0" smtClean="0"/>
              <a:t>جهت دهی به تفکر بر مبنای علایق و ... </a:t>
            </a:r>
          </a:p>
          <a:p>
            <a:pPr algn="r" rtl="1"/>
            <a:r>
              <a:rPr lang="fa-IR" dirty="0" smtClean="0"/>
              <a:t>تهیه فهرستی از گزینه ها بر مبنای منابع قابل دسترس متناسب با اهداف فوق</a:t>
            </a:r>
            <a:endParaRPr lang="en-US" dirty="0"/>
          </a:p>
        </p:txBody>
      </p:sp>
      <p:sp>
        <p:nvSpPr>
          <p:cNvPr id="5" name="Text Placeholder 4"/>
          <p:cNvSpPr>
            <a:spLocks noGrp="1"/>
          </p:cNvSpPr>
          <p:nvPr>
            <p:ph type="body" sz="quarter" idx="3"/>
          </p:nvPr>
        </p:nvSpPr>
        <p:spPr/>
        <p:txBody>
          <a:bodyPr/>
          <a:lstStyle/>
          <a:p>
            <a:pPr algn="r" rtl="1"/>
            <a:r>
              <a:rPr lang="fa-IR" dirty="0" smtClean="0"/>
              <a:t>تفکر گزینه ای</a:t>
            </a:r>
            <a:endParaRPr lang="en-US" dirty="0"/>
          </a:p>
        </p:txBody>
      </p:sp>
      <p:sp>
        <p:nvSpPr>
          <p:cNvPr id="6" name="Content Placeholder 5"/>
          <p:cNvSpPr>
            <a:spLocks noGrp="1"/>
          </p:cNvSpPr>
          <p:nvPr>
            <p:ph sz="quarter" idx="4"/>
          </p:nvPr>
        </p:nvSpPr>
        <p:spPr/>
        <p:txBody>
          <a:bodyPr/>
          <a:lstStyle/>
          <a:p>
            <a:pPr algn="r" rtl="1"/>
            <a:r>
              <a:rPr lang="fa-IR" dirty="0" smtClean="0"/>
              <a:t>یافتن گزینه ها بر مبنای منابع متعارف(گزینه های بدیهی که عمدتا همگی توسط دیگران تعریف می شوند)</a:t>
            </a:r>
          </a:p>
          <a:p>
            <a:pPr algn="r" rtl="1"/>
            <a:r>
              <a:rPr lang="fa-IR" dirty="0" smtClean="0"/>
              <a:t>اتمام جست و جو برای یافتن گزینه ها بر مبنای تعداد(عمدتا؛ به عبارتی کیلویی)</a:t>
            </a:r>
          </a:p>
          <a:p>
            <a:pPr algn="r" rtl="1"/>
            <a:r>
              <a:rPr lang="fa-IR" dirty="0" smtClean="0"/>
              <a:t>ارزیابی گزینه های موجود(بر مبنای دغدغه های مقطعی – موردی:</a:t>
            </a:r>
            <a:r>
              <a:rPr lang="en-US" dirty="0" smtClean="0"/>
              <a:t>ad hoc</a:t>
            </a:r>
            <a:r>
              <a:rPr lang="fa-IR" dirty="0" smtClean="0"/>
              <a:t>؛ فاقد عمومیت)</a:t>
            </a:r>
          </a:p>
        </p:txBody>
      </p:sp>
      <p:sp>
        <p:nvSpPr>
          <p:cNvPr id="7" name="Slide Number Placeholder 6"/>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232438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مزایای تفکر ارزشی</a:t>
            </a:r>
            <a:endParaRPr lang="en-US" dirty="0"/>
          </a:p>
        </p:txBody>
      </p:sp>
      <p:sp>
        <p:nvSpPr>
          <p:cNvPr id="3" name="Content Placeholder 2"/>
          <p:cNvSpPr>
            <a:spLocks noGrp="1"/>
          </p:cNvSpPr>
          <p:nvPr>
            <p:ph idx="1"/>
          </p:nvPr>
        </p:nvSpPr>
        <p:spPr/>
        <p:txBody>
          <a:bodyPr/>
          <a:lstStyle/>
          <a:p>
            <a:pPr algn="r" rtl="1"/>
            <a:r>
              <a:rPr lang="fa-IR" dirty="0" smtClean="0"/>
              <a:t>تمرکز بر ارزش ها، جستجو برای یافتن گزینه های خلاق و جدید را بهره ور تر می کند.</a:t>
            </a:r>
          </a:p>
          <a:p>
            <a:pPr algn="r" rtl="1"/>
            <a:r>
              <a:rPr lang="fa-IR" dirty="0" smtClean="0"/>
              <a:t>از طریق </a:t>
            </a:r>
            <a:r>
              <a:rPr lang="fa-IR" dirty="0" err="1" smtClean="0"/>
              <a:t>تفکری</a:t>
            </a:r>
            <a:r>
              <a:rPr lang="fa-IR" dirty="0" smtClean="0"/>
              <a:t> مستمر و عمیق، ما را به گزینه های خلاق و متفاوت که ماهیتی کاملا متمایز دارند رهنمون می شود.</a:t>
            </a:r>
          </a:p>
          <a:p>
            <a:pPr algn="r" rtl="1"/>
            <a:r>
              <a:rPr lang="fa-IR" dirty="0" smtClean="0"/>
              <a:t>تکیه بر ارزش ها، محدودیت های ذهنی را برطرف و پیشرفت فرآیند حل مساله را شفاف تر می سازد.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3769106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lgn="r" rtl="1">
              <a:buNone/>
            </a:pPr>
            <a:r>
              <a:rPr lang="fa-IR" dirty="0"/>
              <a:t>مثال: عملیات آتش نشانی</a:t>
            </a:r>
          </a:p>
          <a:p>
            <a:pPr algn="r" rtl="1"/>
            <a:r>
              <a:rPr lang="fa-IR" dirty="0"/>
              <a:t>افزایش آتش سوزی ها و تلفات مالی و جانی</a:t>
            </a:r>
          </a:p>
          <a:p>
            <a:pPr algn="r" rtl="1"/>
            <a:r>
              <a:rPr lang="fa-IR" dirty="0"/>
              <a:t>پیشنهاد: خرید 4 الی 6 ماشین جدید + افزایش 80 نفری کارکنان سازمان</a:t>
            </a:r>
            <a:endParaRPr lang="en-US" dirty="0"/>
          </a:p>
          <a:p>
            <a:pPr marL="0" indent="0" algn="r" rtl="1">
              <a:buNone/>
            </a:pPr>
            <a:r>
              <a:rPr lang="fa-IR" dirty="0" smtClean="0"/>
              <a:t>تشکیل جلسه و بررسی</a:t>
            </a:r>
          </a:p>
          <a:p>
            <a:pPr algn="r" rtl="1"/>
            <a:r>
              <a:rPr lang="fa-IR" dirty="0" smtClean="0"/>
              <a:t> اهداف اصلی سازمان آتش نشانی</a:t>
            </a:r>
          </a:p>
          <a:p>
            <a:pPr algn="r" rtl="1"/>
            <a:r>
              <a:rPr lang="fa-IR" dirty="0" smtClean="0"/>
              <a:t>ساز و کارهای تحقق این اهداف</a:t>
            </a:r>
          </a:p>
          <a:p>
            <a:pPr marL="0" indent="0" algn="r" rtl="1">
              <a:buNone/>
            </a:pPr>
            <a:r>
              <a:rPr lang="fa-IR" dirty="0" smtClean="0"/>
              <a:t>نتایج حاصل:</a:t>
            </a:r>
          </a:p>
          <a:p>
            <a:pPr algn="r" rtl="1"/>
            <a:r>
              <a:rPr lang="fa-IR" dirty="0" smtClean="0"/>
              <a:t>فعالیت های پیش گیرانه مانند بازدید از ساختمان ها و آموزش همگانی</a:t>
            </a:r>
          </a:p>
          <a:p>
            <a:pPr algn="r" rtl="1"/>
            <a:r>
              <a:rPr lang="fa-IR" dirty="0" smtClean="0"/>
              <a:t>اطلاع رسانی صحیح: مردم باید یاد بگیرند حادثه را به موقع اطلاع دهند. و کارکنان سازمان هم باید در دریافت و انتقال درست اطلاعات آموزش داده شوند. </a:t>
            </a:r>
          </a:p>
          <a:p>
            <a:pPr algn="r" rtl="1"/>
            <a:r>
              <a:rPr lang="fa-IR" dirty="0" smtClean="0"/>
              <a:t>اعزام تجهیزات </a:t>
            </a:r>
            <a:r>
              <a:rPr lang="fa-IR" dirty="0" err="1" smtClean="0"/>
              <a:t>حداقلی</a:t>
            </a:r>
            <a:r>
              <a:rPr lang="fa-IR" dirty="0" smtClean="0"/>
              <a:t> که در 90 درصد آتش سوزی ها کفایت می کند.</a:t>
            </a:r>
          </a:p>
          <a:p>
            <a:pPr marL="0" indent="0" algn="r" rtl="1">
              <a:buNone/>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3756434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رویکرد گزینه محوری در حل مساله تصمیم آتش نشانی</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43606497"/>
              </p:ext>
            </p:extLst>
          </p:nvPr>
        </p:nvGraphicFramePr>
        <p:xfrm>
          <a:off x="514350" y="2193925"/>
          <a:ext cx="81153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32</a:t>
            </a:fld>
            <a:endParaRPr lang="en-US" dirty="0"/>
          </a:p>
        </p:txBody>
      </p:sp>
      <p:sp>
        <p:nvSpPr>
          <p:cNvPr id="7" name="TextBox 6"/>
          <p:cNvSpPr txBox="1"/>
          <p:nvPr/>
        </p:nvSpPr>
        <p:spPr>
          <a:xfrm>
            <a:off x="3155324" y="2537139"/>
            <a:ext cx="1931831" cy="646331"/>
          </a:xfrm>
          <a:prstGeom prst="rect">
            <a:avLst/>
          </a:prstGeom>
          <a:solidFill>
            <a:schemeClr val="bg1"/>
          </a:solidFill>
        </p:spPr>
        <p:txBody>
          <a:bodyPr wrap="square" rtlCol="0">
            <a:spAutoFit/>
          </a:bodyPr>
          <a:lstStyle/>
          <a:p>
            <a:pPr lvl="0" algn="ctr" rtl="1"/>
            <a:r>
              <a:rPr lang="fa-IR" dirty="0">
                <a:solidFill>
                  <a:schemeClr val="bg2"/>
                </a:solidFill>
              </a:rPr>
              <a:t>افزایش ایمنی در مقابل آتش </a:t>
            </a:r>
            <a:r>
              <a:rPr lang="fa-IR" dirty="0" smtClean="0">
                <a:solidFill>
                  <a:schemeClr val="bg2"/>
                </a:solidFill>
              </a:rPr>
              <a:t>سوزی</a:t>
            </a:r>
            <a:endParaRPr lang="en-US" dirty="0">
              <a:solidFill>
                <a:schemeClr val="bg2"/>
              </a:solidFill>
            </a:endParaRPr>
          </a:p>
        </p:txBody>
      </p:sp>
      <p:cxnSp>
        <p:nvCxnSpPr>
          <p:cNvPr id="9" name="Curved Connector 8"/>
          <p:cNvCxnSpPr/>
          <p:nvPr/>
        </p:nvCxnSpPr>
        <p:spPr>
          <a:xfrm>
            <a:off x="4108361" y="3193961"/>
            <a:ext cx="759853" cy="592428"/>
          </a:xfrm>
          <a:prstGeom prst="curvedConnector3">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7" idx="2"/>
          </p:cNvCxnSpPr>
          <p:nvPr/>
        </p:nvCxnSpPr>
        <p:spPr>
          <a:xfrm rot="16200000" flipH="1">
            <a:off x="3839098" y="3465611"/>
            <a:ext cx="1530198" cy="965915"/>
          </a:xfrm>
          <a:prstGeom prst="curvedConnector3">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744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رویکرد تفکر ارزشی در حل مساله آتش نشانی</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0298169"/>
              </p:ext>
            </p:extLst>
          </p:nvPr>
        </p:nvGraphicFramePr>
        <p:xfrm>
          <a:off x="514350" y="2193925"/>
          <a:ext cx="8115300" cy="4142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1967969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53522174"/>
              </p:ext>
            </p:extLst>
          </p:nvPr>
        </p:nvGraphicFramePr>
        <p:xfrm>
          <a:off x="508000" y="71966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txBox="1">
            <a:spLocks/>
          </p:cNvSpPr>
          <p:nvPr/>
        </p:nvSpPr>
        <p:spPr>
          <a:xfrm>
            <a:off x="2516473" y="344649"/>
            <a:ext cx="6457950" cy="1293028"/>
          </a:xfrm>
          <a:prstGeom prst="rect">
            <a:avLst/>
          </a:prstGeom>
        </p:spPr>
        <p:txBody>
          <a:bodyP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fa-IR" smtClean="0"/>
              <a:t>کاربردهای تفکر ارزشی</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3278525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7565" y="4307319"/>
            <a:ext cx="8869680" cy="206210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lgn="r" rtl="1">
              <a:buFont typeface="+mj-lt"/>
              <a:buAutoNum type="arabicPeriod"/>
            </a:pPr>
            <a:r>
              <a:rPr lang="fa-IR" sz="1600" b="1" dirty="0" smtClean="0">
                <a:cs typeface="Zar" panose="00000400000000000000" pitchFamily="2" charset="-78"/>
              </a:rPr>
              <a:t>ارزش ها نقش </a:t>
            </a:r>
            <a:r>
              <a:rPr lang="fa-IR" sz="1600" b="1" dirty="0" err="1" smtClean="0">
                <a:cs typeface="Zar" panose="00000400000000000000" pitchFamily="2" charset="-78"/>
              </a:rPr>
              <a:t>هدایتگر</a:t>
            </a:r>
            <a:r>
              <a:rPr lang="fa-IR" sz="1600" b="1" dirty="0" smtClean="0">
                <a:cs typeface="Zar" panose="00000400000000000000" pitchFamily="2" charset="-78"/>
              </a:rPr>
              <a:t> اقدامات را نداشته و تنها پس از تهیه فهرست نهایی گزینه ها مورد توجه قرار می گیرند.</a:t>
            </a:r>
          </a:p>
          <a:p>
            <a:pPr marL="342900" indent="-342900" algn="r" rtl="1">
              <a:buFont typeface="+mj-lt"/>
              <a:buAutoNum type="arabicPeriod"/>
            </a:pPr>
            <a:r>
              <a:rPr lang="fa-IR" sz="1600" b="1" dirty="0" smtClean="0">
                <a:cs typeface="Zar" panose="00000400000000000000" pitchFamily="2" charset="-78"/>
              </a:rPr>
              <a:t>در فرآیند تعیین گزینه ها، صرفا گزینه های در دسترس و بدیهی انتخاب می شوند و تعامل میان ارزش ها و ابداع گزینه ها، مورد توجه قرار </a:t>
            </a:r>
            <a:r>
              <a:rPr lang="fa-IR" sz="1600" b="1" dirty="0" err="1" smtClean="0">
                <a:cs typeface="Zar" panose="00000400000000000000" pitchFamily="2" charset="-78"/>
              </a:rPr>
              <a:t>نمی</a:t>
            </a:r>
            <a:r>
              <a:rPr lang="fa-IR" sz="1600" b="1" dirty="0" smtClean="0">
                <a:cs typeface="Zar" panose="00000400000000000000" pitchFamily="2" charset="-78"/>
              </a:rPr>
              <a:t> گیرد.</a:t>
            </a:r>
          </a:p>
          <a:p>
            <a:pPr marL="342900" indent="-342900" algn="r" rtl="1">
              <a:buFont typeface="+mj-lt"/>
              <a:buAutoNum type="arabicPeriod"/>
            </a:pPr>
            <a:r>
              <a:rPr lang="fa-IR" sz="1600" b="1" dirty="0" smtClean="0">
                <a:cs typeface="Zar" panose="00000400000000000000" pitchFamily="2" charset="-78"/>
              </a:rPr>
              <a:t>همه انرژی ما صرف ارزیابی جزیی گزینه ها می شود: </a:t>
            </a:r>
          </a:p>
          <a:p>
            <a:pPr marL="800100" lvl="1" indent="-342900" algn="r" rtl="1">
              <a:buFont typeface="+mj-lt"/>
              <a:buAutoNum type="arabicPeriod"/>
            </a:pPr>
            <a:r>
              <a:rPr lang="fa-IR" sz="1600" b="1" dirty="0" smtClean="0">
                <a:cs typeface="Zar" panose="00000400000000000000" pitchFamily="2" charset="-78"/>
              </a:rPr>
              <a:t>مجموعه اهداف کامل نیست</a:t>
            </a:r>
            <a:r>
              <a:rPr lang="en-US" sz="1600" b="1" dirty="0" smtClean="0">
                <a:cs typeface="Zar" panose="00000400000000000000" pitchFamily="2" charset="-78"/>
              </a:rPr>
              <a:t>.</a:t>
            </a:r>
            <a:endParaRPr lang="fa-IR" sz="1600" b="1" dirty="0" smtClean="0">
              <a:cs typeface="Zar" panose="00000400000000000000" pitchFamily="2" charset="-78"/>
            </a:endParaRPr>
          </a:p>
          <a:p>
            <a:pPr marL="800100" lvl="1" indent="-342900" algn="r" rtl="1">
              <a:buFont typeface="+mj-lt"/>
              <a:buAutoNum type="arabicPeriod"/>
            </a:pPr>
            <a:r>
              <a:rPr lang="fa-IR" sz="1600" b="1" dirty="0" smtClean="0">
                <a:cs typeface="Zar" panose="00000400000000000000" pitchFamily="2" charset="-78"/>
              </a:rPr>
              <a:t>معیارها به جای اهداف بنیادی منعکس کننده شاخص های بدل هستند.(شاخص میزان انتشار دی اکسید گوگرد برای سنجش اثرات زیست محیطی باران اسیدی)</a:t>
            </a:r>
          </a:p>
          <a:p>
            <a:pPr marL="342900" indent="-342900" algn="r" rtl="1">
              <a:buFont typeface="+mj-lt"/>
              <a:buAutoNum type="arabicPeriod"/>
            </a:pPr>
            <a:r>
              <a:rPr lang="fa-IR" sz="1600" b="1" dirty="0" smtClean="0">
                <a:cs typeface="Zar" panose="00000400000000000000" pitchFamily="2" charset="-78"/>
              </a:rPr>
              <a:t>تحقق اهداف مختلف چه اهداف بنیادی و چه شاخص های بدل فاقد یکپارچگی است.</a:t>
            </a:r>
            <a:endParaRPr lang="en-US" sz="1600" b="1" dirty="0">
              <a:cs typeface="Zar" panose="00000400000000000000" pitchFamily="2" charset="-78"/>
            </a:endParaRPr>
          </a:p>
        </p:txBody>
      </p:sp>
      <p:sp>
        <p:nvSpPr>
          <p:cNvPr id="2" name="Title 1"/>
          <p:cNvSpPr>
            <a:spLocks noGrp="1"/>
          </p:cNvSpPr>
          <p:nvPr>
            <p:ph type="title"/>
          </p:nvPr>
        </p:nvSpPr>
        <p:spPr>
          <a:xfrm>
            <a:off x="2686050" y="0"/>
            <a:ext cx="6457950" cy="1293028"/>
          </a:xfrm>
        </p:spPr>
        <p:txBody>
          <a:bodyPr/>
          <a:lstStyle/>
          <a:p>
            <a:r>
              <a:rPr lang="fa-IR" dirty="0" smtClean="0"/>
              <a:t>فرآیند متداول تصمیم </a:t>
            </a:r>
            <a:r>
              <a:rPr lang="fa-IR" dirty="0"/>
              <a:t>گیری</a:t>
            </a:r>
            <a:r>
              <a:rPr lang="fa-IR" sz="2000" dirty="0" smtClean="0"/>
              <a:t>(استفاده از شیوه تفکر گزینه ای)</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628485"/>
              </p:ext>
            </p:extLst>
          </p:nvPr>
        </p:nvGraphicFramePr>
        <p:xfrm>
          <a:off x="697231" y="730887"/>
          <a:ext cx="8115300" cy="3370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553075" y="6184756"/>
            <a:ext cx="1515649" cy="369332"/>
          </a:xfrm>
          <a:prstGeom prst="rect">
            <a:avLst/>
          </a:prstGeom>
          <a:noFill/>
        </p:spPr>
        <p:txBody>
          <a:bodyPr wrap="square" rtlCol="0">
            <a:spAutoFit/>
          </a:bodyPr>
          <a:lstStyle/>
          <a:p>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5361036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هر دو روشی برای پرداختن به موقعیت تصمیم </a:t>
            </a:r>
            <a:r>
              <a:rPr lang="fa-IR" dirty="0" err="1" smtClean="0"/>
              <a:t>اند</a:t>
            </a:r>
            <a:r>
              <a:rPr lang="fa-IR" dirty="0" smtClean="0"/>
              <a:t>، لذا طبیعی است که پاره ای فعالیت های مشترک داشته باشند. اختلاف این دو روش در:</a:t>
            </a:r>
          </a:p>
          <a:p>
            <a:pPr lvl="1" algn="r" rtl="1"/>
            <a:r>
              <a:rPr lang="fa-IR" dirty="0" smtClean="0"/>
              <a:t>چگونگی هدایت چنین فعالیت </a:t>
            </a:r>
            <a:r>
              <a:rPr lang="fa-IR" dirty="0" err="1" smtClean="0"/>
              <a:t>هایی</a:t>
            </a:r>
            <a:endParaRPr lang="fa-IR" dirty="0" smtClean="0"/>
          </a:p>
          <a:p>
            <a:pPr lvl="1" algn="r" rtl="1"/>
            <a:r>
              <a:rPr lang="fa-IR" dirty="0" smtClean="0"/>
              <a:t>ترتیب انجام آن ها</a:t>
            </a:r>
          </a:p>
          <a:p>
            <a:pPr lvl="1" algn="r" rtl="1"/>
            <a:r>
              <a:rPr lang="fa-IR" dirty="0" smtClean="0"/>
              <a:t>میزان </a:t>
            </a:r>
            <a:r>
              <a:rPr lang="fa-IR" dirty="0" err="1" smtClean="0"/>
              <a:t>مطلوبیت</a:t>
            </a:r>
            <a:r>
              <a:rPr lang="fa-IR" dirty="0" smtClean="0"/>
              <a:t> پیامدها</a:t>
            </a:r>
          </a:p>
          <a:p>
            <a:pPr lvl="1" algn="r" rtl="1"/>
            <a:r>
              <a:rPr lang="fa-IR" dirty="0" smtClean="0"/>
              <a:t>+ برخی فعالیت های مختص به تفکر ارزشی</a:t>
            </a:r>
          </a:p>
        </p:txBody>
      </p:sp>
      <p:sp>
        <p:nvSpPr>
          <p:cNvPr id="4" name="Slide Number Placeholder 3"/>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489598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864" y="267984"/>
            <a:ext cx="7049044" cy="1012176"/>
          </a:xfrm>
        </p:spPr>
        <p:txBody>
          <a:bodyPr>
            <a:normAutofit fontScale="90000"/>
          </a:bodyPr>
          <a:lstStyle/>
          <a:p>
            <a:r>
              <a:rPr lang="fa-IR" dirty="0" smtClean="0"/>
              <a:t>مقایسه سلسله فعالیت ها در</a:t>
            </a:r>
            <a:br>
              <a:rPr lang="fa-IR" dirty="0" smtClean="0"/>
            </a:br>
            <a:r>
              <a:rPr lang="fa-IR" dirty="0" smtClean="0"/>
              <a:t> تفکر گزینه ای و تفکر ارزشی</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9817047"/>
              </p:ext>
            </p:extLst>
          </p:nvPr>
        </p:nvGraphicFramePr>
        <p:xfrm>
          <a:off x="1554480" y="1449339"/>
          <a:ext cx="6322423" cy="2208258"/>
        </p:xfrm>
        <a:graphic>
          <a:graphicData uri="http://schemas.openxmlformats.org/drawingml/2006/table">
            <a:tbl>
              <a:tblPr firstRow="1" bandRow="1">
                <a:tableStyleId>{21E4AEA4-8DFA-4A89-87EB-49C32662AFE0}</a:tableStyleId>
              </a:tblPr>
              <a:tblGrid>
                <a:gridCol w="6322423"/>
              </a:tblGrid>
              <a:tr h="368043">
                <a:tc>
                  <a:txBody>
                    <a:bodyPr/>
                    <a:lstStyle/>
                    <a:p>
                      <a:pPr algn="ctr"/>
                      <a:r>
                        <a:rPr lang="fa-IR" dirty="0" smtClean="0"/>
                        <a:t>تفکر گزینه ای برای مسائل تصمیم</a:t>
                      </a:r>
                      <a:endParaRPr lang="en-US" dirty="0"/>
                    </a:p>
                  </a:txBody>
                  <a:tcPr/>
                </a:tc>
              </a:tr>
              <a:tr h="368043">
                <a:tc>
                  <a:txBody>
                    <a:bodyPr/>
                    <a:lstStyle/>
                    <a:p>
                      <a:pPr marL="0" indent="0" algn="ctr" rtl="1">
                        <a:buFont typeface="+mj-lt"/>
                        <a:buNone/>
                      </a:pPr>
                      <a:r>
                        <a:rPr lang="fa-IR" dirty="0" smtClean="0"/>
                        <a:t>1. تشخیص مساله تصمیم</a:t>
                      </a:r>
                    </a:p>
                  </a:txBody>
                  <a:tcPr/>
                </a:tc>
              </a:tr>
              <a:tr h="368043">
                <a:tc>
                  <a:txBody>
                    <a:bodyPr/>
                    <a:lstStyle/>
                    <a:p>
                      <a:pPr algn="ctr" rtl="1"/>
                      <a:r>
                        <a:rPr lang="fa-IR" dirty="0" smtClean="0"/>
                        <a:t>2.</a:t>
                      </a:r>
                      <a:r>
                        <a:rPr lang="fa-IR" baseline="0" dirty="0" smtClean="0"/>
                        <a:t> شناسایی گزینه ها</a:t>
                      </a:r>
                      <a:endParaRPr lang="en-US" dirty="0"/>
                    </a:p>
                  </a:txBody>
                  <a:tcPr/>
                </a:tc>
              </a:tr>
              <a:tr h="368043">
                <a:tc>
                  <a:txBody>
                    <a:bodyPr/>
                    <a:lstStyle/>
                    <a:p>
                      <a:pPr algn="ctr" rtl="1"/>
                      <a:r>
                        <a:rPr lang="fa-IR" dirty="0" smtClean="0"/>
                        <a:t>3. تعیین ارزش ها</a:t>
                      </a:r>
                      <a:endParaRPr lang="en-US" dirty="0"/>
                    </a:p>
                  </a:txBody>
                  <a:tcPr/>
                </a:tc>
              </a:tr>
              <a:tr h="368043">
                <a:tc>
                  <a:txBody>
                    <a:bodyPr/>
                    <a:lstStyle/>
                    <a:p>
                      <a:pPr algn="ctr" rtl="1"/>
                      <a:r>
                        <a:rPr lang="fa-IR" dirty="0" smtClean="0"/>
                        <a:t>4. ارزیابی گزینه ها</a:t>
                      </a:r>
                      <a:endParaRPr lang="en-US" dirty="0"/>
                    </a:p>
                  </a:txBody>
                  <a:tcPr/>
                </a:tc>
              </a:tr>
              <a:tr h="368043">
                <a:tc>
                  <a:txBody>
                    <a:bodyPr/>
                    <a:lstStyle/>
                    <a:p>
                      <a:pPr algn="ctr" rtl="1"/>
                      <a:r>
                        <a:rPr lang="fa-IR" dirty="0" smtClean="0"/>
                        <a:t>5. انتخاب یک</a:t>
                      </a:r>
                      <a:r>
                        <a:rPr lang="fa-IR" baseline="0" dirty="0" smtClean="0"/>
                        <a:t> گزینه</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11027900"/>
              </p:ext>
            </p:extLst>
          </p:nvPr>
        </p:nvGraphicFramePr>
        <p:xfrm>
          <a:off x="1550126" y="3656146"/>
          <a:ext cx="6339840" cy="2966720"/>
        </p:xfrm>
        <a:graphic>
          <a:graphicData uri="http://schemas.openxmlformats.org/drawingml/2006/table">
            <a:tbl>
              <a:tblPr firstRow="1" bandRow="1">
                <a:tableStyleId>{F5AB1C69-6EDB-4FF4-983F-18BD219EF322}</a:tableStyleId>
              </a:tblPr>
              <a:tblGrid>
                <a:gridCol w="2159725"/>
                <a:gridCol w="2207623"/>
                <a:gridCol w="1972492"/>
              </a:tblGrid>
              <a:tr h="370840">
                <a:tc gridSpan="3">
                  <a:txBody>
                    <a:bodyPr/>
                    <a:lstStyle/>
                    <a:p>
                      <a:pPr algn="ctr"/>
                      <a:r>
                        <a:rPr lang="fa-IR" dirty="0" smtClean="0"/>
                        <a:t>تفکر ارزشی</a:t>
                      </a:r>
                      <a:endParaRPr lang="en-US" dirty="0"/>
                    </a:p>
                  </a:txBody>
                  <a:tcPr/>
                </a:tc>
                <a:tc hMerge="1">
                  <a:txBody>
                    <a:bodyPr/>
                    <a:lstStyle/>
                    <a:p>
                      <a:endParaRPr lang="en-US"/>
                    </a:p>
                  </a:txBody>
                  <a:tcPr/>
                </a:tc>
                <a:tc hMerge="1">
                  <a:txBody>
                    <a:bodyPr/>
                    <a:lstStyle/>
                    <a:p>
                      <a:endParaRPr lang="en-US" dirty="0"/>
                    </a:p>
                  </a:txBody>
                  <a:tcPr/>
                </a:tc>
              </a:tr>
              <a:tr h="370840">
                <a:tc gridSpan="2">
                  <a:txBody>
                    <a:bodyPr/>
                    <a:lstStyle/>
                    <a:p>
                      <a:pPr algn="ctr" rtl="1"/>
                      <a:r>
                        <a:rPr lang="fa-IR" dirty="0" smtClean="0"/>
                        <a:t>در فرصت های تصمیم</a:t>
                      </a:r>
                      <a:endParaRPr lang="en-US" dirty="0"/>
                    </a:p>
                  </a:txBody>
                  <a:tcPr/>
                </a:tc>
                <a:tc hMerge="1">
                  <a:txBody>
                    <a:bodyPr/>
                    <a:lstStyle/>
                    <a:p>
                      <a:pPr algn="r" rtl="1"/>
                      <a:endParaRPr lang="en-US" dirty="0"/>
                    </a:p>
                  </a:txBody>
                  <a:tcPr/>
                </a:tc>
                <a:tc rowSpan="2">
                  <a:txBody>
                    <a:bodyPr/>
                    <a:lstStyle/>
                    <a:p>
                      <a:pPr algn="ctr" rtl="1"/>
                      <a:r>
                        <a:rPr lang="fa-IR" dirty="0" smtClean="0"/>
                        <a:t>در</a:t>
                      </a:r>
                      <a:r>
                        <a:rPr lang="fa-IR" baseline="0" dirty="0" smtClean="0"/>
                        <a:t> مسائل تصمیم</a:t>
                      </a:r>
                      <a:endParaRPr lang="en-US" dirty="0"/>
                    </a:p>
                  </a:txBody>
                  <a:tcPr/>
                </a:tc>
              </a:tr>
              <a:tr h="370840">
                <a:tc>
                  <a:txBody>
                    <a:bodyPr/>
                    <a:lstStyle/>
                    <a:p>
                      <a:pPr algn="r" rtl="1"/>
                      <a:r>
                        <a:rPr lang="fa-IR" dirty="0" smtClean="0"/>
                        <a:t>پس</a:t>
                      </a:r>
                      <a:r>
                        <a:rPr lang="fa-IR" baseline="0" dirty="0" smtClean="0"/>
                        <a:t> از تعیین اهداف استراتژیک</a:t>
                      </a:r>
                      <a:endParaRPr lang="en-US" dirty="0"/>
                    </a:p>
                  </a:txBody>
                  <a:tcPr/>
                </a:tc>
                <a:tc>
                  <a:txBody>
                    <a:bodyPr/>
                    <a:lstStyle/>
                    <a:p>
                      <a:pPr algn="r" rtl="1"/>
                      <a:r>
                        <a:rPr lang="fa-IR" dirty="0" smtClean="0"/>
                        <a:t>پیش</a:t>
                      </a:r>
                      <a:r>
                        <a:rPr lang="fa-IR" baseline="0" dirty="0" smtClean="0"/>
                        <a:t> از تعیین اهداف استراتژیک</a:t>
                      </a:r>
                      <a:endParaRPr lang="en-US" dirty="0"/>
                    </a:p>
                  </a:txBody>
                  <a:tcPr/>
                </a:tc>
                <a:tc vMerge="1">
                  <a:txBody>
                    <a:bodyPr/>
                    <a:lstStyle/>
                    <a:p>
                      <a:pPr algn="r" rtl="1"/>
                      <a:endParaRPr lang="en-US" dirty="0"/>
                    </a:p>
                  </a:txBody>
                  <a:tcPr/>
                </a:tc>
              </a:tr>
              <a:tr h="370840">
                <a:tc>
                  <a:txBody>
                    <a:bodyPr/>
                    <a:lstStyle/>
                    <a:p>
                      <a:pPr algn="r" rtl="1"/>
                      <a:r>
                        <a:rPr lang="fa-IR" dirty="0" smtClean="0"/>
                        <a:t>1. تعیین ارزش ها</a:t>
                      </a:r>
                      <a:endParaRPr lang="en-US" dirty="0"/>
                    </a:p>
                  </a:txBody>
                  <a:tcPr/>
                </a:tc>
                <a:tc>
                  <a:txBody>
                    <a:bodyPr/>
                    <a:lstStyle/>
                    <a:p>
                      <a:pPr algn="r" rtl="1"/>
                      <a:r>
                        <a:rPr lang="fa-IR" dirty="0" smtClean="0"/>
                        <a:t>1. شناسایی فرصت تصمیم</a:t>
                      </a:r>
                      <a:endParaRPr lang="en-US" dirty="0"/>
                    </a:p>
                  </a:txBody>
                  <a:tcPr/>
                </a:tc>
                <a:tc>
                  <a:txBody>
                    <a:bodyPr/>
                    <a:lstStyle/>
                    <a:p>
                      <a:pPr algn="r" rtl="1"/>
                      <a:r>
                        <a:rPr lang="fa-IR" dirty="0" smtClean="0"/>
                        <a:t>1. تشخیص مساله تصمیم</a:t>
                      </a:r>
                      <a:endParaRPr lang="en-US" dirty="0"/>
                    </a:p>
                  </a:txBody>
                  <a:tcPr/>
                </a:tc>
              </a:tr>
              <a:tr h="370840">
                <a:tc>
                  <a:txBody>
                    <a:bodyPr/>
                    <a:lstStyle/>
                    <a:p>
                      <a:pPr algn="r" rtl="1"/>
                      <a:r>
                        <a:rPr lang="fa-IR" dirty="0" smtClean="0"/>
                        <a:t>2. ابداع فرصت تصمیم</a:t>
                      </a:r>
                      <a:endParaRPr lang="en-US" dirty="0"/>
                    </a:p>
                  </a:txBody>
                  <a:tcPr/>
                </a:tc>
                <a:tc>
                  <a:txBody>
                    <a:bodyPr/>
                    <a:lstStyle/>
                    <a:p>
                      <a:pPr algn="r" rtl="1"/>
                      <a:r>
                        <a:rPr lang="fa-IR" dirty="0" smtClean="0"/>
                        <a:t>2.</a:t>
                      </a:r>
                      <a:r>
                        <a:rPr lang="fa-IR" baseline="0" dirty="0" smtClean="0"/>
                        <a:t> تعیین ارزش ها</a:t>
                      </a:r>
                      <a:endParaRPr lang="en-US" dirty="0"/>
                    </a:p>
                  </a:txBody>
                  <a:tcPr/>
                </a:tc>
                <a:tc>
                  <a:txBody>
                    <a:bodyPr/>
                    <a:lstStyle/>
                    <a:p>
                      <a:pPr algn="r" rtl="1"/>
                      <a:r>
                        <a:rPr lang="fa-IR" dirty="0" smtClean="0"/>
                        <a:t>2. تعیین ارزش ها</a:t>
                      </a:r>
                      <a:endParaRPr lang="en-US" dirty="0"/>
                    </a:p>
                  </a:txBody>
                  <a:tcPr/>
                </a:tc>
              </a:tr>
              <a:tr h="370840">
                <a:tc>
                  <a:txBody>
                    <a:bodyPr/>
                    <a:lstStyle/>
                    <a:p>
                      <a:pPr algn="r" rtl="1"/>
                      <a:r>
                        <a:rPr lang="fa-IR" dirty="0" smtClean="0"/>
                        <a:t>3. ابداع گزینه ها</a:t>
                      </a:r>
                    </a:p>
                  </a:txBody>
                  <a:tcPr/>
                </a:tc>
                <a:tc>
                  <a:txBody>
                    <a:bodyPr/>
                    <a:lstStyle/>
                    <a:p>
                      <a:pPr algn="r" rtl="1"/>
                      <a:r>
                        <a:rPr lang="fa-IR" dirty="0" smtClean="0"/>
                        <a:t>3. ابداع گزینه</a:t>
                      </a:r>
                      <a:r>
                        <a:rPr lang="fa-IR" baseline="0" dirty="0" smtClean="0"/>
                        <a:t> ها</a:t>
                      </a:r>
                      <a:endParaRPr lang="en-US" dirty="0"/>
                    </a:p>
                  </a:txBody>
                  <a:tcPr/>
                </a:tc>
                <a:tc>
                  <a:txBody>
                    <a:bodyPr/>
                    <a:lstStyle/>
                    <a:p>
                      <a:pPr algn="r" rtl="1"/>
                      <a:r>
                        <a:rPr lang="fa-IR" dirty="0" smtClean="0"/>
                        <a:t>3. ابداع گزینه</a:t>
                      </a:r>
                      <a:r>
                        <a:rPr lang="fa-IR" baseline="0" dirty="0" smtClean="0"/>
                        <a:t> ها</a:t>
                      </a:r>
                      <a:endParaRPr lang="en-US" dirty="0"/>
                    </a:p>
                  </a:txBody>
                  <a:tcPr/>
                </a:tc>
              </a:tr>
              <a:tr h="370840">
                <a:tc>
                  <a:txBody>
                    <a:bodyPr/>
                    <a:lstStyle/>
                    <a:p>
                      <a:pPr algn="r" rtl="1"/>
                      <a:r>
                        <a:rPr lang="fa-IR" dirty="0" smtClean="0"/>
                        <a:t>4. ارزیابی گزینه</a:t>
                      </a:r>
                      <a:r>
                        <a:rPr lang="fa-IR" baseline="0" dirty="0" smtClean="0"/>
                        <a:t> ها</a:t>
                      </a:r>
                      <a:endParaRPr lang="en-US" dirty="0"/>
                    </a:p>
                  </a:txBody>
                  <a:tcPr/>
                </a:tc>
                <a:tc>
                  <a:txBody>
                    <a:bodyPr/>
                    <a:lstStyle/>
                    <a:p>
                      <a:pPr algn="r" rtl="1"/>
                      <a:r>
                        <a:rPr lang="fa-IR" dirty="0" smtClean="0"/>
                        <a:t>4. ارزیابی گزینه ها</a:t>
                      </a:r>
                      <a:endParaRPr lang="en-US" dirty="0"/>
                    </a:p>
                  </a:txBody>
                  <a:tcPr/>
                </a:tc>
                <a:tc>
                  <a:txBody>
                    <a:bodyPr/>
                    <a:lstStyle/>
                    <a:p>
                      <a:pPr algn="r" rtl="1"/>
                      <a:r>
                        <a:rPr lang="fa-IR" dirty="0" smtClean="0"/>
                        <a:t>4. ارزیابی گزینه</a:t>
                      </a:r>
                      <a:r>
                        <a:rPr lang="fa-IR" baseline="0" dirty="0" smtClean="0"/>
                        <a:t> ها</a:t>
                      </a:r>
                      <a:endParaRPr lang="en-US" dirty="0"/>
                    </a:p>
                  </a:txBody>
                  <a:tcPr/>
                </a:tc>
              </a:tr>
              <a:tr h="370840">
                <a:tc>
                  <a:txBody>
                    <a:bodyPr/>
                    <a:lstStyle/>
                    <a:p>
                      <a:pPr algn="r" rtl="1"/>
                      <a:r>
                        <a:rPr lang="fa-IR" dirty="0" smtClean="0"/>
                        <a:t>5. انتخاب یک گزینه</a:t>
                      </a:r>
                      <a:endParaRPr lang="en-US" dirty="0"/>
                    </a:p>
                  </a:txBody>
                  <a:tcPr/>
                </a:tc>
                <a:tc>
                  <a:txBody>
                    <a:bodyPr/>
                    <a:lstStyle/>
                    <a:p>
                      <a:pPr algn="r" rtl="1"/>
                      <a:r>
                        <a:rPr lang="fa-IR" dirty="0" smtClean="0"/>
                        <a:t>5. انتخاب یک گزینه</a:t>
                      </a:r>
                      <a:endParaRPr lang="en-US" dirty="0"/>
                    </a:p>
                  </a:txBody>
                  <a:tcPr/>
                </a:tc>
                <a:tc>
                  <a:txBody>
                    <a:bodyPr/>
                    <a:lstStyle/>
                    <a:p>
                      <a:pPr algn="r" rtl="1"/>
                      <a:r>
                        <a:rPr lang="fa-IR" dirty="0" smtClean="0"/>
                        <a:t>5. انتخاب یک گزینه</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180102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6203" y="0"/>
            <a:ext cx="6457950" cy="1293028"/>
          </a:xfrm>
        </p:spPr>
        <p:txBody>
          <a:bodyPr/>
          <a:lstStyle/>
          <a:p>
            <a:r>
              <a:rPr lang="fa-IR" dirty="0" smtClean="0"/>
              <a:t>نکات مهم در تفکر گزینه ای</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6054936"/>
              </p:ext>
            </p:extLst>
          </p:nvPr>
        </p:nvGraphicFramePr>
        <p:xfrm>
          <a:off x="514350" y="1031966"/>
          <a:ext cx="8115300" cy="5826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21657359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661" y="-165017"/>
            <a:ext cx="6457950" cy="1293028"/>
          </a:xfrm>
        </p:spPr>
        <p:txBody>
          <a:bodyPr/>
          <a:lstStyle/>
          <a:p>
            <a:r>
              <a:rPr lang="fa-IR" dirty="0" smtClean="0"/>
              <a:t>نکات مهم در تفکر ارزشی</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2510187"/>
              </p:ext>
            </p:extLst>
          </p:nvPr>
        </p:nvGraphicFramePr>
        <p:xfrm>
          <a:off x="514350" y="1379095"/>
          <a:ext cx="8115300" cy="5291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4241732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چه مسائلی به درد تفکر ارزشی می خورد:</a:t>
            </a:r>
          </a:p>
          <a:p>
            <a:pPr marL="457200" indent="-457200" algn="r" rtl="1">
              <a:buFont typeface="+mj-lt"/>
              <a:buAutoNum type="arabicPeriod"/>
            </a:pPr>
            <a:r>
              <a:rPr lang="fa-IR" dirty="0" smtClean="0"/>
              <a:t>مسائلی که بر پایه یک تصمیم واقعی استوار هستند.</a:t>
            </a:r>
          </a:p>
          <a:p>
            <a:pPr marL="457200" indent="-457200" algn="r" rtl="1">
              <a:buFont typeface="+mj-lt"/>
              <a:buAutoNum type="arabicPeriod"/>
            </a:pPr>
            <a:r>
              <a:rPr lang="fa-IR" dirty="0" smtClean="0"/>
              <a:t>مسائلی که مهم </a:t>
            </a:r>
            <a:r>
              <a:rPr lang="fa-IR" dirty="0" err="1" smtClean="0"/>
              <a:t>اند</a:t>
            </a:r>
            <a:endParaRPr lang="fa-IR" dirty="0" smtClean="0"/>
          </a:p>
          <a:p>
            <a:pPr marL="457200" indent="-457200" algn="r" rtl="1">
              <a:buFont typeface="+mj-lt"/>
              <a:buAutoNum type="arabicPeriod"/>
            </a:pPr>
            <a:r>
              <a:rPr lang="fa-IR" dirty="0" smtClean="0"/>
              <a:t>مسائلی که پیچیده </a:t>
            </a:r>
            <a:r>
              <a:rPr lang="fa-IR" dirty="0" err="1" smtClean="0"/>
              <a:t>اند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430704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چگونه می توان اهداف، ارزش ها و گزینه ها را به هم پیوند داد؟</a:t>
            </a:r>
            <a:endParaRPr lang="en-US" dirty="0"/>
          </a:p>
        </p:txBody>
      </p:sp>
      <p:graphicFrame>
        <p:nvGraphicFramePr>
          <p:cNvPr id="5" name="Diagram 4"/>
          <p:cNvGraphicFramePr/>
          <p:nvPr>
            <p:extLst>
              <p:ext uri="{D42A27DB-BD31-4B8C-83A1-F6EECF244321}">
                <p14:modId xmlns:p14="http://schemas.microsoft.com/office/powerpoint/2010/main" val="238452372"/>
              </p:ext>
            </p:extLst>
          </p:nvPr>
        </p:nvGraphicFramePr>
        <p:xfrm>
          <a:off x="1566042" y="239548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38914364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935387"/>
            <a:ext cx="8115300" cy="4024125"/>
          </a:xfrm>
        </p:spPr>
        <p:txBody>
          <a:bodyPr/>
          <a:lstStyle/>
          <a:p>
            <a:pPr lvl="1" algn="r" rtl="1"/>
            <a:r>
              <a:rPr lang="fa-IR" dirty="0" smtClean="0"/>
              <a:t>مجموعه پیامدهای مورد علاقه</a:t>
            </a:r>
          </a:p>
          <a:p>
            <a:pPr lvl="1" algn="r" rtl="1"/>
            <a:r>
              <a:rPr lang="fa-IR" dirty="0" smtClean="0">
                <a:solidFill>
                  <a:srgbClr val="FF0000"/>
                </a:solidFill>
              </a:rPr>
              <a:t>ارزش های تصمیم گیران از طریق تبیین اهداف بنیادی شفاف می شوند. </a:t>
            </a:r>
          </a:p>
          <a:p>
            <a:pPr lvl="1" algn="r" rtl="1"/>
            <a:r>
              <a:rPr lang="fa-IR" dirty="0" smtClean="0"/>
              <a:t>همه مسائلی را  که در زمینه تصمیم مهم هستند را به صورت کیفی بیان می کند. </a:t>
            </a:r>
          </a:p>
          <a:p>
            <a:pPr lvl="1" algn="r" rtl="1"/>
            <a:r>
              <a:rPr lang="fa-IR" dirty="0" smtClean="0"/>
              <a:t>دو کاربرد اساسی دارند: </a:t>
            </a:r>
          </a:p>
          <a:p>
            <a:pPr lvl="2" algn="r" rtl="1"/>
            <a:r>
              <a:rPr lang="fa-IR" dirty="0" smtClean="0"/>
              <a:t>هدایت اقدامات عملی</a:t>
            </a:r>
          </a:p>
          <a:p>
            <a:pPr lvl="2" algn="r" rtl="1"/>
            <a:r>
              <a:rPr lang="fa-IR" dirty="0" smtClean="0"/>
              <a:t>مبنایی برای تحلیل ها یا مدل سازی کمی به عنوان مکمل بیان کیفی ارزش ها</a:t>
            </a:r>
          </a:p>
          <a:p>
            <a:pPr lvl="1" algn="r" rtl="1"/>
            <a:r>
              <a:rPr lang="fa-IR" dirty="0" smtClean="0"/>
              <a:t>اگر اهداف مبهم و یا ناقص باشند:</a:t>
            </a:r>
          </a:p>
          <a:p>
            <a:pPr lvl="2" algn="r" rtl="1"/>
            <a:r>
              <a:rPr lang="fa-IR" dirty="0" smtClean="0"/>
              <a:t>همه گزینه ها شناخته </a:t>
            </a:r>
            <a:r>
              <a:rPr lang="fa-IR" dirty="0" err="1" smtClean="0"/>
              <a:t>نمی</a:t>
            </a:r>
            <a:r>
              <a:rPr lang="fa-IR" dirty="0" smtClean="0"/>
              <a:t> شوند.</a:t>
            </a:r>
          </a:p>
          <a:p>
            <a:pPr lvl="2" algn="r" rtl="1"/>
            <a:r>
              <a:rPr lang="fa-IR" dirty="0" smtClean="0"/>
              <a:t>زمان و کوشش زیادی صرف جمع آوری اطلاعات </a:t>
            </a:r>
            <a:r>
              <a:rPr lang="fa-IR" dirty="0" err="1" smtClean="0"/>
              <a:t>نامربوط</a:t>
            </a:r>
            <a:r>
              <a:rPr lang="fa-IR" dirty="0" smtClean="0"/>
              <a:t> و غیر ضروری می گردد.</a:t>
            </a:r>
          </a:p>
          <a:p>
            <a:pPr lvl="1" algn="r" rtl="1"/>
            <a:r>
              <a:rPr lang="fa-IR" dirty="0" smtClean="0"/>
              <a:t>مطالعه </a:t>
            </a:r>
            <a:r>
              <a:rPr lang="fa-IR" dirty="0" err="1" smtClean="0"/>
              <a:t>فارست</a:t>
            </a:r>
            <a:r>
              <a:rPr lang="fa-IR" dirty="0" smtClean="0"/>
              <a:t> </a:t>
            </a:r>
            <a:r>
              <a:rPr lang="fa-IR" dirty="0" err="1" smtClean="0"/>
              <a:t>ایچ</a:t>
            </a:r>
            <a:r>
              <a:rPr lang="fa-IR" dirty="0" smtClean="0"/>
              <a:t> </a:t>
            </a:r>
            <a:r>
              <a:rPr lang="fa-IR" dirty="0" err="1" smtClean="0"/>
              <a:t>پاتون</a:t>
            </a:r>
            <a:r>
              <a:rPr lang="fa-IR" dirty="0" smtClean="0"/>
              <a:t>:</a:t>
            </a:r>
          </a:p>
          <a:p>
            <a:pPr lvl="2" algn="r" rtl="1"/>
            <a:r>
              <a:rPr lang="fa-IR" dirty="0" smtClean="0"/>
              <a:t>بررسی دانش آموختگان دانشگاه هاروارد</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29890242"/>
              </p:ext>
            </p:extLst>
          </p:nvPr>
        </p:nvGraphicFramePr>
        <p:xfrm>
          <a:off x="1699573" y="4741722"/>
          <a:ext cx="6096000" cy="1381760"/>
        </p:xfrm>
        <a:graphic>
          <a:graphicData uri="http://schemas.openxmlformats.org/drawingml/2006/table">
            <a:tbl>
              <a:tblPr firstRow="1" bandRow="1">
                <a:tableStyleId>{93296810-A885-4BE3-A3E7-6D5BEEA58F35}</a:tableStyleId>
              </a:tblPr>
              <a:tblGrid>
                <a:gridCol w="1524000"/>
                <a:gridCol w="1524000"/>
                <a:gridCol w="1524000"/>
                <a:gridCol w="1524000"/>
              </a:tblGrid>
              <a:tr h="370840">
                <a:tc>
                  <a:txBody>
                    <a:bodyPr/>
                    <a:lstStyle/>
                    <a:p>
                      <a:pPr algn="ctr" rtl="1"/>
                      <a:r>
                        <a:rPr lang="fa-IR" dirty="0" smtClean="0"/>
                        <a:t>83 درصد </a:t>
                      </a:r>
                      <a:endParaRPr lang="en-US" dirty="0"/>
                    </a:p>
                  </a:txBody>
                  <a:tcPr/>
                </a:tc>
                <a:tc>
                  <a:txBody>
                    <a:bodyPr/>
                    <a:lstStyle/>
                    <a:p>
                      <a:pPr algn="ctr" rtl="1"/>
                      <a:r>
                        <a:rPr lang="fa-IR" dirty="0" smtClean="0"/>
                        <a:t>14 درصد </a:t>
                      </a:r>
                      <a:endParaRPr lang="en-US" dirty="0"/>
                    </a:p>
                  </a:txBody>
                  <a:tcPr/>
                </a:tc>
                <a:tc>
                  <a:txBody>
                    <a:bodyPr/>
                    <a:lstStyle/>
                    <a:p>
                      <a:pPr algn="ctr" rtl="1"/>
                      <a:r>
                        <a:rPr lang="fa-IR" dirty="0" smtClean="0"/>
                        <a:t>3 درصد </a:t>
                      </a:r>
                      <a:endParaRPr lang="en-US" dirty="0"/>
                    </a:p>
                  </a:txBody>
                  <a:tcPr/>
                </a:tc>
                <a:tc>
                  <a:txBody>
                    <a:bodyPr/>
                    <a:lstStyle/>
                    <a:p>
                      <a:pPr algn="ctr" rtl="1"/>
                      <a:r>
                        <a:rPr lang="fa-IR" dirty="0" smtClean="0"/>
                        <a:t>دانش آموختگان 1979-1989</a:t>
                      </a:r>
                      <a:endParaRPr lang="en-US" dirty="0"/>
                    </a:p>
                  </a:txBody>
                  <a:tcPr/>
                </a:tc>
              </a:tr>
              <a:tr h="370840">
                <a:tc>
                  <a:txBody>
                    <a:bodyPr/>
                    <a:lstStyle/>
                    <a:p>
                      <a:pPr algn="ctr" rtl="1"/>
                      <a:r>
                        <a:rPr lang="fa-IR" dirty="0" smtClean="0"/>
                        <a:t>نا مشخص</a:t>
                      </a:r>
                      <a:endParaRPr lang="en-US" dirty="0"/>
                    </a:p>
                  </a:txBody>
                  <a:tcPr/>
                </a:tc>
                <a:tc>
                  <a:txBody>
                    <a:bodyPr/>
                    <a:lstStyle/>
                    <a:p>
                      <a:pPr algn="ctr" rtl="1"/>
                      <a:r>
                        <a:rPr lang="fa-IR" dirty="0" smtClean="0"/>
                        <a:t>مشخص و شفاهی</a:t>
                      </a:r>
                      <a:endParaRPr lang="en-US" dirty="0"/>
                    </a:p>
                  </a:txBody>
                  <a:tcPr/>
                </a:tc>
                <a:tc>
                  <a:txBody>
                    <a:bodyPr/>
                    <a:lstStyle/>
                    <a:p>
                      <a:pPr algn="ctr" rtl="1"/>
                      <a:r>
                        <a:rPr lang="fa-IR" dirty="0" smtClean="0"/>
                        <a:t>مشخص</a:t>
                      </a:r>
                      <a:r>
                        <a:rPr lang="fa-IR" baseline="0" dirty="0" smtClean="0"/>
                        <a:t> و مکتوب</a:t>
                      </a:r>
                      <a:endParaRPr lang="en-US" dirty="0"/>
                    </a:p>
                  </a:txBody>
                  <a:tcPr/>
                </a:tc>
                <a:tc>
                  <a:txBody>
                    <a:bodyPr/>
                    <a:lstStyle/>
                    <a:p>
                      <a:pPr algn="ctr" rtl="1"/>
                      <a:r>
                        <a:rPr lang="fa-IR" dirty="0" smtClean="0"/>
                        <a:t>اهداف</a:t>
                      </a:r>
                      <a:endParaRPr lang="en-US" dirty="0"/>
                    </a:p>
                  </a:txBody>
                  <a:tcPr/>
                </a:tc>
              </a:tr>
              <a:tr h="370840">
                <a:tc>
                  <a:txBody>
                    <a:bodyPr/>
                    <a:lstStyle/>
                    <a:p>
                      <a:pPr algn="ctr" rtl="1"/>
                      <a:r>
                        <a:rPr lang="fa-IR" dirty="0" smtClean="0"/>
                        <a:t>---</a:t>
                      </a:r>
                      <a:endParaRPr lang="en-US" dirty="0"/>
                    </a:p>
                  </a:txBody>
                  <a:tcPr/>
                </a:tc>
                <a:tc>
                  <a:txBody>
                    <a:bodyPr/>
                    <a:lstStyle/>
                    <a:p>
                      <a:pPr algn="ctr" rtl="1"/>
                      <a:r>
                        <a:rPr lang="fa-IR" dirty="0" smtClean="0"/>
                        <a:t>3 برابر</a:t>
                      </a:r>
                      <a:r>
                        <a:rPr lang="fa-IR" baseline="0" dirty="0" smtClean="0"/>
                        <a:t> گروه اول</a:t>
                      </a:r>
                      <a:endParaRPr lang="en-US" dirty="0"/>
                    </a:p>
                  </a:txBody>
                  <a:tcPr/>
                </a:tc>
                <a:tc>
                  <a:txBody>
                    <a:bodyPr/>
                    <a:lstStyle/>
                    <a:p>
                      <a:pPr algn="ctr" rtl="1"/>
                      <a:r>
                        <a:rPr lang="fa-IR" dirty="0" smtClean="0"/>
                        <a:t>10 برابر گروه دوم</a:t>
                      </a:r>
                      <a:endParaRPr lang="en-US" dirty="0"/>
                    </a:p>
                  </a:txBody>
                  <a:tcPr/>
                </a:tc>
                <a:tc>
                  <a:txBody>
                    <a:bodyPr/>
                    <a:lstStyle/>
                    <a:p>
                      <a:pPr algn="ctr" rtl="1"/>
                      <a:r>
                        <a:rPr lang="fa-IR" dirty="0" smtClean="0"/>
                        <a:t>درآمد</a:t>
                      </a:r>
                      <a:endParaRPr lang="en-US" dirty="0"/>
                    </a:p>
                  </a:txBody>
                  <a:tcPr/>
                </a:tc>
              </a:tr>
            </a:tbl>
          </a:graphicData>
        </a:graphic>
      </p:graphicFrame>
      <p:sp>
        <p:nvSpPr>
          <p:cNvPr id="19" name="Title 1"/>
          <p:cNvSpPr>
            <a:spLocks noGrp="1"/>
          </p:cNvSpPr>
          <p:nvPr>
            <p:ph type="title"/>
          </p:nvPr>
        </p:nvSpPr>
        <p:spPr>
          <a:xfrm>
            <a:off x="2006808" y="329658"/>
            <a:ext cx="6457950" cy="734643"/>
          </a:xfrm>
        </p:spPr>
        <p:txBody>
          <a:bodyPr>
            <a:normAutofit fontScale="90000"/>
          </a:bodyPr>
          <a:lstStyle/>
          <a:p>
            <a:r>
              <a:rPr lang="fa-IR" dirty="0"/>
              <a:t>اهداف بنیادی</a:t>
            </a:r>
            <a:br>
              <a:rPr lang="fa-IR" dirty="0"/>
            </a:br>
            <a:endParaRPr lang="en-US" dirty="0"/>
          </a:p>
        </p:txBody>
      </p:sp>
      <p:sp>
        <p:nvSpPr>
          <p:cNvPr id="2" name="Slide Number Placeholder 1"/>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7094207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734643"/>
          </a:xfrm>
        </p:spPr>
        <p:txBody>
          <a:bodyPr>
            <a:normAutofit fontScale="90000"/>
          </a:bodyPr>
          <a:lstStyle/>
          <a:p>
            <a:r>
              <a:rPr lang="fa-IR" dirty="0"/>
              <a:t>اهداف </a:t>
            </a:r>
            <a:r>
              <a:rPr lang="fa-IR" dirty="0" smtClean="0"/>
              <a:t>بنیادی(ادامه)</a:t>
            </a:r>
            <a:r>
              <a:rPr lang="fa-IR" dirty="0"/>
              <a:t/>
            </a:r>
            <a:br>
              <a:rPr lang="fa-IR" dirty="0"/>
            </a:br>
            <a:endParaRPr lang="en-US" dirty="0"/>
          </a:p>
        </p:txBody>
      </p:sp>
      <p:sp>
        <p:nvSpPr>
          <p:cNvPr id="3" name="Content Placeholder 2"/>
          <p:cNvSpPr>
            <a:spLocks noGrp="1"/>
          </p:cNvSpPr>
          <p:nvPr>
            <p:ph idx="1"/>
          </p:nvPr>
        </p:nvSpPr>
        <p:spPr>
          <a:xfrm>
            <a:off x="514350" y="1370102"/>
            <a:ext cx="8115300" cy="5210580"/>
          </a:xfrm>
        </p:spPr>
        <p:txBody>
          <a:bodyPr>
            <a:normAutofit lnSpcReduction="10000"/>
          </a:bodyPr>
          <a:lstStyle/>
          <a:p>
            <a:pPr algn="r" rtl="1"/>
            <a:r>
              <a:rPr lang="fa-IR" dirty="0" smtClean="0"/>
              <a:t> تعریف هدف</a:t>
            </a:r>
          </a:p>
          <a:p>
            <a:pPr marL="457200" lvl="1" indent="0" algn="r" rtl="1">
              <a:buNone/>
            </a:pPr>
            <a:r>
              <a:rPr lang="fa-IR" dirty="0" smtClean="0"/>
              <a:t>آنچه فرد می خواهد به آن دست یابد و دارای سه مشخصه اساسی است:</a:t>
            </a:r>
          </a:p>
          <a:p>
            <a:pPr lvl="1" algn="r" rtl="1">
              <a:buFontTx/>
              <a:buChar char="-"/>
            </a:pPr>
            <a:r>
              <a:rPr lang="fa-IR" dirty="0" smtClean="0"/>
              <a:t>زمینه : مسافرت با خودرو </a:t>
            </a:r>
          </a:p>
          <a:p>
            <a:pPr lvl="1" algn="r" rtl="1">
              <a:buFontTx/>
              <a:buChar char="-"/>
            </a:pPr>
            <a:r>
              <a:rPr lang="fa-IR" dirty="0" smtClean="0"/>
              <a:t>موضوع: ایمنی</a:t>
            </a:r>
          </a:p>
          <a:p>
            <a:pPr lvl="1" algn="r" rtl="1">
              <a:buFontTx/>
              <a:buChar char="-"/>
            </a:pPr>
            <a:r>
              <a:rPr lang="fa-IR" dirty="0" smtClean="0"/>
              <a:t>جهت ترجیح: ایمنی بیشتر بر کمتر</a:t>
            </a:r>
          </a:p>
          <a:p>
            <a:pPr algn="r" rtl="1"/>
            <a:r>
              <a:rPr lang="fa-IR" dirty="0" smtClean="0"/>
              <a:t>انواع هدف</a:t>
            </a:r>
          </a:p>
          <a:p>
            <a:pPr lvl="1" algn="r" rtl="1"/>
            <a:r>
              <a:rPr lang="fa-IR" dirty="0" smtClean="0"/>
              <a:t>هدف بنیادی: دلیلی اساسی برای توجه به موقعیت تصمیم</a:t>
            </a:r>
          </a:p>
          <a:p>
            <a:pPr lvl="1" algn="r" rtl="1"/>
            <a:r>
              <a:rPr lang="fa-IR" dirty="0" smtClean="0"/>
              <a:t>هدف مقطعی: ابزاری برای تحقق اهداف بنیادی</a:t>
            </a:r>
          </a:p>
          <a:p>
            <a:pPr algn="r" rtl="1"/>
            <a:r>
              <a:rPr lang="fa-IR" dirty="0" smtClean="0"/>
              <a:t>مثال:</a:t>
            </a:r>
          </a:p>
          <a:p>
            <a:pPr lvl="1" algn="r" rtl="1"/>
            <a:r>
              <a:rPr lang="fa-IR" dirty="0" smtClean="0"/>
              <a:t>زمینه تصمیم: مدیریت یک مرکز بهداشتی درمانی بیماران سرپایی</a:t>
            </a:r>
          </a:p>
          <a:p>
            <a:pPr lvl="1" algn="r" rtl="1"/>
            <a:r>
              <a:rPr lang="fa-IR" dirty="0" smtClean="0"/>
              <a:t>هدف بنیادی: کاهش هزینه درمان/ </a:t>
            </a:r>
            <a:r>
              <a:rPr lang="fa-IR" dirty="0" err="1" smtClean="0"/>
              <a:t>بیشینه</a:t>
            </a:r>
            <a:r>
              <a:rPr lang="fa-IR" dirty="0" smtClean="0"/>
              <a:t> سازی کیفیت درمان/ </a:t>
            </a:r>
            <a:r>
              <a:rPr lang="fa-IR" dirty="0" err="1" smtClean="0"/>
              <a:t>بیشینه</a:t>
            </a:r>
            <a:r>
              <a:rPr lang="fa-IR" dirty="0" smtClean="0"/>
              <a:t> سازی آسودگی بیمار: دلایل اساسی فعالیت مرکز درمانی</a:t>
            </a:r>
          </a:p>
          <a:p>
            <a:pPr lvl="1" algn="r" rtl="1"/>
            <a:r>
              <a:rPr lang="fa-IR" dirty="0" smtClean="0"/>
              <a:t>هدف مقطعی: کمینه سازی حضور بیمار در مرکز درمانی</a:t>
            </a:r>
          </a:p>
          <a:p>
            <a:pPr lvl="1" algn="r" rtl="1"/>
            <a:r>
              <a:rPr lang="fa-IR" dirty="0" smtClean="0"/>
              <a:t>جهت </a:t>
            </a:r>
            <a:r>
              <a:rPr lang="fa-IR" dirty="0" err="1" smtClean="0"/>
              <a:t>ترجیحی</a:t>
            </a:r>
            <a:r>
              <a:rPr lang="fa-IR" dirty="0" smtClean="0"/>
              <a:t>: کمینه سازی</a:t>
            </a:r>
          </a:p>
          <a:p>
            <a:pPr lvl="1" algn="r" rtl="1"/>
            <a:r>
              <a:rPr lang="fa-IR" dirty="0" smtClean="0"/>
              <a:t>موضوع: زمان حضور بیمار</a:t>
            </a:r>
          </a:p>
        </p:txBody>
      </p:sp>
      <p:sp>
        <p:nvSpPr>
          <p:cNvPr id="4" name="Slide Number Placeholder 3"/>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4595668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زمینه تصمیم</a:t>
            </a:r>
            <a:endParaRPr lang="en-US" dirty="0"/>
          </a:p>
        </p:txBody>
      </p:sp>
      <p:sp>
        <p:nvSpPr>
          <p:cNvPr id="3" name="Content Placeholder 2"/>
          <p:cNvSpPr>
            <a:spLocks noGrp="1"/>
          </p:cNvSpPr>
          <p:nvPr>
            <p:ph idx="1"/>
          </p:nvPr>
        </p:nvSpPr>
        <p:spPr/>
        <p:txBody>
          <a:bodyPr>
            <a:normAutofit fontScale="92500"/>
          </a:bodyPr>
          <a:lstStyle/>
          <a:p>
            <a:pPr algn="r" rtl="1"/>
            <a:r>
              <a:rPr lang="fa-IR" dirty="0" smtClean="0"/>
              <a:t>مجموعه گزینه های ممکن برای موقعیت تصمیم</a:t>
            </a:r>
          </a:p>
          <a:p>
            <a:pPr algn="r" rtl="1"/>
            <a:r>
              <a:rPr lang="fa-IR" dirty="0" smtClean="0"/>
              <a:t>ساده ترین روش برای شناخت زمینه تصمیم، بررسی فعالیت اصلی مورد نظر است.</a:t>
            </a:r>
          </a:p>
          <a:p>
            <a:pPr marL="0" indent="0" algn="r" rtl="1">
              <a:buNone/>
            </a:pPr>
            <a:r>
              <a:rPr lang="fa-IR" dirty="0" smtClean="0"/>
              <a:t>مثال: </a:t>
            </a:r>
          </a:p>
          <a:p>
            <a:pPr algn="r" rtl="1">
              <a:buFontTx/>
              <a:buChar char="-"/>
            </a:pPr>
            <a:r>
              <a:rPr lang="fa-IR" dirty="0" smtClean="0"/>
              <a:t>یکی از زمینه های تصمیم شرکت برق، انتخاب مکانی برای ساخت یک نیروگاه با سوخت زغال سنگ</a:t>
            </a:r>
          </a:p>
          <a:p>
            <a:pPr algn="r" rtl="1">
              <a:buFontTx/>
              <a:buChar char="-"/>
            </a:pPr>
            <a:r>
              <a:rPr lang="fa-IR" dirty="0" smtClean="0"/>
              <a:t>اهداف بنیادی: </a:t>
            </a:r>
          </a:p>
          <a:p>
            <a:pPr lvl="1" algn="r" rtl="1">
              <a:buFontTx/>
              <a:buChar char="-"/>
            </a:pPr>
            <a:r>
              <a:rPr lang="fa-IR" dirty="0" smtClean="0"/>
              <a:t>سلامتی</a:t>
            </a:r>
          </a:p>
          <a:p>
            <a:pPr lvl="1" algn="r" rtl="1">
              <a:buFontTx/>
              <a:buChar char="-"/>
            </a:pPr>
            <a:r>
              <a:rPr lang="fa-IR" dirty="0" smtClean="0"/>
              <a:t>ایمنی</a:t>
            </a:r>
          </a:p>
          <a:p>
            <a:pPr lvl="1" algn="r" rtl="1">
              <a:buFontTx/>
              <a:buChar char="-"/>
            </a:pPr>
            <a:r>
              <a:rPr lang="fa-IR" dirty="0" smtClean="0"/>
              <a:t>دغدغه های زیست محیطی، اجتماعی و اقتصادی</a:t>
            </a:r>
          </a:p>
          <a:p>
            <a:pPr algn="r" rtl="1">
              <a:buFontTx/>
              <a:buChar char="-"/>
            </a:pPr>
            <a:r>
              <a:rPr lang="fa-IR" dirty="0" smtClean="0"/>
              <a:t>گاهی یک زمینه تصمیم، گزینه ای در زمینه تصمیم بزرگ تر است. </a:t>
            </a:r>
            <a:endParaRPr lang="fa-IR" dirty="0"/>
          </a:p>
          <a:p>
            <a:pPr marL="0" indent="0" algn="r" rtl="1">
              <a:buNone/>
            </a:pPr>
            <a:r>
              <a:rPr lang="fa-IR" dirty="0" smtClean="0"/>
              <a:t>مثال: در زمینه تصمیم تامین برق مورد نیاز مشتریان، ساخت نیروگاه حرارتی، هسته ای، خرید برق از سایر منابع و یا تشویق مشتریان به مصرف کم تر گزینه </a:t>
            </a:r>
            <a:r>
              <a:rPr lang="fa-IR" dirty="0" err="1" smtClean="0"/>
              <a:t>هایی</a:t>
            </a:r>
            <a:r>
              <a:rPr lang="fa-IR" dirty="0" smtClean="0"/>
              <a:t> هستند که خود زمینه تصمیم به حساب می آیند.</a:t>
            </a:r>
          </a:p>
        </p:txBody>
      </p:sp>
      <p:sp>
        <p:nvSpPr>
          <p:cNvPr id="4" name="Slide Number Placeholder 3"/>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21481719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1049311"/>
            <a:ext cx="8115300" cy="5169375"/>
          </a:xfrm>
        </p:spPr>
        <p:txBody>
          <a:bodyPr>
            <a:normAutofit/>
          </a:bodyPr>
          <a:lstStyle/>
          <a:p>
            <a:pPr algn="r" rtl="1"/>
            <a:r>
              <a:rPr lang="fa-IR" dirty="0"/>
              <a:t>مثال: ص 57، خدمات </a:t>
            </a:r>
            <a:r>
              <a:rPr lang="fa-IR" dirty="0" smtClean="0"/>
              <a:t>آمبولانس</a:t>
            </a:r>
          </a:p>
          <a:p>
            <a:pPr algn="r" rtl="1"/>
            <a:r>
              <a:rPr lang="fa-IR" dirty="0" smtClean="0"/>
              <a:t>زمینه تصمیم: ارائه خدمات با کیفیت بالا</a:t>
            </a:r>
          </a:p>
          <a:p>
            <a:pPr algn="r" rtl="1"/>
            <a:r>
              <a:rPr lang="fa-IR" dirty="0" smtClean="0"/>
              <a:t>اهداف بنیادی</a:t>
            </a:r>
          </a:p>
          <a:p>
            <a:pPr marL="914400" lvl="1" indent="-457200" algn="r" rtl="1">
              <a:buFont typeface="+mj-lt"/>
              <a:buAutoNum type="arabicPeriod"/>
            </a:pPr>
            <a:r>
              <a:rPr lang="fa-IR" dirty="0" smtClean="0"/>
              <a:t>کمینه سازی زمان واکنش برای رسیدن بیمار</a:t>
            </a:r>
          </a:p>
          <a:p>
            <a:pPr lvl="2" algn="r" rtl="1"/>
            <a:r>
              <a:rPr lang="fa-IR" dirty="0" smtClean="0"/>
              <a:t>گزینه خرید آمبولانس بیشتر</a:t>
            </a:r>
          </a:p>
          <a:p>
            <a:pPr lvl="2" algn="r" rtl="1"/>
            <a:r>
              <a:rPr lang="fa-IR" dirty="0" smtClean="0"/>
              <a:t>بهبود و توسعه دستگاه های مخابراتی</a:t>
            </a:r>
          </a:p>
          <a:p>
            <a:pPr lvl="2" algn="r" rtl="1"/>
            <a:r>
              <a:rPr lang="fa-IR" dirty="0" smtClean="0"/>
              <a:t>تغییر محل استقرار آمبولانس ها</a:t>
            </a:r>
          </a:p>
          <a:p>
            <a:pPr lvl="2" algn="r" rtl="1"/>
            <a:r>
              <a:rPr lang="fa-IR" dirty="0" smtClean="0"/>
              <a:t>آموزش رانندگان برای انتخاب نزدیک ترین مسیر</a:t>
            </a:r>
          </a:p>
          <a:p>
            <a:pPr marL="914400" lvl="1" indent="-457200" algn="r" rtl="1">
              <a:buFont typeface="+mj-lt"/>
              <a:buAutoNum type="arabicPeriod"/>
            </a:pPr>
            <a:r>
              <a:rPr lang="fa-IR" dirty="0" err="1" smtClean="0"/>
              <a:t>بیشینه</a:t>
            </a:r>
            <a:r>
              <a:rPr lang="fa-IR" dirty="0" smtClean="0"/>
              <a:t> سازی کیفیت کادر آمبولانس</a:t>
            </a:r>
          </a:p>
          <a:p>
            <a:pPr lvl="2" algn="r" rtl="1"/>
            <a:r>
              <a:rPr lang="fa-IR" dirty="0" smtClean="0"/>
              <a:t>استفاده از کادر پزشکی مجرب تر</a:t>
            </a:r>
          </a:p>
          <a:p>
            <a:pPr lvl="2" algn="r" rtl="1"/>
            <a:r>
              <a:rPr lang="fa-IR" dirty="0" smtClean="0"/>
              <a:t>آموزش بهتر کادر آمبولانس</a:t>
            </a:r>
          </a:p>
          <a:p>
            <a:pPr marL="914400" lvl="1" indent="-457200" algn="r" rtl="1">
              <a:buFont typeface="+mj-lt"/>
              <a:buAutoNum type="arabicPeriod"/>
            </a:pPr>
            <a:r>
              <a:rPr lang="fa-IR" dirty="0" smtClean="0"/>
              <a:t>کمینه سازی زمان رساندن بیمار به مراکز درمانی</a:t>
            </a:r>
          </a:p>
          <a:p>
            <a:pPr lvl="2" algn="r" rtl="1"/>
            <a:r>
              <a:rPr lang="fa-IR" dirty="0" smtClean="0"/>
              <a:t>شامل همه گزینه های اهداف 1 و 2 می شود + ...</a:t>
            </a:r>
          </a:p>
          <a:p>
            <a:pPr marL="914400" lvl="1" indent="-457200" algn="r" rtl="1">
              <a:buFont typeface="+mj-lt"/>
              <a:buAutoNum type="arabicPeriod"/>
            </a:pPr>
            <a:r>
              <a:rPr lang="fa-IR" dirty="0" err="1" smtClean="0"/>
              <a:t>بیشینه</a:t>
            </a:r>
            <a:r>
              <a:rPr lang="fa-IR" dirty="0" smtClean="0"/>
              <a:t> سازی تعداد افراد نجات یافته</a:t>
            </a:r>
          </a:p>
          <a:p>
            <a:pPr lvl="2" algn="r" rtl="1"/>
            <a:r>
              <a:rPr lang="fa-IR" dirty="0" smtClean="0"/>
              <a:t>شامل همه گزینه های اهداف دیگر می شود.</a:t>
            </a:r>
            <a:endParaRPr lang="en-US" dirty="0"/>
          </a:p>
        </p:txBody>
      </p:sp>
      <p:sp>
        <p:nvSpPr>
          <p:cNvPr id="2" name="Slide Number Placeholder 1"/>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8023300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زمینه تصمیم استراتژیک</a:t>
            </a:r>
          </a:p>
          <a:p>
            <a:pPr marL="0" indent="0" algn="r" rtl="1">
              <a:buNone/>
            </a:pPr>
            <a:r>
              <a:rPr lang="fa-IR" dirty="0"/>
              <a:t>	</a:t>
            </a:r>
            <a:r>
              <a:rPr lang="fa-IR" dirty="0" smtClean="0"/>
              <a:t>گسترده ترین زمینه تصمیم</a:t>
            </a:r>
          </a:p>
          <a:p>
            <a:pPr algn="r" rtl="1"/>
            <a:r>
              <a:rPr lang="fa-IR" dirty="0" smtClean="0"/>
              <a:t>اهداف استراتژیک</a:t>
            </a:r>
          </a:p>
          <a:p>
            <a:pPr marL="457200" lvl="1" indent="0" algn="r" rtl="1">
              <a:buNone/>
            </a:pPr>
            <a:r>
              <a:rPr lang="fa-IR" dirty="0"/>
              <a:t>	</a:t>
            </a:r>
            <a:r>
              <a:rPr lang="fa-IR" dirty="0" smtClean="0"/>
              <a:t>اهداف بنیادی </a:t>
            </a:r>
            <a:r>
              <a:rPr lang="fa-IR" dirty="0" err="1" smtClean="0"/>
              <a:t>متناظر</a:t>
            </a:r>
            <a:r>
              <a:rPr lang="fa-IR" dirty="0" smtClean="0"/>
              <a:t> با زمینه تصمیم استراتژیک</a:t>
            </a:r>
          </a:p>
          <a:p>
            <a:pPr lvl="1" algn="r" rtl="1">
              <a:buFontTx/>
              <a:buChar char="-"/>
            </a:pPr>
            <a:r>
              <a:rPr lang="fa-IR" dirty="0" smtClean="0"/>
              <a:t>وظیفه هدایت مشترک همه تصمیم ها و فرصت های تصمیم را به عهده دارند. </a:t>
            </a:r>
          </a:p>
          <a:p>
            <a:pPr lvl="1" algn="r" rtl="1">
              <a:buFontTx/>
              <a:buChar char="-"/>
            </a:pPr>
            <a:r>
              <a:rPr lang="fa-IR" dirty="0" smtClean="0"/>
              <a:t>تفکر گزینه ای باعث می شود اهداف استراتژیک مبهم تعریف شوند.</a:t>
            </a:r>
          </a:p>
          <a:p>
            <a:pPr algn="r" rtl="1"/>
            <a:r>
              <a:rPr lang="fa-IR" dirty="0" smtClean="0"/>
              <a:t>مثال: زمینه تصمیم استراتژیک یک فرد: مدیریت زندگی </a:t>
            </a:r>
          </a:p>
          <a:p>
            <a:pPr marL="0" indent="0" algn="r" rtl="1">
              <a:buNone/>
            </a:pPr>
            <a:r>
              <a:rPr lang="fa-IR" dirty="0" smtClean="0"/>
              <a:t>           هدف بنیادی: </a:t>
            </a:r>
            <a:r>
              <a:rPr lang="fa-IR" dirty="0" err="1" smtClean="0"/>
              <a:t>بیشینه</a:t>
            </a:r>
            <a:r>
              <a:rPr lang="fa-IR" dirty="0" smtClean="0"/>
              <a:t> سازی کیفیت زندگی</a:t>
            </a:r>
          </a:p>
          <a:p>
            <a:pPr algn="r" rtl="1"/>
            <a:r>
              <a:rPr lang="fa-IR" dirty="0" smtClean="0"/>
              <a:t>مثال: زمینه تصمیم استراتژیک یک سازمان: مدیریت سازمان</a:t>
            </a:r>
          </a:p>
          <a:p>
            <a:pPr marL="0" indent="0" algn="r" rtl="1">
              <a:buNone/>
            </a:pPr>
            <a:r>
              <a:rPr lang="fa-IR" dirty="0"/>
              <a:t> </a:t>
            </a:r>
            <a:r>
              <a:rPr lang="fa-IR" dirty="0" smtClean="0"/>
              <a:t>          هدف بنیادی: دستیابی به بیشترین سود/ بالاترین اعتبار/ پیشرفت و </a:t>
            </a:r>
            <a:r>
              <a:rPr lang="fa-IR" smtClean="0"/>
              <a:t>تعالی سازمان</a:t>
            </a:r>
            <a:r>
              <a:rPr lang="fa-IR"/>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7401955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چارچوب تفکر ارزشی به همراه جریان اطلاعات</a:t>
            </a:r>
            <a:endParaRPr lang="en-US" dirty="0"/>
          </a:p>
        </p:txBody>
      </p:sp>
      <p:sp>
        <p:nvSpPr>
          <p:cNvPr id="3" name="Content Placeholder 2"/>
          <p:cNvSpPr>
            <a:spLocks noGrp="1"/>
          </p:cNvSpPr>
          <p:nvPr>
            <p:ph idx="1"/>
          </p:nvPr>
        </p:nvSpPr>
        <p:spPr/>
        <p:txBody>
          <a:bodyPr/>
          <a:lstStyle/>
          <a:p>
            <a:pPr algn="r" rtl="1"/>
            <a:r>
              <a:rPr lang="fa-IR" dirty="0" smtClean="0"/>
              <a:t>چارچوب تصمیم جدا کننده دغدغه های مر </a:t>
            </a:r>
            <a:r>
              <a:rPr lang="fa-IR" dirty="0" err="1" smtClean="0"/>
              <a:t>بوط</a:t>
            </a:r>
            <a:r>
              <a:rPr lang="fa-IR" dirty="0" smtClean="0"/>
              <a:t> به موقعیت تصمیم ویژه از دغدغه های مربوط به همه موقعیت های تصمیمی که تصمیم گیرنده با آن موجه است.</a:t>
            </a:r>
          </a:p>
          <a:p>
            <a:pPr algn="r" rtl="1"/>
            <a:r>
              <a:rPr lang="fa-IR" dirty="0" smtClean="0"/>
              <a:t>واقعیت ها و ارزش ها، ارتباط های ضروری بین زمینه تصمیم ویژه و سایر تصمیم </a:t>
            </a:r>
            <a:r>
              <a:rPr lang="fa-IR" dirty="0" err="1" smtClean="0"/>
              <a:t>هاست</a:t>
            </a:r>
            <a:r>
              <a:rPr lang="fa-IR" dirty="0" smtClean="0"/>
              <a:t>.</a:t>
            </a:r>
          </a:p>
          <a:p>
            <a:pPr algn="r" rtl="1"/>
            <a:r>
              <a:rPr lang="fa-IR" dirty="0" smtClean="0"/>
              <a:t>شکل ص 68</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5480082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فصل سوم: شناسایی و </a:t>
            </a:r>
            <a:r>
              <a:rPr lang="fa-IR" dirty="0" err="1" smtClean="0"/>
              <a:t>ساختاردهی</a:t>
            </a:r>
            <a:r>
              <a:rPr lang="fa-IR" dirty="0" smtClean="0"/>
              <a:t> اهداف</a:t>
            </a:r>
            <a:endParaRPr lang="en-US" dirty="0"/>
          </a:p>
        </p:txBody>
      </p:sp>
      <p:sp>
        <p:nvSpPr>
          <p:cNvPr id="3" name="Content Placeholder 2"/>
          <p:cNvSpPr>
            <a:spLocks noGrp="1"/>
          </p:cNvSpPr>
          <p:nvPr>
            <p:ph idx="1"/>
          </p:nvPr>
        </p:nvSpPr>
        <p:spPr/>
        <p:txBody>
          <a:bodyPr/>
          <a:lstStyle/>
          <a:p>
            <a:pPr algn="r" rtl="1"/>
            <a:r>
              <a:rPr lang="fa-IR" dirty="0" smtClean="0"/>
              <a:t>چرا تصمیم می گیریم؟ </a:t>
            </a:r>
          </a:p>
          <a:p>
            <a:pPr algn="r" rtl="1"/>
            <a:r>
              <a:rPr lang="fa-IR" dirty="0" smtClean="0"/>
              <a:t>می خواهیم </a:t>
            </a:r>
            <a:r>
              <a:rPr lang="fa-IR" dirty="0" err="1" smtClean="0"/>
              <a:t>اهدافمان</a:t>
            </a:r>
            <a:r>
              <a:rPr lang="fa-IR" dirty="0" smtClean="0"/>
              <a:t> را محقق سازیم.</a:t>
            </a:r>
          </a:p>
          <a:p>
            <a:pPr algn="r" rtl="1"/>
            <a:r>
              <a:rPr lang="fa-IR" dirty="0" smtClean="0"/>
              <a:t>اما </a:t>
            </a:r>
          </a:p>
          <a:p>
            <a:pPr algn="r" rtl="1"/>
            <a:r>
              <a:rPr lang="fa-IR" dirty="0" smtClean="0"/>
              <a:t>در بسیاری از تصمیم های مهم، اهداف به اندازه کافی تبیین </a:t>
            </a:r>
            <a:r>
              <a:rPr lang="fa-IR" dirty="0" err="1" smtClean="0"/>
              <a:t>نمی</a:t>
            </a:r>
            <a:r>
              <a:rPr lang="fa-IR" dirty="0" smtClean="0"/>
              <a:t> شوند.</a:t>
            </a:r>
          </a:p>
          <a:p>
            <a:pPr algn="r" rtl="1"/>
            <a:r>
              <a:rPr lang="fa-IR" dirty="0" smtClean="0"/>
              <a:t>چرا؟</a:t>
            </a:r>
          </a:p>
          <a:p>
            <a:pPr marL="914400" lvl="1" indent="-457200" algn="r" rtl="1">
              <a:buFont typeface="+mj-lt"/>
              <a:buAutoNum type="arabicPeriod"/>
            </a:pPr>
            <a:r>
              <a:rPr lang="fa-IR" dirty="0" smtClean="0"/>
              <a:t>توهم دانستن: بسیاری از تصمیم گیران تصور می کنند که درک درستی از اهداف خویش دارند.(درصورتی که اینطور نیست.)</a:t>
            </a:r>
          </a:p>
          <a:p>
            <a:pPr marL="914400" lvl="1" indent="-457200" algn="r" rtl="1">
              <a:buFont typeface="+mj-lt"/>
              <a:buAutoNum type="arabicPeriod"/>
            </a:pPr>
            <a:r>
              <a:rPr lang="fa-IR" dirty="0" smtClean="0"/>
              <a:t>فرصت ناکافی: تصمیم گیران برای تولید نتایج ملموس، تحت </a:t>
            </a:r>
            <a:r>
              <a:rPr lang="fa-IR" dirty="0" err="1" smtClean="0"/>
              <a:t>فشارند</a:t>
            </a:r>
            <a:r>
              <a:rPr lang="fa-IR" dirty="0" smtClean="0"/>
              <a:t> و بنابراین برای تبیین درست اهداف خویش فرصت ندارند.</a:t>
            </a:r>
          </a:p>
          <a:p>
            <a:pPr marL="914400" lvl="1" indent="-457200" algn="r" rtl="1">
              <a:buFont typeface="+mj-lt"/>
              <a:buAutoNum type="arabicPeriod"/>
            </a:pPr>
            <a:r>
              <a:rPr lang="fa-IR" dirty="0" smtClean="0"/>
              <a:t>فقدان رویکردهای </a:t>
            </a:r>
            <a:r>
              <a:rPr lang="fa-IR" dirty="0" err="1" smtClean="0"/>
              <a:t>ساختاریافته</a:t>
            </a:r>
            <a:r>
              <a:rPr lang="fa-IR" dirty="0" smtClean="0"/>
              <a:t> به منظور ارتقای تفکر ژرف و نظام </a:t>
            </a:r>
            <a:r>
              <a:rPr lang="fa-IR" dirty="0" err="1" smtClean="0"/>
              <a:t>مند</a:t>
            </a:r>
            <a:r>
              <a:rPr lang="fa-IR" dirty="0" smtClean="0"/>
              <a:t> پیرامون اهداف</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268608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71612540"/>
              </p:ext>
            </p:extLst>
          </p:nvPr>
        </p:nvGraphicFramePr>
        <p:xfrm>
          <a:off x="811368" y="1782152"/>
          <a:ext cx="7984901" cy="2596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6D22F896-40B5-4ADD-8801-0D06FADFA095}" type="slidenum">
              <a:rPr lang="en-US" smtClean="0"/>
              <a:t>48</a:t>
            </a:fld>
            <a:endParaRPr lang="en-US" dirty="0"/>
          </a:p>
        </p:txBody>
      </p:sp>
      <p:sp>
        <p:nvSpPr>
          <p:cNvPr id="6" name="TextBox 5"/>
          <p:cNvSpPr txBox="1"/>
          <p:nvPr/>
        </p:nvSpPr>
        <p:spPr>
          <a:xfrm>
            <a:off x="1" y="4906851"/>
            <a:ext cx="9144000" cy="1015663"/>
          </a:xfrm>
          <a:prstGeom prst="rect">
            <a:avLst/>
          </a:prstGeom>
          <a:noFill/>
        </p:spPr>
        <p:txBody>
          <a:bodyPr wrap="square" rtlCol="0">
            <a:spAutoFit/>
          </a:bodyPr>
          <a:lstStyle/>
          <a:p>
            <a:pPr algn="ctr" rtl="1">
              <a:lnSpc>
                <a:spcPct val="150000"/>
              </a:lnSpc>
            </a:pPr>
            <a:r>
              <a:rPr lang="fa-IR" sz="2000" dirty="0" smtClean="0"/>
              <a:t>تمام رویکردهای تصمیم گیری، در جایی از طرح های خود به فهرست بندی اهداف اشاره می کنند اما درباره چیستی اهداف، چگونگی فهرست بندی یا کار برد آن ها شفاف عمل </a:t>
            </a:r>
            <a:r>
              <a:rPr lang="fa-IR" sz="2000" dirty="0" err="1" smtClean="0"/>
              <a:t>نمی</a:t>
            </a:r>
            <a:r>
              <a:rPr lang="fa-IR" sz="2000" dirty="0" smtClean="0"/>
              <a:t> کنند به این ترتیب فهرست بندی اهداف سطحی صورت می گیرد.</a:t>
            </a:r>
            <a:endParaRPr lang="en-US" sz="2000" dirty="0"/>
          </a:p>
        </p:txBody>
      </p:sp>
    </p:spTree>
    <p:extLst>
      <p:ext uri="{BB962C8B-B14F-4D97-AF65-F5344CB8AC3E}">
        <p14:creationId xmlns:p14="http://schemas.microsoft.com/office/powerpoint/2010/main" val="32919396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چه کسانی اهداف را مشخص می کنند؟</a:t>
            </a:r>
            <a:endParaRPr lang="en-US" dirty="0"/>
          </a:p>
        </p:txBody>
      </p:sp>
      <p:sp>
        <p:nvSpPr>
          <p:cNvPr id="3" name="Content Placeholder 2"/>
          <p:cNvSpPr>
            <a:spLocks noGrp="1"/>
          </p:cNvSpPr>
          <p:nvPr>
            <p:ph idx="1"/>
          </p:nvPr>
        </p:nvSpPr>
        <p:spPr/>
        <p:txBody>
          <a:bodyPr/>
          <a:lstStyle/>
          <a:p>
            <a:pPr algn="r" rtl="1"/>
            <a:r>
              <a:rPr lang="fa-IR" dirty="0" smtClean="0"/>
              <a:t>لزوما نباید تصمیم گیرندگان تصمیم باشند.</a:t>
            </a:r>
          </a:p>
          <a:p>
            <a:pPr algn="r" rtl="1"/>
            <a:r>
              <a:rPr lang="fa-IR" dirty="0" smtClean="0"/>
              <a:t>در بسیاری از مسائل پیچیده، نه فرآیند های تصمیم شفافی به چشم می خورد و نه تصمیم گیرندگان به خوبی مشخص شده </a:t>
            </a:r>
            <a:r>
              <a:rPr lang="fa-IR" dirty="0" err="1" smtClean="0"/>
              <a:t>اند</a:t>
            </a:r>
            <a:r>
              <a:rPr lang="fa-IR" dirty="0" smtClean="0"/>
              <a:t>.</a:t>
            </a:r>
          </a:p>
          <a:p>
            <a:pPr algn="r" rtl="1"/>
            <a:r>
              <a:rPr lang="fa-IR" dirty="0" smtClean="0"/>
              <a:t>در بسیاری موارد در طول زمان مشخص می شوند.</a:t>
            </a:r>
          </a:p>
          <a:p>
            <a:pPr algn="r" rtl="1"/>
            <a:r>
              <a:rPr lang="fa-IR" dirty="0" smtClean="0"/>
              <a:t>اما به هرحال</a:t>
            </a:r>
          </a:p>
          <a:p>
            <a:pPr marL="0" indent="0" algn="r" rtl="1">
              <a:lnSpc>
                <a:spcPct val="150000"/>
              </a:lnSpc>
              <a:buNone/>
            </a:pPr>
            <a:r>
              <a:rPr lang="fa-IR" dirty="0"/>
              <a:t>	</a:t>
            </a:r>
            <a:r>
              <a:rPr lang="fa-IR" b="1" dirty="0" smtClean="0">
                <a:solidFill>
                  <a:srgbClr val="FF0000"/>
                </a:solidFill>
                <a:effectLst>
                  <a:outerShdw blurRad="38100" dist="38100" dir="2700000" algn="tl">
                    <a:srgbClr val="000000">
                      <a:alpha val="43137"/>
                    </a:srgbClr>
                  </a:outerShdw>
                </a:effectLst>
              </a:rPr>
              <a:t>اهداف هر موقعیت تصمیم را باید افرادی تعیین کنند که در آن موقعیت 	         منافعی دارند و از شناخت کافی نیز درباره آن برخوردارند.</a:t>
            </a:r>
            <a:endParaRPr lang="en-US" b="1" dirty="0">
              <a:solidFill>
                <a:srgbClr val="FF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2914881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تفکر گزینه ای</a:t>
            </a:r>
            <a:endParaRPr lang="en-US" dirty="0"/>
          </a:p>
        </p:txBody>
      </p:sp>
      <p:sp>
        <p:nvSpPr>
          <p:cNvPr id="3" name="Content Placeholder 2"/>
          <p:cNvSpPr>
            <a:spLocks noGrp="1"/>
          </p:cNvSpPr>
          <p:nvPr>
            <p:ph sz="half" idx="1"/>
          </p:nvPr>
        </p:nvSpPr>
        <p:spPr/>
        <p:txBody>
          <a:bodyPr/>
          <a:lstStyle/>
          <a:p>
            <a:pPr algn="r" rtl="1"/>
            <a:r>
              <a:rPr lang="fa-IR" dirty="0" smtClean="0"/>
              <a:t>گزینه ها تصادفی و یا از طریق رویکردهای متعارف ظهور می کنند.</a:t>
            </a:r>
            <a:endParaRPr lang="en-US" dirty="0"/>
          </a:p>
        </p:txBody>
      </p:sp>
      <p:sp>
        <p:nvSpPr>
          <p:cNvPr id="4" name="Content Placeholder 3"/>
          <p:cNvSpPr>
            <a:spLocks noGrp="1"/>
          </p:cNvSpPr>
          <p:nvPr>
            <p:ph sz="half" idx="2"/>
          </p:nvPr>
        </p:nvSpPr>
        <p:spPr/>
        <p:txBody>
          <a:bodyPr/>
          <a:lstStyle/>
          <a:p>
            <a:pPr algn="r" rtl="1"/>
            <a:r>
              <a:rPr lang="fa-IR" dirty="0" smtClean="0"/>
              <a:t>گزینه های موجود: تعیین کننده چارچوب مساله تصمیم </a:t>
            </a:r>
          </a:p>
          <a:p>
            <a:pPr algn="r" rtl="1"/>
            <a:r>
              <a:rPr lang="fa-IR" dirty="0" smtClean="0"/>
              <a:t>منتظر می </a:t>
            </a:r>
            <a:r>
              <a:rPr lang="fa-IR" dirty="0" err="1" smtClean="0"/>
              <a:t>مانیم</a:t>
            </a:r>
            <a:r>
              <a:rPr lang="fa-IR" dirty="0" smtClean="0"/>
              <a:t> تا گزینه </a:t>
            </a:r>
            <a:r>
              <a:rPr lang="fa-IR" dirty="0" err="1" smtClean="0"/>
              <a:t>هایی</a:t>
            </a:r>
            <a:r>
              <a:rPr lang="fa-IR" dirty="0" smtClean="0"/>
              <a:t> آشکار شوند و بعد وقتی دست کم دو گزینه متفاوت آشکار شد، خود را در موقعیت تصمیم می بینیم</a:t>
            </a:r>
          </a:p>
          <a:p>
            <a:pPr algn="r" rtl="1"/>
            <a:r>
              <a:rPr lang="fa-IR" dirty="0" smtClean="0"/>
              <a:t>تفکر گزینه ای از دو فعالیت تشکیل شده است:</a:t>
            </a:r>
          </a:p>
          <a:p>
            <a:pPr lvl="1" algn="r" rtl="1"/>
            <a:r>
              <a:rPr lang="fa-IR" dirty="0" smtClean="0"/>
              <a:t>تعیین گزینه های در دسترس </a:t>
            </a:r>
          </a:p>
          <a:p>
            <a:pPr lvl="1" algn="r" rtl="1"/>
            <a:r>
              <a:rPr lang="fa-IR" dirty="0" smtClean="0"/>
              <a:t>انتخاب بهترین</a:t>
            </a:r>
          </a:p>
          <a:p>
            <a:pPr algn="r" rtl="1"/>
            <a:r>
              <a:rPr lang="fa-IR" dirty="0" smtClean="0"/>
              <a:t>در مورد مسائل خوب تعریف شده و ساختار یافته کاربرد دارد.</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1768514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169" y="1432563"/>
            <a:ext cx="3572741" cy="798021"/>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lgn="just" rtl="1">
              <a:buNone/>
            </a:pPr>
            <a:r>
              <a:rPr lang="fa-IR" sz="1800" dirty="0" smtClean="0"/>
              <a:t>بعد از مرحله تهیه فهرست ابتدایی اهداف، به کمک تسهیل کننده های یاد شده، نوبت به تفکیک اهداف مقطعی و بنیادی می رسد.</a:t>
            </a:r>
            <a:endParaRPr lang="en-US" sz="1800" dirty="0"/>
          </a:p>
        </p:txBody>
      </p:sp>
      <p:sp>
        <p:nvSpPr>
          <p:cNvPr id="4" name="Slide Number Placeholder 3"/>
          <p:cNvSpPr>
            <a:spLocks noGrp="1"/>
          </p:cNvSpPr>
          <p:nvPr>
            <p:ph type="sldNum" sz="quarter" idx="12"/>
          </p:nvPr>
        </p:nvSpPr>
        <p:spPr/>
        <p:txBody>
          <a:bodyPr/>
          <a:lstStyle/>
          <a:p>
            <a:fld id="{6D22F896-40B5-4ADD-8801-0D06FADFA095}" type="slidenum">
              <a:rPr lang="en-US" smtClean="0"/>
              <a:t>50</a:t>
            </a:fld>
            <a:endParaRPr lang="en-US" dirty="0"/>
          </a:p>
        </p:txBody>
      </p:sp>
      <p:graphicFrame>
        <p:nvGraphicFramePr>
          <p:cNvPr id="8" name="Diagram 7"/>
          <p:cNvGraphicFramePr/>
          <p:nvPr>
            <p:extLst>
              <p:ext uri="{D42A27DB-BD31-4B8C-83A1-F6EECF244321}">
                <p14:modId xmlns:p14="http://schemas.microsoft.com/office/powerpoint/2010/main" val="1221618657"/>
              </p:ext>
            </p:extLst>
          </p:nvPr>
        </p:nvGraphicFramePr>
        <p:xfrm>
          <a:off x="0" y="1741056"/>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Curved Connector 10"/>
          <p:cNvCxnSpPr/>
          <p:nvPr/>
        </p:nvCxnSpPr>
        <p:spPr>
          <a:xfrm rot="5400000">
            <a:off x="2847109" y="2362202"/>
            <a:ext cx="540328" cy="27709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0824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391" y="1166155"/>
            <a:ext cx="6457950" cy="1293028"/>
          </a:xfrm>
        </p:spPr>
        <p:txBody>
          <a:bodyPr/>
          <a:lstStyle/>
          <a:p>
            <a:r>
              <a:rPr lang="fa-IR" dirty="0" smtClean="0"/>
              <a:t>فرآیند شناسایی اهداف</a:t>
            </a:r>
            <a:endParaRPr lang="en-US" dirty="0"/>
          </a:p>
        </p:txBody>
      </p:sp>
      <p:sp>
        <p:nvSpPr>
          <p:cNvPr id="3" name="Content Placeholder 2"/>
          <p:cNvSpPr>
            <a:spLocks noGrp="1"/>
          </p:cNvSpPr>
          <p:nvPr>
            <p:ph idx="1"/>
          </p:nvPr>
        </p:nvSpPr>
        <p:spPr>
          <a:xfrm>
            <a:off x="4704410" y="2194561"/>
            <a:ext cx="3807508" cy="4176260"/>
          </a:xfrm>
        </p:spPr>
        <p:txBody>
          <a:bodyPr>
            <a:normAutofit/>
          </a:bodyPr>
          <a:lstStyle/>
          <a:p>
            <a:pPr marL="0" indent="0" algn="r" rtl="1">
              <a:lnSpc>
                <a:spcPct val="120000"/>
              </a:lnSpc>
              <a:buNone/>
            </a:pPr>
            <a:endParaRPr lang="fa-IR" dirty="0" smtClean="0"/>
          </a:p>
          <a:p>
            <a:pPr lvl="1" algn="r" rtl="1">
              <a:lnSpc>
                <a:spcPct val="120000"/>
              </a:lnSpc>
            </a:pPr>
            <a:r>
              <a:rPr lang="fa-IR" dirty="0" smtClean="0"/>
              <a:t>بدیهی ترین شیوه شناسایی اهداف، بحث درباره موقعیت تصمیم است.</a:t>
            </a:r>
          </a:p>
          <a:p>
            <a:pPr lvl="2" algn="r" rtl="1">
              <a:lnSpc>
                <a:spcPct val="120000"/>
              </a:lnSpc>
            </a:pPr>
            <a:r>
              <a:rPr lang="fa-IR" dirty="0" smtClean="0"/>
              <a:t>تهیه طرحی مقدماتی از زمینه تصمیم یا برخی اهداف بالقوه </a:t>
            </a:r>
            <a:r>
              <a:rPr lang="fa-IR" dirty="0"/>
              <a:t>در </a:t>
            </a:r>
            <a:r>
              <a:rPr lang="fa-IR" dirty="0" smtClean="0"/>
              <a:t>ابتدای بحث</a:t>
            </a:r>
          </a:p>
          <a:p>
            <a:pPr lvl="2" algn="r" rtl="1">
              <a:lnSpc>
                <a:spcPct val="120000"/>
              </a:lnSpc>
            </a:pPr>
            <a:r>
              <a:rPr lang="fa-IR" dirty="0" smtClean="0"/>
              <a:t>بحث بر روی آن </a:t>
            </a:r>
          </a:p>
          <a:p>
            <a:pPr lvl="2" algn="r" rtl="1">
              <a:lnSpc>
                <a:spcPct val="120000"/>
              </a:lnSpc>
            </a:pPr>
            <a:r>
              <a:rPr lang="fa-IR" dirty="0" smtClean="0"/>
              <a:t>تکمیل آن و تکرار دوباره و دوباره و دوباره ...</a:t>
            </a:r>
          </a:p>
          <a:p>
            <a:pPr lvl="2" algn="r" rtl="1">
              <a:lnSpc>
                <a:spcPct val="120000"/>
              </a:lnSpc>
            </a:pPr>
            <a:r>
              <a:rPr lang="fa-IR" dirty="0" smtClean="0"/>
              <a:t>تا جایی که حس کنیم اهداف یاد شده تا حد امکان کامل هستند.</a:t>
            </a:r>
          </a:p>
          <a:p>
            <a:pPr marL="457200" lvl="1" indent="0" algn="r" rtl="1">
              <a:lnSpc>
                <a:spcPct val="120000"/>
              </a:lnSpc>
              <a:buNone/>
            </a:pPr>
            <a:endParaRPr lang="en-US" dirty="0"/>
          </a:p>
        </p:txBody>
      </p:sp>
      <p:sp>
        <p:nvSpPr>
          <p:cNvPr id="4" name="Content Placeholder 2"/>
          <p:cNvSpPr txBox="1">
            <a:spLocks/>
          </p:cNvSpPr>
          <p:nvPr/>
        </p:nvSpPr>
        <p:spPr>
          <a:xfrm>
            <a:off x="554637" y="2194560"/>
            <a:ext cx="3807508" cy="4176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914400" lvl="2" indent="0" algn="r" rtl="1">
              <a:lnSpc>
                <a:spcPct val="100000"/>
              </a:lnSpc>
              <a:buFont typeface="Arial" panose="020B0604020202020204" pitchFamily="34" charset="0"/>
              <a:buNone/>
            </a:pP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8098692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1274619"/>
            <a:ext cx="8115300" cy="4944068"/>
          </a:xfrm>
        </p:spPr>
        <p:txBody>
          <a:bodyPr>
            <a:normAutofit/>
          </a:bodyPr>
          <a:lstStyle/>
          <a:p>
            <a:pPr marL="0" indent="0" algn="r" rtl="1">
              <a:lnSpc>
                <a:spcPct val="100000"/>
              </a:lnSpc>
              <a:buNone/>
            </a:pPr>
            <a:r>
              <a:rPr lang="fa-IR" sz="4000" dirty="0"/>
              <a:t>ابزارهای(تسهیل کننده) شناسایی اهداف</a:t>
            </a:r>
          </a:p>
          <a:p>
            <a:pPr marL="914400" lvl="1" indent="-457200" algn="r" rtl="1">
              <a:lnSpc>
                <a:spcPct val="100000"/>
              </a:lnSpc>
              <a:buFont typeface="+mj-lt"/>
              <a:buAutoNum type="arabicPeriod"/>
            </a:pPr>
            <a:endParaRPr lang="fa-IR" dirty="0" smtClean="0"/>
          </a:p>
          <a:p>
            <a:pPr marL="914400" lvl="1" indent="-457200" algn="r" rtl="1">
              <a:lnSpc>
                <a:spcPct val="100000"/>
              </a:lnSpc>
              <a:buFont typeface="+mj-lt"/>
              <a:buAutoNum type="arabicPeriod"/>
            </a:pPr>
            <a:r>
              <a:rPr lang="fa-IR" dirty="0" smtClean="0"/>
              <a:t>فهرست </a:t>
            </a:r>
            <a:r>
              <a:rPr lang="fa-IR" dirty="0"/>
              <a:t>خواسته ها</a:t>
            </a:r>
          </a:p>
          <a:p>
            <a:pPr marL="914400" lvl="1" indent="-457200" algn="r" rtl="1">
              <a:lnSpc>
                <a:spcPct val="100000"/>
              </a:lnSpc>
              <a:buFont typeface="+mj-lt"/>
              <a:buAutoNum type="arabicPeriod"/>
            </a:pPr>
            <a:r>
              <a:rPr lang="fa-IR" dirty="0"/>
              <a:t>گزینه ها</a:t>
            </a:r>
          </a:p>
          <a:p>
            <a:pPr marL="914400" lvl="1" indent="-457200" algn="r" rtl="1">
              <a:lnSpc>
                <a:spcPct val="100000"/>
              </a:lnSpc>
              <a:buFont typeface="+mj-lt"/>
              <a:buAutoNum type="arabicPeriod"/>
            </a:pPr>
            <a:r>
              <a:rPr lang="fa-IR" dirty="0"/>
              <a:t>مسائل و نقاط ضعف</a:t>
            </a:r>
          </a:p>
          <a:p>
            <a:pPr marL="914400" lvl="1" indent="-457200" algn="r" rtl="1">
              <a:lnSpc>
                <a:spcPct val="100000"/>
              </a:lnSpc>
              <a:buFont typeface="+mj-lt"/>
              <a:buAutoNum type="arabicPeriod"/>
            </a:pPr>
            <a:r>
              <a:rPr lang="fa-IR" dirty="0"/>
              <a:t>پیامدها</a:t>
            </a:r>
          </a:p>
          <a:p>
            <a:pPr marL="914400" lvl="1" indent="-457200" algn="r" rtl="1">
              <a:lnSpc>
                <a:spcPct val="100000"/>
              </a:lnSpc>
              <a:buFont typeface="+mj-lt"/>
              <a:buAutoNum type="arabicPeriod"/>
            </a:pPr>
            <a:r>
              <a:rPr lang="fa-IR" dirty="0"/>
              <a:t>اهداف عملیاتی، قید و بندها و </a:t>
            </a:r>
            <a:r>
              <a:rPr lang="fa-IR" dirty="0" err="1"/>
              <a:t>رهنمودها</a:t>
            </a:r>
            <a:endParaRPr lang="fa-IR" dirty="0"/>
          </a:p>
          <a:p>
            <a:pPr marL="914400" lvl="1" indent="-457200" algn="r" rtl="1">
              <a:lnSpc>
                <a:spcPct val="100000"/>
              </a:lnSpc>
              <a:buFont typeface="+mj-lt"/>
              <a:buAutoNum type="arabicPeriod"/>
            </a:pPr>
            <a:r>
              <a:rPr lang="fa-IR" dirty="0"/>
              <a:t>چشم اندازهای مختلف</a:t>
            </a:r>
          </a:p>
          <a:p>
            <a:pPr marL="914400" lvl="1" indent="-457200" algn="r" rtl="1">
              <a:lnSpc>
                <a:spcPct val="100000"/>
              </a:lnSpc>
              <a:buFont typeface="+mj-lt"/>
              <a:buAutoNum type="arabicPeriod"/>
            </a:pPr>
            <a:r>
              <a:rPr lang="fa-IR" dirty="0"/>
              <a:t>اهداف استراتژیک</a:t>
            </a:r>
          </a:p>
          <a:p>
            <a:pPr marL="914400" lvl="1" indent="-457200" algn="r" rtl="1">
              <a:lnSpc>
                <a:spcPct val="100000"/>
              </a:lnSpc>
              <a:buFont typeface="+mj-lt"/>
              <a:buAutoNum type="arabicPeriod"/>
            </a:pPr>
            <a:r>
              <a:rPr lang="fa-IR" dirty="0"/>
              <a:t>اهداف عام</a:t>
            </a:r>
          </a:p>
          <a:p>
            <a:pPr marL="914400" lvl="1" indent="-457200" algn="r" rtl="1">
              <a:lnSpc>
                <a:spcPct val="100000"/>
              </a:lnSpc>
              <a:buFont typeface="+mj-lt"/>
              <a:buAutoNum type="arabicPeriod"/>
            </a:pPr>
            <a:r>
              <a:rPr lang="fa-IR" dirty="0" err="1"/>
              <a:t>ساختاردهی</a:t>
            </a:r>
            <a:r>
              <a:rPr lang="fa-IR" dirty="0"/>
              <a:t> اهداف</a:t>
            </a:r>
          </a:p>
          <a:p>
            <a:pPr marL="914400" lvl="1" indent="-457200" algn="r" rtl="1">
              <a:lnSpc>
                <a:spcPct val="100000"/>
              </a:lnSpc>
              <a:buFont typeface="+mj-lt"/>
              <a:buAutoNum type="arabicPeriod"/>
            </a:pPr>
            <a:r>
              <a:rPr lang="fa-IR" dirty="0"/>
              <a:t>کمی سازی اهداف</a:t>
            </a:r>
          </a:p>
          <a:p>
            <a:pPr marL="914400" lvl="2" indent="0" algn="r" rtl="1">
              <a:lnSpc>
                <a:spcPct val="100000"/>
              </a:lnSpc>
              <a:buNone/>
            </a:pPr>
            <a:endParaRPr lang="en-US" dirty="0"/>
          </a:p>
          <a:p>
            <a:pPr algn="r" rtl="1"/>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52</a:t>
            </a:fld>
            <a:endParaRPr lang="en-US" dirty="0"/>
          </a:p>
        </p:txBody>
      </p:sp>
    </p:spTree>
    <p:extLst>
      <p:ext uri="{BB962C8B-B14F-4D97-AF65-F5344CB8AC3E}">
        <p14:creationId xmlns:p14="http://schemas.microsoft.com/office/powerpoint/2010/main" val="2025542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0" y="40473"/>
            <a:ext cx="6457950" cy="1293028"/>
          </a:xfrm>
        </p:spPr>
        <p:txBody>
          <a:bodyPr/>
          <a:lstStyle/>
          <a:p>
            <a:r>
              <a:rPr lang="fa-IR" dirty="0" smtClean="0"/>
              <a:t>ابزارهای شناسایی اهداف</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9466696"/>
              </p:ext>
            </p:extLst>
          </p:nvPr>
        </p:nvGraphicFramePr>
        <p:xfrm>
          <a:off x="514350" y="1333501"/>
          <a:ext cx="8115300" cy="4869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6D22F896-40B5-4ADD-8801-0D06FADFA095}" type="slidenum">
              <a:rPr lang="en-US" smtClean="0"/>
              <a:t>53</a:t>
            </a:fld>
            <a:endParaRPr lang="en-US" dirty="0"/>
          </a:p>
        </p:txBody>
      </p:sp>
      <p:sp>
        <p:nvSpPr>
          <p:cNvPr id="5" name="TextBox 4"/>
          <p:cNvSpPr txBox="1"/>
          <p:nvPr/>
        </p:nvSpPr>
        <p:spPr>
          <a:xfrm>
            <a:off x="437881" y="2459866"/>
            <a:ext cx="2704564"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rtl="1"/>
            <a:r>
              <a:rPr lang="fa-IR" dirty="0" smtClean="0"/>
              <a:t>در همه موارد یاد شده، استدلال، راه ظهور اهداف ممکن را هموار می کند.</a:t>
            </a:r>
            <a:endParaRPr lang="en-US" dirty="0"/>
          </a:p>
        </p:txBody>
      </p:sp>
    </p:spTree>
    <p:extLst>
      <p:ext uri="{BB962C8B-B14F-4D97-AF65-F5344CB8AC3E}">
        <p14:creationId xmlns:p14="http://schemas.microsoft.com/office/powerpoint/2010/main" val="35133639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99433373"/>
              </p:ext>
            </p:extLst>
          </p:nvPr>
        </p:nvGraphicFramePr>
        <p:xfrm>
          <a:off x="514350" y="1066800"/>
          <a:ext cx="8115300" cy="5372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6D22F896-40B5-4ADD-8801-0D06FADFA095}" type="slidenum">
              <a:rPr lang="en-US" smtClean="0"/>
              <a:t>54</a:t>
            </a:fld>
            <a:endParaRPr lang="en-US" dirty="0"/>
          </a:p>
        </p:txBody>
      </p:sp>
      <p:sp>
        <p:nvSpPr>
          <p:cNvPr id="8" name="Title 1"/>
          <p:cNvSpPr>
            <a:spLocks noGrp="1"/>
          </p:cNvSpPr>
          <p:nvPr>
            <p:ph type="title"/>
          </p:nvPr>
        </p:nvSpPr>
        <p:spPr>
          <a:xfrm>
            <a:off x="2381250" y="40473"/>
            <a:ext cx="6457950" cy="1293028"/>
          </a:xfrm>
        </p:spPr>
        <p:txBody>
          <a:bodyPr/>
          <a:lstStyle/>
          <a:p>
            <a:r>
              <a:rPr lang="fa-IR" dirty="0" smtClean="0"/>
              <a:t>ابزارهای شناسایی اهداف(ادامه)</a:t>
            </a:r>
            <a:endParaRPr lang="en-US" dirty="0"/>
          </a:p>
        </p:txBody>
      </p:sp>
    </p:spTree>
    <p:extLst>
      <p:ext uri="{BB962C8B-B14F-4D97-AF65-F5344CB8AC3E}">
        <p14:creationId xmlns:p14="http://schemas.microsoft.com/office/powerpoint/2010/main" val="31076272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شناسایی اهداف بنیادی</a:t>
            </a:r>
            <a:endParaRPr lang="en-US" dirty="0"/>
          </a:p>
        </p:txBody>
      </p:sp>
      <p:sp>
        <p:nvSpPr>
          <p:cNvPr id="3" name="Content Placeholder 2"/>
          <p:cNvSpPr>
            <a:spLocks noGrp="1"/>
          </p:cNvSpPr>
          <p:nvPr>
            <p:ph idx="1"/>
          </p:nvPr>
        </p:nvSpPr>
        <p:spPr/>
        <p:txBody>
          <a:bodyPr>
            <a:normAutofit fontScale="92500" lnSpcReduction="20000"/>
          </a:bodyPr>
          <a:lstStyle/>
          <a:p>
            <a:pPr algn="r" rtl="1">
              <a:lnSpc>
                <a:spcPct val="150000"/>
              </a:lnSpc>
            </a:pPr>
            <a:r>
              <a:rPr lang="fa-IR" sz="3200" dirty="0" smtClean="0"/>
              <a:t>ایجاد پیوند بین اهداف مقطعی و نهایی:</a:t>
            </a:r>
          </a:p>
          <a:p>
            <a:pPr lvl="1" algn="r" rtl="1">
              <a:lnSpc>
                <a:spcPct val="150000"/>
              </a:lnSpc>
            </a:pPr>
            <a:r>
              <a:rPr lang="fa-IR" sz="3200" dirty="0" smtClean="0"/>
              <a:t>در مواجهه با هر هدفی در فهرست اهداف، بپرسیم: چرا این هدف مهم است؟</a:t>
            </a:r>
          </a:p>
          <a:p>
            <a:pPr algn="r" rtl="1">
              <a:lnSpc>
                <a:spcPct val="150000"/>
              </a:lnSpc>
            </a:pPr>
            <a:r>
              <a:rPr lang="fa-IR" sz="3200" dirty="0" smtClean="0"/>
              <a:t>مشخص سازی اهداف بنیادی</a:t>
            </a:r>
          </a:p>
          <a:p>
            <a:pPr lvl="1" algn="r" rtl="1">
              <a:lnSpc>
                <a:spcPct val="150000"/>
              </a:lnSpc>
            </a:pPr>
            <a:r>
              <a:rPr lang="fa-IR" sz="3200" dirty="0" err="1" smtClean="0"/>
              <a:t>برشمردن</a:t>
            </a:r>
            <a:r>
              <a:rPr lang="fa-IR" sz="3200" dirty="0" smtClean="0"/>
              <a:t> مشخصات بیشتر هدف</a:t>
            </a:r>
          </a:p>
          <a:p>
            <a:pPr lvl="2" algn="r" rtl="1">
              <a:lnSpc>
                <a:spcPct val="150000"/>
              </a:lnSpc>
            </a:pPr>
            <a:r>
              <a:rPr lang="fa-IR" sz="3000" dirty="0" smtClean="0"/>
              <a:t>کدام اثر زیست محیطی را باید کمینه ساخت؟</a:t>
            </a:r>
            <a:endParaRPr lang="en-US" sz="3000" dirty="0"/>
          </a:p>
        </p:txBody>
      </p:sp>
      <p:sp>
        <p:nvSpPr>
          <p:cNvPr id="4" name="Slide Number Placeholder 3"/>
          <p:cNvSpPr>
            <a:spLocks noGrp="1"/>
          </p:cNvSpPr>
          <p:nvPr>
            <p:ph type="sldNum" sz="quarter" idx="12"/>
          </p:nvPr>
        </p:nvSpPr>
        <p:spPr/>
        <p:txBody>
          <a:bodyPr/>
          <a:lstStyle/>
          <a:p>
            <a:fld id="{6D22F896-40B5-4ADD-8801-0D06FADFA095}" type="slidenum">
              <a:rPr lang="en-US" smtClean="0"/>
              <a:t>55</a:t>
            </a:fld>
            <a:endParaRPr lang="en-US" dirty="0"/>
          </a:p>
        </p:txBody>
      </p:sp>
    </p:spTree>
    <p:extLst>
      <p:ext uri="{BB962C8B-B14F-4D97-AF65-F5344CB8AC3E}">
        <p14:creationId xmlns:p14="http://schemas.microsoft.com/office/powerpoint/2010/main" val="18856329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89329867"/>
              </p:ext>
            </p:extLst>
          </p:nvPr>
        </p:nvGraphicFramePr>
        <p:xfrm>
          <a:off x="514350" y="2193925"/>
          <a:ext cx="81153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56</a:t>
            </a:fld>
            <a:endParaRPr lang="en-US" dirty="0"/>
          </a:p>
        </p:txBody>
      </p:sp>
      <p:sp>
        <p:nvSpPr>
          <p:cNvPr id="8" name="TextBox 7"/>
          <p:cNvSpPr txBox="1"/>
          <p:nvPr/>
        </p:nvSpPr>
        <p:spPr>
          <a:xfrm>
            <a:off x="568036" y="2973169"/>
            <a:ext cx="1759528" cy="646331"/>
          </a:xfrm>
          <a:prstGeom prst="rect">
            <a:avLst/>
          </a:prstGeom>
          <a:noFill/>
        </p:spPr>
        <p:txBody>
          <a:bodyPr wrap="square" rtlCol="0">
            <a:spAutoFit/>
          </a:bodyPr>
          <a:lstStyle/>
          <a:p>
            <a:pPr algn="ctr"/>
            <a:r>
              <a:rPr lang="fa-IR" dirty="0" smtClean="0"/>
              <a:t>ایجاد پیوند بین اهداف مقطعی و نهایی</a:t>
            </a:r>
            <a:endParaRPr lang="en-US" dirty="0"/>
          </a:p>
        </p:txBody>
      </p:sp>
      <p:sp>
        <p:nvSpPr>
          <p:cNvPr id="9" name="TextBox 8"/>
          <p:cNvSpPr txBox="1"/>
          <p:nvPr/>
        </p:nvSpPr>
        <p:spPr>
          <a:xfrm>
            <a:off x="904009" y="5181600"/>
            <a:ext cx="1423555" cy="646331"/>
          </a:xfrm>
          <a:prstGeom prst="rect">
            <a:avLst/>
          </a:prstGeom>
          <a:noFill/>
        </p:spPr>
        <p:txBody>
          <a:bodyPr wrap="square" rtlCol="0">
            <a:spAutoFit/>
          </a:bodyPr>
          <a:lstStyle/>
          <a:p>
            <a:pPr algn="ctr" rtl="1"/>
            <a:r>
              <a:rPr lang="fa-IR" dirty="0" smtClean="0"/>
              <a:t>مشخص سازی </a:t>
            </a:r>
            <a:r>
              <a:rPr lang="fa-IR" dirty="0" err="1" smtClean="0"/>
              <a:t>اهدف</a:t>
            </a:r>
            <a:r>
              <a:rPr lang="fa-IR" dirty="0" smtClean="0"/>
              <a:t> بنیادی</a:t>
            </a:r>
            <a:endParaRPr lang="en-US" dirty="0"/>
          </a:p>
        </p:txBody>
      </p:sp>
      <p:cxnSp>
        <p:nvCxnSpPr>
          <p:cNvPr id="11" name="Curved Connector 10"/>
          <p:cNvCxnSpPr/>
          <p:nvPr/>
        </p:nvCxnSpPr>
        <p:spPr>
          <a:xfrm>
            <a:off x="1440873" y="3629891"/>
            <a:ext cx="997527" cy="47105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9" idx="0"/>
          </p:cNvCxnSpPr>
          <p:nvPr/>
        </p:nvCxnSpPr>
        <p:spPr>
          <a:xfrm rot="5400000" flipH="1" flipV="1">
            <a:off x="1833130" y="4576331"/>
            <a:ext cx="387927" cy="82261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2343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3961750"/>
              </p:ext>
            </p:extLst>
          </p:nvPr>
        </p:nvGraphicFramePr>
        <p:xfrm>
          <a:off x="96982" y="2057401"/>
          <a:ext cx="9047018" cy="4800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57</a:t>
            </a:fld>
            <a:endParaRPr lang="en-US" dirty="0"/>
          </a:p>
        </p:txBody>
      </p:sp>
    </p:spTree>
    <p:extLst>
      <p:ext uri="{BB962C8B-B14F-4D97-AF65-F5344CB8AC3E}">
        <p14:creationId xmlns:p14="http://schemas.microsoft.com/office/powerpoint/2010/main" val="34269440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چگونگی ساختار دهی اهداف(در هر دو مورد سلسله مراتب اهداف و شبکه اهداف مقطعی – نهایی)</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58</a:t>
            </a:fld>
            <a:endParaRPr lang="en-US" dirty="0"/>
          </a:p>
        </p:txBody>
      </p:sp>
      <p:graphicFrame>
        <p:nvGraphicFramePr>
          <p:cNvPr id="5" name="Diagram 4"/>
          <p:cNvGraphicFramePr/>
          <p:nvPr>
            <p:extLst>
              <p:ext uri="{D42A27DB-BD31-4B8C-83A1-F6EECF244321}">
                <p14:modId xmlns:p14="http://schemas.microsoft.com/office/powerpoint/2010/main" val="1186251714"/>
              </p:ext>
            </p:extLst>
          </p:nvPr>
        </p:nvGraphicFramePr>
        <p:xfrm>
          <a:off x="1900518" y="205740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40560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563563"/>
            <a:ext cx="6457950" cy="1293028"/>
          </a:xfrm>
        </p:spPr>
        <p:txBody>
          <a:bodyPr/>
          <a:lstStyle/>
          <a:p>
            <a:r>
              <a:rPr lang="fa-IR" dirty="0" smtClean="0"/>
              <a:t>ویژگی های مطلوب اهداف بنیادی</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2304875"/>
              </p:ext>
            </p:extLst>
          </p:nvPr>
        </p:nvGraphicFramePr>
        <p:xfrm>
          <a:off x="4535021" y="2057401"/>
          <a:ext cx="4783791"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59</a:t>
            </a:fld>
            <a:endParaRPr lang="en-US" dirty="0"/>
          </a:p>
        </p:txBody>
      </p:sp>
      <p:graphicFrame>
        <p:nvGraphicFramePr>
          <p:cNvPr id="6" name="Diagram 5"/>
          <p:cNvGraphicFramePr/>
          <p:nvPr>
            <p:extLst>
              <p:ext uri="{D42A27DB-BD31-4B8C-83A1-F6EECF244321}">
                <p14:modId xmlns:p14="http://schemas.microsoft.com/office/powerpoint/2010/main" val="2936618280"/>
              </p:ext>
            </p:extLst>
          </p:nvPr>
        </p:nvGraphicFramePr>
        <p:xfrm>
          <a:off x="-793376" y="1907988"/>
          <a:ext cx="6477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75731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تفکر ارزشی</a:t>
            </a:r>
            <a:endParaRPr lang="en-US" dirty="0"/>
          </a:p>
        </p:txBody>
      </p:sp>
      <p:sp>
        <p:nvSpPr>
          <p:cNvPr id="3" name="Content Placeholder 2"/>
          <p:cNvSpPr>
            <a:spLocks noGrp="1"/>
          </p:cNvSpPr>
          <p:nvPr>
            <p:ph sz="half" idx="1"/>
          </p:nvPr>
        </p:nvSpPr>
        <p:spPr/>
        <p:txBody>
          <a:bodyPr>
            <a:normAutofit fontScale="92500" lnSpcReduction="20000"/>
          </a:bodyPr>
          <a:lstStyle/>
          <a:p>
            <a:pPr algn="r" rtl="1"/>
            <a:r>
              <a:rPr lang="fa-IR" dirty="0" smtClean="0"/>
              <a:t>تفکر ارزشی از دو فعالیت تشکیل می شود:</a:t>
            </a:r>
          </a:p>
          <a:p>
            <a:pPr marL="457200" indent="-457200" algn="r" rtl="1">
              <a:buAutoNum type="arabicPeriod"/>
            </a:pPr>
            <a:r>
              <a:rPr lang="fa-IR" dirty="0" smtClean="0"/>
              <a:t>تصمیم گیری در مورد چیستی خواسته </a:t>
            </a:r>
            <a:r>
              <a:rPr lang="fa-IR" dirty="0" err="1" smtClean="0"/>
              <a:t>هایمان</a:t>
            </a:r>
            <a:endParaRPr lang="fa-IR" dirty="0" smtClean="0"/>
          </a:p>
          <a:p>
            <a:pPr marL="457200" indent="-457200" algn="r" rtl="1">
              <a:buAutoNum type="arabicPeriod"/>
            </a:pPr>
            <a:r>
              <a:rPr lang="fa-IR" dirty="0" smtClean="0"/>
              <a:t>مشخص سازی چگونگی تحقق آن ها</a:t>
            </a:r>
          </a:p>
          <a:p>
            <a:pPr algn="r" rtl="1"/>
            <a:r>
              <a:rPr lang="fa-IR" dirty="0" smtClean="0"/>
              <a:t>در مورد مسائل بد تعریف شده که فرد اساسا </a:t>
            </a:r>
            <a:r>
              <a:rPr lang="fa-IR" dirty="0" err="1" smtClean="0"/>
              <a:t>متحیر</a:t>
            </a:r>
            <a:r>
              <a:rPr lang="fa-IR" dirty="0" smtClean="0"/>
              <a:t> است و </a:t>
            </a:r>
            <a:r>
              <a:rPr lang="fa-IR" dirty="0" err="1" smtClean="0"/>
              <a:t>نمی</a:t>
            </a:r>
            <a:r>
              <a:rPr lang="fa-IR" dirty="0" smtClean="0"/>
              <a:t> داند که چه باید بکند و حتی </a:t>
            </a:r>
            <a:r>
              <a:rPr lang="fa-IR" dirty="0" err="1" smtClean="0"/>
              <a:t>نمی</a:t>
            </a:r>
            <a:r>
              <a:rPr lang="fa-IR" dirty="0" smtClean="0"/>
              <a:t> داند که چه کاری شدنی است، تنها ابزار ممکن تفکر ارزشی است.</a:t>
            </a:r>
          </a:p>
          <a:p>
            <a:pPr algn="r" rtl="1"/>
            <a:r>
              <a:rPr lang="fa-IR" dirty="0" smtClean="0"/>
              <a:t>فرآیند تفکر ما باید گزینه های خلاقانه بیشتر و بیشتری را تولید کند. </a:t>
            </a:r>
          </a:p>
          <a:p>
            <a:pPr algn="r" rtl="1"/>
            <a:endParaRPr lang="en-US" dirty="0"/>
          </a:p>
        </p:txBody>
      </p:sp>
      <p:sp>
        <p:nvSpPr>
          <p:cNvPr id="4" name="Content Placeholder 3"/>
          <p:cNvSpPr>
            <a:spLocks noGrp="1"/>
          </p:cNvSpPr>
          <p:nvPr>
            <p:ph sz="half" idx="2"/>
          </p:nvPr>
        </p:nvSpPr>
        <p:spPr/>
        <p:txBody>
          <a:bodyPr>
            <a:normAutofit fontScale="92500" lnSpcReduction="20000"/>
          </a:bodyPr>
          <a:lstStyle/>
          <a:p>
            <a:pPr algn="r" rtl="1"/>
            <a:r>
              <a:rPr lang="fa-IR" dirty="0" smtClean="0"/>
              <a:t>ارزش ها: نیروی پیش ران تصمیم گیری</a:t>
            </a:r>
          </a:p>
          <a:p>
            <a:pPr algn="r" rtl="1"/>
            <a:r>
              <a:rPr lang="fa-IR" dirty="0" smtClean="0"/>
              <a:t>اهمیت مساله تصمیم، به دلیل کاهش پیامدهای نامطلوب است. سنجش میزان </a:t>
            </a:r>
            <a:r>
              <a:rPr lang="fa-IR" dirty="0" err="1" smtClean="0"/>
              <a:t>مطلوبیت</a:t>
            </a:r>
            <a:r>
              <a:rPr lang="fa-IR" dirty="0" smtClean="0"/>
              <a:t> نسبت به ارزش ها صورت می گیرد. بنابراین ارزش ها مهم </a:t>
            </a:r>
            <a:r>
              <a:rPr lang="fa-IR" dirty="0" err="1" smtClean="0"/>
              <a:t>اند</a:t>
            </a:r>
            <a:r>
              <a:rPr lang="fa-IR" dirty="0" smtClean="0"/>
              <a:t> نه گزینه ها</a:t>
            </a:r>
          </a:p>
          <a:p>
            <a:pPr algn="r" rtl="1"/>
            <a:r>
              <a:rPr lang="fa-IR" dirty="0" smtClean="0"/>
              <a:t>تاکید بر ارزش ها به هنگام رویارویی با مسائل، </a:t>
            </a:r>
          </a:p>
          <a:p>
            <a:pPr lvl="1" algn="r" rtl="1"/>
            <a:r>
              <a:rPr lang="fa-IR" dirty="0" smtClean="0"/>
              <a:t>پیامدهای </a:t>
            </a:r>
            <a:r>
              <a:rPr lang="fa-IR" dirty="0" err="1" smtClean="0"/>
              <a:t>خوشایندتری</a:t>
            </a:r>
            <a:r>
              <a:rPr lang="fa-IR" dirty="0" smtClean="0"/>
              <a:t> به دنبال دارد.</a:t>
            </a:r>
          </a:p>
          <a:p>
            <a:pPr lvl="1" algn="r" rtl="1"/>
            <a:r>
              <a:rPr lang="fa-IR" dirty="0" smtClean="0"/>
              <a:t>مسائلی به مراتب جالب تر از مسائل جاری آشکار می شود.</a:t>
            </a:r>
          </a:p>
          <a:p>
            <a:pPr algn="r" rtl="1"/>
            <a:r>
              <a:rPr lang="fa-IR" dirty="0" smtClean="0"/>
              <a:t>تاکید بر ارزش ها، نتایج زیر را در بردارد:</a:t>
            </a:r>
          </a:p>
          <a:p>
            <a:pPr lvl="1" algn="r" rtl="1"/>
            <a:r>
              <a:rPr lang="fa-IR" dirty="0" smtClean="0"/>
              <a:t>ابداع گزینه های بهتر و در نتیجه پیامدهای مطلوب تر</a:t>
            </a:r>
          </a:p>
          <a:p>
            <a:pPr lvl="1" algn="r" rtl="1"/>
            <a:r>
              <a:rPr lang="fa-IR" dirty="0" smtClean="0"/>
              <a:t>ارزیابی دقیق تر گزینه ها </a:t>
            </a:r>
          </a:p>
          <a:p>
            <a:pPr lvl="1" algn="r" rtl="1"/>
            <a:r>
              <a:rPr lang="fa-IR" dirty="0" smtClean="0"/>
              <a:t>مساله یابی</a:t>
            </a:r>
          </a:p>
          <a:p>
            <a:pPr algn="r" rtl="1"/>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7638267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تاثیر اساسی بودن و کنترل پذیری بر شناسایی اهداف بنیادی</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60</a:t>
            </a:fld>
            <a:endParaRPr lang="en-US" dirty="0"/>
          </a:p>
        </p:txBody>
      </p:sp>
      <p:cxnSp>
        <p:nvCxnSpPr>
          <p:cNvPr id="6" name="Straight Connector 5"/>
          <p:cNvCxnSpPr/>
          <p:nvPr/>
        </p:nvCxnSpPr>
        <p:spPr>
          <a:xfrm flipV="1">
            <a:off x="858982" y="3574473"/>
            <a:ext cx="7287491" cy="2770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8931" y="4350236"/>
            <a:ext cx="1163782" cy="369332"/>
          </a:xfrm>
          <a:prstGeom prst="rect">
            <a:avLst/>
          </a:prstGeom>
          <a:noFill/>
        </p:spPr>
        <p:txBody>
          <a:bodyPr wrap="square" rtlCol="0">
            <a:spAutoFit/>
          </a:bodyPr>
          <a:lstStyle/>
          <a:p>
            <a:r>
              <a:rPr lang="fa-IR" dirty="0" smtClean="0"/>
              <a:t>گزینه ها</a:t>
            </a:r>
            <a:endParaRPr lang="en-US" dirty="0"/>
          </a:p>
        </p:txBody>
      </p:sp>
      <p:sp>
        <p:nvSpPr>
          <p:cNvPr id="8" name="TextBox 7"/>
          <p:cNvSpPr txBox="1"/>
          <p:nvPr/>
        </p:nvSpPr>
        <p:spPr>
          <a:xfrm>
            <a:off x="1622713" y="4137906"/>
            <a:ext cx="1458191" cy="646331"/>
          </a:xfrm>
          <a:prstGeom prst="rect">
            <a:avLst/>
          </a:prstGeom>
          <a:noFill/>
        </p:spPr>
        <p:txBody>
          <a:bodyPr wrap="square" rtlCol="0">
            <a:spAutoFit/>
          </a:bodyPr>
          <a:lstStyle/>
          <a:p>
            <a:pPr algn="ctr"/>
            <a:r>
              <a:rPr lang="fa-IR" dirty="0" smtClean="0"/>
              <a:t>اهداف کنترل پذیر اما غیر اساسی</a:t>
            </a:r>
            <a:endParaRPr lang="en-US" dirty="0"/>
          </a:p>
        </p:txBody>
      </p:sp>
      <p:sp>
        <p:nvSpPr>
          <p:cNvPr id="9" name="TextBox 8"/>
          <p:cNvSpPr txBox="1"/>
          <p:nvPr/>
        </p:nvSpPr>
        <p:spPr>
          <a:xfrm>
            <a:off x="4164155" y="4253346"/>
            <a:ext cx="803564" cy="646331"/>
          </a:xfrm>
          <a:prstGeom prst="rect">
            <a:avLst/>
          </a:prstGeom>
          <a:noFill/>
        </p:spPr>
        <p:txBody>
          <a:bodyPr wrap="square" rtlCol="0">
            <a:spAutoFit/>
          </a:bodyPr>
          <a:lstStyle/>
          <a:p>
            <a:r>
              <a:rPr lang="fa-IR" dirty="0" smtClean="0"/>
              <a:t>اهداف بنیادی</a:t>
            </a:r>
            <a:endParaRPr lang="en-US" dirty="0"/>
          </a:p>
        </p:txBody>
      </p:sp>
      <p:sp>
        <p:nvSpPr>
          <p:cNvPr id="10" name="TextBox 9"/>
          <p:cNvSpPr txBox="1"/>
          <p:nvPr/>
        </p:nvSpPr>
        <p:spPr>
          <a:xfrm>
            <a:off x="5597236" y="4184073"/>
            <a:ext cx="1385455" cy="646331"/>
          </a:xfrm>
          <a:prstGeom prst="rect">
            <a:avLst/>
          </a:prstGeom>
          <a:noFill/>
        </p:spPr>
        <p:txBody>
          <a:bodyPr wrap="square" rtlCol="0">
            <a:spAutoFit/>
          </a:bodyPr>
          <a:lstStyle/>
          <a:p>
            <a:pPr algn="ctr"/>
            <a:r>
              <a:rPr lang="fa-IR" dirty="0" smtClean="0"/>
              <a:t>اهداف اساسی اما کنترل ناپذیر</a:t>
            </a:r>
            <a:endParaRPr lang="en-US" dirty="0"/>
          </a:p>
        </p:txBody>
      </p:sp>
      <p:sp>
        <p:nvSpPr>
          <p:cNvPr id="11" name="TextBox 10"/>
          <p:cNvSpPr txBox="1"/>
          <p:nvPr/>
        </p:nvSpPr>
        <p:spPr>
          <a:xfrm>
            <a:off x="7786255" y="4184073"/>
            <a:ext cx="843395" cy="646331"/>
          </a:xfrm>
          <a:prstGeom prst="rect">
            <a:avLst/>
          </a:prstGeom>
          <a:noFill/>
        </p:spPr>
        <p:txBody>
          <a:bodyPr wrap="square" rtlCol="0">
            <a:spAutoFit/>
          </a:bodyPr>
          <a:lstStyle/>
          <a:p>
            <a:pPr algn="ctr"/>
            <a:r>
              <a:rPr lang="fa-IR" dirty="0" smtClean="0"/>
              <a:t>اهداف استراتژیک</a:t>
            </a:r>
            <a:endParaRPr lang="en-US" dirty="0"/>
          </a:p>
        </p:txBody>
      </p:sp>
      <p:cxnSp>
        <p:nvCxnSpPr>
          <p:cNvPr id="13" name="Straight Connector 12"/>
          <p:cNvCxnSpPr/>
          <p:nvPr/>
        </p:nvCxnSpPr>
        <p:spPr>
          <a:xfrm>
            <a:off x="858982" y="3283527"/>
            <a:ext cx="0" cy="720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146473" y="3214254"/>
            <a:ext cx="0" cy="720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88872" y="3241963"/>
            <a:ext cx="0" cy="720437"/>
          </a:xfrm>
          <a:prstGeom prst="line">
            <a:avLst/>
          </a:prstGeom>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rot="5400000">
            <a:off x="2539859" y="2207352"/>
            <a:ext cx="129590" cy="32419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p:cNvSpPr/>
          <p:nvPr/>
        </p:nvSpPr>
        <p:spPr>
          <a:xfrm rot="5400000">
            <a:off x="6244218" y="2200345"/>
            <a:ext cx="129590" cy="32419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18482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 ساختار اهداف در مساله ایمنی تردد خودروها</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5794511"/>
              </p:ext>
            </p:extLst>
          </p:nvPr>
        </p:nvGraphicFramePr>
        <p:xfrm>
          <a:off x="514350" y="2193925"/>
          <a:ext cx="81153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61</a:t>
            </a:fld>
            <a:endParaRPr lang="en-US" dirty="0"/>
          </a:p>
        </p:txBody>
      </p:sp>
      <p:sp>
        <p:nvSpPr>
          <p:cNvPr id="6" name="TextBox 5"/>
          <p:cNvSpPr txBox="1"/>
          <p:nvPr/>
        </p:nvSpPr>
        <p:spPr>
          <a:xfrm>
            <a:off x="2487706" y="6266330"/>
            <a:ext cx="3845859" cy="369332"/>
          </a:xfrm>
          <a:prstGeom prst="rect">
            <a:avLst/>
          </a:prstGeom>
          <a:noFill/>
        </p:spPr>
        <p:txBody>
          <a:bodyPr wrap="square" rtlCol="0">
            <a:spAutoFit/>
          </a:bodyPr>
          <a:lstStyle/>
          <a:p>
            <a:pPr algn="ctr"/>
            <a:r>
              <a:rPr lang="fa-IR" b="1" dirty="0" smtClean="0"/>
              <a:t>سلسله مراتب اهداف بنیادی</a:t>
            </a:r>
            <a:endParaRPr lang="en-US" b="1" dirty="0"/>
          </a:p>
        </p:txBody>
      </p:sp>
    </p:spTree>
    <p:extLst>
      <p:ext uri="{BB962C8B-B14F-4D97-AF65-F5344CB8AC3E}">
        <p14:creationId xmlns:p14="http://schemas.microsoft.com/office/powerpoint/2010/main" val="14864120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ساختار اهداف در مساله ایمنی تردد </a:t>
            </a:r>
            <a:r>
              <a:rPr lang="fa-IR" dirty="0" smtClean="0"/>
              <a:t>خودروها(ادامه)</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3466681"/>
              </p:ext>
            </p:extLst>
          </p:nvPr>
        </p:nvGraphicFramePr>
        <p:xfrm>
          <a:off x="514350" y="2193925"/>
          <a:ext cx="81153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62</a:t>
            </a:fld>
            <a:endParaRPr lang="en-US" dirty="0"/>
          </a:p>
        </p:txBody>
      </p:sp>
      <p:cxnSp>
        <p:nvCxnSpPr>
          <p:cNvPr id="7" name="Straight Arrow Connector 6"/>
          <p:cNvCxnSpPr/>
          <p:nvPr/>
        </p:nvCxnSpPr>
        <p:spPr>
          <a:xfrm>
            <a:off x="4289612" y="4195482"/>
            <a:ext cx="591670" cy="1237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070847" y="2904565"/>
            <a:ext cx="618565" cy="11564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70847" y="2918012"/>
            <a:ext cx="605118" cy="9278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070847" y="2904565"/>
            <a:ext cx="618565" cy="18019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070847" y="4746812"/>
            <a:ext cx="618565" cy="685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06271" y="1694329"/>
            <a:ext cx="2433917" cy="369332"/>
          </a:xfrm>
          <a:prstGeom prst="rect">
            <a:avLst/>
          </a:prstGeom>
          <a:noFill/>
        </p:spPr>
        <p:txBody>
          <a:bodyPr wrap="square" rtlCol="0">
            <a:spAutoFit/>
          </a:bodyPr>
          <a:lstStyle/>
          <a:p>
            <a:r>
              <a:rPr lang="fa-IR" b="1" dirty="0" smtClean="0"/>
              <a:t>شبکه اهداف مقطعی - نهایی</a:t>
            </a:r>
            <a:endParaRPr lang="en-US" b="1" dirty="0"/>
          </a:p>
        </p:txBody>
      </p:sp>
    </p:spTree>
    <p:extLst>
      <p:ext uri="{BB962C8B-B14F-4D97-AF65-F5344CB8AC3E}">
        <p14:creationId xmlns:p14="http://schemas.microsoft.com/office/powerpoint/2010/main" val="39316188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واقعیت ها در برابر ارزش ها؛ نکته ای مهم</a:t>
            </a:r>
            <a:endParaRPr lang="en-US" dirty="0"/>
          </a:p>
        </p:txBody>
      </p:sp>
      <p:sp>
        <p:nvSpPr>
          <p:cNvPr id="3" name="Content Placeholder 2"/>
          <p:cNvSpPr>
            <a:spLocks noGrp="1"/>
          </p:cNvSpPr>
          <p:nvPr>
            <p:ph idx="1"/>
          </p:nvPr>
        </p:nvSpPr>
        <p:spPr/>
        <p:txBody>
          <a:bodyPr/>
          <a:lstStyle/>
          <a:p>
            <a:pPr algn="r" rtl="1">
              <a:lnSpc>
                <a:spcPct val="150000"/>
              </a:lnSpc>
            </a:pPr>
            <a:r>
              <a:rPr lang="fa-IR" dirty="0" smtClean="0"/>
              <a:t>برای ساختن سلسله مراتب اهداف بنیادی، قضاوت های ارزشی و برای ساختن شبکه اهداف مقطعی – نهایی قضاوت در مورد واقعیت ها ضروری است.</a:t>
            </a:r>
          </a:p>
          <a:p>
            <a:pPr algn="r" rtl="1">
              <a:lnSpc>
                <a:spcPct val="150000"/>
              </a:lnSpc>
            </a:pPr>
            <a:r>
              <a:rPr lang="fa-IR" dirty="0" smtClean="0"/>
              <a:t>به عبارت دیگر، تصمیم در مورد اینکه چه چیزی مهم است، نیازمند قضاوت های ارزشی و تصمیم در مورد چگونگی تحقق هدف رده بالاتر، نیازمند دانش مبتنی بر واقعیت است.</a:t>
            </a:r>
          </a:p>
          <a:p>
            <a:pPr algn="r" rtl="1">
              <a:lnSpc>
                <a:spcPct val="150000"/>
              </a:lnSpc>
            </a:pPr>
            <a:r>
              <a:rPr lang="fa-IR" dirty="0" smtClean="0"/>
              <a:t>در نتیجه بهتر است کار تنظیم این دو، به دو گروه مجزا سپرده شود.</a:t>
            </a:r>
          </a:p>
          <a:p>
            <a:pPr algn="r" rtl="1"/>
            <a:r>
              <a:rPr lang="fa-IR" dirty="0" smtClean="0"/>
              <a:t>مثال: در سیاست عمومی، خوب است ارزش های عمومی توسط نمایندگان مردم برای ساخت سلسله مراتب اهداف بنیادی تبیین شود و برای شبکه اهداف مقطعی – نهایی افراد متخصص در زمینه ابعاد فنی موقعیت تصمیم مورد استفاده قرار گیرند.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63</a:t>
            </a:fld>
            <a:endParaRPr lang="en-US" dirty="0"/>
          </a:p>
        </p:txBody>
      </p:sp>
    </p:spTree>
    <p:extLst>
      <p:ext uri="{BB962C8B-B14F-4D97-AF65-F5344CB8AC3E}">
        <p14:creationId xmlns:p14="http://schemas.microsoft.com/office/powerpoint/2010/main" val="25934999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سنجش میزان تحقق اهداف</a:t>
            </a:r>
            <a:endParaRPr lang="en-US" dirty="0"/>
          </a:p>
        </p:txBody>
      </p:sp>
      <p:sp>
        <p:nvSpPr>
          <p:cNvPr id="3" name="Content Placeholder 2"/>
          <p:cNvSpPr>
            <a:spLocks noGrp="1"/>
          </p:cNvSpPr>
          <p:nvPr>
            <p:ph idx="1"/>
          </p:nvPr>
        </p:nvSpPr>
        <p:spPr/>
        <p:txBody>
          <a:bodyPr>
            <a:normAutofit/>
          </a:bodyPr>
          <a:lstStyle/>
          <a:p>
            <a:pPr algn="r" rtl="1">
              <a:lnSpc>
                <a:spcPct val="200000"/>
              </a:lnSpc>
            </a:pPr>
            <a:r>
              <a:rPr lang="fa-IR" sz="2400" dirty="0" smtClean="0"/>
              <a:t>انواع </a:t>
            </a:r>
            <a:r>
              <a:rPr lang="fa-IR" sz="2400" dirty="0" err="1" smtClean="0"/>
              <a:t>شناسه</a:t>
            </a:r>
            <a:r>
              <a:rPr lang="fa-IR" sz="2400" dirty="0" smtClean="0"/>
              <a:t> </a:t>
            </a:r>
          </a:p>
          <a:p>
            <a:pPr lvl="1" algn="r" rtl="1">
              <a:lnSpc>
                <a:spcPct val="200000"/>
              </a:lnSpc>
            </a:pPr>
            <a:r>
              <a:rPr lang="fa-IR" sz="2400" dirty="0"/>
              <a:t> </a:t>
            </a:r>
            <a:r>
              <a:rPr lang="fa-IR" sz="2400" dirty="0" err="1" smtClean="0"/>
              <a:t>شناسه</a:t>
            </a:r>
            <a:r>
              <a:rPr lang="fa-IR" sz="2400" dirty="0" smtClean="0"/>
              <a:t> طبیعی: هزینه برحسب دلار در هدف کمینه سازی هزینه</a:t>
            </a:r>
          </a:p>
          <a:p>
            <a:pPr lvl="1" algn="r" rtl="1">
              <a:lnSpc>
                <a:spcPct val="200000"/>
              </a:lnSpc>
            </a:pPr>
            <a:r>
              <a:rPr lang="fa-IR" sz="2400" dirty="0" err="1" smtClean="0"/>
              <a:t>شناسه</a:t>
            </a:r>
            <a:r>
              <a:rPr lang="fa-IR" sz="2400" dirty="0" smtClean="0"/>
              <a:t> مصنوعی: </a:t>
            </a:r>
            <a:r>
              <a:rPr lang="en-US" sz="2400" dirty="0" smtClean="0"/>
              <a:t>GNP</a:t>
            </a:r>
            <a:r>
              <a:rPr lang="fa-IR" sz="2400" dirty="0" smtClean="0"/>
              <a:t> </a:t>
            </a:r>
          </a:p>
          <a:p>
            <a:pPr lvl="1" algn="r" rtl="1">
              <a:lnSpc>
                <a:spcPct val="200000"/>
              </a:lnSpc>
            </a:pPr>
            <a:r>
              <a:rPr lang="fa-IR" sz="2400" dirty="0" err="1" smtClean="0"/>
              <a:t>شناسه</a:t>
            </a:r>
            <a:r>
              <a:rPr lang="fa-IR" sz="2400" dirty="0" smtClean="0"/>
              <a:t> بدل: کمینه سازی تجمع دی اکسید کربن برای سنجش تغییر شکل سنگ</a:t>
            </a:r>
            <a:endParaRPr 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t>64</a:t>
            </a:fld>
            <a:endParaRPr lang="en-US" dirty="0"/>
          </a:p>
        </p:txBody>
      </p:sp>
    </p:spTree>
    <p:extLst>
      <p:ext uri="{BB962C8B-B14F-4D97-AF65-F5344CB8AC3E}">
        <p14:creationId xmlns:p14="http://schemas.microsoft.com/office/powerpoint/2010/main" val="11117134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ابداع گزینه ها برای تصمیم گیران منفرد</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t>ذهن تنها منبع برای یافتن گزینه </a:t>
            </a:r>
            <a:r>
              <a:rPr lang="fa-IR" dirty="0" err="1" smtClean="0"/>
              <a:t>هاست</a:t>
            </a:r>
            <a:r>
              <a:rPr lang="fa-IR" dirty="0" smtClean="0"/>
              <a:t>.</a:t>
            </a:r>
          </a:p>
          <a:p>
            <a:pPr lvl="1" algn="r" rtl="1"/>
            <a:r>
              <a:rPr lang="fa-IR" dirty="0" smtClean="0"/>
              <a:t>کشف گزینه ها: بخشی از گزینه ها در ذهن وجود دارد و تنها باید آن ها را </a:t>
            </a:r>
            <a:r>
              <a:rPr lang="fa-IR" dirty="0" err="1" smtClean="0"/>
              <a:t>بیابیم</a:t>
            </a:r>
            <a:endParaRPr lang="fa-IR" dirty="0" smtClean="0"/>
          </a:p>
          <a:p>
            <a:pPr lvl="1" algn="r" rtl="1"/>
            <a:r>
              <a:rPr lang="fa-IR" dirty="0" smtClean="0"/>
              <a:t>ابداع گزینه ها: بخشی را هم می توانیم بر اساس دانسته های خود و آن چه در ذهن داریم، ابداع کنیم.</a:t>
            </a:r>
          </a:p>
          <a:p>
            <a:pPr algn="r" rtl="1"/>
            <a:r>
              <a:rPr lang="fa-IR" dirty="0" smtClean="0"/>
              <a:t>ذهن فضایی گسترده و کشف نشده است.</a:t>
            </a:r>
          </a:p>
          <a:p>
            <a:pPr algn="r" rtl="1"/>
            <a:r>
              <a:rPr lang="fa-IR" dirty="0" smtClean="0"/>
              <a:t>استراتژی های جستجوی </a:t>
            </a:r>
            <a:r>
              <a:rPr lang="fa-IR" dirty="0" err="1" smtClean="0"/>
              <a:t>شهودی</a:t>
            </a:r>
            <a:r>
              <a:rPr lang="fa-IR" dirty="0" smtClean="0"/>
              <a:t> و غیر رسمی گزینه ها غالبا کافی به نظر </a:t>
            </a:r>
            <a:r>
              <a:rPr lang="fa-IR" dirty="0" err="1" smtClean="0"/>
              <a:t>نمی</a:t>
            </a:r>
            <a:r>
              <a:rPr lang="fa-IR" dirty="0" smtClean="0"/>
              <a:t> رسند.</a:t>
            </a:r>
          </a:p>
          <a:p>
            <a:pPr algn="r" rtl="1"/>
            <a:r>
              <a:rPr lang="fa-IR" dirty="0" smtClean="0"/>
              <a:t>فرآیندهای معمول ادراک، ما را از تفکر در حوزه </a:t>
            </a:r>
            <a:r>
              <a:rPr lang="fa-IR" dirty="0" err="1" smtClean="0"/>
              <a:t>هایی</a:t>
            </a:r>
            <a:r>
              <a:rPr lang="fa-IR" dirty="0" smtClean="0"/>
              <a:t> از ذهن که کلید ابداع گزینه های خلاق است دور می کند.</a:t>
            </a:r>
          </a:p>
          <a:p>
            <a:pPr algn="r" rtl="1"/>
            <a:r>
              <a:rPr lang="fa-IR" dirty="0" smtClean="0"/>
              <a:t>در این فصل خطوط راهنمای متعددی برای کمک به جستجو برای یافتن گزینه های بهتر ارائه می شود.</a:t>
            </a:r>
          </a:p>
          <a:p>
            <a:pPr algn="r" rtl="1"/>
            <a:r>
              <a:rPr lang="fa-IR" dirty="0" smtClean="0"/>
              <a:t>نخست آن چه مطلوب ماست، شناسایی شده و سپس گزینه </a:t>
            </a:r>
            <a:r>
              <a:rPr lang="fa-IR" dirty="0" err="1" smtClean="0"/>
              <a:t>هایی</a:t>
            </a:r>
            <a:r>
              <a:rPr lang="fa-IR" dirty="0" smtClean="0"/>
              <a:t> که این خواسته ها را محقق می کنند، ابداع می شود.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65</a:t>
            </a:fld>
            <a:endParaRPr lang="en-US" dirty="0"/>
          </a:p>
        </p:txBody>
      </p:sp>
    </p:spTree>
    <p:extLst>
      <p:ext uri="{BB962C8B-B14F-4D97-AF65-F5344CB8AC3E}">
        <p14:creationId xmlns:p14="http://schemas.microsoft.com/office/powerpoint/2010/main" val="42070889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8894302"/>
              </p:ext>
            </p:extLst>
          </p:nvPr>
        </p:nvGraphicFramePr>
        <p:xfrm>
          <a:off x="514350" y="2193925"/>
          <a:ext cx="81153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66</a:t>
            </a:fld>
            <a:endParaRPr lang="en-US" dirty="0"/>
          </a:p>
        </p:txBody>
      </p:sp>
    </p:spTree>
    <p:extLst>
      <p:ext uri="{BB962C8B-B14F-4D97-AF65-F5344CB8AC3E}">
        <p14:creationId xmlns:p14="http://schemas.microsoft.com/office/powerpoint/2010/main" val="18572607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19934552"/>
              </p:ext>
            </p:extLst>
          </p:nvPr>
        </p:nvGraphicFramePr>
        <p:xfrm>
          <a:off x="514350" y="2193925"/>
          <a:ext cx="81153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67</a:t>
            </a:fld>
            <a:endParaRPr lang="en-US" dirty="0"/>
          </a:p>
        </p:txBody>
      </p:sp>
      <p:sp>
        <p:nvSpPr>
          <p:cNvPr id="7" name="Title 1"/>
          <p:cNvSpPr>
            <a:spLocks noGrp="1"/>
          </p:cNvSpPr>
          <p:nvPr>
            <p:ph type="title"/>
          </p:nvPr>
        </p:nvSpPr>
        <p:spPr/>
        <p:txBody>
          <a:bodyPr>
            <a:normAutofit/>
          </a:bodyPr>
          <a:lstStyle/>
          <a:p>
            <a:r>
              <a:rPr lang="fa-IR" dirty="0" smtClean="0"/>
              <a:t>مجموعه ایده </a:t>
            </a:r>
            <a:r>
              <a:rPr lang="fa-IR" dirty="0" err="1" smtClean="0"/>
              <a:t>هایی</a:t>
            </a:r>
            <a:r>
              <a:rPr lang="fa-IR" dirty="0" smtClean="0"/>
              <a:t> برای انگیزه بخشی به ابداع گزینه ها</a:t>
            </a:r>
            <a:endParaRPr lang="en-US" dirty="0"/>
          </a:p>
        </p:txBody>
      </p:sp>
    </p:spTree>
    <p:extLst>
      <p:ext uri="{BB962C8B-B14F-4D97-AF65-F5344CB8AC3E}">
        <p14:creationId xmlns:p14="http://schemas.microsoft.com/office/powerpoint/2010/main" val="25123939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58434921"/>
              </p:ext>
            </p:extLst>
          </p:nvPr>
        </p:nvGraphicFramePr>
        <p:xfrm>
          <a:off x="514350" y="2193925"/>
          <a:ext cx="81153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68</a:t>
            </a:fld>
            <a:endParaRPr lang="en-US" dirty="0"/>
          </a:p>
        </p:txBody>
      </p:sp>
      <p:sp>
        <p:nvSpPr>
          <p:cNvPr id="6" name="Title 1"/>
          <p:cNvSpPr txBox="1">
            <a:spLocks/>
          </p:cNvSpPr>
          <p:nvPr/>
        </p:nvSpPr>
        <p:spPr>
          <a:xfrm>
            <a:off x="2337954" y="563563"/>
            <a:ext cx="645795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fa-IR" dirty="0" smtClean="0"/>
              <a:t>مجموعه ایده </a:t>
            </a:r>
            <a:r>
              <a:rPr lang="fa-IR" dirty="0" err="1" smtClean="0"/>
              <a:t>هایی</a:t>
            </a:r>
            <a:r>
              <a:rPr lang="fa-IR" dirty="0" smtClean="0"/>
              <a:t> برای انگیزه بخشی به ابداع گزینه ها(ادامه)</a:t>
            </a:r>
            <a:endParaRPr lang="en-US" dirty="0"/>
          </a:p>
        </p:txBody>
      </p:sp>
    </p:spTree>
    <p:extLst>
      <p:ext uri="{BB962C8B-B14F-4D97-AF65-F5344CB8AC3E}">
        <p14:creationId xmlns:p14="http://schemas.microsoft.com/office/powerpoint/2010/main" val="38196235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مجموعه ایده </a:t>
            </a:r>
            <a:r>
              <a:rPr lang="fa-IR" dirty="0" err="1" smtClean="0"/>
              <a:t>هایی</a:t>
            </a:r>
            <a:r>
              <a:rPr lang="fa-IR" dirty="0" smtClean="0"/>
              <a:t> برای انگیزه بخشی به ابداع گزینه ها</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lgn="r" rtl="1">
              <a:buFont typeface="+mj-lt"/>
              <a:buAutoNum type="arabicPeriod"/>
            </a:pPr>
            <a:r>
              <a:rPr lang="fa-IR" dirty="0" smtClean="0"/>
              <a:t>مقابله با </a:t>
            </a:r>
            <a:r>
              <a:rPr lang="fa-IR" dirty="0" err="1" smtClean="0"/>
              <a:t>سوگیری</a:t>
            </a:r>
            <a:r>
              <a:rPr lang="fa-IR" dirty="0" smtClean="0"/>
              <a:t> های ادراکی</a:t>
            </a:r>
          </a:p>
          <a:p>
            <a:pPr lvl="1" algn="r" rtl="1"/>
            <a:r>
              <a:rPr lang="fa-IR" dirty="0" smtClean="0"/>
              <a:t>پای </a:t>
            </a:r>
            <a:r>
              <a:rPr lang="fa-IR" dirty="0" err="1" smtClean="0"/>
              <a:t>بندسازی</a:t>
            </a:r>
            <a:endParaRPr lang="fa-IR" dirty="0" smtClean="0"/>
          </a:p>
          <a:p>
            <a:pPr lvl="2" algn="r" rtl="1"/>
            <a:r>
              <a:rPr lang="fa-IR" dirty="0" smtClean="0"/>
              <a:t>در برآوردها</a:t>
            </a:r>
          </a:p>
          <a:p>
            <a:pPr lvl="2" algn="r" rtl="1"/>
            <a:r>
              <a:rPr lang="fa-IR" dirty="0" smtClean="0"/>
              <a:t>در ابداع گزینه ها</a:t>
            </a:r>
          </a:p>
          <a:p>
            <a:pPr lvl="2" algn="r" rtl="1"/>
            <a:r>
              <a:rPr lang="fa-IR" dirty="0" smtClean="0"/>
              <a:t>ساختار ارزشی</a:t>
            </a:r>
          </a:p>
          <a:p>
            <a:pPr lvl="2" algn="r" rtl="1"/>
            <a:r>
              <a:rPr lang="fa-IR" dirty="0" smtClean="0"/>
              <a:t>دسترس پذیری</a:t>
            </a:r>
          </a:p>
          <a:p>
            <a:pPr lvl="3" algn="r" rtl="1"/>
            <a:r>
              <a:rPr lang="fa-IR" dirty="0" err="1" smtClean="0"/>
              <a:t>پیشامدهایی</a:t>
            </a:r>
            <a:r>
              <a:rPr lang="fa-IR" dirty="0" smtClean="0"/>
              <a:t> که اخیرا روی داده </a:t>
            </a:r>
            <a:r>
              <a:rPr lang="fa-IR" dirty="0" err="1" smtClean="0"/>
              <a:t>اند</a:t>
            </a:r>
            <a:r>
              <a:rPr lang="fa-IR" dirty="0" smtClean="0"/>
              <a:t> یا آن </a:t>
            </a:r>
            <a:r>
              <a:rPr lang="fa-IR" dirty="0" err="1" smtClean="0"/>
              <a:t>هایی</a:t>
            </a:r>
            <a:r>
              <a:rPr lang="fa-IR" dirty="0" smtClean="0"/>
              <a:t> که ویژگی های به یاد ماندنی دارند، آسان تر از سایر </a:t>
            </a:r>
            <a:r>
              <a:rPr lang="fa-IR" dirty="0" err="1" smtClean="0"/>
              <a:t>پیشامدها</a:t>
            </a:r>
            <a:r>
              <a:rPr lang="fa-IR" dirty="0" smtClean="0"/>
              <a:t> به ذهن می آیند.</a:t>
            </a:r>
          </a:p>
          <a:p>
            <a:pPr lvl="1" algn="r" rtl="1"/>
            <a:r>
              <a:rPr lang="fa-IR" dirty="0" err="1" smtClean="0"/>
              <a:t>پیشنهادهایی</a:t>
            </a:r>
            <a:r>
              <a:rPr lang="fa-IR" dirty="0" smtClean="0"/>
              <a:t> برای پرهیز از </a:t>
            </a:r>
            <a:r>
              <a:rPr lang="fa-IR" dirty="0" err="1" smtClean="0"/>
              <a:t>پایبندسازی</a:t>
            </a:r>
            <a:endParaRPr lang="fa-IR" dirty="0" smtClean="0"/>
          </a:p>
          <a:p>
            <a:pPr lvl="2" algn="r" rtl="1"/>
            <a:r>
              <a:rPr lang="fa-IR" dirty="0" smtClean="0"/>
              <a:t>توسعه گزینه </a:t>
            </a:r>
            <a:r>
              <a:rPr lang="fa-IR" dirty="0" err="1" smtClean="0"/>
              <a:t>هایی</a:t>
            </a:r>
            <a:r>
              <a:rPr lang="fa-IR" dirty="0" smtClean="0"/>
              <a:t> مخالف تجارب گذشته</a:t>
            </a:r>
          </a:p>
          <a:p>
            <a:pPr lvl="3" algn="r" rtl="1"/>
            <a:r>
              <a:rPr lang="fa-IR" dirty="0" smtClean="0"/>
              <a:t>در تصمیم گیری های شغلی، پای بند های عمده معمولا به خاطر پیروی از تجارب گذشته و یا هم سو بودن با خط مشی سازمان ایجاد می شوند.</a:t>
            </a:r>
          </a:p>
          <a:p>
            <a:pPr lvl="2" algn="r" rtl="1"/>
            <a:r>
              <a:rPr lang="fa-IR" dirty="0" smtClean="0"/>
              <a:t>پرهیز از تمرکز تنگ نظرانه بر شیوه های معمول کسب و کار</a:t>
            </a:r>
          </a:p>
          <a:p>
            <a:pPr lvl="2" algn="r" rtl="1"/>
            <a:r>
              <a:rPr lang="fa-IR" dirty="0" smtClean="0"/>
              <a:t>جستجوی راه کارهایی که آزادی عمل شما را بیشتر می کند</a:t>
            </a:r>
          </a:p>
          <a:p>
            <a:pPr lvl="2" algn="r" rtl="1"/>
            <a:r>
              <a:rPr lang="fa-IR" dirty="0" smtClean="0"/>
              <a:t>مکتوب کردن تجربیات و یافته های خود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69</a:t>
            </a:fld>
            <a:endParaRPr lang="en-US" dirty="0"/>
          </a:p>
        </p:txBody>
      </p:sp>
    </p:spTree>
    <p:extLst>
      <p:ext uri="{BB962C8B-B14F-4D97-AF65-F5344CB8AC3E}">
        <p14:creationId xmlns:p14="http://schemas.microsoft.com/office/powerpoint/2010/main" val="785860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مساله تصمیم: انتخاب مدرسه</a:t>
            </a:r>
            <a:endParaRPr lang="en-US" dirty="0"/>
          </a:p>
        </p:txBody>
      </p:sp>
      <p:sp>
        <p:nvSpPr>
          <p:cNvPr id="8" name="Text Placeholder 7"/>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normAutofit/>
          </a:bodyPr>
          <a:lstStyle/>
          <a:p>
            <a:pPr algn="r" rtl="1"/>
            <a:r>
              <a:rPr lang="fa-IR" dirty="0" smtClean="0"/>
              <a:t>چرا می خواهم مدرسه بگذارم؟</a:t>
            </a:r>
          </a:p>
          <a:p>
            <a:pPr lvl="1" algn="r" rtl="1"/>
            <a:r>
              <a:rPr lang="fa-IR" dirty="0" smtClean="0"/>
              <a:t>کسب علم</a:t>
            </a:r>
          </a:p>
          <a:p>
            <a:pPr lvl="2" algn="r" rtl="1"/>
            <a:r>
              <a:rPr lang="fa-IR" dirty="0" smtClean="0"/>
              <a:t>چرا کسب علم؟ </a:t>
            </a:r>
            <a:r>
              <a:rPr lang="fa-IR" dirty="0" err="1" smtClean="0"/>
              <a:t>منظورتان</a:t>
            </a:r>
            <a:r>
              <a:rPr lang="fa-IR" dirty="0" smtClean="0"/>
              <a:t> از کسب علم چیست؟</a:t>
            </a:r>
          </a:p>
          <a:p>
            <a:pPr lvl="1" algn="r" rtl="1"/>
            <a:r>
              <a:rPr lang="fa-IR" dirty="0" smtClean="0"/>
              <a:t>ارتباطات اجتماعی</a:t>
            </a:r>
          </a:p>
          <a:p>
            <a:pPr lvl="2" algn="r" rtl="1"/>
            <a:r>
              <a:rPr lang="fa-IR" dirty="0" err="1" smtClean="0"/>
              <a:t>منظورتان</a:t>
            </a:r>
            <a:r>
              <a:rPr lang="fa-IR" dirty="0" smtClean="0"/>
              <a:t> چیست؟</a:t>
            </a:r>
          </a:p>
          <a:p>
            <a:pPr lvl="1" algn="r" rtl="1"/>
            <a:r>
              <a:rPr lang="fa-IR" dirty="0" smtClean="0"/>
              <a:t>مهارت های زندگی</a:t>
            </a:r>
          </a:p>
          <a:p>
            <a:pPr lvl="1" algn="r" rtl="1"/>
            <a:r>
              <a:rPr lang="fa-IR" dirty="0" smtClean="0"/>
              <a:t>...</a:t>
            </a:r>
          </a:p>
          <a:p>
            <a:pPr algn="r" rtl="1"/>
            <a:endParaRPr lang="en-US" dirty="0"/>
          </a:p>
        </p:txBody>
      </p:sp>
      <p:sp>
        <p:nvSpPr>
          <p:cNvPr id="9" name="Text Placeholder 8"/>
          <p:cNvSpPr>
            <a:spLocks noGrp="1"/>
          </p:cNvSpPr>
          <p:nvPr>
            <p:ph type="body" sz="quarter" idx="3"/>
          </p:nvPr>
        </p:nvSpPr>
        <p:spPr/>
        <p:txBody>
          <a:bodyPr/>
          <a:lstStyle/>
          <a:p>
            <a:endParaRPr lang="en-US"/>
          </a:p>
        </p:txBody>
      </p:sp>
      <p:sp>
        <p:nvSpPr>
          <p:cNvPr id="10" name="Content Placeholder 9"/>
          <p:cNvSpPr>
            <a:spLocks noGrp="1"/>
          </p:cNvSpPr>
          <p:nvPr>
            <p:ph sz="quarter" idx="4"/>
          </p:nvPr>
        </p:nvSpPr>
        <p:spPr/>
        <p:txBody>
          <a:bodyPr>
            <a:normAutofit fontScale="70000" lnSpcReduction="20000"/>
          </a:bodyPr>
          <a:lstStyle/>
          <a:p>
            <a:pPr algn="r" rtl="1"/>
            <a:r>
              <a:rPr lang="fa-IR" dirty="0" err="1" smtClean="0"/>
              <a:t>تظیم</a:t>
            </a:r>
            <a:r>
              <a:rPr lang="fa-IR" dirty="0" smtClean="0"/>
              <a:t> فهرستی از مدارس(آن </a:t>
            </a:r>
            <a:r>
              <a:rPr lang="fa-IR" dirty="0" err="1" smtClean="0"/>
              <a:t>هایی</a:t>
            </a:r>
            <a:r>
              <a:rPr lang="fa-IR" dirty="0" smtClean="0"/>
              <a:t> که اسم شان را شنیده ام)</a:t>
            </a:r>
          </a:p>
          <a:p>
            <a:pPr lvl="1" algn="r" rtl="1"/>
            <a:r>
              <a:rPr lang="fa-IR" dirty="0" smtClean="0"/>
              <a:t>گزینه </a:t>
            </a:r>
            <a:r>
              <a:rPr lang="fa-IR" dirty="0"/>
              <a:t>های در دسترس</a:t>
            </a:r>
          </a:p>
          <a:p>
            <a:pPr lvl="2" algn="r" rtl="1"/>
            <a:r>
              <a:rPr lang="fa-IR" dirty="0"/>
              <a:t>ستوده</a:t>
            </a:r>
          </a:p>
          <a:p>
            <a:pPr lvl="2" algn="r" rtl="1"/>
            <a:r>
              <a:rPr lang="fa-IR" dirty="0"/>
              <a:t>روشنگر</a:t>
            </a:r>
          </a:p>
          <a:p>
            <a:pPr lvl="2" algn="r" rtl="1"/>
            <a:r>
              <a:rPr lang="fa-IR" dirty="0"/>
              <a:t>مفید</a:t>
            </a:r>
          </a:p>
          <a:p>
            <a:pPr lvl="2" algn="r" rtl="1"/>
            <a:r>
              <a:rPr lang="fa-IR" dirty="0"/>
              <a:t>رها</a:t>
            </a:r>
          </a:p>
          <a:p>
            <a:pPr lvl="2" algn="r" rtl="1"/>
            <a:r>
              <a:rPr lang="fa-IR" dirty="0"/>
              <a:t>فرهنگ نو</a:t>
            </a:r>
          </a:p>
          <a:p>
            <a:pPr lvl="2" algn="r" rtl="1"/>
            <a:r>
              <a:rPr lang="fa-IR" dirty="0"/>
              <a:t>امام علی</a:t>
            </a:r>
          </a:p>
          <a:p>
            <a:pPr lvl="2" algn="r" rtl="1"/>
            <a:r>
              <a:rPr lang="fa-IR" dirty="0"/>
              <a:t>مدرسه دولتی</a:t>
            </a:r>
          </a:p>
          <a:p>
            <a:pPr lvl="2" algn="r" rtl="1"/>
            <a:r>
              <a:rPr lang="en-US" dirty="0"/>
              <a:t>Home Schooling</a:t>
            </a:r>
            <a:endParaRPr lang="fa-IR" dirty="0"/>
          </a:p>
          <a:p>
            <a:pPr algn="r" rtl="1"/>
            <a:r>
              <a:rPr lang="fa-IR" dirty="0"/>
              <a:t>ارزیابی</a:t>
            </a:r>
          </a:p>
          <a:p>
            <a:pPr lvl="1" algn="r" rtl="1"/>
            <a:r>
              <a:rPr lang="fa-IR" dirty="0"/>
              <a:t>همه تعریف می کنند</a:t>
            </a:r>
          </a:p>
          <a:p>
            <a:pPr lvl="1" algn="r" rtl="1"/>
            <a:r>
              <a:rPr lang="fa-IR" dirty="0"/>
              <a:t>نزدیکی</a:t>
            </a:r>
          </a:p>
          <a:p>
            <a:pPr lvl="1" algn="r" rtl="1"/>
            <a:r>
              <a:rPr lang="fa-IR" dirty="0"/>
              <a:t>هزینه</a:t>
            </a:r>
            <a:endParaRPr lang="en-US" dirty="0"/>
          </a:p>
          <a:p>
            <a:pPr marL="0" indent="0" algn="r" rtl="1">
              <a:buNone/>
            </a:pPr>
            <a:endParaRPr lang="fa-IR" dirty="0"/>
          </a:p>
          <a:p>
            <a:pPr algn="r" rtl="1"/>
            <a:endParaRPr lang="en-US" dirty="0"/>
          </a:p>
          <a:p>
            <a:pPr algn="r" rtl="1"/>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6235459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ابداع گزینه برای چند تصمیم گیرنده</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16256944"/>
              </p:ext>
            </p:extLst>
          </p:nvPr>
        </p:nvGraphicFramePr>
        <p:xfrm>
          <a:off x="514350" y="2193925"/>
          <a:ext cx="81153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70</a:t>
            </a:fld>
            <a:endParaRPr lang="en-US" dirty="0"/>
          </a:p>
        </p:txBody>
      </p:sp>
    </p:spTree>
    <p:extLst>
      <p:ext uri="{BB962C8B-B14F-4D97-AF65-F5344CB8AC3E}">
        <p14:creationId xmlns:p14="http://schemas.microsoft.com/office/powerpoint/2010/main" val="12326064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فرصت های تصمیم؛</a:t>
            </a:r>
            <a:br>
              <a:rPr lang="fa-IR" dirty="0" smtClean="0"/>
            </a:br>
            <a:r>
              <a:rPr lang="fa-IR" dirty="0" smtClean="0"/>
              <a:t>ابداع </a:t>
            </a:r>
            <a:r>
              <a:rPr lang="fa-IR" dirty="0"/>
              <a:t>فرصت های تصمیم دو راه دارد:</a:t>
            </a:r>
            <a:br>
              <a:rPr lang="fa-IR" dirty="0"/>
            </a:br>
            <a:endParaRPr lang="en-US" dirty="0"/>
          </a:p>
        </p:txBody>
      </p:sp>
      <p:sp>
        <p:nvSpPr>
          <p:cNvPr id="3" name="Content Placeholder 2"/>
          <p:cNvSpPr>
            <a:spLocks noGrp="1"/>
          </p:cNvSpPr>
          <p:nvPr>
            <p:ph idx="1"/>
          </p:nvPr>
        </p:nvSpPr>
        <p:spPr/>
        <p:txBody>
          <a:bodyPr/>
          <a:lstStyle/>
          <a:p>
            <a:pPr marL="457200" indent="-457200" algn="r" rtl="1">
              <a:lnSpc>
                <a:spcPct val="150000"/>
              </a:lnSpc>
              <a:buAutoNum type="arabicPeriod"/>
            </a:pPr>
            <a:r>
              <a:rPr lang="fa-IR" dirty="0" smtClean="0"/>
              <a:t>تبدیل مساله تصمیم موجود به یک فرصت تصمیم از طریق گسترش زمینه مساله</a:t>
            </a:r>
          </a:p>
          <a:p>
            <a:pPr lvl="1" algn="r" rtl="1">
              <a:lnSpc>
                <a:spcPct val="150000"/>
              </a:lnSpc>
            </a:pPr>
            <a:r>
              <a:rPr lang="fa-IR" dirty="0" smtClean="0"/>
              <a:t>(مانند کاری که شهردار برای مقابله با آتش سوزی های ناگوار انجام داد. به جای اینکه ذهن خود را درگیر افزایش ماشین ها و کارکنان کند، از طریق گسترش زمینه مساله، بر بهبود ایمنی در مقابل آتش سوزی تمرکز کرد.)</a:t>
            </a:r>
          </a:p>
          <a:p>
            <a:pPr marL="457200" indent="-457200" algn="r" rtl="1">
              <a:lnSpc>
                <a:spcPct val="150000"/>
              </a:lnSpc>
              <a:buFont typeface="+mj-lt"/>
              <a:buAutoNum type="arabicPeriod"/>
            </a:pPr>
            <a:r>
              <a:rPr lang="fa-IR" dirty="0" smtClean="0"/>
              <a:t>ایجاد فرصت های تصمیم بدون وجود زمینه قبلی</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71</a:t>
            </a:fld>
            <a:endParaRPr lang="en-US" dirty="0"/>
          </a:p>
        </p:txBody>
      </p:sp>
    </p:spTree>
    <p:extLst>
      <p:ext uri="{BB962C8B-B14F-4D97-AF65-F5344CB8AC3E}">
        <p14:creationId xmlns:p14="http://schemas.microsoft.com/office/powerpoint/2010/main" val="11797909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شناسایی فرصت های تصمیم</a:t>
            </a:r>
            <a:endParaRPr lang="en-US" dirty="0"/>
          </a:p>
        </p:txBody>
      </p:sp>
      <p:sp>
        <p:nvSpPr>
          <p:cNvPr id="3" name="Content Placeholder 2"/>
          <p:cNvSpPr>
            <a:spLocks noGrp="1"/>
          </p:cNvSpPr>
          <p:nvPr>
            <p:ph idx="1"/>
          </p:nvPr>
        </p:nvSpPr>
        <p:spPr/>
        <p:txBody>
          <a:bodyPr/>
          <a:lstStyle/>
          <a:p>
            <a:pPr algn="just" rtl="1">
              <a:lnSpc>
                <a:spcPct val="150000"/>
              </a:lnSpc>
            </a:pPr>
            <a:r>
              <a:rPr lang="fa-IR" dirty="0" smtClean="0"/>
              <a:t>یکی از ایده های اصلی این کتاب، نشان دادن این مطلب است که شاید شما </a:t>
            </a:r>
            <a:r>
              <a:rPr lang="fa-IR" dirty="0" err="1" smtClean="0"/>
              <a:t>واقعا</a:t>
            </a:r>
            <a:r>
              <a:rPr lang="fa-IR" dirty="0" smtClean="0"/>
              <a:t> برای موفقیت خود به مشکل دیگری نیاز دارید و شاید مساله تصمیم لزوما یک مشکل یا معضل نیست؛ بلکه می تواند فرصتی باشد که بهره گیری از آن ثمرات چشم گیری برای شما به ارمغان آورد.</a:t>
            </a:r>
          </a:p>
          <a:p>
            <a:pPr algn="just" rtl="1">
              <a:lnSpc>
                <a:spcPct val="150000"/>
              </a:lnSpc>
            </a:pPr>
            <a:r>
              <a:rPr lang="fa-IR" dirty="0" smtClean="0"/>
              <a:t>دو دلیل عمده برای عدم شناسایی نظام </a:t>
            </a:r>
            <a:r>
              <a:rPr lang="fa-IR" dirty="0" err="1" smtClean="0"/>
              <a:t>مند</a:t>
            </a:r>
            <a:r>
              <a:rPr lang="fa-IR" dirty="0" smtClean="0"/>
              <a:t> فرصت های تصمیم:</a:t>
            </a:r>
          </a:p>
          <a:p>
            <a:pPr lvl="1" algn="just" rtl="1">
              <a:lnSpc>
                <a:spcPct val="150000"/>
              </a:lnSpc>
            </a:pPr>
            <a:r>
              <a:rPr lang="fa-IR" dirty="0" smtClean="0"/>
              <a:t>شما وقت خود را صرف مسائلی می کنید که صدا می کنند.</a:t>
            </a:r>
          </a:p>
          <a:p>
            <a:pPr lvl="1" algn="just" rtl="1">
              <a:lnSpc>
                <a:spcPct val="150000"/>
              </a:lnSpc>
            </a:pPr>
            <a:r>
              <a:rPr lang="fa-IR" dirty="0" smtClean="0"/>
              <a:t>راهبرد مشخصی برای شناسایی آن ها ندارید.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72</a:t>
            </a:fld>
            <a:endParaRPr lang="en-US" dirty="0"/>
          </a:p>
        </p:txBody>
      </p:sp>
    </p:spTree>
    <p:extLst>
      <p:ext uri="{BB962C8B-B14F-4D97-AF65-F5344CB8AC3E}">
        <p14:creationId xmlns:p14="http://schemas.microsoft.com/office/powerpoint/2010/main" val="1673720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پیشنهاداتی برای روش </a:t>
            </a:r>
            <a:r>
              <a:rPr lang="fa-IR" dirty="0" err="1" smtClean="0"/>
              <a:t>مند</a:t>
            </a:r>
            <a:r>
              <a:rPr lang="fa-IR" dirty="0" smtClean="0"/>
              <a:t> نمودن فرآیند شناسایی فرصت تصمیم</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lgn="r" rtl="1">
              <a:buFont typeface="+mj-lt"/>
              <a:buAutoNum type="romanUcPeriod"/>
            </a:pPr>
            <a:r>
              <a:rPr lang="fa-IR" dirty="0" smtClean="0"/>
              <a:t>کاربرد اهداف استراتژیک</a:t>
            </a:r>
          </a:p>
          <a:p>
            <a:pPr marL="914400" lvl="1" indent="-457200" algn="r" rtl="1">
              <a:buFont typeface="+mj-lt"/>
              <a:buAutoNum type="arabicPeriod"/>
            </a:pPr>
            <a:r>
              <a:rPr lang="fa-IR" dirty="0" smtClean="0"/>
              <a:t>استفاده از یک هدف استراتژیک</a:t>
            </a:r>
          </a:p>
          <a:p>
            <a:pPr lvl="1" algn="r" rtl="1"/>
            <a:r>
              <a:rPr lang="fa-IR" dirty="0" smtClean="0"/>
              <a:t>استفاده از رویه های خاص برای جستجوی فرصت های جدید مستقل از موقعیت های کنونی تصمیم</a:t>
            </a:r>
          </a:p>
          <a:p>
            <a:pPr lvl="2" algn="r" rtl="1"/>
            <a:r>
              <a:rPr lang="fa-IR" dirty="0" smtClean="0"/>
              <a:t>مثال: جستجو برای یافتن فرصت های تصمیم در نخستین روز آغاز هر ماه</a:t>
            </a:r>
          </a:p>
          <a:p>
            <a:pPr marL="0" indent="0" algn="r" rtl="1">
              <a:buNone/>
            </a:pPr>
            <a:r>
              <a:rPr lang="fa-IR" dirty="0" smtClean="0"/>
              <a:t>بدین منظور باید: </a:t>
            </a:r>
          </a:p>
          <a:p>
            <a:pPr algn="r" rtl="1"/>
            <a:r>
              <a:rPr lang="fa-IR" dirty="0" smtClean="0"/>
              <a:t>شناسایی اهداف استراتژیک</a:t>
            </a:r>
          </a:p>
          <a:p>
            <a:pPr algn="r" rtl="1"/>
            <a:r>
              <a:rPr lang="fa-IR" dirty="0" smtClean="0"/>
              <a:t>ساختار دهی اهداف استراتژیک</a:t>
            </a:r>
          </a:p>
          <a:p>
            <a:pPr algn="r" rtl="1"/>
            <a:r>
              <a:rPr lang="fa-IR" dirty="0" smtClean="0"/>
              <a:t>بازنگری مناسب بودن اهداف استراتژیک</a:t>
            </a:r>
          </a:p>
          <a:p>
            <a:pPr algn="r" rtl="1"/>
            <a:r>
              <a:rPr lang="fa-IR" dirty="0" smtClean="0"/>
              <a:t>اعمال تغییرات لازم</a:t>
            </a:r>
          </a:p>
          <a:p>
            <a:pPr marL="914400" lvl="1" indent="-457200" algn="r" rtl="1">
              <a:buFont typeface="+mj-lt"/>
              <a:buAutoNum type="arabicPeriod" startAt="2"/>
            </a:pPr>
            <a:r>
              <a:rPr lang="fa-IR" dirty="0" smtClean="0"/>
              <a:t>به کار بستن هدف مقطعی</a:t>
            </a:r>
          </a:p>
          <a:p>
            <a:pPr marL="914400" lvl="1" indent="-457200" algn="r" rtl="1">
              <a:buFont typeface="+mj-lt"/>
              <a:buAutoNum type="arabicPeriod" startAt="2"/>
            </a:pPr>
            <a:r>
              <a:rPr lang="fa-IR" dirty="0" smtClean="0"/>
              <a:t>کاربرد موازنه های ارزشی</a:t>
            </a:r>
            <a:endParaRPr lang="fa-IR" dirty="0"/>
          </a:p>
          <a:p>
            <a:pPr lvl="1" algn="r" rtl="1"/>
            <a:r>
              <a:rPr lang="fa-IR" dirty="0" smtClean="0"/>
              <a:t>موازنه ارزشی بین اهداف؛ در سازمان های دولتی بین هزینه و نوع خدمات و در شرکت های خصوصی، بین سودآوری و نوع خدمات</a:t>
            </a:r>
          </a:p>
        </p:txBody>
      </p:sp>
      <p:sp>
        <p:nvSpPr>
          <p:cNvPr id="4" name="Slide Number Placeholder 3"/>
          <p:cNvSpPr>
            <a:spLocks noGrp="1"/>
          </p:cNvSpPr>
          <p:nvPr>
            <p:ph type="sldNum" sz="quarter" idx="12"/>
          </p:nvPr>
        </p:nvSpPr>
        <p:spPr/>
        <p:txBody>
          <a:bodyPr/>
          <a:lstStyle/>
          <a:p>
            <a:fld id="{6D22F896-40B5-4ADD-8801-0D06FADFA095}" type="slidenum">
              <a:rPr lang="en-US" smtClean="0"/>
              <a:t>73</a:t>
            </a:fld>
            <a:endParaRPr lang="en-US" dirty="0"/>
          </a:p>
        </p:txBody>
      </p:sp>
    </p:spTree>
    <p:extLst>
      <p:ext uri="{BB962C8B-B14F-4D97-AF65-F5344CB8AC3E}">
        <p14:creationId xmlns:p14="http://schemas.microsoft.com/office/powerpoint/2010/main" val="30606686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پیشنهاداتی برای روش </a:t>
            </a:r>
            <a:r>
              <a:rPr lang="fa-IR" dirty="0" err="1"/>
              <a:t>مند</a:t>
            </a:r>
            <a:r>
              <a:rPr lang="fa-IR" dirty="0"/>
              <a:t> نمودن فرآیند شناسایی فرصت </a:t>
            </a:r>
            <a:r>
              <a:rPr lang="fa-IR" dirty="0" smtClean="0"/>
              <a:t>تصمیم(ادامه)</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lgn="r" rtl="1">
              <a:buFont typeface="+mj-lt"/>
              <a:buAutoNum type="romanUcPeriod" startAt="2"/>
            </a:pPr>
            <a:r>
              <a:rPr lang="fa-IR" dirty="0" smtClean="0"/>
              <a:t>کاربرد منابع در دسترس</a:t>
            </a:r>
          </a:p>
          <a:p>
            <a:pPr lvl="1" algn="r" rtl="1"/>
            <a:r>
              <a:rPr lang="fa-IR" dirty="0" smtClean="0"/>
              <a:t>دسترس پذیری به منابع، مبنایی برای توسعه فرصت تصمیم</a:t>
            </a:r>
          </a:p>
          <a:p>
            <a:pPr marL="514350" indent="-514350" algn="r" rtl="1">
              <a:buFont typeface="+mj-lt"/>
              <a:buAutoNum type="romanUcPeriod" startAt="3"/>
            </a:pPr>
            <a:r>
              <a:rPr lang="fa-IR" dirty="0" smtClean="0"/>
              <a:t>زمینه تصمیم گسترده تر</a:t>
            </a:r>
          </a:p>
          <a:p>
            <a:pPr lvl="1" algn="r" rtl="1"/>
            <a:r>
              <a:rPr lang="fa-IR" dirty="0" smtClean="0"/>
              <a:t>کشف اینکه آیا گستردن زمینه تصمیم مناسب است یا نه؟(واکسن ضد آلودگی هوا؟)</a:t>
            </a:r>
          </a:p>
          <a:p>
            <a:pPr marL="514350" indent="-514350" algn="r" rtl="1">
              <a:buFont typeface="+mj-lt"/>
              <a:buAutoNum type="romanUcPeriod" startAt="4"/>
            </a:pPr>
            <a:r>
              <a:rPr lang="fa-IR" dirty="0" smtClean="0"/>
              <a:t>پایش پیشرفت</a:t>
            </a:r>
          </a:p>
          <a:p>
            <a:pPr lvl="1" algn="r" rtl="1"/>
            <a:r>
              <a:rPr lang="fa-IR" dirty="0" smtClean="0"/>
              <a:t>سنجش سطح عملکرد براساس شاخص ها، فرصت های جدیدی به ما می دهد.</a:t>
            </a:r>
          </a:p>
          <a:p>
            <a:pPr marL="514350" indent="-514350" algn="r" rtl="1">
              <a:buFont typeface="+mj-lt"/>
              <a:buAutoNum type="romanUcPeriod" startAt="4"/>
            </a:pPr>
            <a:r>
              <a:rPr lang="fa-IR" dirty="0" smtClean="0"/>
              <a:t>ایجاد یک فرآیند</a:t>
            </a:r>
          </a:p>
          <a:p>
            <a:pPr lvl="1" algn="r" rtl="1"/>
            <a:r>
              <a:rPr lang="fa-IR" dirty="0" smtClean="0"/>
              <a:t>با طرح ریزی یک فرآیند، دیگران را به سمت ابداع فرصت های تصمیم برای خود سوق دهید.</a:t>
            </a:r>
          </a:p>
          <a:p>
            <a:pPr marL="514350" indent="-514350" algn="r" rtl="1">
              <a:buFont typeface="+mj-lt"/>
              <a:buAutoNum type="romanUcPeriod" startAt="4"/>
            </a:pPr>
            <a:r>
              <a:rPr lang="fa-IR" dirty="0" smtClean="0"/>
              <a:t>مذاکره برای خود و طرف دیگر</a:t>
            </a:r>
          </a:p>
          <a:p>
            <a:pPr lvl="1" algn="r" rtl="1"/>
            <a:r>
              <a:rPr lang="fa-IR" dirty="0" smtClean="0"/>
              <a:t>به دست گرفتن کنترل تصمیم گیری و ابداع گزینه </a:t>
            </a:r>
            <a:r>
              <a:rPr lang="fa-IR" dirty="0" err="1" smtClean="0"/>
              <a:t>هایی</a:t>
            </a:r>
            <a:r>
              <a:rPr lang="fa-IR" dirty="0" smtClean="0"/>
              <a:t> که به نفع هر دو طرف باشد.</a:t>
            </a:r>
          </a:p>
          <a:p>
            <a:pPr marL="514350" indent="-514350" algn="r" rtl="1">
              <a:buFont typeface="+mj-lt"/>
              <a:buAutoNum type="romanUcPeriod" startAt="4"/>
            </a:pPr>
            <a:r>
              <a:rPr lang="fa-IR" dirty="0" smtClean="0"/>
              <a:t>حضور در زمان مناسب و مکان مناسب</a:t>
            </a:r>
          </a:p>
          <a:p>
            <a:pPr lvl="1" algn="r" rtl="1"/>
            <a:r>
              <a:rPr lang="fa-IR" dirty="0" smtClean="0"/>
              <a:t>اگر مکان و زمان مناسب وجود ندارد، خلق </a:t>
            </a:r>
            <a:r>
              <a:rPr lang="fa-IR" dirty="0" err="1" smtClean="0"/>
              <a:t>اش</a:t>
            </a:r>
            <a:r>
              <a:rPr lang="fa-IR" dirty="0" smtClean="0"/>
              <a:t> کنید.</a:t>
            </a:r>
          </a:p>
          <a:p>
            <a:pPr lvl="2" algn="r" rtl="1"/>
            <a:r>
              <a:rPr lang="fa-IR" dirty="0" smtClean="0"/>
              <a:t>شورای شرکت های تبلیغاتی</a:t>
            </a:r>
          </a:p>
          <a:p>
            <a:pPr lvl="2" algn="r" rtl="1"/>
            <a:r>
              <a:rPr lang="fa-IR" dirty="0" smtClean="0"/>
              <a:t>پشتیبانی از دانشجویان دکتری</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74</a:t>
            </a:fld>
            <a:endParaRPr lang="en-US" dirty="0"/>
          </a:p>
        </p:txBody>
      </p:sp>
    </p:spTree>
    <p:extLst>
      <p:ext uri="{BB962C8B-B14F-4D97-AF65-F5344CB8AC3E}">
        <p14:creationId xmlns:p14="http://schemas.microsoft.com/office/powerpoint/2010/main" val="10204176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6D22F896-40B5-4ADD-8801-0D06FADFA095}" type="slidenum">
              <a:rPr lang="en-US" smtClean="0"/>
              <a:t>75</a:t>
            </a:fld>
            <a:endParaRPr lang="en-US" dirty="0"/>
          </a:p>
        </p:txBody>
      </p:sp>
      <p:graphicFrame>
        <p:nvGraphicFramePr>
          <p:cNvPr id="4" name="Diagram 3"/>
          <p:cNvGraphicFramePr/>
          <p:nvPr>
            <p:extLst>
              <p:ext uri="{D42A27DB-BD31-4B8C-83A1-F6EECF244321}">
                <p14:modId xmlns:p14="http://schemas.microsoft.com/office/powerpoint/2010/main" val="369121463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572250" y="381001"/>
            <a:ext cx="1387929" cy="646331"/>
          </a:xfrm>
          <a:prstGeom prst="rect">
            <a:avLst/>
          </a:prstGeom>
          <a:solidFill>
            <a:schemeClr val="accent2">
              <a:lumMod val="40000"/>
              <a:lumOff val="60000"/>
            </a:schemeClr>
          </a:solidFill>
        </p:spPr>
        <p:txBody>
          <a:bodyPr wrap="square" rtlCol="0">
            <a:spAutoFit/>
          </a:bodyPr>
          <a:lstStyle/>
          <a:p>
            <a:pPr algn="ctr"/>
            <a:r>
              <a:rPr lang="fa-IR" dirty="0" smtClean="0"/>
              <a:t>- </a:t>
            </a:r>
            <a:r>
              <a:rPr lang="fa-IR" dirty="0" err="1" smtClean="0"/>
              <a:t>آشکارسازی</a:t>
            </a:r>
            <a:r>
              <a:rPr lang="fa-IR" dirty="0" smtClean="0"/>
              <a:t> اهداف پنهان(6)</a:t>
            </a:r>
            <a:endParaRPr lang="en-US" dirty="0"/>
          </a:p>
        </p:txBody>
      </p:sp>
      <p:cxnSp>
        <p:nvCxnSpPr>
          <p:cNvPr id="7" name="Straight Arrow Connector 6"/>
          <p:cNvCxnSpPr/>
          <p:nvPr/>
        </p:nvCxnSpPr>
        <p:spPr>
          <a:xfrm flipH="1">
            <a:off x="3037114" y="4294414"/>
            <a:ext cx="424543" cy="7347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739243" y="3102429"/>
            <a:ext cx="7347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739243" y="3429000"/>
            <a:ext cx="7347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927271" y="563563"/>
            <a:ext cx="64497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1"/>
          </p:cNvCxnSpPr>
          <p:nvPr/>
        </p:nvCxnSpPr>
        <p:spPr>
          <a:xfrm flipH="1" flipV="1">
            <a:off x="5910943" y="704166"/>
            <a:ext cx="66130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3918" y="6057900"/>
            <a:ext cx="2212521" cy="646331"/>
          </a:xfrm>
          <a:prstGeom prst="rect">
            <a:avLst/>
          </a:prstGeom>
          <a:noFill/>
        </p:spPr>
        <p:txBody>
          <a:bodyPr wrap="square" rtlCol="0">
            <a:spAutoFit/>
          </a:bodyPr>
          <a:lstStyle/>
          <a:p>
            <a:pPr algn="ctr"/>
            <a:r>
              <a:rPr lang="fa-IR" b="1" dirty="0" smtClean="0">
                <a:effectLst>
                  <a:outerShdw blurRad="38100" dist="38100" dir="2700000" algn="tl">
                    <a:srgbClr val="000000">
                      <a:alpha val="43137"/>
                    </a:srgbClr>
                  </a:outerShdw>
                </a:effectLst>
              </a:rPr>
              <a:t>تاثیر تفکر ارزشی بر فرآیند تصمیم گیری</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89555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تفکر ارزشی در تصمیم های شخصی من</a:t>
            </a:r>
            <a:endParaRPr lang="en-US" dirty="0"/>
          </a:p>
        </p:txBody>
      </p:sp>
      <p:sp>
        <p:nvSpPr>
          <p:cNvPr id="3" name="Content Placeholder 2"/>
          <p:cNvSpPr>
            <a:spLocks noGrp="1"/>
          </p:cNvSpPr>
          <p:nvPr>
            <p:ph idx="1"/>
          </p:nvPr>
        </p:nvSpPr>
        <p:spPr/>
        <p:txBody>
          <a:bodyPr/>
          <a:lstStyle/>
          <a:p>
            <a:pPr marL="0" indent="0" algn="r" rtl="1">
              <a:buNone/>
            </a:pPr>
            <a:r>
              <a:rPr lang="fa-IR" dirty="0" smtClean="0"/>
              <a:t>سلسله اهداف استراتژیک</a:t>
            </a:r>
          </a:p>
          <a:p>
            <a:pPr marL="0" indent="0" algn="r" rtl="1">
              <a:buNone/>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76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76253844"/>
              </p:ext>
            </p:extLst>
          </p:nvPr>
        </p:nvGraphicFramePr>
        <p:xfrm>
          <a:off x="1208314" y="2817583"/>
          <a:ext cx="6819900" cy="2799445"/>
        </p:xfrm>
        <a:graphic>
          <a:graphicData uri="http://schemas.openxmlformats.org/drawingml/2006/table">
            <a:tbl>
              <a:tblPr firstRow="1" bandRow="1">
                <a:tableStyleId>{F5AB1C69-6EDB-4FF4-983F-18BD219EF322}</a:tableStyleId>
              </a:tblPr>
              <a:tblGrid>
                <a:gridCol w="6819900"/>
              </a:tblGrid>
              <a:tr h="559889">
                <a:tc>
                  <a:txBody>
                    <a:bodyPr/>
                    <a:lstStyle/>
                    <a:p>
                      <a:pPr algn="ctr"/>
                      <a:r>
                        <a:rPr lang="fa-IR" dirty="0" smtClean="0"/>
                        <a:t>افزایش کیفیت زندگی</a:t>
                      </a:r>
                      <a:r>
                        <a:rPr lang="fa-IR" baseline="0" dirty="0" smtClean="0"/>
                        <a:t> من</a:t>
                      </a:r>
                      <a:endParaRPr lang="en-US" dirty="0"/>
                    </a:p>
                  </a:txBody>
                  <a:tcPr/>
                </a:tc>
              </a:tr>
              <a:tr h="559889">
                <a:tc>
                  <a:txBody>
                    <a:bodyPr/>
                    <a:lstStyle/>
                    <a:p>
                      <a:pPr algn="ctr"/>
                      <a:r>
                        <a:rPr lang="fa-IR" dirty="0" smtClean="0"/>
                        <a:t>1. لذت</a:t>
                      </a:r>
                      <a:r>
                        <a:rPr lang="fa-IR" baseline="0" dirty="0" smtClean="0"/>
                        <a:t> بردن از زندگی</a:t>
                      </a:r>
                    </a:p>
                  </a:txBody>
                  <a:tcPr/>
                </a:tc>
              </a:tr>
              <a:tr h="559889">
                <a:tc>
                  <a:txBody>
                    <a:bodyPr/>
                    <a:lstStyle/>
                    <a:p>
                      <a:pPr algn="ctr"/>
                      <a:r>
                        <a:rPr lang="fa-IR" dirty="0" smtClean="0"/>
                        <a:t>2. </a:t>
                      </a:r>
                      <a:r>
                        <a:rPr lang="fa-IR" dirty="0" err="1" smtClean="0"/>
                        <a:t>ارضای</a:t>
                      </a:r>
                      <a:r>
                        <a:rPr lang="fa-IR" dirty="0" smtClean="0"/>
                        <a:t> فکری</a:t>
                      </a:r>
                      <a:endParaRPr lang="en-US" dirty="0"/>
                    </a:p>
                  </a:txBody>
                  <a:tcPr/>
                </a:tc>
              </a:tr>
              <a:tr h="559889">
                <a:tc>
                  <a:txBody>
                    <a:bodyPr/>
                    <a:lstStyle/>
                    <a:p>
                      <a:pPr algn="ctr"/>
                      <a:r>
                        <a:rPr lang="fa-IR" dirty="0" smtClean="0"/>
                        <a:t>3. ارتقای سطح زندگی خانواده و دوستان</a:t>
                      </a:r>
                      <a:endParaRPr lang="en-US" dirty="0"/>
                    </a:p>
                  </a:txBody>
                  <a:tcPr/>
                </a:tc>
              </a:tr>
              <a:tr h="559889">
                <a:tc>
                  <a:txBody>
                    <a:bodyPr/>
                    <a:lstStyle/>
                    <a:p>
                      <a:pPr algn="ctr"/>
                      <a:r>
                        <a:rPr lang="fa-IR" dirty="0" smtClean="0"/>
                        <a:t>4. مشارکت در جامعه</a:t>
                      </a:r>
                      <a:endParaRPr lang="en-US" dirty="0"/>
                    </a:p>
                  </a:txBody>
                  <a:tcPr/>
                </a:tc>
              </a:tr>
            </a:tbl>
          </a:graphicData>
        </a:graphic>
      </p:graphicFrame>
    </p:spTree>
    <p:extLst>
      <p:ext uri="{BB962C8B-B14F-4D97-AF65-F5344CB8AC3E}">
        <p14:creationId xmlns:p14="http://schemas.microsoft.com/office/powerpoint/2010/main" val="13504696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77</a:t>
            </a:fld>
            <a:endParaRPr lang="en-US" dirty="0"/>
          </a:p>
        </p:txBody>
      </p:sp>
      <p:graphicFrame>
        <p:nvGraphicFramePr>
          <p:cNvPr id="3" name="Diagram 2"/>
          <p:cNvGraphicFramePr/>
          <p:nvPr>
            <p:extLst>
              <p:ext uri="{D42A27DB-BD31-4B8C-83A1-F6EECF244321}">
                <p14:modId xmlns:p14="http://schemas.microsoft.com/office/powerpoint/2010/main" val="255811529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p:cNvCxnSpPr/>
          <p:nvPr/>
        </p:nvCxnSpPr>
        <p:spPr>
          <a:xfrm>
            <a:off x="5428343" y="2583543"/>
            <a:ext cx="29028" cy="16546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5936343" y="2583543"/>
            <a:ext cx="58057" cy="15965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02857" y="2583543"/>
            <a:ext cx="3106057" cy="1654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236686" y="2583543"/>
            <a:ext cx="2394857" cy="1596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180114" y="4441371"/>
            <a:ext cx="7547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812800" y="2583543"/>
            <a:ext cx="4470400" cy="1654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1741714" y="1988457"/>
            <a:ext cx="3193143" cy="333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4180114" y="3875314"/>
            <a:ext cx="4449536" cy="827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1741714" y="3062514"/>
            <a:ext cx="5631543" cy="1378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650217" y="5843360"/>
            <a:ext cx="3059793" cy="369332"/>
          </a:xfrm>
          <a:prstGeom prst="rect">
            <a:avLst/>
          </a:prstGeom>
          <a:noFill/>
        </p:spPr>
        <p:txBody>
          <a:bodyPr wrap="square" rtlCol="0">
            <a:spAutoFit/>
          </a:bodyPr>
          <a:lstStyle/>
          <a:p>
            <a:pPr algn="ctr"/>
            <a:r>
              <a:rPr lang="fa-IR" b="1" dirty="0" smtClean="0">
                <a:effectLst>
                  <a:outerShdw blurRad="38100" dist="38100" dir="2700000" algn="tl">
                    <a:srgbClr val="000000">
                      <a:alpha val="43137"/>
                    </a:srgbClr>
                  </a:outerShdw>
                </a:effectLst>
              </a:rPr>
              <a:t>شبکه اهداف استراتژیک من</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60577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نمونه های کاربردی آقای </a:t>
            </a:r>
            <a:r>
              <a:rPr lang="fa-IR" dirty="0" err="1" smtClean="0"/>
              <a:t>کینی</a:t>
            </a:r>
            <a:endParaRPr lang="en-US" dirty="0"/>
          </a:p>
        </p:txBody>
      </p:sp>
      <p:sp>
        <p:nvSpPr>
          <p:cNvPr id="3" name="Content Placeholder 2"/>
          <p:cNvSpPr>
            <a:spLocks noGrp="1"/>
          </p:cNvSpPr>
          <p:nvPr>
            <p:ph idx="1"/>
          </p:nvPr>
        </p:nvSpPr>
        <p:spPr/>
        <p:txBody>
          <a:bodyPr/>
          <a:lstStyle/>
          <a:p>
            <a:pPr algn="r" rtl="1">
              <a:lnSpc>
                <a:spcPct val="150000"/>
              </a:lnSpc>
            </a:pPr>
            <a:r>
              <a:rPr lang="fa-IR" dirty="0" smtClean="0"/>
              <a:t>چارچوب ارزیابی تصمیم های مربوط به سلامتی و ایمنی</a:t>
            </a:r>
          </a:p>
          <a:p>
            <a:pPr lvl="1" algn="r" rtl="1">
              <a:lnSpc>
                <a:spcPct val="150000"/>
              </a:lnSpc>
            </a:pPr>
            <a:r>
              <a:rPr lang="fa-IR" dirty="0" smtClean="0"/>
              <a:t>تست سرطان</a:t>
            </a:r>
          </a:p>
          <a:p>
            <a:pPr algn="r" rtl="1">
              <a:lnSpc>
                <a:spcPct val="150000"/>
              </a:lnSpc>
            </a:pPr>
            <a:r>
              <a:rPr lang="fa-IR" dirty="0" smtClean="0"/>
              <a:t>تصمیم های شخصی</a:t>
            </a:r>
          </a:p>
          <a:p>
            <a:pPr lvl="1" algn="r" rtl="1">
              <a:lnSpc>
                <a:spcPct val="150000"/>
              </a:lnSpc>
            </a:pPr>
            <a:r>
              <a:rPr lang="fa-IR" dirty="0" smtClean="0"/>
              <a:t>برنامه های متعدد پرواز</a:t>
            </a:r>
          </a:p>
          <a:p>
            <a:pPr lvl="1" algn="r" rtl="1">
              <a:lnSpc>
                <a:spcPct val="150000"/>
              </a:lnSpc>
            </a:pPr>
            <a:r>
              <a:rPr lang="fa-IR" dirty="0" smtClean="0"/>
              <a:t>خرید خودرو در خارج از کشور</a:t>
            </a:r>
          </a:p>
          <a:p>
            <a:pPr lvl="1" algn="r" rtl="1">
              <a:lnSpc>
                <a:spcPct val="150000"/>
              </a:lnSpc>
            </a:pPr>
            <a:r>
              <a:rPr lang="fa-IR" dirty="0" smtClean="0"/>
              <a:t>بچه دار شدن</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78</a:t>
            </a:fld>
            <a:endParaRPr lang="en-US" dirty="0"/>
          </a:p>
        </p:txBody>
      </p:sp>
    </p:spTree>
    <p:extLst>
      <p:ext uri="{BB962C8B-B14F-4D97-AF65-F5344CB8AC3E}">
        <p14:creationId xmlns:p14="http://schemas.microsoft.com/office/powerpoint/2010/main" val="19450964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خلاصه اینکه تفکر ارزشی به سه شیوه عمده زیر به کمک شما می آید:</a:t>
            </a:r>
            <a:endParaRPr lang="en-US" dirty="0"/>
          </a:p>
        </p:txBody>
      </p:sp>
      <p:sp>
        <p:nvSpPr>
          <p:cNvPr id="3" name="Content Placeholder 2"/>
          <p:cNvSpPr>
            <a:spLocks noGrp="1"/>
          </p:cNvSpPr>
          <p:nvPr>
            <p:ph idx="1"/>
          </p:nvPr>
        </p:nvSpPr>
        <p:spPr/>
        <p:txBody>
          <a:bodyPr/>
          <a:lstStyle/>
          <a:p>
            <a:pPr algn="r" rtl="1">
              <a:lnSpc>
                <a:spcPct val="200000"/>
              </a:lnSpc>
            </a:pPr>
            <a:r>
              <a:rPr lang="fa-IR" dirty="0" smtClean="0"/>
              <a:t>شناخت و شناسایی فرصت های تصمیم برای خودتان</a:t>
            </a:r>
          </a:p>
          <a:p>
            <a:pPr algn="r" rtl="1">
              <a:lnSpc>
                <a:spcPct val="200000"/>
              </a:lnSpc>
            </a:pPr>
            <a:r>
              <a:rPr lang="fa-IR" dirty="0" smtClean="0"/>
              <a:t>ابداع گزینه های بهتر برای مسائل تصمیم</a:t>
            </a:r>
          </a:p>
          <a:p>
            <a:pPr algn="r" rtl="1">
              <a:lnSpc>
                <a:spcPct val="200000"/>
              </a:lnSpc>
            </a:pPr>
            <a:r>
              <a:rPr lang="fa-IR" dirty="0" smtClean="0"/>
              <a:t>تدوین مجموعه ای پایدار از اصول راهنما برای زندگی</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79</a:t>
            </a:fld>
            <a:endParaRPr lang="en-US" dirty="0"/>
          </a:p>
        </p:txBody>
      </p:sp>
    </p:spTree>
    <p:extLst>
      <p:ext uri="{BB962C8B-B14F-4D97-AF65-F5344CB8AC3E}">
        <p14:creationId xmlns:p14="http://schemas.microsoft.com/office/powerpoint/2010/main" val="1791364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مساله تصمیم: سفر در تعطیلات عید</a:t>
            </a:r>
            <a:endParaRPr lang="en-US" dirty="0"/>
          </a:p>
        </p:txBody>
      </p:sp>
      <p:sp>
        <p:nvSpPr>
          <p:cNvPr id="3" name="Text Placeholder 2"/>
          <p:cNvSpPr>
            <a:spLocks noGrp="1"/>
          </p:cNvSpPr>
          <p:nvPr>
            <p:ph type="body" idx="1"/>
          </p:nvPr>
        </p:nvSpPr>
        <p:spPr/>
        <p:txBody>
          <a:bodyPr anchor="ctr"/>
          <a:lstStyle/>
          <a:p>
            <a:pPr algn="ctr" rtl="1"/>
            <a:r>
              <a:rPr lang="fa-IR" dirty="0" smtClean="0"/>
              <a:t>تفکر ارزشی</a:t>
            </a:r>
            <a:endParaRPr lang="en-US" dirty="0"/>
          </a:p>
        </p:txBody>
      </p:sp>
      <p:sp>
        <p:nvSpPr>
          <p:cNvPr id="4" name="Content Placeholder 3"/>
          <p:cNvSpPr>
            <a:spLocks noGrp="1"/>
          </p:cNvSpPr>
          <p:nvPr>
            <p:ph sz="half" idx="2"/>
          </p:nvPr>
        </p:nvSpPr>
        <p:spPr/>
        <p:txBody>
          <a:bodyPr/>
          <a:lstStyle/>
          <a:p>
            <a:pPr algn="r" rtl="1"/>
            <a:r>
              <a:rPr lang="fa-IR" dirty="0" smtClean="0"/>
              <a:t>چرا می خواهیم برویم سفر؟</a:t>
            </a:r>
          </a:p>
          <a:p>
            <a:pPr lvl="1" algn="r" rtl="1"/>
            <a:r>
              <a:rPr lang="fa-IR" dirty="0" smtClean="0"/>
              <a:t>تجدید قوا</a:t>
            </a:r>
          </a:p>
          <a:p>
            <a:pPr lvl="1" algn="r" rtl="1"/>
            <a:r>
              <a:rPr lang="fa-IR" dirty="0" smtClean="0"/>
              <a:t>تنوع فعالیت و مکان زندگی</a:t>
            </a:r>
          </a:p>
          <a:p>
            <a:pPr lvl="1" algn="r" rtl="1"/>
            <a:r>
              <a:rPr lang="fa-IR" dirty="0" smtClean="0"/>
              <a:t>یادگیری</a:t>
            </a:r>
          </a:p>
          <a:p>
            <a:pPr algn="r" rtl="1"/>
            <a:r>
              <a:rPr lang="fa-IR" dirty="0" smtClean="0"/>
              <a:t>کی گفته که فقط با سفر این اهداف تامین می شود؟</a:t>
            </a:r>
          </a:p>
        </p:txBody>
      </p:sp>
      <p:sp>
        <p:nvSpPr>
          <p:cNvPr id="5" name="Text Placeholder 4"/>
          <p:cNvSpPr>
            <a:spLocks noGrp="1"/>
          </p:cNvSpPr>
          <p:nvPr>
            <p:ph type="body" sz="quarter" idx="3"/>
          </p:nvPr>
        </p:nvSpPr>
        <p:spPr/>
        <p:txBody>
          <a:bodyPr anchor="ctr"/>
          <a:lstStyle/>
          <a:p>
            <a:pPr algn="ctr" rtl="1"/>
            <a:r>
              <a:rPr lang="fa-IR" dirty="0" smtClean="0"/>
              <a:t>تفکر گزینه ای</a:t>
            </a:r>
            <a:endParaRPr lang="en-US" dirty="0"/>
          </a:p>
        </p:txBody>
      </p:sp>
      <p:sp>
        <p:nvSpPr>
          <p:cNvPr id="6" name="Content Placeholder 5"/>
          <p:cNvSpPr>
            <a:spLocks noGrp="1"/>
          </p:cNvSpPr>
          <p:nvPr>
            <p:ph sz="quarter" idx="4"/>
          </p:nvPr>
        </p:nvSpPr>
        <p:spPr/>
        <p:txBody>
          <a:bodyPr>
            <a:normAutofit lnSpcReduction="10000"/>
          </a:bodyPr>
          <a:lstStyle/>
          <a:p>
            <a:pPr algn="r" rtl="1"/>
            <a:r>
              <a:rPr lang="fa-IR" dirty="0" smtClean="0"/>
              <a:t>گزینه های در دسترس</a:t>
            </a:r>
          </a:p>
          <a:p>
            <a:pPr lvl="1" algn="r" rtl="1"/>
            <a:r>
              <a:rPr lang="fa-IR" dirty="0" err="1" smtClean="0"/>
              <a:t>امارات</a:t>
            </a:r>
            <a:r>
              <a:rPr lang="fa-IR" dirty="0" smtClean="0"/>
              <a:t>(چون تمام اقوام ما، دوستان و ... به آن جا سفر می کنند)</a:t>
            </a:r>
          </a:p>
          <a:p>
            <a:pPr lvl="1" algn="r" rtl="1"/>
            <a:r>
              <a:rPr lang="fa-IR" dirty="0" smtClean="0"/>
              <a:t>کیش(همه می گویند آب و </a:t>
            </a:r>
            <a:r>
              <a:rPr lang="fa-IR" dirty="0" err="1" smtClean="0"/>
              <a:t>هوایش</a:t>
            </a:r>
            <a:r>
              <a:rPr lang="fa-IR" dirty="0" smtClean="0"/>
              <a:t> در بهار خیلی خوب است)</a:t>
            </a:r>
          </a:p>
          <a:p>
            <a:pPr lvl="1" algn="r" rtl="1"/>
            <a:r>
              <a:rPr lang="fa-IR" dirty="0" smtClean="0"/>
              <a:t>شمال</a:t>
            </a:r>
          </a:p>
          <a:p>
            <a:pPr algn="r" rtl="1"/>
            <a:r>
              <a:rPr lang="fa-IR" dirty="0" smtClean="0"/>
              <a:t>شیوه ارزیابی</a:t>
            </a:r>
          </a:p>
          <a:p>
            <a:pPr lvl="1" algn="r" rtl="1"/>
            <a:r>
              <a:rPr lang="fa-IR" dirty="0" smtClean="0"/>
              <a:t>هزینه</a:t>
            </a:r>
          </a:p>
          <a:p>
            <a:pPr algn="r" rtl="1"/>
            <a:r>
              <a:rPr lang="fa-IR" dirty="0" smtClean="0"/>
              <a:t>استخاره و تصمیم گیری</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0255809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err="1" smtClean="0">
                <a:cs typeface="2  Arabic Style" panose="00000400000000000000" pitchFamily="2" charset="-78"/>
              </a:rPr>
              <a:t>اللهم</a:t>
            </a:r>
            <a:r>
              <a:rPr lang="fa-IR" dirty="0" smtClean="0">
                <a:cs typeface="2  Arabic Style" panose="00000400000000000000" pitchFamily="2" charset="-78"/>
              </a:rPr>
              <a:t> </a:t>
            </a:r>
            <a:r>
              <a:rPr lang="fa-IR" dirty="0" err="1" smtClean="0">
                <a:cs typeface="2  Arabic Style" panose="00000400000000000000" pitchFamily="2" charset="-78"/>
              </a:rPr>
              <a:t>وفقنا</a:t>
            </a:r>
            <a:r>
              <a:rPr lang="fa-IR" dirty="0" smtClean="0">
                <a:cs typeface="2  Arabic Style" panose="00000400000000000000" pitchFamily="2" charset="-78"/>
              </a:rPr>
              <a:t> </a:t>
            </a:r>
            <a:r>
              <a:rPr lang="fa-IR" dirty="0" err="1" smtClean="0">
                <a:cs typeface="2  Arabic Style" panose="00000400000000000000" pitchFamily="2" charset="-78"/>
              </a:rPr>
              <a:t>لما</a:t>
            </a:r>
            <a:r>
              <a:rPr lang="fa-IR" dirty="0" smtClean="0">
                <a:cs typeface="2  Arabic Style" panose="00000400000000000000" pitchFamily="2" charset="-78"/>
              </a:rPr>
              <a:t> </a:t>
            </a:r>
            <a:r>
              <a:rPr lang="fa-IR" dirty="0" err="1" smtClean="0">
                <a:cs typeface="2  Arabic Style" panose="00000400000000000000" pitchFamily="2" charset="-78"/>
              </a:rPr>
              <a:t>تحب</a:t>
            </a:r>
            <a:r>
              <a:rPr lang="fa-IR" dirty="0" smtClean="0">
                <a:cs typeface="2  Arabic Style" panose="00000400000000000000" pitchFamily="2" charset="-78"/>
              </a:rPr>
              <a:t> و </a:t>
            </a:r>
            <a:r>
              <a:rPr lang="fa-IR" dirty="0" err="1" smtClean="0">
                <a:cs typeface="2  Arabic Style" panose="00000400000000000000" pitchFamily="2" charset="-78"/>
              </a:rPr>
              <a:t>ترضی</a:t>
            </a:r>
            <a:endParaRPr lang="en-US" dirty="0">
              <a:cs typeface="2  Arabic Style" panose="00000400000000000000" pitchFamily="2" charset="-78"/>
            </a:endParaRPr>
          </a:p>
        </p:txBody>
      </p:sp>
    </p:spTree>
    <p:extLst>
      <p:ext uri="{BB962C8B-B14F-4D97-AF65-F5344CB8AC3E}">
        <p14:creationId xmlns:p14="http://schemas.microsoft.com/office/powerpoint/2010/main" val="2884392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معرفی نویسنده: </a:t>
            </a:r>
            <a:r>
              <a:rPr lang="fa-IR" dirty="0"/>
              <a:t>پروفسور </a:t>
            </a:r>
            <a:r>
              <a:rPr lang="fa-IR" dirty="0" err="1"/>
              <a:t>رالف</a:t>
            </a:r>
            <a:r>
              <a:rPr lang="fa-IR" dirty="0"/>
              <a:t> </a:t>
            </a:r>
            <a:r>
              <a:rPr lang="fa-IR" dirty="0" err="1"/>
              <a:t>ال.کینی</a:t>
            </a:r>
            <a:endParaRPr lang="en-US" dirty="0"/>
          </a:p>
        </p:txBody>
      </p:sp>
      <p:sp>
        <p:nvSpPr>
          <p:cNvPr id="3" name="Content Placeholder 2"/>
          <p:cNvSpPr>
            <a:spLocks noGrp="1"/>
          </p:cNvSpPr>
          <p:nvPr>
            <p:ph idx="1"/>
          </p:nvPr>
        </p:nvSpPr>
        <p:spPr>
          <a:xfrm>
            <a:off x="4605454" y="2055172"/>
            <a:ext cx="4024195" cy="4635560"/>
          </a:xfrm>
        </p:spPr>
        <p:txBody>
          <a:bodyPr>
            <a:normAutofit fontScale="92500" lnSpcReduction="20000"/>
          </a:bodyPr>
          <a:lstStyle/>
          <a:p>
            <a:pPr algn="r" rtl="1"/>
            <a:r>
              <a:rPr lang="fa-IR" sz="2000" dirty="0" smtClean="0"/>
              <a:t>تحصیلات</a:t>
            </a:r>
          </a:p>
          <a:p>
            <a:pPr lvl="1" algn="r" rtl="1"/>
            <a:r>
              <a:rPr lang="fa-IR" sz="1800" dirty="0" smtClean="0"/>
              <a:t>دکتری؛ </a:t>
            </a:r>
            <a:r>
              <a:rPr lang="en-US" sz="1800" dirty="0" smtClean="0"/>
              <a:t>MIT</a:t>
            </a:r>
            <a:r>
              <a:rPr lang="fa-IR" sz="1800" dirty="0"/>
              <a:t> </a:t>
            </a:r>
            <a:r>
              <a:rPr lang="fa-IR" sz="1800" dirty="0" smtClean="0"/>
              <a:t>– 1969 – تحقیق در عملیات</a:t>
            </a:r>
          </a:p>
          <a:p>
            <a:pPr lvl="1" algn="r" rtl="1"/>
            <a:r>
              <a:rPr lang="fa-IR" sz="1800" dirty="0" smtClean="0"/>
              <a:t>کارشناسی ارشد؛  </a:t>
            </a:r>
            <a:r>
              <a:rPr lang="en-US" sz="1800" dirty="0" smtClean="0"/>
              <a:t>MIT</a:t>
            </a:r>
            <a:r>
              <a:rPr lang="fa-IR" sz="1800" dirty="0" smtClean="0"/>
              <a:t> – 1968 – مهندسی برق</a:t>
            </a:r>
          </a:p>
          <a:p>
            <a:pPr lvl="1" algn="r" rtl="1"/>
            <a:r>
              <a:rPr lang="fa-IR" sz="1800" dirty="0" smtClean="0"/>
              <a:t>کارشناسی؛ </a:t>
            </a:r>
            <a:r>
              <a:rPr lang="en-US" sz="1800" dirty="0" smtClean="0"/>
              <a:t>UCLA</a:t>
            </a:r>
            <a:r>
              <a:rPr lang="fa-IR" sz="1800" dirty="0" smtClean="0"/>
              <a:t> – 1966 – مهندسی عمران</a:t>
            </a:r>
          </a:p>
          <a:p>
            <a:pPr algn="r" rtl="1"/>
            <a:r>
              <a:rPr lang="fa-IR" sz="2000" dirty="0"/>
              <a:t>حوزه های تخصصی</a:t>
            </a:r>
          </a:p>
          <a:p>
            <a:pPr lvl="1" algn="r" rtl="1"/>
            <a:r>
              <a:rPr lang="fa-IR" sz="1900" dirty="0" smtClean="0"/>
              <a:t>تحلیل تصمیم</a:t>
            </a:r>
          </a:p>
          <a:p>
            <a:pPr lvl="1" algn="r" rtl="1"/>
            <a:r>
              <a:rPr lang="fa-IR" sz="1900" dirty="0" smtClean="0"/>
              <a:t>تحلیل ریسک</a:t>
            </a:r>
          </a:p>
          <a:p>
            <a:pPr lvl="1" algn="r" rtl="1"/>
            <a:r>
              <a:rPr lang="fa-IR" sz="1900" dirty="0" smtClean="0"/>
              <a:t>تصمیم گیری مدیریت</a:t>
            </a:r>
          </a:p>
          <a:p>
            <a:pPr lvl="1" algn="r" rtl="1"/>
            <a:r>
              <a:rPr lang="fa-IR" sz="1900" dirty="0" smtClean="0"/>
              <a:t>تصمیم گیری چند هدفی</a:t>
            </a:r>
          </a:p>
          <a:p>
            <a:pPr algn="r" rtl="1"/>
            <a:r>
              <a:rPr lang="fa-IR" dirty="0"/>
              <a:t>مولف چندین کتاب ارزشمند و بیش از 145 مقاله در مجلات علمی و تخصصی در حوزه </a:t>
            </a:r>
            <a:r>
              <a:rPr lang="fa-IR" dirty="0" smtClean="0"/>
              <a:t>فوق</a:t>
            </a:r>
          </a:p>
          <a:p>
            <a:pPr algn="r" rtl="1"/>
            <a:r>
              <a:rPr lang="fa-IR" dirty="0" smtClean="0"/>
              <a:t>تجارب حرفه ای</a:t>
            </a:r>
          </a:p>
          <a:p>
            <a:pPr marL="742950" lvl="1" indent="-285750" algn="justLow" rtl="1"/>
            <a:r>
              <a:rPr lang="fa-IR" sz="1900" dirty="0"/>
              <a:t>عضو آکادمی ملی مهندسی، انجمن تحلیل ریسک، موسسه تحقیق در عملیات و علوم مدیریت آمریکا</a:t>
            </a:r>
          </a:p>
          <a:p>
            <a:pPr marL="742950" lvl="1" indent="-285750" algn="justLow" rtl="1"/>
            <a:r>
              <a:rPr lang="fa-IR" sz="1900" dirty="0"/>
              <a:t>مشاور تصمیم گیری سازمان </a:t>
            </a:r>
            <a:r>
              <a:rPr lang="fa-IR" sz="1900" dirty="0" err="1"/>
              <a:t>هایی</a:t>
            </a:r>
            <a:r>
              <a:rPr lang="fa-IR" sz="1900" dirty="0"/>
              <a:t> مثل: مرکز تحقیقات نیرو، وزارت انرژی و بازرگانی و سازمان حفاظت از محیط زیست آمریکا</a:t>
            </a:r>
          </a:p>
          <a:p>
            <a:pPr lvl="1" algn="r" rtl="1"/>
            <a:endParaRPr lang="fa-IR" dirty="0" smtClean="0"/>
          </a:p>
        </p:txBody>
      </p:sp>
      <p:sp>
        <p:nvSpPr>
          <p:cNvPr id="6" name="TextBox 5"/>
          <p:cNvSpPr txBox="1"/>
          <p:nvPr/>
        </p:nvSpPr>
        <p:spPr>
          <a:xfrm>
            <a:off x="390293" y="2055172"/>
            <a:ext cx="4103649" cy="6186309"/>
          </a:xfrm>
          <a:prstGeom prst="rect">
            <a:avLst/>
          </a:prstGeom>
          <a:noFill/>
        </p:spPr>
        <p:txBody>
          <a:bodyPr wrap="square" rtlCol="0">
            <a:spAutoFit/>
          </a:bodyPr>
          <a:lstStyle/>
          <a:p>
            <a:pPr marL="228600" indent="-228600" algn="r" defTabSz="914400" rtl="1">
              <a:lnSpc>
                <a:spcPct val="90000"/>
              </a:lnSpc>
              <a:spcBef>
                <a:spcPts val="1000"/>
              </a:spcBef>
              <a:buFont typeface="Arial" panose="020B0604020202020204" pitchFamily="34" charset="0"/>
              <a:buChar char="•"/>
            </a:pPr>
            <a:r>
              <a:rPr lang="fa-IR" sz="2000" dirty="0"/>
              <a:t>تجارب </a:t>
            </a:r>
            <a:r>
              <a:rPr lang="fa-IR" sz="2000" dirty="0" smtClean="0"/>
              <a:t>دانشگاهی</a:t>
            </a:r>
            <a:endParaRPr lang="fa-IR" sz="2000" dirty="0"/>
          </a:p>
          <a:p>
            <a:pPr marL="742950" lvl="1" indent="-285750" algn="r" rtl="1">
              <a:buFont typeface="Arial" panose="020B0604020202020204" pitchFamily="34" charset="0"/>
              <a:buChar char="•"/>
            </a:pPr>
            <a:r>
              <a:rPr lang="fa-IR" dirty="0" smtClean="0"/>
              <a:t>2002. استاد پژوهشی، دانشگاه </a:t>
            </a:r>
            <a:r>
              <a:rPr lang="fa-IR" dirty="0" err="1" smtClean="0"/>
              <a:t>دوک</a:t>
            </a:r>
            <a:r>
              <a:rPr lang="fa-IR" dirty="0" smtClean="0"/>
              <a:t> کارولینای شمالی</a:t>
            </a:r>
          </a:p>
          <a:p>
            <a:pPr marL="742950" lvl="1" indent="-285750" algn="r" rtl="1">
              <a:buFont typeface="Arial" panose="020B0604020202020204" pitchFamily="34" charset="0"/>
              <a:buChar char="•"/>
            </a:pPr>
            <a:r>
              <a:rPr lang="fa-IR" dirty="0" smtClean="0"/>
              <a:t>2002 – 1983. استاد کسب و کار، استاد مهندسی سیستم و استاد مدیریت سیستم ها، دانشگاه </a:t>
            </a:r>
            <a:r>
              <a:rPr lang="en-US" dirty="0" smtClean="0"/>
              <a:t>UCLA</a:t>
            </a:r>
            <a:endParaRPr lang="fa-IR" dirty="0"/>
          </a:p>
          <a:p>
            <a:pPr marL="742950" lvl="1" indent="-285750" algn="r" rtl="1">
              <a:buFont typeface="Arial" panose="020B0604020202020204" pitchFamily="34" charset="0"/>
              <a:buChar char="•"/>
            </a:pPr>
            <a:r>
              <a:rPr lang="fa-IR" dirty="0" smtClean="0"/>
              <a:t>1973 – 1974. دانشیار تحقیق در عملیات و مدیریت، دانشگاه</a:t>
            </a:r>
            <a:r>
              <a:rPr lang="en-US" dirty="0" smtClean="0"/>
              <a:t> MIT</a:t>
            </a:r>
            <a:r>
              <a:rPr lang="fa-IR" dirty="0" smtClean="0"/>
              <a:t> </a:t>
            </a:r>
          </a:p>
          <a:p>
            <a:pPr marL="742950" lvl="1" indent="-285750" algn="r" rtl="1">
              <a:buFont typeface="Arial" panose="020B0604020202020204" pitchFamily="34" charset="0"/>
              <a:buChar char="•"/>
            </a:pPr>
            <a:r>
              <a:rPr lang="fa-IR" dirty="0" smtClean="0"/>
              <a:t>197</a:t>
            </a:r>
            <a:r>
              <a:rPr lang="fa-IR" dirty="0"/>
              <a:t>3</a:t>
            </a:r>
            <a:r>
              <a:rPr lang="fa-IR" dirty="0" smtClean="0"/>
              <a:t> – 1972. استادیار دانشگاه بوستون</a:t>
            </a:r>
          </a:p>
          <a:p>
            <a:pPr marL="742950" lvl="1" indent="-285750" algn="r" rtl="1">
              <a:buFont typeface="Arial" panose="020B0604020202020204" pitchFamily="34" charset="0"/>
              <a:buChar char="•"/>
            </a:pPr>
            <a:r>
              <a:rPr lang="fa-IR" dirty="0" smtClean="0"/>
              <a:t>1972 – 1969. استاد یار مهندسی عمران، دانشگاه</a:t>
            </a:r>
            <a:r>
              <a:rPr lang="en-US" dirty="0" smtClean="0"/>
              <a:t>MIT</a:t>
            </a:r>
            <a:endParaRPr lang="fa-IR" dirty="0" smtClean="0"/>
          </a:p>
          <a:p>
            <a:pPr marL="285750" indent="-285750" algn="r" rtl="1">
              <a:buFont typeface="Arial" panose="020B0604020202020204" pitchFamily="34" charset="0"/>
              <a:buChar char="•"/>
            </a:pPr>
            <a:r>
              <a:rPr lang="fa-IR" dirty="0" smtClean="0"/>
              <a:t>نشان ها و جوایز</a:t>
            </a:r>
          </a:p>
          <a:p>
            <a:pPr marL="742950" lvl="1" indent="-285750" algn="r" rtl="1">
              <a:buFont typeface="Arial" panose="020B0604020202020204" pitchFamily="34" charset="0"/>
              <a:buChar char="•"/>
            </a:pPr>
            <a:r>
              <a:rPr lang="fa-IR" dirty="0"/>
              <a:t>دریافت جوایز و نشان های متعدد در طی 30 سال فعالیت </a:t>
            </a:r>
            <a:r>
              <a:rPr lang="fa-IR" dirty="0" smtClean="0"/>
              <a:t>پژوهشی</a:t>
            </a:r>
          </a:p>
          <a:p>
            <a:pPr marL="742950" lvl="1" indent="-285750" algn="r" rtl="1">
              <a:buFont typeface="Arial" panose="020B0604020202020204" pitchFamily="34" charset="0"/>
              <a:buChar char="•"/>
            </a:pPr>
            <a:r>
              <a:rPr lang="fa-IR" dirty="0"/>
              <a:t>برنده جایزه کتاب سال در زمینه تحلیل تصمیم در سال 1994 برای کتاب تفکر ارزشی</a:t>
            </a:r>
          </a:p>
          <a:p>
            <a:pPr marL="742950" lvl="1" indent="-285750" algn="r" rtl="1">
              <a:buFont typeface="Arial" panose="020B0604020202020204" pitchFamily="34" charset="0"/>
              <a:buChar char="•"/>
            </a:pPr>
            <a:endParaRPr lang="fa-IR" dirty="0"/>
          </a:p>
          <a:p>
            <a:pPr marL="742950" lvl="1" indent="-285750" algn="r" rtl="1">
              <a:buFont typeface="Arial" panose="020B0604020202020204" pitchFamily="34" charset="0"/>
              <a:buChar char="•"/>
            </a:pPr>
            <a:endParaRPr lang="fa-IR" dirty="0" smtClean="0"/>
          </a:p>
          <a:p>
            <a:pPr marL="742950" lvl="1" indent="-285750" algn="r" rtl="1">
              <a:buFont typeface="Arial" panose="020B0604020202020204" pitchFamily="34" charset="0"/>
              <a:buChar char="•"/>
            </a:pPr>
            <a:endParaRPr lang="fa-IR" dirty="0" smtClean="0"/>
          </a:p>
          <a:p>
            <a:pPr marL="742950" lvl="1" indent="-285750" algn="r" rtl="1">
              <a:buFont typeface="Arial" panose="020B0604020202020204" pitchFamily="34" charset="0"/>
              <a:buChar char="•"/>
            </a:pPr>
            <a:endParaRPr lang="fa-IR" dirty="0" smtClean="0"/>
          </a:p>
          <a:p>
            <a:pPr marL="742950" lvl="1" indent="-285750" algn="r" rtl="1">
              <a:buFont typeface="Arial" panose="020B0604020202020204" pitchFamily="34" charset="0"/>
              <a:buChar char="•"/>
            </a:pPr>
            <a:endParaRPr lang="fa-IR" dirty="0" smtClean="0"/>
          </a:p>
          <a:p>
            <a:pPr marL="742950" lvl="1" indent="-285750" algn="r" rtl="1">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1165478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stellar"/>
        <a:ea typeface=""/>
        <a:cs typeface="2  Mitra"/>
      </a:majorFont>
      <a:minorFont>
        <a:latin typeface="Cambria"/>
        <a:ea typeface=""/>
        <a:cs typeface="Mitra"/>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21867</TotalTime>
  <Words>7193</Words>
  <Application>Microsoft Office PowerPoint</Application>
  <PresentationFormat>On-screen Show (4:3)</PresentationFormat>
  <Paragraphs>875</Paragraphs>
  <Slides>80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80</vt:i4>
      </vt:variant>
    </vt:vector>
  </HeadingPairs>
  <TitlesOfParts>
    <vt:vector size="89" baseType="lpstr">
      <vt:lpstr>2  Arabic Style</vt:lpstr>
      <vt:lpstr>2  Mitra</vt:lpstr>
      <vt:lpstr>Arial</vt:lpstr>
      <vt:lpstr>Calibri</vt:lpstr>
      <vt:lpstr>Cambria</vt:lpstr>
      <vt:lpstr>Castellar</vt:lpstr>
      <vt:lpstr>Mitra</vt:lpstr>
      <vt:lpstr>Zar</vt:lpstr>
      <vt:lpstr>Vapor Trail</vt:lpstr>
      <vt:lpstr>معرفی کتاب تفکر ارزشی راهی به سوی تصمیم گیری خلاق</vt:lpstr>
      <vt:lpstr>آن چه در این کتاب می خوانیم:</vt:lpstr>
      <vt:lpstr>PowerPoint Presentation</vt:lpstr>
      <vt:lpstr>PowerPoint Presentation</vt:lpstr>
      <vt:lpstr>تفکر گزینه ای</vt:lpstr>
      <vt:lpstr>تفکر ارزشی</vt:lpstr>
      <vt:lpstr>مساله تصمیم: انتخاب مدرسه</vt:lpstr>
      <vt:lpstr>مساله تصمیم: سفر در تعطیلات عید</vt:lpstr>
      <vt:lpstr>معرفی نویسنده: پروفسور رالف ال.کینی</vt:lpstr>
      <vt:lpstr>سابقه و انگیزه ترجمه و انتشار این کتاب</vt:lpstr>
      <vt:lpstr>معرفی کتاب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آن چه کتاب می خواهد بگوید در یک جمله</vt:lpstr>
      <vt:lpstr>فهرست </vt:lpstr>
      <vt:lpstr>PowerPoint Presentation</vt:lpstr>
      <vt:lpstr>مثال: انتخاب شغل محمود دانشجوی سال آخر مهندسی، قصد دارد پیش از آنکه دوره ارشد مدیریت را شروع کند، چند سال تجربه کاری کسب کند: </vt:lpstr>
      <vt:lpstr>PowerPoint Presentation</vt:lpstr>
      <vt:lpstr>تفکر ارزشی یعنی شروع کردن با بهترین گزینه ها و کوشش برای به اجرادرآوردن آن ها  در حالی که  تفکر گزینه ای با تعیین گزینه های در دسترس آغاز شده و سرانجام به انتخاب بهترین گزینه می انجامد.</vt:lpstr>
      <vt:lpstr>فصل اول: مفاهیم</vt:lpstr>
      <vt:lpstr>چرا تفکر ارزشی؟</vt:lpstr>
      <vt:lpstr>PowerPoint Presentation</vt:lpstr>
      <vt:lpstr>معایب تفکر گزینه ای</vt:lpstr>
      <vt:lpstr>مزایای تفکر ارزشی</vt:lpstr>
      <vt:lpstr>PowerPoint Presentation</vt:lpstr>
      <vt:lpstr>رویکرد گزینه محوری در حل مساله تصمیم آتش نشانی</vt:lpstr>
      <vt:lpstr>رویکرد تفکر ارزشی در حل مساله آتش نشانی</vt:lpstr>
      <vt:lpstr>PowerPoint Presentation</vt:lpstr>
      <vt:lpstr>فرآیند متداول تصمیم گیری(استفاده از شیوه تفکر گزینه ای)</vt:lpstr>
      <vt:lpstr>PowerPoint Presentation</vt:lpstr>
      <vt:lpstr>مقایسه سلسله فعالیت ها در  تفکر گزینه ای و تفکر ارزشی</vt:lpstr>
      <vt:lpstr>نکات مهم در تفکر گزینه ای</vt:lpstr>
      <vt:lpstr>نکات مهم در تفکر ارزشی</vt:lpstr>
      <vt:lpstr>چگونه می توان اهداف، ارزش ها و گزینه ها را به هم پیوند داد؟</vt:lpstr>
      <vt:lpstr>اهداف بنیادی </vt:lpstr>
      <vt:lpstr>اهداف بنیادی(ادامه) </vt:lpstr>
      <vt:lpstr>زمینه تصمیم</vt:lpstr>
      <vt:lpstr>PowerPoint Presentation</vt:lpstr>
      <vt:lpstr>PowerPoint Presentation</vt:lpstr>
      <vt:lpstr>چارچوب تفکر ارزشی به همراه جریان اطلاعات</vt:lpstr>
      <vt:lpstr>فصل سوم: شناسایی و ساختاردهی اهداف</vt:lpstr>
      <vt:lpstr>PowerPoint Presentation</vt:lpstr>
      <vt:lpstr>چه کسانی اهداف را مشخص می کنند؟</vt:lpstr>
      <vt:lpstr>PowerPoint Presentation</vt:lpstr>
      <vt:lpstr>فرآیند شناسایی اهداف</vt:lpstr>
      <vt:lpstr>PowerPoint Presentation</vt:lpstr>
      <vt:lpstr>ابزارهای شناسایی اهداف</vt:lpstr>
      <vt:lpstr>ابزارهای شناسایی اهداف(ادامه)</vt:lpstr>
      <vt:lpstr>شناسایی اهداف بنیادی</vt:lpstr>
      <vt:lpstr>PowerPoint Presentation</vt:lpstr>
      <vt:lpstr>PowerPoint Presentation</vt:lpstr>
      <vt:lpstr>چگونگی ساختار دهی اهداف(در هر دو مورد سلسله مراتب اهداف و شبکه اهداف مقطعی – نهایی)</vt:lpstr>
      <vt:lpstr>ویژگی های مطلوب اهداف بنیادی</vt:lpstr>
      <vt:lpstr>تاثیر اساسی بودن و کنترل پذیری بر شناسایی اهداف بنیادی</vt:lpstr>
      <vt:lpstr>مثال: ساختار اهداف در مساله ایمنی تردد خودروها</vt:lpstr>
      <vt:lpstr>مثال: ساختار اهداف در مساله ایمنی تردد خودروها(ادامه)</vt:lpstr>
      <vt:lpstr>واقعیت ها در برابر ارزش ها؛ نکته ای مهم</vt:lpstr>
      <vt:lpstr>سنجش میزان تحقق اهداف</vt:lpstr>
      <vt:lpstr>ابداع گزینه ها برای تصمیم گیران منفرد</vt:lpstr>
      <vt:lpstr>PowerPoint Presentation</vt:lpstr>
      <vt:lpstr>مجموعه ایده هایی برای انگیزه بخشی به ابداع گزینه ها</vt:lpstr>
      <vt:lpstr>PowerPoint Presentation</vt:lpstr>
      <vt:lpstr>مجموعه ایده هایی برای انگیزه بخشی به ابداع گزینه ها</vt:lpstr>
      <vt:lpstr>ابداع گزینه برای چند تصمیم گیرنده</vt:lpstr>
      <vt:lpstr>فرصت های تصمیم؛ ابداع فرصت های تصمیم دو راه دارد: </vt:lpstr>
      <vt:lpstr>شناسایی فرصت های تصمیم</vt:lpstr>
      <vt:lpstr>پیشنهاداتی برای روش مند نمودن فرآیند شناسایی فرصت تصمیم</vt:lpstr>
      <vt:lpstr>پیشنهاداتی برای روش مند نمودن فرآیند شناسایی فرصت تصمیم(ادامه)</vt:lpstr>
      <vt:lpstr>PowerPoint Presentation</vt:lpstr>
      <vt:lpstr>تفکر ارزشی در تصمیم های شخصی من</vt:lpstr>
      <vt:lpstr>PowerPoint Presentation</vt:lpstr>
      <vt:lpstr>نمونه های کاربردی آقای کینی</vt:lpstr>
      <vt:lpstr>خلاصه اینکه تفکر ارزشی به سه شیوه عمده زیر به کمک شما می آید:</vt:lpstr>
      <vt:lpstr>اللهم وفقنا لما تحب و ترضی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Value-focused thinking; a path to creative decisionmaking تفکر ارزشی</dc:title>
  <dc:creator>Z.Aboutalebi</dc:creator>
  <cp:lastModifiedBy>Z.Aboutalebi</cp:lastModifiedBy>
  <cp:revision>185</cp:revision>
  <dcterms:created xsi:type="dcterms:W3CDTF">2014-02-19T06:48:05Z</dcterms:created>
  <dcterms:modified xsi:type="dcterms:W3CDTF">2014-08-04T07:53:21Z</dcterms:modified>
</cp:coreProperties>
</file>