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83C7-7E50-4092-9D9E-7CC2B15B4BA3}" type="datetimeFigureOut">
              <a:rPr lang="fa-IR" smtClean="0"/>
              <a:pPr/>
              <a:t>1428/12/04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1D76E-1A6B-4E17-A075-498484765FE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43116"/>
            <a:ext cx="9144000" cy="1457334"/>
          </a:xfrm>
        </p:spPr>
        <p:txBody>
          <a:bodyPr numCol="1">
            <a:normAutofit fontScale="90000"/>
          </a:bodyPr>
          <a:lstStyle/>
          <a:p>
            <a:pPr algn="r"/>
            <a:r>
              <a:rPr lang="fa-IR" sz="2200" dirty="0" smtClean="0"/>
              <a:t>اسم:</a:t>
            </a:r>
            <a:br>
              <a:rPr lang="fa-IR" sz="2200" dirty="0" smtClean="0"/>
            </a:br>
            <a:r>
              <a:rPr lang="fa-IR" sz="2200" dirty="0" smtClean="0"/>
              <a:t>فامیل:</a:t>
            </a:r>
            <a:br>
              <a:rPr lang="fa-IR" sz="2200" dirty="0" smtClean="0"/>
            </a:br>
            <a:r>
              <a:rPr lang="fa-IR" sz="2200" dirty="0" smtClean="0"/>
              <a:t>اشیاء:</a:t>
            </a:r>
            <a:br>
              <a:rPr lang="fa-IR" sz="2200" dirty="0" smtClean="0"/>
            </a:br>
            <a:r>
              <a:rPr lang="fa-IR" sz="2200" dirty="0" smtClean="0"/>
              <a:t>شهر:</a:t>
            </a:r>
            <a:br>
              <a:rPr lang="fa-IR" sz="2200" dirty="0" smtClean="0"/>
            </a:br>
            <a:r>
              <a:rPr lang="fa-IR" sz="2200" dirty="0" smtClean="0"/>
              <a:t>کشور:</a:t>
            </a:r>
            <a:br>
              <a:rPr lang="fa-IR" sz="2200" dirty="0" smtClean="0"/>
            </a:br>
            <a:r>
              <a:rPr lang="fa-IR" sz="2200" dirty="0" smtClean="0"/>
              <a:t>حیوان:</a:t>
            </a:r>
            <a:br>
              <a:rPr lang="fa-IR" sz="2200" dirty="0" smtClean="0"/>
            </a:br>
            <a:r>
              <a:rPr lang="fa-IR" sz="2200" dirty="0" smtClean="0"/>
              <a:t>میوه:</a:t>
            </a:r>
            <a:br>
              <a:rPr lang="fa-IR" sz="2200" dirty="0" smtClean="0"/>
            </a:br>
            <a:r>
              <a:rPr lang="fa-IR" sz="2200" dirty="0" smtClean="0"/>
              <a:t>اعضای بدن:</a:t>
            </a:r>
            <a:br>
              <a:rPr lang="fa-IR" sz="2200" dirty="0" smtClean="0"/>
            </a:br>
            <a:r>
              <a:rPr lang="fa-IR" sz="2200" dirty="0" smtClean="0"/>
              <a:t>ماشین:</a:t>
            </a:r>
            <a:br>
              <a:rPr lang="fa-IR" sz="2200" dirty="0" smtClean="0"/>
            </a:br>
            <a:r>
              <a:rPr lang="fa-IR" sz="2200" dirty="0" smtClean="0"/>
              <a:t>گل:</a:t>
            </a:r>
            <a:br>
              <a:rPr lang="fa-IR" sz="2200" dirty="0" smtClean="0"/>
            </a:br>
            <a:r>
              <a:rPr lang="fa-IR" sz="2200" dirty="0" smtClean="0"/>
              <a:t>رنگ:</a:t>
            </a:r>
            <a:br>
              <a:rPr lang="fa-IR" sz="2200" dirty="0" smtClean="0"/>
            </a:br>
            <a:r>
              <a:rPr lang="fa-IR" sz="2200" dirty="0" smtClean="0"/>
              <a:t>شغل:</a:t>
            </a:r>
            <a:br>
              <a:rPr lang="fa-IR" sz="2200" dirty="0" smtClean="0"/>
            </a:br>
            <a:r>
              <a:rPr lang="fa-IR" sz="2200" dirty="0" smtClean="0"/>
              <a:t>غذا:</a:t>
            </a:r>
            <a:br>
              <a:rPr lang="fa-IR" sz="2200" dirty="0" smtClean="0"/>
            </a:br>
            <a:r>
              <a:rPr lang="fa-IR" sz="2200" dirty="0" smtClean="0"/>
              <a:t>ورزش</a:t>
            </a:r>
            <a:r>
              <a:rPr lang="fa-IR" sz="2200" dirty="0" smtClean="0"/>
              <a:t>:</a:t>
            </a:r>
            <a:br>
              <a:rPr lang="fa-IR" sz="2200" dirty="0" smtClean="0"/>
            </a:br>
            <a:r>
              <a:rPr lang="fa-IR" sz="2200" dirty="0"/>
              <a:t/>
            </a:r>
            <a:br>
              <a:rPr lang="fa-IR" sz="2200" dirty="0"/>
            </a:br>
            <a:r>
              <a:rPr lang="fa-IR" sz="3100" dirty="0" smtClean="0">
                <a:solidFill>
                  <a:srgbClr val="00B050"/>
                </a:solidFill>
              </a:rPr>
              <a:t>امتیاز</a:t>
            </a:r>
            <a:r>
              <a:rPr lang="fa-IR" sz="3100" dirty="0" smtClean="0">
                <a:solidFill>
                  <a:srgbClr val="00B050"/>
                </a:solidFill>
              </a:rPr>
              <a:t>:</a:t>
            </a:r>
            <a:r>
              <a:rPr lang="fa-IR" sz="2200" dirty="0" smtClean="0"/>
              <a:t/>
            </a:r>
            <a:br>
              <a:rPr lang="fa-IR" sz="2200" dirty="0" smtClean="0"/>
            </a:br>
            <a:r>
              <a:rPr lang="fa-IR" sz="1600" dirty="0"/>
              <a:t/>
            </a:r>
            <a:br>
              <a:rPr lang="fa-IR" sz="1600" dirty="0"/>
            </a:br>
            <a:endParaRPr lang="fa-IR" sz="1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500702"/>
            <a:ext cx="9144000" cy="1357298"/>
          </a:xfrm>
        </p:spPr>
        <p:txBody>
          <a:bodyPr>
            <a:normAutofit/>
          </a:bodyPr>
          <a:lstStyle/>
          <a:p>
            <a:r>
              <a:rPr lang="fa-IR" sz="2000" dirty="0" smtClean="0">
                <a:solidFill>
                  <a:srgbClr val="FF0000"/>
                </a:solidFill>
              </a:rPr>
              <a:t>قانون بازی:</a:t>
            </a:r>
          </a:p>
          <a:p>
            <a:endParaRPr lang="fa-IR" sz="2000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0" y="550070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4394211" y="2750351"/>
            <a:ext cx="549990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3608393" y="2749557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2751137" y="2749557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965319" y="2749557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1178310" y="2750748"/>
            <a:ext cx="55014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65121" y="2749557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-320697" y="2749557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-1106515" y="2749557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-1892333" y="2749557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5179235" y="2750351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143768" y="0"/>
            <a:ext cx="785818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1</a:t>
            </a:r>
            <a:endParaRPr lang="fa-IR" dirty="0"/>
          </a:p>
        </p:txBody>
      </p:sp>
      <p:sp>
        <p:nvSpPr>
          <p:cNvPr id="44" name="Rectangle 43"/>
          <p:cNvSpPr/>
          <p:nvPr/>
        </p:nvSpPr>
        <p:spPr>
          <a:xfrm>
            <a:off x="6357950" y="0"/>
            <a:ext cx="785818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fa-IR" dirty="0"/>
          </a:p>
        </p:txBody>
      </p:sp>
      <p:sp>
        <p:nvSpPr>
          <p:cNvPr id="46" name="Rectangle 45"/>
          <p:cNvSpPr/>
          <p:nvPr/>
        </p:nvSpPr>
        <p:spPr>
          <a:xfrm>
            <a:off x="5500694" y="0"/>
            <a:ext cx="857256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fa-IR" dirty="0"/>
          </a:p>
        </p:txBody>
      </p:sp>
      <p:sp>
        <p:nvSpPr>
          <p:cNvPr id="47" name="Rectangle 46"/>
          <p:cNvSpPr/>
          <p:nvPr/>
        </p:nvSpPr>
        <p:spPr>
          <a:xfrm>
            <a:off x="4714876" y="0"/>
            <a:ext cx="785818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fa-IR" dirty="0"/>
          </a:p>
        </p:txBody>
      </p:sp>
      <p:sp>
        <p:nvSpPr>
          <p:cNvPr id="48" name="Rectangle 47"/>
          <p:cNvSpPr/>
          <p:nvPr/>
        </p:nvSpPr>
        <p:spPr>
          <a:xfrm>
            <a:off x="3929058" y="0"/>
            <a:ext cx="785818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fa-IR" dirty="0"/>
          </a:p>
        </p:txBody>
      </p:sp>
      <p:sp>
        <p:nvSpPr>
          <p:cNvPr id="49" name="Rectangle 48"/>
          <p:cNvSpPr/>
          <p:nvPr/>
        </p:nvSpPr>
        <p:spPr>
          <a:xfrm>
            <a:off x="3214678" y="0"/>
            <a:ext cx="714380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fa-IR" dirty="0"/>
          </a:p>
        </p:txBody>
      </p:sp>
      <p:sp>
        <p:nvSpPr>
          <p:cNvPr id="50" name="Rectangle 49"/>
          <p:cNvSpPr/>
          <p:nvPr/>
        </p:nvSpPr>
        <p:spPr>
          <a:xfrm>
            <a:off x="2428860" y="0"/>
            <a:ext cx="785818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fa-IR" dirty="0"/>
          </a:p>
        </p:txBody>
      </p:sp>
      <p:sp>
        <p:nvSpPr>
          <p:cNvPr id="51" name="Rectangle 50"/>
          <p:cNvSpPr/>
          <p:nvPr/>
        </p:nvSpPr>
        <p:spPr>
          <a:xfrm>
            <a:off x="1643042" y="0"/>
            <a:ext cx="785818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fa-IR" dirty="0"/>
          </a:p>
        </p:txBody>
      </p:sp>
      <p:sp>
        <p:nvSpPr>
          <p:cNvPr id="52" name="Rectangle 51"/>
          <p:cNvSpPr/>
          <p:nvPr/>
        </p:nvSpPr>
        <p:spPr>
          <a:xfrm>
            <a:off x="857224" y="0"/>
            <a:ext cx="785818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9</a:t>
            </a:r>
            <a:endParaRPr lang="fa-IR" dirty="0"/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857224" cy="285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10</a:t>
            </a:r>
            <a:endParaRPr lang="fa-IR" dirty="0"/>
          </a:p>
        </p:txBody>
      </p:sp>
      <p:sp>
        <p:nvSpPr>
          <p:cNvPr id="54" name="Rounded Rectangle 53"/>
          <p:cNvSpPr/>
          <p:nvPr/>
        </p:nvSpPr>
        <p:spPr>
          <a:xfrm>
            <a:off x="0" y="4643446"/>
            <a:ext cx="7929586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5" name="Rounded Rectangle 54"/>
          <p:cNvSpPr/>
          <p:nvPr/>
        </p:nvSpPr>
        <p:spPr>
          <a:xfrm>
            <a:off x="7215206" y="4714884"/>
            <a:ext cx="642942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6" name="Rounded Rectangle 55"/>
          <p:cNvSpPr/>
          <p:nvPr/>
        </p:nvSpPr>
        <p:spPr>
          <a:xfrm>
            <a:off x="6429388" y="4714884"/>
            <a:ext cx="642942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7" name="Rounded Rectangle 56"/>
          <p:cNvSpPr/>
          <p:nvPr/>
        </p:nvSpPr>
        <p:spPr>
          <a:xfrm>
            <a:off x="5643570" y="4714884"/>
            <a:ext cx="642942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8" name="Rounded Rectangle 57"/>
          <p:cNvSpPr/>
          <p:nvPr/>
        </p:nvSpPr>
        <p:spPr>
          <a:xfrm>
            <a:off x="4857752" y="4714884"/>
            <a:ext cx="642942" cy="428628"/>
          </a:xfrm>
          <a:prstGeom prst="roundRect">
            <a:avLst>
              <a:gd name="adj" fmla="val 2008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9" name="Rounded Rectangle 58"/>
          <p:cNvSpPr/>
          <p:nvPr/>
        </p:nvSpPr>
        <p:spPr>
          <a:xfrm>
            <a:off x="4071934" y="4714884"/>
            <a:ext cx="642942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0" name="Rounded Rectangle 59"/>
          <p:cNvSpPr/>
          <p:nvPr/>
        </p:nvSpPr>
        <p:spPr>
          <a:xfrm>
            <a:off x="3286116" y="4714884"/>
            <a:ext cx="642942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1" name="Rounded Rectangle 60"/>
          <p:cNvSpPr/>
          <p:nvPr/>
        </p:nvSpPr>
        <p:spPr>
          <a:xfrm>
            <a:off x="2500298" y="4714884"/>
            <a:ext cx="642942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2" name="Rounded Rectangle 61"/>
          <p:cNvSpPr/>
          <p:nvPr/>
        </p:nvSpPr>
        <p:spPr>
          <a:xfrm>
            <a:off x="1643042" y="4714884"/>
            <a:ext cx="714380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3" name="Rounded Rectangle 62"/>
          <p:cNvSpPr/>
          <p:nvPr/>
        </p:nvSpPr>
        <p:spPr>
          <a:xfrm>
            <a:off x="857224" y="4714884"/>
            <a:ext cx="642942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4" name="Rounded Rectangle 63"/>
          <p:cNvSpPr/>
          <p:nvPr/>
        </p:nvSpPr>
        <p:spPr>
          <a:xfrm>
            <a:off x="0" y="4714884"/>
            <a:ext cx="714348" cy="4286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66" name="Straight Connector 65"/>
          <p:cNvCxnSpPr/>
          <p:nvPr/>
        </p:nvCxnSpPr>
        <p:spPr>
          <a:xfrm rot="5400000">
            <a:off x="-2750351" y="2750351"/>
            <a:ext cx="5500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fa-IR" dirty="0" smtClean="0">
                <a:cs typeface="2  Arshia" pitchFamily="2" charset="-78"/>
              </a:rPr>
              <a:t>الف    ب پ    ت ث   ج چ    ح خ    د ذ    رزژ   س ش        ص ض    ط ظ    ع غ    ف ق    ک گ    ل م   ن و   ه ی</a:t>
            </a:r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45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اسم: فامیل: اشیاء: شهر: کشور: حیوان: میوه: اعضای بدن: ماشین: گل: رنگ: شغل: غذا: ورزش:  امتیاز:  </vt:lpstr>
      <vt:lpstr>الف    ب پ    ت ث   ج چ    ح خ    د ذ    رزژ   س ش        ص ض    ط ظ    ع غ    ف ق    ک گ    ل م   ن و   ه 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اسم: فامیل: اشیاء: شهر: کشور: حیوان: میوه: اعضای بدن: ماشین: گل: رنگ: شغل: غذا: ورزش:   امتیاز:  </dc:title>
  <dc:creator>1</dc:creator>
  <cp:lastModifiedBy>1</cp:lastModifiedBy>
  <cp:revision>4</cp:revision>
  <dcterms:created xsi:type="dcterms:W3CDTF">2007-12-11T17:44:30Z</dcterms:created>
  <dcterms:modified xsi:type="dcterms:W3CDTF">2007-12-12T22:41:12Z</dcterms:modified>
</cp:coreProperties>
</file>