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0" r:id="rId2"/>
    <p:sldId id="301" r:id="rId3"/>
    <p:sldId id="303" r:id="rId4"/>
    <p:sldId id="272" r:id="rId5"/>
    <p:sldId id="289" r:id="rId6"/>
    <p:sldId id="275" r:id="rId7"/>
    <p:sldId id="276" r:id="rId8"/>
    <p:sldId id="305" r:id="rId9"/>
    <p:sldId id="307" r:id="rId10"/>
    <p:sldId id="308" r:id="rId11"/>
    <p:sldId id="257" r:id="rId12"/>
    <p:sldId id="292" r:id="rId13"/>
    <p:sldId id="280" r:id="rId14"/>
    <p:sldId id="258" r:id="rId15"/>
    <p:sldId id="265" r:id="rId16"/>
    <p:sldId id="267" r:id="rId17"/>
    <p:sldId id="268" r:id="rId18"/>
    <p:sldId id="264" r:id="rId19"/>
    <p:sldId id="278" r:id="rId20"/>
    <p:sldId id="279" r:id="rId21"/>
    <p:sldId id="270" r:id="rId22"/>
    <p:sldId id="271" r:id="rId23"/>
    <p:sldId id="269" r:id="rId24"/>
    <p:sldId id="297" r:id="rId25"/>
    <p:sldId id="277" r:id="rId26"/>
    <p:sldId id="309" r:id="rId27"/>
    <p:sldId id="310" r:id="rId28"/>
    <p:sldId id="312" r:id="rId29"/>
    <p:sldId id="293" r:id="rId30"/>
    <p:sldId id="259" r:id="rId31"/>
    <p:sldId id="260" r:id="rId32"/>
    <p:sldId id="261" r:id="rId33"/>
    <p:sldId id="262" r:id="rId34"/>
    <p:sldId id="273" r:id="rId35"/>
    <p:sldId id="296" r:id="rId36"/>
    <p:sldId id="263" r:id="rId37"/>
    <p:sldId id="282" r:id="rId38"/>
    <p:sldId id="284" r:id="rId39"/>
    <p:sldId id="285" r:id="rId40"/>
    <p:sldId id="286" r:id="rId41"/>
    <p:sldId id="287" r:id="rId42"/>
    <p:sldId id="295" r:id="rId43"/>
    <p:sldId id="291" r:id="rId44"/>
    <p:sldId id="31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5EFCA-83D0-434F-9142-CAAF282B394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98C713C-4858-4EB1-8082-7405DB1FE0EE}">
      <dgm:prSet phldrT="[Text]" custT="1"/>
      <dgm:spPr/>
      <dgm:t>
        <a:bodyPr/>
        <a:lstStyle/>
        <a:p>
          <a:r>
            <a:rPr lang="fa-IR" sz="4000" dirty="0" smtClean="0">
              <a:cs typeface="2  Titr"/>
            </a:rPr>
            <a:t>1</a:t>
          </a:r>
          <a:endParaRPr lang="en-US" sz="4000" dirty="0">
            <a:cs typeface="2  Titr"/>
          </a:endParaRPr>
        </a:p>
      </dgm:t>
    </dgm:pt>
    <dgm:pt modelId="{CC372B63-FE7E-4BC1-BBAE-8339E95AC869}" type="parTrans" cxnId="{8385489A-93AB-489C-AE4E-7D5C9DBF8A81}">
      <dgm:prSet/>
      <dgm:spPr/>
      <dgm:t>
        <a:bodyPr/>
        <a:lstStyle/>
        <a:p>
          <a:endParaRPr lang="en-US"/>
        </a:p>
      </dgm:t>
    </dgm:pt>
    <dgm:pt modelId="{E034092A-662A-4901-A18D-CA005AE2027A}" type="sibTrans" cxnId="{8385489A-93AB-489C-AE4E-7D5C9DBF8A81}">
      <dgm:prSet/>
      <dgm:spPr/>
      <dgm:t>
        <a:bodyPr/>
        <a:lstStyle/>
        <a:p>
          <a:endParaRPr lang="en-US"/>
        </a:p>
      </dgm:t>
    </dgm:pt>
    <dgm:pt modelId="{CD191BCA-E0A2-4153-BBAF-A9706FDA99E8}">
      <dgm:prSet phldrT="[Text]" custT="1"/>
      <dgm:spPr/>
      <dgm:t>
        <a:bodyPr/>
        <a:lstStyle/>
        <a:p>
          <a:pPr rtl="1"/>
          <a:r>
            <a:rPr lang="fa-IR" sz="4400" b="1" dirty="0" smtClean="0">
              <a:cs typeface="2  Titr"/>
            </a:rPr>
            <a:t>تغییر در نگرش نسبت به زمان</a:t>
          </a:r>
          <a:endParaRPr lang="en-US" sz="4400" b="1" dirty="0">
            <a:cs typeface="2  Titr"/>
          </a:endParaRPr>
        </a:p>
      </dgm:t>
    </dgm:pt>
    <dgm:pt modelId="{8508D006-59AA-45B8-81A0-D1DF4B015BA8}" type="parTrans" cxnId="{2AD796F3-8D03-4D9E-9DFE-DDB848F5EE37}">
      <dgm:prSet/>
      <dgm:spPr/>
      <dgm:t>
        <a:bodyPr/>
        <a:lstStyle/>
        <a:p>
          <a:endParaRPr lang="en-US"/>
        </a:p>
      </dgm:t>
    </dgm:pt>
    <dgm:pt modelId="{C0479AC8-C718-4328-8BC3-5A2B38721D5D}" type="sibTrans" cxnId="{2AD796F3-8D03-4D9E-9DFE-DDB848F5EE37}">
      <dgm:prSet/>
      <dgm:spPr/>
      <dgm:t>
        <a:bodyPr/>
        <a:lstStyle/>
        <a:p>
          <a:endParaRPr lang="en-US"/>
        </a:p>
      </dgm:t>
    </dgm:pt>
    <dgm:pt modelId="{1483E556-6E84-4066-B79A-5A9504D4FF0B}">
      <dgm:prSet phldrT="[Text]" custT="1"/>
      <dgm:spPr/>
      <dgm:t>
        <a:bodyPr/>
        <a:lstStyle/>
        <a:p>
          <a:r>
            <a:rPr lang="fa-IR" sz="4000" dirty="0" smtClean="0">
              <a:cs typeface="2  Titr"/>
            </a:rPr>
            <a:t>2</a:t>
          </a:r>
          <a:endParaRPr lang="en-US" sz="4000" dirty="0">
            <a:cs typeface="2  Titr"/>
          </a:endParaRPr>
        </a:p>
      </dgm:t>
    </dgm:pt>
    <dgm:pt modelId="{5141F8A4-C9B5-47B0-A2B5-8DE5493D07C5}" type="parTrans" cxnId="{3F60B917-F7E7-479D-A491-39C16AD58B0A}">
      <dgm:prSet/>
      <dgm:spPr/>
      <dgm:t>
        <a:bodyPr/>
        <a:lstStyle/>
        <a:p>
          <a:endParaRPr lang="en-US"/>
        </a:p>
      </dgm:t>
    </dgm:pt>
    <dgm:pt modelId="{D9786AA3-EFBE-4890-B974-4C4FF5A2E200}" type="sibTrans" cxnId="{3F60B917-F7E7-479D-A491-39C16AD58B0A}">
      <dgm:prSet/>
      <dgm:spPr/>
      <dgm:t>
        <a:bodyPr/>
        <a:lstStyle/>
        <a:p>
          <a:endParaRPr lang="en-US"/>
        </a:p>
      </dgm:t>
    </dgm:pt>
    <dgm:pt modelId="{D1EED3B4-CF85-484D-A7B5-C20D9A3B5DE3}">
      <dgm:prSet phldrT="[Text]" custT="1"/>
      <dgm:spPr/>
      <dgm:t>
        <a:bodyPr/>
        <a:lstStyle/>
        <a:p>
          <a:pPr rtl="1"/>
          <a:r>
            <a:rPr lang="fa-IR" sz="4000" b="1" dirty="0" smtClean="0">
              <a:cs typeface="2  Titr"/>
            </a:rPr>
            <a:t>مهارت افزایی در تنظیم برنامه های زمانی</a:t>
          </a:r>
          <a:endParaRPr lang="en-US" sz="4000" b="1" dirty="0">
            <a:cs typeface="2  Titr"/>
          </a:endParaRPr>
        </a:p>
      </dgm:t>
    </dgm:pt>
    <dgm:pt modelId="{F6C3C996-CD53-476E-9DA7-A05FC3A4A4A1}" type="parTrans" cxnId="{F4844006-4851-413D-AD05-ADD38785EE5B}">
      <dgm:prSet/>
      <dgm:spPr/>
      <dgm:t>
        <a:bodyPr/>
        <a:lstStyle/>
        <a:p>
          <a:endParaRPr lang="en-US"/>
        </a:p>
      </dgm:t>
    </dgm:pt>
    <dgm:pt modelId="{BEFF88E0-67B9-41FD-B059-382FEFED1027}" type="sibTrans" cxnId="{F4844006-4851-413D-AD05-ADD38785EE5B}">
      <dgm:prSet/>
      <dgm:spPr/>
      <dgm:t>
        <a:bodyPr/>
        <a:lstStyle/>
        <a:p>
          <a:endParaRPr lang="en-US"/>
        </a:p>
      </dgm:t>
    </dgm:pt>
    <dgm:pt modelId="{CCBD4140-F8C6-4EF7-A739-6D0EA4237FE5}">
      <dgm:prSet phldrT="[Text]" custT="1"/>
      <dgm:spPr/>
      <dgm:t>
        <a:bodyPr/>
        <a:lstStyle/>
        <a:p>
          <a:r>
            <a:rPr lang="fa-IR" sz="4000" dirty="0" smtClean="0">
              <a:cs typeface="2  Titr"/>
            </a:rPr>
            <a:t>3</a:t>
          </a:r>
          <a:endParaRPr lang="en-US" sz="4000" dirty="0">
            <a:cs typeface="2  Titr"/>
          </a:endParaRPr>
        </a:p>
      </dgm:t>
    </dgm:pt>
    <dgm:pt modelId="{4ED47901-B03C-4775-9B6F-370E727F81F0}" type="parTrans" cxnId="{B6A6777B-3A31-45B7-9F00-FCEC69D0CFA8}">
      <dgm:prSet/>
      <dgm:spPr/>
      <dgm:t>
        <a:bodyPr/>
        <a:lstStyle/>
        <a:p>
          <a:endParaRPr lang="en-US"/>
        </a:p>
      </dgm:t>
    </dgm:pt>
    <dgm:pt modelId="{C3D84E4D-DF05-4AC5-BD32-ADC8FAD2E761}" type="sibTrans" cxnId="{B6A6777B-3A31-45B7-9F00-FCEC69D0CFA8}">
      <dgm:prSet/>
      <dgm:spPr/>
      <dgm:t>
        <a:bodyPr/>
        <a:lstStyle/>
        <a:p>
          <a:endParaRPr lang="en-US"/>
        </a:p>
      </dgm:t>
    </dgm:pt>
    <dgm:pt modelId="{0960FBD0-611B-4699-A675-2BCB54A263C4}">
      <dgm:prSet phldrT="[Text]" custT="1"/>
      <dgm:spPr/>
      <dgm:t>
        <a:bodyPr/>
        <a:lstStyle/>
        <a:p>
          <a:pPr rtl="1"/>
          <a:r>
            <a:rPr lang="fa-IR" sz="4000" b="1" dirty="0" smtClean="0">
              <a:cs typeface="2  Titr"/>
            </a:rPr>
            <a:t>آشنایی با موانع مدیریت زمان</a:t>
          </a:r>
          <a:endParaRPr lang="en-US" sz="4000" b="1" dirty="0">
            <a:cs typeface="2  Titr"/>
          </a:endParaRPr>
        </a:p>
      </dgm:t>
    </dgm:pt>
    <dgm:pt modelId="{374E4F9E-14D8-48EA-95FB-D7FE1B69FF7E}" type="parTrans" cxnId="{5D8FF0E6-A658-481D-8ECC-4D275A25DAD7}">
      <dgm:prSet/>
      <dgm:spPr/>
      <dgm:t>
        <a:bodyPr/>
        <a:lstStyle/>
        <a:p>
          <a:endParaRPr lang="en-US"/>
        </a:p>
      </dgm:t>
    </dgm:pt>
    <dgm:pt modelId="{120117F5-836A-432E-A3AC-082FF522B09D}" type="sibTrans" cxnId="{5D8FF0E6-A658-481D-8ECC-4D275A25DAD7}">
      <dgm:prSet/>
      <dgm:spPr/>
      <dgm:t>
        <a:bodyPr/>
        <a:lstStyle/>
        <a:p>
          <a:endParaRPr lang="en-US"/>
        </a:p>
      </dgm:t>
    </dgm:pt>
    <dgm:pt modelId="{6E99C0A4-8803-43AF-8D47-BE5908E12430}" type="pres">
      <dgm:prSet presAssocID="{6C65EFCA-83D0-434F-9142-CAAF282B394B}" presName="linearFlow" presStyleCnt="0">
        <dgm:presLayoutVars>
          <dgm:dir/>
          <dgm:animLvl val="lvl"/>
          <dgm:resizeHandles val="exact"/>
        </dgm:presLayoutVars>
      </dgm:prSet>
      <dgm:spPr/>
      <dgm:t>
        <a:bodyPr/>
        <a:lstStyle/>
        <a:p>
          <a:endParaRPr lang="en-US"/>
        </a:p>
      </dgm:t>
    </dgm:pt>
    <dgm:pt modelId="{E0E37668-E311-4068-B342-22BAE3152904}" type="pres">
      <dgm:prSet presAssocID="{698C713C-4858-4EB1-8082-7405DB1FE0EE}" presName="composite" presStyleCnt="0"/>
      <dgm:spPr/>
    </dgm:pt>
    <dgm:pt modelId="{10AC074C-07B5-45D1-A771-E045F6DCA019}" type="pres">
      <dgm:prSet presAssocID="{698C713C-4858-4EB1-8082-7405DB1FE0EE}" presName="parentText" presStyleLbl="alignNode1" presStyleIdx="0" presStyleCnt="3">
        <dgm:presLayoutVars>
          <dgm:chMax val="1"/>
          <dgm:bulletEnabled val="1"/>
        </dgm:presLayoutVars>
      </dgm:prSet>
      <dgm:spPr/>
      <dgm:t>
        <a:bodyPr/>
        <a:lstStyle/>
        <a:p>
          <a:endParaRPr lang="en-US"/>
        </a:p>
      </dgm:t>
    </dgm:pt>
    <dgm:pt modelId="{A8C6546B-ADD4-4925-AE41-C0B8DF024D96}" type="pres">
      <dgm:prSet presAssocID="{698C713C-4858-4EB1-8082-7405DB1FE0EE}" presName="descendantText" presStyleLbl="alignAcc1" presStyleIdx="0" presStyleCnt="3" custLinFactNeighborX="1029" custLinFactNeighborY="-42">
        <dgm:presLayoutVars>
          <dgm:bulletEnabled val="1"/>
        </dgm:presLayoutVars>
      </dgm:prSet>
      <dgm:spPr/>
      <dgm:t>
        <a:bodyPr/>
        <a:lstStyle/>
        <a:p>
          <a:endParaRPr lang="en-US"/>
        </a:p>
      </dgm:t>
    </dgm:pt>
    <dgm:pt modelId="{8ADE51A5-7CFE-4BA6-B6FD-346F56A60D95}" type="pres">
      <dgm:prSet presAssocID="{E034092A-662A-4901-A18D-CA005AE2027A}" presName="sp" presStyleCnt="0"/>
      <dgm:spPr/>
    </dgm:pt>
    <dgm:pt modelId="{07C94A25-200F-442A-BD7E-5ABD087F41CA}" type="pres">
      <dgm:prSet presAssocID="{1483E556-6E84-4066-B79A-5A9504D4FF0B}" presName="composite" presStyleCnt="0"/>
      <dgm:spPr/>
    </dgm:pt>
    <dgm:pt modelId="{3586ED95-852F-4E5B-9FE6-2D72B93C7033}" type="pres">
      <dgm:prSet presAssocID="{1483E556-6E84-4066-B79A-5A9504D4FF0B}" presName="parentText" presStyleLbl="alignNode1" presStyleIdx="1" presStyleCnt="3">
        <dgm:presLayoutVars>
          <dgm:chMax val="1"/>
          <dgm:bulletEnabled val="1"/>
        </dgm:presLayoutVars>
      </dgm:prSet>
      <dgm:spPr/>
      <dgm:t>
        <a:bodyPr/>
        <a:lstStyle/>
        <a:p>
          <a:endParaRPr lang="en-US"/>
        </a:p>
      </dgm:t>
    </dgm:pt>
    <dgm:pt modelId="{B490C0BA-C5B4-47B8-A602-EF04C961B640}" type="pres">
      <dgm:prSet presAssocID="{1483E556-6E84-4066-B79A-5A9504D4FF0B}" presName="descendantText" presStyleLbl="alignAcc1" presStyleIdx="1" presStyleCnt="3" custLinFactNeighborX="-47" custLinFactNeighborY="338">
        <dgm:presLayoutVars>
          <dgm:bulletEnabled val="1"/>
        </dgm:presLayoutVars>
      </dgm:prSet>
      <dgm:spPr/>
      <dgm:t>
        <a:bodyPr/>
        <a:lstStyle/>
        <a:p>
          <a:endParaRPr lang="en-US"/>
        </a:p>
      </dgm:t>
    </dgm:pt>
    <dgm:pt modelId="{D3FF52F7-1A17-4A7C-8BD5-445C0F0014E3}" type="pres">
      <dgm:prSet presAssocID="{D9786AA3-EFBE-4890-B974-4C4FF5A2E200}" presName="sp" presStyleCnt="0"/>
      <dgm:spPr/>
    </dgm:pt>
    <dgm:pt modelId="{E3CA8EF9-FEFF-4C9F-A033-E785A9E8F24B}" type="pres">
      <dgm:prSet presAssocID="{CCBD4140-F8C6-4EF7-A739-6D0EA4237FE5}" presName="composite" presStyleCnt="0"/>
      <dgm:spPr/>
    </dgm:pt>
    <dgm:pt modelId="{B9E88845-F07D-4CEB-BF37-32EAA45E3097}" type="pres">
      <dgm:prSet presAssocID="{CCBD4140-F8C6-4EF7-A739-6D0EA4237FE5}" presName="parentText" presStyleLbl="alignNode1" presStyleIdx="2" presStyleCnt="3">
        <dgm:presLayoutVars>
          <dgm:chMax val="1"/>
          <dgm:bulletEnabled val="1"/>
        </dgm:presLayoutVars>
      </dgm:prSet>
      <dgm:spPr/>
      <dgm:t>
        <a:bodyPr/>
        <a:lstStyle/>
        <a:p>
          <a:endParaRPr lang="en-US"/>
        </a:p>
      </dgm:t>
    </dgm:pt>
    <dgm:pt modelId="{904DA9EE-2763-4F32-B776-611CD637D73D}" type="pres">
      <dgm:prSet presAssocID="{CCBD4140-F8C6-4EF7-A739-6D0EA4237FE5}" presName="descendantText" presStyleLbl="alignAcc1" presStyleIdx="2" presStyleCnt="3" custLinFactNeighborX="-1087" custLinFactNeighborY="7878">
        <dgm:presLayoutVars>
          <dgm:bulletEnabled val="1"/>
        </dgm:presLayoutVars>
      </dgm:prSet>
      <dgm:spPr/>
      <dgm:t>
        <a:bodyPr/>
        <a:lstStyle/>
        <a:p>
          <a:endParaRPr lang="en-US"/>
        </a:p>
      </dgm:t>
    </dgm:pt>
  </dgm:ptLst>
  <dgm:cxnLst>
    <dgm:cxn modelId="{2AD796F3-8D03-4D9E-9DFE-DDB848F5EE37}" srcId="{698C713C-4858-4EB1-8082-7405DB1FE0EE}" destId="{CD191BCA-E0A2-4153-BBAF-A9706FDA99E8}" srcOrd="0" destOrd="0" parTransId="{8508D006-59AA-45B8-81A0-D1DF4B015BA8}" sibTransId="{C0479AC8-C718-4328-8BC3-5A2B38721D5D}"/>
    <dgm:cxn modelId="{8385489A-93AB-489C-AE4E-7D5C9DBF8A81}" srcId="{6C65EFCA-83D0-434F-9142-CAAF282B394B}" destId="{698C713C-4858-4EB1-8082-7405DB1FE0EE}" srcOrd="0" destOrd="0" parTransId="{CC372B63-FE7E-4BC1-BBAE-8339E95AC869}" sibTransId="{E034092A-662A-4901-A18D-CA005AE2027A}"/>
    <dgm:cxn modelId="{F29C6414-0943-46AD-94E5-A589199F0DF5}" type="presOf" srcId="{0960FBD0-611B-4699-A675-2BCB54A263C4}" destId="{904DA9EE-2763-4F32-B776-611CD637D73D}" srcOrd="0" destOrd="0" presId="urn:microsoft.com/office/officeart/2005/8/layout/chevron2"/>
    <dgm:cxn modelId="{3F60B917-F7E7-479D-A491-39C16AD58B0A}" srcId="{6C65EFCA-83D0-434F-9142-CAAF282B394B}" destId="{1483E556-6E84-4066-B79A-5A9504D4FF0B}" srcOrd="1" destOrd="0" parTransId="{5141F8A4-C9B5-47B0-A2B5-8DE5493D07C5}" sibTransId="{D9786AA3-EFBE-4890-B974-4C4FF5A2E200}"/>
    <dgm:cxn modelId="{06CB7902-ECB8-449A-A3DC-418215BC0D94}" type="presOf" srcId="{1483E556-6E84-4066-B79A-5A9504D4FF0B}" destId="{3586ED95-852F-4E5B-9FE6-2D72B93C7033}" srcOrd="0" destOrd="0" presId="urn:microsoft.com/office/officeart/2005/8/layout/chevron2"/>
    <dgm:cxn modelId="{A059E8B2-9A71-4CB5-8F7D-7B3641FB9A85}" type="presOf" srcId="{CCBD4140-F8C6-4EF7-A739-6D0EA4237FE5}" destId="{B9E88845-F07D-4CEB-BF37-32EAA45E3097}" srcOrd="0" destOrd="0" presId="urn:microsoft.com/office/officeart/2005/8/layout/chevron2"/>
    <dgm:cxn modelId="{FC026C5B-CBC5-4D6C-8F04-24D5CA8E2A7F}" type="presOf" srcId="{D1EED3B4-CF85-484D-A7B5-C20D9A3B5DE3}" destId="{B490C0BA-C5B4-47B8-A602-EF04C961B640}" srcOrd="0" destOrd="0" presId="urn:microsoft.com/office/officeart/2005/8/layout/chevron2"/>
    <dgm:cxn modelId="{F27BB7DE-0823-4727-81D7-9A43814707BD}" type="presOf" srcId="{CD191BCA-E0A2-4153-BBAF-A9706FDA99E8}" destId="{A8C6546B-ADD4-4925-AE41-C0B8DF024D96}" srcOrd="0" destOrd="0" presId="urn:microsoft.com/office/officeart/2005/8/layout/chevron2"/>
    <dgm:cxn modelId="{B6A6777B-3A31-45B7-9F00-FCEC69D0CFA8}" srcId="{6C65EFCA-83D0-434F-9142-CAAF282B394B}" destId="{CCBD4140-F8C6-4EF7-A739-6D0EA4237FE5}" srcOrd="2" destOrd="0" parTransId="{4ED47901-B03C-4775-9B6F-370E727F81F0}" sibTransId="{C3D84E4D-DF05-4AC5-BD32-ADC8FAD2E761}"/>
    <dgm:cxn modelId="{F66B26DB-C7AF-42C6-8C53-28BEC2C2D8D4}" type="presOf" srcId="{6C65EFCA-83D0-434F-9142-CAAF282B394B}" destId="{6E99C0A4-8803-43AF-8D47-BE5908E12430}" srcOrd="0" destOrd="0" presId="urn:microsoft.com/office/officeart/2005/8/layout/chevron2"/>
    <dgm:cxn modelId="{F4844006-4851-413D-AD05-ADD38785EE5B}" srcId="{1483E556-6E84-4066-B79A-5A9504D4FF0B}" destId="{D1EED3B4-CF85-484D-A7B5-C20D9A3B5DE3}" srcOrd="0" destOrd="0" parTransId="{F6C3C996-CD53-476E-9DA7-A05FC3A4A4A1}" sibTransId="{BEFF88E0-67B9-41FD-B059-382FEFED1027}"/>
    <dgm:cxn modelId="{4F464579-2395-4235-8029-00FD4BA1596C}" type="presOf" srcId="{698C713C-4858-4EB1-8082-7405DB1FE0EE}" destId="{10AC074C-07B5-45D1-A771-E045F6DCA019}" srcOrd="0" destOrd="0" presId="urn:microsoft.com/office/officeart/2005/8/layout/chevron2"/>
    <dgm:cxn modelId="{5D8FF0E6-A658-481D-8ECC-4D275A25DAD7}" srcId="{CCBD4140-F8C6-4EF7-A739-6D0EA4237FE5}" destId="{0960FBD0-611B-4699-A675-2BCB54A263C4}" srcOrd="0" destOrd="0" parTransId="{374E4F9E-14D8-48EA-95FB-D7FE1B69FF7E}" sibTransId="{120117F5-836A-432E-A3AC-082FF522B09D}"/>
    <dgm:cxn modelId="{F9E99995-0ADF-404D-B07A-4A6B0733BC54}" type="presParOf" srcId="{6E99C0A4-8803-43AF-8D47-BE5908E12430}" destId="{E0E37668-E311-4068-B342-22BAE3152904}" srcOrd="0" destOrd="0" presId="urn:microsoft.com/office/officeart/2005/8/layout/chevron2"/>
    <dgm:cxn modelId="{000DB718-093D-442A-AC1E-2CE5BFA9C814}" type="presParOf" srcId="{E0E37668-E311-4068-B342-22BAE3152904}" destId="{10AC074C-07B5-45D1-A771-E045F6DCA019}" srcOrd="0" destOrd="0" presId="urn:microsoft.com/office/officeart/2005/8/layout/chevron2"/>
    <dgm:cxn modelId="{883CC502-035A-4952-988A-CD2042355170}" type="presParOf" srcId="{E0E37668-E311-4068-B342-22BAE3152904}" destId="{A8C6546B-ADD4-4925-AE41-C0B8DF024D96}" srcOrd="1" destOrd="0" presId="urn:microsoft.com/office/officeart/2005/8/layout/chevron2"/>
    <dgm:cxn modelId="{35AE1C22-EF2C-4342-B593-17E08533085F}" type="presParOf" srcId="{6E99C0A4-8803-43AF-8D47-BE5908E12430}" destId="{8ADE51A5-7CFE-4BA6-B6FD-346F56A60D95}" srcOrd="1" destOrd="0" presId="urn:microsoft.com/office/officeart/2005/8/layout/chevron2"/>
    <dgm:cxn modelId="{2B1756C8-FB6B-4962-AF56-F818778B7A47}" type="presParOf" srcId="{6E99C0A4-8803-43AF-8D47-BE5908E12430}" destId="{07C94A25-200F-442A-BD7E-5ABD087F41CA}" srcOrd="2" destOrd="0" presId="urn:microsoft.com/office/officeart/2005/8/layout/chevron2"/>
    <dgm:cxn modelId="{DEAB3B8E-22D4-4925-80CA-4C45940522B1}" type="presParOf" srcId="{07C94A25-200F-442A-BD7E-5ABD087F41CA}" destId="{3586ED95-852F-4E5B-9FE6-2D72B93C7033}" srcOrd="0" destOrd="0" presId="urn:microsoft.com/office/officeart/2005/8/layout/chevron2"/>
    <dgm:cxn modelId="{0E377BF8-C30B-45CE-A8B8-A3D689229A82}" type="presParOf" srcId="{07C94A25-200F-442A-BD7E-5ABD087F41CA}" destId="{B490C0BA-C5B4-47B8-A602-EF04C961B640}" srcOrd="1" destOrd="0" presId="urn:microsoft.com/office/officeart/2005/8/layout/chevron2"/>
    <dgm:cxn modelId="{F148CCBC-AB34-4DA9-8F60-F22C58984C1D}" type="presParOf" srcId="{6E99C0A4-8803-43AF-8D47-BE5908E12430}" destId="{D3FF52F7-1A17-4A7C-8BD5-445C0F0014E3}" srcOrd="3" destOrd="0" presId="urn:microsoft.com/office/officeart/2005/8/layout/chevron2"/>
    <dgm:cxn modelId="{D975E93C-F4DF-4C57-A0BB-BC4F7A8F5777}" type="presParOf" srcId="{6E99C0A4-8803-43AF-8D47-BE5908E12430}" destId="{E3CA8EF9-FEFF-4C9F-A033-E785A9E8F24B}" srcOrd="4" destOrd="0" presId="urn:microsoft.com/office/officeart/2005/8/layout/chevron2"/>
    <dgm:cxn modelId="{535E452D-82DD-4305-AA5F-AA3FC696A1C8}" type="presParOf" srcId="{E3CA8EF9-FEFF-4C9F-A033-E785A9E8F24B}" destId="{B9E88845-F07D-4CEB-BF37-32EAA45E3097}" srcOrd="0" destOrd="0" presId="urn:microsoft.com/office/officeart/2005/8/layout/chevron2"/>
    <dgm:cxn modelId="{66C5F9D7-222F-4DC9-9E5A-C62991FCBE5C}" type="presParOf" srcId="{E3CA8EF9-FEFF-4C9F-A033-E785A9E8F24B}" destId="{904DA9EE-2763-4F32-B776-611CD637D7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208B7-2388-4C04-8EFC-8DFC56672442}" type="doc">
      <dgm:prSet loTypeId="urn:microsoft.com/office/officeart/2005/8/layout/equation2" loCatId="process" qsTypeId="urn:microsoft.com/office/officeart/2005/8/quickstyle/simple1" qsCatId="simple" csTypeId="urn:microsoft.com/office/officeart/2005/8/colors/accent1_2" csCatId="accent1" phldr="1"/>
      <dgm:spPr/>
    </dgm:pt>
    <dgm:pt modelId="{9D4F31AF-C8A9-42D3-BC9F-C01A18925839}">
      <dgm:prSet phldrT="[Text]" custT="1"/>
      <dgm:spPr/>
      <dgm:t>
        <a:bodyPr/>
        <a:lstStyle/>
        <a:p>
          <a:pPr rtl="1"/>
          <a:r>
            <a:rPr lang="fa-IR" sz="1600" dirty="0" smtClean="0">
              <a:cs typeface="B Lotus" pitchFamily="2" charset="-78"/>
            </a:rPr>
            <a:t>هدفگذاری</a:t>
          </a:r>
          <a:endParaRPr lang="fa-IR" sz="1600" dirty="0">
            <a:cs typeface="B Lotus" pitchFamily="2" charset="-78"/>
          </a:endParaRPr>
        </a:p>
      </dgm:t>
    </dgm:pt>
    <dgm:pt modelId="{97FD4509-78BC-43B3-8262-8646E683FBFE}" type="parTrans" cxnId="{2E9E38CA-CF94-4725-95F6-14D75A8CDA3C}">
      <dgm:prSet/>
      <dgm:spPr/>
      <dgm:t>
        <a:bodyPr/>
        <a:lstStyle/>
        <a:p>
          <a:pPr rtl="1"/>
          <a:endParaRPr lang="fa-IR"/>
        </a:p>
      </dgm:t>
    </dgm:pt>
    <dgm:pt modelId="{A257F2EE-79F2-43BF-A87C-04776E58A73C}" type="sibTrans" cxnId="{2E9E38CA-CF94-4725-95F6-14D75A8CDA3C}">
      <dgm:prSet/>
      <dgm:spPr/>
      <dgm:t>
        <a:bodyPr/>
        <a:lstStyle/>
        <a:p>
          <a:pPr rtl="1"/>
          <a:endParaRPr lang="fa-IR"/>
        </a:p>
      </dgm:t>
    </dgm:pt>
    <dgm:pt modelId="{E1405CAD-3E85-4199-94C6-42104A0BBEF4}">
      <dgm:prSet phldrT="[Text]" custT="1"/>
      <dgm:spPr/>
      <dgm:t>
        <a:bodyPr/>
        <a:lstStyle/>
        <a:p>
          <a:pPr rtl="1"/>
          <a:r>
            <a:rPr lang="fa-IR" sz="1600" dirty="0" smtClean="0">
              <a:cs typeface="B Lotus" pitchFamily="2" charset="-78"/>
            </a:rPr>
            <a:t>دوری از سارقان زمان</a:t>
          </a:r>
          <a:endParaRPr lang="fa-IR" sz="1600" dirty="0">
            <a:cs typeface="B Lotus" pitchFamily="2" charset="-78"/>
          </a:endParaRPr>
        </a:p>
      </dgm:t>
    </dgm:pt>
    <dgm:pt modelId="{3A407231-EAE4-4DCF-9BB6-25954C379574}" type="parTrans" cxnId="{BE96C641-F5C1-4905-9FB8-43762C044FA7}">
      <dgm:prSet/>
      <dgm:spPr/>
      <dgm:t>
        <a:bodyPr/>
        <a:lstStyle/>
        <a:p>
          <a:pPr rtl="1"/>
          <a:endParaRPr lang="fa-IR"/>
        </a:p>
      </dgm:t>
    </dgm:pt>
    <dgm:pt modelId="{459EBEBF-D7DA-4FCD-A8BB-3FEC2FEE8798}" type="sibTrans" cxnId="{BE96C641-F5C1-4905-9FB8-43762C044FA7}">
      <dgm:prSet/>
      <dgm:spPr/>
      <dgm:t>
        <a:bodyPr/>
        <a:lstStyle/>
        <a:p>
          <a:pPr rtl="1"/>
          <a:endParaRPr lang="fa-IR"/>
        </a:p>
      </dgm:t>
    </dgm:pt>
    <dgm:pt modelId="{D502C007-7CCE-457E-876F-FB9EAEE7C910}">
      <dgm:prSet phldrT="[Text]" custT="1"/>
      <dgm:spPr/>
      <dgm:t>
        <a:bodyPr/>
        <a:lstStyle/>
        <a:p>
          <a:pPr rtl="1"/>
          <a:r>
            <a:rPr lang="fa-IR" sz="3600" dirty="0" smtClean="0">
              <a:solidFill>
                <a:srgbClr val="FF0000"/>
              </a:solidFill>
              <a:cs typeface="B Lotus" pitchFamily="2" charset="-78"/>
            </a:rPr>
            <a:t>مدیریت زمان</a:t>
          </a:r>
          <a:endParaRPr lang="fa-IR" sz="3600" dirty="0">
            <a:solidFill>
              <a:srgbClr val="FF0000"/>
            </a:solidFill>
            <a:cs typeface="B Lotus" pitchFamily="2" charset="-78"/>
          </a:endParaRPr>
        </a:p>
      </dgm:t>
    </dgm:pt>
    <dgm:pt modelId="{E744D398-1CB6-4E08-8985-8628E02A1979}" type="parTrans" cxnId="{0581896E-C7FE-4E8A-95AF-BDB7E27C6C42}">
      <dgm:prSet/>
      <dgm:spPr/>
      <dgm:t>
        <a:bodyPr/>
        <a:lstStyle/>
        <a:p>
          <a:pPr rtl="1"/>
          <a:endParaRPr lang="fa-IR"/>
        </a:p>
      </dgm:t>
    </dgm:pt>
    <dgm:pt modelId="{B7376724-538B-4289-A5EC-495B1E005511}" type="sibTrans" cxnId="{0581896E-C7FE-4E8A-95AF-BDB7E27C6C42}">
      <dgm:prSet/>
      <dgm:spPr/>
      <dgm:t>
        <a:bodyPr/>
        <a:lstStyle/>
        <a:p>
          <a:pPr rtl="1"/>
          <a:endParaRPr lang="fa-IR"/>
        </a:p>
      </dgm:t>
    </dgm:pt>
    <dgm:pt modelId="{58A7E4B9-B7FF-41A0-8D0D-FE87AF102B81}">
      <dgm:prSet phldrT="[Text]" custT="1"/>
      <dgm:spPr/>
      <dgm:t>
        <a:bodyPr/>
        <a:lstStyle/>
        <a:p>
          <a:pPr rtl="1"/>
          <a:r>
            <a:rPr lang="fa-IR" sz="1600" dirty="0" smtClean="0">
              <a:cs typeface="B Lotus" pitchFamily="2" charset="-78"/>
            </a:rPr>
            <a:t>برنامه ریزی زمانی</a:t>
          </a:r>
          <a:endParaRPr lang="fa-IR" sz="1600" dirty="0">
            <a:cs typeface="B Lotus" pitchFamily="2" charset="-78"/>
          </a:endParaRPr>
        </a:p>
      </dgm:t>
    </dgm:pt>
    <dgm:pt modelId="{3FE3A985-21E9-4ABE-BB3D-51FBF8649EC8}" type="parTrans" cxnId="{D572EDF2-F6C6-46CB-84B5-64FB22F23551}">
      <dgm:prSet/>
      <dgm:spPr/>
      <dgm:t>
        <a:bodyPr/>
        <a:lstStyle/>
        <a:p>
          <a:pPr rtl="1"/>
          <a:endParaRPr lang="fa-IR"/>
        </a:p>
      </dgm:t>
    </dgm:pt>
    <dgm:pt modelId="{FFD38837-E3D5-45EB-9C9C-EBA5AE1E01C7}" type="sibTrans" cxnId="{D572EDF2-F6C6-46CB-84B5-64FB22F23551}">
      <dgm:prSet/>
      <dgm:spPr/>
      <dgm:t>
        <a:bodyPr/>
        <a:lstStyle/>
        <a:p>
          <a:pPr rtl="1"/>
          <a:endParaRPr lang="fa-IR"/>
        </a:p>
      </dgm:t>
    </dgm:pt>
    <dgm:pt modelId="{8F6C70DD-3572-468E-93A3-9D2769416158}" type="pres">
      <dgm:prSet presAssocID="{44C208B7-2388-4C04-8EFC-8DFC56672442}" presName="Name0" presStyleCnt="0">
        <dgm:presLayoutVars>
          <dgm:dir/>
          <dgm:resizeHandles val="exact"/>
        </dgm:presLayoutVars>
      </dgm:prSet>
      <dgm:spPr/>
    </dgm:pt>
    <dgm:pt modelId="{5B170180-9DA4-4F38-B42C-568617FD891A}" type="pres">
      <dgm:prSet presAssocID="{44C208B7-2388-4C04-8EFC-8DFC56672442}" presName="vNodes" presStyleCnt="0"/>
      <dgm:spPr/>
    </dgm:pt>
    <dgm:pt modelId="{73626979-0693-4EA6-B197-65F30D26264F}" type="pres">
      <dgm:prSet presAssocID="{9D4F31AF-C8A9-42D3-BC9F-C01A18925839}" presName="node" presStyleLbl="node1" presStyleIdx="0" presStyleCnt="4">
        <dgm:presLayoutVars>
          <dgm:bulletEnabled val="1"/>
        </dgm:presLayoutVars>
      </dgm:prSet>
      <dgm:spPr/>
      <dgm:t>
        <a:bodyPr/>
        <a:lstStyle/>
        <a:p>
          <a:pPr rtl="1"/>
          <a:endParaRPr lang="fa-IR"/>
        </a:p>
      </dgm:t>
    </dgm:pt>
    <dgm:pt modelId="{DF12BFE5-BFB5-40AE-9818-C061329A02C0}" type="pres">
      <dgm:prSet presAssocID="{A257F2EE-79F2-43BF-A87C-04776E58A73C}" presName="spacerT" presStyleCnt="0"/>
      <dgm:spPr/>
    </dgm:pt>
    <dgm:pt modelId="{C10606A1-0908-42FE-BBAC-FF7FA197430B}" type="pres">
      <dgm:prSet presAssocID="{A257F2EE-79F2-43BF-A87C-04776E58A73C}" presName="sibTrans" presStyleLbl="sibTrans2D1" presStyleIdx="0" presStyleCnt="3"/>
      <dgm:spPr/>
      <dgm:t>
        <a:bodyPr/>
        <a:lstStyle/>
        <a:p>
          <a:pPr rtl="1"/>
          <a:endParaRPr lang="fa-IR"/>
        </a:p>
      </dgm:t>
    </dgm:pt>
    <dgm:pt modelId="{2412DC7B-7504-4788-BCDF-D8BB2BD18D5F}" type="pres">
      <dgm:prSet presAssocID="{A257F2EE-79F2-43BF-A87C-04776E58A73C}" presName="spacerB" presStyleCnt="0"/>
      <dgm:spPr/>
    </dgm:pt>
    <dgm:pt modelId="{87535992-01AE-4054-A5EC-A6D8CB5DD375}" type="pres">
      <dgm:prSet presAssocID="{58A7E4B9-B7FF-41A0-8D0D-FE87AF102B81}" presName="node" presStyleLbl="node1" presStyleIdx="1" presStyleCnt="4">
        <dgm:presLayoutVars>
          <dgm:bulletEnabled val="1"/>
        </dgm:presLayoutVars>
      </dgm:prSet>
      <dgm:spPr/>
      <dgm:t>
        <a:bodyPr/>
        <a:lstStyle/>
        <a:p>
          <a:pPr rtl="1"/>
          <a:endParaRPr lang="fa-IR"/>
        </a:p>
      </dgm:t>
    </dgm:pt>
    <dgm:pt modelId="{F7A4873C-0250-4502-92ED-7ACDD33743C6}" type="pres">
      <dgm:prSet presAssocID="{FFD38837-E3D5-45EB-9C9C-EBA5AE1E01C7}" presName="spacerT" presStyleCnt="0"/>
      <dgm:spPr/>
    </dgm:pt>
    <dgm:pt modelId="{6EEB6377-122B-4ECD-A5E5-B511E7D85C1F}" type="pres">
      <dgm:prSet presAssocID="{FFD38837-E3D5-45EB-9C9C-EBA5AE1E01C7}" presName="sibTrans" presStyleLbl="sibTrans2D1" presStyleIdx="1" presStyleCnt="3"/>
      <dgm:spPr/>
      <dgm:t>
        <a:bodyPr/>
        <a:lstStyle/>
        <a:p>
          <a:pPr rtl="1"/>
          <a:endParaRPr lang="fa-IR"/>
        </a:p>
      </dgm:t>
    </dgm:pt>
    <dgm:pt modelId="{459A03AD-1855-4B00-99AE-BD7F5A727220}" type="pres">
      <dgm:prSet presAssocID="{FFD38837-E3D5-45EB-9C9C-EBA5AE1E01C7}" presName="spacerB" presStyleCnt="0"/>
      <dgm:spPr/>
    </dgm:pt>
    <dgm:pt modelId="{E6A6A6E3-9506-4210-879D-0ECC9CFE707F}" type="pres">
      <dgm:prSet presAssocID="{E1405CAD-3E85-4199-94C6-42104A0BBEF4}" presName="node" presStyleLbl="node1" presStyleIdx="2" presStyleCnt="4">
        <dgm:presLayoutVars>
          <dgm:bulletEnabled val="1"/>
        </dgm:presLayoutVars>
      </dgm:prSet>
      <dgm:spPr/>
      <dgm:t>
        <a:bodyPr/>
        <a:lstStyle/>
        <a:p>
          <a:pPr rtl="1"/>
          <a:endParaRPr lang="fa-IR"/>
        </a:p>
      </dgm:t>
    </dgm:pt>
    <dgm:pt modelId="{52F5641D-7DD1-4B13-8015-8FA875F3E516}" type="pres">
      <dgm:prSet presAssocID="{44C208B7-2388-4C04-8EFC-8DFC56672442}" presName="sibTransLast" presStyleLbl="sibTrans2D1" presStyleIdx="2" presStyleCnt="3"/>
      <dgm:spPr/>
      <dgm:t>
        <a:bodyPr/>
        <a:lstStyle/>
        <a:p>
          <a:pPr rtl="1"/>
          <a:endParaRPr lang="fa-IR"/>
        </a:p>
      </dgm:t>
    </dgm:pt>
    <dgm:pt modelId="{D64792AF-BA5F-4DB5-9FFF-E7270C6F54E1}" type="pres">
      <dgm:prSet presAssocID="{44C208B7-2388-4C04-8EFC-8DFC56672442}" presName="connectorText" presStyleLbl="sibTrans2D1" presStyleIdx="2" presStyleCnt="3"/>
      <dgm:spPr/>
      <dgm:t>
        <a:bodyPr/>
        <a:lstStyle/>
        <a:p>
          <a:pPr rtl="1"/>
          <a:endParaRPr lang="fa-IR"/>
        </a:p>
      </dgm:t>
    </dgm:pt>
    <dgm:pt modelId="{7AFD51FA-A674-4D2D-9C37-536DB77A8878}" type="pres">
      <dgm:prSet presAssocID="{44C208B7-2388-4C04-8EFC-8DFC56672442}" presName="lastNode" presStyleLbl="node1" presStyleIdx="3" presStyleCnt="4">
        <dgm:presLayoutVars>
          <dgm:bulletEnabled val="1"/>
        </dgm:presLayoutVars>
      </dgm:prSet>
      <dgm:spPr/>
      <dgm:t>
        <a:bodyPr/>
        <a:lstStyle/>
        <a:p>
          <a:pPr rtl="1"/>
          <a:endParaRPr lang="fa-IR"/>
        </a:p>
      </dgm:t>
    </dgm:pt>
  </dgm:ptLst>
  <dgm:cxnLst>
    <dgm:cxn modelId="{65EAEA81-3D73-485B-9E88-05CF174CC273}" type="presOf" srcId="{459EBEBF-D7DA-4FCD-A8BB-3FEC2FEE8798}" destId="{D64792AF-BA5F-4DB5-9FFF-E7270C6F54E1}" srcOrd="1" destOrd="0" presId="urn:microsoft.com/office/officeart/2005/8/layout/equation2"/>
    <dgm:cxn modelId="{E2207A50-B0B3-41C1-8601-4DC16F6AA969}" type="presOf" srcId="{44C208B7-2388-4C04-8EFC-8DFC56672442}" destId="{8F6C70DD-3572-468E-93A3-9D2769416158}" srcOrd="0" destOrd="0" presId="urn:microsoft.com/office/officeart/2005/8/layout/equation2"/>
    <dgm:cxn modelId="{2E9E38CA-CF94-4725-95F6-14D75A8CDA3C}" srcId="{44C208B7-2388-4C04-8EFC-8DFC56672442}" destId="{9D4F31AF-C8A9-42D3-BC9F-C01A18925839}" srcOrd="0" destOrd="0" parTransId="{97FD4509-78BC-43B3-8262-8646E683FBFE}" sibTransId="{A257F2EE-79F2-43BF-A87C-04776E58A73C}"/>
    <dgm:cxn modelId="{F0902FC9-9812-4C12-B9EF-79C7F7DE1045}" type="presOf" srcId="{459EBEBF-D7DA-4FCD-A8BB-3FEC2FEE8798}" destId="{52F5641D-7DD1-4B13-8015-8FA875F3E516}" srcOrd="0" destOrd="0" presId="urn:microsoft.com/office/officeart/2005/8/layout/equation2"/>
    <dgm:cxn modelId="{40758595-3309-40EE-87E7-A5E76FD6FB98}" type="presOf" srcId="{A257F2EE-79F2-43BF-A87C-04776E58A73C}" destId="{C10606A1-0908-42FE-BBAC-FF7FA197430B}" srcOrd="0" destOrd="0" presId="urn:microsoft.com/office/officeart/2005/8/layout/equation2"/>
    <dgm:cxn modelId="{0581896E-C7FE-4E8A-95AF-BDB7E27C6C42}" srcId="{44C208B7-2388-4C04-8EFC-8DFC56672442}" destId="{D502C007-7CCE-457E-876F-FB9EAEE7C910}" srcOrd="3" destOrd="0" parTransId="{E744D398-1CB6-4E08-8985-8628E02A1979}" sibTransId="{B7376724-538B-4289-A5EC-495B1E005511}"/>
    <dgm:cxn modelId="{65DDBCE2-ADBE-4616-B1B8-9A03D6FD68A9}" type="presOf" srcId="{9D4F31AF-C8A9-42D3-BC9F-C01A18925839}" destId="{73626979-0693-4EA6-B197-65F30D26264F}" srcOrd="0" destOrd="0" presId="urn:microsoft.com/office/officeart/2005/8/layout/equation2"/>
    <dgm:cxn modelId="{FB91166E-8D19-4BC7-A9B8-1E6331B1CDC9}" type="presOf" srcId="{58A7E4B9-B7FF-41A0-8D0D-FE87AF102B81}" destId="{87535992-01AE-4054-A5EC-A6D8CB5DD375}" srcOrd="0" destOrd="0" presId="urn:microsoft.com/office/officeart/2005/8/layout/equation2"/>
    <dgm:cxn modelId="{D572EDF2-F6C6-46CB-84B5-64FB22F23551}" srcId="{44C208B7-2388-4C04-8EFC-8DFC56672442}" destId="{58A7E4B9-B7FF-41A0-8D0D-FE87AF102B81}" srcOrd="1" destOrd="0" parTransId="{3FE3A985-21E9-4ABE-BB3D-51FBF8649EC8}" sibTransId="{FFD38837-E3D5-45EB-9C9C-EBA5AE1E01C7}"/>
    <dgm:cxn modelId="{50B45D03-580E-4161-BA1B-455C5766BBCD}" type="presOf" srcId="{E1405CAD-3E85-4199-94C6-42104A0BBEF4}" destId="{E6A6A6E3-9506-4210-879D-0ECC9CFE707F}" srcOrd="0" destOrd="0" presId="urn:microsoft.com/office/officeart/2005/8/layout/equation2"/>
    <dgm:cxn modelId="{22145633-1D15-49BC-9490-9E8F802E2E69}" type="presOf" srcId="{FFD38837-E3D5-45EB-9C9C-EBA5AE1E01C7}" destId="{6EEB6377-122B-4ECD-A5E5-B511E7D85C1F}" srcOrd="0" destOrd="0" presId="urn:microsoft.com/office/officeart/2005/8/layout/equation2"/>
    <dgm:cxn modelId="{E932CF87-570F-499F-B3DE-E4DF27465259}" type="presOf" srcId="{D502C007-7CCE-457E-876F-FB9EAEE7C910}" destId="{7AFD51FA-A674-4D2D-9C37-536DB77A8878}" srcOrd="0" destOrd="0" presId="urn:microsoft.com/office/officeart/2005/8/layout/equation2"/>
    <dgm:cxn modelId="{BE96C641-F5C1-4905-9FB8-43762C044FA7}" srcId="{44C208B7-2388-4C04-8EFC-8DFC56672442}" destId="{E1405CAD-3E85-4199-94C6-42104A0BBEF4}" srcOrd="2" destOrd="0" parTransId="{3A407231-EAE4-4DCF-9BB6-25954C379574}" sibTransId="{459EBEBF-D7DA-4FCD-A8BB-3FEC2FEE8798}"/>
    <dgm:cxn modelId="{05812251-F43A-4589-ADF3-54AE44B1218C}" type="presParOf" srcId="{8F6C70DD-3572-468E-93A3-9D2769416158}" destId="{5B170180-9DA4-4F38-B42C-568617FD891A}" srcOrd="0" destOrd="0" presId="urn:microsoft.com/office/officeart/2005/8/layout/equation2"/>
    <dgm:cxn modelId="{FEEF7D00-C399-4A0A-AF88-5C3814E3BBE6}" type="presParOf" srcId="{5B170180-9DA4-4F38-B42C-568617FD891A}" destId="{73626979-0693-4EA6-B197-65F30D26264F}" srcOrd="0" destOrd="0" presId="urn:microsoft.com/office/officeart/2005/8/layout/equation2"/>
    <dgm:cxn modelId="{DAA7676C-DA50-485E-ADFB-C696CBEB846A}" type="presParOf" srcId="{5B170180-9DA4-4F38-B42C-568617FD891A}" destId="{DF12BFE5-BFB5-40AE-9818-C061329A02C0}" srcOrd="1" destOrd="0" presId="urn:microsoft.com/office/officeart/2005/8/layout/equation2"/>
    <dgm:cxn modelId="{02E242A0-D06F-494A-83D6-EC7655258DEE}" type="presParOf" srcId="{5B170180-9DA4-4F38-B42C-568617FD891A}" destId="{C10606A1-0908-42FE-BBAC-FF7FA197430B}" srcOrd="2" destOrd="0" presId="urn:microsoft.com/office/officeart/2005/8/layout/equation2"/>
    <dgm:cxn modelId="{F9AECFB6-36DD-476C-A88A-A833B4DBEB36}" type="presParOf" srcId="{5B170180-9DA4-4F38-B42C-568617FD891A}" destId="{2412DC7B-7504-4788-BCDF-D8BB2BD18D5F}" srcOrd="3" destOrd="0" presId="urn:microsoft.com/office/officeart/2005/8/layout/equation2"/>
    <dgm:cxn modelId="{230AAFB5-0A55-4DE0-8449-FEF2CDC407F9}" type="presParOf" srcId="{5B170180-9DA4-4F38-B42C-568617FD891A}" destId="{87535992-01AE-4054-A5EC-A6D8CB5DD375}" srcOrd="4" destOrd="0" presId="urn:microsoft.com/office/officeart/2005/8/layout/equation2"/>
    <dgm:cxn modelId="{A362565C-D3A0-40EA-B5D4-AB25C3418D99}" type="presParOf" srcId="{5B170180-9DA4-4F38-B42C-568617FD891A}" destId="{F7A4873C-0250-4502-92ED-7ACDD33743C6}" srcOrd="5" destOrd="0" presId="urn:microsoft.com/office/officeart/2005/8/layout/equation2"/>
    <dgm:cxn modelId="{850587F6-3384-4C46-BE18-5CB561FE2A79}" type="presParOf" srcId="{5B170180-9DA4-4F38-B42C-568617FD891A}" destId="{6EEB6377-122B-4ECD-A5E5-B511E7D85C1F}" srcOrd="6" destOrd="0" presId="urn:microsoft.com/office/officeart/2005/8/layout/equation2"/>
    <dgm:cxn modelId="{7FBD1B94-8182-4031-A620-1A0358D7C413}" type="presParOf" srcId="{5B170180-9DA4-4F38-B42C-568617FD891A}" destId="{459A03AD-1855-4B00-99AE-BD7F5A727220}" srcOrd="7" destOrd="0" presId="urn:microsoft.com/office/officeart/2005/8/layout/equation2"/>
    <dgm:cxn modelId="{A0D85422-1B19-4B78-82ED-F9B402D9857E}" type="presParOf" srcId="{5B170180-9DA4-4F38-B42C-568617FD891A}" destId="{E6A6A6E3-9506-4210-879D-0ECC9CFE707F}" srcOrd="8" destOrd="0" presId="urn:microsoft.com/office/officeart/2005/8/layout/equation2"/>
    <dgm:cxn modelId="{1364A751-AB83-4930-A2C7-06A5FE56D791}" type="presParOf" srcId="{8F6C70DD-3572-468E-93A3-9D2769416158}" destId="{52F5641D-7DD1-4B13-8015-8FA875F3E516}" srcOrd="1" destOrd="0" presId="urn:microsoft.com/office/officeart/2005/8/layout/equation2"/>
    <dgm:cxn modelId="{2EA52CE4-2668-4773-A3F0-AA7C26BE5822}" type="presParOf" srcId="{52F5641D-7DD1-4B13-8015-8FA875F3E516}" destId="{D64792AF-BA5F-4DB5-9FFF-E7270C6F54E1}" srcOrd="0" destOrd="0" presId="urn:microsoft.com/office/officeart/2005/8/layout/equation2"/>
    <dgm:cxn modelId="{F6D6E66F-E81E-4E0C-896C-4474EA25594F}" type="presParOf" srcId="{8F6C70DD-3572-468E-93A3-9D2769416158}" destId="{7AFD51FA-A674-4D2D-9C37-536DB77A887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C8FC6-3107-4029-B060-94224C2764E0}" type="doc">
      <dgm:prSet loTypeId="urn:microsoft.com/office/officeart/2005/8/layout/pyramid2" loCatId="pyramid" qsTypeId="urn:microsoft.com/office/officeart/2005/8/quickstyle/simple1" qsCatId="simple" csTypeId="urn:microsoft.com/office/officeart/2005/8/colors/accent1_2" csCatId="accent1" phldr="1"/>
      <dgm:spPr/>
    </dgm:pt>
    <dgm:pt modelId="{F1F1B9F6-2E46-4A37-83A7-D5FBC24CF57A}">
      <dgm:prSet phldrT="[Text]"/>
      <dgm:spPr/>
      <dgm:t>
        <a:bodyPr/>
        <a:lstStyle/>
        <a:p>
          <a:pPr rtl="1"/>
          <a:r>
            <a:rPr lang="fa-IR" dirty="0" smtClean="0"/>
            <a:t>اهداف بلند مدت</a:t>
          </a:r>
          <a:endParaRPr lang="fa-IR" dirty="0"/>
        </a:p>
      </dgm:t>
    </dgm:pt>
    <dgm:pt modelId="{EB614B6B-8CD6-422E-8382-291D6BA08B66}" type="parTrans" cxnId="{19360ACA-2086-42FF-A2A7-7D1DB81C6B7B}">
      <dgm:prSet/>
      <dgm:spPr/>
      <dgm:t>
        <a:bodyPr/>
        <a:lstStyle/>
        <a:p>
          <a:pPr rtl="1"/>
          <a:endParaRPr lang="fa-IR"/>
        </a:p>
      </dgm:t>
    </dgm:pt>
    <dgm:pt modelId="{49C81ECB-3DA9-4443-BC38-B0D01A9ECCEF}" type="sibTrans" cxnId="{19360ACA-2086-42FF-A2A7-7D1DB81C6B7B}">
      <dgm:prSet/>
      <dgm:spPr/>
      <dgm:t>
        <a:bodyPr/>
        <a:lstStyle/>
        <a:p>
          <a:pPr rtl="1"/>
          <a:endParaRPr lang="fa-IR"/>
        </a:p>
      </dgm:t>
    </dgm:pt>
    <dgm:pt modelId="{125E9DD2-5202-4C15-9FAB-AAE39F3DF90A}">
      <dgm:prSet phldrT="[Text]"/>
      <dgm:spPr/>
      <dgm:t>
        <a:bodyPr/>
        <a:lstStyle/>
        <a:p>
          <a:pPr rtl="1"/>
          <a:r>
            <a:rPr lang="fa-IR" dirty="0" smtClean="0"/>
            <a:t>اهداف میان مدت</a:t>
          </a:r>
          <a:endParaRPr lang="fa-IR" dirty="0"/>
        </a:p>
      </dgm:t>
    </dgm:pt>
    <dgm:pt modelId="{2835246D-68CB-4ABD-8C5A-A28D1914C5F5}" type="parTrans" cxnId="{C702C0B2-9BD5-4FFA-A68A-2D584AEC99FB}">
      <dgm:prSet/>
      <dgm:spPr/>
      <dgm:t>
        <a:bodyPr/>
        <a:lstStyle/>
        <a:p>
          <a:pPr rtl="1"/>
          <a:endParaRPr lang="fa-IR"/>
        </a:p>
      </dgm:t>
    </dgm:pt>
    <dgm:pt modelId="{2380774C-4284-4C17-B597-6E4E0CD9E400}" type="sibTrans" cxnId="{C702C0B2-9BD5-4FFA-A68A-2D584AEC99FB}">
      <dgm:prSet/>
      <dgm:spPr/>
      <dgm:t>
        <a:bodyPr/>
        <a:lstStyle/>
        <a:p>
          <a:pPr rtl="1"/>
          <a:endParaRPr lang="fa-IR"/>
        </a:p>
      </dgm:t>
    </dgm:pt>
    <dgm:pt modelId="{84C06AAF-7940-4C3C-B46E-6B45F57C41B7}">
      <dgm:prSet phldrT="[Text]"/>
      <dgm:spPr/>
      <dgm:t>
        <a:bodyPr/>
        <a:lstStyle/>
        <a:p>
          <a:pPr rtl="1"/>
          <a:r>
            <a:rPr lang="fa-IR" dirty="0" smtClean="0"/>
            <a:t>اهداف کوتاه مدت</a:t>
          </a:r>
          <a:endParaRPr lang="fa-IR" dirty="0"/>
        </a:p>
      </dgm:t>
    </dgm:pt>
    <dgm:pt modelId="{C6B879E4-1684-4397-BDB6-033F005AD500}" type="parTrans" cxnId="{59A9EC8C-2DE3-40E5-9AB4-F2250AF4F5A7}">
      <dgm:prSet/>
      <dgm:spPr/>
      <dgm:t>
        <a:bodyPr/>
        <a:lstStyle/>
        <a:p>
          <a:pPr rtl="1"/>
          <a:endParaRPr lang="fa-IR"/>
        </a:p>
      </dgm:t>
    </dgm:pt>
    <dgm:pt modelId="{BF5809D6-6730-43CD-9BB7-8739BCD118B9}" type="sibTrans" cxnId="{59A9EC8C-2DE3-40E5-9AB4-F2250AF4F5A7}">
      <dgm:prSet/>
      <dgm:spPr/>
      <dgm:t>
        <a:bodyPr/>
        <a:lstStyle/>
        <a:p>
          <a:pPr rtl="1"/>
          <a:endParaRPr lang="fa-IR"/>
        </a:p>
      </dgm:t>
    </dgm:pt>
    <dgm:pt modelId="{982C871D-7B2A-400F-BF53-448DE3344B9C}" type="pres">
      <dgm:prSet presAssocID="{0D8C8FC6-3107-4029-B060-94224C2764E0}" presName="compositeShape" presStyleCnt="0">
        <dgm:presLayoutVars>
          <dgm:dir/>
          <dgm:resizeHandles/>
        </dgm:presLayoutVars>
      </dgm:prSet>
      <dgm:spPr/>
    </dgm:pt>
    <dgm:pt modelId="{1885E651-DC52-4C79-92D0-AFE144D569AD}" type="pres">
      <dgm:prSet presAssocID="{0D8C8FC6-3107-4029-B060-94224C2764E0}" presName="pyramid" presStyleLbl="node1" presStyleIdx="0" presStyleCnt="1"/>
      <dgm:spPr/>
    </dgm:pt>
    <dgm:pt modelId="{934136BA-5262-4F63-AEE7-55EF4DD351C3}" type="pres">
      <dgm:prSet presAssocID="{0D8C8FC6-3107-4029-B060-94224C2764E0}" presName="theList" presStyleCnt="0"/>
      <dgm:spPr/>
    </dgm:pt>
    <dgm:pt modelId="{8B483C41-1AC2-4B81-A67A-7BCB84065C20}" type="pres">
      <dgm:prSet presAssocID="{F1F1B9F6-2E46-4A37-83A7-D5FBC24CF57A}" presName="aNode" presStyleLbl="fgAcc1" presStyleIdx="0" presStyleCnt="3">
        <dgm:presLayoutVars>
          <dgm:bulletEnabled val="1"/>
        </dgm:presLayoutVars>
      </dgm:prSet>
      <dgm:spPr/>
      <dgm:t>
        <a:bodyPr/>
        <a:lstStyle/>
        <a:p>
          <a:pPr rtl="1"/>
          <a:endParaRPr lang="fa-IR"/>
        </a:p>
      </dgm:t>
    </dgm:pt>
    <dgm:pt modelId="{8D7685A9-47B6-4CAA-831F-B8C5C9959B59}" type="pres">
      <dgm:prSet presAssocID="{F1F1B9F6-2E46-4A37-83A7-D5FBC24CF57A}" presName="aSpace" presStyleCnt="0"/>
      <dgm:spPr/>
    </dgm:pt>
    <dgm:pt modelId="{EBA8D7B1-A45D-4743-896D-C664CF8D71D6}" type="pres">
      <dgm:prSet presAssocID="{125E9DD2-5202-4C15-9FAB-AAE39F3DF90A}" presName="aNode" presStyleLbl="fgAcc1" presStyleIdx="1" presStyleCnt="3">
        <dgm:presLayoutVars>
          <dgm:bulletEnabled val="1"/>
        </dgm:presLayoutVars>
      </dgm:prSet>
      <dgm:spPr/>
      <dgm:t>
        <a:bodyPr/>
        <a:lstStyle/>
        <a:p>
          <a:pPr rtl="1"/>
          <a:endParaRPr lang="fa-IR"/>
        </a:p>
      </dgm:t>
    </dgm:pt>
    <dgm:pt modelId="{45FC9945-54C4-4B6C-B42F-5C6CB5346C5D}" type="pres">
      <dgm:prSet presAssocID="{125E9DD2-5202-4C15-9FAB-AAE39F3DF90A}" presName="aSpace" presStyleCnt="0"/>
      <dgm:spPr/>
    </dgm:pt>
    <dgm:pt modelId="{669DBC4B-2126-48E7-9344-7077FB18BAC0}" type="pres">
      <dgm:prSet presAssocID="{84C06AAF-7940-4C3C-B46E-6B45F57C41B7}" presName="aNode" presStyleLbl="fgAcc1" presStyleIdx="2" presStyleCnt="3">
        <dgm:presLayoutVars>
          <dgm:bulletEnabled val="1"/>
        </dgm:presLayoutVars>
      </dgm:prSet>
      <dgm:spPr/>
      <dgm:t>
        <a:bodyPr/>
        <a:lstStyle/>
        <a:p>
          <a:pPr rtl="1"/>
          <a:endParaRPr lang="fa-IR"/>
        </a:p>
      </dgm:t>
    </dgm:pt>
    <dgm:pt modelId="{E4E89CD4-1C25-4DD1-B251-DC53E6F57004}" type="pres">
      <dgm:prSet presAssocID="{84C06AAF-7940-4C3C-B46E-6B45F57C41B7}" presName="aSpace" presStyleCnt="0"/>
      <dgm:spPr/>
    </dgm:pt>
  </dgm:ptLst>
  <dgm:cxnLst>
    <dgm:cxn modelId="{C702C0B2-9BD5-4FFA-A68A-2D584AEC99FB}" srcId="{0D8C8FC6-3107-4029-B060-94224C2764E0}" destId="{125E9DD2-5202-4C15-9FAB-AAE39F3DF90A}" srcOrd="1" destOrd="0" parTransId="{2835246D-68CB-4ABD-8C5A-A28D1914C5F5}" sibTransId="{2380774C-4284-4C17-B597-6E4E0CD9E400}"/>
    <dgm:cxn modelId="{19360ACA-2086-42FF-A2A7-7D1DB81C6B7B}" srcId="{0D8C8FC6-3107-4029-B060-94224C2764E0}" destId="{F1F1B9F6-2E46-4A37-83A7-D5FBC24CF57A}" srcOrd="0" destOrd="0" parTransId="{EB614B6B-8CD6-422E-8382-291D6BA08B66}" sibTransId="{49C81ECB-3DA9-4443-BC38-B0D01A9ECCEF}"/>
    <dgm:cxn modelId="{59A9EC8C-2DE3-40E5-9AB4-F2250AF4F5A7}" srcId="{0D8C8FC6-3107-4029-B060-94224C2764E0}" destId="{84C06AAF-7940-4C3C-B46E-6B45F57C41B7}" srcOrd="2" destOrd="0" parTransId="{C6B879E4-1684-4397-BDB6-033F005AD500}" sibTransId="{BF5809D6-6730-43CD-9BB7-8739BCD118B9}"/>
    <dgm:cxn modelId="{D3ECF54E-860D-4BC0-BF24-E23FBFEE3692}" type="presOf" srcId="{125E9DD2-5202-4C15-9FAB-AAE39F3DF90A}" destId="{EBA8D7B1-A45D-4743-896D-C664CF8D71D6}" srcOrd="0" destOrd="0" presId="urn:microsoft.com/office/officeart/2005/8/layout/pyramid2"/>
    <dgm:cxn modelId="{7855B827-6CFF-4C27-9ACE-E04A988DAB13}" type="presOf" srcId="{0D8C8FC6-3107-4029-B060-94224C2764E0}" destId="{982C871D-7B2A-400F-BF53-448DE3344B9C}" srcOrd="0" destOrd="0" presId="urn:microsoft.com/office/officeart/2005/8/layout/pyramid2"/>
    <dgm:cxn modelId="{6E0A9F6D-947D-431B-930C-1DE2518134A2}" type="presOf" srcId="{F1F1B9F6-2E46-4A37-83A7-D5FBC24CF57A}" destId="{8B483C41-1AC2-4B81-A67A-7BCB84065C20}" srcOrd="0" destOrd="0" presId="urn:microsoft.com/office/officeart/2005/8/layout/pyramid2"/>
    <dgm:cxn modelId="{92549ECA-3C58-4FAB-ABFF-62481E7FDA59}" type="presOf" srcId="{84C06AAF-7940-4C3C-B46E-6B45F57C41B7}" destId="{669DBC4B-2126-48E7-9344-7077FB18BAC0}" srcOrd="0" destOrd="0" presId="urn:microsoft.com/office/officeart/2005/8/layout/pyramid2"/>
    <dgm:cxn modelId="{C399E6C8-D69A-4B6C-9BB6-3154A3B2FF51}" type="presParOf" srcId="{982C871D-7B2A-400F-BF53-448DE3344B9C}" destId="{1885E651-DC52-4C79-92D0-AFE144D569AD}" srcOrd="0" destOrd="0" presId="urn:microsoft.com/office/officeart/2005/8/layout/pyramid2"/>
    <dgm:cxn modelId="{32870D79-48AC-4823-9D07-2856E9C4F63F}" type="presParOf" srcId="{982C871D-7B2A-400F-BF53-448DE3344B9C}" destId="{934136BA-5262-4F63-AEE7-55EF4DD351C3}" srcOrd="1" destOrd="0" presId="urn:microsoft.com/office/officeart/2005/8/layout/pyramid2"/>
    <dgm:cxn modelId="{12FE4755-3A57-4C93-8195-2761FE59B3DE}" type="presParOf" srcId="{934136BA-5262-4F63-AEE7-55EF4DD351C3}" destId="{8B483C41-1AC2-4B81-A67A-7BCB84065C20}" srcOrd="0" destOrd="0" presId="urn:microsoft.com/office/officeart/2005/8/layout/pyramid2"/>
    <dgm:cxn modelId="{B7DFCAF2-3FE2-41C5-8A39-1CF9ED6B67F5}" type="presParOf" srcId="{934136BA-5262-4F63-AEE7-55EF4DD351C3}" destId="{8D7685A9-47B6-4CAA-831F-B8C5C9959B59}" srcOrd="1" destOrd="0" presId="urn:microsoft.com/office/officeart/2005/8/layout/pyramid2"/>
    <dgm:cxn modelId="{043E4E2C-E257-4F08-A2A0-91077794CF83}" type="presParOf" srcId="{934136BA-5262-4F63-AEE7-55EF4DD351C3}" destId="{EBA8D7B1-A45D-4743-896D-C664CF8D71D6}" srcOrd="2" destOrd="0" presId="urn:microsoft.com/office/officeart/2005/8/layout/pyramid2"/>
    <dgm:cxn modelId="{79DBD27C-EEFC-463D-B4EC-9526C6E1BE16}" type="presParOf" srcId="{934136BA-5262-4F63-AEE7-55EF4DD351C3}" destId="{45FC9945-54C4-4B6C-B42F-5C6CB5346C5D}" srcOrd="3" destOrd="0" presId="urn:microsoft.com/office/officeart/2005/8/layout/pyramid2"/>
    <dgm:cxn modelId="{65E05DF4-A6B8-4CFA-9912-4E02890D3A57}" type="presParOf" srcId="{934136BA-5262-4F63-AEE7-55EF4DD351C3}" destId="{669DBC4B-2126-48E7-9344-7077FB18BAC0}" srcOrd="4" destOrd="0" presId="urn:microsoft.com/office/officeart/2005/8/layout/pyramid2"/>
    <dgm:cxn modelId="{F136D97C-2A22-48B4-B496-78DD43F13FCA}" type="presParOf" srcId="{934136BA-5262-4F63-AEE7-55EF4DD351C3}" destId="{E4E89CD4-1C25-4DD1-B251-DC53E6F5700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668DF1-935A-4EE0-8308-B0EEA01839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fa-IR"/>
        </a:p>
      </dgm:t>
    </dgm:pt>
    <dgm:pt modelId="{8044A0DF-9119-4C70-9234-E9E31D600E93}">
      <dgm:prSet phldrT="[Text]"/>
      <dgm:spPr/>
      <dgm:t>
        <a:bodyPr/>
        <a:lstStyle/>
        <a:p>
          <a:pPr rtl="1"/>
          <a:r>
            <a:rPr lang="fa-IR" dirty="0" smtClean="0">
              <a:solidFill>
                <a:srgbClr val="FF0000"/>
              </a:solidFill>
              <a:cs typeface="2  Titr"/>
            </a:rPr>
            <a:t>انواع اهداف</a:t>
          </a:r>
          <a:endParaRPr lang="fa-IR" dirty="0">
            <a:solidFill>
              <a:srgbClr val="FF0000"/>
            </a:solidFill>
            <a:cs typeface="2  Titr"/>
          </a:endParaRPr>
        </a:p>
      </dgm:t>
    </dgm:pt>
    <dgm:pt modelId="{0394E10E-27BF-4A3B-A585-012D21052FE1}" type="parTrans" cxnId="{5112E275-DC92-4DDD-ACE0-6B97D0AD29F2}">
      <dgm:prSet/>
      <dgm:spPr/>
      <dgm:t>
        <a:bodyPr/>
        <a:lstStyle/>
        <a:p>
          <a:pPr rtl="1"/>
          <a:endParaRPr lang="fa-IR"/>
        </a:p>
      </dgm:t>
    </dgm:pt>
    <dgm:pt modelId="{ED49E2EF-838F-48BC-A3A0-24A932FE1D8D}" type="sibTrans" cxnId="{5112E275-DC92-4DDD-ACE0-6B97D0AD29F2}">
      <dgm:prSet/>
      <dgm:spPr/>
      <dgm:t>
        <a:bodyPr/>
        <a:lstStyle/>
        <a:p>
          <a:pPr rtl="1"/>
          <a:endParaRPr lang="fa-IR"/>
        </a:p>
      </dgm:t>
    </dgm:pt>
    <dgm:pt modelId="{B3D8C0D7-D588-4847-A9BB-3E7645E336CF}">
      <dgm:prSet phldrT="[Text]"/>
      <dgm:spPr/>
      <dgm:t>
        <a:bodyPr/>
        <a:lstStyle/>
        <a:p>
          <a:pPr rtl="1"/>
          <a:r>
            <a:rPr lang="fa-IR" dirty="0" smtClean="0"/>
            <a:t>شخصی</a:t>
          </a:r>
          <a:endParaRPr lang="fa-IR" dirty="0"/>
        </a:p>
      </dgm:t>
    </dgm:pt>
    <dgm:pt modelId="{4AB2F294-45CA-463A-B47C-C085552F2F09}" type="parTrans" cxnId="{E76DE403-B760-4D31-9935-35AE2651C39B}">
      <dgm:prSet/>
      <dgm:spPr/>
      <dgm:t>
        <a:bodyPr/>
        <a:lstStyle/>
        <a:p>
          <a:pPr rtl="1"/>
          <a:endParaRPr lang="fa-IR"/>
        </a:p>
      </dgm:t>
    </dgm:pt>
    <dgm:pt modelId="{25039DD7-E5D2-4EEF-9609-77B420F5728E}" type="sibTrans" cxnId="{E76DE403-B760-4D31-9935-35AE2651C39B}">
      <dgm:prSet/>
      <dgm:spPr/>
      <dgm:t>
        <a:bodyPr/>
        <a:lstStyle/>
        <a:p>
          <a:pPr rtl="1"/>
          <a:endParaRPr lang="fa-IR"/>
        </a:p>
      </dgm:t>
    </dgm:pt>
    <dgm:pt modelId="{3B6AB1C7-3A65-49A1-94AB-62B082EF380A}">
      <dgm:prSet phldrT="[Text]"/>
      <dgm:spPr/>
      <dgm:t>
        <a:bodyPr/>
        <a:lstStyle/>
        <a:p>
          <a:pPr rtl="1"/>
          <a:r>
            <a:rPr lang="fa-IR" dirty="0" smtClean="0"/>
            <a:t>خانوادگی</a:t>
          </a:r>
          <a:endParaRPr lang="fa-IR" dirty="0"/>
        </a:p>
      </dgm:t>
    </dgm:pt>
    <dgm:pt modelId="{5312894A-970D-4395-AB7A-C1D5FB561D75}" type="parTrans" cxnId="{E6C7752E-883A-431A-B2FE-2F130F146BE9}">
      <dgm:prSet/>
      <dgm:spPr/>
      <dgm:t>
        <a:bodyPr/>
        <a:lstStyle/>
        <a:p>
          <a:pPr rtl="1"/>
          <a:endParaRPr lang="fa-IR"/>
        </a:p>
      </dgm:t>
    </dgm:pt>
    <dgm:pt modelId="{CA14FCF5-6776-4DD9-9FE4-881CE39D6D47}" type="sibTrans" cxnId="{E6C7752E-883A-431A-B2FE-2F130F146BE9}">
      <dgm:prSet/>
      <dgm:spPr/>
      <dgm:t>
        <a:bodyPr/>
        <a:lstStyle/>
        <a:p>
          <a:pPr rtl="1"/>
          <a:endParaRPr lang="fa-IR"/>
        </a:p>
      </dgm:t>
    </dgm:pt>
    <dgm:pt modelId="{CAFFAAA6-E4CC-4D2C-A89F-840893578009}">
      <dgm:prSet phldrT="[Text]"/>
      <dgm:spPr/>
      <dgm:t>
        <a:bodyPr/>
        <a:lstStyle/>
        <a:p>
          <a:pPr rtl="1"/>
          <a:r>
            <a:rPr lang="fa-IR" dirty="0" smtClean="0"/>
            <a:t>کاری</a:t>
          </a:r>
          <a:endParaRPr lang="fa-IR" dirty="0"/>
        </a:p>
      </dgm:t>
    </dgm:pt>
    <dgm:pt modelId="{C34E7502-766F-405A-BCCD-D981F080F106}" type="parTrans" cxnId="{16C61056-4AE6-41DC-BDC0-B7108AAABBB2}">
      <dgm:prSet/>
      <dgm:spPr/>
      <dgm:t>
        <a:bodyPr/>
        <a:lstStyle/>
        <a:p>
          <a:pPr rtl="1"/>
          <a:endParaRPr lang="fa-IR"/>
        </a:p>
      </dgm:t>
    </dgm:pt>
    <dgm:pt modelId="{C5413283-5AA2-466A-97EC-07087CFDC01B}" type="sibTrans" cxnId="{16C61056-4AE6-41DC-BDC0-B7108AAABBB2}">
      <dgm:prSet/>
      <dgm:spPr/>
      <dgm:t>
        <a:bodyPr/>
        <a:lstStyle/>
        <a:p>
          <a:pPr rtl="1"/>
          <a:endParaRPr lang="fa-IR"/>
        </a:p>
      </dgm:t>
    </dgm:pt>
    <dgm:pt modelId="{EB957BA3-90D4-436B-8D4A-CC88A117A762}">
      <dgm:prSet phldrT="[Text]"/>
      <dgm:spPr/>
      <dgm:t>
        <a:bodyPr/>
        <a:lstStyle/>
        <a:p>
          <a:pPr rtl="1"/>
          <a:r>
            <a:rPr lang="fa-IR" dirty="0" smtClean="0"/>
            <a:t>تحصیلی</a:t>
          </a:r>
          <a:endParaRPr lang="fa-IR" dirty="0"/>
        </a:p>
      </dgm:t>
    </dgm:pt>
    <dgm:pt modelId="{D256C0CD-95B4-4CC8-86F4-F99EBAB9D8D0}" type="parTrans" cxnId="{FE8B2881-B466-4793-966D-CD38A87F0033}">
      <dgm:prSet/>
      <dgm:spPr/>
      <dgm:t>
        <a:bodyPr/>
        <a:lstStyle/>
        <a:p>
          <a:pPr rtl="1"/>
          <a:endParaRPr lang="fa-IR"/>
        </a:p>
      </dgm:t>
    </dgm:pt>
    <dgm:pt modelId="{79C7A2A7-722F-4D0E-AA17-B6321E6C77EC}" type="sibTrans" cxnId="{FE8B2881-B466-4793-966D-CD38A87F0033}">
      <dgm:prSet/>
      <dgm:spPr/>
      <dgm:t>
        <a:bodyPr/>
        <a:lstStyle/>
        <a:p>
          <a:pPr rtl="1"/>
          <a:endParaRPr lang="fa-IR"/>
        </a:p>
      </dgm:t>
    </dgm:pt>
    <dgm:pt modelId="{5379605A-555F-40ED-AE34-6E0BCEBD84BF}" type="pres">
      <dgm:prSet presAssocID="{D3668DF1-935A-4EE0-8308-B0EEA018391B}" presName="composite" presStyleCnt="0">
        <dgm:presLayoutVars>
          <dgm:chMax val="1"/>
          <dgm:dir/>
          <dgm:resizeHandles val="exact"/>
        </dgm:presLayoutVars>
      </dgm:prSet>
      <dgm:spPr/>
      <dgm:t>
        <a:bodyPr/>
        <a:lstStyle/>
        <a:p>
          <a:pPr rtl="1"/>
          <a:endParaRPr lang="fa-IR"/>
        </a:p>
      </dgm:t>
    </dgm:pt>
    <dgm:pt modelId="{A7803618-CCB5-491A-BB28-8A2528BA9B11}" type="pres">
      <dgm:prSet presAssocID="{D3668DF1-935A-4EE0-8308-B0EEA018391B}" presName="radial" presStyleCnt="0">
        <dgm:presLayoutVars>
          <dgm:animLvl val="ctr"/>
        </dgm:presLayoutVars>
      </dgm:prSet>
      <dgm:spPr/>
    </dgm:pt>
    <dgm:pt modelId="{2E2FA967-516A-4A6D-BB06-22FD19B0C1A7}" type="pres">
      <dgm:prSet presAssocID="{8044A0DF-9119-4C70-9234-E9E31D600E93}" presName="centerShape" presStyleLbl="vennNode1" presStyleIdx="0" presStyleCnt="5"/>
      <dgm:spPr/>
      <dgm:t>
        <a:bodyPr/>
        <a:lstStyle/>
        <a:p>
          <a:pPr rtl="1"/>
          <a:endParaRPr lang="fa-IR"/>
        </a:p>
      </dgm:t>
    </dgm:pt>
    <dgm:pt modelId="{9E983E3D-A87B-45F2-BB18-4AA8D9126A7A}" type="pres">
      <dgm:prSet presAssocID="{B3D8C0D7-D588-4847-A9BB-3E7645E336CF}" presName="node" presStyleLbl="vennNode1" presStyleIdx="1" presStyleCnt="5">
        <dgm:presLayoutVars>
          <dgm:bulletEnabled val="1"/>
        </dgm:presLayoutVars>
      </dgm:prSet>
      <dgm:spPr/>
      <dgm:t>
        <a:bodyPr/>
        <a:lstStyle/>
        <a:p>
          <a:pPr rtl="1"/>
          <a:endParaRPr lang="fa-IR"/>
        </a:p>
      </dgm:t>
    </dgm:pt>
    <dgm:pt modelId="{2F67193E-19C1-40F7-8407-EDF57C7D6DCE}" type="pres">
      <dgm:prSet presAssocID="{3B6AB1C7-3A65-49A1-94AB-62B082EF380A}" presName="node" presStyleLbl="vennNode1" presStyleIdx="2" presStyleCnt="5">
        <dgm:presLayoutVars>
          <dgm:bulletEnabled val="1"/>
        </dgm:presLayoutVars>
      </dgm:prSet>
      <dgm:spPr/>
      <dgm:t>
        <a:bodyPr/>
        <a:lstStyle/>
        <a:p>
          <a:pPr rtl="1"/>
          <a:endParaRPr lang="fa-IR"/>
        </a:p>
      </dgm:t>
    </dgm:pt>
    <dgm:pt modelId="{286D1838-83A1-41D2-ACA0-523F9E728424}" type="pres">
      <dgm:prSet presAssocID="{CAFFAAA6-E4CC-4D2C-A89F-840893578009}" presName="node" presStyleLbl="vennNode1" presStyleIdx="3" presStyleCnt="5">
        <dgm:presLayoutVars>
          <dgm:bulletEnabled val="1"/>
        </dgm:presLayoutVars>
      </dgm:prSet>
      <dgm:spPr/>
      <dgm:t>
        <a:bodyPr/>
        <a:lstStyle/>
        <a:p>
          <a:pPr rtl="1"/>
          <a:endParaRPr lang="fa-IR"/>
        </a:p>
      </dgm:t>
    </dgm:pt>
    <dgm:pt modelId="{3CD1BC31-A6DA-49FA-8CD2-6972B3FD3AFF}" type="pres">
      <dgm:prSet presAssocID="{EB957BA3-90D4-436B-8D4A-CC88A117A762}" presName="node" presStyleLbl="vennNode1" presStyleIdx="4" presStyleCnt="5">
        <dgm:presLayoutVars>
          <dgm:bulletEnabled val="1"/>
        </dgm:presLayoutVars>
      </dgm:prSet>
      <dgm:spPr/>
      <dgm:t>
        <a:bodyPr/>
        <a:lstStyle/>
        <a:p>
          <a:pPr rtl="1"/>
          <a:endParaRPr lang="fa-IR"/>
        </a:p>
      </dgm:t>
    </dgm:pt>
  </dgm:ptLst>
  <dgm:cxnLst>
    <dgm:cxn modelId="{16C61056-4AE6-41DC-BDC0-B7108AAABBB2}" srcId="{8044A0DF-9119-4C70-9234-E9E31D600E93}" destId="{CAFFAAA6-E4CC-4D2C-A89F-840893578009}" srcOrd="2" destOrd="0" parTransId="{C34E7502-766F-405A-BCCD-D981F080F106}" sibTransId="{C5413283-5AA2-466A-97EC-07087CFDC01B}"/>
    <dgm:cxn modelId="{E76DE403-B760-4D31-9935-35AE2651C39B}" srcId="{8044A0DF-9119-4C70-9234-E9E31D600E93}" destId="{B3D8C0D7-D588-4847-A9BB-3E7645E336CF}" srcOrd="0" destOrd="0" parTransId="{4AB2F294-45CA-463A-B47C-C085552F2F09}" sibTransId="{25039DD7-E5D2-4EEF-9609-77B420F5728E}"/>
    <dgm:cxn modelId="{794CB974-D260-4D24-AAB4-3A3AE67307CF}" type="presOf" srcId="{B3D8C0D7-D588-4847-A9BB-3E7645E336CF}" destId="{9E983E3D-A87B-45F2-BB18-4AA8D9126A7A}" srcOrd="0" destOrd="0" presId="urn:microsoft.com/office/officeart/2005/8/layout/radial3"/>
    <dgm:cxn modelId="{6278C338-47A7-46F6-8F2E-EA9CC112B668}" type="presOf" srcId="{CAFFAAA6-E4CC-4D2C-A89F-840893578009}" destId="{286D1838-83A1-41D2-ACA0-523F9E728424}" srcOrd="0" destOrd="0" presId="urn:microsoft.com/office/officeart/2005/8/layout/radial3"/>
    <dgm:cxn modelId="{5112E275-DC92-4DDD-ACE0-6B97D0AD29F2}" srcId="{D3668DF1-935A-4EE0-8308-B0EEA018391B}" destId="{8044A0DF-9119-4C70-9234-E9E31D600E93}" srcOrd="0" destOrd="0" parTransId="{0394E10E-27BF-4A3B-A585-012D21052FE1}" sibTransId="{ED49E2EF-838F-48BC-A3A0-24A932FE1D8D}"/>
    <dgm:cxn modelId="{1E16E4CF-1E30-4F88-B297-54225630E7C9}" type="presOf" srcId="{3B6AB1C7-3A65-49A1-94AB-62B082EF380A}" destId="{2F67193E-19C1-40F7-8407-EDF57C7D6DCE}" srcOrd="0" destOrd="0" presId="urn:microsoft.com/office/officeart/2005/8/layout/radial3"/>
    <dgm:cxn modelId="{FE8B2881-B466-4793-966D-CD38A87F0033}" srcId="{8044A0DF-9119-4C70-9234-E9E31D600E93}" destId="{EB957BA3-90D4-436B-8D4A-CC88A117A762}" srcOrd="3" destOrd="0" parTransId="{D256C0CD-95B4-4CC8-86F4-F99EBAB9D8D0}" sibTransId="{79C7A2A7-722F-4D0E-AA17-B6321E6C77EC}"/>
    <dgm:cxn modelId="{E6C7752E-883A-431A-B2FE-2F130F146BE9}" srcId="{8044A0DF-9119-4C70-9234-E9E31D600E93}" destId="{3B6AB1C7-3A65-49A1-94AB-62B082EF380A}" srcOrd="1" destOrd="0" parTransId="{5312894A-970D-4395-AB7A-C1D5FB561D75}" sibTransId="{CA14FCF5-6776-4DD9-9FE4-881CE39D6D47}"/>
    <dgm:cxn modelId="{67214315-0C79-498A-B41D-B644D3669F81}" type="presOf" srcId="{D3668DF1-935A-4EE0-8308-B0EEA018391B}" destId="{5379605A-555F-40ED-AE34-6E0BCEBD84BF}" srcOrd="0" destOrd="0" presId="urn:microsoft.com/office/officeart/2005/8/layout/radial3"/>
    <dgm:cxn modelId="{079D167E-CC29-4E5E-8F03-65D3B6ACF5E6}" type="presOf" srcId="{EB957BA3-90D4-436B-8D4A-CC88A117A762}" destId="{3CD1BC31-A6DA-49FA-8CD2-6972B3FD3AFF}" srcOrd="0" destOrd="0" presId="urn:microsoft.com/office/officeart/2005/8/layout/radial3"/>
    <dgm:cxn modelId="{6BFB29C3-B2BE-4D07-835A-73E03666697D}" type="presOf" srcId="{8044A0DF-9119-4C70-9234-E9E31D600E93}" destId="{2E2FA967-516A-4A6D-BB06-22FD19B0C1A7}" srcOrd="0" destOrd="0" presId="urn:microsoft.com/office/officeart/2005/8/layout/radial3"/>
    <dgm:cxn modelId="{7E516372-177C-4B38-8EFE-1B743D0A8E83}" type="presParOf" srcId="{5379605A-555F-40ED-AE34-6E0BCEBD84BF}" destId="{A7803618-CCB5-491A-BB28-8A2528BA9B11}" srcOrd="0" destOrd="0" presId="urn:microsoft.com/office/officeart/2005/8/layout/radial3"/>
    <dgm:cxn modelId="{CA2050AD-1FD2-4BD0-8CCF-65BC0CA2611B}" type="presParOf" srcId="{A7803618-CCB5-491A-BB28-8A2528BA9B11}" destId="{2E2FA967-516A-4A6D-BB06-22FD19B0C1A7}" srcOrd="0" destOrd="0" presId="urn:microsoft.com/office/officeart/2005/8/layout/radial3"/>
    <dgm:cxn modelId="{39F1F850-EBC3-446A-8F6F-1065A9294F7C}" type="presParOf" srcId="{A7803618-CCB5-491A-BB28-8A2528BA9B11}" destId="{9E983E3D-A87B-45F2-BB18-4AA8D9126A7A}" srcOrd="1" destOrd="0" presId="urn:microsoft.com/office/officeart/2005/8/layout/radial3"/>
    <dgm:cxn modelId="{D0E5F3DF-3FE0-4A8C-B1B0-B89A008385D6}" type="presParOf" srcId="{A7803618-CCB5-491A-BB28-8A2528BA9B11}" destId="{2F67193E-19C1-40F7-8407-EDF57C7D6DCE}" srcOrd="2" destOrd="0" presId="urn:microsoft.com/office/officeart/2005/8/layout/radial3"/>
    <dgm:cxn modelId="{1D14F28D-6BC0-4778-A6BC-F9D6B9B7F524}" type="presParOf" srcId="{A7803618-CCB5-491A-BB28-8A2528BA9B11}" destId="{286D1838-83A1-41D2-ACA0-523F9E728424}" srcOrd="3" destOrd="0" presId="urn:microsoft.com/office/officeart/2005/8/layout/radial3"/>
    <dgm:cxn modelId="{7D2D28B0-CD8E-464A-8441-B3A21F1C1B07}" type="presParOf" srcId="{A7803618-CCB5-491A-BB28-8A2528BA9B11}" destId="{3CD1BC31-A6DA-49FA-8CD2-6972B3FD3AF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28E100-78DD-4634-9CA0-2DBF9025C90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fa-IR"/>
        </a:p>
      </dgm:t>
    </dgm:pt>
    <dgm:pt modelId="{5C308144-C7EA-4958-8F04-5EF97BA1F27F}">
      <dgm:prSet phldrT="[Text]" custT="1"/>
      <dgm:spPr/>
      <dgm:t>
        <a:bodyPr/>
        <a:lstStyle/>
        <a:p>
          <a:pPr rtl="1"/>
          <a:r>
            <a:rPr lang="fa-IR" sz="2000" b="1" dirty="0" smtClean="0">
              <a:solidFill>
                <a:srgbClr val="FFFF00"/>
              </a:solidFill>
              <a:cs typeface="B Kamran" pitchFamily="2" charset="-78"/>
            </a:rPr>
            <a:t>گام اول</a:t>
          </a:r>
          <a:endParaRPr lang="fa-IR" sz="2000" b="1" dirty="0">
            <a:solidFill>
              <a:srgbClr val="FFFF00"/>
            </a:solidFill>
            <a:cs typeface="B Kamran" pitchFamily="2" charset="-78"/>
          </a:endParaRPr>
        </a:p>
      </dgm:t>
    </dgm:pt>
    <dgm:pt modelId="{9765F7B0-F873-4BEB-8CA0-A223BBDC1144}" type="parTrans" cxnId="{22B827E5-3E9B-478A-9FA4-B56806B3A2A4}">
      <dgm:prSet/>
      <dgm:spPr/>
      <dgm:t>
        <a:bodyPr/>
        <a:lstStyle/>
        <a:p>
          <a:pPr rtl="1"/>
          <a:endParaRPr lang="fa-IR"/>
        </a:p>
      </dgm:t>
    </dgm:pt>
    <dgm:pt modelId="{250B1A77-4B4F-4D90-A842-C810F1C1C1A7}" type="sibTrans" cxnId="{22B827E5-3E9B-478A-9FA4-B56806B3A2A4}">
      <dgm:prSet/>
      <dgm:spPr/>
      <dgm:t>
        <a:bodyPr/>
        <a:lstStyle/>
        <a:p>
          <a:pPr rtl="1"/>
          <a:endParaRPr lang="fa-IR"/>
        </a:p>
      </dgm:t>
    </dgm:pt>
    <dgm:pt modelId="{98811365-99D4-4702-B506-839C20984B63}">
      <dgm:prSet phldrT="[Text]" custT="1"/>
      <dgm:spPr/>
      <dgm:t>
        <a:bodyPr/>
        <a:lstStyle/>
        <a:p>
          <a:pPr rtl="1"/>
          <a:r>
            <a:rPr lang="fa-IR" sz="2800" b="1" dirty="0" smtClean="0">
              <a:cs typeface="B Kamran" pitchFamily="2" charset="-78"/>
            </a:rPr>
            <a:t>هر هدف را به مجموعه ای از کارهای مدیریت پذیر تجزیه کنید</a:t>
          </a:r>
          <a:endParaRPr lang="fa-IR" sz="2800" b="1" dirty="0">
            <a:cs typeface="B Kamran" pitchFamily="2" charset="-78"/>
          </a:endParaRPr>
        </a:p>
      </dgm:t>
    </dgm:pt>
    <dgm:pt modelId="{216B3882-0B34-4BDC-9EB1-BD4244A556D7}" type="parTrans" cxnId="{241864AC-4692-47AD-8DD0-C2FBBF24E909}">
      <dgm:prSet/>
      <dgm:spPr/>
      <dgm:t>
        <a:bodyPr/>
        <a:lstStyle/>
        <a:p>
          <a:pPr rtl="1"/>
          <a:endParaRPr lang="fa-IR"/>
        </a:p>
      </dgm:t>
    </dgm:pt>
    <dgm:pt modelId="{ECB35134-5350-4AB4-93AB-A1CEAB12E006}" type="sibTrans" cxnId="{241864AC-4692-47AD-8DD0-C2FBBF24E909}">
      <dgm:prSet/>
      <dgm:spPr/>
      <dgm:t>
        <a:bodyPr/>
        <a:lstStyle/>
        <a:p>
          <a:pPr rtl="1"/>
          <a:endParaRPr lang="fa-IR"/>
        </a:p>
      </dgm:t>
    </dgm:pt>
    <dgm:pt modelId="{DAC72772-5F91-4E3B-8836-76FB6B143F8C}">
      <dgm:prSet phldrT="[Text]" custT="1"/>
      <dgm:spPr/>
      <dgm:t>
        <a:bodyPr/>
        <a:lstStyle/>
        <a:p>
          <a:pPr rtl="1"/>
          <a:r>
            <a:rPr lang="fa-IR" sz="2000" b="1" dirty="0" smtClean="0">
              <a:solidFill>
                <a:srgbClr val="FFFF00"/>
              </a:solidFill>
              <a:cs typeface="B Kamran" pitchFamily="2" charset="-78"/>
            </a:rPr>
            <a:t>گام دوم</a:t>
          </a:r>
          <a:endParaRPr lang="fa-IR" sz="2000" b="1" dirty="0">
            <a:solidFill>
              <a:srgbClr val="FFFF00"/>
            </a:solidFill>
            <a:cs typeface="B Kamran" pitchFamily="2" charset="-78"/>
          </a:endParaRPr>
        </a:p>
      </dgm:t>
    </dgm:pt>
    <dgm:pt modelId="{83472402-84E0-4AC9-8C0B-35F0C13AAF49}" type="parTrans" cxnId="{4C6DB440-A890-4FD5-9A84-2DAE01C2DE64}">
      <dgm:prSet/>
      <dgm:spPr/>
      <dgm:t>
        <a:bodyPr/>
        <a:lstStyle/>
        <a:p>
          <a:pPr rtl="1"/>
          <a:endParaRPr lang="fa-IR"/>
        </a:p>
      </dgm:t>
    </dgm:pt>
    <dgm:pt modelId="{8F5B112A-97FC-46AC-9C8B-4A325FE4D8FF}" type="sibTrans" cxnId="{4C6DB440-A890-4FD5-9A84-2DAE01C2DE64}">
      <dgm:prSet/>
      <dgm:spPr/>
      <dgm:t>
        <a:bodyPr/>
        <a:lstStyle/>
        <a:p>
          <a:pPr rtl="1"/>
          <a:endParaRPr lang="fa-IR"/>
        </a:p>
      </dgm:t>
    </dgm:pt>
    <dgm:pt modelId="{1958A7D7-0DDA-40CA-AF5D-33B8B7BC3579}">
      <dgm:prSet phldrT="[Text]" custT="1"/>
      <dgm:spPr/>
      <dgm:t>
        <a:bodyPr/>
        <a:lstStyle/>
        <a:p>
          <a:pPr rtl="1"/>
          <a:r>
            <a:rPr lang="fa-IR" sz="2800" b="1" dirty="0" smtClean="0">
              <a:cs typeface="B Kamran" pitchFamily="2" charset="-78"/>
            </a:rPr>
            <a:t>اولویت بندی کنید.</a:t>
          </a:r>
          <a:endParaRPr lang="fa-IR" sz="2800" b="1" dirty="0">
            <a:cs typeface="B Kamran" pitchFamily="2" charset="-78"/>
          </a:endParaRPr>
        </a:p>
      </dgm:t>
    </dgm:pt>
    <dgm:pt modelId="{A9806EBD-8DED-46BB-9314-C363B76ED23E}" type="parTrans" cxnId="{DF7939CE-F0CF-44D5-8250-C65914D046B6}">
      <dgm:prSet/>
      <dgm:spPr/>
      <dgm:t>
        <a:bodyPr/>
        <a:lstStyle/>
        <a:p>
          <a:pPr rtl="1"/>
          <a:endParaRPr lang="fa-IR"/>
        </a:p>
      </dgm:t>
    </dgm:pt>
    <dgm:pt modelId="{C2193551-9CA7-40E5-9262-B93B7CCA5AC7}" type="sibTrans" cxnId="{DF7939CE-F0CF-44D5-8250-C65914D046B6}">
      <dgm:prSet/>
      <dgm:spPr/>
      <dgm:t>
        <a:bodyPr/>
        <a:lstStyle/>
        <a:p>
          <a:pPr rtl="1"/>
          <a:endParaRPr lang="fa-IR"/>
        </a:p>
      </dgm:t>
    </dgm:pt>
    <dgm:pt modelId="{1DFDF042-7E31-4C17-911D-F1DEF19C50BA}">
      <dgm:prSet phldrT="[Text]" custT="1"/>
      <dgm:spPr/>
      <dgm:t>
        <a:bodyPr/>
        <a:lstStyle/>
        <a:p>
          <a:pPr rtl="1"/>
          <a:r>
            <a:rPr lang="fa-IR" sz="2000" b="1" dirty="0" smtClean="0">
              <a:solidFill>
                <a:srgbClr val="FFFF00"/>
              </a:solidFill>
              <a:cs typeface="B Kamran" pitchFamily="2" charset="-78"/>
            </a:rPr>
            <a:t>گام چهارم</a:t>
          </a:r>
          <a:endParaRPr lang="fa-IR" sz="2000" b="1" dirty="0">
            <a:solidFill>
              <a:srgbClr val="FFFF00"/>
            </a:solidFill>
            <a:cs typeface="B Kamran" pitchFamily="2" charset="-78"/>
          </a:endParaRPr>
        </a:p>
      </dgm:t>
    </dgm:pt>
    <dgm:pt modelId="{7EAB1531-8472-41A0-B483-915D4530F8E7}" type="parTrans" cxnId="{580B34AC-54BC-45EC-AAF4-BD89FA512440}">
      <dgm:prSet/>
      <dgm:spPr/>
      <dgm:t>
        <a:bodyPr/>
        <a:lstStyle/>
        <a:p>
          <a:pPr rtl="1"/>
          <a:endParaRPr lang="fa-IR"/>
        </a:p>
      </dgm:t>
    </dgm:pt>
    <dgm:pt modelId="{E12B252B-4C08-4A75-B6F7-901FDD325EA2}" type="sibTrans" cxnId="{580B34AC-54BC-45EC-AAF4-BD89FA512440}">
      <dgm:prSet/>
      <dgm:spPr/>
      <dgm:t>
        <a:bodyPr/>
        <a:lstStyle/>
        <a:p>
          <a:pPr rtl="1"/>
          <a:endParaRPr lang="fa-IR"/>
        </a:p>
      </dgm:t>
    </dgm:pt>
    <dgm:pt modelId="{EFD6B3BE-5406-4637-A700-477C1E3D5F50}">
      <dgm:prSet phldrT="[Text]" custT="1"/>
      <dgm:spPr/>
      <dgm:t>
        <a:bodyPr/>
        <a:lstStyle/>
        <a:p>
          <a:pPr rtl="1"/>
          <a:r>
            <a:rPr lang="fa-IR" sz="2800" b="1" dirty="0" smtClean="0">
              <a:cs typeface="B Kamran" pitchFamily="2" charset="-78"/>
            </a:rPr>
            <a:t>برآورد زمان انجام دهید.</a:t>
          </a:r>
          <a:endParaRPr lang="fa-IR" sz="2800" b="1" dirty="0">
            <a:cs typeface="B Kamran" pitchFamily="2" charset="-78"/>
          </a:endParaRPr>
        </a:p>
      </dgm:t>
    </dgm:pt>
    <dgm:pt modelId="{F632021A-0B7E-4BCD-8976-CDEC4ED96C6E}" type="parTrans" cxnId="{EC0F8818-C45D-4D55-934F-2E887514DA23}">
      <dgm:prSet/>
      <dgm:spPr/>
      <dgm:t>
        <a:bodyPr/>
        <a:lstStyle/>
        <a:p>
          <a:pPr rtl="1"/>
          <a:endParaRPr lang="fa-IR"/>
        </a:p>
      </dgm:t>
    </dgm:pt>
    <dgm:pt modelId="{23F27C89-35D0-4E2A-BA63-859E8A948C80}" type="sibTrans" cxnId="{EC0F8818-C45D-4D55-934F-2E887514DA23}">
      <dgm:prSet/>
      <dgm:spPr/>
      <dgm:t>
        <a:bodyPr/>
        <a:lstStyle/>
        <a:p>
          <a:pPr rtl="1"/>
          <a:endParaRPr lang="fa-IR"/>
        </a:p>
      </dgm:t>
    </dgm:pt>
    <dgm:pt modelId="{516EFCB8-E50F-470A-AA7B-2CD9151EE7CC}">
      <dgm:prSet phldrT="[Text]" custT="1"/>
      <dgm:spPr/>
      <dgm:t>
        <a:bodyPr/>
        <a:lstStyle/>
        <a:p>
          <a:pPr rtl="1"/>
          <a:r>
            <a:rPr lang="fa-IR" sz="2000" b="1" dirty="0" smtClean="0">
              <a:solidFill>
                <a:srgbClr val="FFFF00"/>
              </a:solidFill>
              <a:cs typeface="B Kamran" pitchFamily="2" charset="-78"/>
            </a:rPr>
            <a:t>گام سوم</a:t>
          </a:r>
          <a:endParaRPr lang="fa-IR" sz="2000" b="1" dirty="0">
            <a:solidFill>
              <a:srgbClr val="FFFF00"/>
            </a:solidFill>
            <a:cs typeface="B Kamran" pitchFamily="2" charset="-78"/>
          </a:endParaRPr>
        </a:p>
      </dgm:t>
    </dgm:pt>
    <dgm:pt modelId="{36FD809E-9035-4A49-8C42-87FABD8DEEA5}" type="parTrans" cxnId="{487ACBCE-FC21-4830-A456-AF8E84A8E982}">
      <dgm:prSet/>
      <dgm:spPr/>
      <dgm:t>
        <a:bodyPr/>
        <a:lstStyle/>
        <a:p>
          <a:pPr rtl="1"/>
          <a:endParaRPr lang="fa-IR"/>
        </a:p>
      </dgm:t>
    </dgm:pt>
    <dgm:pt modelId="{79759748-A495-4B2C-974D-7EFD36D109F7}" type="sibTrans" cxnId="{487ACBCE-FC21-4830-A456-AF8E84A8E982}">
      <dgm:prSet/>
      <dgm:spPr/>
      <dgm:t>
        <a:bodyPr/>
        <a:lstStyle/>
        <a:p>
          <a:pPr rtl="1"/>
          <a:endParaRPr lang="fa-IR"/>
        </a:p>
      </dgm:t>
    </dgm:pt>
    <dgm:pt modelId="{EFC38FE0-4A2F-4E58-BAE9-23EBA0214EE6}">
      <dgm:prSet custT="1"/>
      <dgm:spPr/>
      <dgm:t>
        <a:bodyPr/>
        <a:lstStyle/>
        <a:p>
          <a:pPr rtl="1"/>
          <a:r>
            <a:rPr lang="fa-IR" sz="2800" b="1" dirty="0" smtClean="0">
              <a:cs typeface="B Kamran" pitchFamily="2" charset="-78"/>
            </a:rPr>
            <a:t>توالی کارها را مشخص کنید.</a:t>
          </a:r>
          <a:endParaRPr lang="fa-IR" sz="2800" b="1" dirty="0">
            <a:cs typeface="B Kamran" pitchFamily="2" charset="-78"/>
          </a:endParaRPr>
        </a:p>
      </dgm:t>
    </dgm:pt>
    <dgm:pt modelId="{035042E8-4393-462F-A371-2B90670758A0}" type="parTrans" cxnId="{AFD5F3C8-C498-49FD-8F40-7947BFC60A7E}">
      <dgm:prSet/>
      <dgm:spPr/>
      <dgm:t>
        <a:bodyPr/>
        <a:lstStyle/>
        <a:p>
          <a:pPr rtl="1"/>
          <a:endParaRPr lang="fa-IR"/>
        </a:p>
      </dgm:t>
    </dgm:pt>
    <dgm:pt modelId="{791E1834-C305-4D72-81DA-CEB556DA5182}" type="sibTrans" cxnId="{AFD5F3C8-C498-49FD-8F40-7947BFC60A7E}">
      <dgm:prSet/>
      <dgm:spPr/>
      <dgm:t>
        <a:bodyPr/>
        <a:lstStyle/>
        <a:p>
          <a:pPr rtl="1"/>
          <a:endParaRPr lang="fa-IR"/>
        </a:p>
      </dgm:t>
    </dgm:pt>
    <dgm:pt modelId="{A192F9BA-6EF3-489E-9158-3CDAEF740C53}" type="pres">
      <dgm:prSet presAssocID="{5228E100-78DD-4634-9CA0-2DBF9025C904}" presName="linearFlow" presStyleCnt="0">
        <dgm:presLayoutVars>
          <dgm:dir/>
          <dgm:animLvl val="lvl"/>
          <dgm:resizeHandles val="exact"/>
        </dgm:presLayoutVars>
      </dgm:prSet>
      <dgm:spPr/>
      <dgm:t>
        <a:bodyPr/>
        <a:lstStyle/>
        <a:p>
          <a:pPr rtl="1"/>
          <a:endParaRPr lang="fa-IR"/>
        </a:p>
      </dgm:t>
    </dgm:pt>
    <dgm:pt modelId="{CDAFCFAB-29AB-45FC-BC1A-901627D638CF}" type="pres">
      <dgm:prSet presAssocID="{5C308144-C7EA-4958-8F04-5EF97BA1F27F}" presName="composite" presStyleCnt="0"/>
      <dgm:spPr/>
    </dgm:pt>
    <dgm:pt modelId="{2F284BAE-1CFF-497E-B8DF-E06FEF3C3050}" type="pres">
      <dgm:prSet presAssocID="{5C308144-C7EA-4958-8F04-5EF97BA1F27F}" presName="parentText" presStyleLbl="alignNode1" presStyleIdx="0" presStyleCnt="4">
        <dgm:presLayoutVars>
          <dgm:chMax val="1"/>
          <dgm:bulletEnabled val="1"/>
        </dgm:presLayoutVars>
      </dgm:prSet>
      <dgm:spPr/>
      <dgm:t>
        <a:bodyPr/>
        <a:lstStyle/>
        <a:p>
          <a:pPr rtl="1"/>
          <a:endParaRPr lang="fa-IR"/>
        </a:p>
      </dgm:t>
    </dgm:pt>
    <dgm:pt modelId="{36FEFEF8-D88B-4838-8BE3-11AD71DF6695}" type="pres">
      <dgm:prSet presAssocID="{5C308144-C7EA-4958-8F04-5EF97BA1F27F}" presName="descendantText" presStyleLbl="alignAcc1" presStyleIdx="0" presStyleCnt="4" custLinFactNeighborX="-509" custLinFactNeighborY="-3549">
        <dgm:presLayoutVars>
          <dgm:bulletEnabled val="1"/>
        </dgm:presLayoutVars>
      </dgm:prSet>
      <dgm:spPr/>
      <dgm:t>
        <a:bodyPr/>
        <a:lstStyle/>
        <a:p>
          <a:pPr rtl="1"/>
          <a:endParaRPr lang="fa-IR"/>
        </a:p>
      </dgm:t>
    </dgm:pt>
    <dgm:pt modelId="{4ED8C895-5752-476C-8241-4B6FAF75ADAC}" type="pres">
      <dgm:prSet presAssocID="{250B1A77-4B4F-4D90-A842-C810F1C1C1A7}" presName="sp" presStyleCnt="0"/>
      <dgm:spPr/>
    </dgm:pt>
    <dgm:pt modelId="{E85DA02E-F71C-452F-A47B-BD024CA68F02}" type="pres">
      <dgm:prSet presAssocID="{DAC72772-5F91-4E3B-8836-76FB6B143F8C}" presName="composite" presStyleCnt="0"/>
      <dgm:spPr/>
    </dgm:pt>
    <dgm:pt modelId="{3410641E-07D2-4272-AE74-A5181B046BE7}" type="pres">
      <dgm:prSet presAssocID="{DAC72772-5F91-4E3B-8836-76FB6B143F8C}" presName="parentText" presStyleLbl="alignNode1" presStyleIdx="1" presStyleCnt="4">
        <dgm:presLayoutVars>
          <dgm:chMax val="1"/>
          <dgm:bulletEnabled val="1"/>
        </dgm:presLayoutVars>
      </dgm:prSet>
      <dgm:spPr/>
      <dgm:t>
        <a:bodyPr/>
        <a:lstStyle/>
        <a:p>
          <a:pPr rtl="1"/>
          <a:endParaRPr lang="fa-IR"/>
        </a:p>
      </dgm:t>
    </dgm:pt>
    <dgm:pt modelId="{FA156A95-E02D-4B57-B2DD-C39694552D57}" type="pres">
      <dgm:prSet presAssocID="{DAC72772-5F91-4E3B-8836-76FB6B143F8C}" presName="descendantText" presStyleLbl="alignAcc1" presStyleIdx="1" presStyleCnt="4">
        <dgm:presLayoutVars>
          <dgm:bulletEnabled val="1"/>
        </dgm:presLayoutVars>
      </dgm:prSet>
      <dgm:spPr/>
      <dgm:t>
        <a:bodyPr/>
        <a:lstStyle/>
        <a:p>
          <a:pPr rtl="1"/>
          <a:endParaRPr lang="fa-IR"/>
        </a:p>
      </dgm:t>
    </dgm:pt>
    <dgm:pt modelId="{3C166D8A-1036-4D73-BEEB-0B3DA55D5A2E}" type="pres">
      <dgm:prSet presAssocID="{8F5B112A-97FC-46AC-9C8B-4A325FE4D8FF}" presName="sp" presStyleCnt="0"/>
      <dgm:spPr/>
    </dgm:pt>
    <dgm:pt modelId="{6815AEEF-AFAA-46CB-946A-0E374E378F01}" type="pres">
      <dgm:prSet presAssocID="{516EFCB8-E50F-470A-AA7B-2CD9151EE7CC}" presName="composite" presStyleCnt="0"/>
      <dgm:spPr/>
    </dgm:pt>
    <dgm:pt modelId="{CB1370C2-1FEA-4EB8-88A8-223C0CFDF034}" type="pres">
      <dgm:prSet presAssocID="{516EFCB8-E50F-470A-AA7B-2CD9151EE7CC}" presName="parentText" presStyleLbl="alignNode1" presStyleIdx="2" presStyleCnt="4">
        <dgm:presLayoutVars>
          <dgm:chMax val="1"/>
          <dgm:bulletEnabled val="1"/>
        </dgm:presLayoutVars>
      </dgm:prSet>
      <dgm:spPr/>
      <dgm:t>
        <a:bodyPr/>
        <a:lstStyle/>
        <a:p>
          <a:pPr rtl="1"/>
          <a:endParaRPr lang="fa-IR"/>
        </a:p>
      </dgm:t>
    </dgm:pt>
    <dgm:pt modelId="{C5BDE33B-919C-469B-A433-21CB584DDE4B}" type="pres">
      <dgm:prSet presAssocID="{516EFCB8-E50F-470A-AA7B-2CD9151EE7CC}" presName="descendantText" presStyleLbl="alignAcc1" presStyleIdx="2" presStyleCnt="4">
        <dgm:presLayoutVars>
          <dgm:bulletEnabled val="1"/>
        </dgm:presLayoutVars>
      </dgm:prSet>
      <dgm:spPr/>
      <dgm:t>
        <a:bodyPr/>
        <a:lstStyle/>
        <a:p>
          <a:pPr rtl="1"/>
          <a:endParaRPr lang="fa-IR"/>
        </a:p>
      </dgm:t>
    </dgm:pt>
    <dgm:pt modelId="{F3AF5C7D-D738-4AF6-A4A9-7B1112A3FBA3}" type="pres">
      <dgm:prSet presAssocID="{79759748-A495-4B2C-974D-7EFD36D109F7}" presName="sp" presStyleCnt="0"/>
      <dgm:spPr/>
    </dgm:pt>
    <dgm:pt modelId="{A0F038F5-91FE-487A-ADDC-D02676F11240}" type="pres">
      <dgm:prSet presAssocID="{1DFDF042-7E31-4C17-911D-F1DEF19C50BA}" presName="composite" presStyleCnt="0"/>
      <dgm:spPr/>
    </dgm:pt>
    <dgm:pt modelId="{F0EA303E-70FA-4B70-9A74-6EB7ECE5C30C}" type="pres">
      <dgm:prSet presAssocID="{1DFDF042-7E31-4C17-911D-F1DEF19C50BA}" presName="parentText" presStyleLbl="alignNode1" presStyleIdx="3" presStyleCnt="4">
        <dgm:presLayoutVars>
          <dgm:chMax val="1"/>
          <dgm:bulletEnabled val="1"/>
        </dgm:presLayoutVars>
      </dgm:prSet>
      <dgm:spPr/>
      <dgm:t>
        <a:bodyPr/>
        <a:lstStyle/>
        <a:p>
          <a:pPr rtl="1"/>
          <a:endParaRPr lang="fa-IR"/>
        </a:p>
      </dgm:t>
    </dgm:pt>
    <dgm:pt modelId="{6E26AA05-425E-4C7C-A733-89E9AF784BC1}" type="pres">
      <dgm:prSet presAssocID="{1DFDF042-7E31-4C17-911D-F1DEF19C50BA}" presName="descendantText" presStyleLbl="alignAcc1" presStyleIdx="3" presStyleCnt="4" custLinFactNeighborX="6671" custLinFactNeighborY="4849">
        <dgm:presLayoutVars>
          <dgm:bulletEnabled val="1"/>
        </dgm:presLayoutVars>
      </dgm:prSet>
      <dgm:spPr/>
      <dgm:t>
        <a:bodyPr/>
        <a:lstStyle/>
        <a:p>
          <a:pPr rtl="1"/>
          <a:endParaRPr lang="fa-IR"/>
        </a:p>
      </dgm:t>
    </dgm:pt>
  </dgm:ptLst>
  <dgm:cxnLst>
    <dgm:cxn modelId="{EDBA4A0C-12F8-4A69-A52F-E2C45F296A33}" type="presOf" srcId="{EFC38FE0-4A2F-4E58-BAE9-23EBA0214EE6}" destId="{C5BDE33B-919C-469B-A433-21CB584DDE4B}" srcOrd="0" destOrd="0" presId="urn:microsoft.com/office/officeart/2005/8/layout/chevron2"/>
    <dgm:cxn modelId="{5079F42E-EED6-4F5B-8BED-A37CB23F4553}" type="presOf" srcId="{98811365-99D4-4702-B506-839C20984B63}" destId="{36FEFEF8-D88B-4838-8BE3-11AD71DF6695}" srcOrd="0" destOrd="0" presId="urn:microsoft.com/office/officeart/2005/8/layout/chevron2"/>
    <dgm:cxn modelId="{4C6DB440-A890-4FD5-9A84-2DAE01C2DE64}" srcId="{5228E100-78DD-4634-9CA0-2DBF9025C904}" destId="{DAC72772-5F91-4E3B-8836-76FB6B143F8C}" srcOrd="1" destOrd="0" parTransId="{83472402-84E0-4AC9-8C0B-35F0C13AAF49}" sibTransId="{8F5B112A-97FC-46AC-9C8B-4A325FE4D8FF}"/>
    <dgm:cxn modelId="{1564793C-F7BC-447F-96C7-4050916F42A0}" type="presOf" srcId="{5228E100-78DD-4634-9CA0-2DBF9025C904}" destId="{A192F9BA-6EF3-489E-9158-3CDAEF740C53}" srcOrd="0" destOrd="0" presId="urn:microsoft.com/office/officeart/2005/8/layout/chevron2"/>
    <dgm:cxn modelId="{580B34AC-54BC-45EC-AAF4-BD89FA512440}" srcId="{5228E100-78DD-4634-9CA0-2DBF9025C904}" destId="{1DFDF042-7E31-4C17-911D-F1DEF19C50BA}" srcOrd="3" destOrd="0" parTransId="{7EAB1531-8472-41A0-B483-915D4530F8E7}" sibTransId="{E12B252B-4C08-4A75-B6F7-901FDD325EA2}"/>
    <dgm:cxn modelId="{65425EB8-89AC-4FF8-BEA9-030882B49638}" type="presOf" srcId="{EFD6B3BE-5406-4637-A700-477C1E3D5F50}" destId="{6E26AA05-425E-4C7C-A733-89E9AF784BC1}" srcOrd="0" destOrd="0" presId="urn:microsoft.com/office/officeart/2005/8/layout/chevron2"/>
    <dgm:cxn modelId="{22B827E5-3E9B-478A-9FA4-B56806B3A2A4}" srcId="{5228E100-78DD-4634-9CA0-2DBF9025C904}" destId="{5C308144-C7EA-4958-8F04-5EF97BA1F27F}" srcOrd="0" destOrd="0" parTransId="{9765F7B0-F873-4BEB-8CA0-A223BBDC1144}" sibTransId="{250B1A77-4B4F-4D90-A842-C810F1C1C1A7}"/>
    <dgm:cxn modelId="{487ACBCE-FC21-4830-A456-AF8E84A8E982}" srcId="{5228E100-78DD-4634-9CA0-2DBF9025C904}" destId="{516EFCB8-E50F-470A-AA7B-2CD9151EE7CC}" srcOrd="2" destOrd="0" parTransId="{36FD809E-9035-4A49-8C42-87FABD8DEEA5}" sibTransId="{79759748-A495-4B2C-974D-7EFD36D109F7}"/>
    <dgm:cxn modelId="{E4C733FC-ED04-40C6-8565-32934FCA759F}" type="presOf" srcId="{516EFCB8-E50F-470A-AA7B-2CD9151EE7CC}" destId="{CB1370C2-1FEA-4EB8-88A8-223C0CFDF034}" srcOrd="0" destOrd="0" presId="urn:microsoft.com/office/officeart/2005/8/layout/chevron2"/>
    <dgm:cxn modelId="{AFD5F3C8-C498-49FD-8F40-7947BFC60A7E}" srcId="{516EFCB8-E50F-470A-AA7B-2CD9151EE7CC}" destId="{EFC38FE0-4A2F-4E58-BAE9-23EBA0214EE6}" srcOrd="0" destOrd="0" parTransId="{035042E8-4393-462F-A371-2B90670758A0}" sibTransId="{791E1834-C305-4D72-81DA-CEB556DA5182}"/>
    <dgm:cxn modelId="{8EFA0123-CB0C-4757-B5E7-E43C34C76B06}" type="presOf" srcId="{1958A7D7-0DDA-40CA-AF5D-33B8B7BC3579}" destId="{FA156A95-E02D-4B57-B2DD-C39694552D57}" srcOrd="0" destOrd="0" presId="urn:microsoft.com/office/officeart/2005/8/layout/chevron2"/>
    <dgm:cxn modelId="{EC0F8818-C45D-4D55-934F-2E887514DA23}" srcId="{1DFDF042-7E31-4C17-911D-F1DEF19C50BA}" destId="{EFD6B3BE-5406-4637-A700-477C1E3D5F50}" srcOrd="0" destOrd="0" parTransId="{F632021A-0B7E-4BCD-8976-CDEC4ED96C6E}" sibTransId="{23F27C89-35D0-4E2A-BA63-859E8A948C80}"/>
    <dgm:cxn modelId="{6AB3EFAB-297B-4E55-B2F6-67ADFF88DFE7}" type="presOf" srcId="{5C308144-C7EA-4958-8F04-5EF97BA1F27F}" destId="{2F284BAE-1CFF-497E-B8DF-E06FEF3C3050}" srcOrd="0" destOrd="0" presId="urn:microsoft.com/office/officeart/2005/8/layout/chevron2"/>
    <dgm:cxn modelId="{241864AC-4692-47AD-8DD0-C2FBBF24E909}" srcId="{5C308144-C7EA-4958-8F04-5EF97BA1F27F}" destId="{98811365-99D4-4702-B506-839C20984B63}" srcOrd="0" destOrd="0" parTransId="{216B3882-0B34-4BDC-9EB1-BD4244A556D7}" sibTransId="{ECB35134-5350-4AB4-93AB-A1CEAB12E006}"/>
    <dgm:cxn modelId="{DF7939CE-F0CF-44D5-8250-C65914D046B6}" srcId="{DAC72772-5F91-4E3B-8836-76FB6B143F8C}" destId="{1958A7D7-0DDA-40CA-AF5D-33B8B7BC3579}" srcOrd="0" destOrd="0" parTransId="{A9806EBD-8DED-46BB-9314-C363B76ED23E}" sibTransId="{C2193551-9CA7-40E5-9262-B93B7CCA5AC7}"/>
    <dgm:cxn modelId="{30C98942-6C7F-41AC-817E-D02A40E4CEEF}" type="presOf" srcId="{1DFDF042-7E31-4C17-911D-F1DEF19C50BA}" destId="{F0EA303E-70FA-4B70-9A74-6EB7ECE5C30C}" srcOrd="0" destOrd="0" presId="urn:microsoft.com/office/officeart/2005/8/layout/chevron2"/>
    <dgm:cxn modelId="{E9B13207-1FCC-4355-B016-5FE778E67B74}" type="presOf" srcId="{DAC72772-5F91-4E3B-8836-76FB6B143F8C}" destId="{3410641E-07D2-4272-AE74-A5181B046BE7}" srcOrd="0" destOrd="0" presId="urn:microsoft.com/office/officeart/2005/8/layout/chevron2"/>
    <dgm:cxn modelId="{FA3B1653-B12A-4B22-B0FC-A7B6DF76A4E5}" type="presParOf" srcId="{A192F9BA-6EF3-489E-9158-3CDAEF740C53}" destId="{CDAFCFAB-29AB-45FC-BC1A-901627D638CF}" srcOrd="0" destOrd="0" presId="urn:microsoft.com/office/officeart/2005/8/layout/chevron2"/>
    <dgm:cxn modelId="{763B7FE2-E9A8-42BB-BE2D-75989F9FCD6E}" type="presParOf" srcId="{CDAFCFAB-29AB-45FC-BC1A-901627D638CF}" destId="{2F284BAE-1CFF-497E-B8DF-E06FEF3C3050}" srcOrd="0" destOrd="0" presId="urn:microsoft.com/office/officeart/2005/8/layout/chevron2"/>
    <dgm:cxn modelId="{5536BD3A-EDA4-490B-878D-5BDF119AF2A9}" type="presParOf" srcId="{CDAFCFAB-29AB-45FC-BC1A-901627D638CF}" destId="{36FEFEF8-D88B-4838-8BE3-11AD71DF6695}" srcOrd="1" destOrd="0" presId="urn:microsoft.com/office/officeart/2005/8/layout/chevron2"/>
    <dgm:cxn modelId="{5CD505AF-042E-44D8-9218-C42BB941C23F}" type="presParOf" srcId="{A192F9BA-6EF3-489E-9158-3CDAEF740C53}" destId="{4ED8C895-5752-476C-8241-4B6FAF75ADAC}" srcOrd="1" destOrd="0" presId="urn:microsoft.com/office/officeart/2005/8/layout/chevron2"/>
    <dgm:cxn modelId="{F02D9BE1-CCA5-4429-8E0A-03CE251703FB}" type="presParOf" srcId="{A192F9BA-6EF3-489E-9158-3CDAEF740C53}" destId="{E85DA02E-F71C-452F-A47B-BD024CA68F02}" srcOrd="2" destOrd="0" presId="urn:microsoft.com/office/officeart/2005/8/layout/chevron2"/>
    <dgm:cxn modelId="{0F2A1E81-0B31-44C1-90B0-288EBFDC7D54}" type="presParOf" srcId="{E85DA02E-F71C-452F-A47B-BD024CA68F02}" destId="{3410641E-07D2-4272-AE74-A5181B046BE7}" srcOrd="0" destOrd="0" presId="urn:microsoft.com/office/officeart/2005/8/layout/chevron2"/>
    <dgm:cxn modelId="{6B8FFEFE-5845-4396-B357-12EAB7399EAF}" type="presParOf" srcId="{E85DA02E-F71C-452F-A47B-BD024CA68F02}" destId="{FA156A95-E02D-4B57-B2DD-C39694552D57}" srcOrd="1" destOrd="0" presId="urn:microsoft.com/office/officeart/2005/8/layout/chevron2"/>
    <dgm:cxn modelId="{FFDDFFC2-B0C8-4A8A-AEC3-5E5EDEA61340}" type="presParOf" srcId="{A192F9BA-6EF3-489E-9158-3CDAEF740C53}" destId="{3C166D8A-1036-4D73-BEEB-0B3DA55D5A2E}" srcOrd="3" destOrd="0" presId="urn:microsoft.com/office/officeart/2005/8/layout/chevron2"/>
    <dgm:cxn modelId="{7CAE54BD-2F3D-4A5D-A3AA-8099BFEF6669}" type="presParOf" srcId="{A192F9BA-6EF3-489E-9158-3CDAEF740C53}" destId="{6815AEEF-AFAA-46CB-946A-0E374E378F01}" srcOrd="4" destOrd="0" presId="urn:microsoft.com/office/officeart/2005/8/layout/chevron2"/>
    <dgm:cxn modelId="{97EEA14A-F44F-43A3-967F-9A4C21C95CBE}" type="presParOf" srcId="{6815AEEF-AFAA-46CB-946A-0E374E378F01}" destId="{CB1370C2-1FEA-4EB8-88A8-223C0CFDF034}" srcOrd="0" destOrd="0" presId="urn:microsoft.com/office/officeart/2005/8/layout/chevron2"/>
    <dgm:cxn modelId="{6057D7A9-AB6A-454E-BB4F-F4C623A70D50}" type="presParOf" srcId="{6815AEEF-AFAA-46CB-946A-0E374E378F01}" destId="{C5BDE33B-919C-469B-A433-21CB584DDE4B}" srcOrd="1" destOrd="0" presId="urn:microsoft.com/office/officeart/2005/8/layout/chevron2"/>
    <dgm:cxn modelId="{06A8BD20-49BE-4041-9A10-D4BBA16E4F6F}" type="presParOf" srcId="{A192F9BA-6EF3-489E-9158-3CDAEF740C53}" destId="{F3AF5C7D-D738-4AF6-A4A9-7B1112A3FBA3}" srcOrd="5" destOrd="0" presId="urn:microsoft.com/office/officeart/2005/8/layout/chevron2"/>
    <dgm:cxn modelId="{7089D536-E0A6-4024-BB1A-974B61070429}" type="presParOf" srcId="{A192F9BA-6EF3-489E-9158-3CDAEF740C53}" destId="{A0F038F5-91FE-487A-ADDC-D02676F11240}" srcOrd="6" destOrd="0" presId="urn:microsoft.com/office/officeart/2005/8/layout/chevron2"/>
    <dgm:cxn modelId="{9C039CA1-4B77-4874-AFB0-59726B2DBBD3}" type="presParOf" srcId="{A0F038F5-91FE-487A-ADDC-D02676F11240}" destId="{F0EA303E-70FA-4B70-9A74-6EB7ECE5C30C}" srcOrd="0" destOrd="0" presId="urn:microsoft.com/office/officeart/2005/8/layout/chevron2"/>
    <dgm:cxn modelId="{6FBF73E3-1E7D-465C-83B8-A1A45D414688}" type="presParOf" srcId="{A0F038F5-91FE-487A-ADDC-D02676F11240}" destId="{6E26AA05-425E-4C7C-A733-89E9AF784B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4700DD-B7DB-4B5F-86F1-EBEABF41CB03}"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pPr rtl="1"/>
          <a:endParaRPr lang="fa-IR"/>
        </a:p>
      </dgm:t>
    </dgm:pt>
    <dgm:pt modelId="{C3EA0789-2AF9-4EA6-8148-C1B876B50361}">
      <dgm:prSet phldrT="[Text]"/>
      <dgm:spPr/>
      <dgm:t>
        <a:bodyPr/>
        <a:lstStyle/>
        <a:p>
          <a:pPr rtl="1"/>
          <a:r>
            <a:rPr lang="fa-IR" dirty="0" smtClean="0">
              <a:cs typeface="B Lotus" pitchFamily="2" charset="-78"/>
            </a:rPr>
            <a:t>استفاده حاکثری از زمان از طریق کار اثربخش تر و هدفمند تر</a:t>
          </a:r>
          <a:endParaRPr lang="fa-IR" dirty="0">
            <a:cs typeface="B Lotus" pitchFamily="2" charset="-78"/>
          </a:endParaRPr>
        </a:p>
      </dgm:t>
    </dgm:pt>
    <dgm:pt modelId="{E2D14FD3-FBFA-4D4B-8910-873058CE40D8}" type="parTrans" cxnId="{502B3D74-51BE-4019-B7D6-EB049B5D5135}">
      <dgm:prSet/>
      <dgm:spPr/>
      <dgm:t>
        <a:bodyPr/>
        <a:lstStyle/>
        <a:p>
          <a:pPr rtl="1"/>
          <a:endParaRPr lang="fa-IR"/>
        </a:p>
      </dgm:t>
    </dgm:pt>
    <dgm:pt modelId="{CBD10E18-6876-47EB-806E-B3051398D87E}" type="sibTrans" cxnId="{502B3D74-51BE-4019-B7D6-EB049B5D5135}">
      <dgm:prSet/>
      <dgm:spPr/>
      <dgm:t>
        <a:bodyPr/>
        <a:lstStyle/>
        <a:p>
          <a:pPr rtl="1"/>
          <a:endParaRPr lang="fa-IR"/>
        </a:p>
      </dgm:t>
    </dgm:pt>
    <dgm:pt modelId="{748ECBB7-4D2E-4EDF-AC22-390EA8A72D2C}">
      <dgm:prSet phldrT="[Text]"/>
      <dgm:spPr/>
      <dgm:t>
        <a:bodyPr/>
        <a:lstStyle/>
        <a:p>
          <a:pPr rtl="1"/>
          <a:r>
            <a:rPr lang="fa-IR" dirty="0" smtClean="0">
              <a:cs typeface="B Lotus" pitchFamily="2" charset="-78"/>
            </a:rPr>
            <a:t>استفاده حداکثری از زمان از طریق انجام کار بیشتر</a:t>
          </a:r>
          <a:endParaRPr lang="fa-IR" dirty="0">
            <a:cs typeface="B Lotus" pitchFamily="2" charset="-78"/>
          </a:endParaRPr>
        </a:p>
      </dgm:t>
    </dgm:pt>
    <dgm:pt modelId="{1D37AE17-8D16-4CE7-B952-25F8552E9F27}" type="parTrans" cxnId="{25F35945-DFB0-44B8-8806-C95D0B881824}">
      <dgm:prSet/>
      <dgm:spPr/>
      <dgm:t>
        <a:bodyPr/>
        <a:lstStyle/>
        <a:p>
          <a:pPr rtl="1"/>
          <a:endParaRPr lang="fa-IR"/>
        </a:p>
      </dgm:t>
    </dgm:pt>
    <dgm:pt modelId="{EAEE003F-9F81-4FA1-B172-531E84BD400D}" type="sibTrans" cxnId="{25F35945-DFB0-44B8-8806-C95D0B881824}">
      <dgm:prSet/>
      <dgm:spPr/>
      <dgm:t>
        <a:bodyPr/>
        <a:lstStyle/>
        <a:p>
          <a:pPr rtl="1"/>
          <a:endParaRPr lang="fa-IR"/>
        </a:p>
      </dgm:t>
    </dgm:pt>
    <dgm:pt modelId="{B5215A77-B34C-4EC0-8200-A9B8D9408A4D}" type="pres">
      <dgm:prSet presAssocID="{F04700DD-B7DB-4B5F-86F1-EBEABF41CB03}" presName="cycle" presStyleCnt="0">
        <dgm:presLayoutVars>
          <dgm:dir/>
          <dgm:resizeHandles val="exact"/>
        </dgm:presLayoutVars>
      </dgm:prSet>
      <dgm:spPr/>
      <dgm:t>
        <a:bodyPr/>
        <a:lstStyle/>
        <a:p>
          <a:pPr rtl="1"/>
          <a:endParaRPr lang="fa-IR"/>
        </a:p>
      </dgm:t>
    </dgm:pt>
    <dgm:pt modelId="{70BCDFF8-6539-4A5A-B9F4-663CC37A839D}" type="pres">
      <dgm:prSet presAssocID="{C3EA0789-2AF9-4EA6-8148-C1B876B50361}" presName="arrow" presStyleLbl="node1" presStyleIdx="0" presStyleCnt="2">
        <dgm:presLayoutVars>
          <dgm:bulletEnabled val="1"/>
        </dgm:presLayoutVars>
      </dgm:prSet>
      <dgm:spPr/>
      <dgm:t>
        <a:bodyPr/>
        <a:lstStyle/>
        <a:p>
          <a:pPr rtl="1"/>
          <a:endParaRPr lang="fa-IR"/>
        </a:p>
      </dgm:t>
    </dgm:pt>
    <dgm:pt modelId="{0056034F-19B6-4FF4-917C-A278FA6AF56E}" type="pres">
      <dgm:prSet presAssocID="{748ECBB7-4D2E-4EDF-AC22-390EA8A72D2C}" presName="arrow" presStyleLbl="node1" presStyleIdx="1" presStyleCnt="2">
        <dgm:presLayoutVars>
          <dgm:bulletEnabled val="1"/>
        </dgm:presLayoutVars>
      </dgm:prSet>
      <dgm:spPr/>
      <dgm:t>
        <a:bodyPr/>
        <a:lstStyle/>
        <a:p>
          <a:pPr rtl="1"/>
          <a:endParaRPr lang="fa-IR"/>
        </a:p>
      </dgm:t>
    </dgm:pt>
  </dgm:ptLst>
  <dgm:cxnLst>
    <dgm:cxn modelId="{502B3D74-51BE-4019-B7D6-EB049B5D5135}" srcId="{F04700DD-B7DB-4B5F-86F1-EBEABF41CB03}" destId="{C3EA0789-2AF9-4EA6-8148-C1B876B50361}" srcOrd="0" destOrd="0" parTransId="{E2D14FD3-FBFA-4D4B-8910-873058CE40D8}" sibTransId="{CBD10E18-6876-47EB-806E-B3051398D87E}"/>
    <dgm:cxn modelId="{25F35945-DFB0-44B8-8806-C95D0B881824}" srcId="{F04700DD-B7DB-4B5F-86F1-EBEABF41CB03}" destId="{748ECBB7-4D2E-4EDF-AC22-390EA8A72D2C}" srcOrd="1" destOrd="0" parTransId="{1D37AE17-8D16-4CE7-B952-25F8552E9F27}" sibTransId="{EAEE003F-9F81-4FA1-B172-531E84BD400D}"/>
    <dgm:cxn modelId="{7881C0ED-82C2-4CDF-B6C3-923C93696150}" type="presOf" srcId="{748ECBB7-4D2E-4EDF-AC22-390EA8A72D2C}" destId="{0056034F-19B6-4FF4-917C-A278FA6AF56E}" srcOrd="0" destOrd="0" presId="urn:microsoft.com/office/officeart/2005/8/layout/arrow1"/>
    <dgm:cxn modelId="{54698942-A166-4979-B27D-73D9F39738A7}" type="presOf" srcId="{C3EA0789-2AF9-4EA6-8148-C1B876B50361}" destId="{70BCDFF8-6539-4A5A-B9F4-663CC37A839D}" srcOrd="0" destOrd="0" presId="urn:microsoft.com/office/officeart/2005/8/layout/arrow1"/>
    <dgm:cxn modelId="{9380B720-48CB-406C-9162-CC169D28271A}" type="presOf" srcId="{F04700DD-B7DB-4B5F-86F1-EBEABF41CB03}" destId="{B5215A77-B34C-4EC0-8200-A9B8D9408A4D}" srcOrd="0" destOrd="0" presId="urn:microsoft.com/office/officeart/2005/8/layout/arrow1"/>
    <dgm:cxn modelId="{ED4550DA-9317-40F7-9BFC-2BA8005D709F}" type="presParOf" srcId="{B5215A77-B34C-4EC0-8200-A9B8D9408A4D}" destId="{70BCDFF8-6539-4A5A-B9F4-663CC37A839D}" srcOrd="0" destOrd="0" presId="urn:microsoft.com/office/officeart/2005/8/layout/arrow1"/>
    <dgm:cxn modelId="{B4AD6059-F9FC-45B2-844A-09F72A364BE9}" type="presParOf" srcId="{B5215A77-B34C-4EC0-8200-A9B8D9408A4D}" destId="{0056034F-19B6-4FF4-917C-A278FA6AF56E}"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C074C-07B5-45D1-A771-E045F6DCA019}">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kern="1200" dirty="0" smtClean="0">
              <a:cs typeface="2  Titr"/>
            </a:rPr>
            <a:t>1</a:t>
          </a:r>
          <a:endParaRPr lang="en-US" sz="4000" kern="1200" dirty="0">
            <a:cs typeface="2  Titr"/>
          </a:endParaRPr>
        </a:p>
      </dsp:txBody>
      <dsp:txXfrm rot="-5400000">
        <a:off x="1" y="575246"/>
        <a:ext cx="1145177" cy="490791"/>
      </dsp:txXfrm>
    </dsp:sp>
    <dsp:sp modelId="{A8C6546B-ADD4-4925-AE41-C0B8DF024D96}">
      <dsp:nvSpPr>
        <dsp:cNvPr id="0" name=""/>
        <dsp:cNvSpPr/>
      </dsp:nvSpPr>
      <dsp:spPr>
        <a:xfrm rot="5400000">
          <a:off x="4269719" y="-3122331"/>
          <a:ext cx="1063938" cy="7313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r" defTabSz="1955800" rtl="1">
            <a:lnSpc>
              <a:spcPct val="90000"/>
            </a:lnSpc>
            <a:spcBef>
              <a:spcPct val="0"/>
            </a:spcBef>
            <a:spcAft>
              <a:spcPct val="15000"/>
            </a:spcAft>
            <a:buChar char="••"/>
          </a:pPr>
          <a:r>
            <a:rPr lang="fa-IR" sz="4400" b="1" kern="1200" dirty="0" smtClean="0">
              <a:cs typeface="2  Titr"/>
            </a:rPr>
            <a:t>تغییر در نگرش نسبت به زمان</a:t>
          </a:r>
          <a:endParaRPr lang="en-US" sz="4400" b="1" kern="1200" dirty="0">
            <a:cs typeface="2  Titr"/>
          </a:endParaRPr>
        </a:p>
      </dsp:txBody>
      <dsp:txXfrm rot="-5400000">
        <a:off x="1145178" y="54147"/>
        <a:ext cx="7261085" cy="960064"/>
      </dsp:txXfrm>
    </dsp:sp>
    <dsp:sp modelId="{3586ED95-852F-4E5B-9FE6-2D72B93C7033}">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kern="1200" dirty="0" smtClean="0">
              <a:cs typeface="2  Titr"/>
            </a:rPr>
            <a:t>2</a:t>
          </a:r>
          <a:endParaRPr lang="en-US" sz="4000" kern="1200" dirty="0">
            <a:cs typeface="2  Titr"/>
          </a:endParaRPr>
        </a:p>
      </dsp:txBody>
      <dsp:txXfrm rot="-5400000">
        <a:off x="1" y="2017586"/>
        <a:ext cx="1145177" cy="490791"/>
      </dsp:txXfrm>
    </dsp:sp>
    <dsp:sp modelId="{B490C0BA-C5B4-47B8-A602-EF04C961B640}">
      <dsp:nvSpPr>
        <dsp:cNvPr id="0" name=""/>
        <dsp:cNvSpPr/>
      </dsp:nvSpPr>
      <dsp:spPr>
        <a:xfrm rot="5400000">
          <a:off x="4266562" y="-1676229"/>
          <a:ext cx="1063379" cy="7313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r" defTabSz="1778000" rtl="1">
            <a:lnSpc>
              <a:spcPct val="90000"/>
            </a:lnSpc>
            <a:spcBef>
              <a:spcPct val="0"/>
            </a:spcBef>
            <a:spcAft>
              <a:spcPct val="15000"/>
            </a:spcAft>
            <a:buChar char="••"/>
          </a:pPr>
          <a:r>
            <a:rPr lang="fa-IR" sz="4000" b="1" kern="1200" dirty="0" smtClean="0">
              <a:cs typeface="2  Titr"/>
            </a:rPr>
            <a:t>مهارت افزایی در تنظیم برنامه های زمانی</a:t>
          </a:r>
          <a:endParaRPr lang="en-US" sz="4000" b="1" kern="1200" dirty="0">
            <a:cs typeface="2  Titr"/>
          </a:endParaRPr>
        </a:p>
      </dsp:txBody>
      <dsp:txXfrm rot="-5400000">
        <a:off x="1141741" y="1500502"/>
        <a:ext cx="7261112" cy="959559"/>
      </dsp:txXfrm>
    </dsp:sp>
    <dsp:sp modelId="{B9E88845-F07D-4CEB-BF37-32EAA45E3097}">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kern="1200" dirty="0" smtClean="0">
              <a:cs typeface="2  Titr"/>
            </a:rPr>
            <a:t>3</a:t>
          </a:r>
          <a:endParaRPr lang="en-US" sz="4000" kern="1200" dirty="0">
            <a:cs typeface="2  Titr"/>
          </a:endParaRPr>
        </a:p>
      </dsp:txBody>
      <dsp:txXfrm rot="-5400000">
        <a:off x="1" y="3459926"/>
        <a:ext cx="1145177" cy="490791"/>
      </dsp:txXfrm>
    </dsp:sp>
    <dsp:sp modelId="{904DA9EE-2763-4F32-B776-611CD637D73D}">
      <dsp:nvSpPr>
        <dsp:cNvPr id="0" name=""/>
        <dsp:cNvSpPr/>
      </dsp:nvSpPr>
      <dsp:spPr>
        <a:xfrm rot="5400000">
          <a:off x="4190506" y="-153711"/>
          <a:ext cx="1063379" cy="73130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r" defTabSz="1778000" rtl="1">
            <a:lnSpc>
              <a:spcPct val="90000"/>
            </a:lnSpc>
            <a:spcBef>
              <a:spcPct val="0"/>
            </a:spcBef>
            <a:spcAft>
              <a:spcPct val="15000"/>
            </a:spcAft>
            <a:buChar char="••"/>
          </a:pPr>
          <a:r>
            <a:rPr lang="fa-IR" sz="4000" b="1" kern="1200" dirty="0" smtClean="0">
              <a:cs typeface="2  Titr"/>
            </a:rPr>
            <a:t>آشنایی با موانع مدیریت زمان</a:t>
          </a:r>
          <a:endParaRPr lang="en-US" sz="4000" b="1" kern="1200" dirty="0">
            <a:cs typeface="2  Titr"/>
          </a:endParaRPr>
        </a:p>
      </dsp:txBody>
      <dsp:txXfrm rot="-5400000">
        <a:off x="1065685" y="3023020"/>
        <a:ext cx="7261112"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6979-0693-4EA6-B197-65F30D26264F}">
      <dsp:nvSpPr>
        <dsp:cNvPr id="0" name=""/>
        <dsp:cNvSpPr/>
      </dsp:nvSpPr>
      <dsp:spPr>
        <a:xfrm>
          <a:off x="4282350" y="1839"/>
          <a:ext cx="1092249" cy="1092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Lotus" pitchFamily="2" charset="-78"/>
            </a:rPr>
            <a:t>هدفگذاری</a:t>
          </a:r>
          <a:endParaRPr lang="fa-IR" sz="1600" kern="1200" dirty="0">
            <a:cs typeface="B Lotus" pitchFamily="2" charset="-78"/>
          </a:endParaRPr>
        </a:p>
      </dsp:txBody>
      <dsp:txXfrm>
        <a:off x="4442306" y="161795"/>
        <a:ext cx="772337" cy="772337"/>
      </dsp:txXfrm>
    </dsp:sp>
    <dsp:sp modelId="{C10606A1-0908-42FE-BBAC-FF7FA197430B}">
      <dsp:nvSpPr>
        <dsp:cNvPr id="0" name=""/>
        <dsp:cNvSpPr/>
      </dsp:nvSpPr>
      <dsp:spPr>
        <a:xfrm>
          <a:off x="4511723" y="1182779"/>
          <a:ext cx="633504" cy="6335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4595694" y="1425031"/>
        <a:ext cx="465562" cy="149000"/>
      </dsp:txXfrm>
    </dsp:sp>
    <dsp:sp modelId="{87535992-01AE-4054-A5EC-A6D8CB5DD375}">
      <dsp:nvSpPr>
        <dsp:cNvPr id="0" name=""/>
        <dsp:cNvSpPr/>
      </dsp:nvSpPr>
      <dsp:spPr>
        <a:xfrm>
          <a:off x="4282350" y="1904975"/>
          <a:ext cx="1092249" cy="1092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Lotus" pitchFamily="2" charset="-78"/>
            </a:rPr>
            <a:t>برنامه ریزی زمانی</a:t>
          </a:r>
          <a:endParaRPr lang="fa-IR" sz="1600" kern="1200" dirty="0">
            <a:cs typeface="B Lotus" pitchFamily="2" charset="-78"/>
          </a:endParaRPr>
        </a:p>
      </dsp:txBody>
      <dsp:txXfrm>
        <a:off x="4442306" y="2064931"/>
        <a:ext cx="772337" cy="772337"/>
      </dsp:txXfrm>
    </dsp:sp>
    <dsp:sp modelId="{6EEB6377-122B-4ECD-A5E5-B511E7D85C1F}">
      <dsp:nvSpPr>
        <dsp:cNvPr id="0" name=""/>
        <dsp:cNvSpPr/>
      </dsp:nvSpPr>
      <dsp:spPr>
        <a:xfrm>
          <a:off x="4511723" y="3085915"/>
          <a:ext cx="633504" cy="6335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4595694" y="3328167"/>
        <a:ext cx="465562" cy="149000"/>
      </dsp:txXfrm>
    </dsp:sp>
    <dsp:sp modelId="{E6A6A6E3-9506-4210-879D-0ECC9CFE707F}">
      <dsp:nvSpPr>
        <dsp:cNvPr id="0" name=""/>
        <dsp:cNvSpPr/>
      </dsp:nvSpPr>
      <dsp:spPr>
        <a:xfrm>
          <a:off x="4282350" y="3808110"/>
          <a:ext cx="1092249" cy="10922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Lotus" pitchFamily="2" charset="-78"/>
            </a:rPr>
            <a:t>دوری از سارقان زمان</a:t>
          </a:r>
          <a:endParaRPr lang="fa-IR" sz="1600" kern="1200" dirty="0">
            <a:cs typeface="B Lotus" pitchFamily="2" charset="-78"/>
          </a:endParaRPr>
        </a:p>
      </dsp:txBody>
      <dsp:txXfrm>
        <a:off x="4442306" y="3968066"/>
        <a:ext cx="772337" cy="772337"/>
      </dsp:txXfrm>
    </dsp:sp>
    <dsp:sp modelId="{52F5641D-7DD1-4B13-8015-8FA875F3E516}">
      <dsp:nvSpPr>
        <dsp:cNvPr id="0" name=""/>
        <dsp:cNvSpPr/>
      </dsp:nvSpPr>
      <dsp:spPr>
        <a:xfrm>
          <a:off x="5538437" y="2247941"/>
          <a:ext cx="347335" cy="406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a:p>
      </dsp:txBody>
      <dsp:txXfrm>
        <a:off x="5538437" y="2329204"/>
        <a:ext cx="243135" cy="243790"/>
      </dsp:txXfrm>
    </dsp:sp>
    <dsp:sp modelId="{7AFD51FA-A674-4D2D-9C37-536DB77A8878}">
      <dsp:nvSpPr>
        <dsp:cNvPr id="0" name=""/>
        <dsp:cNvSpPr/>
      </dsp:nvSpPr>
      <dsp:spPr>
        <a:xfrm>
          <a:off x="6029950" y="1358850"/>
          <a:ext cx="2184499" cy="21844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kern="1200" dirty="0" smtClean="0">
              <a:solidFill>
                <a:srgbClr val="FF0000"/>
              </a:solidFill>
              <a:cs typeface="B Lotus" pitchFamily="2" charset="-78"/>
            </a:rPr>
            <a:t>مدیریت زمان</a:t>
          </a:r>
          <a:endParaRPr lang="fa-IR" sz="3600" kern="1200" dirty="0">
            <a:solidFill>
              <a:srgbClr val="FF0000"/>
            </a:solidFill>
            <a:cs typeface="B Lotus" pitchFamily="2" charset="-78"/>
          </a:endParaRPr>
        </a:p>
      </dsp:txBody>
      <dsp:txXfrm>
        <a:off x="6349862" y="1678762"/>
        <a:ext cx="1544675" cy="154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5E651-DC52-4C79-92D0-AFE144D569AD}">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83C41-1AC2-4B81-A67A-7BCB84065C20}">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اهداف بلند مدت</a:t>
          </a:r>
          <a:endParaRPr lang="fa-IR" sz="3200" kern="1200" dirty="0"/>
        </a:p>
      </dsp:txBody>
      <dsp:txXfrm>
        <a:off x="2790161" y="455544"/>
        <a:ext cx="2547676" cy="868101"/>
      </dsp:txXfrm>
    </dsp:sp>
    <dsp:sp modelId="{EBA8D7B1-A45D-4743-896D-C664CF8D71D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اهداف میان مدت</a:t>
          </a:r>
          <a:endParaRPr lang="fa-IR" sz="3200" kern="1200" dirty="0"/>
        </a:p>
      </dsp:txBody>
      <dsp:txXfrm>
        <a:off x="2790161" y="1537822"/>
        <a:ext cx="2547676" cy="868101"/>
      </dsp:txXfrm>
    </dsp:sp>
    <dsp:sp modelId="{669DBC4B-2126-48E7-9344-7077FB18BAC0}">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t>اهداف کوتاه مدت</a:t>
          </a:r>
          <a:endParaRPr lang="fa-IR" sz="3200" kern="1200" dirty="0"/>
        </a:p>
      </dsp:txBody>
      <dsp:txXfrm>
        <a:off x="2790161" y="2620101"/>
        <a:ext cx="2547676" cy="86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FA967-516A-4A6D-BB06-22FD19B0C1A7}">
      <dsp:nvSpPr>
        <dsp:cNvPr id="0" name=""/>
        <dsp:cNvSpPr/>
      </dsp:nvSpPr>
      <dsp:spPr>
        <a:xfrm>
          <a:off x="2859552" y="1007733"/>
          <a:ext cx="2510495" cy="25104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70" tIns="77470" rIns="77470" bIns="77470" numCol="1" spcCol="1270" anchor="ctr" anchorCtr="0">
          <a:noAutofit/>
        </a:bodyPr>
        <a:lstStyle/>
        <a:p>
          <a:pPr lvl="0" algn="ctr" defTabSz="2711450" rtl="1">
            <a:lnSpc>
              <a:spcPct val="90000"/>
            </a:lnSpc>
            <a:spcBef>
              <a:spcPct val="0"/>
            </a:spcBef>
            <a:spcAft>
              <a:spcPct val="35000"/>
            </a:spcAft>
          </a:pPr>
          <a:r>
            <a:rPr lang="fa-IR" sz="6100" kern="1200" dirty="0" smtClean="0">
              <a:solidFill>
                <a:srgbClr val="FF0000"/>
              </a:solidFill>
              <a:cs typeface="2  Titr"/>
            </a:rPr>
            <a:t>انواع اهداف</a:t>
          </a:r>
          <a:endParaRPr lang="fa-IR" sz="6100" kern="1200" dirty="0">
            <a:solidFill>
              <a:srgbClr val="FF0000"/>
            </a:solidFill>
            <a:cs typeface="2  Titr"/>
          </a:endParaRPr>
        </a:p>
      </dsp:txBody>
      <dsp:txXfrm>
        <a:off x="3227205" y="1375386"/>
        <a:ext cx="1775189" cy="1775189"/>
      </dsp:txXfrm>
    </dsp:sp>
    <dsp:sp modelId="{9E983E3D-A87B-45F2-BB18-4AA8D9126A7A}">
      <dsp:nvSpPr>
        <dsp:cNvPr id="0" name=""/>
        <dsp:cNvSpPr/>
      </dsp:nvSpPr>
      <dsp:spPr>
        <a:xfrm>
          <a:off x="3487176" y="448"/>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t>شخصی</a:t>
          </a:r>
          <a:endParaRPr lang="fa-IR" sz="2200" kern="1200" dirty="0"/>
        </a:p>
      </dsp:txBody>
      <dsp:txXfrm>
        <a:off x="3671003" y="184275"/>
        <a:ext cx="887593" cy="887593"/>
      </dsp:txXfrm>
    </dsp:sp>
    <dsp:sp modelId="{2F67193E-19C1-40F7-8407-EDF57C7D6DCE}">
      <dsp:nvSpPr>
        <dsp:cNvPr id="0" name=""/>
        <dsp:cNvSpPr/>
      </dsp:nvSpPr>
      <dsp:spPr>
        <a:xfrm>
          <a:off x="5122085" y="163535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t>خانوادگی</a:t>
          </a:r>
          <a:endParaRPr lang="fa-IR" sz="2200" kern="1200" dirty="0"/>
        </a:p>
      </dsp:txBody>
      <dsp:txXfrm>
        <a:off x="5305912" y="1819184"/>
        <a:ext cx="887593" cy="887593"/>
      </dsp:txXfrm>
    </dsp:sp>
    <dsp:sp modelId="{286D1838-83A1-41D2-ACA0-523F9E728424}">
      <dsp:nvSpPr>
        <dsp:cNvPr id="0" name=""/>
        <dsp:cNvSpPr/>
      </dsp:nvSpPr>
      <dsp:spPr>
        <a:xfrm>
          <a:off x="3487176" y="327026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t>کاری</a:t>
          </a:r>
          <a:endParaRPr lang="fa-IR" sz="2200" kern="1200" dirty="0"/>
        </a:p>
      </dsp:txBody>
      <dsp:txXfrm>
        <a:off x="3671003" y="3454094"/>
        <a:ext cx="887593" cy="887593"/>
      </dsp:txXfrm>
    </dsp:sp>
    <dsp:sp modelId="{3CD1BC31-A6DA-49FA-8CD2-6972B3FD3AFF}">
      <dsp:nvSpPr>
        <dsp:cNvPr id="0" name=""/>
        <dsp:cNvSpPr/>
      </dsp:nvSpPr>
      <dsp:spPr>
        <a:xfrm>
          <a:off x="1852266" y="1635357"/>
          <a:ext cx="1255247" cy="12552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t>تحصیلی</a:t>
          </a:r>
          <a:endParaRPr lang="fa-IR" sz="2200" kern="1200" dirty="0"/>
        </a:p>
      </dsp:txBody>
      <dsp:txXfrm>
        <a:off x="2036093" y="1819184"/>
        <a:ext cx="887593" cy="887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84BAE-1CFF-497E-B8DF-E06FEF3C3050}">
      <dsp:nvSpPr>
        <dsp:cNvPr id="0" name=""/>
        <dsp:cNvSpPr/>
      </dsp:nvSpPr>
      <dsp:spPr>
        <a:xfrm rot="5400000">
          <a:off x="-168903" y="171488"/>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FF00"/>
              </a:solidFill>
              <a:cs typeface="B Kamran" pitchFamily="2" charset="-78"/>
            </a:rPr>
            <a:t>گام اول</a:t>
          </a:r>
          <a:endParaRPr lang="fa-IR" sz="2000" b="1" kern="1200" dirty="0">
            <a:solidFill>
              <a:srgbClr val="FFFF00"/>
            </a:solidFill>
            <a:cs typeface="B Kamran" pitchFamily="2" charset="-78"/>
          </a:endParaRPr>
        </a:p>
      </dsp:txBody>
      <dsp:txXfrm rot="-5400000">
        <a:off x="1" y="396694"/>
        <a:ext cx="788217" cy="337807"/>
      </dsp:txXfrm>
    </dsp:sp>
    <dsp:sp modelId="{36FEFEF8-D88B-4838-8BE3-11AD71DF6695}">
      <dsp:nvSpPr>
        <dsp:cNvPr id="0" name=""/>
        <dsp:cNvSpPr/>
      </dsp:nvSpPr>
      <dsp:spPr>
        <a:xfrm rot="5400000">
          <a:off x="4180305" y="-3430741"/>
          <a:ext cx="732300" cy="7593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Kamran" pitchFamily="2" charset="-78"/>
            </a:rPr>
            <a:t>هر هدف را به مجموعه ای از کارهای مدیریت پذیر تجزیه کنید</a:t>
          </a:r>
          <a:endParaRPr lang="fa-IR" sz="2800" b="1" kern="1200" dirty="0">
            <a:cs typeface="B Kamran" pitchFamily="2" charset="-78"/>
          </a:endParaRPr>
        </a:p>
      </dsp:txBody>
      <dsp:txXfrm rot="-5400000">
        <a:off x="749564" y="35748"/>
        <a:ext cx="7558034" cy="660804"/>
      </dsp:txXfrm>
    </dsp:sp>
    <dsp:sp modelId="{3410641E-07D2-4272-AE74-A5181B046BE7}">
      <dsp:nvSpPr>
        <dsp:cNvPr id="0" name=""/>
        <dsp:cNvSpPr/>
      </dsp:nvSpPr>
      <dsp:spPr>
        <a:xfrm rot="5400000">
          <a:off x="-168903" y="1149090"/>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FF00"/>
              </a:solidFill>
              <a:cs typeface="B Kamran" pitchFamily="2" charset="-78"/>
            </a:rPr>
            <a:t>گام دوم</a:t>
          </a:r>
          <a:endParaRPr lang="fa-IR" sz="2000" b="1" kern="1200" dirty="0">
            <a:solidFill>
              <a:srgbClr val="FFFF00"/>
            </a:solidFill>
            <a:cs typeface="B Kamran" pitchFamily="2" charset="-78"/>
          </a:endParaRPr>
        </a:p>
      </dsp:txBody>
      <dsp:txXfrm rot="-5400000">
        <a:off x="1" y="1374296"/>
        <a:ext cx="788217" cy="337807"/>
      </dsp:txXfrm>
    </dsp:sp>
    <dsp:sp modelId="{FA156A95-E02D-4B57-B2DD-C39694552D57}">
      <dsp:nvSpPr>
        <dsp:cNvPr id="0" name=""/>
        <dsp:cNvSpPr/>
      </dsp:nvSpPr>
      <dsp:spPr>
        <a:xfrm rot="5400000">
          <a:off x="4219150" y="-2450746"/>
          <a:ext cx="731915" cy="7593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Kamran" pitchFamily="2" charset="-78"/>
            </a:rPr>
            <a:t>اولویت بندی کنید.</a:t>
          </a:r>
          <a:endParaRPr lang="fa-IR" sz="2800" b="1" kern="1200" dirty="0">
            <a:cs typeface="B Kamran" pitchFamily="2" charset="-78"/>
          </a:endParaRPr>
        </a:p>
      </dsp:txBody>
      <dsp:txXfrm rot="-5400000">
        <a:off x="788217" y="1015916"/>
        <a:ext cx="7558053" cy="660457"/>
      </dsp:txXfrm>
    </dsp:sp>
    <dsp:sp modelId="{CB1370C2-1FEA-4EB8-88A8-223C0CFDF034}">
      <dsp:nvSpPr>
        <dsp:cNvPr id="0" name=""/>
        <dsp:cNvSpPr/>
      </dsp:nvSpPr>
      <dsp:spPr>
        <a:xfrm rot="5400000">
          <a:off x="-168903" y="2126692"/>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FF00"/>
              </a:solidFill>
              <a:cs typeface="B Kamran" pitchFamily="2" charset="-78"/>
            </a:rPr>
            <a:t>گام سوم</a:t>
          </a:r>
          <a:endParaRPr lang="fa-IR" sz="2000" b="1" kern="1200" dirty="0">
            <a:solidFill>
              <a:srgbClr val="FFFF00"/>
            </a:solidFill>
            <a:cs typeface="B Kamran" pitchFamily="2" charset="-78"/>
          </a:endParaRPr>
        </a:p>
      </dsp:txBody>
      <dsp:txXfrm rot="-5400000">
        <a:off x="1" y="2351898"/>
        <a:ext cx="788217" cy="337807"/>
      </dsp:txXfrm>
    </dsp:sp>
    <dsp:sp modelId="{C5BDE33B-919C-469B-A433-21CB584DDE4B}">
      <dsp:nvSpPr>
        <dsp:cNvPr id="0" name=""/>
        <dsp:cNvSpPr/>
      </dsp:nvSpPr>
      <dsp:spPr>
        <a:xfrm rot="5400000">
          <a:off x="4219150" y="-1473144"/>
          <a:ext cx="731915" cy="7593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Kamran" pitchFamily="2" charset="-78"/>
            </a:rPr>
            <a:t>توالی کارها را مشخص کنید.</a:t>
          </a:r>
          <a:endParaRPr lang="fa-IR" sz="2800" b="1" kern="1200" dirty="0">
            <a:cs typeface="B Kamran" pitchFamily="2" charset="-78"/>
          </a:endParaRPr>
        </a:p>
      </dsp:txBody>
      <dsp:txXfrm rot="-5400000">
        <a:off x="788217" y="1993518"/>
        <a:ext cx="7558053" cy="660457"/>
      </dsp:txXfrm>
    </dsp:sp>
    <dsp:sp modelId="{F0EA303E-70FA-4B70-9A74-6EB7ECE5C30C}">
      <dsp:nvSpPr>
        <dsp:cNvPr id="0" name=""/>
        <dsp:cNvSpPr/>
      </dsp:nvSpPr>
      <dsp:spPr>
        <a:xfrm rot="5400000">
          <a:off x="-168903" y="3104294"/>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FF00"/>
              </a:solidFill>
              <a:cs typeface="B Kamran" pitchFamily="2" charset="-78"/>
            </a:rPr>
            <a:t>گام چهارم</a:t>
          </a:r>
          <a:endParaRPr lang="fa-IR" sz="2000" b="1" kern="1200" dirty="0">
            <a:solidFill>
              <a:srgbClr val="FFFF00"/>
            </a:solidFill>
            <a:cs typeface="B Kamran" pitchFamily="2" charset="-78"/>
          </a:endParaRPr>
        </a:p>
      </dsp:txBody>
      <dsp:txXfrm rot="-5400000">
        <a:off x="1" y="3329500"/>
        <a:ext cx="788217" cy="337807"/>
      </dsp:txXfrm>
    </dsp:sp>
    <dsp:sp modelId="{6E26AA05-425E-4C7C-A733-89E9AF784BC1}">
      <dsp:nvSpPr>
        <dsp:cNvPr id="0" name=""/>
        <dsp:cNvSpPr/>
      </dsp:nvSpPr>
      <dsp:spPr>
        <a:xfrm rot="5400000">
          <a:off x="4219150" y="-460052"/>
          <a:ext cx="731915" cy="7593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fa-IR" sz="2800" b="1" kern="1200" dirty="0" smtClean="0">
              <a:cs typeface="B Kamran" pitchFamily="2" charset="-78"/>
            </a:rPr>
            <a:t>برآورد زمان انجام دهید.</a:t>
          </a:r>
          <a:endParaRPr lang="fa-IR" sz="2800" b="1" kern="1200" dirty="0">
            <a:cs typeface="B Kamran" pitchFamily="2" charset="-78"/>
          </a:endParaRPr>
        </a:p>
      </dsp:txBody>
      <dsp:txXfrm rot="-5400000">
        <a:off x="788217" y="3006610"/>
        <a:ext cx="7558053" cy="660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CDFF8-6539-4A5A-B9F4-663CC37A839D}">
      <dsp:nvSpPr>
        <dsp:cNvPr id="0" name=""/>
        <dsp:cNvSpPr/>
      </dsp:nvSpPr>
      <dsp:spPr>
        <a:xfrm rot="16200000">
          <a:off x="342"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1">
            <a:lnSpc>
              <a:spcPct val="90000"/>
            </a:lnSpc>
            <a:spcBef>
              <a:spcPct val="0"/>
            </a:spcBef>
            <a:spcAft>
              <a:spcPct val="35000"/>
            </a:spcAft>
          </a:pPr>
          <a:r>
            <a:rPr lang="fa-IR" sz="2700" kern="1200" dirty="0" smtClean="0">
              <a:cs typeface="B Lotus" pitchFamily="2" charset="-78"/>
            </a:rPr>
            <a:t>استفاده حاکثری از زمان از طریق کار اثربخش تر و هدفمند تر</a:t>
          </a:r>
          <a:endParaRPr lang="fa-IR" sz="2700" kern="1200" dirty="0">
            <a:cs typeface="B Lotus" pitchFamily="2" charset="-78"/>
          </a:endParaRPr>
        </a:p>
      </dsp:txBody>
      <dsp:txXfrm rot="5400000">
        <a:off x="685976" y="1283506"/>
        <a:ext cx="3232267" cy="1958950"/>
      </dsp:txXfrm>
    </dsp:sp>
    <dsp:sp modelId="{0056034F-19B6-4FF4-917C-A278FA6AF56E}">
      <dsp:nvSpPr>
        <dsp:cNvPr id="0" name=""/>
        <dsp:cNvSpPr/>
      </dsp:nvSpPr>
      <dsp:spPr>
        <a:xfrm rot="5400000">
          <a:off x="4311357"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1">
            <a:lnSpc>
              <a:spcPct val="90000"/>
            </a:lnSpc>
            <a:spcBef>
              <a:spcPct val="0"/>
            </a:spcBef>
            <a:spcAft>
              <a:spcPct val="35000"/>
            </a:spcAft>
          </a:pPr>
          <a:r>
            <a:rPr lang="fa-IR" sz="2700" kern="1200" dirty="0" smtClean="0">
              <a:cs typeface="B Lotus" pitchFamily="2" charset="-78"/>
            </a:rPr>
            <a:t>استفاده حداکثری از زمان از طریق انجام کار بیشتر</a:t>
          </a:r>
          <a:endParaRPr lang="fa-IR" sz="2700" kern="1200" dirty="0">
            <a:cs typeface="B Lotus" pitchFamily="2" charset="-78"/>
          </a:endParaRPr>
        </a:p>
      </dsp:txBody>
      <dsp:txXfrm rot="-5400000">
        <a:off x="4311358" y="1283506"/>
        <a:ext cx="3232267" cy="19589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D49607-0244-4038-B8B7-EED3B28DEC22}" type="datetimeFigureOut">
              <a:rPr lang="fa-IR" smtClean="0"/>
              <a:t>1440/04/10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4F045B-7FDB-4F7E-A3B2-61B9D0227303}" type="slidenum">
              <a:rPr lang="fa-IR" smtClean="0"/>
              <a:t>‹#›</a:t>
            </a:fld>
            <a:endParaRPr lang="fa-IR"/>
          </a:p>
        </p:txBody>
      </p:sp>
    </p:spTree>
    <p:extLst>
      <p:ext uri="{BB962C8B-B14F-4D97-AF65-F5344CB8AC3E}">
        <p14:creationId xmlns:p14="http://schemas.microsoft.com/office/powerpoint/2010/main" val="5873550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55E12A9-6F28-48A3-9489-AFDFA261004B}" type="slidenum">
              <a:rPr lang="en-US" altLang="en-US" smtClean="0">
                <a:cs typeface="Arial" pitchFamily="34" charset="0"/>
              </a:rPr>
              <a:pPr/>
              <a:t>1</a:t>
            </a:fld>
            <a:endParaRPr lang="en-US" alt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latin typeface="Arial" pitchFamily="34"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9859" indent="-288407">
              <a:defRPr>
                <a:solidFill>
                  <a:schemeClr val="tx1"/>
                </a:solidFill>
                <a:latin typeface="Arial" pitchFamily="34" charset="0"/>
              </a:defRPr>
            </a:lvl2pPr>
            <a:lvl3pPr marL="1153630" indent="-230726">
              <a:defRPr>
                <a:solidFill>
                  <a:schemeClr val="tx1"/>
                </a:solidFill>
                <a:latin typeface="Arial" pitchFamily="34" charset="0"/>
              </a:defRPr>
            </a:lvl3pPr>
            <a:lvl4pPr marL="1615082" indent="-230726">
              <a:defRPr>
                <a:solidFill>
                  <a:schemeClr val="tx1"/>
                </a:solidFill>
                <a:latin typeface="Arial" pitchFamily="34" charset="0"/>
              </a:defRPr>
            </a:lvl4pPr>
            <a:lvl5pPr marL="2076534" indent="-230726">
              <a:defRPr>
                <a:solidFill>
                  <a:schemeClr val="tx1"/>
                </a:solidFill>
                <a:latin typeface="Arial" pitchFamily="34" charset="0"/>
              </a:defRPr>
            </a:lvl5pPr>
            <a:lvl6pPr marL="2537986" indent="-230726" eaLnBrk="0" fontAlgn="base" hangingPunct="0">
              <a:spcBef>
                <a:spcPct val="0"/>
              </a:spcBef>
              <a:spcAft>
                <a:spcPct val="0"/>
              </a:spcAft>
              <a:defRPr>
                <a:solidFill>
                  <a:schemeClr val="tx1"/>
                </a:solidFill>
                <a:latin typeface="Arial" pitchFamily="34" charset="0"/>
              </a:defRPr>
            </a:lvl6pPr>
            <a:lvl7pPr marL="2999438" indent="-230726" eaLnBrk="0" fontAlgn="base" hangingPunct="0">
              <a:spcBef>
                <a:spcPct val="0"/>
              </a:spcBef>
              <a:spcAft>
                <a:spcPct val="0"/>
              </a:spcAft>
              <a:defRPr>
                <a:solidFill>
                  <a:schemeClr val="tx1"/>
                </a:solidFill>
                <a:latin typeface="Arial" pitchFamily="34" charset="0"/>
              </a:defRPr>
            </a:lvl7pPr>
            <a:lvl8pPr marL="3460890" indent="-230726" eaLnBrk="0" fontAlgn="base" hangingPunct="0">
              <a:spcBef>
                <a:spcPct val="0"/>
              </a:spcBef>
              <a:spcAft>
                <a:spcPct val="0"/>
              </a:spcAft>
              <a:defRPr>
                <a:solidFill>
                  <a:schemeClr val="tx1"/>
                </a:solidFill>
                <a:latin typeface="Arial" pitchFamily="34" charset="0"/>
              </a:defRPr>
            </a:lvl8pPr>
            <a:lvl9pPr marL="3922342" indent="-230726" eaLnBrk="0" fontAlgn="base" hangingPunct="0">
              <a:spcBef>
                <a:spcPct val="0"/>
              </a:spcBef>
              <a:spcAft>
                <a:spcPct val="0"/>
              </a:spcAft>
              <a:defRPr>
                <a:solidFill>
                  <a:schemeClr val="tx1"/>
                </a:solidFill>
                <a:latin typeface="Arial" pitchFamily="34" charset="0"/>
              </a:defRPr>
            </a:lvl9pPr>
          </a:lstStyle>
          <a:p>
            <a:pPr eaLnBrk="1" hangingPunct="1"/>
            <a:fld id="{055A5A58-EA81-4B34-80B4-179A9E6A3685}" type="slidenum">
              <a:rPr lang="en-US" altLang="en-US">
                <a:solidFill>
                  <a:srgbClr val="000000"/>
                </a:solidFill>
                <a:cs typeface="Arial" pitchFamily="34" charset="0"/>
              </a:rPr>
              <a:pPr eaLnBrk="1" hangingPunct="1"/>
              <a:t>2</a:t>
            </a:fld>
            <a:endParaRPr lang="en-US" altLang="en-US">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0EA29E7-FB3C-4424-B750-6B692EB0F0BA}" type="slidenum">
              <a:rPr lang="fa-IR" altLang="en-US" smtClean="0">
                <a:latin typeface="Arial" pitchFamily="34" charset="0"/>
              </a:rPr>
              <a:pPr/>
              <a:t>5</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22A12CCA-3B8A-4EF8-9804-3F06BA8C0E8D}" type="slidenum">
              <a:rPr lang="fa-IR" altLang="en-US" smtClean="0">
                <a:latin typeface="Arial" pitchFamily="34" charset="0"/>
              </a:rPr>
              <a:pPr/>
              <a:t>42</a:t>
            </a:fld>
            <a:endParaRPr lang="en-US" altLang="en-US" smtClean="0">
              <a:latin typeface="Arial" pitchFamily="34" charset="0"/>
            </a:endParaRPr>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5" descr="frame_24_M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0"/>
            <a:ext cx="9904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
          <p:cNvSpPr>
            <a:spLocks/>
          </p:cNvSpPr>
          <p:nvPr/>
        </p:nvSpPr>
        <p:spPr bwMode="ltGray">
          <a:xfrm>
            <a:off x="5299075" y="1827213"/>
            <a:ext cx="3630613" cy="3289300"/>
          </a:xfrm>
          <a:custGeom>
            <a:avLst/>
            <a:gdLst>
              <a:gd name="T0" fmla="*/ 2282 w 2287"/>
              <a:gd name="T1" fmla="*/ 5 h 2072"/>
              <a:gd name="T2" fmla="*/ 2197 w 2287"/>
              <a:gd name="T3" fmla="*/ 203 h 2072"/>
              <a:gd name="T4" fmla="*/ 2027 w 2287"/>
              <a:gd name="T5" fmla="*/ 430 h 2072"/>
              <a:gd name="T6" fmla="*/ 1602 w 2287"/>
              <a:gd name="T7" fmla="*/ 714 h 2072"/>
              <a:gd name="T8" fmla="*/ 1063 w 2287"/>
              <a:gd name="T9" fmla="*/ 855 h 2072"/>
              <a:gd name="T10" fmla="*/ 638 w 2287"/>
              <a:gd name="T11" fmla="*/ 884 h 2072"/>
              <a:gd name="T12" fmla="*/ 382 w 2287"/>
              <a:gd name="T13" fmla="*/ 855 h 2072"/>
              <a:gd name="T14" fmla="*/ 326 w 2287"/>
              <a:gd name="T15" fmla="*/ 799 h 2072"/>
              <a:gd name="T16" fmla="*/ 269 w 2287"/>
              <a:gd name="T17" fmla="*/ 855 h 2072"/>
              <a:gd name="T18" fmla="*/ 156 w 2287"/>
              <a:gd name="T19" fmla="*/ 941 h 2072"/>
              <a:gd name="T20" fmla="*/ 71 w 2287"/>
              <a:gd name="T21" fmla="*/ 1082 h 2072"/>
              <a:gd name="T22" fmla="*/ 14 w 2287"/>
              <a:gd name="T23" fmla="*/ 1281 h 2072"/>
              <a:gd name="T24" fmla="*/ 3 w 2287"/>
              <a:gd name="T25" fmla="*/ 1516 h 2072"/>
              <a:gd name="T26" fmla="*/ 7 w 2287"/>
              <a:gd name="T27" fmla="*/ 2064 h 2072"/>
              <a:gd name="T28" fmla="*/ 42 w 2287"/>
              <a:gd name="T29" fmla="*/ 1564 h 2072"/>
              <a:gd name="T30" fmla="*/ 71 w 2287"/>
              <a:gd name="T31" fmla="*/ 1281 h 2072"/>
              <a:gd name="T32" fmla="*/ 99 w 2287"/>
              <a:gd name="T33" fmla="*/ 1111 h 2072"/>
              <a:gd name="T34" fmla="*/ 156 w 2287"/>
              <a:gd name="T35" fmla="*/ 1054 h 2072"/>
              <a:gd name="T36" fmla="*/ 241 w 2287"/>
              <a:gd name="T37" fmla="*/ 1026 h 2072"/>
              <a:gd name="T38" fmla="*/ 326 w 2287"/>
              <a:gd name="T39" fmla="*/ 1054 h 2072"/>
              <a:gd name="T40" fmla="*/ 354 w 2287"/>
              <a:gd name="T41" fmla="*/ 1082 h 2072"/>
              <a:gd name="T42" fmla="*/ 411 w 2287"/>
              <a:gd name="T43" fmla="*/ 1026 h 2072"/>
              <a:gd name="T44" fmla="*/ 524 w 2287"/>
              <a:gd name="T45" fmla="*/ 1054 h 2072"/>
              <a:gd name="T46" fmla="*/ 864 w 2287"/>
              <a:gd name="T47" fmla="*/ 1054 h 2072"/>
              <a:gd name="T48" fmla="*/ 1176 w 2287"/>
              <a:gd name="T49" fmla="*/ 997 h 2072"/>
              <a:gd name="T50" fmla="*/ 1630 w 2287"/>
              <a:gd name="T51" fmla="*/ 827 h 2072"/>
              <a:gd name="T52" fmla="*/ 1861 w 2287"/>
              <a:gd name="T53" fmla="*/ 677 h 2072"/>
              <a:gd name="T54" fmla="*/ 2027 w 2287"/>
              <a:gd name="T55" fmla="*/ 544 h 2072"/>
              <a:gd name="T56" fmla="*/ 2140 w 2287"/>
              <a:gd name="T57" fmla="*/ 402 h 2072"/>
              <a:gd name="T58" fmla="*/ 2225 w 2287"/>
              <a:gd name="T59" fmla="*/ 232 h 2072"/>
              <a:gd name="T60" fmla="*/ 2282 w 2287"/>
              <a:gd name="T61" fmla="*/ 5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Freeform 3"/>
          <p:cNvSpPr>
            <a:spLocks/>
          </p:cNvSpPr>
          <p:nvPr/>
        </p:nvSpPr>
        <p:spPr bwMode="ltGray">
          <a:xfrm>
            <a:off x="8112125" y="3117850"/>
            <a:ext cx="284163" cy="352425"/>
          </a:xfrm>
          <a:custGeom>
            <a:avLst/>
            <a:gdLst>
              <a:gd name="T0" fmla="*/ 56 w 179"/>
              <a:gd name="T1" fmla="*/ 14 h 222"/>
              <a:gd name="T2" fmla="*/ 0 w 179"/>
              <a:gd name="T3" fmla="*/ 156 h 222"/>
              <a:gd name="T4" fmla="*/ 56 w 179"/>
              <a:gd name="T5" fmla="*/ 184 h 222"/>
              <a:gd name="T6" fmla="*/ 85 w 179"/>
              <a:gd name="T7" fmla="*/ 213 h 222"/>
              <a:gd name="T8" fmla="*/ 170 w 179"/>
              <a:gd name="T9" fmla="*/ 128 h 222"/>
              <a:gd name="T10" fmla="*/ 141 w 179"/>
              <a:gd name="T11" fmla="*/ 71 h 222"/>
              <a:gd name="T12" fmla="*/ 56 w 179"/>
              <a:gd name="T13" fmla="*/ 14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Freeform 4"/>
          <p:cNvSpPr>
            <a:spLocks/>
          </p:cNvSpPr>
          <p:nvPr/>
        </p:nvSpPr>
        <p:spPr bwMode="ltGray">
          <a:xfrm>
            <a:off x="3783013" y="1311275"/>
            <a:ext cx="3162300" cy="2762250"/>
          </a:xfrm>
          <a:custGeom>
            <a:avLst/>
            <a:gdLst>
              <a:gd name="T0" fmla="*/ 1906 w 1992"/>
              <a:gd name="T1" fmla="*/ 205 h 1740"/>
              <a:gd name="T2" fmla="*/ 1990 w 1992"/>
              <a:gd name="T3" fmla="*/ 18 h 1740"/>
              <a:gd name="T4" fmla="*/ 1970 w 1992"/>
              <a:gd name="T5" fmla="*/ 357 h 1740"/>
              <a:gd name="T6" fmla="*/ 1948 w 1992"/>
              <a:gd name="T7" fmla="*/ 751 h 1740"/>
              <a:gd name="T8" fmla="*/ 1860 w 1992"/>
              <a:gd name="T9" fmla="*/ 961 h 1740"/>
              <a:gd name="T10" fmla="*/ 1734 w 1992"/>
              <a:gd name="T11" fmla="*/ 1095 h 1740"/>
              <a:gd name="T12" fmla="*/ 1570 w 1992"/>
              <a:gd name="T13" fmla="*/ 1057 h 1740"/>
              <a:gd name="T14" fmla="*/ 1498 w 1992"/>
              <a:gd name="T15" fmla="*/ 934 h 1740"/>
              <a:gd name="T16" fmla="*/ 1569 w 1992"/>
              <a:gd name="T17" fmla="*/ 656 h 1740"/>
              <a:gd name="T18" fmla="*/ 1791 w 1992"/>
              <a:gd name="T19" fmla="*/ 443 h 1740"/>
              <a:gd name="T20" fmla="*/ 1847 w 1992"/>
              <a:gd name="T21" fmla="*/ 548 h 1740"/>
              <a:gd name="T22" fmla="*/ 1819 w 1992"/>
              <a:gd name="T23" fmla="*/ 784 h 1740"/>
              <a:gd name="T24" fmla="*/ 1698 w 1992"/>
              <a:gd name="T25" fmla="*/ 1001 h 1740"/>
              <a:gd name="T26" fmla="*/ 1593 w 1992"/>
              <a:gd name="T27" fmla="*/ 982 h 1740"/>
              <a:gd name="T28" fmla="*/ 1479 w 1992"/>
              <a:gd name="T29" fmla="*/ 1095 h 1740"/>
              <a:gd name="T30" fmla="*/ 1366 w 1992"/>
              <a:gd name="T31" fmla="*/ 1067 h 1740"/>
              <a:gd name="T32" fmla="*/ 1182 w 1992"/>
              <a:gd name="T33" fmla="*/ 1085 h 1740"/>
              <a:gd name="T34" fmla="*/ 1034 w 1992"/>
              <a:gd name="T35" fmla="*/ 1217 h 1740"/>
              <a:gd name="T36" fmla="*/ 824 w 1992"/>
              <a:gd name="T37" fmla="*/ 1469 h 1740"/>
              <a:gd name="T38" fmla="*/ 544 w 1992"/>
              <a:gd name="T39" fmla="*/ 1691 h 1740"/>
              <a:gd name="T40" fmla="*/ 118 w 1992"/>
              <a:gd name="T41" fmla="*/ 1691 h 1740"/>
              <a:gd name="T42" fmla="*/ 5 w 1992"/>
              <a:gd name="T43" fmla="*/ 1407 h 1740"/>
              <a:gd name="T44" fmla="*/ 90 w 1992"/>
              <a:gd name="T45" fmla="*/ 1237 h 1740"/>
              <a:gd name="T46" fmla="*/ 33 w 1992"/>
              <a:gd name="T47" fmla="*/ 1464 h 1740"/>
              <a:gd name="T48" fmla="*/ 214 w 1992"/>
              <a:gd name="T49" fmla="*/ 1673 h 1740"/>
              <a:gd name="T50" fmla="*/ 394 w 1992"/>
              <a:gd name="T51" fmla="*/ 1693 h 1740"/>
              <a:gd name="T52" fmla="*/ 595 w 1992"/>
              <a:gd name="T53" fmla="*/ 1609 h 1740"/>
              <a:gd name="T54" fmla="*/ 790 w 1992"/>
              <a:gd name="T55" fmla="*/ 1435 h 1740"/>
              <a:gd name="T56" fmla="*/ 1054 w 1992"/>
              <a:gd name="T57" fmla="*/ 1095 h 1740"/>
              <a:gd name="T58" fmla="*/ 1234 w 1992"/>
              <a:gd name="T59" fmla="*/ 945 h 1740"/>
              <a:gd name="T60" fmla="*/ 1394 w 1992"/>
              <a:gd name="T61" fmla="*/ 913 h 1740"/>
              <a:gd name="T62" fmla="*/ 1564 w 1992"/>
              <a:gd name="T63" fmla="*/ 954 h 1740"/>
              <a:gd name="T64" fmla="*/ 1621 w 1992"/>
              <a:gd name="T65" fmla="*/ 840 h 1740"/>
              <a:gd name="T66" fmla="*/ 1678 w 1992"/>
              <a:gd name="T67" fmla="*/ 840 h 1740"/>
              <a:gd name="T68" fmla="*/ 1779 w 1992"/>
              <a:gd name="T69" fmla="*/ 805 h 1740"/>
              <a:gd name="T70" fmla="*/ 1794 w 1992"/>
              <a:gd name="T71" fmla="*/ 573 h 1740"/>
              <a:gd name="T72" fmla="*/ 1746 w 1992"/>
              <a:gd name="T73" fmla="*/ 505 h 1740"/>
              <a:gd name="T74" fmla="*/ 1536 w 1992"/>
              <a:gd name="T75" fmla="*/ 840 h 1740"/>
              <a:gd name="T76" fmla="*/ 1649 w 1992"/>
              <a:gd name="T77" fmla="*/ 1067 h 1740"/>
              <a:gd name="T78" fmla="*/ 1888 w 1992"/>
              <a:gd name="T79" fmla="*/ 819 h 1740"/>
              <a:gd name="T80" fmla="*/ 1922 w 1992"/>
              <a:gd name="T81" fmla="*/ 381 h 1740"/>
              <a:gd name="T82" fmla="*/ 1938 w 1992"/>
              <a:gd name="T83" fmla="*/ 213 h 1740"/>
              <a:gd name="T84" fmla="*/ 1848 w 1992"/>
              <a:gd name="T85" fmla="*/ 358 h 1740"/>
              <a:gd name="T86" fmla="*/ 1763 w 1992"/>
              <a:gd name="T87" fmla="*/ 358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Freeform 5"/>
          <p:cNvSpPr>
            <a:spLocks/>
          </p:cNvSpPr>
          <p:nvPr/>
        </p:nvSpPr>
        <p:spPr bwMode="ltGray">
          <a:xfrm>
            <a:off x="6264275" y="1595438"/>
            <a:ext cx="100013" cy="295275"/>
          </a:xfrm>
          <a:custGeom>
            <a:avLst/>
            <a:gdLst>
              <a:gd name="T0" fmla="*/ 58 w 63"/>
              <a:gd name="T1" fmla="*/ 9 h 186"/>
              <a:gd name="T2" fmla="*/ 30 w 63"/>
              <a:gd name="T3" fmla="*/ 38 h 186"/>
              <a:gd name="T4" fmla="*/ 19 w 63"/>
              <a:gd name="T5" fmla="*/ 131 h 186"/>
              <a:gd name="T6" fmla="*/ 3 w 63"/>
              <a:gd name="T7" fmla="*/ 184 h 186"/>
              <a:gd name="T8" fmla="*/ 36 w 63"/>
              <a:gd name="T9" fmla="*/ 146 h 186"/>
              <a:gd name="T10" fmla="*/ 58 w 63"/>
              <a:gd name="T11" fmla="*/ 94 h 186"/>
              <a:gd name="T12" fmla="*/ 58 w 63"/>
              <a:gd name="T13" fmla="*/ 9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Freeform 6"/>
          <p:cNvSpPr>
            <a:spLocks/>
          </p:cNvSpPr>
          <p:nvPr/>
        </p:nvSpPr>
        <p:spPr bwMode="ltGray">
          <a:xfrm>
            <a:off x="6218238" y="1922463"/>
            <a:ext cx="182562" cy="228600"/>
          </a:xfrm>
          <a:custGeom>
            <a:avLst/>
            <a:gdLst>
              <a:gd name="T0" fmla="*/ 87 w 115"/>
              <a:gd name="T1" fmla="*/ 2 h 144"/>
              <a:gd name="T2" fmla="*/ 92 w 115"/>
              <a:gd name="T3" fmla="*/ 45 h 144"/>
              <a:gd name="T4" fmla="*/ 86 w 115"/>
              <a:gd name="T5" fmla="*/ 74 h 144"/>
              <a:gd name="T6" fmla="*/ 60 w 115"/>
              <a:gd name="T7" fmla="*/ 75 h 144"/>
              <a:gd name="T8" fmla="*/ 42 w 115"/>
              <a:gd name="T9" fmla="*/ 95 h 144"/>
              <a:gd name="T10" fmla="*/ 30 w 115"/>
              <a:gd name="T11" fmla="*/ 115 h 144"/>
              <a:gd name="T12" fmla="*/ 15 w 115"/>
              <a:gd name="T13" fmla="*/ 86 h 144"/>
              <a:gd name="T14" fmla="*/ 21 w 115"/>
              <a:gd name="T15" fmla="*/ 51 h 144"/>
              <a:gd name="T16" fmla="*/ 2 w 115"/>
              <a:gd name="T17" fmla="*/ 87 h 144"/>
              <a:gd name="T18" fmla="*/ 8 w 115"/>
              <a:gd name="T19" fmla="*/ 126 h 144"/>
              <a:gd name="T20" fmla="*/ 30 w 115"/>
              <a:gd name="T21" fmla="*/ 143 h 144"/>
              <a:gd name="T22" fmla="*/ 51 w 115"/>
              <a:gd name="T23" fmla="*/ 117 h 144"/>
              <a:gd name="T24" fmla="*/ 66 w 115"/>
              <a:gd name="T25" fmla="*/ 95 h 144"/>
              <a:gd name="T26" fmla="*/ 87 w 115"/>
              <a:gd name="T27" fmla="*/ 115 h 144"/>
              <a:gd name="T28" fmla="*/ 115 w 115"/>
              <a:gd name="T29" fmla="*/ 58 h 144"/>
              <a:gd name="T30" fmla="*/ 87 w 115"/>
              <a:gd name="T31" fmla="*/ 2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Freeform 7"/>
          <p:cNvSpPr>
            <a:spLocks/>
          </p:cNvSpPr>
          <p:nvPr/>
        </p:nvSpPr>
        <p:spPr bwMode="ltGray">
          <a:xfrm>
            <a:off x="4708525" y="1266825"/>
            <a:ext cx="1377950" cy="1974850"/>
          </a:xfrm>
          <a:custGeom>
            <a:avLst/>
            <a:gdLst>
              <a:gd name="T0" fmla="*/ 556 w 868"/>
              <a:gd name="T1" fmla="*/ 415 h 1244"/>
              <a:gd name="T2" fmla="*/ 669 w 868"/>
              <a:gd name="T3" fmla="*/ 330 h 1244"/>
              <a:gd name="T4" fmla="*/ 751 w 868"/>
              <a:gd name="T5" fmla="*/ 253 h 1244"/>
              <a:gd name="T6" fmla="*/ 811 w 868"/>
              <a:gd name="T7" fmla="*/ 131 h 1244"/>
              <a:gd name="T8" fmla="*/ 840 w 868"/>
              <a:gd name="T9" fmla="*/ 46 h 1244"/>
              <a:gd name="T10" fmla="*/ 868 w 868"/>
              <a:gd name="T11" fmla="*/ 18 h 1244"/>
              <a:gd name="T12" fmla="*/ 843 w 868"/>
              <a:gd name="T13" fmla="*/ 157 h 1244"/>
              <a:gd name="T14" fmla="*/ 840 w 868"/>
              <a:gd name="T15" fmla="*/ 358 h 1244"/>
              <a:gd name="T16" fmla="*/ 811 w 868"/>
              <a:gd name="T17" fmla="*/ 556 h 1244"/>
              <a:gd name="T18" fmla="*/ 726 w 868"/>
              <a:gd name="T19" fmla="*/ 783 h 1244"/>
              <a:gd name="T20" fmla="*/ 621 w 868"/>
              <a:gd name="T21" fmla="*/ 898 h 1244"/>
              <a:gd name="T22" fmla="*/ 605 w 868"/>
              <a:gd name="T23" fmla="*/ 907 h 1244"/>
              <a:gd name="T24" fmla="*/ 587 w 868"/>
              <a:gd name="T25" fmla="*/ 909 h 1244"/>
              <a:gd name="T26" fmla="*/ 540 w 868"/>
              <a:gd name="T27" fmla="*/ 890 h 1244"/>
              <a:gd name="T28" fmla="*/ 495 w 868"/>
              <a:gd name="T29" fmla="*/ 856 h 1244"/>
              <a:gd name="T30" fmla="*/ 447 w 868"/>
              <a:gd name="T31" fmla="*/ 793 h 1244"/>
              <a:gd name="T32" fmla="*/ 437 w 868"/>
              <a:gd name="T33" fmla="*/ 772 h 1244"/>
              <a:gd name="T34" fmla="*/ 430 w 868"/>
              <a:gd name="T35" fmla="*/ 738 h 1244"/>
              <a:gd name="T36" fmla="*/ 444 w 868"/>
              <a:gd name="T37" fmla="*/ 549 h 1244"/>
              <a:gd name="T38" fmla="*/ 528 w 868"/>
              <a:gd name="T39" fmla="*/ 358 h 1244"/>
              <a:gd name="T40" fmla="*/ 584 w 868"/>
              <a:gd name="T41" fmla="*/ 245 h 1244"/>
              <a:gd name="T42" fmla="*/ 698 w 868"/>
              <a:gd name="T43" fmla="*/ 131 h 1244"/>
              <a:gd name="T44" fmla="*/ 675 w 868"/>
              <a:gd name="T45" fmla="*/ 421 h 1244"/>
              <a:gd name="T46" fmla="*/ 669 w 868"/>
              <a:gd name="T47" fmla="*/ 585 h 1244"/>
              <a:gd name="T48" fmla="*/ 613 w 868"/>
              <a:gd name="T49" fmla="*/ 759 h 1244"/>
              <a:gd name="T50" fmla="*/ 584 w 868"/>
              <a:gd name="T51" fmla="*/ 812 h 1244"/>
              <a:gd name="T52" fmla="*/ 566 w 868"/>
              <a:gd name="T53" fmla="*/ 840 h 1244"/>
              <a:gd name="T54" fmla="*/ 447 w 868"/>
              <a:gd name="T55" fmla="*/ 937 h 1244"/>
              <a:gd name="T56" fmla="*/ 367 w 868"/>
              <a:gd name="T57" fmla="*/ 981 h 1244"/>
              <a:gd name="T58" fmla="*/ 301 w 868"/>
              <a:gd name="T59" fmla="*/ 1095 h 1244"/>
              <a:gd name="T60" fmla="*/ 219 w 868"/>
              <a:gd name="T61" fmla="*/ 1189 h 1244"/>
              <a:gd name="T62" fmla="*/ 131 w 868"/>
              <a:gd name="T63" fmla="*/ 1237 h 1244"/>
              <a:gd name="T64" fmla="*/ 11 w 868"/>
              <a:gd name="T65" fmla="*/ 1229 h 1244"/>
              <a:gd name="T66" fmla="*/ 64 w 868"/>
              <a:gd name="T67" fmla="*/ 1199 h 1244"/>
              <a:gd name="T68" fmla="*/ 159 w 868"/>
              <a:gd name="T69" fmla="*/ 1141 h 1244"/>
              <a:gd name="T70" fmla="*/ 273 w 868"/>
              <a:gd name="T71" fmla="*/ 1010 h 1244"/>
              <a:gd name="T72" fmla="*/ 375 w 868"/>
              <a:gd name="T73" fmla="*/ 893 h 1244"/>
              <a:gd name="T74" fmla="*/ 475 w 868"/>
              <a:gd name="T75" fmla="*/ 825 h 1244"/>
              <a:gd name="T76" fmla="*/ 531 w 868"/>
              <a:gd name="T77" fmla="*/ 805 h 1244"/>
              <a:gd name="T78" fmla="*/ 600 w 868"/>
              <a:gd name="T79" fmla="*/ 705 h 1244"/>
              <a:gd name="T80" fmla="*/ 631 w 868"/>
              <a:gd name="T81" fmla="*/ 501 h 1244"/>
              <a:gd name="T82" fmla="*/ 641 w 868"/>
              <a:gd name="T83" fmla="*/ 358 h 1244"/>
              <a:gd name="T84" fmla="*/ 659 w 868"/>
              <a:gd name="T85" fmla="*/ 237 h 1244"/>
              <a:gd name="T86" fmla="*/ 619 w 868"/>
              <a:gd name="T87" fmla="*/ 257 h 1244"/>
              <a:gd name="T88" fmla="*/ 512 w 868"/>
              <a:gd name="T89" fmla="*/ 467 h 1244"/>
              <a:gd name="T90" fmla="*/ 471 w 868"/>
              <a:gd name="T91" fmla="*/ 641 h 1244"/>
              <a:gd name="T92" fmla="*/ 479 w 868"/>
              <a:gd name="T93" fmla="*/ 777 h 1244"/>
              <a:gd name="T94" fmla="*/ 507 w 868"/>
              <a:gd name="T95" fmla="*/ 848 h 1244"/>
              <a:gd name="T96" fmla="*/ 518 w 868"/>
              <a:gd name="T97" fmla="*/ 856 h 1244"/>
              <a:gd name="T98" fmla="*/ 532 w 868"/>
              <a:gd name="T99" fmla="*/ 854 h 1244"/>
              <a:gd name="T100" fmla="*/ 641 w 868"/>
              <a:gd name="T101" fmla="*/ 812 h 1244"/>
              <a:gd name="T102" fmla="*/ 726 w 868"/>
              <a:gd name="T103" fmla="*/ 670 h 1244"/>
              <a:gd name="T104" fmla="*/ 783 w 868"/>
              <a:gd name="T105" fmla="*/ 500 h 1244"/>
              <a:gd name="T106" fmla="*/ 791 w 868"/>
              <a:gd name="T107" fmla="*/ 325 h 1244"/>
              <a:gd name="T108" fmla="*/ 787 w 868"/>
              <a:gd name="T109" fmla="*/ 249 h 1244"/>
              <a:gd name="T110" fmla="*/ 747 w 868"/>
              <a:gd name="T111" fmla="*/ 325 h 1244"/>
              <a:gd name="T112" fmla="*/ 703 w 868"/>
              <a:gd name="T113" fmla="*/ 357 h 1244"/>
              <a:gd name="T114" fmla="*/ 556 w 868"/>
              <a:gd name="T115" fmla="*/ 415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Freeform 8"/>
          <p:cNvSpPr>
            <a:spLocks/>
          </p:cNvSpPr>
          <p:nvPr/>
        </p:nvSpPr>
        <p:spPr bwMode="ltGray">
          <a:xfrm>
            <a:off x="2173288" y="2097088"/>
            <a:ext cx="3252787" cy="4760912"/>
          </a:xfrm>
          <a:custGeom>
            <a:avLst/>
            <a:gdLst>
              <a:gd name="T0" fmla="*/ 1643 w 2049"/>
              <a:gd name="T1" fmla="*/ 147 h 2999"/>
              <a:gd name="T2" fmla="*/ 1671 w 2049"/>
              <a:gd name="T3" fmla="*/ 90 h 2999"/>
              <a:gd name="T4" fmla="*/ 1728 w 2049"/>
              <a:gd name="T5" fmla="*/ 33 h 2999"/>
              <a:gd name="T6" fmla="*/ 1813 w 2049"/>
              <a:gd name="T7" fmla="*/ 5 h 2999"/>
              <a:gd name="T8" fmla="*/ 1955 w 2049"/>
              <a:gd name="T9" fmla="*/ 5 h 2999"/>
              <a:gd name="T10" fmla="*/ 2040 w 2049"/>
              <a:gd name="T11" fmla="*/ 33 h 2999"/>
              <a:gd name="T12" fmla="*/ 2011 w 2049"/>
              <a:gd name="T13" fmla="*/ 90 h 2999"/>
              <a:gd name="T14" fmla="*/ 1955 w 2049"/>
              <a:gd name="T15" fmla="*/ 147 h 2999"/>
              <a:gd name="T16" fmla="*/ 1841 w 2049"/>
              <a:gd name="T17" fmla="*/ 204 h 2999"/>
              <a:gd name="T18" fmla="*/ 1756 w 2049"/>
              <a:gd name="T19" fmla="*/ 232 h 2999"/>
              <a:gd name="T20" fmla="*/ 1728 w 2049"/>
              <a:gd name="T21" fmla="*/ 289 h 2999"/>
              <a:gd name="T22" fmla="*/ 1785 w 2049"/>
              <a:gd name="T23" fmla="*/ 289 h 2999"/>
              <a:gd name="T24" fmla="*/ 1813 w 2049"/>
              <a:gd name="T25" fmla="*/ 345 h 2999"/>
              <a:gd name="T26" fmla="*/ 1784 w 2049"/>
              <a:gd name="T27" fmla="*/ 410 h 2999"/>
              <a:gd name="T28" fmla="*/ 1756 w 2049"/>
              <a:gd name="T29" fmla="*/ 459 h 2999"/>
              <a:gd name="T30" fmla="*/ 1699 w 2049"/>
              <a:gd name="T31" fmla="*/ 487 h 2999"/>
              <a:gd name="T32" fmla="*/ 1473 w 2049"/>
              <a:gd name="T33" fmla="*/ 572 h 2999"/>
              <a:gd name="T34" fmla="*/ 1274 w 2049"/>
              <a:gd name="T35" fmla="*/ 685 h 2999"/>
              <a:gd name="T36" fmla="*/ 1019 w 2049"/>
              <a:gd name="T37" fmla="*/ 827 h 2999"/>
              <a:gd name="T38" fmla="*/ 877 w 2049"/>
              <a:gd name="T39" fmla="*/ 912 h 2999"/>
              <a:gd name="T40" fmla="*/ 594 w 2049"/>
              <a:gd name="T41" fmla="*/ 1082 h 2999"/>
              <a:gd name="T42" fmla="*/ 320 w 2049"/>
              <a:gd name="T43" fmla="*/ 1354 h 2999"/>
              <a:gd name="T44" fmla="*/ 108 w 2049"/>
              <a:gd name="T45" fmla="*/ 1690 h 2999"/>
              <a:gd name="T46" fmla="*/ 72 w 2049"/>
              <a:gd name="T47" fmla="*/ 1814 h 2999"/>
              <a:gd name="T48" fmla="*/ 56 w 2049"/>
              <a:gd name="T49" fmla="*/ 1914 h 2999"/>
              <a:gd name="T50" fmla="*/ 55 w 2049"/>
              <a:gd name="T51" fmla="*/ 2075 h 2999"/>
              <a:gd name="T52" fmla="*/ 164 w 2049"/>
              <a:gd name="T53" fmla="*/ 2450 h 2999"/>
              <a:gd name="T54" fmla="*/ 396 w 2049"/>
              <a:gd name="T55" fmla="*/ 2738 h 2999"/>
              <a:gd name="T56" fmla="*/ 520 w 2049"/>
              <a:gd name="T57" fmla="*/ 2826 h 2999"/>
              <a:gd name="T58" fmla="*/ 536 w 2049"/>
              <a:gd name="T59" fmla="*/ 2926 h 2999"/>
              <a:gd name="T60" fmla="*/ 524 w 2049"/>
              <a:gd name="T61" fmla="*/ 2974 h 2999"/>
              <a:gd name="T62" fmla="*/ 240 w 2049"/>
              <a:gd name="T63" fmla="*/ 2774 h 2999"/>
              <a:gd name="T64" fmla="*/ 64 w 2049"/>
              <a:gd name="T65" fmla="*/ 2502 h 2999"/>
              <a:gd name="T66" fmla="*/ 8 w 2049"/>
              <a:gd name="T67" fmla="*/ 2134 h 2999"/>
              <a:gd name="T68" fmla="*/ 16 w 2049"/>
              <a:gd name="T69" fmla="*/ 1878 h 2999"/>
              <a:gd name="T70" fmla="*/ 72 w 2049"/>
              <a:gd name="T71" fmla="*/ 1650 h 2999"/>
              <a:gd name="T72" fmla="*/ 339 w 2049"/>
              <a:gd name="T73" fmla="*/ 1196 h 2999"/>
              <a:gd name="T74" fmla="*/ 821 w 2049"/>
              <a:gd name="T75" fmla="*/ 827 h 2999"/>
              <a:gd name="T76" fmla="*/ 1331 w 2049"/>
              <a:gd name="T77" fmla="*/ 544 h 2999"/>
              <a:gd name="T78" fmla="*/ 1556 w 2049"/>
              <a:gd name="T79" fmla="*/ 438 h 2999"/>
              <a:gd name="T80" fmla="*/ 1568 w 2049"/>
              <a:gd name="T81" fmla="*/ 402 h 2999"/>
              <a:gd name="T82" fmla="*/ 1614 w 2049"/>
              <a:gd name="T83" fmla="*/ 289 h 2999"/>
              <a:gd name="T84" fmla="*/ 1699 w 2049"/>
              <a:gd name="T85" fmla="*/ 204 h 2999"/>
              <a:gd name="T86" fmla="*/ 1898 w 2049"/>
              <a:gd name="T87" fmla="*/ 118 h 2999"/>
              <a:gd name="T88" fmla="*/ 1926 w 2049"/>
              <a:gd name="T89" fmla="*/ 90 h 2999"/>
              <a:gd name="T90" fmla="*/ 1870 w 2049"/>
              <a:gd name="T91" fmla="*/ 90 h 2999"/>
              <a:gd name="T92" fmla="*/ 1785 w 2049"/>
              <a:gd name="T93" fmla="*/ 62 h 2999"/>
              <a:gd name="T94" fmla="*/ 1728 w 2049"/>
              <a:gd name="T95" fmla="*/ 90 h 2999"/>
              <a:gd name="T96" fmla="*/ 1699 w 2049"/>
              <a:gd name="T97" fmla="*/ 118 h 2999"/>
              <a:gd name="T98" fmla="*/ 1643 w 2049"/>
              <a:gd name="T99" fmla="*/ 1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Freeform 9"/>
          <p:cNvSpPr>
            <a:spLocks/>
          </p:cNvSpPr>
          <p:nvPr/>
        </p:nvSpPr>
        <p:spPr bwMode="ltGray">
          <a:xfrm>
            <a:off x="4195763" y="2509838"/>
            <a:ext cx="269875" cy="314325"/>
          </a:xfrm>
          <a:custGeom>
            <a:avLst/>
            <a:gdLst>
              <a:gd name="T0" fmla="*/ 56 w 179"/>
              <a:gd name="T1" fmla="*/ 14 h 222"/>
              <a:gd name="T2" fmla="*/ 0 w 179"/>
              <a:gd name="T3" fmla="*/ 156 h 222"/>
              <a:gd name="T4" fmla="*/ 56 w 179"/>
              <a:gd name="T5" fmla="*/ 184 h 222"/>
              <a:gd name="T6" fmla="*/ 85 w 179"/>
              <a:gd name="T7" fmla="*/ 213 h 222"/>
              <a:gd name="T8" fmla="*/ 170 w 179"/>
              <a:gd name="T9" fmla="*/ 128 h 222"/>
              <a:gd name="T10" fmla="*/ 141 w 179"/>
              <a:gd name="T11" fmla="*/ 71 h 222"/>
              <a:gd name="T12" fmla="*/ 56 w 179"/>
              <a:gd name="T13" fmla="*/ 14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Freeform 10"/>
          <p:cNvSpPr>
            <a:spLocks/>
          </p:cNvSpPr>
          <p:nvPr/>
        </p:nvSpPr>
        <p:spPr bwMode="ltGray">
          <a:xfrm>
            <a:off x="2312988" y="695325"/>
            <a:ext cx="4000500" cy="3217863"/>
          </a:xfrm>
          <a:custGeom>
            <a:avLst/>
            <a:gdLst>
              <a:gd name="T0" fmla="*/ 2077 w 2520"/>
              <a:gd name="T1" fmla="*/ 90 h 2027"/>
              <a:gd name="T2" fmla="*/ 2105 w 2520"/>
              <a:gd name="T3" fmla="*/ 62 h 2027"/>
              <a:gd name="T4" fmla="*/ 2133 w 2520"/>
              <a:gd name="T5" fmla="*/ 33 h 2027"/>
              <a:gd name="T6" fmla="*/ 2162 w 2520"/>
              <a:gd name="T7" fmla="*/ 5 h 2027"/>
              <a:gd name="T8" fmla="*/ 2247 w 2520"/>
              <a:gd name="T9" fmla="*/ 5 h 2027"/>
              <a:gd name="T10" fmla="*/ 2358 w 2520"/>
              <a:gd name="T11" fmla="*/ 35 h 2027"/>
              <a:gd name="T12" fmla="*/ 2412 w 2520"/>
              <a:gd name="T13" fmla="*/ 60 h 2027"/>
              <a:gd name="T14" fmla="*/ 2480 w 2520"/>
              <a:gd name="T15" fmla="*/ 79 h 2027"/>
              <a:gd name="T16" fmla="*/ 2516 w 2520"/>
              <a:gd name="T17" fmla="*/ 67 h 2027"/>
              <a:gd name="T18" fmla="*/ 2504 w 2520"/>
              <a:gd name="T19" fmla="*/ 123 h 2027"/>
              <a:gd name="T20" fmla="*/ 2445 w 2520"/>
              <a:gd name="T21" fmla="*/ 175 h 2027"/>
              <a:gd name="T22" fmla="*/ 2389 w 2520"/>
              <a:gd name="T23" fmla="*/ 203 h 2027"/>
              <a:gd name="T24" fmla="*/ 2168 w 2520"/>
              <a:gd name="T25" fmla="*/ 347 h 2027"/>
              <a:gd name="T26" fmla="*/ 2100 w 2520"/>
              <a:gd name="T27" fmla="*/ 399 h 2027"/>
              <a:gd name="T28" fmla="*/ 2028 w 2520"/>
              <a:gd name="T29" fmla="*/ 447 h 2027"/>
              <a:gd name="T30" fmla="*/ 1822 w 2520"/>
              <a:gd name="T31" fmla="*/ 572 h 2027"/>
              <a:gd name="T32" fmla="*/ 1510 w 2520"/>
              <a:gd name="T33" fmla="*/ 714 h 2027"/>
              <a:gd name="T34" fmla="*/ 1028 w 2520"/>
              <a:gd name="T35" fmla="*/ 799 h 2027"/>
              <a:gd name="T36" fmla="*/ 744 w 2520"/>
              <a:gd name="T37" fmla="*/ 770 h 2027"/>
              <a:gd name="T38" fmla="*/ 624 w 2520"/>
              <a:gd name="T39" fmla="*/ 692 h 2027"/>
              <a:gd name="T40" fmla="*/ 600 w 2520"/>
              <a:gd name="T41" fmla="*/ 651 h 2027"/>
              <a:gd name="T42" fmla="*/ 536 w 2520"/>
              <a:gd name="T43" fmla="*/ 659 h 2027"/>
              <a:gd name="T44" fmla="*/ 484 w 2520"/>
              <a:gd name="T45" fmla="*/ 675 h 2027"/>
              <a:gd name="T46" fmla="*/ 461 w 2520"/>
              <a:gd name="T47" fmla="*/ 714 h 2027"/>
              <a:gd name="T48" fmla="*/ 489 w 2520"/>
              <a:gd name="T49" fmla="*/ 742 h 2027"/>
              <a:gd name="T50" fmla="*/ 546 w 2520"/>
              <a:gd name="T51" fmla="*/ 770 h 2027"/>
              <a:gd name="T52" fmla="*/ 574 w 2520"/>
              <a:gd name="T53" fmla="*/ 799 h 2027"/>
              <a:gd name="T54" fmla="*/ 517 w 2520"/>
              <a:gd name="T55" fmla="*/ 884 h 2027"/>
              <a:gd name="T56" fmla="*/ 472 w 2520"/>
              <a:gd name="T57" fmla="*/ 939 h 2027"/>
              <a:gd name="T58" fmla="*/ 400 w 2520"/>
              <a:gd name="T59" fmla="*/ 963 h 2027"/>
              <a:gd name="T60" fmla="*/ 264 w 2520"/>
              <a:gd name="T61" fmla="*/ 983 h 2027"/>
              <a:gd name="T62" fmla="*/ 149 w 2520"/>
              <a:gd name="T63" fmla="*/ 1054 h 2027"/>
              <a:gd name="T64" fmla="*/ 64 w 2520"/>
              <a:gd name="T65" fmla="*/ 1207 h 2027"/>
              <a:gd name="T66" fmla="*/ 36 w 2520"/>
              <a:gd name="T67" fmla="*/ 1479 h 2027"/>
              <a:gd name="T68" fmla="*/ 20 w 2520"/>
              <a:gd name="T69" fmla="*/ 1975 h 2027"/>
              <a:gd name="T70" fmla="*/ 7 w 2520"/>
              <a:gd name="T71" fmla="*/ 1791 h 2027"/>
              <a:gd name="T72" fmla="*/ 0 w 2520"/>
              <a:gd name="T73" fmla="*/ 1475 h 2027"/>
              <a:gd name="T74" fmla="*/ 7 w 2520"/>
              <a:gd name="T75" fmla="*/ 1337 h 2027"/>
              <a:gd name="T76" fmla="*/ 28 w 2520"/>
              <a:gd name="T77" fmla="*/ 1220 h 2027"/>
              <a:gd name="T78" fmla="*/ 64 w 2520"/>
              <a:gd name="T79" fmla="*/ 1107 h 2027"/>
              <a:gd name="T80" fmla="*/ 149 w 2520"/>
              <a:gd name="T81" fmla="*/ 969 h 2027"/>
              <a:gd name="T82" fmla="*/ 262 w 2520"/>
              <a:gd name="T83" fmla="*/ 884 h 2027"/>
              <a:gd name="T84" fmla="*/ 340 w 2520"/>
              <a:gd name="T85" fmla="*/ 855 h 2027"/>
              <a:gd name="T86" fmla="*/ 372 w 2520"/>
              <a:gd name="T87" fmla="*/ 799 h 2027"/>
              <a:gd name="T88" fmla="*/ 404 w 2520"/>
              <a:gd name="T89" fmla="*/ 714 h 2027"/>
              <a:gd name="T90" fmla="*/ 480 w 2520"/>
              <a:gd name="T91" fmla="*/ 623 h 2027"/>
              <a:gd name="T92" fmla="*/ 516 w 2520"/>
              <a:gd name="T93" fmla="*/ 595 h 2027"/>
              <a:gd name="T94" fmla="*/ 631 w 2520"/>
              <a:gd name="T95" fmla="*/ 544 h 2027"/>
              <a:gd name="T96" fmla="*/ 664 w 2520"/>
              <a:gd name="T97" fmla="*/ 563 h 2027"/>
              <a:gd name="T98" fmla="*/ 943 w 2520"/>
              <a:gd name="T99" fmla="*/ 629 h 2027"/>
              <a:gd name="T100" fmla="*/ 1425 w 2520"/>
              <a:gd name="T101" fmla="*/ 600 h 2027"/>
              <a:gd name="T102" fmla="*/ 1892 w 2520"/>
              <a:gd name="T103" fmla="*/ 427 h 2027"/>
              <a:gd name="T104" fmla="*/ 2077 w 2520"/>
              <a:gd name="T105" fmla="*/ 318 h 2027"/>
              <a:gd name="T106" fmla="*/ 2190 w 2520"/>
              <a:gd name="T107" fmla="*/ 232 h 2027"/>
              <a:gd name="T108" fmla="*/ 2332 w 2520"/>
              <a:gd name="T109" fmla="*/ 147 h 2027"/>
              <a:gd name="T110" fmla="*/ 2303 w 2520"/>
              <a:gd name="T111" fmla="*/ 118 h 2027"/>
              <a:gd name="T112" fmla="*/ 2190 w 2520"/>
              <a:gd name="T113" fmla="*/ 62 h 2027"/>
              <a:gd name="T114" fmla="*/ 2162 w 2520"/>
              <a:gd name="T115" fmla="*/ 62 h 2027"/>
              <a:gd name="T116" fmla="*/ 2107 w 2520"/>
              <a:gd name="T117" fmla="*/ 92 h 2027"/>
              <a:gd name="T118" fmla="*/ 2077 w 2520"/>
              <a:gd name="T119" fmla="*/ 118 h 2027"/>
              <a:gd name="T120" fmla="*/ 2077 w 2520"/>
              <a:gd name="T121" fmla="*/ 90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Freeform 11"/>
          <p:cNvSpPr>
            <a:spLocks/>
          </p:cNvSpPr>
          <p:nvPr/>
        </p:nvSpPr>
        <p:spPr bwMode="ltGray">
          <a:xfrm>
            <a:off x="3074988" y="2413000"/>
            <a:ext cx="531812" cy="323850"/>
          </a:xfrm>
          <a:custGeom>
            <a:avLst/>
            <a:gdLst>
              <a:gd name="T0" fmla="*/ 9 w 335"/>
              <a:gd name="T1" fmla="*/ 175 h 204"/>
              <a:gd name="T2" fmla="*/ 66 w 335"/>
              <a:gd name="T3" fmla="*/ 203 h 204"/>
              <a:gd name="T4" fmla="*/ 103 w 335"/>
              <a:gd name="T5" fmla="*/ 179 h 204"/>
              <a:gd name="T6" fmla="*/ 139 w 335"/>
              <a:gd name="T7" fmla="*/ 147 h 204"/>
              <a:gd name="T8" fmla="*/ 171 w 335"/>
              <a:gd name="T9" fmla="*/ 139 h 204"/>
              <a:gd name="T10" fmla="*/ 236 w 335"/>
              <a:gd name="T11" fmla="*/ 175 h 204"/>
              <a:gd name="T12" fmla="*/ 321 w 335"/>
              <a:gd name="T13" fmla="*/ 61 h 204"/>
              <a:gd name="T14" fmla="*/ 321 w 335"/>
              <a:gd name="T15" fmla="*/ 33 h 204"/>
              <a:gd name="T16" fmla="*/ 236 w 335"/>
              <a:gd name="T17" fmla="*/ 5 h 204"/>
              <a:gd name="T18" fmla="*/ 179 w 335"/>
              <a:gd name="T19" fmla="*/ 61 h 204"/>
              <a:gd name="T20" fmla="*/ 94 w 335"/>
              <a:gd name="T21" fmla="*/ 33 h 204"/>
              <a:gd name="T22" fmla="*/ 9 w 335"/>
              <a:gd name="T23" fmla="*/ 146 h 204"/>
              <a:gd name="T24" fmla="*/ 38 w 335"/>
              <a:gd name="T25" fmla="*/ 203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gradFill rotWithShape="1">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Freeform 12"/>
          <p:cNvSpPr>
            <a:spLocks/>
          </p:cNvSpPr>
          <p:nvPr/>
        </p:nvSpPr>
        <p:spPr bwMode="ltGray">
          <a:xfrm>
            <a:off x="3521075" y="890588"/>
            <a:ext cx="1377950" cy="1974850"/>
          </a:xfrm>
          <a:custGeom>
            <a:avLst/>
            <a:gdLst>
              <a:gd name="T0" fmla="*/ 556 w 868"/>
              <a:gd name="T1" fmla="*/ 415 h 1244"/>
              <a:gd name="T2" fmla="*/ 669 w 868"/>
              <a:gd name="T3" fmla="*/ 330 h 1244"/>
              <a:gd name="T4" fmla="*/ 751 w 868"/>
              <a:gd name="T5" fmla="*/ 253 h 1244"/>
              <a:gd name="T6" fmla="*/ 811 w 868"/>
              <a:gd name="T7" fmla="*/ 131 h 1244"/>
              <a:gd name="T8" fmla="*/ 840 w 868"/>
              <a:gd name="T9" fmla="*/ 46 h 1244"/>
              <a:gd name="T10" fmla="*/ 868 w 868"/>
              <a:gd name="T11" fmla="*/ 18 h 1244"/>
              <a:gd name="T12" fmla="*/ 843 w 868"/>
              <a:gd name="T13" fmla="*/ 157 h 1244"/>
              <a:gd name="T14" fmla="*/ 840 w 868"/>
              <a:gd name="T15" fmla="*/ 358 h 1244"/>
              <a:gd name="T16" fmla="*/ 811 w 868"/>
              <a:gd name="T17" fmla="*/ 556 h 1244"/>
              <a:gd name="T18" fmla="*/ 726 w 868"/>
              <a:gd name="T19" fmla="*/ 783 h 1244"/>
              <a:gd name="T20" fmla="*/ 621 w 868"/>
              <a:gd name="T21" fmla="*/ 898 h 1244"/>
              <a:gd name="T22" fmla="*/ 605 w 868"/>
              <a:gd name="T23" fmla="*/ 907 h 1244"/>
              <a:gd name="T24" fmla="*/ 587 w 868"/>
              <a:gd name="T25" fmla="*/ 909 h 1244"/>
              <a:gd name="T26" fmla="*/ 540 w 868"/>
              <a:gd name="T27" fmla="*/ 890 h 1244"/>
              <a:gd name="T28" fmla="*/ 495 w 868"/>
              <a:gd name="T29" fmla="*/ 856 h 1244"/>
              <a:gd name="T30" fmla="*/ 447 w 868"/>
              <a:gd name="T31" fmla="*/ 793 h 1244"/>
              <a:gd name="T32" fmla="*/ 437 w 868"/>
              <a:gd name="T33" fmla="*/ 772 h 1244"/>
              <a:gd name="T34" fmla="*/ 430 w 868"/>
              <a:gd name="T35" fmla="*/ 738 h 1244"/>
              <a:gd name="T36" fmla="*/ 444 w 868"/>
              <a:gd name="T37" fmla="*/ 549 h 1244"/>
              <a:gd name="T38" fmla="*/ 528 w 868"/>
              <a:gd name="T39" fmla="*/ 358 h 1244"/>
              <a:gd name="T40" fmla="*/ 584 w 868"/>
              <a:gd name="T41" fmla="*/ 245 h 1244"/>
              <a:gd name="T42" fmla="*/ 698 w 868"/>
              <a:gd name="T43" fmla="*/ 131 h 1244"/>
              <a:gd name="T44" fmla="*/ 675 w 868"/>
              <a:gd name="T45" fmla="*/ 421 h 1244"/>
              <a:gd name="T46" fmla="*/ 669 w 868"/>
              <a:gd name="T47" fmla="*/ 585 h 1244"/>
              <a:gd name="T48" fmla="*/ 613 w 868"/>
              <a:gd name="T49" fmla="*/ 759 h 1244"/>
              <a:gd name="T50" fmla="*/ 584 w 868"/>
              <a:gd name="T51" fmla="*/ 812 h 1244"/>
              <a:gd name="T52" fmla="*/ 566 w 868"/>
              <a:gd name="T53" fmla="*/ 840 h 1244"/>
              <a:gd name="T54" fmla="*/ 447 w 868"/>
              <a:gd name="T55" fmla="*/ 937 h 1244"/>
              <a:gd name="T56" fmla="*/ 367 w 868"/>
              <a:gd name="T57" fmla="*/ 981 h 1244"/>
              <a:gd name="T58" fmla="*/ 301 w 868"/>
              <a:gd name="T59" fmla="*/ 1095 h 1244"/>
              <a:gd name="T60" fmla="*/ 219 w 868"/>
              <a:gd name="T61" fmla="*/ 1189 h 1244"/>
              <a:gd name="T62" fmla="*/ 131 w 868"/>
              <a:gd name="T63" fmla="*/ 1237 h 1244"/>
              <a:gd name="T64" fmla="*/ 11 w 868"/>
              <a:gd name="T65" fmla="*/ 1229 h 1244"/>
              <a:gd name="T66" fmla="*/ 64 w 868"/>
              <a:gd name="T67" fmla="*/ 1199 h 1244"/>
              <a:gd name="T68" fmla="*/ 159 w 868"/>
              <a:gd name="T69" fmla="*/ 1141 h 1244"/>
              <a:gd name="T70" fmla="*/ 273 w 868"/>
              <a:gd name="T71" fmla="*/ 1010 h 1244"/>
              <a:gd name="T72" fmla="*/ 375 w 868"/>
              <a:gd name="T73" fmla="*/ 893 h 1244"/>
              <a:gd name="T74" fmla="*/ 475 w 868"/>
              <a:gd name="T75" fmla="*/ 825 h 1244"/>
              <a:gd name="T76" fmla="*/ 531 w 868"/>
              <a:gd name="T77" fmla="*/ 805 h 1244"/>
              <a:gd name="T78" fmla="*/ 600 w 868"/>
              <a:gd name="T79" fmla="*/ 705 h 1244"/>
              <a:gd name="T80" fmla="*/ 631 w 868"/>
              <a:gd name="T81" fmla="*/ 501 h 1244"/>
              <a:gd name="T82" fmla="*/ 641 w 868"/>
              <a:gd name="T83" fmla="*/ 358 h 1244"/>
              <a:gd name="T84" fmla="*/ 659 w 868"/>
              <a:gd name="T85" fmla="*/ 237 h 1244"/>
              <a:gd name="T86" fmla="*/ 619 w 868"/>
              <a:gd name="T87" fmla="*/ 257 h 1244"/>
              <a:gd name="T88" fmla="*/ 512 w 868"/>
              <a:gd name="T89" fmla="*/ 467 h 1244"/>
              <a:gd name="T90" fmla="*/ 471 w 868"/>
              <a:gd name="T91" fmla="*/ 641 h 1244"/>
              <a:gd name="T92" fmla="*/ 479 w 868"/>
              <a:gd name="T93" fmla="*/ 777 h 1244"/>
              <a:gd name="T94" fmla="*/ 507 w 868"/>
              <a:gd name="T95" fmla="*/ 848 h 1244"/>
              <a:gd name="T96" fmla="*/ 518 w 868"/>
              <a:gd name="T97" fmla="*/ 856 h 1244"/>
              <a:gd name="T98" fmla="*/ 532 w 868"/>
              <a:gd name="T99" fmla="*/ 854 h 1244"/>
              <a:gd name="T100" fmla="*/ 641 w 868"/>
              <a:gd name="T101" fmla="*/ 812 h 1244"/>
              <a:gd name="T102" fmla="*/ 726 w 868"/>
              <a:gd name="T103" fmla="*/ 670 h 1244"/>
              <a:gd name="T104" fmla="*/ 783 w 868"/>
              <a:gd name="T105" fmla="*/ 500 h 1244"/>
              <a:gd name="T106" fmla="*/ 791 w 868"/>
              <a:gd name="T107" fmla="*/ 325 h 1244"/>
              <a:gd name="T108" fmla="*/ 787 w 868"/>
              <a:gd name="T109" fmla="*/ 249 h 1244"/>
              <a:gd name="T110" fmla="*/ 747 w 868"/>
              <a:gd name="T111" fmla="*/ 325 h 1244"/>
              <a:gd name="T112" fmla="*/ 703 w 868"/>
              <a:gd name="T113" fmla="*/ 357 h 1244"/>
              <a:gd name="T114" fmla="*/ 556 w 868"/>
              <a:gd name="T115" fmla="*/ 415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Freeform 13"/>
          <p:cNvSpPr>
            <a:spLocks/>
          </p:cNvSpPr>
          <p:nvPr/>
        </p:nvSpPr>
        <p:spPr bwMode="ltGray">
          <a:xfrm>
            <a:off x="5321300" y="1744663"/>
            <a:ext cx="182563" cy="228600"/>
          </a:xfrm>
          <a:custGeom>
            <a:avLst/>
            <a:gdLst>
              <a:gd name="T0" fmla="*/ 87 w 115"/>
              <a:gd name="T1" fmla="*/ 2 h 144"/>
              <a:gd name="T2" fmla="*/ 92 w 115"/>
              <a:gd name="T3" fmla="*/ 45 h 144"/>
              <a:gd name="T4" fmla="*/ 86 w 115"/>
              <a:gd name="T5" fmla="*/ 74 h 144"/>
              <a:gd name="T6" fmla="*/ 60 w 115"/>
              <a:gd name="T7" fmla="*/ 75 h 144"/>
              <a:gd name="T8" fmla="*/ 42 w 115"/>
              <a:gd name="T9" fmla="*/ 95 h 144"/>
              <a:gd name="T10" fmla="*/ 30 w 115"/>
              <a:gd name="T11" fmla="*/ 115 h 144"/>
              <a:gd name="T12" fmla="*/ 15 w 115"/>
              <a:gd name="T13" fmla="*/ 86 h 144"/>
              <a:gd name="T14" fmla="*/ 21 w 115"/>
              <a:gd name="T15" fmla="*/ 51 h 144"/>
              <a:gd name="T16" fmla="*/ 2 w 115"/>
              <a:gd name="T17" fmla="*/ 87 h 144"/>
              <a:gd name="T18" fmla="*/ 8 w 115"/>
              <a:gd name="T19" fmla="*/ 126 h 144"/>
              <a:gd name="T20" fmla="*/ 30 w 115"/>
              <a:gd name="T21" fmla="*/ 143 h 144"/>
              <a:gd name="T22" fmla="*/ 51 w 115"/>
              <a:gd name="T23" fmla="*/ 117 h 144"/>
              <a:gd name="T24" fmla="*/ 66 w 115"/>
              <a:gd name="T25" fmla="*/ 95 h 144"/>
              <a:gd name="T26" fmla="*/ 87 w 115"/>
              <a:gd name="T27" fmla="*/ 115 h 144"/>
              <a:gd name="T28" fmla="*/ 115 w 115"/>
              <a:gd name="T29" fmla="*/ 58 h 144"/>
              <a:gd name="T30" fmla="*/ 87 w 115"/>
              <a:gd name="T31" fmla="*/ 2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Freeform 14"/>
          <p:cNvSpPr>
            <a:spLocks/>
          </p:cNvSpPr>
          <p:nvPr/>
        </p:nvSpPr>
        <p:spPr bwMode="ltGray">
          <a:xfrm>
            <a:off x="4330700" y="979488"/>
            <a:ext cx="182563" cy="228600"/>
          </a:xfrm>
          <a:custGeom>
            <a:avLst/>
            <a:gdLst>
              <a:gd name="T0" fmla="*/ 87 w 115"/>
              <a:gd name="T1" fmla="*/ 2 h 144"/>
              <a:gd name="T2" fmla="*/ 92 w 115"/>
              <a:gd name="T3" fmla="*/ 45 h 144"/>
              <a:gd name="T4" fmla="*/ 86 w 115"/>
              <a:gd name="T5" fmla="*/ 74 h 144"/>
              <a:gd name="T6" fmla="*/ 60 w 115"/>
              <a:gd name="T7" fmla="*/ 75 h 144"/>
              <a:gd name="T8" fmla="*/ 42 w 115"/>
              <a:gd name="T9" fmla="*/ 95 h 144"/>
              <a:gd name="T10" fmla="*/ 30 w 115"/>
              <a:gd name="T11" fmla="*/ 115 h 144"/>
              <a:gd name="T12" fmla="*/ 15 w 115"/>
              <a:gd name="T13" fmla="*/ 86 h 144"/>
              <a:gd name="T14" fmla="*/ 21 w 115"/>
              <a:gd name="T15" fmla="*/ 51 h 144"/>
              <a:gd name="T16" fmla="*/ 2 w 115"/>
              <a:gd name="T17" fmla="*/ 87 h 144"/>
              <a:gd name="T18" fmla="*/ 8 w 115"/>
              <a:gd name="T19" fmla="*/ 126 h 144"/>
              <a:gd name="T20" fmla="*/ 30 w 115"/>
              <a:gd name="T21" fmla="*/ 143 h 144"/>
              <a:gd name="T22" fmla="*/ 51 w 115"/>
              <a:gd name="T23" fmla="*/ 117 h 144"/>
              <a:gd name="T24" fmla="*/ 66 w 115"/>
              <a:gd name="T25" fmla="*/ 95 h 144"/>
              <a:gd name="T26" fmla="*/ 87 w 115"/>
              <a:gd name="T27" fmla="*/ 115 h 144"/>
              <a:gd name="T28" fmla="*/ 115 w 115"/>
              <a:gd name="T29" fmla="*/ 58 h 144"/>
              <a:gd name="T30" fmla="*/ 87 w 115"/>
              <a:gd name="T31" fmla="*/ 2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Freeform 15"/>
          <p:cNvSpPr>
            <a:spLocks/>
          </p:cNvSpPr>
          <p:nvPr/>
        </p:nvSpPr>
        <p:spPr bwMode="ltGray">
          <a:xfrm>
            <a:off x="3362325" y="2747963"/>
            <a:ext cx="74613" cy="501650"/>
          </a:xfrm>
          <a:custGeom>
            <a:avLst/>
            <a:gdLst>
              <a:gd name="T0" fmla="*/ 15 w 47"/>
              <a:gd name="T1" fmla="*/ 20 h 316"/>
              <a:gd name="T2" fmla="*/ 40 w 47"/>
              <a:gd name="T3" fmla="*/ 148 h 316"/>
              <a:gd name="T4" fmla="*/ 43 w 47"/>
              <a:gd name="T5" fmla="*/ 219 h 316"/>
              <a:gd name="T6" fmla="*/ 13 w 47"/>
              <a:gd name="T7" fmla="*/ 316 h 316"/>
              <a:gd name="T8" fmla="*/ 25 w 47"/>
              <a:gd name="T9" fmla="*/ 221 h 316"/>
              <a:gd name="T10" fmla="*/ 22 w 47"/>
              <a:gd name="T11" fmla="*/ 164 h 316"/>
              <a:gd name="T12" fmla="*/ 1 w 47"/>
              <a:gd name="T13" fmla="*/ 49 h 316"/>
              <a:gd name="T14" fmla="*/ 15 w 47"/>
              <a:gd name="T15" fmla="*/ 20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gradFill rotWithShape="0">
            <a:gsLst>
              <a:gs pos="0">
                <a:schemeClr val="bg1"/>
              </a:gs>
              <a:gs pos="100000">
                <a:schemeClr val="accent1"/>
              </a:gs>
            </a:gsLst>
            <a:lin ang="5400000" scaled="1"/>
          </a:gradFill>
          <a:ln w="12700">
            <a:noFill/>
            <a:round/>
            <a:headEnd/>
            <a:tailEnd/>
          </a:ln>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oup 16"/>
          <p:cNvGrpSpPr>
            <a:grpSpLocks/>
          </p:cNvGrpSpPr>
          <p:nvPr/>
        </p:nvGrpSpPr>
        <p:grpSpPr bwMode="auto">
          <a:xfrm>
            <a:off x="5099050" y="4841875"/>
            <a:ext cx="1065213" cy="887413"/>
            <a:chOff x="493" y="1555"/>
            <a:chExt cx="525" cy="480"/>
          </a:xfrm>
        </p:grpSpPr>
        <p:sp>
          <p:nvSpPr>
            <p:cNvPr id="22" name="Freeform 1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Freeform 18"/>
            <p:cNvSpPr>
              <a:spLocks/>
            </p:cNvSpPr>
            <p:nvPr/>
          </p:nvSpPr>
          <p:spPr bwMode="auto">
            <a:xfrm>
              <a:off x="565" y="1620"/>
              <a:ext cx="382" cy="349"/>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Freeform 1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Freeform 2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 name="Group 21"/>
          <p:cNvGrpSpPr>
            <a:grpSpLocks/>
          </p:cNvGrpSpPr>
          <p:nvPr/>
        </p:nvGrpSpPr>
        <p:grpSpPr bwMode="auto">
          <a:xfrm>
            <a:off x="1598613" y="2697163"/>
            <a:ext cx="1065212" cy="887412"/>
            <a:chOff x="493" y="1555"/>
            <a:chExt cx="525" cy="480"/>
          </a:xfrm>
        </p:grpSpPr>
        <p:sp>
          <p:nvSpPr>
            <p:cNvPr id="27" name="Freeform 22"/>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Freeform 23"/>
            <p:cNvSpPr>
              <a:spLocks/>
            </p:cNvSpPr>
            <p:nvPr/>
          </p:nvSpPr>
          <p:spPr bwMode="auto">
            <a:xfrm>
              <a:off x="565" y="1620"/>
              <a:ext cx="382" cy="349"/>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Freeform 24"/>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Freeform 25"/>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4" name="Group 26"/>
          <p:cNvGrpSpPr>
            <a:grpSpLocks/>
          </p:cNvGrpSpPr>
          <p:nvPr/>
        </p:nvGrpSpPr>
        <p:grpSpPr bwMode="auto">
          <a:xfrm>
            <a:off x="6942138" y="1970088"/>
            <a:ext cx="1065212" cy="887412"/>
            <a:chOff x="493" y="1555"/>
            <a:chExt cx="525" cy="480"/>
          </a:xfrm>
        </p:grpSpPr>
        <p:sp>
          <p:nvSpPr>
            <p:cNvPr id="32" name="Freeform 27"/>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Freeform 28"/>
            <p:cNvSpPr>
              <a:spLocks/>
            </p:cNvSpPr>
            <p:nvPr/>
          </p:nvSpPr>
          <p:spPr bwMode="auto">
            <a:xfrm>
              <a:off x="565" y="1620"/>
              <a:ext cx="382" cy="349"/>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Freeform 29"/>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Freeform 30"/>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a:noFill/>
              <a:round/>
              <a:headEnd type="none" w="sm" len="sm"/>
              <a:tailEnd type="none" w="sm" len="sm"/>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fa-IR">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3092" name="Slide Number Placeholder 3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59FB3CDE-649A-4D3D-87F2-BC7F065E324A}" type="slidenum">
              <a:rPr lang="en-US" altLang="en-US" smtClean="0">
                <a:solidFill>
                  <a:schemeClr val="bg1"/>
                </a:solidFill>
              </a:rPr>
              <a:pPr/>
              <a:t>1</a:t>
            </a:fld>
            <a:endParaRPr lang="en-US" altLang="en-US" smtClean="0">
              <a:solidFill>
                <a:schemeClr val="bg1"/>
              </a:solidFill>
            </a:endParaRPr>
          </a:p>
        </p:txBody>
      </p:sp>
    </p:spTree>
    <p:extLst>
      <p:ext uri="{BB962C8B-B14F-4D97-AF65-F5344CB8AC3E}">
        <p14:creationId xmlns:p14="http://schemas.microsoft.com/office/powerpoint/2010/main" val="3854868590"/>
      </p:ext>
    </p:extLst>
  </p:cSld>
  <p:clrMapOvr>
    <a:masterClrMapping/>
  </p:clrMapOvr>
  <p:transition advTm="284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0" presetClass="path" presetSubtype="0" accel="50000" decel="50000" fill="remove" nodeType="withEffect">
                                  <p:stCondLst>
                                    <p:cond delay="0"/>
                                  </p:stCondLst>
                                  <p:iterate type="lt">
                                    <p:tmPct val="0"/>
                                  </p:iterate>
                                  <p:childTnLst>
                                    <p:animMotion origin="layout" path="M 0.16128 -0.0743 C 0.15677 -0.03264 0.15226 0.00903 0.1224 0.04422 C 0.09253 0.0794 0.0342 0.12199 -0.01788 0.13681 C -0.06997 0.15186 -0.15486 0.12315 -0.1901 0.13496 C -0.22535 0.14699 -0.22153 0.17292 -0.22899 0.20903 C -0.23646 0.24422 -0.23333 0.31667 -0.23455 0.34607 C -0.23576 0.3757 -0.23576 0.38148 -0.23594 0.38681 " pathEditMode="relative" rAng="0" ptsTypes="aaaaaaA">
                                      <p:cBhvr>
                                        <p:cTn id="9" dur="1000" fill="hold"/>
                                        <p:tgtEl>
                                          <p:spTgt spid="4"/>
                                        </p:tgtEl>
                                        <p:attrNameLst>
                                          <p:attrName>ppt_x</p:attrName>
                                          <p:attrName>ppt_y</p:attrName>
                                        </p:attrNameLst>
                                      </p:cBhvr>
                                      <p:rCtr x="-19900" y="23100"/>
                                    </p:animMotion>
                                  </p:childTnLst>
                                </p:cTn>
                              </p:par>
                            </p:childTnLst>
                          </p:cTn>
                        </p:par>
                        <p:par>
                          <p:cTn id="10" fill="hold" nodeType="afterGroup">
                            <p:stCondLst>
                              <p:cond delay="1000"/>
                            </p:stCondLst>
                            <p:childTnLst>
                              <p:par>
                                <p:cTn id="11" presetID="18"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4"/>
                                        </p:tgtEl>
                                        <p:attrNameLst>
                                          <p:attrName>ppt_x</p:attrName>
                                          <p:attrName>ppt_y</p:attrName>
                                        </p:attrNameLst>
                                      </p:cBhvr>
                                      <p:rCtr x="0" y="2000"/>
                                    </p:animMotion>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1000"/>
                                        <p:tgtEl>
                                          <p:spTgt spid="9"/>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4"/>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4"/>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4"/>
                                        </p:tgtEl>
                                        <p:attrNameLst>
                                          <p:attrName>ppt_x</p:attrName>
                                          <p:attrName>ppt_y</p:attrName>
                                        </p:attrNameLst>
                                      </p:cBhvr>
                                      <p:rCtr x="0" y="1300"/>
                                    </p:animMotion>
                                  </p:childTnLst>
                                </p:cTn>
                              </p:par>
                            </p:childTnLst>
                          </p:cTn>
                        </p:par>
                        <p:par>
                          <p:cTn id="34" fill="hold" nodeType="afterGroup">
                            <p:stCondLst>
                              <p:cond delay="3500"/>
                            </p:stCondLst>
                            <p:childTnLst>
                              <p:par>
                                <p:cTn id="35" presetID="18" presetClass="entr" presetSubtype="1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1000"/>
                                        <p:tgtEl>
                                          <p:spTgt spid="12"/>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4"/>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4"/>
                                        </p:tgtEl>
                                        <p:attrNameLst>
                                          <p:attrName>ppt_x</p:attrName>
                                          <p:attrName>ppt_y</p:attrName>
                                        </p:attrNameLst>
                                      </p:cBhvr>
                                      <p:rCtr x="-1000" y="0"/>
                                    </p:animMotion>
                                  </p:childTnLst>
                                </p:cTn>
                              </p:par>
                            </p:childTnLst>
                          </p:cTn>
                        </p:par>
                        <p:par>
                          <p:cTn id="46" fill="hold" nodeType="afterGroup">
                            <p:stCondLst>
                              <p:cond delay="5000"/>
                            </p:stCondLst>
                            <p:childTnLst>
                              <p:par>
                                <p:cTn id="47" presetID="18" presetClass="entr" presetSubtype="1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Left)">
                                      <p:cBhvr>
                                        <p:cTn id="49" dur="1000"/>
                                        <p:tgtEl>
                                          <p:spTgt spid="13"/>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4"/>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trips(downLeft)">
                                      <p:cBhvr>
                                        <p:cTn id="55" dur="500"/>
                                        <p:tgtEl>
                                          <p:spTgt spid="14"/>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4"/>
                                        </p:tgtEl>
                                        <p:attrNameLst>
                                          <p:attrName>ppt_x</p:attrName>
                                          <p:attrName>ppt_y</p:attrName>
                                        </p:attrNameLst>
                                      </p:cBhvr>
                                      <p:rCtr x="-1100" y="-300"/>
                                    </p:animMotion>
                                  </p:childTnLst>
                                </p:cTn>
                              </p:par>
                            </p:childTnLst>
                          </p:cTn>
                        </p:par>
                        <p:par>
                          <p:cTn id="58" fill="hold" nodeType="afterGroup">
                            <p:stCondLst>
                              <p:cond delay="6500"/>
                            </p:stCondLst>
                            <p:childTnLst>
                              <p:par>
                                <p:cTn id="59" presetID="18" presetClass="entr" presetSubtype="1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trips(downLeft)">
                                      <p:cBhvr>
                                        <p:cTn id="61" dur="1000"/>
                                        <p:tgtEl>
                                          <p:spTgt spid="17"/>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4"/>
                                        </p:tgtEl>
                                        <p:attrNameLst>
                                          <p:attrName>ppt_x</p:attrName>
                                          <p:attrName>ppt_y</p:attrName>
                                        </p:attrNameLst>
                                      </p:cBhvr>
                                      <p:rCtr x="-5700" y="12300"/>
                                    </p:animMotion>
                                  </p:childTnLst>
                                </p:cTn>
                              </p:par>
                            </p:childTnLst>
                          </p:cTn>
                        </p:par>
                        <p:par>
                          <p:cTn id="64" fill="hold" nodeType="afterGroup">
                            <p:stCondLst>
                              <p:cond delay="7500"/>
                            </p:stCondLst>
                            <p:childTnLst>
                              <p:par>
                                <p:cTn id="65" presetID="18" presetClass="entr" presetSubtype="12"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par>
                                <p:cTn id="68"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9" dur="500" fill="hold"/>
                                        <p:tgtEl>
                                          <p:spTgt spid="4"/>
                                        </p:tgtEl>
                                        <p:attrNameLst>
                                          <p:attrName>ppt_x</p:attrName>
                                          <p:attrName>ppt_y</p:attrName>
                                        </p:attrNameLst>
                                      </p:cBhvr>
                                      <p:rCtr x="-700" y="300"/>
                                    </p:animMotion>
                                  </p:childTnLst>
                                </p:cTn>
                              </p:par>
                            </p:childTnLst>
                          </p:cTn>
                        </p:par>
                        <p:par>
                          <p:cTn id="70" fill="hold" nodeType="afterGroup">
                            <p:stCondLst>
                              <p:cond delay="8000"/>
                            </p:stCondLst>
                            <p:childTnLst>
                              <p:par>
                                <p:cTn id="71" presetID="18" presetClass="entr" presetSubtype="12"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downLeft)">
                                      <p:cBhvr>
                                        <p:cTn id="73" dur="1000"/>
                                        <p:tgtEl>
                                          <p:spTgt spid="15"/>
                                        </p:tgtEl>
                                      </p:cBhvr>
                                    </p:animEffect>
                                  </p:childTnLst>
                                </p:cTn>
                              </p:par>
                              <p:par>
                                <p:cTn id="74"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5" dur="1000" fill="hold"/>
                                        <p:tgtEl>
                                          <p:spTgt spid="4"/>
                                        </p:tgtEl>
                                        <p:attrNameLst>
                                          <p:attrName>ppt_x</p:attrName>
                                          <p:attrName>ppt_y</p:attrName>
                                        </p:attrNameLst>
                                      </p:cBhvr>
                                    </p:animMotion>
                                  </p:childTnLst>
                                </p:cTn>
                              </p:par>
                            </p:childTnLst>
                          </p:cTn>
                        </p:par>
                        <p:par>
                          <p:cTn id="76" fill="hold" nodeType="afterGroup">
                            <p:stCondLst>
                              <p:cond delay="9000"/>
                            </p:stCondLst>
                            <p:childTnLst>
                              <p:par>
                                <p:cTn id="77" presetID="18" presetClass="entr" presetSubtype="12"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strips(downLeft)">
                                      <p:cBhvr>
                                        <p:cTn id="79" dur="500"/>
                                        <p:tgtEl>
                                          <p:spTgt spid="16"/>
                                        </p:tgtEl>
                                      </p:cBhvr>
                                    </p:animEffect>
                                  </p:childTnLst>
                                </p:cTn>
                              </p:par>
                              <p:par>
                                <p:cTn id="80"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81" dur="500" fill="hold"/>
                                        <p:tgtEl>
                                          <p:spTgt spid="4"/>
                                        </p:tgtEl>
                                        <p:attrNameLst>
                                          <p:attrName>ppt_x</p:attrName>
                                          <p:attrName>ppt_y</p:attrName>
                                        </p:attrNameLst>
                                      </p:cBhvr>
                                    </p:animMotion>
                                  </p:childTnLst>
                                </p:cTn>
                              </p:par>
                            </p:childTnLst>
                          </p:cTn>
                        </p:par>
                        <p:par>
                          <p:cTn id="82" fill="hold" nodeType="afterGroup">
                            <p:stCondLst>
                              <p:cond delay="9500"/>
                            </p:stCondLst>
                            <p:childTnLst>
                              <p:par>
                                <p:cTn id="83" presetID="18" presetClass="entr" presetSubtype="12"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trips(downLeft)">
                                      <p:cBhvr>
                                        <p:cTn id="85" dur="500"/>
                                        <p:tgtEl>
                                          <p:spTgt spid="20"/>
                                        </p:tgtEl>
                                      </p:cBhvr>
                                    </p:animEffect>
                                  </p:childTnLst>
                                </p:cTn>
                              </p:par>
                              <p:par>
                                <p:cTn id="8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7" dur="500" fill="hold"/>
                                        <p:tgtEl>
                                          <p:spTgt spid="4"/>
                                        </p:tgtEl>
                                        <p:attrNameLst>
                                          <p:attrName>ppt_x</p:attrName>
                                          <p:attrName>ppt_y</p:attrName>
                                        </p:attrNameLst>
                                      </p:cBhvr>
                                      <p:rCtr x="0" y="2200"/>
                                    </p:animMotion>
                                  </p:childTnLst>
                                </p:cTn>
                              </p:par>
                            </p:childTnLst>
                          </p:cTn>
                        </p:par>
                        <p:par>
                          <p:cTn id="88" fill="hold" nodeType="afterGroup">
                            <p:stCondLst>
                              <p:cond delay="10000"/>
                            </p:stCondLst>
                            <p:childTnLst>
                              <p:par>
                                <p:cTn id="89" presetID="31" presetClass="entr" presetSubtype="0" fill="remove" nodeType="afterEffect">
                                  <p:stCondLst>
                                    <p:cond delay="0"/>
                                  </p:stCondLst>
                                  <p:iterate type="lt">
                                    <p:tmPct val="5000"/>
                                  </p:iterate>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style.rotation</p:attrName>
                                        </p:attrNameLst>
                                      </p:cBhvr>
                                      <p:tavLst>
                                        <p:tav tm="0">
                                          <p:val>
                                            <p:fltVal val="90"/>
                                          </p:val>
                                        </p:tav>
                                        <p:tav tm="100000">
                                          <p:val>
                                            <p:fltVal val="0"/>
                                          </p:val>
                                        </p:tav>
                                      </p:tavLst>
                                    </p:anim>
                                    <p:animEffect transition="in" filter="fade">
                                      <p:cBhvr>
                                        <p:cTn id="94" dur="1000"/>
                                        <p:tgtEl>
                                          <p:spTgt spid="4"/>
                                        </p:tgtEl>
                                      </p:cBhvr>
                                    </p:animEffect>
                                  </p:childTnLst>
                                  <p:subTnLst>
                                    <p:set>
                                      <p:cBhvr override="childStyle">
                                        <p:cTn dur="1" fill="hold" display="0" masterRel="sameClick" afterEffect="1">
                                          <p:stCondLst>
                                            <p:cond evt="end" delay="0">
                                              <p:tn val="89"/>
                                            </p:cond>
                                          </p:stCondLst>
                                        </p:cTn>
                                        <p:tgtEl>
                                          <p:spTgt spid="4"/>
                                        </p:tgtEl>
                                        <p:attrNameLst>
                                          <p:attrName>style.visibility</p:attrName>
                                        </p:attrNameLst>
                                      </p:cBhvr>
                                      <p:to>
                                        <p:strVal val="hidden"/>
                                      </p:to>
                                    </p:set>
                                  </p:subTnLst>
                                </p:cTn>
                              </p:par>
                            </p:childTnLst>
                          </p:cTn>
                        </p:par>
                        <p:par>
                          <p:cTn id="95" fill="hold" nodeType="afterGroup">
                            <p:stCondLst>
                              <p:cond delay="110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3"/>
                                        </p:tgtEl>
                                        <p:attrNameLst>
                                          <p:attrName>style.visibility</p:attrName>
                                        </p:attrNameLst>
                                      </p:cBhvr>
                                      <p:to>
                                        <p:strVal val="visible"/>
                                      </p:to>
                                    </p:set>
                                    <p:anim calcmode="lin" valueType="num">
                                      <p:cBhvr>
                                        <p:cTn id="98" dur="1000" fill="hold"/>
                                        <p:tgtEl>
                                          <p:spTgt spid="3"/>
                                        </p:tgtEl>
                                        <p:attrNameLst>
                                          <p:attrName>ppt_w</p:attrName>
                                        </p:attrNameLst>
                                      </p:cBhvr>
                                      <p:tavLst>
                                        <p:tav tm="0">
                                          <p:val>
                                            <p:fltVal val="0"/>
                                          </p:val>
                                        </p:tav>
                                        <p:tav tm="100000">
                                          <p:val>
                                            <p:strVal val="#ppt_w"/>
                                          </p:val>
                                        </p:tav>
                                      </p:tavLst>
                                    </p:anim>
                                    <p:anim calcmode="lin" valueType="num">
                                      <p:cBhvr>
                                        <p:cTn id="99" dur="1000" fill="hold"/>
                                        <p:tgtEl>
                                          <p:spTgt spid="3"/>
                                        </p:tgtEl>
                                        <p:attrNameLst>
                                          <p:attrName>ppt_h</p:attrName>
                                        </p:attrNameLst>
                                      </p:cBhvr>
                                      <p:tavLst>
                                        <p:tav tm="0">
                                          <p:val>
                                            <p:fltVal val="0"/>
                                          </p:val>
                                        </p:tav>
                                        <p:tav tm="100000">
                                          <p:val>
                                            <p:strVal val="#ppt_h"/>
                                          </p:val>
                                        </p:tav>
                                      </p:tavLst>
                                    </p:anim>
                                    <p:anim calcmode="lin" valueType="num">
                                      <p:cBhvr>
                                        <p:cTn id="100" dur="1000" fill="hold"/>
                                        <p:tgtEl>
                                          <p:spTgt spid="3"/>
                                        </p:tgtEl>
                                        <p:attrNameLst>
                                          <p:attrName>style.rotation</p:attrName>
                                        </p:attrNameLst>
                                      </p:cBhvr>
                                      <p:tavLst>
                                        <p:tav tm="0">
                                          <p:val>
                                            <p:fltVal val="90"/>
                                          </p:val>
                                        </p:tav>
                                        <p:tav tm="100000">
                                          <p:val>
                                            <p:fltVal val="0"/>
                                          </p:val>
                                        </p:tav>
                                      </p:tavLst>
                                    </p:anim>
                                    <p:animEffect transition="in" filter="fade">
                                      <p:cBhvr>
                                        <p:cTn id="101" dur="1000"/>
                                        <p:tgtEl>
                                          <p:spTgt spid="3"/>
                                        </p:tgtEl>
                                      </p:cBhvr>
                                    </p:animEffect>
                                  </p:childTnLst>
                                  <p:subTnLst>
                                    <p:set>
                                      <p:cBhvr override="childStyle">
                                        <p:cTn dur="1" fill="hold" display="0" masterRel="sameClick" afterEffect="1">
                                          <p:stCondLst>
                                            <p:cond evt="end" delay="0">
                                              <p:tn val="96"/>
                                            </p:cond>
                                          </p:stCondLst>
                                        </p:cTn>
                                        <p:tgtEl>
                                          <p:spTgt spid="3"/>
                                        </p:tgtEl>
                                        <p:attrNameLst>
                                          <p:attrName>style.visibility</p:attrName>
                                        </p:attrNameLst>
                                      </p:cBhvr>
                                      <p:to>
                                        <p:strVal val="hidden"/>
                                      </p:to>
                                    </p:set>
                                  </p:subTnLst>
                                </p:cTn>
                              </p:par>
                            </p:childTnLst>
                          </p:cTn>
                        </p:par>
                        <p:par>
                          <p:cTn id="102" fill="hold" nodeType="afterGroup">
                            <p:stCondLst>
                              <p:cond delay="12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1000" fill="hold"/>
                                        <p:tgtEl>
                                          <p:spTgt spid="2"/>
                                        </p:tgtEl>
                                        <p:attrNameLst>
                                          <p:attrName>ppt_w</p:attrName>
                                        </p:attrNameLst>
                                      </p:cBhvr>
                                      <p:tavLst>
                                        <p:tav tm="0">
                                          <p:val>
                                            <p:fltVal val="0"/>
                                          </p:val>
                                        </p:tav>
                                        <p:tav tm="100000">
                                          <p:val>
                                            <p:strVal val="#ppt_w"/>
                                          </p:val>
                                        </p:tav>
                                      </p:tavLst>
                                    </p:anim>
                                    <p:anim calcmode="lin" valueType="num">
                                      <p:cBhvr>
                                        <p:cTn id="106" dur="1000" fill="hold"/>
                                        <p:tgtEl>
                                          <p:spTgt spid="2"/>
                                        </p:tgtEl>
                                        <p:attrNameLst>
                                          <p:attrName>ppt_h</p:attrName>
                                        </p:attrNameLst>
                                      </p:cBhvr>
                                      <p:tavLst>
                                        <p:tav tm="0">
                                          <p:val>
                                            <p:fltVal val="0"/>
                                          </p:val>
                                        </p:tav>
                                        <p:tav tm="100000">
                                          <p:val>
                                            <p:strVal val="#ppt_h"/>
                                          </p:val>
                                        </p:tav>
                                      </p:tavLst>
                                    </p:anim>
                                    <p:anim calcmode="lin" valueType="num">
                                      <p:cBhvr>
                                        <p:cTn id="107" dur="1000" fill="hold"/>
                                        <p:tgtEl>
                                          <p:spTgt spid="2"/>
                                        </p:tgtEl>
                                        <p:attrNameLst>
                                          <p:attrName>style.rotation</p:attrName>
                                        </p:attrNameLst>
                                      </p:cBhvr>
                                      <p:tavLst>
                                        <p:tav tm="0">
                                          <p:val>
                                            <p:fltVal val="90"/>
                                          </p:val>
                                        </p:tav>
                                        <p:tav tm="100000">
                                          <p:val>
                                            <p:fltVal val="0"/>
                                          </p:val>
                                        </p:tav>
                                      </p:tavLst>
                                    </p:anim>
                                    <p:animEffect transition="in" filter="fade">
                                      <p:cBhvr>
                                        <p:cTn id="108" dur="1000"/>
                                        <p:tgtEl>
                                          <p:spTgt spid="2"/>
                                        </p:tgtEl>
                                      </p:cBhvr>
                                    </p:animEffect>
                                  </p:childTnLst>
                                  <p:subTnLst>
                                    <p:set>
                                      <p:cBhvr override="childStyle">
                                        <p:cTn dur="1" fill="hold" display="0" masterRel="sameClick" afterEffect="1">
                                          <p:stCondLst>
                                            <p:cond evt="end" delay="0">
                                              <p:tn val="103"/>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سقراط</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171847" y="2057400"/>
            <a:ext cx="9001182" cy="707886"/>
          </a:xfrm>
          <a:prstGeom prst="rect">
            <a:avLst/>
          </a:prstGeom>
        </p:spPr>
        <p:txBody>
          <a:bodyPr wrap="none">
            <a:spAutoFit/>
          </a:bodyPr>
          <a:lstStyle/>
          <a:p>
            <a:r>
              <a:rPr lang="fa-IR" altLang="en-US" sz="4000" b="1" dirty="0">
                <a:cs typeface="B Lotus" pitchFamily="2" charset="-78"/>
              </a:rPr>
              <a:t>در</a:t>
            </a:r>
            <a:r>
              <a:rPr lang="ar-SA" altLang="en-US" sz="4000" b="1" dirty="0">
                <a:cs typeface="B Lotus" pitchFamily="2" charset="-78"/>
              </a:rPr>
              <a:t>زير خاك به اندازه كافي وقت براي خوابيدن داريم. </a:t>
            </a:r>
            <a:endParaRPr lang="fa-IR" sz="4000" dirty="0">
              <a:cs typeface="B Lotus" pitchFamily="2" charset="-78"/>
            </a:endParaRPr>
          </a:p>
        </p:txBody>
      </p:sp>
    </p:spTree>
    <p:extLst>
      <p:ext uri="{BB962C8B-B14F-4D97-AF65-F5344CB8AC3E}">
        <p14:creationId xmlns:p14="http://schemas.microsoft.com/office/powerpoint/2010/main" val="322048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زمان و مدیریت زمان</a:t>
            </a:r>
            <a:endParaRPr lang="fa-IR" dirty="0">
              <a:solidFill>
                <a:srgbClr val="FF0000"/>
              </a:solidFill>
              <a:cs typeface="B Lotus" pitchFamily="2" charset="-78"/>
            </a:endParaRPr>
          </a:p>
        </p:txBody>
      </p:sp>
      <p:sp>
        <p:nvSpPr>
          <p:cNvPr id="3" name="Content Placeholder 2"/>
          <p:cNvSpPr>
            <a:spLocks noGrp="1"/>
          </p:cNvSpPr>
          <p:nvPr>
            <p:ph idx="1"/>
          </p:nvPr>
        </p:nvSpPr>
        <p:spPr>
          <a:xfrm>
            <a:off x="152400" y="1600200"/>
            <a:ext cx="8534400" cy="4525963"/>
          </a:xfrm>
        </p:spPr>
        <p:txBody>
          <a:bodyPr>
            <a:normAutofit fontScale="92500" lnSpcReduction="10000"/>
          </a:bodyPr>
          <a:lstStyle/>
          <a:p>
            <a:pPr algn="r" rtl="1">
              <a:lnSpc>
                <a:spcPct val="150000"/>
              </a:lnSpc>
              <a:buFont typeface="Wingdings" pitchFamily="2" charset="2"/>
              <a:buChar char="v"/>
            </a:pPr>
            <a:r>
              <a:rPr lang="fa-IR" b="1" dirty="0" smtClean="0">
                <a:solidFill>
                  <a:srgbClr val="FF0000"/>
                </a:solidFill>
                <a:cs typeface="B Lotus" pitchFamily="2" charset="-78"/>
              </a:rPr>
              <a:t>زمان</a:t>
            </a:r>
            <a:r>
              <a:rPr lang="fa-IR" dirty="0" smtClean="0">
                <a:cs typeface="B Lotus" pitchFamily="2" charset="-78"/>
              </a:rPr>
              <a:t> عمر ماست(</a:t>
            </a:r>
            <a:r>
              <a:rPr lang="ar-SA" altLang="en-US" b="1" dirty="0">
                <a:cs typeface="B Lotus" pitchFamily="2" charset="-78"/>
              </a:rPr>
              <a:t>وقت‏های زندگی تو جزء جزء عمر تو است</a:t>
            </a:r>
            <a:r>
              <a:rPr lang="fa-IR" dirty="0" smtClean="0">
                <a:cs typeface="B Lotus" pitchFamily="2" charset="-78"/>
              </a:rPr>
              <a:t>)</a:t>
            </a:r>
          </a:p>
          <a:p>
            <a:pPr algn="r" rtl="1">
              <a:lnSpc>
                <a:spcPct val="150000"/>
              </a:lnSpc>
              <a:buFont typeface="Wingdings" pitchFamily="2" charset="2"/>
              <a:buChar char="v"/>
            </a:pPr>
            <a:r>
              <a:rPr lang="fa-IR" dirty="0" smtClean="0">
                <a:cs typeface="B Lotus" pitchFamily="2" charset="-78"/>
              </a:rPr>
              <a:t>مدیریت</a:t>
            </a:r>
            <a:r>
              <a:rPr lang="fa-IR" b="1" dirty="0" smtClean="0">
                <a:solidFill>
                  <a:srgbClr val="FF0000"/>
                </a:solidFill>
                <a:cs typeface="B Lotus" pitchFamily="2" charset="-78"/>
              </a:rPr>
              <a:t> زمان</a:t>
            </a:r>
            <a:r>
              <a:rPr lang="fa-IR" dirty="0" smtClean="0">
                <a:cs typeface="B Lotus" pitchFamily="2" charset="-78"/>
              </a:rPr>
              <a:t>، مدیریت خود است.</a:t>
            </a:r>
          </a:p>
          <a:p>
            <a:pPr algn="r" rtl="1">
              <a:lnSpc>
                <a:spcPct val="150000"/>
              </a:lnSpc>
              <a:buFont typeface="Wingdings" pitchFamily="2" charset="2"/>
              <a:buChar char="v"/>
            </a:pPr>
            <a:r>
              <a:rPr lang="fa-IR" dirty="0" smtClean="0">
                <a:cs typeface="B Lotus" pitchFamily="2" charset="-78"/>
              </a:rPr>
              <a:t>مدیریت </a:t>
            </a:r>
            <a:r>
              <a:rPr lang="fa-IR" b="1" dirty="0" smtClean="0">
                <a:solidFill>
                  <a:srgbClr val="FF0000"/>
                </a:solidFill>
                <a:cs typeface="B Lotus" pitchFamily="2" charset="-78"/>
              </a:rPr>
              <a:t>زمان، </a:t>
            </a:r>
            <a:r>
              <a:rPr lang="fa-IR" dirty="0" smtClean="0">
                <a:cs typeface="B Lotus" pitchFamily="2" charset="-78"/>
              </a:rPr>
              <a:t>مدیریت الویت ها است.</a:t>
            </a:r>
          </a:p>
          <a:p>
            <a:pPr algn="r" rtl="1">
              <a:lnSpc>
                <a:spcPct val="150000"/>
              </a:lnSpc>
              <a:buFont typeface="Wingdings" pitchFamily="2" charset="2"/>
              <a:buChar char="v"/>
            </a:pPr>
            <a:r>
              <a:rPr lang="fa-IR" dirty="0" smtClean="0">
                <a:cs typeface="B Lotus" pitchFamily="2" charset="-78"/>
              </a:rPr>
              <a:t>مدیریت </a:t>
            </a:r>
            <a:r>
              <a:rPr lang="fa-IR" b="1" dirty="0" smtClean="0">
                <a:solidFill>
                  <a:srgbClr val="FF0000"/>
                </a:solidFill>
                <a:cs typeface="B Lotus" pitchFamily="2" charset="-78"/>
              </a:rPr>
              <a:t>زمان</a:t>
            </a:r>
            <a:r>
              <a:rPr lang="fa-IR" dirty="0" smtClean="0">
                <a:cs typeface="B Lotus" pitchFamily="2" charset="-78"/>
              </a:rPr>
              <a:t>، یعنی از روی اختیار کار کردن نه از روی جبر کار کردن</a:t>
            </a:r>
          </a:p>
          <a:p>
            <a:pPr algn="r" rtl="1">
              <a:lnSpc>
                <a:spcPct val="150000"/>
              </a:lnSpc>
              <a:buFont typeface="Wingdings" pitchFamily="2" charset="2"/>
              <a:buChar char="v"/>
            </a:pPr>
            <a:r>
              <a:rPr lang="fa-IR" dirty="0">
                <a:cs typeface="B Lotus" pitchFamily="2" charset="-78"/>
              </a:rPr>
              <a:t>مدیریت </a:t>
            </a:r>
            <a:r>
              <a:rPr lang="fa-IR" dirty="0">
                <a:solidFill>
                  <a:srgbClr val="FF0000"/>
                </a:solidFill>
                <a:cs typeface="B Lotus" pitchFamily="2" charset="-78"/>
              </a:rPr>
              <a:t>زمان</a:t>
            </a:r>
            <a:r>
              <a:rPr lang="fa-IR" dirty="0">
                <a:cs typeface="B Lotus" pitchFamily="2" charset="-78"/>
              </a:rPr>
              <a:t> یعنی بهره وری حداکثری از زمان</a:t>
            </a:r>
          </a:p>
          <a:p>
            <a:pPr algn="r" rtl="1">
              <a:lnSpc>
                <a:spcPct val="150000"/>
              </a:lnSpc>
              <a:buFont typeface="Wingdings" pitchFamily="2" charset="2"/>
              <a:buChar char="v"/>
            </a:pPr>
            <a:endParaRPr lang="fa-IR" dirty="0">
              <a:cs typeface="B Lotus" pitchFamily="2" charset="-78"/>
            </a:endParaRPr>
          </a:p>
        </p:txBody>
      </p:sp>
    </p:spTree>
    <p:extLst>
      <p:ext uri="{BB962C8B-B14F-4D97-AF65-F5344CB8AC3E}">
        <p14:creationId xmlns:p14="http://schemas.microsoft.com/office/powerpoint/2010/main" val="817271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مهمترین زمان ها کدام است؟</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normAutofit lnSpcReduction="10000"/>
          </a:bodyPr>
          <a:lstStyle/>
          <a:p>
            <a:endParaRPr lang="fa-IR" b="1" i="1" dirty="0" smtClean="0">
              <a:solidFill>
                <a:srgbClr val="FF0000"/>
              </a:solidFill>
              <a:cs typeface="B Zar" pitchFamily="2" charset="-78"/>
            </a:endParaRPr>
          </a:p>
          <a:p>
            <a:endParaRPr lang="fa-IR" b="1" i="1" dirty="0">
              <a:solidFill>
                <a:srgbClr val="FF0000"/>
              </a:solidFill>
              <a:cs typeface="B Zar" pitchFamily="2" charset="-78"/>
            </a:endParaRPr>
          </a:p>
          <a:p>
            <a:endParaRPr lang="fa-IR" b="1" i="1" dirty="0" smtClean="0">
              <a:solidFill>
                <a:srgbClr val="FF0000"/>
              </a:solidFill>
              <a:cs typeface="B Zar" pitchFamily="2" charset="-78"/>
            </a:endParaRPr>
          </a:p>
          <a:p>
            <a:endParaRPr lang="fa-IR" b="1" i="1" dirty="0">
              <a:solidFill>
                <a:srgbClr val="FF0000"/>
              </a:solidFill>
              <a:cs typeface="B Zar" pitchFamily="2" charset="-78"/>
            </a:endParaRPr>
          </a:p>
          <a:p>
            <a:endParaRPr lang="fa-IR" b="1" i="1" dirty="0" smtClean="0">
              <a:solidFill>
                <a:srgbClr val="FF0000"/>
              </a:solidFill>
              <a:cs typeface="B Zar" pitchFamily="2" charset="-78"/>
            </a:endParaRPr>
          </a:p>
          <a:p>
            <a:endParaRPr lang="fa-IR" b="1" i="1" dirty="0">
              <a:solidFill>
                <a:srgbClr val="FF0000"/>
              </a:solidFill>
              <a:cs typeface="B Zar" pitchFamily="2" charset="-78"/>
            </a:endParaRPr>
          </a:p>
          <a:p>
            <a:pPr algn="r" rtl="1"/>
            <a:r>
              <a:rPr lang="fa-IR" b="1" i="1" dirty="0" smtClean="0">
                <a:solidFill>
                  <a:srgbClr val="FF0000"/>
                </a:solidFill>
                <a:cs typeface="B Zar" pitchFamily="2" charset="-78"/>
              </a:rPr>
              <a:t>تجربه </a:t>
            </a:r>
            <a:r>
              <a:rPr lang="fa-IR" b="1" i="1" dirty="0">
                <a:solidFill>
                  <a:srgbClr val="FF0000"/>
                </a:solidFill>
                <a:cs typeface="B Zar" pitchFamily="2" charset="-78"/>
              </a:rPr>
              <a:t>از دیروز ، </a:t>
            </a:r>
            <a:r>
              <a:rPr lang="fa-IR" b="1" i="1" dirty="0">
                <a:solidFill>
                  <a:srgbClr val="00B050"/>
                </a:solidFill>
                <a:cs typeface="B Zar" pitchFamily="2" charset="-78"/>
              </a:rPr>
              <a:t>استفاده از امروز </a:t>
            </a:r>
            <a:r>
              <a:rPr lang="fa-IR" b="1" i="1" dirty="0">
                <a:solidFill>
                  <a:schemeClr val="accent6">
                    <a:lumMod val="50000"/>
                  </a:schemeClr>
                </a:solidFill>
                <a:cs typeface="B Zar" pitchFamily="2" charset="-78"/>
              </a:rPr>
              <a:t>، امید به فردا </a:t>
            </a:r>
            <a:endParaRPr lang="fa-IR" b="1" i="1" dirty="0" smtClean="0">
              <a:solidFill>
                <a:schemeClr val="accent6">
                  <a:lumMod val="50000"/>
                </a:schemeClr>
              </a:solidFill>
              <a:cs typeface="B Zar" pitchFamily="2" charset="-78"/>
            </a:endParaRPr>
          </a:p>
          <a:p>
            <a:pPr algn="r" rtl="1"/>
            <a:r>
              <a:rPr lang="fa-IR" b="1" i="1" dirty="0">
                <a:solidFill>
                  <a:schemeClr val="tx1">
                    <a:lumMod val="65000"/>
                    <a:lumOff val="35000"/>
                  </a:schemeClr>
                </a:solidFill>
                <a:cs typeface="B Zar" pitchFamily="2" charset="-78"/>
              </a:rPr>
              <a:t>حسرت دیروز ، اتلاف امروز ، ترس از فردا</a:t>
            </a:r>
            <a:endParaRPr lang="en-US" dirty="0">
              <a:solidFill>
                <a:schemeClr val="tx1">
                  <a:lumMod val="65000"/>
                  <a:lumOff val="35000"/>
                </a:schemeClr>
              </a:solidFill>
              <a:cs typeface="B Zar" pitchFamily="2" charset="-78"/>
            </a:endParaRPr>
          </a:p>
          <a:p>
            <a:pPr algn="r" rtl="1"/>
            <a:endParaRPr lang="fa-IR" b="1" i="1" dirty="0">
              <a:solidFill>
                <a:schemeClr val="accent6">
                  <a:lumMod val="50000"/>
                </a:schemeClr>
              </a:solidFill>
              <a:cs typeface="B Zar" pitchFamily="2" charset="-78"/>
            </a:endParaRPr>
          </a:p>
          <a:p>
            <a:endParaRPr lang="fa-IR" dirty="0"/>
          </a:p>
        </p:txBody>
      </p:sp>
      <p:sp>
        <p:nvSpPr>
          <p:cNvPr id="4" name="Oval 3"/>
          <p:cNvSpPr/>
          <p:nvPr/>
        </p:nvSpPr>
        <p:spPr>
          <a:xfrm>
            <a:off x="838200" y="1828800"/>
            <a:ext cx="1447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Lotus" pitchFamily="2" charset="-78"/>
              </a:rPr>
              <a:t>گذشته</a:t>
            </a:r>
            <a:endParaRPr lang="fa-IR" sz="2800" dirty="0">
              <a:cs typeface="B Lotus" pitchFamily="2" charset="-78"/>
            </a:endParaRPr>
          </a:p>
        </p:txBody>
      </p:sp>
      <p:sp>
        <p:nvSpPr>
          <p:cNvPr id="5" name="Oval 4"/>
          <p:cNvSpPr/>
          <p:nvPr/>
        </p:nvSpPr>
        <p:spPr>
          <a:xfrm>
            <a:off x="2819400" y="1828800"/>
            <a:ext cx="26670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solidFill>
                  <a:srgbClr val="92D050"/>
                </a:solidFill>
              </a:rPr>
              <a:t>حال</a:t>
            </a:r>
            <a:endParaRPr lang="fa-IR" sz="4400" dirty="0">
              <a:solidFill>
                <a:srgbClr val="92D050"/>
              </a:solidFill>
            </a:endParaRPr>
          </a:p>
        </p:txBody>
      </p:sp>
      <p:sp>
        <p:nvSpPr>
          <p:cNvPr id="6" name="Oval 5"/>
          <p:cNvSpPr/>
          <p:nvPr/>
        </p:nvSpPr>
        <p:spPr>
          <a:xfrm>
            <a:off x="6324600" y="1828800"/>
            <a:ext cx="21336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Lotus" pitchFamily="2" charset="-78"/>
              </a:rPr>
              <a:t>آینده</a:t>
            </a:r>
            <a:endParaRPr lang="fa-IR" sz="2800" dirty="0">
              <a:cs typeface="B Lotus" pitchFamily="2" charset="-78"/>
            </a:endParaRPr>
          </a:p>
        </p:txBody>
      </p:sp>
    </p:spTree>
    <p:extLst>
      <p:ext uri="{BB962C8B-B14F-4D97-AF65-F5344CB8AC3E}">
        <p14:creationId xmlns:p14="http://schemas.microsoft.com/office/powerpoint/2010/main" val="34717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چرا مدیریت زمان؟</a:t>
            </a:r>
            <a:endParaRPr lang="fa-IR" dirty="0">
              <a:cs typeface="B Lotus" pitchFamily="2" charset="-78"/>
            </a:endParaRPr>
          </a:p>
        </p:txBody>
      </p:sp>
      <p:sp>
        <p:nvSpPr>
          <p:cNvPr id="3" name="Content Placeholder 2"/>
          <p:cNvSpPr>
            <a:spLocks noGrp="1"/>
          </p:cNvSpPr>
          <p:nvPr>
            <p:ph idx="1"/>
          </p:nvPr>
        </p:nvSpPr>
        <p:spPr/>
        <p:txBody>
          <a:bodyPr/>
          <a:lstStyle/>
          <a:p>
            <a:pPr algn="just" rtl="1">
              <a:lnSpc>
                <a:spcPct val="150000"/>
              </a:lnSpc>
              <a:buClrTx/>
              <a:buFont typeface="Wingdings" pitchFamily="2" charset="2"/>
              <a:buChar char="v"/>
            </a:pPr>
            <a:r>
              <a:rPr lang="fa-IR" altLang="en-US" dirty="0">
                <a:solidFill>
                  <a:srgbClr val="FF0000"/>
                </a:solidFill>
                <a:latin typeface="Calibri" pitchFamily="34" charset="0"/>
                <a:cs typeface="B Mitra" pitchFamily="2" charset="-78"/>
              </a:rPr>
              <a:t>از بین بردن احساس غیر قابل کنترل بودن کار</a:t>
            </a:r>
            <a:r>
              <a:rPr lang="en-US" altLang="en-US" dirty="0">
                <a:solidFill>
                  <a:srgbClr val="FF0000"/>
                </a:solidFill>
                <a:latin typeface="Calibri" pitchFamily="34" charset="0"/>
                <a:cs typeface="B Mitra" pitchFamily="2" charset="-78"/>
              </a:rPr>
              <a:t> </a:t>
            </a:r>
            <a:r>
              <a:rPr lang="fa-IR" altLang="en-US" dirty="0">
                <a:solidFill>
                  <a:srgbClr val="FF0000"/>
                </a:solidFill>
                <a:latin typeface="Calibri" pitchFamily="34" charset="0"/>
                <a:cs typeface="B Mitra" pitchFamily="2" charset="-78"/>
              </a:rPr>
              <a:t>(یک احساس استرس زا)</a:t>
            </a:r>
            <a:endParaRPr lang="en-US" altLang="en-US" dirty="0">
              <a:solidFill>
                <a:srgbClr val="FF0000"/>
              </a:solidFill>
              <a:latin typeface="Calibri" pitchFamily="34" charset="0"/>
              <a:cs typeface="B Mitra" pitchFamily="2" charset="-78"/>
            </a:endParaRPr>
          </a:p>
          <a:p>
            <a:pPr algn="just" rtl="1">
              <a:lnSpc>
                <a:spcPct val="150000"/>
              </a:lnSpc>
              <a:buClrTx/>
              <a:buFont typeface="Wingdings" pitchFamily="2" charset="2"/>
              <a:buChar char="v"/>
            </a:pPr>
            <a:r>
              <a:rPr lang="fa-IR" altLang="en-US" dirty="0">
                <a:solidFill>
                  <a:srgbClr val="FF0000"/>
                </a:solidFill>
                <a:latin typeface="Calibri" pitchFamily="34" charset="0"/>
                <a:cs typeface="B Mitra" pitchFamily="2" charset="-78"/>
              </a:rPr>
              <a:t>به دست آوردن موفقیت های شغلی</a:t>
            </a:r>
          </a:p>
          <a:p>
            <a:pPr algn="just" rtl="1">
              <a:lnSpc>
                <a:spcPct val="150000"/>
              </a:lnSpc>
              <a:buClrTx/>
              <a:buFont typeface="Wingdings" pitchFamily="2" charset="2"/>
              <a:buChar char="v"/>
            </a:pPr>
            <a:r>
              <a:rPr lang="fa-IR" altLang="en-US" dirty="0">
                <a:solidFill>
                  <a:srgbClr val="FF0000"/>
                </a:solidFill>
                <a:latin typeface="Calibri" pitchFamily="34" charset="0"/>
                <a:cs typeface="B Mitra" pitchFamily="2" charset="-78"/>
              </a:rPr>
              <a:t>صرف زمان بیشتر برای زندگی شخصی</a:t>
            </a:r>
          </a:p>
          <a:p>
            <a:pPr algn="just" rtl="1">
              <a:lnSpc>
                <a:spcPct val="150000"/>
              </a:lnSpc>
              <a:buClrTx/>
              <a:buFont typeface="Wingdings" pitchFamily="2" charset="2"/>
              <a:buChar char="v"/>
            </a:pPr>
            <a:r>
              <a:rPr lang="fa-IR" altLang="en-US" dirty="0">
                <a:solidFill>
                  <a:srgbClr val="FF0000"/>
                </a:solidFill>
                <a:latin typeface="Calibri" pitchFamily="34" charset="0"/>
                <a:cs typeface="B Mitra" pitchFamily="2" charset="-78"/>
              </a:rPr>
              <a:t>لذت بخش تر شدن زندگی </a:t>
            </a:r>
          </a:p>
          <a:p>
            <a:endParaRPr lang="fa-IR" dirty="0"/>
          </a:p>
        </p:txBody>
      </p:sp>
    </p:spTree>
    <p:extLst>
      <p:ext uri="{BB962C8B-B14F-4D97-AF65-F5344CB8AC3E}">
        <p14:creationId xmlns:p14="http://schemas.microsoft.com/office/powerpoint/2010/main" val="662152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Lotus" pitchFamily="2" charset="-78"/>
              </a:rPr>
              <a:t>مدیریت زمان به چه معنا است؟</a:t>
            </a:r>
            <a:endParaRPr lang="fa-IR" b="1" dirty="0">
              <a:solidFill>
                <a:srgbClr val="FF0000"/>
              </a:solidFill>
              <a:cs typeface="B Lotus" pitchFamily="2" charset="-78"/>
            </a:endParaRPr>
          </a:p>
        </p:txBody>
      </p:sp>
      <p:sp>
        <p:nvSpPr>
          <p:cNvPr id="3" name="Content Placeholder 2"/>
          <p:cNvSpPr>
            <a:spLocks noGrp="1"/>
          </p:cNvSpPr>
          <p:nvPr>
            <p:ph idx="1"/>
          </p:nvPr>
        </p:nvSpPr>
        <p:spPr>
          <a:xfrm>
            <a:off x="0" y="1295400"/>
            <a:ext cx="8686800" cy="4830763"/>
          </a:xfrm>
        </p:spPr>
        <p:txBody>
          <a:bodyPr/>
          <a:lstStyle/>
          <a:p>
            <a:pPr algn="r" rtl="1"/>
            <a:endParaRPr lang="fa-IR" dirty="0"/>
          </a:p>
        </p:txBody>
      </p:sp>
      <p:graphicFrame>
        <p:nvGraphicFramePr>
          <p:cNvPr id="4" name="Diagram 3"/>
          <p:cNvGraphicFramePr/>
          <p:nvPr>
            <p:extLst>
              <p:ext uri="{D42A27DB-BD31-4B8C-83A1-F6EECF244321}">
                <p14:modId xmlns:p14="http://schemas.microsoft.com/office/powerpoint/2010/main" val="109636981"/>
              </p:ext>
            </p:extLst>
          </p:nvPr>
        </p:nvGraphicFramePr>
        <p:xfrm>
          <a:off x="-1828800" y="1295400"/>
          <a:ext cx="124968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800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Lotus" pitchFamily="2" charset="-78"/>
              </a:rPr>
              <a:t>نتایج یک مطالعه</a:t>
            </a:r>
            <a:endParaRPr lang="fa-IR" b="1" dirty="0">
              <a:solidFill>
                <a:srgbClr val="FF0000"/>
              </a:solidFill>
              <a:cs typeface="B Lotus"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30 درصد منفعل اند(بی تفاوت).</a:t>
            </a:r>
          </a:p>
          <a:p>
            <a:pPr algn="r" rtl="1"/>
            <a:r>
              <a:rPr lang="fa-IR" dirty="0" smtClean="0">
                <a:cs typeface="B Lotus" pitchFamily="2" charset="-78"/>
              </a:rPr>
              <a:t>50 درصد واکنشی هستند(به اتفاقات واکنش نشان می دهند- سراسر زندگی مشغول اند).</a:t>
            </a:r>
          </a:p>
          <a:p>
            <a:pPr algn="r" rtl="1"/>
            <a:r>
              <a:rPr lang="fa-IR" dirty="0" smtClean="0">
                <a:cs typeface="B Lotus" pitchFamily="2" charset="-78"/>
              </a:rPr>
              <a:t>10 درصد در رویا زندگی می کنند.</a:t>
            </a:r>
          </a:p>
          <a:p>
            <a:pPr algn="r" rtl="1"/>
            <a:r>
              <a:rPr lang="fa-IR" dirty="0" smtClean="0">
                <a:cs typeface="B Lotus" pitchFamily="2" charset="-78"/>
              </a:rPr>
              <a:t>فقط 10 الباقی هدفدار زندگی می کنند که از این میان فقط 3 درصد اهداف خود را مکتوب کرده اند. </a:t>
            </a:r>
            <a:endParaRPr lang="fa-IR" dirty="0">
              <a:cs typeface="B Lotus" pitchFamily="2" charset="-78"/>
            </a:endParaRPr>
          </a:p>
        </p:txBody>
      </p:sp>
    </p:spTree>
    <p:extLst>
      <p:ext uri="{BB962C8B-B14F-4D97-AF65-F5344CB8AC3E}">
        <p14:creationId xmlns:p14="http://schemas.microsoft.com/office/powerpoint/2010/main" val="3268965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چه چیزی می خواهیم؟</a:t>
            </a:r>
            <a:r>
              <a:rPr lang="en-US" dirty="0" smtClean="0"/>
              <a:t>-</a:t>
            </a:r>
            <a:r>
              <a:rPr lang="fa-IR" dirty="0" smtClean="0"/>
              <a:t>هدفگذازی</a:t>
            </a:r>
            <a:endParaRPr lang="fa-IR" dirty="0"/>
          </a:p>
        </p:txBody>
      </p:sp>
      <p:sp>
        <p:nvSpPr>
          <p:cNvPr id="3" name="Content Placeholder 2"/>
          <p:cNvSpPr>
            <a:spLocks noGrp="1"/>
          </p:cNvSpPr>
          <p:nvPr>
            <p:ph idx="1"/>
          </p:nvPr>
        </p:nvSpPr>
        <p:spPr>
          <a:xfrm>
            <a:off x="1752600" y="1600200"/>
            <a:ext cx="8229600" cy="4525963"/>
          </a:xfrm>
        </p:spPr>
        <p:txBody>
          <a:bodyPr/>
          <a:lstStyle/>
          <a:p>
            <a:pPr algn="r" rtl="1"/>
            <a:endParaRPr lang="fa-IR" dirty="0" smtClean="0"/>
          </a:p>
        </p:txBody>
      </p:sp>
      <p:graphicFrame>
        <p:nvGraphicFramePr>
          <p:cNvPr id="5" name="Diagram 4"/>
          <p:cNvGraphicFramePr/>
          <p:nvPr>
            <p:extLst>
              <p:ext uri="{D42A27DB-BD31-4B8C-83A1-F6EECF244321}">
                <p14:modId xmlns:p14="http://schemas.microsoft.com/office/powerpoint/2010/main" val="37884126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566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 های یک هدف خوب</a:t>
            </a:r>
            <a:endParaRPr lang="fa-IR" dirty="0"/>
          </a:p>
        </p:txBody>
      </p:sp>
      <p:sp>
        <p:nvSpPr>
          <p:cNvPr id="3" name="Content Placeholder 2"/>
          <p:cNvSpPr>
            <a:spLocks noGrp="1"/>
          </p:cNvSpPr>
          <p:nvPr>
            <p:ph idx="1"/>
          </p:nvPr>
        </p:nvSpPr>
        <p:spPr/>
        <p:txBody>
          <a:bodyPr/>
          <a:lstStyle/>
          <a:p>
            <a:pPr algn="r" rtl="1">
              <a:buFont typeface="Wingdings" pitchFamily="2" charset="2"/>
              <a:buChar char="v"/>
            </a:pPr>
            <a:r>
              <a:rPr lang="fa-IR" dirty="0" smtClean="0">
                <a:cs typeface="B Lotus" pitchFamily="2" charset="-78"/>
              </a:rPr>
              <a:t>ملموس باشد</a:t>
            </a:r>
          </a:p>
          <a:p>
            <a:pPr algn="r" rtl="1">
              <a:buFont typeface="Wingdings" pitchFamily="2" charset="2"/>
              <a:buChar char="v"/>
            </a:pPr>
            <a:r>
              <a:rPr lang="fa-IR" dirty="0" smtClean="0">
                <a:cs typeface="B Lotus" pitchFamily="2" charset="-78"/>
              </a:rPr>
              <a:t>چالشی باشد</a:t>
            </a:r>
          </a:p>
          <a:p>
            <a:pPr algn="r" rtl="1">
              <a:buFont typeface="Wingdings" pitchFamily="2" charset="2"/>
              <a:buChar char="v"/>
            </a:pPr>
            <a:r>
              <a:rPr lang="fa-IR" dirty="0" smtClean="0">
                <a:cs typeface="B Lotus" pitchFamily="2" charset="-78"/>
              </a:rPr>
              <a:t>زمان داشته باشد</a:t>
            </a:r>
          </a:p>
          <a:p>
            <a:pPr algn="r" rtl="1">
              <a:buFont typeface="Wingdings" pitchFamily="2" charset="2"/>
              <a:buChar char="v"/>
            </a:pPr>
            <a:r>
              <a:rPr lang="fa-IR" dirty="0" smtClean="0">
                <a:cs typeface="B Lotus" pitchFamily="2" charset="-78"/>
              </a:rPr>
              <a:t>شفاف باشد</a:t>
            </a:r>
          </a:p>
          <a:p>
            <a:pPr algn="r" rtl="1">
              <a:buFont typeface="Wingdings" pitchFamily="2" charset="2"/>
              <a:buChar char="v"/>
            </a:pPr>
            <a:r>
              <a:rPr lang="fa-IR" dirty="0" smtClean="0">
                <a:cs typeface="B Lotus" pitchFamily="2" charset="-78"/>
              </a:rPr>
              <a:t>قابل اندازه گیری باشد</a:t>
            </a:r>
          </a:p>
          <a:p>
            <a:pPr algn="r" rtl="1">
              <a:buFont typeface="Wingdings" pitchFamily="2" charset="2"/>
              <a:buChar char="v"/>
            </a:pPr>
            <a:r>
              <a:rPr lang="fa-IR" dirty="0" smtClean="0">
                <a:cs typeface="B Lotus" pitchFamily="2" charset="-78"/>
              </a:rPr>
              <a:t>مکتوب باشد.</a:t>
            </a:r>
            <a:endParaRPr lang="fa-IR" dirty="0">
              <a:cs typeface="B Lotus" pitchFamily="2" charset="-78"/>
            </a:endParaRPr>
          </a:p>
        </p:txBody>
      </p:sp>
      <p:pic>
        <p:nvPicPr>
          <p:cNvPr id="4" name="Picture 4" descr="16m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124200"/>
            <a:ext cx="41910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164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اگر هدف نباشد</a:t>
            </a:r>
            <a:endParaRPr lang="fa-IR" dirty="0"/>
          </a:p>
        </p:txBody>
      </p:sp>
      <p:sp>
        <p:nvSpPr>
          <p:cNvPr id="3" name="Content Placeholder 2"/>
          <p:cNvSpPr>
            <a:spLocks noGrp="1"/>
          </p:cNvSpPr>
          <p:nvPr>
            <p:ph idx="1"/>
          </p:nvPr>
        </p:nvSpPr>
        <p:spPr/>
        <p:txBody>
          <a:bodyPr>
            <a:normAutofit/>
          </a:bodyPr>
          <a:lstStyle/>
          <a:p>
            <a:pPr algn="r" rtl="1"/>
            <a:r>
              <a:rPr lang="ar-SA" altLang="en-US" sz="2800" b="1" dirty="0">
                <a:solidFill>
                  <a:srgbClr val="004C4A"/>
                </a:solidFill>
                <a:latin typeface="2  Titr"/>
                <a:cs typeface="B Nazanin" pitchFamily="2" charset="-78"/>
              </a:rPr>
              <a:t> بيشتر وقت خود را صرف پاسخگويي به خواسته هاي ديگران كرده و تحت تاثير آنان واقع مي </a:t>
            </a:r>
            <a:r>
              <a:rPr lang="ar-SA" altLang="en-US" sz="2800" b="1" dirty="0" smtClean="0">
                <a:solidFill>
                  <a:srgbClr val="004C4A"/>
                </a:solidFill>
                <a:latin typeface="2  Titr"/>
                <a:cs typeface="B Nazanin" pitchFamily="2" charset="-78"/>
              </a:rPr>
              <a:t>شوند</a:t>
            </a:r>
            <a:endParaRPr lang="fa-IR" sz="2800" dirty="0" smtClean="0">
              <a:latin typeface="2  Titr"/>
              <a:cs typeface="B Nazanin" pitchFamily="2" charset="-78"/>
            </a:endParaRPr>
          </a:p>
          <a:p>
            <a:pPr algn="r" rtl="1"/>
            <a:r>
              <a:rPr lang="fa-IR" sz="2800" dirty="0" smtClean="0">
                <a:latin typeface="2  Titr"/>
                <a:cs typeface="B Nazanin" pitchFamily="2" charset="-78"/>
              </a:rPr>
              <a:t>از هر کار و پیشنهادی استقبال می شود. پذیرا بودن و مشغول بودن</a:t>
            </a:r>
          </a:p>
          <a:p>
            <a:pPr algn="r" rtl="1"/>
            <a:endParaRPr lang="fa-IR" sz="2800" dirty="0" smtClean="0">
              <a:latin typeface="2  Titr"/>
              <a:cs typeface="B Nazanin" pitchFamily="2" charset="-78"/>
            </a:endParaRPr>
          </a:p>
          <a:p>
            <a:pPr algn="r" rtl="1"/>
            <a:endParaRPr lang="fa-IR" sz="2800" dirty="0" smtClean="0">
              <a:latin typeface="2  Titr"/>
              <a:cs typeface="B Nazanin" pitchFamily="2" charset="-78"/>
            </a:endParaRPr>
          </a:p>
          <a:p>
            <a:pPr algn="ctr" rtl="1"/>
            <a:r>
              <a:rPr lang="fa-IR" dirty="0" smtClean="0">
                <a:solidFill>
                  <a:srgbClr val="FF0000"/>
                </a:solidFill>
                <a:latin typeface="2  Titr"/>
                <a:cs typeface="B Nazanin" pitchFamily="2" charset="-78"/>
              </a:rPr>
              <a:t>برای کشتی که که مقصدی نامعلوم دارد، هیچ باد موافقی نمی وزد.</a:t>
            </a:r>
          </a:p>
          <a:p>
            <a:pPr algn="r" rtl="1"/>
            <a:endParaRPr lang="fa-IR" sz="2800" dirty="0">
              <a:latin typeface="2  Titr"/>
              <a:cs typeface="B Nazanin" pitchFamily="2" charset="-78"/>
            </a:endParaRPr>
          </a:p>
        </p:txBody>
      </p:sp>
    </p:spTree>
    <p:extLst>
      <p:ext uri="{BB962C8B-B14F-4D97-AF65-F5344CB8AC3E}">
        <p14:creationId xmlns:p14="http://schemas.microsoft.com/office/powerpoint/2010/main" val="5077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اهداف</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28486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32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57200"/>
            <a:ext cx="8763000" cy="1585049"/>
          </a:xfrm>
          <a:prstGeom prst="rect">
            <a:avLst/>
          </a:prstGeom>
          <a:noFill/>
          <a:ln w="9525">
            <a:noFill/>
            <a:miter lim="800000"/>
            <a:headEnd/>
            <a:tailEnd/>
          </a:ln>
          <a:effectLst>
            <a:innerShdw blurRad="63500" dist="50800" dir="13500000">
              <a:prstClr val="black">
                <a:alpha val="50000"/>
              </a:prstClr>
            </a:innerShdw>
          </a:effectLst>
        </p:spPr>
        <p:txBody>
          <a:bodyPr>
            <a:spAutoFit/>
          </a:bodyPr>
          <a:lstStyle>
            <a:lvl1pPr eaLnBrk="0" hangingPunct="0">
              <a:defRPr>
                <a:solidFill>
                  <a:schemeClr val="tx1"/>
                </a:solidFill>
                <a:latin typeface="Arial" charset="0"/>
                <a:cs typeface="B Lotus" pitchFamily="2" charset="-78"/>
              </a:defRPr>
            </a:lvl1pPr>
            <a:lvl2pPr marL="742950" indent="-285750" eaLnBrk="0" hangingPunct="0">
              <a:defRPr>
                <a:solidFill>
                  <a:schemeClr val="tx1"/>
                </a:solidFill>
                <a:latin typeface="Arial" charset="0"/>
                <a:cs typeface="B Lotus" pitchFamily="2" charset="-78"/>
              </a:defRPr>
            </a:lvl2pPr>
            <a:lvl3pPr marL="1143000" indent="-228600" eaLnBrk="0" hangingPunct="0">
              <a:defRPr>
                <a:solidFill>
                  <a:schemeClr val="tx1"/>
                </a:solidFill>
                <a:latin typeface="Arial" charset="0"/>
                <a:cs typeface="B Lotus" pitchFamily="2" charset="-78"/>
              </a:defRPr>
            </a:lvl3pPr>
            <a:lvl4pPr marL="1600200" indent="-228600" eaLnBrk="0" hangingPunct="0">
              <a:defRPr>
                <a:solidFill>
                  <a:schemeClr val="tx1"/>
                </a:solidFill>
                <a:latin typeface="Arial" charset="0"/>
                <a:cs typeface="B Lotus" pitchFamily="2" charset="-78"/>
              </a:defRPr>
            </a:lvl4pPr>
            <a:lvl5pPr marL="2057400" indent="-228600" eaLnBrk="0" hangingPunct="0">
              <a:defRPr>
                <a:solidFill>
                  <a:schemeClr val="tx1"/>
                </a:solidFill>
                <a:latin typeface="Arial" charset="0"/>
                <a:cs typeface="B Lotus" pitchFamily="2" charset="-78"/>
              </a:defRPr>
            </a:lvl5pPr>
            <a:lvl6pPr marL="2514600" indent="-228600" algn="r" rtl="1" eaLnBrk="0" fontAlgn="base" hangingPunct="0">
              <a:spcBef>
                <a:spcPct val="0"/>
              </a:spcBef>
              <a:spcAft>
                <a:spcPct val="0"/>
              </a:spcAft>
              <a:defRPr>
                <a:solidFill>
                  <a:schemeClr val="tx1"/>
                </a:solidFill>
                <a:latin typeface="Arial" charset="0"/>
                <a:cs typeface="B Lotus" pitchFamily="2" charset="-78"/>
              </a:defRPr>
            </a:lvl6pPr>
            <a:lvl7pPr marL="2971800" indent="-228600" algn="r" rtl="1" eaLnBrk="0" fontAlgn="base" hangingPunct="0">
              <a:spcBef>
                <a:spcPct val="0"/>
              </a:spcBef>
              <a:spcAft>
                <a:spcPct val="0"/>
              </a:spcAft>
              <a:defRPr>
                <a:solidFill>
                  <a:schemeClr val="tx1"/>
                </a:solidFill>
                <a:latin typeface="Arial" charset="0"/>
                <a:cs typeface="B Lotus" pitchFamily="2" charset="-78"/>
              </a:defRPr>
            </a:lvl7pPr>
            <a:lvl8pPr marL="3429000" indent="-228600" algn="r" rtl="1" eaLnBrk="0" fontAlgn="base" hangingPunct="0">
              <a:spcBef>
                <a:spcPct val="0"/>
              </a:spcBef>
              <a:spcAft>
                <a:spcPct val="0"/>
              </a:spcAft>
              <a:defRPr>
                <a:solidFill>
                  <a:schemeClr val="tx1"/>
                </a:solidFill>
                <a:latin typeface="Arial" charset="0"/>
                <a:cs typeface="B Lotus" pitchFamily="2" charset="-78"/>
              </a:defRPr>
            </a:lvl8pPr>
            <a:lvl9pPr marL="3886200" indent="-228600" algn="r" rtl="1" eaLnBrk="0" fontAlgn="base" hangingPunct="0">
              <a:spcBef>
                <a:spcPct val="0"/>
              </a:spcBef>
              <a:spcAft>
                <a:spcPct val="0"/>
              </a:spcAft>
              <a:defRPr>
                <a:solidFill>
                  <a:schemeClr val="tx1"/>
                </a:solidFill>
                <a:latin typeface="Arial" charset="0"/>
                <a:cs typeface="B Lotus" pitchFamily="2" charset="-78"/>
              </a:defRPr>
            </a:lvl9pPr>
          </a:lstStyle>
          <a:p>
            <a:pPr algn="ctr" rtl="1" eaLnBrk="1" fontAlgn="base" hangingPunct="1">
              <a:spcBef>
                <a:spcPct val="50000"/>
              </a:spcBef>
              <a:spcAft>
                <a:spcPct val="0"/>
              </a:spcAft>
              <a:defRPr/>
            </a:pPr>
            <a:r>
              <a:rPr lang="fa-IR" sz="2800" b="1" dirty="0" smtClean="0">
                <a:solidFill>
                  <a:srgbClr val="FF0000"/>
                </a:solidFill>
                <a:effectLst>
                  <a:outerShdw blurRad="38100" dist="38100" dir="2700000" algn="tl">
                    <a:srgbClr val="04617B"/>
                  </a:outerShdw>
                </a:effectLst>
                <a:latin typeface="IranNastaliq" pitchFamily="18" charset="0"/>
                <a:ea typeface="B Zar" pitchFamily="2" charset="-78"/>
                <a:cs typeface="2  Titr" pitchFamily="2" charset="-78"/>
              </a:rPr>
              <a:t>                                                                                              </a:t>
            </a:r>
          </a:p>
          <a:p>
            <a:pPr algn="ctr" rtl="1" eaLnBrk="1" fontAlgn="base" hangingPunct="1">
              <a:spcBef>
                <a:spcPct val="50000"/>
              </a:spcBef>
              <a:spcAft>
                <a:spcPct val="0"/>
              </a:spcAft>
              <a:defRPr/>
            </a:pPr>
            <a:endParaRPr lang="fa-IR" b="1" dirty="0" smtClean="0">
              <a:solidFill>
                <a:srgbClr val="FF0000"/>
              </a:solidFill>
              <a:effectLst>
                <a:outerShdw blurRad="38100" dist="38100" dir="2700000" algn="tl">
                  <a:srgbClr val="04617B"/>
                </a:outerShdw>
              </a:effectLst>
              <a:latin typeface="IranNastaliq" pitchFamily="18" charset="0"/>
              <a:ea typeface="B Zar" pitchFamily="2" charset="-78"/>
              <a:cs typeface="2  Titr" pitchFamily="2" charset="-78"/>
            </a:endParaRPr>
          </a:p>
          <a:p>
            <a:pPr algn="r" rtl="1" eaLnBrk="1" fontAlgn="base" hangingPunct="1">
              <a:spcBef>
                <a:spcPct val="50000"/>
              </a:spcBef>
              <a:spcAft>
                <a:spcPct val="0"/>
              </a:spcAft>
              <a:defRPr/>
            </a:pPr>
            <a:endParaRPr lang="fa-IR" sz="2800" b="1" dirty="0" smtClean="0">
              <a:solidFill>
                <a:srgbClr val="FF0000"/>
              </a:solidFill>
              <a:effectLst>
                <a:outerShdw blurRad="38100" dist="38100" dir="2700000" algn="tl">
                  <a:srgbClr val="04617B"/>
                </a:outerShdw>
              </a:effectLst>
              <a:latin typeface="IranNastaliq" pitchFamily="18" charset="0"/>
              <a:ea typeface="B Zar" pitchFamily="2" charset="-78"/>
              <a:cs typeface="2  Titr" pitchFamily="2" charset="-78"/>
            </a:endParaRPr>
          </a:p>
        </p:txBody>
      </p:sp>
      <p:sp>
        <p:nvSpPr>
          <p:cNvPr id="1639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pitchFamily="34" charset="0"/>
              </a:defRPr>
            </a:lvl1pPr>
            <a:lvl2pPr marL="742950" indent="-285750">
              <a:spcBef>
                <a:spcPct val="20000"/>
              </a:spcBef>
              <a:buClr>
                <a:schemeClr val="tx1"/>
              </a:buClr>
              <a:buSzPct val="75000"/>
              <a:buChar char="–"/>
              <a:defRPr sz="2400">
                <a:solidFill>
                  <a:schemeClr val="tx1"/>
                </a:solidFill>
                <a:latin typeface="Arial"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itchFamily="34" charset="0"/>
              </a:defRPr>
            </a:lvl3pPr>
            <a:lvl4pPr marL="1600200" indent="-228600">
              <a:spcBef>
                <a:spcPct val="20000"/>
              </a:spcBef>
              <a:buClr>
                <a:schemeClr val="tx1"/>
              </a:buClr>
              <a:buSzPct val="80000"/>
              <a:buChar char="–"/>
              <a:defRPr sz="2000">
                <a:solidFill>
                  <a:schemeClr val="tx1"/>
                </a:solidFill>
                <a:latin typeface="Arial" pitchFamily="34"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pitchFamily="34" charset="0"/>
              </a:defRPr>
            </a:lvl9pPr>
          </a:lstStyle>
          <a:p>
            <a:pPr>
              <a:spcBef>
                <a:spcPct val="0"/>
              </a:spcBef>
              <a:buClrTx/>
              <a:buSzTx/>
              <a:buFontTx/>
              <a:buNone/>
            </a:pPr>
            <a:fld id="{62D64044-C6C8-4F09-9301-047BD528EBDA}" type="slidenum">
              <a:rPr lang="en-US" altLang="en-US" sz="2600" smtClean="0">
                <a:solidFill>
                  <a:srgbClr val="D1EAEE"/>
                </a:solidFill>
                <a:cs typeface="B Lotus" pitchFamily="2" charset="-78"/>
              </a:rPr>
              <a:pPr>
                <a:spcBef>
                  <a:spcPct val="0"/>
                </a:spcBef>
                <a:buClrTx/>
                <a:buSzTx/>
                <a:buFontTx/>
                <a:buNone/>
              </a:pPr>
              <a:t>2</a:t>
            </a:fld>
            <a:endParaRPr lang="en-US" altLang="en-US" sz="2600" smtClean="0">
              <a:solidFill>
                <a:srgbClr val="D1EAEE"/>
              </a:solidFill>
              <a:cs typeface="B Lotus" pitchFamily="2" charset="-78"/>
            </a:endParaRPr>
          </a:p>
        </p:txBody>
      </p:sp>
      <p:sp>
        <p:nvSpPr>
          <p:cNvPr id="7" name="Text Box 2"/>
          <p:cNvSpPr txBox="1">
            <a:spLocks noChangeArrowheads="1"/>
          </p:cNvSpPr>
          <p:nvPr/>
        </p:nvSpPr>
        <p:spPr bwMode="auto">
          <a:xfrm>
            <a:off x="508983" y="3733800"/>
            <a:ext cx="8049833" cy="2585323"/>
          </a:xfrm>
          <a:prstGeom prst="rect">
            <a:avLst/>
          </a:prstGeom>
          <a:noFill/>
          <a:ln w="9525">
            <a:noFill/>
            <a:miter lim="800000"/>
            <a:headEnd/>
            <a:tailEnd/>
          </a:ln>
          <a:effectLst>
            <a:innerShdw blurRad="63500" dist="50800" dir="13500000">
              <a:prstClr val="black">
                <a:alpha val="50000"/>
              </a:prstClr>
            </a:innerShdw>
          </a:effectLst>
        </p:spPr>
        <p:txBody>
          <a:bodyPr wrap="square">
            <a:spAutoFit/>
          </a:bodyPr>
          <a:lstStyle>
            <a:lvl1pPr eaLnBrk="0" hangingPunct="0">
              <a:defRPr>
                <a:solidFill>
                  <a:schemeClr val="tx1"/>
                </a:solidFill>
                <a:latin typeface="Arial" charset="0"/>
                <a:cs typeface="B Lotus" pitchFamily="2" charset="-78"/>
              </a:defRPr>
            </a:lvl1pPr>
            <a:lvl2pPr marL="742950" indent="-285750" eaLnBrk="0" hangingPunct="0">
              <a:defRPr>
                <a:solidFill>
                  <a:schemeClr val="tx1"/>
                </a:solidFill>
                <a:latin typeface="Arial" charset="0"/>
                <a:cs typeface="B Lotus" pitchFamily="2" charset="-78"/>
              </a:defRPr>
            </a:lvl2pPr>
            <a:lvl3pPr marL="1143000" indent="-228600" eaLnBrk="0" hangingPunct="0">
              <a:defRPr>
                <a:solidFill>
                  <a:schemeClr val="tx1"/>
                </a:solidFill>
                <a:latin typeface="Arial" charset="0"/>
                <a:cs typeface="B Lotus" pitchFamily="2" charset="-78"/>
              </a:defRPr>
            </a:lvl3pPr>
            <a:lvl4pPr marL="1600200" indent="-228600" eaLnBrk="0" hangingPunct="0">
              <a:defRPr>
                <a:solidFill>
                  <a:schemeClr val="tx1"/>
                </a:solidFill>
                <a:latin typeface="Arial" charset="0"/>
                <a:cs typeface="B Lotus" pitchFamily="2" charset="-78"/>
              </a:defRPr>
            </a:lvl4pPr>
            <a:lvl5pPr marL="2057400" indent="-228600" eaLnBrk="0" hangingPunct="0">
              <a:defRPr>
                <a:solidFill>
                  <a:schemeClr val="tx1"/>
                </a:solidFill>
                <a:latin typeface="Arial" charset="0"/>
                <a:cs typeface="B Lotus" pitchFamily="2" charset="-78"/>
              </a:defRPr>
            </a:lvl5pPr>
            <a:lvl6pPr marL="2514600" indent="-228600" algn="r" rtl="1" eaLnBrk="0" fontAlgn="base" hangingPunct="0">
              <a:spcBef>
                <a:spcPct val="0"/>
              </a:spcBef>
              <a:spcAft>
                <a:spcPct val="0"/>
              </a:spcAft>
              <a:defRPr>
                <a:solidFill>
                  <a:schemeClr val="tx1"/>
                </a:solidFill>
                <a:latin typeface="Arial" charset="0"/>
                <a:cs typeface="B Lotus" pitchFamily="2" charset="-78"/>
              </a:defRPr>
            </a:lvl6pPr>
            <a:lvl7pPr marL="2971800" indent="-228600" algn="r" rtl="1" eaLnBrk="0" fontAlgn="base" hangingPunct="0">
              <a:spcBef>
                <a:spcPct val="0"/>
              </a:spcBef>
              <a:spcAft>
                <a:spcPct val="0"/>
              </a:spcAft>
              <a:defRPr>
                <a:solidFill>
                  <a:schemeClr val="tx1"/>
                </a:solidFill>
                <a:latin typeface="Arial" charset="0"/>
                <a:cs typeface="B Lotus" pitchFamily="2" charset="-78"/>
              </a:defRPr>
            </a:lvl7pPr>
            <a:lvl8pPr marL="3429000" indent="-228600" algn="r" rtl="1" eaLnBrk="0" fontAlgn="base" hangingPunct="0">
              <a:spcBef>
                <a:spcPct val="0"/>
              </a:spcBef>
              <a:spcAft>
                <a:spcPct val="0"/>
              </a:spcAft>
              <a:defRPr>
                <a:solidFill>
                  <a:schemeClr val="tx1"/>
                </a:solidFill>
                <a:latin typeface="Arial" charset="0"/>
                <a:cs typeface="B Lotus" pitchFamily="2" charset="-78"/>
              </a:defRPr>
            </a:lvl8pPr>
            <a:lvl9pPr marL="3886200" indent="-228600" algn="r" rtl="1" eaLnBrk="0" fontAlgn="base" hangingPunct="0">
              <a:spcBef>
                <a:spcPct val="0"/>
              </a:spcBef>
              <a:spcAft>
                <a:spcPct val="0"/>
              </a:spcAft>
              <a:defRPr>
                <a:solidFill>
                  <a:schemeClr val="tx1"/>
                </a:solidFill>
                <a:latin typeface="Arial" charset="0"/>
                <a:cs typeface="B Lotus" pitchFamily="2" charset="-78"/>
              </a:defRPr>
            </a:lvl9pPr>
          </a:lstStyle>
          <a:p>
            <a:pPr algn="ctr" eaLnBrk="1" hangingPunct="1">
              <a:defRPr/>
            </a:pPr>
            <a:endParaRPr lang="fa-IR" sz="2800" b="1" dirty="0" smtClean="0">
              <a:solidFill>
                <a:srgbClr val="FF0000"/>
              </a:solidFill>
              <a:effectLst>
                <a:outerShdw blurRad="38100" dist="38100" dir="2700000" algn="tl">
                  <a:srgbClr val="04617B"/>
                </a:outerShdw>
              </a:effectLst>
              <a:latin typeface="IranNastaliq" pitchFamily="18" charset="0"/>
              <a:ea typeface="B Zar" pitchFamily="2" charset="-78"/>
              <a:cs typeface="2  Titr" pitchFamily="2" charset="-78"/>
            </a:endParaRPr>
          </a:p>
          <a:p>
            <a:pPr algn="ctr" eaLnBrk="1" hangingPunct="1">
              <a:defRPr/>
            </a:pPr>
            <a:r>
              <a:rPr lang="fa-IR" sz="8000" b="1" dirty="0" smtClean="0">
                <a:solidFill>
                  <a:srgbClr val="FF0000"/>
                </a:solidFill>
                <a:effectLst>
                  <a:outerShdw blurRad="38100" dist="38100" dir="2700000" algn="tl">
                    <a:srgbClr val="04617B"/>
                  </a:outerShdw>
                </a:effectLst>
                <a:latin typeface="IranNastaliq" pitchFamily="18" charset="0"/>
                <a:ea typeface="B Zar" pitchFamily="2" charset="-78"/>
                <a:cs typeface="B Kamran" pitchFamily="2" charset="-78"/>
              </a:rPr>
              <a:t>مدیریت زمان</a:t>
            </a:r>
          </a:p>
          <a:p>
            <a:pPr algn="ctr" eaLnBrk="1" hangingPunct="1">
              <a:defRPr/>
            </a:pPr>
            <a:endParaRPr lang="en-US" sz="5400" dirty="0" smtClean="0">
              <a:latin typeface="Times New Roman" panose="02020603050405020304" pitchFamily="18" charset="0"/>
              <a:cs typeface="Times New Roman" panose="02020603050405020304" pitchFamily="18" charset="0"/>
            </a:endParaRPr>
          </a:p>
        </p:txBody>
      </p:sp>
      <p:pic>
        <p:nvPicPr>
          <p:cNvPr id="6" name="Picture 3" descr="C:\Documents and Settings\Ariansana\Desktop\cl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28800" y="19009"/>
            <a:ext cx="5410200" cy="4114800"/>
          </a:xfrm>
          <a:prstGeom prst="rect">
            <a:avLst/>
          </a:prstGeom>
        </p:spPr>
      </p:pic>
    </p:spTree>
    <p:extLst>
      <p:ext uri="{BB962C8B-B14F-4D97-AF65-F5344CB8AC3E}">
        <p14:creationId xmlns:p14="http://schemas.microsoft.com/office/powerpoint/2010/main" val="117693073"/>
      </p:ext>
    </p:extLst>
  </p:cSld>
  <p:clrMapOvr>
    <a:masterClrMapping/>
  </p:clrMapOvr>
  <p:transition spd="slow" advTm="14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2  Titr"/>
              </a:rPr>
              <a:t>انواع اهداف</a:t>
            </a:r>
            <a:endParaRPr lang="fa-IR" dirty="0">
              <a:solidFill>
                <a:srgbClr val="FF0000"/>
              </a:solidFill>
              <a:cs typeface="2  Titr"/>
            </a:endParaRPr>
          </a:p>
        </p:txBody>
      </p:sp>
      <p:sp>
        <p:nvSpPr>
          <p:cNvPr id="3" name="Content Placeholder 2"/>
          <p:cNvSpPr>
            <a:spLocks noGrp="1"/>
          </p:cNvSpPr>
          <p:nvPr>
            <p:ph idx="1"/>
          </p:nvPr>
        </p:nvSpPr>
        <p:spPr/>
        <p:txBody>
          <a:bodyPr>
            <a:normAutofit fontScale="92500"/>
          </a:bodyPr>
          <a:lstStyle/>
          <a:p>
            <a:pPr marL="514350" indent="-514350" algn="r" rtl="1">
              <a:buFont typeface="+mj-lt"/>
              <a:buAutoNum type="arabicPeriod"/>
            </a:pPr>
            <a:r>
              <a:rPr lang="fa-IR" b="1" dirty="0" smtClean="0">
                <a:solidFill>
                  <a:srgbClr val="FF0000"/>
                </a:solidFill>
                <a:cs typeface="2  Titr"/>
              </a:rPr>
              <a:t>اهداف شخصی</a:t>
            </a:r>
            <a:r>
              <a:rPr lang="fa-IR" dirty="0" smtClean="0">
                <a:cs typeface="2  Titr"/>
              </a:rPr>
              <a:t>: سلامت، ورزش، امور معنوی، مسافرت، تفریح و سرگرمی</a:t>
            </a:r>
          </a:p>
          <a:p>
            <a:pPr marL="514350" indent="-514350" algn="r" rtl="1">
              <a:buFont typeface="+mj-lt"/>
              <a:buAutoNum type="arabicPeriod"/>
            </a:pPr>
            <a:r>
              <a:rPr lang="fa-IR" b="1" dirty="0" smtClean="0">
                <a:solidFill>
                  <a:srgbClr val="FF0000"/>
                </a:solidFill>
                <a:cs typeface="2  Titr"/>
              </a:rPr>
              <a:t>اهداف خانوادگی</a:t>
            </a:r>
            <a:r>
              <a:rPr lang="fa-IR" dirty="0" smtClean="0">
                <a:cs typeface="2  Titr"/>
              </a:rPr>
              <a:t>: سبک زندگی خانوادگی، روابط و ارتباطات خانوادگی، حمایت ها خانوادگی، مسافرت،  معاشرت ها و ...</a:t>
            </a:r>
          </a:p>
          <a:p>
            <a:pPr marL="514350" indent="-514350" algn="r" rtl="1">
              <a:buFont typeface="+mj-lt"/>
              <a:buAutoNum type="arabicPeriod"/>
            </a:pPr>
            <a:r>
              <a:rPr lang="fa-IR" b="1" dirty="0" smtClean="0">
                <a:solidFill>
                  <a:srgbClr val="FF0000"/>
                </a:solidFill>
                <a:cs typeface="2  Titr"/>
              </a:rPr>
              <a:t>اهداف تحصیلی</a:t>
            </a:r>
            <a:r>
              <a:rPr lang="fa-IR" dirty="0" smtClean="0">
                <a:cs typeface="2  Titr"/>
              </a:rPr>
              <a:t>: آماده سازی دروس، آزمون ها، ادامه تحصیل در مقاطع بالاتر، یادگیری یک نرم افزار جدید،آگاهی از آخرین یافته های علمی</a:t>
            </a:r>
          </a:p>
          <a:p>
            <a:pPr marL="514350" indent="-514350" algn="r" rtl="1">
              <a:buFont typeface="+mj-lt"/>
              <a:buAutoNum type="arabicPeriod"/>
            </a:pPr>
            <a:r>
              <a:rPr lang="fa-IR" b="1" dirty="0" smtClean="0">
                <a:solidFill>
                  <a:srgbClr val="FF0000"/>
                </a:solidFill>
                <a:cs typeface="2  Titr"/>
              </a:rPr>
              <a:t>اهداف کاری و اقتصادی: </a:t>
            </a:r>
            <a:r>
              <a:rPr lang="fa-IR" dirty="0" smtClean="0">
                <a:cs typeface="2  Titr"/>
              </a:rPr>
              <a:t>یافتن شغل، کارآفرینی،  روابط کاری، ارتقا شغلی، شغل دوم، افزایش میزان درآمد، پس انداز، خودرو و ...</a:t>
            </a:r>
            <a:endParaRPr lang="fa-IR" dirty="0">
              <a:cs typeface="2  Titr"/>
            </a:endParaRPr>
          </a:p>
        </p:txBody>
      </p:sp>
    </p:spTree>
    <p:extLst>
      <p:ext uri="{BB962C8B-B14F-4D97-AF65-F5344CB8AC3E}">
        <p14:creationId xmlns:p14="http://schemas.microsoft.com/office/powerpoint/2010/main" val="3211077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2  Titr"/>
              </a:rPr>
              <a:t>تبدیل اهداف به کارها</a:t>
            </a:r>
            <a:br>
              <a:rPr lang="fa-IR" dirty="0">
                <a:cs typeface="2  Titr"/>
              </a:rPr>
            </a:br>
            <a:r>
              <a:rPr lang="fa-IR" dirty="0" smtClean="0">
                <a:cs typeface="2  Titr"/>
              </a:rPr>
              <a:t>چطور یک گاو را خوزده می شود؟</a:t>
            </a:r>
            <a:endParaRPr lang="fa-IR" dirty="0">
              <a:cs typeface="2  Titr"/>
            </a:endParaRPr>
          </a:p>
        </p:txBody>
      </p:sp>
      <p:sp>
        <p:nvSpPr>
          <p:cNvPr id="3" name="Content Placeholder 2"/>
          <p:cNvSpPr>
            <a:spLocks noGrp="1"/>
          </p:cNvSpPr>
          <p:nvPr>
            <p:ph idx="1"/>
          </p:nvPr>
        </p:nvSpPr>
        <p:spPr>
          <a:xfrm>
            <a:off x="0" y="1752600"/>
            <a:ext cx="8991600" cy="4525963"/>
          </a:xfrm>
        </p:spPr>
        <p:txBody>
          <a:bodyPr/>
          <a:lstStyle/>
          <a:p>
            <a:pPr marL="0" indent="0" algn="r" rtl="1">
              <a:buNone/>
            </a:pPr>
            <a:endParaRPr lang="fa-IR" dirty="0">
              <a:cs typeface="B Lotus" pitchFamily="2" charset="-78"/>
            </a:endParaRPr>
          </a:p>
        </p:txBody>
      </p:sp>
      <p:graphicFrame>
        <p:nvGraphicFramePr>
          <p:cNvPr id="4" name="Diagram 3"/>
          <p:cNvGraphicFramePr/>
          <p:nvPr>
            <p:extLst>
              <p:ext uri="{D42A27DB-BD31-4B8C-83A1-F6EECF244321}">
                <p14:modId xmlns:p14="http://schemas.microsoft.com/office/powerpoint/2010/main" val="3568349568"/>
              </p:ext>
            </p:extLst>
          </p:nvPr>
        </p:nvGraphicFramePr>
        <p:xfrm>
          <a:off x="381000" y="1752600"/>
          <a:ext cx="838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965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Kamran" pitchFamily="2" charset="-78"/>
              </a:rPr>
              <a:t>نمونه: سمینار کلاسی درس مدیریت منابع انسانی </a:t>
            </a:r>
            <a:r>
              <a:rPr lang="fa-IR" dirty="0" smtClean="0">
                <a:cs typeface="B Kamran" pitchFamily="2" charset="-78"/>
              </a:rPr>
              <a:t>پیشرفته</a:t>
            </a:r>
            <a:endParaRPr lang="fa-IR" dirty="0">
              <a:cs typeface="B Kamran"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5370065"/>
              </p:ext>
            </p:extLst>
          </p:nvPr>
        </p:nvGraphicFramePr>
        <p:xfrm>
          <a:off x="457200" y="1600200"/>
          <a:ext cx="8229600" cy="5212080"/>
        </p:xfrm>
        <a:graphic>
          <a:graphicData uri="http://schemas.openxmlformats.org/drawingml/2006/table">
            <a:tbl>
              <a:tblPr rtl="1" firstRow="1" bandRow="1">
                <a:tableStyleId>{5C22544A-7EE6-4342-B048-85BDC9FD1C3A}</a:tableStyleId>
              </a:tblPr>
              <a:tblGrid>
                <a:gridCol w="6081486">
                  <a:extLst>
                    <a:ext uri="{9D8B030D-6E8A-4147-A177-3AD203B41FA5}">
                      <a16:colId xmlns:a16="http://schemas.microsoft.com/office/drawing/2014/main" val="20000"/>
                    </a:ext>
                  </a:extLst>
                </a:gridCol>
                <a:gridCol w="1110342">
                  <a:extLst>
                    <a:ext uri="{9D8B030D-6E8A-4147-A177-3AD203B41FA5}">
                      <a16:colId xmlns:a16="http://schemas.microsoft.com/office/drawing/2014/main" val="20001"/>
                    </a:ext>
                  </a:extLst>
                </a:gridCol>
                <a:gridCol w="1037772">
                  <a:extLst>
                    <a:ext uri="{9D8B030D-6E8A-4147-A177-3AD203B41FA5}">
                      <a16:colId xmlns:a16="http://schemas.microsoft.com/office/drawing/2014/main" val="20002"/>
                    </a:ext>
                  </a:extLst>
                </a:gridCol>
              </a:tblGrid>
              <a:tr h="370840">
                <a:tc>
                  <a:txBody>
                    <a:bodyPr/>
                    <a:lstStyle/>
                    <a:p>
                      <a:pPr algn="r" rtl="1"/>
                      <a:r>
                        <a:rPr lang="fa-IR" sz="3200" dirty="0" smtClean="0">
                          <a:cs typeface="B Kamran" pitchFamily="2" charset="-78"/>
                        </a:rPr>
                        <a:t>فعالیت</a:t>
                      </a:r>
                      <a:endParaRPr lang="fa-IR" sz="3200" dirty="0">
                        <a:cs typeface="B Kamran" pitchFamily="2" charset="-78"/>
                      </a:endParaRPr>
                    </a:p>
                  </a:txBody>
                  <a:tcPr/>
                </a:tc>
                <a:tc>
                  <a:txBody>
                    <a:bodyPr/>
                    <a:lstStyle/>
                    <a:p>
                      <a:pPr algn="r" rtl="1"/>
                      <a:r>
                        <a:rPr lang="fa-IR" sz="3200" dirty="0" smtClean="0">
                          <a:cs typeface="B Kamran" pitchFamily="2" charset="-78"/>
                        </a:rPr>
                        <a:t>توالی</a:t>
                      </a:r>
                      <a:endParaRPr lang="fa-IR" sz="3200" dirty="0">
                        <a:cs typeface="B Kamran" pitchFamily="2" charset="-78"/>
                      </a:endParaRPr>
                    </a:p>
                  </a:txBody>
                  <a:tcPr/>
                </a:tc>
                <a:tc>
                  <a:txBody>
                    <a:bodyPr/>
                    <a:lstStyle/>
                    <a:p>
                      <a:pPr algn="r" rtl="1"/>
                      <a:r>
                        <a:rPr lang="fa-IR" sz="3200" dirty="0" smtClean="0">
                          <a:cs typeface="B Kamran" pitchFamily="2" charset="-78"/>
                        </a:rPr>
                        <a:t>زمان</a:t>
                      </a:r>
                      <a:endParaRPr lang="fa-IR" sz="3200" dirty="0">
                        <a:cs typeface="B Kamran" pitchFamily="2" charset="-78"/>
                      </a:endParaRPr>
                    </a:p>
                  </a:txBody>
                  <a:tcPr/>
                </a:tc>
                <a:extLst>
                  <a:ext uri="{0D108BD9-81ED-4DB2-BD59-A6C34878D82A}">
                    <a16:rowId xmlns:a16="http://schemas.microsoft.com/office/drawing/2014/main" val="10000"/>
                  </a:ext>
                </a:extLst>
              </a:tr>
              <a:tr h="370840">
                <a:tc>
                  <a:txBody>
                    <a:bodyPr/>
                    <a:lstStyle/>
                    <a:p>
                      <a:pPr algn="r" rtl="1"/>
                      <a:r>
                        <a:rPr lang="fa-IR" sz="3200" dirty="0" smtClean="0">
                          <a:cs typeface="B Kamran" pitchFamily="2" charset="-78"/>
                        </a:rPr>
                        <a:t>انتخاب کلید واژه</a:t>
                      </a:r>
                      <a:endParaRPr lang="fa-IR" sz="3200" dirty="0">
                        <a:cs typeface="B Kamran" pitchFamily="2" charset="-78"/>
                      </a:endParaRPr>
                    </a:p>
                  </a:txBody>
                  <a:tcPr/>
                </a:tc>
                <a:tc>
                  <a:txBody>
                    <a:bodyPr/>
                    <a:lstStyle/>
                    <a:p>
                      <a:pPr algn="r" rtl="1"/>
                      <a:r>
                        <a:rPr lang="fa-IR" sz="3200" dirty="0" smtClean="0">
                          <a:cs typeface="B Kamran" pitchFamily="2" charset="-78"/>
                        </a:rPr>
                        <a:t>1</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1"/>
                  </a:ext>
                </a:extLst>
              </a:tr>
              <a:tr h="370840">
                <a:tc>
                  <a:txBody>
                    <a:bodyPr/>
                    <a:lstStyle/>
                    <a:p>
                      <a:pPr algn="r" rtl="1"/>
                      <a:r>
                        <a:rPr lang="fa-IR" sz="3200" dirty="0" smtClean="0">
                          <a:cs typeface="B Kamran" pitchFamily="2" charset="-78"/>
                        </a:rPr>
                        <a:t>جستجوی</a:t>
                      </a:r>
                      <a:r>
                        <a:rPr lang="fa-IR" sz="3200" baseline="0" dirty="0" smtClean="0">
                          <a:cs typeface="B Kamran" pitchFamily="2" charset="-78"/>
                        </a:rPr>
                        <a:t> در منابع اطلاعات علمی و دانلود مقالات مرتبط</a:t>
                      </a:r>
                      <a:endParaRPr lang="fa-IR" sz="3200" dirty="0">
                        <a:cs typeface="B Kamran" pitchFamily="2" charset="-78"/>
                      </a:endParaRPr>
                    </a:p>
                  </a:txBody>
                  <a:tcPr/>
                </a:tc>
                <a:tc>
                  <a:txBody>
                    <a:bodyPr/>
                    <a:lstStyle/>
                    <a:p>
                      <a:pPr algn="r" rtl="1"/>
                      <a:r>
                        <a:rPr lang="fa-IR" sz="3200" dirty="0" smtClean="0">
                          <a:cs typeface="B Kamran" pitchFamily="2" charset="-78"/>
                        </a:rPr>
                        <a:t>2</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2"/>
                  </a:ext>
                </a:extLst>
              </a:tr>
              <a:tr h="370840">
                <a:tc>
                  <a:txBody>
                    <a:bodyPr/>
                    <a:lstStyle/>
                    <a:p>
                      <a:pPr algn="r" rtl="1"/>
                      <a:r>
                        <a:rPr lang="fa-IR" sz="3200" dirty="0" smtClean="0">
                          <a:cs typeface="B Kamran" pitchFamily="2" charset="-78"/>
                        </a:rPr>
                        <a:t>فیلتر کردن مقالات و انتخاب مقاله </a:t>
                      </a:r>
                      <a:r>
                        <a:rPr lang="en-US" sz="3200" dirty="0" err="1" smtClean="0">
                          <a:cs typeface="B Kamran" pitchFamily="2" charset="-78"/>
                        </a:rPr>
                        <a:t>Bais</a:t>
                      </a:r>
                      <a:endParaRPr lang="fa-IR" sz="3200" dirty="0">
                        <a:cs typeface="B Kamran" pitchFamily="2" charset="-78"/>
                      </a:endParaRPr>
                    </a:p>
                  </a:txBody>
                  <a:tcPr/>
                </a:tc>
                <a:tc>
                  <a:txBody>
                    <a:bodyPr/>
                    <a:lstStyle/>
                    <a:p>
                      <a:pPr algn="r" rtl="1"/>
                      <a:r>
                        <a:rPr lang="fa-IR" sz="3200" dirty="0" smtClean="0">
                          <a:cs typeface="B Kamran" pitchFamily="2" charset="-78"/>
                        </a:rPr>
                        <a:t>3</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3"/>
                  </a:ext>
                </a:extLst>
              </a:tr>
              <a:tr h="370840">
                <a:tc>
                  <a:txBody>
                    <a:bodyPr/>
                    <a:lstStyle/>
                    <a:p>
                      <a:pPr algn="r" rtl="1"/>
                      <a:r>
                        <a:rPr lang="fa-IR" sz="3200" dirty="0" smtClean="0">
                          <a:cs typeface="B Kamran" pitchFamily="2" charset="-78"/>
                        </a:rPr>
                        <a:t>شروع</a:t>
                      </a:r>
                      <a:r>
                        <a:rPr lang="fa-IR" sz="3200" baseline="0" dirty="0" smtClean="0">
                          <a:cs typeface="B Kamran" pitchFamily="2" charset="-78"/>
                        </a:rPr>
                        <a:t> به ترجمه مقاله</a:t>
                      </a:r>
                      <a:endParaRPr lang="fa-IR" sz="3200" dirty="0">
                        <a:cs typeface="B Kamran" pitchFamily="2" charset="-78"/>
                      </a:endParaRPr>
                    </a:p>
                  </a:txBody>
                  <a:tcPr/>
                </a:tc>
                <a:tc>
                  <a:txBody>
                    <a:bodyPr/>
                    <a:lstStyle/>
                    <a:p>
                      <a:pPr algn="r" rtl="1"/>
                      <a:r>
                        <a:rPr lang="fa-IR" sz="3200" dirty="0" smtClean="0">
                          <a:cs typeface="B Kamran" pitchFamily="2" charset="-78"/>
                        </a:rPr>
                        <a:t>4</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4"/>
                  </a:ext>
                </a:extLst>
              </a:tr>
              <a:tr h="370840">
                <a:tc>
                  <a:txBody>
                    <a:bodyPr/>
                    <a:lstStyle/>
                    <a:p>
                      <a:pPr algn="r" rtl="1"/>
                      <a:r>
                        <a:rPr lang="fa-IR" sz="3200" dirty="0" smtClean="0">
                          <a:cs typeface="B Kamran" pitchFamily="2" charset="-78"/>
                        </a:rPr>
                        <a:t>تایپ،</a:t>
                      </a:r>
                      <a:r>
                        <a:rPr lang="fa-IR" sz="3200" baseline="0" dirty="0" smtClean="0">
                          <a:cs typeface="B Kamran" pitchFamily="2" charset="-78"/>
                        </a:rPr>
                        <a:t> غلط گیری و روان نویسی متن ترجمه شده</a:t>
                      </a:r>
                      <a:endParaRPr lang="fa-IR" sz="3200" dirty="0">
                        <a:cs typeface="B Kamran" pitchFamily="2" charset="-78"/>
                      </a:endParaRPr>
                    </a:p>
                  </a:txBody>
                  <a:tcPr/>
                </a:tc>
                <a:tc>
                  <a:txBody>
                    <a:bodyPr/>
                    <a:lstStyle/>
                    <a:p>
                      <a:pPr algn="r" rtl="1"/>
                      <a:r>
                        <a:rPr lang="fa-IR" sz="3200" dirty="0" smtClean="0">
                          <a:cs typeface="B Kamran" pitchFamily="2" charset="-78"/>
                        </a:rPr>
                        <a:t>5</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5"/>
                  </a:ext>
                </a:extLst>
              </a:tr>
              <a:tr h="370840">
                <a:tc>
                  <a:txBody>
                    <a:bodyPr/>
                    <a:lstStyle/>
                    <a:p>
                      <a:pPr algn="r" rtl="1"/>
                      <a:r>
                        <a:rPr lang="fa-IR" sz="3200" dirty="0" smtClean="0">
                          <a:cs typeface="B Kamran" pitchFamily="2" charset="-78"/>
                        </a:rPr>
                        <a:t>ارسال به</a:t>
                      </a:r>
                      <a:r>
                        <a:rPr lang="fa-IR" sz="3200" baseline="0" dirty="0" smtClean="0">
                          <a:cs typeface="B Kamran" pitchFamily="2" charset="-78"/>
                        </a:rPr>
                        <a:t> ایمیل استاد</a:t>
                      </a:r>
                      <a:endParaRPr lang="fa-IR" sz="3200" dirty="0">
                        <a:cs typeface="B Kamran" pitchFamily="2" charset="-78"/>
                      </a:endParaRPr>
                    </a:p>
                  </a:txBody>
                  <a:tcPr/>
                </a:tc>
                <a:tc>
                  <a:txBody>
                    <a:bodyPr/>
                    <a:lstStyle/>
                    <a:p>
                      <a:pPr algn="r" rtl="1"/>
                      <a:r>
                        <a:rPr lang="fa-IR" sz="3200" dirty="0" smtClean="0">
                          <a:cs typeface="B Kamran" pitchFamily="2" charset="-78"/>
                        </a:rPr>
                        <a:t>6</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6"/>
                  </a:ext>
                </a:extLst>
              </a:tr>
              <a:tr h="370840">
                <a:tc>
                  <a:txBody>
                    <a:bodyPr/>
                    <a:lstStyle/>
                    <a:p>
                      <a:pPr algn="r" rtl="1"/>
                      <a:r>
                        <a:rPr lang="fa-IR" sz="3200" dirty="0" smtClean="0">
                          <a:cs typeface="B Kamran" pitchFamily="2" charset="-78"/>
                        </a:rPr>
                        <a:t>آماده سازی فایل ارائه</a:t>
                      </a:r>
                      <a:endParaRPr lang="fa-IR" sz="3200" dirty="0">
                        <a:cs typeface="B Kamran" pitchFamily="2" charset="-78"/>
                      </a:endParaRPr>
                    </a:p>
                  </a:txBody>
                  <a:tcPr/>
                </a:tc>
                <a:tc>
                  <a:txBody>
                    <a:bodyPr/>
                    <a:lstStyle/>
                    <a:p>
                      <a:pPr algn="r" rtl="1"/>
                      <a:r>
                        <a:rPr lang="fa-IR" sz="3200" dirty="0" smtClean="0">
                          <a:cs typeface="B Kamran" pitchFamily="2" charset="-78"/>
                        </a:rPr>
                        <a:t>7</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7"/>
                  </a:ext>
                </a:extLst>
              </a:tr>
              <a:tr h="370840">
                <a:tc>
                  <a:txBody>
                    <a:bodyPr/>
                    <a:lstStyle/>
                    <a:p>
                      <a:pPr algn="r" rtl="1"/>
                      <a:r>
                        <a:rPr lang="fa-IR" sz="3200" dirty="0" smtClean="0">
                          <a:cs typeface="B Kamran" pitchFamily="2" charset="-78"/>
                        </a:rPr>
                        <a:t>ارائه در کلاس</a:t>
                      </a:r>
                      <a:endParaRPr lang="fa-IR" sz="3200" dirty="0">
                        <a:cs typeface="B Kamran" pitchFamily="2" charset="-78"/>
                      </a:endParaRPr>
                    </a:p>
                  </a:txBody>
                  <a:tcPr/>
                </a:tc>
                <a:tc>
                  <a:txBody>
                    <a:bodyPr/>
                    <a:lstStyle/>
                    <a:p>
                      <a:pPr algn="r" rtl="1"/>
                      <a:r>
                        <a:rPr lang="fa-IR" sz="3200" dirty="0" smtClean="0">
                          <a:cs typeface="B Kamran" pitchFamily="2" charset="-78"/>
                        </a:rPr>
                        <a:t>8</a:t>
                      </a:r>
                      <a:endParaRPr lang="fa-IR" sz="3200" dirty="0">
                        <a:cs typeface="B Kamran" pitchFamily="2" charset="-78"/>
                      </a:endParaRPr>
                    </a:p>
                  </a:txBody>
                  <a:tcPr/>
                </a:tc>
                <a:tc>
                  <a:txBody>
                    <a:bodyPr/>
                    <a:lstStyle/>
                    <a:p>
                      <a:pPr algn="r" rtl="1"/>
                      <a:endParaRPr lang="fa-IR" sz="3200" dirty="0">
                        <a:cs typeface="B Kamran" pitchFamily="2" charset="-78"/>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9976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انواع فعالیت ها</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dirty="0" smtClean="0">
                <a:solidFill>
                  <a:srgbClr val="FF0000"/>
                </a:solidFill>
                <a:cs typeface="B Lotus" pitchFamily="2" charset="-78"/>
              </a:rPr>
              <a:t>کارهای فوری: </a:t>
            </a:r>
            <a:r>
              <a:rPr lang="fa-IR" dirty="0" smtClean="0">
                <a:cs typeface="B Lotus" pitchFamily="2" charset="-78"/>
              </a:rPr>
              <a:t>به توجه یا کنش سریع نیاز دارند.</a:t>
            </a:r>
          </a:p>
          <a:p>
            <a:pPr marL="0" indent="0" algn="r" rtl="1">
              <a:lnSpc>
                <a:spcPct val="150000"/>
              </a:lnSpc>
              <a:buNone/>
            </a:pPr>
            <a:r>
              <a:rPr lang="fa-IR" dirty="0" smtClean="0">
                <a:solidFill>
                  <a:srgbClr val="FF0000"/>
                </a:solidFill>
                <a:cs typeface="B Lotus" pitchFamily="2" charset="-78"/>
              </a:rPr>
              <a:t>کارهای عادی: </a:t>
            </a:r>
            <a:r>
              <a:rPr lang="fa-IR" dirty="0" smtClean="0">
                <a:cs typeface="B Lotus" pitchFamily="2" charset="-78"/>
              </a:rPr>
              <a:t>کارهای روزمره زندگی است.</a:t>
            </a:r>
          </a:p>
          <a:p>
            <a:pPr marL="0" indent="0" algn="r" rtl="1">
              <a:lnSpc>
                <a:spcPct val="150000"/>
              </a:lnSpc>
              <a:buNone/>
            </a:pPr>
            <a:r>
              <a:rPr lang="fa-IR" dirty="0" smtClean="0">
                <a:solidFill>
                  <a:srgbClr val="FF0000"/>
                </a:solidFill>
                <a:cs typeface="B Lotus" pitchFamily="2" charset="-78"/>
              </a:rPr>
              <a:t>کارهای مهم: </a:t>
            </a:r>
            <a:r>
              <a:rPr lang="fa-IR" dirty="0" smtClean="0">
                <a:cs typeface="B Lotus" pitchFamily="2" charset="-78"/>
              </a:rPr>
              <a:t>کارهای که در راستای تحقق اهداف از پیش برنامه ریزی شده است. </a:t>
            </a:r>
            <a:endParaRPr lang="fa-IR" dirty="0">
              <a:cs typeface="B Lotus" pitchFamily="2" charset="-78"/>
            </a:endParaRPr>
          </a:p>
        </p:txBody>
      </p:sp>
    </p:spTree>
    <p:extLst>
      <p:ext uri="{BB962C8B-B14F-4D97-AF65-F5344CB8AC3E}">
        <p14:creationId xmlns:p14="http://schemas.microsoft.com/office/powerpoint/2010/main" val="3408356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15" descr="C:\Users\510485044\Desktop\Job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3058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7733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itchFamily="2" charset="-78"/>
              </a:rPr>
              <a:t>نمونه جدول مدیریت زمان</a:t>
            </a:r>
            <a:endParaRPr lang="fa-IR" dirty="0">
              <a:cs typeface="B Lotus"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5449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674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Content Placeholder 3"/>
          <p:cNvSpPr>
            <a:spLocks noGrp="1"/>
          </p:cNvSpPr>
          <p:nvPr>
            <p:ph idx="1"/>
          </p:nvPr>
        </p:nvSpPr>
        <p:spPr/>
        <p:txBody>
          <a:bodyPr/>
          <a:lstStyle/>
          <a:p>
            <a:endParaRPr lang="fa-I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000" y="457200"/>
            <a:ext cx="77724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750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0276760"/>
              </p:ext>
            </p:extLst>
          </p:nvPr>
        </p:nvGraphicFramePr>
        <p:xfrm>
          <a:off x="457200" y="246078"/>
          <a:ext cx="8229600" cy="6624828"/>
        </p:xfrm>
        <a:graphic>
          <a:graphicData uri="http://schemas.openxmlformats.org/drawingml/2006/table">
            <a:tbl>
              <a:tblPr rtl="1" firstRow="1" firstCol="1" bandRow="1">
                <a:tableStyleId>{5C22544A-7EE6-4342-B048-85BDC9FD1C3A}</a:tableStyleId>
              </a:tblPr>
              <a:tblGrid>
                <a:gridCol w="657621">
                  <a:extLst>
                    <a:ext uri="{9D8B030D-6E8A-4147-A177-3AD203B41FA5}">
                      <a16:colId xmlns:a16="http://schemas.microsoft.com/office/drawing/2014/main" val="20000"/>
                    </a:ext>
                  </a:extLst>
                </a:gridCol>
                <a:gridCol w="4451407">
                  <a:extLst>
                    <a:ext uri="{9D8B030D-6E8A-4147-A177-3AD203B41FA5}">
                      <a16:colId xmlns:a16="http://schemas.microsoft.com/office/drawing/2014/main" val="20001"/>
                    </a:ext>
                  </a:extLst>
                </a:gridCol>
                <a:gridCol w="725714">
                  <a:extLst>
                    <a:ext uri="{9D8B030D-6E8A-4147-A177-3AD203B41FA5}">
                      <a16:colId xmlns:a16="http://schemas.microsoft.com/office/drawing/2014/main" val="20002"/>
                    </a:ext>
                  </a:extLst>
                </a:gridCol>
                <a:gridCol w="102325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280997">
                <a:tc>
                  <a:txBody>
                    <a:bodyPr/>
                    <a:lstStyle/>
                    <a:p>
                      <a:pPr algn="r" rtl="1">
                        <a:lnSpc>
                          <a:spcPct val="115000"/>
                        </a:lnSpc>
                        <a:spcAft>
                          <a:spcPts val="0"/>
                        </a:spcAft>
                      </a:pPr>
                      <a:r>
                        <a:rPr lang="fa-IR" sz="1800" b="1" dirty="0">
                          <a:effectLst/>
                          <a:cs typeface="B Lotus" pitchFamily="2" charset="-78"/>
                        </a:rPr>
                        <a:t>ردیف</a:t>
                      </a:r>
                      <a:endParaRPr lang="en-US" sz="1200" b="1" dirty="0">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فعالیت</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نوع کار</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ساعت</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وضعیت</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0"/>
                  </a:ext>
                </a:extLst>
              </a:tr>
              <a:tr h="280997">
                <a:tc>
                  <a:txBody>
                    <a:bodyPr/>
                    <a:lstStyle/>
                    <a:p>
                      <a:pPr algn="r" rtl="1">
                        <a:lnSpc>
                          <a:spcPct val="115000"/>
                        </a:lnSpc>
                        <a:spcAft>
                          <a:spcPts val="0"/>
                        </a:spcAft>
                      </a:pPr>
                      <a:r>
                        <a:rPr lang="fa-IR" sz="1800" b="1">
                          <a:effectLst/>
                          <a:cs typeface="B Lotus" pitchFamily="2" charset="-78"/>
                        </a:rPr>
                        <a:t>1</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شرکت در برنامه هفته پژوهش</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8-10</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انجام شد</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1"/>
                  </a:ext>
                </a:extLst>
              </a:tr>
              <a:tr h="280997">
                <a:tc>
                  <a:txBody>
                    <a:bodyPr/>
                    <a:lstStyle/>
                    <a:p>
                      <a:pPr algn="r" rtl="1">
                        <a:lnSpc>
                          <a:spcPct val="115000"/>
                        </a:lnSpc>
                        <a:spcAft>
                          <a:spcPts val="0"/>
                        </a:spcAft>
                      </a:pPr>
                      <a:r>
                        <a:rPr lang="fa-IR" sz="1800" b="1">
                          <a:effectLst/>
                          <a:cs typeface="B Lotus" pitchFamily="2" charset="-78"/>
                        </a:rPr>
                        <a:t>2</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مرور مطالب کارگاه</a:t>
                      </a:r>
                      <a:endParaRPr lang="en-US" sz="1200" b="1" dirty="0">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10- 10:30</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انجام شد</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2"/>
                  </a:ext>
                </a:extLst>
              </a:tr>
              <a:tr h="167566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تماس ها: </a:t>
                      </a:r>
                      <a:endParaRPr lang="en-US" sz="1200" b="1" dirty="0">
                        <a:effectLst/>
                        <a:cs typeface="B Lotus" pitchFamily="2" charset="-78"/>
                      </a:endParaRPr>
                    </a:p>
                    <a:p>
                      <a:pPr marL="457200" algn="r" rtl="1">
                        <a:lnSpc>
                          <a:spcPct val="115000"/>
                        </a:lnSpc>
                        <a:spcAft>
                          <a:spcPts val="0"/>
                        </a:spcAft>
                      </a:pPr>
                      <a:r>
                        <a:rPr lang="fa-IR" sz="1800" b="1" dirty="0">
                          <a:effectLst/>
                          <a:cs typeface="B Lotus" pitchFamily="2" charset="-78"/>
                        </a:rPr>
                        <a:t>دکتر مهتدی  و مذاکره در باره کتاب </a:t>
                      </a:r>
                      <a:endParaRPr lang="en-US" sz="1200" b="1" dirty="0">
                        <a:effectLst/>
                        <a:cs typeface="B Lotus" pitchFamily="2" charset="-78"/>
                      </a:endParaRPr>
                    </a:p>
                    <a:p>
                      <a:pPr marL="457200" algn="r" rtl="1">
                        <a:lnSpc>
                          <a:spcPct val="115000"/>
                        </a:lnSpc>
                        <a:spcAft>
                          <a:spcPts val="0"/>
                        </a:spcAft>
                      </a:pPr>
                      <a:r>
                        <a:rPr lang="fa-IR" sz="1800" b="1" dirty="0">
                          <a:effectLst/>
                          <a:cs typeface="B Lotus" pitchFamily="2" charset="-78"/>
                        </a:rPr>
                        <a:t>دکتر عظیمی مذاکره در در باره احتمال  ماموریت چهارشنبه</a:t>
                      </a:r>
                      <a:endParaRPr lang="en-US" sz="1200" b="1" dirty="0">
                        <a:effectLst/>
                        <a:cs typeface="B Lotus" pitchFamily="2" charset="-78"/>
                      </a:endParaRPr>
                    </a:p>
                    <a:p>
                      <a:pPr algn="r" rtl="1">
                        <a:lnSpc>
                          <a:spcPct val="115000"/>
                        </a:lnSpc>
                        <a:spcAft>
                          <a:spcPts val="0"/>
                        </a:spcAft>
                      </a:pPr>
                      <a:r>
                        <a:rPr lang="fa-IR" sz="1800" b="1" dirty="0">
                          <a:effectLst/>
                          <a:cs typeface="B Lotus" pitchFamily="2" charset="-78"/>
                        </a:rPr>
                        <a:t>گفتگو با همکاران</a:t>
                      </a:r>
                      <a:endParaRPr lang="en-US" sz="1200" b="1" dirty="0">
                        <a:effectLst/>
                        <a:cs typeface="B Lotus" pitchFamily="2" charset="-78"/>
                      </a:endParaRPr>
                    </a:p>
                    <a:p>
                      <a:pPr algn="r" rtl="1">
                        <a:lnSpc>
                          <a:spcPct val="115000"/>
                        </a:lnSpc>
                        <a:spcAft>
                          <a:spcPts val="0"/>
                        </a:spcAft>
                      </a:pPr>
                      <a:r>
                        <a:rPr lang="fa-IR" sz="1800" b="1" dirty="0">
                          <a:effectLst/>
                          <a:cs typeface="B Lotus" pitchFamily="2" charset="-78"/>
                        </a:rPr>
                        <a:t>امورات جاری گروه</a:t>
                      </a:r>
                      <a:endParaRPr lang="en-US" sz="1200" b="1" dirty="0">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فوری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10:30 الی 11</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انجام شد</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3"/>
                  </a:ext>
                </a:extLst>
              </a:tr>
              <a:tr h="558556">
                <a:tc>
                  <a:txBody>
                    <a:bodyPr/>
                    <a:lstStyle/>
                    <a:p>
                      <a:pPr algn="r" rtl="1">
                        <a:lnSpc>
                          <a:spcPct val="115000"/>
                        </a:lnSpc>
                        <a:spcAft>
                          <a:spcPts val="0"/>
                        </a:spcAft>
                      </a:pPr>
                      <a:r>
                        <a:rPr lang="fa-IR" sz="1800" b="1">
                          <a:effectLst/>
                          <a:cs typeface="B Lotus" pitchFamily="2" charset="-78"/>
                        </a:rPr>
                        <a:t>3</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متناسب سازی مقاله با شیوه نامه فطلنامه مدیریت منابع انسانی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مهم</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11 الی 12</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 </a:t>
                      </a:r>
                      <a:r>
                        <a:rPr lang="fa-IR" sz="1800" b="1" dirty="0" smtClean="0">
                          <a:effectLst/>
                          <a:cs typeface="B Lotus" pitchFamily="2" charset="-78"/>
                        </a:rPr>
                        <a:t>انجام شد</a:t>
                      </a:r>
                      <a:endParaRPr lang="en-US" sz="1200" b="1" dirty="0">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4"/>
                  </a:ext>
                </a:extLst>
              </a:tr>
              <a:tr h="1117111">
                <a:tc>
                  <a:txBody>
                    <a:bodyPr/>
                    <a:lstStyle/>
                    <a:p>
                      <a:pPr algn="r" rtl="1">
                        <a:lnSpc>
                          <a:spcPct val="115000"/>
                        </a:lnSpc>
                        <a:spcAft>
                          <a:spcPts val="0"/>
                        </a:spcAft>
                      </a:pPr>
                      <a:r>
                        <a:rPr lang="fa-IR" sz="1800" b="1">
                          <a:effectLst/>
                          <a:cs typeface="B Lotus" pitchFamily="2" charset="-78"/>
                        </a:rPr>
                        <a:t>4</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کلاس جبرانی مدیریت منابع انسانی پیشرفته دانشگاه قم</a:t>
                      </a:r>
                      <a:endParaRPr lang="en-US" sz="1200" b="1" dirty="0">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12 الی 13:30</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کنسل شد- جلسه برنامه استراتژیک دانشگاه قم</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5"/>
                  </a:ext>
                </a:extLst>
              </a:tr>
              <a:tr h="280997">
                <a:tc>
                  <a:txBody>
                    <a:bodyPr/>
                    <a:lstStyle/>
                    <a:p>
                      <a:pPr algn="r" rtl="1">
                        <a:lnSpc>
                          <a:spcPct val="115000"/>
                        </a:lnSpc>
                        <a:spcAft>
                          <a:spcPts val="0"/>
                        </a:spcAft>
                      </a:pPr>
                      <a:r>
                        <a:rPr lang="fa-IR" sz="1800" b="1">
                          <a:effectLst/>
                          <a:cs typeface="B Lotus" pitchFamily="2" charset="-78"/>
                        </a:rPr>
                        <a:t>5</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کارگاه مدیریت زمان واحد خواهران</a:t>
                      </a:r>
                      <a:endParaRPr lang="en-US" sz="1200" b="1" dirty="0">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14 الی 16</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6"/>
                  </a:ext>
                </a:extLst>
              </a:tr>
              <a:tr h="28099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کارگاه مدیریت زمان واحد برادران</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16 الی 18</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7"/>
                  </a:ext>
                </a:extLst>
              </a:tr>
              <a:tr h="28099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تسویه مالی با مستاجر منزل پدر</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فوری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19 الی 20</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8"/>
                  </a:ext>
                </a:extLst>
              </a:tr>
              <a:tr h="28099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مطالعه درس ئئوری های مدیریت پیشرفته</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21 الی 22</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09"/>
                  </a:ext>
                </a:extLst>
              </a:tr>
              <a:tr h="28099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چک میل  و سرکشی به  شبکه های اجتماعی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22 الی 23</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10"/>
                  </a:ext>
                </a:extLst>
              </a:tr>
              <a:tr h="280997">
                <a:tc>
                  <a:txBody>
                    <a:bodyPr/>
                    <a:lstStyle/>
                    <a:p>
                      <a:pPr algn="r" rtl="1">
                        <a:lnSpc>
                          <a:spcPct val="115000"/>
                        </a:lnSpc>
                        <a:spcAft>
                          <a:spcPts val="0"/>
                        </a:spcAft>
                      </a:pPr>
                      <a:r>
                        <a:rPr lang="fa-IR" sz="1800" b="1">
                          <a:effectLst/>
                          <a:cs typeface="B Lotus" pitchFamily="2" charset="-78"/>
                        </a:rPr>
                        <a:t> </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استراحت</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عادی</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a:effectLst/>
                          <a:cs typeface="B Lotus" pitchFamily="2" charset="-78"/>
                        </a:rPr>
                        <a:t>23</a:t>
                      </a:r>
                      <a:endParaRPr lang="en-US" sz="1200" b="1">
                        <a:effectLst/>
                        <a:latin typeface="Calibri"/>
                        <a:ea typeface="Calibri"/>
                        <a:cs typeface="B Lotus" pitchFamily="2" charset="-78"/>
                      </a:endParaRPr>
                    </a:p>
                  </a:txBody>
                  <a:tcPr marL="63251" marR="63251" marT="0" marB="0"/>
                </a:tc>
                <a:tc>
                  <a:txBody>
                    <a:bodyPr/>
                    <a:lstStyle/>
                    <a:p>
                      <a:pPr algn="r" rtl="1">
                        <a:lnSpc>
                          <a:spcPct val="115000"/>
                        </a:lnSpc>
                        <a:spcAft>
                          <a:spcPts val="0"/>
                        </a:spcAft>
                      </a:pPr>
                      <a:r>
                        <a:rPr lang="fa-IR" sz="1800" b="1" dirty="0">
                          <a:effectLst/>
                          <a:cs typeface="B Lotus" pitchFamily="2" charset="-78"/>
                        </a:rPr>
                        <a:t> </a:t>
                      </a:r>
                      <a:endParaRPr lang="en-US" sz="1200" b="1" dirty="0">
                        <a:effectLst/>
                        <a:latin typeface="Calibri"/>
                        <a:ea typeface="Calibri"/>
                        <a:cs typeface="B Lotus" pitchFamily="2" charset="-78"/>
                      </a:endParaRPr>
                    </a:p>
                  </a:txBody>
                  <a:tcPr marL="63251" marR="63251"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95520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9001462"/>
              </p:ext>
            </p:extLst>
          </p:nvPr>
        </p:nvGraphicFramePr>
        <p:xfrm>
          <a:off x="762000" y="228600"/>
          <a:ext cx="8001000" cy="6850814"/>
        </p:xfrm>
        <a:graphic>
          <a:graphicData uri="http://schemas.openxmlformats.org/drawingml/2006/table">
            <a:tbl>
              <a:tblPr rtl="1" firstRow="1" firstCol="1" bandRow="1">
                <a:tableStyleId>{5C22544A-7EE6-4342-B048-85BDC9FD1C3A}</a:tableStyleId>
              </a:tblPr>
              <a:tblGrid>
                <a:gridCol w="952888">
                  <a:extLst>
                    <a:ext uri="{9D8B030D-6E8A-4147-A177-3AD203B41FA5}">
                      <a16:colId xmlns:a16="http://schemas.microsoft.com/office/drawing/2014/main" val="20000"/>
                    </a:ext>
                  </a:extLst>
                </a:gridCol>
                <a:gridCol w="5056026">
                  <a:extLst>
                    <a:ext uri="{9D8B030D-6E8A-4147-A177-3AD203B41FA5}">
                      <a16:colId xmlns:a16="http://schemas.microsoft.com/office/drawing/2014/main" val="20001"/>
                    </a:ext>
                  </a:extLst>
                </a:gridCol>
                <a:gridCol w="1992086">
                  <a:extLst>
                    <a:ext uri="{9D8B030D-6E8A-4147-A177-3AD203B41FA5}">
                      <a16:colId xmlns:a16="http://schemas.microsoft.com/office/drawing/2014/main" val="20002"/>
                    </a:ext>
                  </a:extLst>
                </a:gridCol>
              </a:tblGrid>
              <a:tr h="762000">
                <a:tc gridSpan="3">
                  <a:txBody>
                    <a:bodyPr/>
                    <a:lstStyle/>
                    <a:p>
                      <a:pPr algn="ctr" rtl="1">
                        <a:lnSpc>
                          <a:spcPct val="115000"/>
                        </a:lnSpc>
                        <a:spcAft>
                          <a:spcPts val="0"/>
                        </a:spcAft>
                      </a:pPr>
                      <a:r>
                        <a:rPr lang="fa-IR" sz="1600" dirty="0">
                          <a:effectLst/>
                          <a:cs typeface="B Lotus" pitchFamily="2" charset="-78"/>
                        </a:rPr>
                        <a:t>برنامه اقدام هفتگی</a:t>
                      </a:r>
                      <a:endParaRPr lang="en-US" sz="1600" dirty="0">
                        <a:effectLst/>
                        <a:cs typeface="B Lotus" pitchFamily="2" charset="-78"/>
                      </a:endParaRPr>
                    </a:p>
                    <a:p>
                      <a:pPr algn="ctr" rtl="1">
                        <a:lnSpc>
                          <a:spcPct val="115000"/>
                        </a:lnSpc>
                        <a:spcAft>
                          <a:spcPts val="0"/>
                        </a:spcAft>
                      </a:pPr>
                      <a:r>
                        <a:rPr lang="fa-IR" sz="1800" dirty="0">
                          <a:solidFill>
                            <a:srgbClr val="FF0000"/>
                          </a:solidFill>
                          <a:effectLst/>
                          <a:cs typeface="B Lotus" pitchFamily="2" charset="-78"/>
                        </a:rPr>
                        <a:t>هدف مهم: نهایی سازی و ارسال مقاله به فصلنامه</a:t>
                      </a:r>
                      <a:endParaRPr lang="en-US" sz="1800" dirty="0">
                        <a:solidFill>
                          <a:srgbClr val="FF0000"/>
                        </a:solidFill>
                        <a:effectLst/>
                        <a:cs typeface="B Lotus" pitchFamily="2" charset="-78"/>
                      </a:endParaRPr>
                    </a:p>
                    <a:p>
                      <a:pPr algn="ctr" rtl="1">
                        <a:lnSpc>
                          <a:spcPct val="115000"/>
                        </a:lnSpc>
                        <a:spcAft>
                          <a:spcPts val="0"/>
                        </a:spcAft>
                      </a:pPr>
                      <a:r>
                        <a:rPr lang="fa-IR" sz="2000" dirty="0">
                          <a:effectLst/>
                          <a:cs typeface="B Lotus" pitchFamily="2" charset="-78"/>
                        </a:rPr>
                        <a:t>24 آذر الی 29 آذر</a:t>
                      </a:r>
                      <a:endParaRPr lang="en-US" sz="1600" dirty="0">
                        <a:effectLst/>
                        <a:latin typeface="Calibri"/>
                        <a:ea typeface="Calibri"/>
                        <a:cs typeface="B Lotus" pitchFamily="2" charset="-78"/>
                      </a:endParaRPr>
                    </a:p>
                  </a:txBody>
                  <a:tcPr marL="68116" marR="68116" marT="0" marB="0"/>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646610">
                <a:tc>
                  <a:txBody>
                    <a:bodyPr/>
                    <a:lstStyle/>
                    <a:p>
                      <a:pPr algn="r" rtl="1">
                        <a:lnSpc>
                          <a:spcPct val="115000"/>
                        </a:lnSpc>
                        <a:spcAft>
                          <a:spcPts val="0"/>
                        </a:spcAft>
                      </a:pPr>
                      <a:r>
                        <a:rPr lang="fa-IR" sz="2000">
                          <a:effectLst/>
                          <a:cs typeface="B Lotus" pitchFamily="2" charset="-78"/>
                        </a:rPr>
                        <a:t>روز هفته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کارهای مهم</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dirty="0">
                          <a:effectLst/>
                          <a:cs typeface="B Lotus" pitchFamily="2" charset="-78"/>
                        </a:rPr>
                        <a:t>وضعیت</a:t>
                      </a:r>
                      <a:endParaRPr lang="en-US" sz="1600" dirty="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1"/>
                  </a:ext>
                </a:extLst>
              </a:tr>
              <a:tr h="663621">
                <a:tc>
                  <a:txBody>
                    <a:bodyPr/>
                    <a:lstStyle/>
                    <a:p>
                      <a:pPr algn="r" rtl="1">
                        <a:lnSpc>
                          <a:spcPct val="115000"/>
                        </a:lnSpc>
                        <a:spcAft>
                          <a:spcPts val="0"/>
                        </a:spcAft>
                      </a:pPr>
                      <a:r>
                        <a:rPr lang="fa-IR" sz="2000">
                          <a:effectLst/>
                          <a:cs typeface="B Lotus" pitchFamily="2" charset="-78"/>
                        </a:rPr>
                        <a:t>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متناسب سازی مقاله با شیوه نامه فصلنامه  مدیریت منابع انسانی(مهم)</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کنسل شد- بازدید علمی</a:t>
                      </a:r>
                      <a:endParaRPr lang="en-US" sz="160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2"/>
                  </a:ext>
                </a:extLst>
              </a:tr>
              <a:tr h="995433">
                <a:tc>
                  <a:txBody>
                    <a:bodyPr/>
                    <a:lstStyle/>
                    <a:p>
                      <a:pPr algn="r" rtl="1">
                        <a:lnSpc>
                          <a:spcPct val="115000"/>
                        </a:lnSpc>
                        <a:spcAft>
                          <a:spcPts val="0"/>
                        </a:spcAft>
                      </a:pPr>
                      <a:r>
                        <a:rPr lang="fa-IR" sz="2000">
                          <a:effectLst/>
                          <a:cs typeface="B Lotus" pitchFamily="2" charset="-78"/>
                        </a:rPr>
                        <a:t>یکشنبه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dirty="0">
                          <a:effectLst/>
                          <a:cs typeface="B Lotus" pitchFamily="2" charset="-78"/>
                        </a:rPr>
                        <a:t>امورات گروه(عادی)</a:t>
                      </a:r>
                      <a:endParaRPr lang="en-US" sz="1600" dirty="0">
                        <a:effectLst/>
                        <a:cs typeface="B Lotus" pitchFamily="2" charset="-78"/>
                      </a:endParaRPr>
                    </a:p>
                    <a:p>
                      <a:pPr algn="r" rtl="1">
                        <a:lnSpc>
                          <a:spcPct val="115000"/>
                        </a:lnSpc>
                        <a:spcAft>
                          <a:spcPts val="0"/>
                        </a:spcAft>
                      </a:pPr>
                      <a:r>
                        <a:rPr lang="fa-IR" sz="2000" dirty="0">
                          <a:effectLst/>
                          <a:cs typeface="B Lotus" pitchFamily="2" charset="-78"/>
                        </a:rPr>
                        <a:t>شرکت در کارگاه دکتر باباشاهی(فوری)</a:t>
                      </a:r>
                      <a:endParaRPr lang="en-US" sz="1600" dirty="0">
                        <a:effectLst/>
                        <a:cs typeface="B Lotus" pitchFamily="2" charset="-78"/>
                      </a:endParaRPr>
                    </a:p>
                    <a:p>
                      <a:pPr algn="r" rtl="1">
                        <a:lnSpc>
                          <a:spcPct val="115000"/>
                        </a:lnSpc>
                        <a:spcAft>
                          <a:spcPts val="0"/>
                        </a:spcAft>
                      </a:pPr>
                      <a:r>
                        <a:rPr lang="fa-IR" sz="2000" dirty="0">
                          <a:effectLst/>
                          <a:cs typeface="B Lotus" pitchFamily="2" charset="-78"/>
                        </a:rPr>
                        <a:t>آماده سازی مطالب کارگاه مدیریت زمان(فوری)</a:t>
                      </a:r>
                      <a:endParaRPr lang="en-US" sz="1600" dirty="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انجام شد</a:t>
                      </a:r>
                      <a:endParaRPr lang="en-US" sz="160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3"/>
                  </a:ext>
                </a:extLst>
              </a:tr>
              <a:tr h="995433">
                <a:tc>
                  <a:txBody>
                    <a:bodyPr/>
                    <a:lstStyle/>
                    <a:p>
                      <a:pPr algn="r" rtl="1">
                        <a:lnSpc>
                          <a:spcPct val="115000"/>
                        </a:lnSpc>
                        <a:spcAft>
                          <a:spcPts val="0"/>
                        </a:spcAft>
                      </a:pPr>
                      <a:r>
                        <a:rPr lang="fa-IR" sz="2000">
                          <a:effectLst/>
                          <a:cs typeface="B Lotus" pitchFamily="2" charset="-78"/>
                        </a:rPr>
                        <a:t>دوشنبه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dirty="0">
                          <a:effectLst/>
                          <a:cs typeface="B Lotus" pitchFamily="2" charset="-78"/>
                        </a:rPr>
                        <a:t>کارگاه مدیریت زمان</a:t>
                      </a:r>
                      <a:endParaRPr lang="en-US" sz="1600" dirty="0">
                        <a:effectLst/>
                        <a:cs typeface="B Lotus" pitchFamily="2" charset="-78"/>
                      </a:endParaRPr>
                    </a:p>
                    <a:p>
                      <a:pPr algn="r" rtl="1">
                        <a:lnSpc>
                          <a:spcPct val="115000"/>
                        </a:lnSpc>
                        <a:spcAft>
                          <a:spcPts val="0"/>
                        </a:spcAft>
                      </a:pPr>
                      <a:r>
                        <a:rPr lang="fa-IR" sz="2000" dirty="0">
                          <a:effectLst/>
                          <a:cs typeface="B Lotus" pitchFamily="2" charset="-78"/>
                        </a:rPr>
                        <a:t>کلاس جبرانی</a:t>
                      </a:r>
                      <a:endParaRPr lang="en-US" sz="1600" dirty="0">
                        <a:effectLst/>
                        <a:cs typeface="B Lotus" pitchFamily="2" charset="-78"/>
                      </a:endParaRPr>
                    </a:p>
                    <a:p>
                      <a:pPr algn="r" rtl="1">
                        <a:lnSpc>
                          <a:spcPct val="115000"/>
                        </a:lnSpc>
                        <a:spcAft>
                          <a:spcPts val="0"/>
                        </a:spcAft>
                      </a:pPr>
                      <a:r>
                        <a:rPr lang="fa-IR" sz="2000" dirty="0">
                          <a:effectLst/>
                          <a:cs typeface="B Lotus" pitchFamily="2" charset="-78"/>
                        </a:rPr>
                        <a:t>مقاله(مهم)</a:t>
                      </a:r>
                      <a:endParaRPr lang="en-US" sz="1600" dirty="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 </a:t>
                      </a:r>
                      <a:endParaRPr lang="en-US" sz="160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4"/>
                  </a:ext>
                </a:extLst>
              </a:tr>
              <a:tr h="995433">
                <a:tc>
                  <a:txBody>
                    <a:bodyPr/>
                    <a:lstStyle/>
                    <a:p>
                      <a:pPr algn="r" rtl="1">
                        <a:lnSpc>
                          <a:spcPct val="115000"/>
                        </a:lnSpc>
                        <a:spcAft>
                          <a:spcPts val="0"/>
                        </a:spcAft>
                      </a:pPr>
                      <a:r>
                        <a:rPr lang="fa-IR" sz="2000">
                          <a:effectLst/>
                          <a:cs typeface="B Lotus" pitchFamily="2" charset="-78"/>
                        </a:rPr>
                        <a:t>سه 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کلاس ارشد دانشگاه قم</a:t>
                      </a:r>
                      <a:endParaRPr lang="en-US" sz="1600">
                        <a:effectLst/>
                        <a:cs typeface="B Lotus" pitchFamily="2" charset="-78"/>
                      </a:endParaRPr>
                    </a:p>
                    <a:p>
                      <a:pPr algn="r" rtl="1">
                        <a:lnSpc>
                          <a:spcPct val="115000"/>
                        </a:lnSpc>
                        <a:spcAft>
                          <a:spcPts val="0"/>
                        </a:spcAft>
                      </a:pPr>
                      <a:r>
                        <a:rPr lang="fa-IR" sz="2000">
                          <a:effectLst/>
                          <a:cs typeface="B Lotus" pitchFamily="2" charset="-78"/>
                        </a:rPr>
                        <a:t>مقاله(مهم)</a:t>
                      </a:r>
                      <a:endParaRPr lang="en-US" sz="1600">
                        <a:effectLst/>
                        <a:cs typeface="B Lotus" pitchFamily="2" charset="-78"/>
                      </a:endParaRPr>
                    </a:p>
                    <a:p>
                      <a:pPr algn="r" rtl="1">
                        <a:lnSpc>
                          <a:spcPct val="115000"/>
                        </a:lnSpc>
                        <a:spcAft>
                          <a:spcPts val="0"/>
                        </a:spcAft>
                      </a:pPr>
                      <a:r>
                        <a:rPr lang="fa-IR" sz="2000">
                          <a:effectLst/>
                          <a:cs typeface="B Lotus" pitchFamily="2" charset="-78"/>
                        </a:rPr>
                        <a:t> </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 </a:t>
                      </a:r>
                      <a:endParaRPr lang="en-US" sz="160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5"/>
                  </a:ext>
                </a:extLst>
              </a:tr>
              <a:tr h="663621">
                <a:tc>
                  <a:txBody>
                    <a:bodyPr/>
                    <a:lstStyle/>
                    <a:p>
                      <a:pPr algn="r" rtl="1">
                        <a:lnSpc>
                          <a:spcPct val="115000"/>
                        </a:lnSpc>
                        <a:spcAft>
                          <a:spcPts val="0"/>
                        </a:spcAft>
                      </a:pPr>
                      <a:r>
                        <a:rPr lang="fa-IR" sz="2000">
                          <a:effectLst/>
                          <a:cs typeface="B Lotus" pitchFamily="2" charset="-78"/>
                        </a:rPr>
                        <a:t>چهارشنبه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مقاله(مهم)</a:t>
                      </a:r>
                      <a:endParaRPr lang="en-US" sz="1600">
                        <a:effectLst/>
                        <a:cs typeface="B Lotus" pitchFamily="2" charset="-78"/>
                      </a:endParaRPr>
                    </a:p>
                    <a:p>
                      <a:pPr algn="r" rtl="1">
                        <a:lnSpc>
                          <a:spcPct val="115000"/>
                        </a:lnSpc>
                        <a:spcAft>
                          <a:spcPts val="0"/>
                        </a:spcAft>
                      </a:pPr>
                      <a:r>
                        <a:rPr lang="fa-IR" sz="2000">
                          <a:effectLst/>
                          <a:cs typeface="B Lotus" pitchFamily="2" charset="-78"/>
                        </a:rPr>
                        <a:t>آماده سازی متن سخنرانی(فوری)</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 </a:t>
                      </a:r>
                      <a:endParaRPr lang="en-US" sz="160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6"/>
                  </a:ext>
                </a:extLst>
              </a:tr>
              <a:tr h="663621">
                <a:tc>
                  <a:txBody>
                    <a:bodyPr/>
                    <a:lstStyle/>
                    <a:p>
                      <a:pPr algn="r" rtl="1">
                        <a:lnSpc>
                          <a:spcPct val="115000"/>
                        </a:lnSpc>
                        <a:spcAft>
                          <a:spcPts val="0"/>
                        </a:spcAft>
                      </a:pPr>
                      <a:r>
                        <a:rPr lang="fa-IR" sz="2000">
                          <a:effectLst/>
                          <a:cs typeface="B Lotus" pitchFamily="2" charset="-78"/>
                        </a:rPr>
                        <a:t>پنج شنبه</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a:effectLst/>
                          <a:cs typeface="B Lotus" pitchFamily="2" charset="-78"/>
                        </a:rPr>
                        <a:t>سخنرانی در همایش(فوری)</a:t>
                      </a:r>
                      <a:endParaRPr lang="en-US" sz="1600">
                        <a:effectLst/>
                        <a:cs typeface="B Lotus" pitchFamily="2" charset="-78"/>
                      </a:endParaRPr>
                    </a:p>
                    <a:p>
                      <a:pPr algn="r" rtl="1">
                        <a:lnSpc>
                          <a:spcPct val="115000"/>
                        </a:lnSpc>
                        <a:spcAft>
                          <a:spcPts val="0"/>
                        </a:spcAft>
                      </a:pPr>
                      <a:r>
                        <a:rPr lang="fa-IR" sz="2000">
                          <a:effectLst/>
                          <a:cs typeface="B Lotus" pitchFamily="2" charset="-78"/>
                        </a:rPr>
                        <a:t>ارسال مقاله به فصلنامه(مهم)</a:t>
                      </a:r>
                      <a:endParaRPr lang="en-US" sz="1600">
                        <a:effectLst/>
                        <a:latin typeface="Calibri"/>
                        <a:ea typeface="Calibri"/>
                        <a:cs typeface="B Lotus" pitchFamily="2" charset="-78"/>
                      </a:endParaRPr>
                    </a:p>
                  </a:txBody>
                  <a:tcPr marL="68116" marR="68116" marT="0" marB="0"/>
                </a:tc>
                <a:tc>
                  <a:txBody>
                    <a:bodyPr/>
                    <a:lstStyle/>
                    <a:p>
                      <a:pPr algn="r" rtl="1">
                        <a:lnSpc>
                          <a:spcPct val="115000"/>
                        </a:lnSpc>
                        <a:spcAft>
                          <a:spcPts val="0"/>
                        </a:spcAft>
                      </a:pPr>
                      <a:r>
                        <a:rPr lang="fa-IR" sz="2000" dirty="0">
                          <a:effectLst/>
                          <a:cs typeface="B Lotus" pitchFamily="2" charset="-78"/>
                        </a:rPr>
                        <a:t> </a:t>
                      </a:r>
                      <a:endParaRPr lang="en-US" sz="1600" dirty="0">
                        <a:effectLst/>
                        <a:latin typeface="Calibri"/>
                        <a:ea typeface="Calibri"/>
                        <a:cs typeface="B Lotus" pitchFamily="2" charset="-78"/>
                      </a:endParaRPr>
                    </a:p>
                  </a:txBody>
                  <a:tcPr marL="68116" marR="68116"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24810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عوامل اتلاف زمان</a:t>
            </a:r>
            <a:endParaRPr lang="fa-IR" dirty="0">
              <a:solidFill>
                <a:srgbClr val="FF0000"/>
              </a:solidFill>
              <a:cs typeface="B Lotus" pitchFamily="2" charset="-78"/>
            </a:endParaRPr>
          </a:p>
        </p:txBody>
      </p:sp>
      <p:pic>
        <p:nvPicPr>
          <p:cNvPr id="4" name="Picture 4" descr="6m"/>
          <p:cNvPicPr>
            <a:picLocks noGrp="1" noChangeAspect="1" noChangeArrowheads="1"/>
          </p:cNvPicPr>
          <p:nvPr>
            <p:ph idx="1"/>
          </p:nvPr>
        </p:nvPicPr>
        <p:blipFill>
          <a:blip r:embed="rId2">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2466802" y="1920081"/>
            <a:ext cx="4210396"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Ariansana\Desktop\cl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00200" y="2057400"/>
            <a:ext cx="5410200" cy="4114800"/>
          </a:xfrm>
          <a:prstGeom prst="rect">
            <a:avLst/>
          </a:prstGeom>
        </p:spPr>
      </p:pic>
    </p:spTree>
    <p:extLst>
      <p:ext uri="{BB962C8B-B14F-4D97-AF65-F5344CB8AC3E}">
        <p14:creationId xmlns:p14="http://schemas.microsoft.com/office/powerpoint/2010/main" val="228425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2  Titr" panose="00000700000000000000" pitchFamily="2" charset="-78"/>
              </a:rPr>
              <a:t>اهداف یادگیری</a:t>
            </a:r>
            <a:endParaRPr lang="en-US" b="1" dirty="0">
              <a:solidFill>
                <a:srgbClr val="FF0000"/>
              </a:solidFill>
              <a:cs typeface="2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7320454"/>
              </p:ext>
            </p:extLst>
          </p:nvPr>
        </p:nvGraphicFramePr>
        <p:xfrm>
          <a:off x="457200" y="1600200"/>
          <a:ext cx="8458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804964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solidFill>
                  <a:srgbClr val="FF0000"/>
                </a:solidFill>
                <a:cs typeface="B Kamran" pitchFamily="2" charset="-78"/>
              </a:rPr>
              <a:t>مهارت نه گفتن</a:t>
            </a:r>
            <a:endParaRPr lang="fa-IR" sz="4800" b="1" dirty="0">
              <a:solidFill>
                <a:srgbClr val="FF0000"/>
              </a:solidFill>
              <a:cs typeface="B Kamran"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نه گفتن به کاری که دانش و مهارت انجام آن را نداریم</a:t>
            </a:r>
          </a:p>
          <a:p>
            <a:pPr algn="r" rtl="1"/>
            <a:r>
              <a:rPr lang="fa-IR" dirty="0" smtClean="0">
                <a:cs typeface="B Lotus" pitchFamily="2" charset="-78"/>
              </a:rPr>
              <a:t>نه گفتن به کاری که اولویت ندارد</a:t>
            </a:r>
          </a:p>
          <a:p>
            <a:pPr algn="r" rtl="1"/>
            <a:endParaRPr lang="fa-IR" dirty="0">
              <a:cs typeface="B Lotus" pitchFamily="2" charset="-78"/>
            </a:endParaRPr>
          </a:p>
        </p:txBody>
      </p:sp>
      <p:graphicFrame>
        <p:nvGraphicFramePr>
          <p:cNvPr id="4" name="Object 3"/>
          <p:cNvGraphicFramePr>
            <a:graphicFrameLocks noChangeAspect="1"/>
          </p:cNvGraphicFramePr>
          <p:nvPr/>
        </p:nvGraphicFramePr>
        <p:xfrm>
          <a:off x="2987675" y="2743200"/>
          <a:ext cx="2890838" cy="4114800"/>
        </p:xfrm>
        <a:graphic>
          <a:graphicData uri="http://schemas.openxmlformats.org/presentationml/2006/ole">
            <mc:AlternateContent xmlns:mc="http://schemas.openxmlformats.org/markup-compatibility/2006">
              <mc:Choice xmlns:v="urn:schemas-microsoft-com:vml" Requires="v">
                <p:oleObj spid="_x0000_s1043" name="Clip" r:id="rId3" imgW="3848100" imgH="5478463" progId="">
                  <p:embed/>
                </p:oleObj>
              </mc:Choice>
              <mc:Fallback>
                <p:oleObj name="Clip" r:id="rId3" imgW="3848100" imgH="5478463"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743200"/>
                        <a:ext cx="2890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28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Kamran" pitchFamily="2" charset="-78"/>
              </a:rPr>
              <a:t>شخصیت ضعیف</a:t>
            </a:r>
            <a:endParaRPr lang="fa-IR" b="1" dirty="0">
              <a:solidFill>
                <a:srgbClr val="FF0000"/>
              </a:solidFill>
              <a:cs typeface="B Kamran" pitchFamily="2" charset="-78"/>
            </a:endParaRPr>
          </a:p>
        </p:txBody>
      </p:sp>
      <p:sp>
        <p:nvSpPr>
          <p:cNvPr id="3" name="Content Placeholder 2"/>
          <p:cNvSpPr>
            <a:spLocks noGrp="1"/>
          </p:cNvSpPr>
          <p:nvPr>
            <p:ph idx="1"/>
          </p:nvPr>
        </p:nvSpPr>
        <p:spPr/>
        <p:txBody>
          <a:bodyPr/>
          <a:lstStyle/>
          <a:p>
            <a:pPr algn="r" rtl="1">
              <a:lnSpc>
                <a:spcPct val="150000"/>
              </a:lnSpc>
            </a:pPr>
            <a:r>
              <a:rPr lang="fa-IR" dirty="0" smtClean="0">
                <a:cs typeface="B Lotus" pitchFamily="2" charset="-78"/>
              </a:rPr>
              <a:t>ضعف عزت نفش</a:t>
            </a:r>
          </a:p>
          <a:p>
            <a:pPr algn="r" rtl="1">
              <a:lnSpc>
                <a:spcPct val="150000"/>
              </a:lnSpc>
            </a:pPr>
            <a:r>
              <a:rPr lang="fa-IR" dirty="0" smtClean="0">
                <a:cs typeface="B Lotus" pitchFamily="2" charset="-78"/>
              </a:rPr>
              <a:t>ضعف در اعتماد به نفش</a:t>
            </a:r>
          </a:p>
          <a:p>
            <a:pPr algn="r" rtl="1">
              <a:lnSpc>
                <a:spcPct val="150000"/>
              </a:lnSpc>
            </a:pPr>
            <a:r>
              <a:rPr lang="fa-IR" dirty="0" smtClean="0">
                <a:cs typeface="B Lotus" pitchFamily="2" charset="-78"/>
              </a:rPr>
              <a:t>تمایل به جلب نظر مساعد دیگران</a:t>
            </a:r>
          </a:p>
          <a:p>
            <a:pPr algn="r" rtl="1">
              <a:lnSpc>
                <a:spcPct val="150000"/>
              </a:lnSpc>
            </a:pPr>
            <a:r>
              <a:rPr lang="fa-IR" dirty="0" smtClean="0">
                <a:cs typeface="B Lotus" pitchFamily="2" charset="-78"/>
              </a:rPr>
              <a:t>ترس از طرد شدن</a:t>
            </a:r>
          </a:p>
          <a:p>
            <a:pPr algn="r" rtl="1">
              <a:lnSpc>
                <a:spcPct val="150000"/>
              </a:lnSpc>
            </a:pPr>
            <a:r>
              <a:rPr lang="fa-IR" dirty="0" smtClean="0">
                <a:cs typeface="B Lotus" pitchFamily="2" charset="-78"/>
              </a:rPr>
              <a:t>آشفتگی ذهنی و عدم تمرکز</a:t>
            </a:r>
            <a:endParaRPr lang="fa-IR" dirty="0">
              <a:cs typeface="B Lotus" pitchFamily="2" charset="-78"/>
            </a:endParaRPr>
          </a:p>
        </p:txBody>
      </p:sp>
    </p:spTree>
    <p:extLst>
      <p:ext uri="{BB962C8B-B14F-4D97-AF65-F5344CB8AC3E}">
        <p14:creationId xmlns:p14="http://schemas.microsoft.com/office/powerpoint/2010/main" val="101448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b="1" dirty="0" smtClean="0">
                <a:solidFill>
                  <a:srgbClr val="FF0000"/>
                </a:solidFill>
                <a:cs typeface="B Lotus" pitchFamily="2" charset="-78"/>
              </a:rPr>
              <a:t>به تعویق انداختن</a:t>
            </a:r>
            <a:endParaRPr lang="fa-IR" b="1" dirty="0">
              <a:solidFill>
                <a:srgbClr val="FF0000"/>
              </a:solidFill>
              <a:cs typeface="B Lotus"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Lotus" pitchFamily="2" charset="-78"/>
              </a:rPr>
              <a:t>1- به تعویق انداختن تصمیم گیری</a:t>
            </a:r>
          </a:p>
          <a:p>
            <a:pPr marL="0" indent="0" algn="r" rtl="1">
              <a:buNone/>
            </a:pPr>
            <a:r>
              <a:rPr lang="fa-IR" dirty="0" smtClean="0">
                <a:cs typeface="B Lotus" pitchFamily="2" charset="-78"/>
              </a:rPr>
              <a:t>2- به تعویق انداختن اجرا</a:t>
            </a:r>
          </a:p>
          <a:p>
            <a:pPr marL="0" indent="0" algn="r" rtl="1">
              <a:buNone/>
            </a:pPr>
            <a:endParaRPr lang="fa-IR" dirty="0" smtClean="0">
              <a:cs typeface="B Lotus" pitchFamily="2" charset="-78"/>
            </a:endParaRPr>
          </a:p>
          <a:p>
            <a:pPr marL="0" indent="0" algn="r" rtl="1">
              <a:buNone/>
            </a:pPr>
            <a:endParaRPr lang="fa-IR" dirty="0">
              <a:cs typeface="B Lotus" pitchFamily="2" charset="-78"/>
            </a:endParaRPr>
          </a:p>
          <a:p>
            <a:pPr marL="0" indent="0" algn="r" rtl="1">
              <a:buNone/>
            </a:pPr>
            <a:r>
              <a:rPr lang="fa-IR" dirty="0" smtClean="0">
                <a:cs typeface="B Lotus" pitchFamily="2" charset="-78"/>
              </a:rPr>
              <a:t>به تعویق انداختن کارها باعث ترشخ آدرنالین می شود که نشئه آور که انسان را معتاد می کند.</a:t>
            </a:r>
          </a:p>
          <a:p>
            <a:pPr marL="0" indent="0" algn="r" rtl="1">
              <a:buNone/>
            </a:pPr>
            <a:r>
              <a:rPr lang="fa-IR" dirty="0" smtClean="0">
                <a:cs typeface="B Lotus" pitchFamily="2" charset="-78"/>
              </a:rPr>
              <a:t>44 درصد کارها با تعویق انداختن به مرحله ضروری فوری می رسد.</a:t>
            </a:r>
            <a:endParaRPr lang="fa-IR" dirty="0">
              <a:cs typeface="B Lotus" pitchFamily="2" charset="-78"/>
            </a:endParaRPr>
          </a:p>
        </p:txBody>
      </p:sp>
    </p:spTree>
    <p:extLst>
      <p:ext uri="{BB962C8B-B14F-4D97-AF65-F5344CB8AC3E}">
        <p14:creationId xmlns:p14="http://schemas.microsoft.com/office/powerpoint/2010/main" val="39850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کمال طلبی</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normAutofit lnSpcReduction="10000"/>
          </a:bodyPr>
          <a:lstStyle/>
          <a:p>
            <a:pPr algn="r" rtl="1"/>
            <a:r>
              <a:rPr lang="fa-IR" dirty="0" smtClean="0">
                <a:cs typeface="B Lotus" pitchFamily="2" charset="-78"/>
              </a:rPr>
              <a:t>تلاش زیاد از حد و صرف وقت اضافی در حالیکه کمتر از </a:t>
            </a:r>
            <a:endParaRPr lang="en-US" dirty="0" smtClean="0">
              <a:cs typeface="B Lotus" pitchFamily="2" charset="-78"/>
            </a:endParaRPr>
          </a:p>
          <a:p>
            <a:pPr algn="r" rtl="1"/>
            <a:r>
              <a:rPr lang="fa-IR" dirty="0" smtClean="0">
                <a:cs typeface="B Lotus" pitchFamily="2" charset="-78"/>
              </a:rPr>
              <a:t>آن نیز پاسخگو است</a:t>
            </a:r>
          </a:p>
          <a:p>
            <a:pPr algn="r" rtl="1"/>
            <a:endParaRPr lang="fa-IR" dirty="0" smtClean="0">
              <a:cs typeface="B Lotus" pitchFamily="2" charset="-78"/>
            </a:endParaRPr>
          </a:p>
          <a:p>
            <a:pPr algn="just" rtl="1"/>
            <a:r>
              <a:rPr lang="fa-IR" dirty="0" smtClean="0">
                <a:solidFill>
                  <a:srgbClr val="FF0000"/>
                </a:solidFill>
                <a:cs typeface="B Kamran" pitchFamily="2" charset="-78"/>
              </a:rPr>
              <a:t>داستان</a:t>
            </a:r>
            <a:r>
              <a:rPr lang="fa-IR" dirty="0" smtClean="0">
                <a:cs typeface="B Kamran" pitchFamily="2" charset="-78"/>
              </a:rPr>
              <a:t>: استاد تاریخی دائما لاف می زد که بالاخره روزی کتاب جامعی در مودر رشته درسی اش خواهد نوشت. تا این که سرانجام گروهی از دانشجویان که از این کمال گرایی خسته شده بودند او را در دفترش زندانی و اعلام کردند زمانی او را آزاد خواهند کرد که اولین صفحه شاهکار بزرگش را بنویسد. چند ساعت بعد، استاد گریان در محاصره چرک نویس ها بود. او حتی قادر نبود یک جمله آن طور که دلش می خواهد بنویسد. </a:t>
            </a:r>
            <a:endParaRPr lang="fa-IR" dirty="0">
              <a:cs typeface="B Kamran" pitchFamily="2" charset="-78"/>
            </a:endParaRPr>
          </a:p>
        </p:txBody>
      </p:sp>
    </p:spTree>
    <p:extLst>
      <p:ext uri="{BB962C8B-B14F-4D97-AF65-F5344CB8AC3E}">
        <p14:creationId xmlns:p14="http://schemas.microsoft.com/office/powerpoint/2010/main" val="67563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Kamran" pitchFamily="2" charset="-78"/>
              </a:rPr>
              <a:t>اهمال کاری- طفره روی</a:t>
            </a:r>
            <a:endParaRPr lang="fa-IR" dirty="0">
              <a:solidFill>
                <a:srgbClr val="FF0000"/>
              </a:solidFill>
              <a:cs typeface="B Kamran" pitchFamily="2" charset="-78"/>
            </a:endParaRPr>
          </a:p>
        </p:txBody>
      </p:sp>
      <p:sp>
        <p:nvSpPr>
          <p:cNvPr id="3" name="Content Placeholder 2"/>
          <p:cNvSpPr>
            <a:spLocks noGrp="1"/>
          </p:cNvSpPr>
          <p:nvPr>
            <p:ph idx="1"/>
          </p:nvPr>
        </p:nvSpPr>
        <p:spPr/>
        <p:txBody>
          <a:bodyPr/>
          <a:lstStyle/>
          <a:p>
            <a:pPr marL="0" indent="0" algn="ctr" rtl="1">
              <a:buNone/>
            </a:pPr>
            <a:r>
              <a:rPr lang="fa-IR" altLang="en-US" dirty="0">
                <a:solidFill>
                  <a:srgbClr val="FF0000"/>
                </a:solidFill>
                <a:cs typeface="B Kamran" pitchFamily="2" charset="-78"/>
              </a:rPr>
              <a:t>به تاخیر انداختن کار بدون دلیل منطقی</a:t>
            </a:r>
            <a:endParaRPr lang="en-US" dirty="0" smtClean="0">
              <a:solidFill>
                <a:srgbClr val="FF0000"/>
              </a:solidFill>
              <a:cs typeface="B Kamran" pitchFamily="2" charset="-78"/>
            </a:endParaRPr>
          </a:p>
          <a:p>
            <a:pPr algn="r" rtl="1"/>
            <a:r>
              <a:rPr lang="fa-IR" dirty="0" smtClean="0">
                <a:cs typeface="B Kamran" pitchFamily="2" charset="-78"/>
              </a:rPr>
              <a:t>کارهای ناخوشایند و غیرجذاب</a:t>
            </a:r>
          </a:p>
          <a:p>
            <a:pPr algn="r" rtl="1"/>
            <a:r>
              <a:rPr lang="fa-IR" dirty="0" smtClean="0">
                <a:cs typeface="B Kamran" pitchFamily="2" charset="-78"/>
              </a:rPr>
              <a:t>ترس از این که نتوانید کاری را انجام دهید(ترس از شکست)</a:t>
            </a:r>
          </a:p>
          <a:p>
            <a:pPr algn="r" rtl="1"/>
            <a:r>
              <a:rPr lang="fa-IR" dirty="0" smtClean="0">
                <a:cs typeface="B Kamran" pitchFamily="2" charset="-78"/>
              </a:rPr>
              <a:t>نمی دانید از کجا شروع کنید</a:t>
            </a:r>
          </a:p>
          <a:p>
            <a:pPr algn="r" rtl="1"/>
            <a:r>
              <a:rPr lang="fa-IR" dirty="0" smtClean="0">
                <a:cs typeface="B Kamran" pitchFamily="2" charset="-78"/>
              </a:rPr>
              <a:t>خودکارآمدی پایین</a:t>
            </a:r>
          </a:p>
          <a:p>
            <a:pPr algn="r" rtl="1"/>
            <a:r>
              <a:rPr lang="fa-IR" dirty="0" smtClean="0">
                <a:cs typeface="B Kamran" pitchFamily="2" charset="-78"/>
              </a:rPr>
              <a:t>مشکل در تصمیم گیری</a:t>
            </a:r>
            <a:endParaRPr lang="fa-IR" dirty="0">
              <a:cs typeface="B Kamran" pitchFamily="2" charset="-78"/>
            </a:endParaRPr>
          </a:p>
        </p:txBody>
      </p:sp>
    </p:spTree>
    <p:extLst>
      <p:ext uri="{BB962C8B-B14F-4D97-AF65-F5344CB8AC3E}">
        <p14:creationId xmlns:p14="http://schemas.microsoft.com/office/powerpoint/2010/main" val="2264439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b="1" dirty="0">
                <a:cs typeface="B Zar" pitchFamily="2" charset="-78"/>
              </a:rPr>
              <a:t>بحث و جدل</a:t>
            </a:r>
            <a:r>
              <a:rPr lang="en-US" altLang="en-US" b="1" i="1" dirty="0">
                <a:cs typeface="Nazanin" pitchFamily="2" charset="-78"/>
              </a:rPr>
              <a:t> </a:t>
            </a:r>
            <a:endParaRPr lang="fa-IR" dirty="0"/>
          </a:p>
        </p:txBody>
      </p:sp>
      <p:pic>
        <p:nvPicPr>
          <p:cNvPr id="4" name="Picture 4" descr="24m"/>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114" y="2173619"/>
            <a:ext cx="6479771" cy="337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1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Kamran" pitchFamily="2" charset="-78"/>
              </a:rPr>
              <a:t>تماس های تلفنی، اینترنت و شبکه های مجازی</a:t>
            </a:r>
            <a:endParaRPr lang="fa-IR" dirty="0">
              <a:cs typeface="B Kamran"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128582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rtl="1"/>
            <a:r>
              <a:rPr lang="fa-IR" altLang="en-US" sz="4800" smtClean="0">
                <a:solidFill>
                  <a:srgbClr val="FF0000"/>
                </a:solidFill>
                <a:cs typeface="B Zar" pitchFamily="2" charset="-78"/>
              </a:rPr>
              <a:t>توسعه نگرش ها و ارزش های مناسب</a:t>
            </a:r>
            <a:endParaRPr lang="en-US" altLang="en-US" sz="4800" smtClean="0">
              <a:solidFill>
                <a:srgbClr val="FF0000"/>
              </a:solidFill>
              <a:cs typeface="B Zar" pitchFamily="2" charset="-78"/>
            </a:endParaRPr>
          </a:p>
        </p:txBody>
      </p:sp>
      <p:sp>
        <p:nvSpPr>
          <p:cNvPr id="30723" name="Content Placeholder 2"/>
          <p:cNvSpPr>
            <a:spLocks noGrp="1"/>
          </p:cNvSpPr>
          <p:nvPr>
            <p:ph idx="1"/>
          </p:nvPr>
        </p:nvSpPr>
        <p:spPr/>
        <p:txBody>
          <a:bodyPr>
            <a:normAutofit/>
          </a:bodyPr>
          <a:lstStyle/>
          <a:p>
            <a:pPr algn="r" rtl="1">
              <a:buFont typeface="Wingdings" pitchFamily="2" charset="2"/>
              <a:buChar char="v"/>
            </a:pPr>
            <a:r>
              <a:rPr lang="fa-IR" altLang="en-US" dirty="0" smtClean="0">
                <a:cs typeface="B Zar" pitchFamily="2" charset="-78"/>
              </a:rPr>
              <a:t>درایت را جایگزین کار سخت کنید.</a:t>
            </a:r>
          </a:p>
          <a:p>
            <a:pPr algn="r" rtl="1">
              <a:buFont typeface="Wingdings" pitchFamily="2" charset="2"/>
              <a:buChar char="v"/>
            </a:pPr>
            <a:r>
              <a:rPr lang="fa-IR" altLang="en-US" dirty="0" smtClean="0">
                <a:cs typeface="B Zar" pitchFamily="2" charset="-78"/>
              </a:rPr>
              <a:t>برای وقت خود ارزش قائل شوید.</a:t>
            </a:r>
          </a:p>
          <a:p>
            <a:pPr algn="r" rtl="1">
              <a:buFont typeface="Wingdings" pitchFamily="2" charset="2"/>
              <a:buChar char="v"/>
            </a:pPr>
            <a:r>
              <a:rPr lang="fa-IR" altLang="en-US" dirty="0" smtClean="0">
                <a:cs typeface="B Zar" pitchFamily="2" charset="-78"/>
              </a:rPr>
              <a:t>از تلاش بیش از حد بپرهیزید.</a:t>
            </a:r>
          </a:p>
          <a:p>
            <a:pPr algn="r" rtl="1">
              <a:buFont typeface="Wingdings" pitchFamily="2" charset="2"/>
              <a:buChar char="v"/>
            </a:pPr>
            <a:r>
              <a:rPr lang="fa-IR" altLang="en-US" dirty="0" smtClean="0">
                <a:cs typeface="B Zar" pitchFamily="2" charset="-78"/>
              </a:rPr>
              <a:t>به آرامش و استراحت اهمیت دهید و از اعتیاد به پرکاری بپرهیزید.</a:t>
            </a:r>
          </a:p>
          <a:p>
            <a:pPr algn="r" rtl="1">
              <a:buFont typeface="Wingdings" pitchFamily="2" charset="2"/>
              <a:buChar char="v"/>
            </a:pPr>
            <a:r>
              <a:rPr lang="fa-IR" altLang="en-US" dirty="0" smtClean="0">
                <a:cs typeface="B Zar" pitchFamily="2" charset="-78"/>
              </a:rPr>
              <a:t>برای انظباط و پاکیزگی ارزش قائل شوید.</a:t>
            </a:r>
          </a:p>
          <a:p>
            <a:pPr algn="r" rtl="1">
              <a:buFont typeface="Wingdings" pitchFamily="2" charset="2"/>
              <a:buChar char="v"/>
            </a:pPr>
            <a:r>
              <a:rPr lang="fa-IR" altLang="en-US" dirty="0" smtClean="0">
                <a:cs typeface="B Zar" pitchFamily="2" charset="-78"/>
              </a:rPr>
              <a:t>برای حضور به موقع و وقت شناسی ارزش قائل شوید</a:t>
            </a:r>
            <a:r>
              <a:rPr lang="fa-IR" altLang="en-US" dirty="0" smtClean="0"/>
              <a:t>.</a:t>
            </a:r>
            <a:endParaRPr lang="en-US" altLang="en-US" dirty="0" smtClean="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BDE46F6A-1B26-4932-A216-3E559C11FD24}" type="slidenum">
              <a:rPr lang="en-US" altLang="en-US" sz="2600" smtClean="0">
                <a:solidFill>
                  <a:schemeClr val="bg1"/>
                </a:solidFill>
              </a:rPr>
              <a:pPr/>
              <a:t>37</a:t>
            </a:fld>
            <a:endParaRPr lang="en-US" altLang="en-US" sz="2600" smtClean="0">
              <a:solidFill>
                <a:schemeClr val="bg1"/>
              </a:solidFill>
            </a:endParaRPr>
          </a:p>
        </p:txBody>
      </p:sp>
    </p:spTree>
    <p:extLst>
      <p:ext uri="{BB962C8B-B14F-4D97-AF65-F5344CB8AC3E}">
        <p14:creationId xmlns:p14="http://schemas.microsoft.com/office/powerpoint/2010/main" val="379129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rtl="1"/>
            <a:r>
              <a:rPr lang="fa-IR" altLang="en-US" sz="4800" smtClean="0">
                <a:solidFill>
                  <a:srgbClr val="FF0000"/>
                </a:solidFill>
                <a:cs typeface="B Zar" pitchFamily="2" charset="-78"/>
              </a:rPr>
              <a:t>تکنیک های موثر مدیریت زمان</a:t>
            </a:r>
            <a:endParaRPr lang="en-US" altLang="en-US" sz="4800" smtClean="0">
              <a:solidFill>
                <a:srgbClr val="FF0000"/>
              </a:solidFill>
              <a:cs typeface="B Zar" pitchFamily="2" charset="-78"/>
            </a:endParaRPr>
          </a:p>
        </p:txBody>
      </p:sp>
      <p:sp>
        <p:nvSpPr>
          <p:cNvPr id="32771" name="Content Placeholder 2"/>
          <p:cNvSpPr>
            <a:spLocks noGrp="1"/>
          </p:cNvSpPr>
          <p:nvPr>
            <p:ph idx="1"/>
          </p:nvPr>
        </p:nvSpPr>
        <p:spPr/>
        <p:txBody>
          <a:bodyPr/>
          <a:lstStyle/>
          <a:p>
            <a:pPr algn="r" rtl="1"/>
            <a:r>
              <a:rPr lang="fa-IR" altLang="en-US" sz="3600" smtClean="0">
                <a:cs typeface="B Zar" pitchFamily="2" charset="-78"/>
              </a:rPr>
              <a:t>فعالیت های تان را به دقت برنامه ریزی کنید.</a:t>
            </a:r>
          </a:p>
          <a:p>
            <a:pPr lvl="1" algn="r" rtl="1"/>
            <a:r>
              <a:rPr lang="fa-IR" altLang="en-US" sz="3200" smtClean="0">
                <a:cs typeface="B Zar" pitchFamily="2" charset="-78"/>
              </a:rPr>
              <a:t>زمانی را به موقعیت های اضطراری اختصاص دهید.</a:t>
            </a:r>
          </a:p>
          <a:p>
            <a:pPr lvl="1" algn="r" rtl="1"/>
            <a:r>
              <a:rPr lang="fa-IR" altLang="en-US" sz="3200" smtClean="0">
                <a:cs typeface="B Zar" pitchFamily="2" charset="-78"/>
              </a:rPr>
              <a:t>وقفه های برنامه ریزی نشده را به حداقل برسانید.</a:t>
            </a:r>
          </a:p>
          <a:p>
            <a:pPr lvl="1" algn="r" rtl="1"/>
            <a:r>
              <a:rPr lang="fa-IR" altLang="en-US" sz="3200" smtClean="0">
                <a:cs typeface="B Zar" pitchFamily="2" charset="-78"/>
              </a:rPr>
              <a:t>سخت ترین وظایفتان را به زمان هایی موکول کنید که از بیشترین انرژی برخوردارید.</a:t>
            </a:r>
          </a:p>
          <a:p>
            <a:pPr lvl="1" algn="r" rtl="1"/>
            <a:r>
              <a:rPr lang="fa-IR" altLang="en-US" sz="3200" smtClean="0">
                <a:cs typeface="B Zar" pitchFamily="2" charset="-78"/>
              </a:rPr>
              <a:t>وظایف مشابه را دسته بندی کنید.</a:t>
            </a:r>
          </a:p>
          <a:p>
            <a:pPr lvl="1" algn="r" rtl="1"/>
            <a:r>
              <a:rPr lang="fa-IR" altLang="en-US" sz="3200" smtClean="0">
                <a:cs typeface="B Zar" pitchFamily="2" charset="-78"/>
              </a:rPr>
              <a:t>به وسیله رایانه برنامه ریزی کنید.</a:t>
            </a:r>
          </a:p>
          <a:p>
            <a:pPr algn="r" rtl="1"/>
            <a:endParaRPr lang="en-US" altLang="en-US"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B7141B84-87A0-4D64-A41D-794E43EE442A}" type="slidenum">
              <a:rPr lang="en-US" altLang="en-US" sz="2600" smtClean="0">
                <a:solidFill>
                  <a:schemeClr val="bg1"/>
                </a:solidFill>
              </a:rPr>
              <a:pPr/>
              <a:t>38</a:t>
            </a:fld>
            <a:endParaRPr lang="en-US" altLang="en-US" sz="2600" smtClean="0">
              <a:solidFill>
                <a:schemeClr val="bg1"/>
              </a:solidFill>
            </a:endParaRPr>
          </a:p>
        </p:txBody>
      </p:sp>
    </p:spTree>
    <p:extLst>
      <p:ext uri="{BB962C8B-B14F-4D97-AF65-F5344CB8AC3E}">
        <p14:creationId xmlns:p14="http://schemas.microsoft.com/office/powerpoint/2010/main" val="235128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fa-IR" altLang="en-US" sz="4800" smtClean="0">
                <a:solidFill>
                  <a:srgbClr val="FF0000"/>
                </a:solidFill>
                <a:cs typeface="B Zar" pitchFamily="2" charset="-78"/>
              </a:rPr>
              <a:t>تکنیک های موثر مدیریت زمان</a:t>
            </a:r>
            <a:endParaRPr lang="en-US" altLang="en-US" sz="4800" smtClean="0">
              <a:solidFill>
                <a:srgbClr val="FF0000"/>
              </a:solidFill>
              <a:cs typeface="B Zar" pitchFamily="2" charset="-78"/>
            </a:endParaRPr>
          </a:p>
        </p:txBody>
      </p:sp>
      <p:sp>
        <p:nvSpPr>
          <p:cNvPr id="33795" name="Content Placeholder 2"/>
          <p:cNvSpPr>
            <a:spLocks noGrp="1"/>
          </p:cNvSpPr>
          <p:nvPr>
            <p:ph idx="1"/>
          </p:nvPr>
        </p:nvSpPr>
        <p:spPr/>
        <p:txBody>
          <a:bodyPr/>
          <a:lstStyle/>
          <a:p>
            <a:pPr algn="r" rtl="1">
              <a:lnSpc>
                <a:spcPct val="150000"/>
              </a:lnSpc>
              <a:buFont typeface="Wingdings" pitchFamily="2" charset="2"/>
              <a:buChar char="v"/>
            </a:pPr>
            <a:r>
              <a:rPr lang="fa-IR" altLang="en-US" dirty="0" smtClean="0">
                <a:cs typeface="B Zar" pitchFamily="2" charset="-78"/>
              </a:rPr>
              <a:t>در یک زمان خاص تنها بر روی یک کار مهم تمرکز کنید.</a:t>
            </a:r>
          </a:p>
          <a:p>
            <a:pPr algn="r" rtl="1">
              <a:lnSpc>
                <a:spcPct val="150000"/>
              </a:lnSpc>
              <a:buFont typeface="Wingdings" pitchFamily="2" charset="2"/>
              <a:buChar char="v"/>
            </a:pPr>
            <a:r>
              <a:rPr lang="fa-IR" altLang="en-US" dirty="0" smtClean="0">
                <a:cs typeface="B Zar" pitchFamily="2" charset="-78"/>
              </a:rPr>
              <a:t>کارتان را ساده و پر بازده  نمایید و بر وظایف مهم تاکید کنید.</a:t>
            </a:r>
          </a:p>
          <a:p>
            <a:pPr algn="r" rtl="1">
              <a:lnSpc>
                <a:spcPct val="150000"/>
              </a:lnSpc>
              <a:buFont typeface="Wingdings" pitchFamily="2" charset="2"/>
              <a:buChar char="v"/>
            </a:pPr>
            <a:r>
              <a:rPr lang="fa-IR" altLang="en-US" dirty="0" smtClean="0">
                <a:cs typeface="B Zar" pitchFamily="2" charset="-78"/>
              </a:rPr>
              <a:t>با یک سرعت یکنواخت و موزون کارکنید.</a:t>
            </a:r>
          </a:p>
          <a:p>
            <a:pPr algn="r" rtl="1">
              <a:lnSpc>
                <a:spcPct val="150000"/>
              </a:lnSpc>
              <a:buFont typeface="Wingdings" pitchFamily="2" charset="2"/>
              <a:buChar char="v"/>
            </a:pPr>
            <a:r>
              <a:rPr lang="fa-IR" altLang="en-US" dirty="0" smtClean="0">
                <a:cs typeface="B Zar" pitchFamily="2" charset="-78"/>
              </a:rPr>
              <a:t>کارهای اداری و الکترونیکی را کنترل کنید.</a:t>
            </a:r>
          </a:p>
          <a:p>
            <a:pPr algn="r" rtl="1"/>
            <a:endParaRPr lang="en-US" altLang="en-US" dirty="0"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16014C1E-A443-40C4-B5E3-521D41CA1000}" type="slidenum">
              <a:rPr lang="en-US" altLang="en-US" sz="2600" smtClean="0">
                <a:solidFill>
                  <a:schemeClr val="bg1"/>
                </a:solidFill>
              </a:rPr>
              <a:pPr/>
              <a:t>39</a:t>
            </a:fld>
            <a:endParaRPr lang="en-US" altLang="en-US" sz="2600" smtClean="0">
              <a:solidFill>
                <a:schemeClr val="bg1"/>
              </a:solidFill>
            </a:endParaRPr>
          </a:p>
        </p:txBody>
      </p:sp>
    </p:spTree>
    <p:extLst>
      <p:ext uri="{BB962C8B-B14F-4D97-AF65-F5344CB8AC3E}">
        <p14:creationId xmlns:p14="http://schemas.microsoft.com/office/powerpoint/2010/main" val="157647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solidFill>
                  <a:srgbClr val="FF0000"/>
                </a:solidFill>
                <a:cs typeface="2  Titr"/>
              </a:rPr>
              <a:t>خودارزیابی</a:t>
            </a:r>
            <a:endParaRPr lang="fa-IR" sz="4800" dirty="0">
              <a:solidFill>
                <a:srgbClr val="FF0000"/>
              </a:solidFill>
              <a:cs typeface="2  Titr"/>
            </a:endParaRPr>
          </a:p>
        </p:txBody>
      </p:sp>
      <p:sp>
        <p:nvSpPr>
          <p:cNvPr id="3" name="Content Placeholder 2"/>
          <p:cNvSpPr>
            <a:spLocks noGrp="1"/>
          </p:cNvSpPr>
          <p:nvPr>
            <p:ph idx="1"/>
          </p:nvPr>
        </p:nvSpPr>
        <p:spPr/>
        <p:txBody>
          <a:bodyPr/>
          <a:lstStyle/>
          <a:p>
            <a:pPr algn="r" rtl="1"/>
            <a:r>
              <a:rPr lang="fa-IR" b="1" dirty="0" smtClean="0">
                <a:cs typeface="2  Titr"/>
              </a:rPr>
              <a:t>شما از زمان خود چگونه استفاده می کنید؟</a:t>
            </a:r>
          </a:p>
          <a:p>
            <a:pPr algn="r" rtl="1"/>
            <a:r>
              <a:rPr lang="fa-IR" b="1" dirty="0" smtClean="0">
                <a:cs typeface="2  Titr"/>
              </a:rPr>
              <a:t>الگوی عملکردی شما به چه صورتی است؟</a:t>
            </a:r>
          </a:p>
          <a:p>
            <a:pPr algn="r" rtl="1"/>
            <a:r>
              <a:rPr lang="fa-IR" b="1" dirty="0" smtClean="0">
                <a:cs typeface="2  Titr"/>
              </a:rPr>
              <a:t>شما معمولا وقت خود را ذخیره می کنید یا مصرف؟</a:t>
            </a:r>
          </a:p>
          <a:p>
            <a:pPr algn="r" rtl="1"/>
            <a:r>
              <a:rPr lang="fa-IR" b="1" dirty="0" smtClean="0">
                <a:cs typeface="2  Titr"/>
              </a:rPr>
              <a:t>کمبود زمان دارید یا فراغت؟</a:t>
            </a:r>
          </a:p>
          <a:p>
            <a:pPr algn="r" rtl="1"/>
            <a:r>
              <a:rPr lang="fa-IR" b="1" dirty="0" smtClean="0">
                <a:cs typeface="2  Titr"/>
              </a:rPr>
              <a:t>لحظه آخری هستید یا فرایندی؟</a:t>
            </a:r>
          </a:p>
          <a:p>
            <a:pPr algn="r" rtl="1"/>
            <a:r>
              <a:rPr lang="fa-IR" b="1" dirty="0" smtClean="0">
                <a:cs typeface="2  Titr"/>
              </a:rPr>
              <a:t>چه کسی برنامه زمانی مکتوب دارد؟</a:t>
            </a:r>
            <a:endParaRPr lang="fa-IR" b="1" dirty="0">
              <a:cs typeface="2  Titr"/>
            </a:endParaRPr>
          </a:p>
        </p:txBody>
      </p:sp>
      <p:pic>
        <p:nvPicPr>
          <p:cNvPr id="4" name="Picture 4" descr="express-detective-in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00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rtl="1"/>
            <a:r>
              <a:rPr lang="fa-IR" altLang="en-US" sz="4800" smtClean="0">
                <a:solidFill>
                  <a:srgbClr val="FF0000"/>
                </a:solidFill>
                <a:cs typeface="B Zar" pitchFamily="2" charset="-78"/>
              </a:rPr>
              <a:t>را ه های غلبه بر اتلاف وقت</a:t>
            </a:r>
            <a:endParaRPr lang="en-US" altLang="en-US" sz="4800" smtClean="0">
              <a:solidFill>
                <a:srgbClr val="FF0000"/>
              </a:solidFill>
              <a:cs typeface="B Zar" pitchFamily="2" charset="-78"/>
            </a:endParaRPr>
          </a:p>
        </p:txBody>
      </p:sp>
      <p:sp>
        <p:nvSpPr>
          <p:cNvPr id="34819" name="Content Placeholder 2"/>
          <p:cNvSpPr>
            <a:spLocks noGrp="1"/>
          </p:cNvSpPr>
          <p:nvPr>
            <p:ph idx="1"/>
          </p:nvPr>
        </p:nvSpPr>
        <p:spPr/>
        <p:txBody>
          <a:bodyPr/>
          <a:lstStyle/>
          <a:p>
            <a:pPr algn="r" rtl="1">
              <a:buFont typeface="Wingdings" pitchFamily="2" charset="2"/>
              <a:buChar char="v"/>
            </a:pPr>
            <a:r>
              <a:rPr lang="fa-IR" altLang="en-US" sz="3200" dirty="0" smtClean="0">
                <a:cs typeface="B Zar" pitchFamily="2" charset="-78"/>
              </a:rPr>
              <a:t>خیال پردازی را به حداقل برسانید.</a:t>
            </a:r>
          </a:p>
          <a:p>
            <a:pPr algn="r" rtl="1">
              <a:buFont typeface="Wingdings" pitchFamily="2" charset="2"/>
              <a:buChar char="v"/>
            </a:pPr>
            <a:r>
              <a:rPr lang="fa-IR" altLang="en-US" sz="3200" dirty="0" smtClean="0">
                <a:cs typeface="B Zar" pitchFamily="2" charset="-78"/>
              </a:rPr>
              <a:t>با اتمام یک کار به سرعت کار بعدی را شروع کنید.</a:t>
            </a:r>
          </a:p>
          <a:p>
            <a:pPr algn="r" rtl="1">
              <a:buFont typeface="Wingdings" pitchFamily="2" charset="2"/>
              <a:buChar char="v"/>
            </a:pPr>
            <a:r>
              <a:rPr lang="fa-IR" altLang="en-US" sz="3200" dirty="0" smtClean="0">
                <a:cs typeface="B Zar" pitchFamily="2" charset="-78"/>
              </a:rPr>
              <a:t>از اتلاف وقت رایانه ای اجتناب کنید.</a:t>
            </a:r>
          </a:p>
          <a:p>
            <a:pPr algn="r" rtl="1">
              <a:buFont typeface="Wingdings" pitchFamily="2" charset="2"/>
              <a:buChar char="v"/>
            </a:pPr>
            <a:r>
              <a:rPr lang="fa-IR" altLang="en-US" sz="3200" dirty="0" smtClean="0">
                <a:cs typeface="B Zar" pitchFamily="2" charset="-78"/>
              </a:rPr>
              <a:t>نام ها، مکان ها و چیزی های مهم را به خاطر بسپارید.</a:t>
            </a:r>
          </a:p>
          <a:p>
            <a:pPr algn="r" rtl="1">
              <a:buFont typeface="Wingdings" pitchFamily="2" charset="2"/>
              <a:buChar char="v"/>
            </a:pPr>
            <a:r>
              <a:rPr lang="fa-IR" altLang="en-US" sz="3200" dirty="0" smtClean="0">
                <a:cs typeface="B Zar" pitchFamily="2" charset="-78"/>
              </a:rPr>
              <a:t>برای وظایف خاص محدودیت زمانی تعیین کنید.</a:t>
            </a:r>
          </a:p>
          <a:p>
            <a:pPr algn="r" rtl="1">
              <a:buFont typeface="Wingdings" pitchFamily="2" charset="2"/>
              <a:buChar char="v"/>
            </a:pPr>
            <a:r>
              <a:rPr lang="fa-IR" altLang="en-US" sz="3200" dirty="0" smtClean="0">
                <a:cs typeface="B Zar" pitchFamily="2" charset="-78"/>
              </a:rPr>
              <a:t>قاطع باشید و کارها را به پایان برسانید.</a:t>
            </a:r>
          </a:p>
          <a:p>
            <a:pPr algn="r" rtl="1"/>
            <a:endParaRPr lang="en-US" altLang="en-US" dirty="0" smtClean="0"/>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0FD4BEDF-D153-40D8-A4BF-4B87A28555A3}" type="slidenum">
              <a:rPr lang="en-US" altLang="en-US" sz="2600" smtClean="0">
                <a:solidFill>
                  <a:schemeClr val="bg1"/>
                </a:solidFill>
              </a:rPr>
              <a:pPr/>
              <a:t>40</a:t>
            </a:fld>
            <a:endParaRPr lang="en-US" altLang="en-US" sz="2600" smtClean="0">
              <a:solidFill>
                <a:schemeClr val="bg1"/>
              </a:solidFill>
            </a:endParaRPr>
          </a:p>
        </p:txBody>
      </p:sp>
    </p:spTree>
    <p:extLst>
      <p:ext uri="{BB962C8B-B14F-4D97-AF65-F5344CB8AC3E}">
        <p14:creationId xmlns:p14="http://schemas.microsoft.com/office/powerpoint/2010/main" val="2381500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30188"/>
            <a:ext cx="8229600" cy="1398587"/>
          </a:xfrm>
        </p:spPr>
        <p:txBody>
          <a:bodyPr/>
          <a:lstStyle/>
          <a:p>
            <a:pPr eaLnBrk="1" hangingPunct="1">
              <a:defRPr/>
            </a:pPr>
            <a:r>
              <a:rPr lang="fa-IR" sz="3200" b="1" dirty="0" smtClean="0">
                <a:solidFill>
                  <a:srgbClr val="C00000"/>
                </a:solidFill>
                <a:effectLst>
                  <a:outerShdw blurRad="38100" dist="38100" dir="2700000" algn="tl">
                    <a:srgbClr val="000000">
                      <a:alpha val="43137"/>
                    </a:srgbClr>
                  </a:outerShdw>
                </a:effectLst>
                <a:cs typeface="B Titr" pitchFamily="2" charset="-78"/>
              </a:rPr>
              <a:t>قانون 80/20 را هیچ گاه فراموش نکنید!</a:t>
            </a:r>
          </a:p>
        </p:txBody>
      </p:sp>
      <p:sp>
        <p:nvSpPr>
          <p:cNvPr id="35843" name="Slide Number Placeholder 3"/>
          <p:cNvSpPr>
            <a:spLocks noGrp="1"/>
          </p:cNvSpPr>
          <p:nvPr>
            <p:ph type="sldNum" sz="quarter" idx="12"/>
          </p:nvPr>
        </p:nvSpPr>
        <p:spPr bwMode="auto">
          <a:xfrm>
            <a:off x="7589838" y="6481763"/>
            <a:ext cx="503237"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7C8E1A33-1F08-4AE9-A8A9-8F1EE88543CE}" type="slidenum">
              <a:rPr lang="fa-IR" altLang="en-US" sz="1200" smtClean="0">
                <a:solidFill>
                  <a:srgbClr val="898989"/>
                </a:solidFill>
              </a:rPr>
              <a:pPr/>
              <a:t>41</a:t>
            </a:fld>
            <a:endParaRPr lang="fa-IR" altLang="en-US" sz="1200" smtClean="0">
              <a:solidFill>
                <a:srgbClr val="898989"/>
              </a:solidFill>
            </a:endParaRPr>
          </a:p>
        </p:txBody>
      </p:sp>
      <p:sp>
        <p:nvSpPr>
          <p:cNvPr id="83972" name="Content Placeholder 4"/>
          <p:cNvSpPr>
            <a:spLocks noGrp="1"/>
          </p:cNvSpPr>
          <p:nvPr>
            <p:ph sz="quarter" idx="4294967295"/>
          </p:nvPr>
        </p:nvSpPr>
        <p:spPr>
          <a:xfrm>
            <a:off x="301625" y="1527175"/>
            <a:ext cx="8504238" cy="4572000"/>
          </a:xfrm>
        </p:spPr>
        <p:txBody>
          <a:bodyPr/>
          <a:lstStyle/>
          <a:p>
            <a:pPr marL="273050" indent="-273050" algn="just" rtl="1" eaLnBrk="1" hangingPunct="1">
              <a:buFont typeface="Wingdings 2" pitchFamily="18" charset="2"/>
              <a:buChar char=""/>
              <a:defRPr/>
            </a:pPr>
            <a:r>
              <a:rPr lang="fa-IR" dirty="0" smtClean="0">
                <a:solidFill>
                  <a:schemeClr val="tx1">
                    <a:lumMod val="65000"/>
                    <a:lumOff val="35000"/>
                  </a:schemeClr>
                </a:solidFill>
                <a:cs typeface="B Mitra" pitchFamily="2" charset="-78"/>
              </a:rPr>
              <a:t>در اقتصاد میگویند ، 80 درصد از ثروت جامعه در اختیار 20 درصد افراد قرار دارد و بقیه (80درصد افراد جامعه) تنها از20درصد ثروتها برخوردارند. </a:t>
            </a:r>
          </a:p>
          <a:p>
            <a:pPr marL="273050" indent="-273050" algn="just" rtl="1" eaLnBrk="1" hangingPunct="1">
              <a:buFont typeface="Wingdings 2" pitchFamily="18" charset="2"/>
              <a:buChar char=""/>
              <a:defRPr/>
            </a:pPr>
            <a:r>
              <a:rPr lang="fa-IR" dirty="0" smtClean="0">
                <a:solidFill>
                  <a:schemeClr val="tx1">
                    <a:lumMod val="65000"/>
                    <a:lumOff val="35000"/>
                  </a:schemeClr>
                </a:solidFill>
                <a:cs typeface="B Mitra" pitchFamily="2" charset="-78"/>
              </a:rPr>
              <a:t>80 درصد از مهمترین بخش زندگی شما توسط 20 درصد از زمان روزانه شما شکل میگیرد و 80 درصد از وقت شما صرف ایجاد تنها 20درصد منفعت میگردد. </a:t>
            </a:r>
          </a:p>
          <a:p>
            <a:pPr marL="273050" indent="-273050" algn="just" rtl="1" eaLnBrk="1" hangingPunct="1">
              <a:buFont typeface="Wingdings 2" pitchFamily="18" charset="2"/>
              <a:buChar char=""/>
              <a:defRPr/>
            </a:pPr>
            <a:r>
              <a:rPr lang="fa-IR" dirty="0" smtClean="0">
                <a:solidFill>
                  <a:schemeClr val="tx1">
                    <a:lumMod val="65000"/>
                    <a:lumOff val="35000"/>
                  </a:schemeClr>
                </a:solidFill>
                <a:cs typeface="B Mitra" pitchFamily="2" charset="-78"/>
              </a:rPr>
              <a:t>انسانهای موفق همانند تمام افراد بشر 24 ساعت در شبانه روز وقت در اختیار دارند اما تفاوت آنها این است که از آن کارهایی که80 درصد وقت آنها را میگیرد و تنها 20درصد منفعت ایجاد میکند صرف نظر میکنند. </a:t>
            </a:r>
          </a:p>
        </p:txBody>
      </p:sp>
    </p:spTree>
    <p:extLst>
      <p:ext uri="{BB962C8B-B14F-4D97-AF65-F5344CB8AC3E}">
        <p14:creationId xmlns:p14="http://schemas.microsoft.com/office/powerpoint/2010/main" val="38316638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p:txBody>
          <a:bodyPr rtlCol="0"/>
          <a:lstStyle/>
          <a:p>
            <a:pPr fontAlgn="auto">
              <a:spcBef>
                <a:spcPts val="0"/>
              </a:spcBef>
              <a:spcAft>
                <a:spcPts val="0"/>
              </a:spcAft>
              <a:defRPr/>
            </a:pPr>
            <a:fld id="{3CB0A6EB-DAB6-4A22-89AC-D412FF3441CB}" type="slidenum">
              <a:rPr lang="ar-SA">
                <a:solidFill>
                  <a:schemeClr val="tx1">
                    <a:tint val="75000"/>
                  </a:schemeClr>
                </a:solidFill>
                <a:latin typeface="Arial" pitchFamily="34" charset="0"/>
                <a:cs typeface="+mn-cs"/>
              </a:rPr>
              <a:pPr fontAlgn="auto">
                <a:spcBef>
                  <a:spcPts val="0"/>
                </a:spcBef>
                <a:spcAft>
                  <a:spcPts val="0"/>
                </a:spcAft>
                <a:defRPr/>
              </a:pPr>
              <a:t>42</a:t>
            </a:fld>
            <a:endParaRPr lang="en-US">
              <a:solidFill>
                <a:schemeClr val="tx1">
                  <a:tint val="75000"/>
                </a:schemeClr>
              </a:solidFill>
              <a:latin typeface="Arial" pitchFamily="34" charset="0"/>
            </a:endParaRPr>
          </a:p>
          <a:p>
            <a:pPr fontAlgn="auto">
              <a:spcBef>
                <a:spcPts val="0"/>
              </a:spcBef>
              <a:spcAft>
                <a:spcPts val="0"/>
              </a:spcAft>
              <a:defRPr/>
            </a:pPr>
            <a:endParaRPr lang="en-US">
              <a:solidFill>
                <a:schemeClr val="tx1">
                  <a:tint val="75000"/>
                </a:schemeClr>
              </a:solidFill>
              <a:latin typeface="Arial" pitchFamily="34" charset="0"/>
            </a:endParaRPr>
          </a:p>
        </p:txBody>
      </p:sp>
      <p:sp>
        <p:nvSpPr>
          <p:cNvPr id="52227" name="Rectangle 2"/>
          <p:cNvSpPr>
            <a:spLocks noGrp="1" noChangeArrowheads="1"/>
          </p:cNvSpPr>
          <p:nvPr>
            <p:ph type="title"/>
          </p:nvPr>
        </p:nvSpPr>
        <p:spPr>
          <a:xfrm>
            <a:off x="611188" y="1125538"/>
            <a:ext cx="7772400" cy="1143000"/>
          </a:xfrm>
        </p:spPr>
        <p:txBody>
          <a:bodyPr/>
          <a:lstStyle/>
          <a:p>
            <a:pPr eaLnBrk="1" hangingPunct="1"/>
            <a:r>
              <a:rPr lang="ar-SA" altLang="en-US" sz="2800" b="1" smtClean="0">
                <a:solidFill>
                  <a:srgbClr val="005E5C"/>
                </a:solidFill>
                <a:cs typeface="Nazanin" pitchFamily="2" charset="-78"/>
              </a:rPr>
              <a:t>روانشناسان معتقدند كه تقريباً </a:t>
            </a:r>
            <a:r>
              <a:rPr lang="ar-SA" altLang="en-US" sz="2800" b="1" smtClean="0">
                <a:solidFill>
                  <a:srgbClr val="FF0000"/>
                </a:solidFill>
                <a:cs typeface="Nazanin" pitchFamily="2" charset="-78"/>
              </a:rPr>
              <a:t>21 روز </a:t>
            </a:r>
            <a:r>
              <a:rPr lang="ar-SA" altLang="en-US" sz="2800" b="1" smtClean="0">
                <a:solidFill>
                  <a:srgbClr val="005E5C"/>
                </a:solidFill>
                <a:cs typeface="Nazanin" pitchFamily="2" charset="-78"/>
              </a:rPr>
              <a:t>زمان لازم است تا فرد عادت هاي خود را </a:t>
            </a:r>
            <a:r>
              <a:rPr lang="ar-SA" altLang="en-US" sz="2800" b="1" smtClean="0">
                <a:solidFill>
                  <a:srgbClr val="FF0000"/>
                </a:solidFill>
                <a:cs typeface="Nazanin" pitchFamily="2" charset="-78"/>
              </a:rPr>
              <a:t>تغيير</a:t>
            </a:r>
            <a:r>
              <a:rPr lang="ar-SA" altLang="en-US" sz="2800" b="1" smtClean="0">
                <a:solidFill>
                  <a:srgbClr val="005E5C"/>
                </a:solidFill>
                <a:cs typeface="Nazanin" pitchFamily="2" charset="-78"/>
              </a:rPr>
              <a:t> دهد</a:t>
            </a:r>
            <a:r>
              <a:rPr lang="fa-IR" altLang="en-US" sz="2800" b="1" smtClean="0">
                <a:solidFill>
                  <a:srgbClr val="005E5C"/>
                </a:solidFill>
                <a:cs typeface="Nazanin" pitchFamily="2" charset="-78"/>
              </a:rPr>
              <a:t>.</a:t>
            </a:r>
            <a:r>
              <a:rPr lang="en-US" altLang="en-US" sz="2800" b="1" smtClean="0">
                <a:solidFill>
                  <a:srgbClr val="005E5C"/>
                </a:solidFill>
                <a:cs typeface="Nazanin" pitchFamily="2" charset="-78"/>
              </a:rPr>
              <a:t> </a:t>
            </a:r>
          </a:p>
        </p:txBody>
      </p:sp>
      <p:pic>
        <p:nvPicPr>
          <p:cNvPr id="52228" name="Picture 3" descr="8m"/>
          <p:cNvPicPr>
            <a:picLocks noChangeAspect="1" noChangeArrowheads="1"/>
          </p:cNvPicPr>
          <p:nvPr/>
        </p:nvPicPr>
        <p:blipFill>
          <a:blip r:embed="rId3">
            <a:clrChange>
              <a:clrFrom>
                <a:srgbClr val="FCFCFA"/>
              </a:clrFrom>
              <a:clrTo>
                <a:srgbClr val="FCFCFA">
                  <a:alpha val="0"/>
                </a:srgbClr>
              </a:clrTo>
            </a:clrChange>
            <a:extLst>
              <a:ext uri="{28A0092B-C50C-407E-A947-70E740481C1C}">
                <a14:useLocalDpi xmlns:a14="http://schemas.microsoft.com/office/drawing/2010/main" val="0"/>
              </a:ext>
            </a:extLst>
          </a:blip>
          <a:srcRect/>
          <a:stretch>
            <a:fillRect/>
          </a:stretch>
        </p:blipFill>
        <p:spPr bwMode="auto">
          <a:xfrm>
            <a:off x="1258888" y="2565400"/>
            <a:ext cx="65532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3843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marL="0" indent="0" algn="just" rtl="1">
              <a:lnSpc>
                <a:spcPct val="150000"/>
              </a:lnSpc>
              <a:buNone/>
            </a:pPr>
            <a:r>
              <a:rPr lang="fa-IR" altLang="en-US" sz="2400" dirty="0" smtClean="0">
                <a:cs typeface="B Zar" pitchFamily="2" charset="-78"/>
              </a:rPr>
              <a:t>جهد را بسیار کن، عمر اندکی است                 کار را نیکو گزین، فرصت یکی است</a:t>
            </a:r>
          </a:p>
          <a:p>
            <a:pPr marL="0" indent="0" algn="just" rtl="1">
              <a:lnSpc>
                <a:spcPct val="150000"/>
              </a:lnSpc>
              <a:buNone/>
            </a:pPr>
            <a:r>
              <a:rPr lang="fa-IR" altLang="en-US" sz="2400" dirty="0" smtClean="0">
                <a:cs typeface="B Zar" pitchFamily="2" charset="-78"/>
              </a:rPr>
              <a:t>کاردانان چون رفو آموختند                               پاره های وقت را با هم دوختند</a:t>
            </a:r>
          </a:p>
          <a:p>
            <a:pPr marL="0" indent="0" algn="just" rtl="1">
              <a:lnSpc>
                <a:spcPct val="150000"/>
              </a:lnSpc>
              <a:buNone/>
            </a:pPr>
            <a:r>
              <a:rPr lang="fa-IR" altLang="en-US" sz="2400" dirty="0" smtClean="0">
                <a:cs typeface="B Zar" pitchFamily="2" charset="-78"/>
              </a:rPr>
              <a:t>عمر را باید رفو با کار کرد                                 وقت کم را با هنر بسیار کرد.</a:t>
            </a:r>
          </a:p>
          <a:p>
            <a:pPr algn="r" rtl="1"/>
            <a:endParaRPr lang="en-US" altLang="en-US" dirty="0"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16014C1E-A443-40C4-B5E3-521D41CA1000}" type="slidenum">
              <a:rPr lang="en-US" altLang="en-US" sz="2600" smtClean="0">
                <a:solidFill>
                  <a:schemeClr val="bg1"/>
                </a:solidFill>
              </a:rPr>
              <a:pPr/>
              <a:t>43</a:t>
            </a:fld>
            <a:endParaRPr lang="en-US" altLang="en-US" sz="2600" smtClean="0">
              <a:solidFill>
                <a:schemeClr val="bg1"/>
              </a:solidFill>
            </a:endParaRPr>
          </a:p>
        </p:txBody>
      </p:sp>
    </p:spTree>
    <p:extLst>
      <p:ext uri="{BB962C8B-B14F-4D97-AF65-F5344CB8AC3E}">
        <p14:creationId xmlns:p14="http://schemas.microsoft.com/office/powerpoint/2010/main" val="1880893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a:cs typeface="B Kamran" pitchFamily="2" charset="-78"/>
              </a:rPr>
              <a:t>من دنبال این نیستم که، از روی موانع دو متری بپرم، در عوض، دنبال یک مانع سی سانتی متری هستم تا بتوانم روی آن پا بگذارم و بالاتر بروم.</a:t>
            </a:r>
            <a:endParaRPr lang="en-US" dirty="0">
              <a:cs typeface="B Kamran" pitchFamily="2" charset="-78"/>
            </a:endParaRPr>
          </a:p>
          <a:p>
            <a:pPr algn="just" rtl="1"/>
            <a:r>
              <a:rPr lang="en-US" dirty="0">
                <a:cs typeface="B Kamran" pitchFamily="2" charset="-78"/>
              </a:rPr>
              <a:t>👤</a:t>
            </a:r>
            <a:r>
              <a:rPr lang="fa-IR" dirty="0">
                <a:cs typeface="B Kamran" pitchFamily="2" charset="-78"/>
              </a:rPr>
              <a:t>وارن بافت</a:t>
            </a:r>
            <a:endParaRPr lang="en-US" dirty="0">
              <a:cs typeface="B Kamran" pitchFamily="2" charset="-78"/>
            </a:endParaRPr>
          </a:p>
          <a:p>
            <a:endParaRPr lang="fa-IR" dirty="0"/>
          </a:p>
        </p:txBody>
      </p:sp>
      <p:sp>
        <p:nvSpPr>
          <p:cNvPr id="4" name="Rectangle 3"/>
          <p:cNvSpPr/>
          <p:nvPr/>
        </p:nvSpPr>
        <p:spPr>
          <a:xfrm>
            <a:off x="2286000" y="2828836"/>
            <a:ext cx="4572000" cy="523220"/>
          </a:xfrm>
          <a:prstGeom prst="rect">
            <a:avLst/>
          </a:prstGeom>
        </p:spPr>
        <p:txBody>
          <a:bodyPr>
            <a:spAutoFit/>
          </a:bodyPr>
          <a:lstStyle/>
          <a:p>
            <a:pPr algn="just" rtl="1"/>
            <a:r>
              <a:rPr lang="fa-IR" sz="2800" dirty="0">
                <a:cs typeface="B Kamran" pitchFamily="2" charset="-78"/>
              </a:rPr>
              <a:t>⭕</a:t>
            </a:r>
            <a:r>
              <a:rPr lang="en-US" sz="2800" dirty="0" smtClean="0">
                <a:cs typeface="B Kamran" pitchFamily="2" charset="-78"/>
              </a:rPr>
              <a:t>️</a:t>
            </a:r>
            <a:endParaRPr lang="en-US" sz="2800" dirty="0">
              <a:cs typeface="B Kamran" pitchFamily="2" charset="-78"/>
            </a:endParaRPr>
          </a:p>
        </p:txBody>
      </p:sp>
    </p:spTree>
    <p:extLst>
      <p:ext uri="{BB962C8B-B14F-4D97-AF65-F5344CB8AC3E}">
        <p14:creationId xmlns:p14="http://schemas.microsoft.com/office/powerpoint/2010/main" val="382020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Rectangle 7"/>
          <p:cNvSpPr>
            <a:spLocks noChangeArrowheads="1"/>
          </p:cNvSpPr>
          <p:nvPr/>
        </p:nvSpPr>
        <p:spPr bwMode="auto">
          <a:xfrm>
            <a:off x="1332757" y="1774043"/>
            <a:ext cx="6938118"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marL="457200" indent="-457200" algn="r" rtl="1">
              <a:lnSpc>
                <a:spcPct val="140000"/>
              </a:lnSpc>
              <a:buFont typeface="Wingdings" pitchFamily="2" charset="2"/>
              <a:buChar char="Ø"/>
            </a:pPr>
            <a:r>
              <a:rPr lang="ar-SA" altLang="en-US" sz="2800" dirty="0">
                <a:cs typeface="B Zar" pitchFamily="2" charset="-78"/>
              </a:rPr>
              <a:t>         بيست و پنج سال صرف خوابيدن مي شود.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هشت سال براي درس خواندن سپري مي شود.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شش سال دراستراحت كردن مي گذرد.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هفت سال صرف تعطيلات وتفريح مي شود.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پنج سال با حرف زدن و مذاكره با ديگران مي گذرد.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چهارسال براي صرف غذا وقت مي گذرد.</a:t>
            </a:r>
            <a:endParaRPr lang="en-US" altLang="en-US" sz="2800" dirty="0">
              <a:cs typeface="B Zar" pitchFamily="2" charset="-78"/>
            </a:endParaRPr>
          </a:p>
          <a:p>
            <a:pPr marL="457200" indent="-457200" algn="r" rtl="1">
              <a:lnSpc>
                <a:spcPct val="140000"/>
              </a:lnSpc>
              <a:buFont typeface="Wingdings" pitchFamily="2" charset="2"/>
              <a:buChar char="Ø"/>
            </a:pPr>
            <a:r>
              <a:rPr lang="ar-SA" altLang="en-US" sz="2800" dirty="0">
                <a:cs typeface="B Zar" pitchFamily="2" charset="-78"/>
              </a:rPr>
              <a:t>         سه سال به رفت وآمد كردن مي گذرد.</a:t>
            </a:r>
          </a:p>
        </p:txBody>
      </p:sp>
      <p:sp>
        <p:nvSpPr>
          <p:cNvPr id="21507" name="Title 2"/>
          <p:cNvSpPr>
            <a:spLocks noGrp="1"/>
          </p:cNvSpPr>
          <p:nvPr>
            <p:ph type="title" idx="4294967295"/>
          </p:nvPr>
        </p:nvSpPr>
        <p:spPr>
          <a:xfrm>
            <a:off x="1295400" y="914400"/>
            <a:ext cx="6629400" cy="304800"/>
          </a:xfrm>
        </p:spPr>
        <p:txBody>
          <a:bodyPr>
            <a:noAutofit/>
          </a:bodyPr>
          <a:lstStyle/>
          <a:p>
            <a:pPr eaLnBrk="1" hangingPunct="1"/>
            <a:r>
              <a:rPr lang="en-US" altLang="en-US" b="1" dirty="0" smtClean="0">
                <a:solidFill>
                  <a:srgbClr val="FF0000"/>
                </a:solidFill>
                <a:cs typeface="2  Titr"/>
              </a:rPr>
              <a:t> </a:t>
            </a:r>
            <a:r>
              <a:rPr lang="ar-SA" altLang="en-US" b="1" dirty="0" smtClean="0">
                <a:solidFill>
                  <a:srgbClr val="FF0000"/>
                </a:solidFill>
                <a:cs typeface="2  Titr"/>
              </a:rPr>
              <a:t>عمر ما چگونه مي گذرد؟</a:t>
            </a:r>
            <a:r>
              <a:rPr lang="en-US" altLang="en-US" b="1" dirty="0" smtClean="0">
                <a:solidFill>
                  <a:srgbClr val="FF0000"/>
                </a:solidFill>
                <a:cs typeface="2  Titr"/>
              </a:rPr>
              <a:t/>
            </a:r>
            <a:br>
              <a:rPr lang="en-US" altLang="en-US" b="1" dirty="0" smtClean="0">
                <a:solidFill>
                  <a:srgbClr val="FF0000"/>
                </a:solidFill>
                <a:cs typeface="2  Titr"/>
              </a:rPr>
            </a:br>
            <a:endParaRPr lang="en-US" altLang="en-US" b="1" dirty="0" smtClean="0">
              <a:solidFill>
                <a:srgbClr val="FF0000"/>
              </a:solidFill>
              <a:cs typeface="2  Titr"/>
            </a:endParaRPr>
          </a:p>
        </p:txBody>
      </p:sp>
    </p:spTree>
    <p:extLst>
      <p:ext uri="{BB962C8B-B14F-4D97-AF65-F5344CB8AC3E}">
        <p14:creationId xmlns:p14="http://schemas.microsoft.com/office/powerpoint/2010/main" val="2648400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31431"/>
                                        </p:tgtEl>
                                        <p:attrNameLst>
                                          <p:attrName>style.visibility</p:attrName>
                                        </p:attrNameLst>
                                      </p:cBhvr>
                                      <p:to>
                                        <p:strVal val="visible"/>
                                      </p:to>
                                    </p:set>
                                    <p:animEffect transition="in" filter="wipe(down)">
                                      <p:cBhvr>
                                        <p:cTn id="7" dur="290">
                                          <p:stCondLst>
                                            <p:cond delay="0"/>
                                          </p:stCondLst>
                                        </p:cTn>
                                        <p:tgtEl>
                                          <p:spTgt spid="231431"/>
                                        </p:tgtEl>
                                      </p:cBhvr>
                                    </p:animEffect>
                                    <p:anim calcmode="lin" valueType="num">
                                      <p:cBhvr>
                                        <p:cTn id="8" dur="911" tmFilter="0,0; 0.14,0.36; 0.43,0.73; 0.71,0.91; 1.0,1.0">
                                          <p:stCondLst>
                                            <p:cond delay="0"/>
                                          </p:stCondLst>
                                        </p:cTn>
                                        <p:tgtEl>
                                          <p:spTgt spid="23143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143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143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143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1431"/>
                                        </p:tgtEl>
                                        <p:attrNameLst>
                                          <p:attrName>ppt_y</p:attrName>
                                        </p:attrNameLst>
                                      </p:cBhvr>
                                      <p:tavLst>
                                        <p:tav tm="0" fmla="#ppt_y-sin(pi*$)/81">
                                          <p:val>
                                            <p:fltVal val="0"/>
                                          </p:val>
                                        </p:tav>
                                        <p:tav tm="100000">
                                          <p:val>
                                            <p:fltVal val="1"/>
                                          </p:val>
                                        </p:tav>
                                      </p:tavLst>
                                    </p:anim>
                                    <p:animScale>
                                      <p:cBhvr>
                                        <p:cTn id="13" dur="13">
                                          <p:stCondLst>
                                            <p:cond delay="325"/>
                                          </p:stCondLst>
                                        </p:cTn>
                                        <p:tgtEl>
                                          <p:spTgt spid="231431"/>
                                        </p:tgtEl>
                                      </p:cBhvr>
                                      <p:to x="100000" y="60000"/>
                                    </p:animScale>
                                    <p:animScale>
                                      <p:cBhvr>
                                        <p:cTn id="14" dur="83" decel="50000">
                                          <p:stCondLst>
                                            <p:cond delay="338"/>
                                          </p:stCondLst>
                                        </p:cTn>
                                        <p:tgtEl>
                                          <p:spTgt spid="231431"/>
                                        </p:tgtEl>
                                      </p:cBhvr>
                                      <p:to x="100000" y="100000"/>
                                    </p:animScale>
                                    <p:animScale>
                                      <p:cBhvr>
                                        <p:cTn id="15" dur="13">
                                          <p:stCondLst>
                                            <p:cond delay="656"/>
                                          </p:stCondLst>
                                        </p:cTn>
                                        <p:tgtEl>
                                          <p:spTgt spid="231431"/>
                                        </p:tgtEl>
                                      </p:cBhvr>
                                      <p:to x="100000" y="80000"/>
                                    </p:animScale>
                                    <p:animScale>
                                      <p:cBhvr>
                                        <p:cTn id="16" dur="83" decel="50000">
                                          <p:stCondLst>
                                            <p:cond delay="669"/>
                                          </p:stCondLst>
                                        </p:cTn>
                                        <p:tgtEl>
                                          <p:spTgt spid="231431"/>
                                        </p:tgtEl>
                                      </p:cBhvr>
                                      <p:to x="100000" y="100000"/>
                                    </p:animScale>
                                    <p:animScale>
                                      <p:cBhvr>
                                        <p:cTn id="17" dur="13">
                                          <p:stCondLst>
                                            <p:cond delay="821"/>
                                          </p:stCondLst>
                                        </p:cTn>
                                        <p:tgtEl>
                                          <p:spTgt spid="231431"/>
                                        </p:tgtEl>
                                      </p:cBhvr>
                                      <p:to x="100000" y="90000"/>
                                    </p:animScale>
                                    <p:animScale>
                                      <p:cBhvr>
                                        <p:cTn id="18" dur="83" decel="50000">
                                          <p:stCondLst>
                                            <p:cond delay="834"/>
                                          </p:stCondLst>
                                        </p:cTn>
                                        <p:tgtEl>
                                          <p:spTgt spid="231431"/>
                                        </p:tgtEl>
                                      </p:cBhvr>
                                      <p:to x="100000" y="100000"/>
                                    </p:animScale>
                                    <p:animScale>
                                      <p:cBhvr>
                                        <p:cTn id="19" dur="13">
                                          <p:stCondLst>
                                            <p:cond delay="904"/>
                                          </p:stCondLst>
                                        </p:cTn>
                                        <p:tgtEl>
                                          <p:spTgt spid="231431"/>
                                        </p:tgtEl>
                                      </p:cBhvr>
                                      <p:to x="100000" y="95000"/>
                                    </p:animScale>
                                    <p:animScale>
                                      <p:cBhvr>
                                        <p:cTn id="20" dur="83" decel="50000">
                                          <p:stCondLst>
                                            <p:cond delay="917"/>
                                          </p:stCondLst>
                                        </p:cTn>
                                        <p:tgtEl>
                                          <p:spTgt spid="2314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2  Titr"/>
              </a:rPr>
              <a:t>168 ساعت در هفته</a:t>
            </a:r>
            <a:endParaRPr lang="fa-IR" dirty="0">
              <a:solidFill>
                <a:srgbClr val="FF0000"/>
              </a:solidFill>
              <a:cs typeface="2  Tit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0798992"/>
              </p:ext>
            </p:extLst>
          </p:nvPr>
        </p:nvGraphicFramePr>
        <p:xfrm>
          <a:off x="457200" y="1371600"/>
          <a:ext cx="8229600" cy="4983480"/>
        </p:xfrm>
        <a:graphic>
          <a:graphicData uri="http://schemas.openxmlformats.org/drawingml/2006/table">
            <a:tbl>
              <a:tblPr rtl="1"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9181">
                <a:tc>
                  <a:txBody>
                    <a:bodyPr/>
                    <a:lstStyle/>
                    <a:p>
                      <a:pPr rtl="1"/>
                      <a:r>
                        <a:rPr lang="fa-IR" sz="2400" dirty="0" smtClean="0">
                          <a:cs typeface="B Lotus" pitchFamily="2" charset="-78"/>
                        </a:rPr>
                        <a:t>فعالیت</a:t>
                      </a:r>
                      <a:endParaRPr lang="fa-IR" sz="2400" dirty="0">
                        <a:cs typeface="B Lotus" pitchFamily="2" charset="-78"/>
                      </a:endParaRPr>
                    </a:p>
                  </a:txBody>
                  <a:tcPr/>
                </a:tc>
                <a:tc>
                  <a:txBody>
                    <a:bodyPr/>
                    <a:lstStyle/>
                    <a:p>
                      <a:pPr rtl="1"/>
                      <a:r>
                        <a:rPr lang="fa-IR" sz="2400" dirty="0" smtClean="0">
                          <a:cs typeface="B Lotus" pitchFamily="2" charset="-78"/>
                        </a:rPr>
                        <a:t>ساعت</a:t>
                      </a:r>
                      <a:endParaRPr lang="fa-IR" sz="2400" dirty="0">
                        <a:cs typeface="B Lotus" pitchFamily="2" charset="-78"/>
                      </a:endParaRPr>
                    </a:p>
                  </a:txBody>
                  <a:tcPr/>
                </a:tc>
                <a:extLst>
                  <a:ext uri="{0D108BD9-81ED-4DB2-BD59-A6C34878D82A}">
                    <a16:rowId xmlns:a16="http://schemas.microsoft.com/office/drawing/2014/main" val="10000"/>
                  </a:ext>
                </a:extLst>
              </a:tr>
              <a:tr h="2587576">
                <a:tc>
                  <a:txBody>
                    <a:bodyPr/>
                    <a:lstStyle/>
                    <a:p>
                      <a:pPr algn="r" rtl="1"/>
                      <a:r>
                        <a:rPr lang="fa-IR" sz="3600" dirty="0" smtClean="0">
                          <a:solidFill>
                            <a:srgbClr val="FF0000"/>
                          </a:solidFill>
                          <a:cs typeface="B Lotus" pitchFamily="2" charset="-78"/>
                        </a:rPr>
                        <a:t>کارهای</a:t>
                      </a:r>
                      <a:r>
                        <a:rPr lang="fa-IR" sz="3600" baseline="0" dirty="0" smtClean="0">
                          <a:solidFill>
                            <a:srgbClr val="FF0000"/>
                          </a:solidFill>
                          <a:cs typeface="B Lotus" pitchFamily="2" charset="-78"/>
                        </a:rPr>
                        <a:t> شخصی</a:t>
                      </a:r>
                    </a:p>
                    <a:p>
                      <a:pPr algn="r" rtl="1"/>
                      <a:r>
                        <a:rPr lang="fa-IR" sz="2400" baseline="0" dirty="0" smtClean="0">
                          <a:cs typeface="B Lotus" pitchFamily="2" charset="-78"/>
                        </a:rPr>
                        <a:t>خوابیدن(49)</a:t>
                      </a:r>
                    </a:p>
                    <a:p>
                      <a:pPr algn="r" rtl="1"/>
                      <a:r>
                        <a:rPr lang="fa-IR" sz="2400" baseline="0" dirty="0" smtClean="0">
                          <a:cs typeface="B Lotus" pitchFamily="2" charset="-78"/>
                        </a:rPr>
                        <a:t>خوردن(14)</a:t>
                      </a:r>
                    </a:p>
                    <a:p>
                      <a:pPr algn="r" rtl="1"/>
                      <a:r>
                        <a:rPr lang="fa-IR" sz="2400" baseline="0" dirty="0" smtClean="0">
                          <a:cs typeface="B Lotus" pitchFamily="2" charset="-78"/>
                        </a:rPr>
                        <a:t>پوشیدن لباس(7)</a:t>
                      </a:r>
                    </a:p>
                    <a:p>
                      <a:pPr algn="r" rtl="1"/>
                      <a:r>
                        <a:rPr lang="fa-IR" sz="2400" baseline="0" dirty="0" smtClean="0">
                          <a:cs typeface="B Lotus" pitchFamily="2" charset="-78"/>
                        </a:rPr>
                        <a:t>ایاب و ذهاب(5)</a:t>
                      </a:r>
                    </a:p>
                    <a:p>
                      <a:pPr algn="r" rtl="1"/>
                      <a:r>
                        <a:rPr lang="fa-IR" sz="2400" baseline="0" dirty="0" smtClean="0">
                          <a:cs typeface="B Lotus" pitchFamily="2" charset="-78"/>
                        </a:rPr>
                        <a:t>نظافت شخصی و منزل(14)</a:t>
                      </a:r>
                      <a:endParaRPr lang="fa-IR" sz="2400" dirty="0">
                        <a:cs typeface="B Lotus" pitchFamily="2" charset="-78"/>
                      </a:endParaRPr>
                    </a:p>
                  </a:txBody>
                  <a:tcPr/>
                </a:tc>
                <a:tc>
                  <a:txBody>
                    <a:bodyPr/>
                    <a:lstStyle/>
                    <a:p>
                      <a:pPr rtl="1"/>
                      <a:r>
                        <a:rPr lang="fa-IR" sz="2400" dirty="0" smtClean="0">
                          <a:cs typeface="B Lotus" pitchFamily="2" charset="-78"/>
                        </a:rPr>
                        <a:t>89</a:t>
                      </a:r>
                      <a:endParaRPr lang="fa-IR" sz="2400" dirty="0">
                        <a:cs typeface="B Lotus" pitchFamily="2" charset="-78"/>
                      </a:endParaRPr>
                    </a:p>
                  </a:txBody>
                  <a:tcPr/>
                </a:tc>
                <a:extLst>
                  <a:ext uri="{0D108BD9-81ED-4DB2-BD59-A6C34878D82A}">
                    <a16:rowId xmlns:a16="http://schemas.microsoft.com/office/drawing/2014/main" val="10001"/>
                  </a:ext>
                </a:extLst>
              </a:tr>
              <a:tr h="670853">
                <a:tc>
                  <a:txBody>
                    <a:bodyPr/>
                    <a:lstStyle/>
                    <a:p>
                      <a:pPr marL="0" algn="r" defTabSz="914400" rtl="1" eaLnBrk="1" latinLnBrk="0" hangingPunct="1"/>
                      <a:r>
                        <a:rPr lang="fa-IR" sz="3600" kern="1200" dirty="0" smtClean="0">
                          <a:solidFill>
                            <a:srgbClr val="FF0000"/>
                          </a:solidFill>
                          <a:latin typeface="+mn-lt"/>
                          <a:ea typeface="+mn-ea"/>
                          <a:cs typeface="B Lotus" pitchFamily="2" charset="-78"/>
                        </a:rPr>
                        <a:t>کار</a:t>
                      </a:r>
                      <a:endParaRPr lang="fa-IR" sz="3600" kern="1200" dirty="0">
                        <a:solidFill>
                          <a:srgbClr val="FF0000"/>
                        </a:solidFill>
                        <a:latin typeface="+mn-lt"/>
                        <a:ea typeface="+mn-ea"/>
                        <a:cs typeface="B Lotus" pitchFamily="2" charset="-78"/>
                      </a:endParaRPr>
                    </a:p>
                  </a:txBody>
                  <a:tcPr/>
                </a:tc>
                <a:tc>
                  <a:txBody>
                    <a:bodyPr/>
                    <a:lstStyle/>
                    <a:p>
                      <a:pPr rtl="1"/>
                      <a:r>
                        <a:rPr lang="fa-IR" sz="2400" dirty="0" smtClean="0">
                          <a:cs typeface="B Lotus" pitchFamily="2" charset="-78"/>
                        </a:rPr>
                        <a:t>40-50</a:t>
                      </a:r>
                      <a:endParaRPr lang="fa-IR" sz="2400" dirty="0">
                        <a:cs typeface="B Lotus" pitchFamily="2" charset="-78"/>
                      </a:endParaRPr>
                    </a:p>
                  </a:txBody>
                  <a:tcPr/>
                </a:tc>
                <a:extLst>
                  <a:ext uri="{0D108BD9-81ED-4DB2-BD59-A6C34878D82A}">
                    <a16:rowId xmlns:a16="http://schemas.microsoft.com/office/drawing/2014/main" val="10002"/>
                  </a:ext>
                </a:extLst>
              </a:tr>
              <a:tr h="1245870">
                <a:tc>
                  <a:txBody>
                    <a:bodyPr/>
                    <a:lstStyle/>
                    <a:p>
                      <a:pPr marL="0" algn="r" defTabSz="914400" rtl="1" eaLnBrk="1" latinLnBrk="0" hangingPunct="1"/>
                      <a:r>
                        <a:rPr lang="fa-IR" sz="3600" kern="1200" dirty="0" smtClean="0">
                          <a:solidFill>
                            <a:srgbClr val="FF0000"/>
                          </a:solidFill>
                          <a:latin typeface="+mn-lt"/>
                          <a:ea typeface="+mn-ea"/>
                          <a:cs typeface="B Lotus" pitchFamily="2" charset="-78"/>
                        </a:rPr>
                        <a:t>استراحت، سرگرمی، تعلیم و تربیت، خانواده</a:t>
                      </a:r>
                      <a:endParaRPr lang="fa-IR" sz="3600" kern="1200" dirty="0">
                        <a:solidFill>
                          <a:srgbClr val="FF0000"/>
                        </a:solidFill>
                        <a:latin typeface="+mn-lt"/>
                        <a:ea typeface="+mn-ea"/>
                        <a:cs typeface="B Lotus" pitchFamily="2" charset="-78"/>
                      </a:endParaRPr>
                    </a:p>
                  </a:txBody>
                  <a:tcPr/>
                </a:tc>
                <a:tc>
                  <a:txBody>
                    <a:bodyPr/>
                    <a:lstStyle/>
                    <a:p>
                      <a:pPr rtl="1"/>
                      <a:r>
                        <a:rPr lang="fa-IR" sz="2400" dirty="0" smtClean="0">
                          <a:cs typeface="B Lotus" pitchFamily="2" charset="-78"/>
                        </a:rPr>
                        <a:t>30-40</a:t>
                      </a:r>
                      <a:endParaRPr lang="fa-IR" sz="2400" dirty="0">
                        <a:cs typeface="B Lotus" pitchFamily="2" charset="-78"/>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135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Lotus" pitchFamily="2" charset="-78"/>
              </a:rPr>
              <a:t>سئوال</a:t>
            </a:r>
            <a:endParaRPr lang="fa-IR" dirty="0">
              <a:solidFill>
                <a:srgbClr val="FF0000"/>
              </a:solidFill>
              <a:cs typeface="B Lotus" pitchFamily="2" charset="-78"/>
            </a:endParaRPr>
          </a:p>
        </p:txBody>
      </p:sp>
      <p:sp>
        <p:nvSpPr>
          <p:cNvPr id="3" name="Content Placeholder 2"/>
          <p:cNvSpPr>
            <a:spLocks noGrp="1"/>
          </p:cNvSpPr>
          <p:nvPr>
            <p:ph idx="1"/>
          </p:nvPr>
        </p:nvSpPr>
        <p:spPr/>
        <p:txBody>
          <a:bodyPr/>
          <a:lstStyle/>
          <a:p>
            <a:pPr algn="just" rtl="1">
              <a:lnSpc>
                <a:spcPct val="200000"/>
              </a:lnSpc>
            </a:pPr>
            <a:r>
              <a:rPr lang="fa-IR" altLang="en-US" b="1" dirty="0" smtClean="0">
                <a:solidFill>
                  <a:srgbClr val="002AB0"/>
                </a:solidFill>
                <a:cs typeface="B Zar" pitchFamily="2" charset="-78"/>
              </a:rPr>
              <a:t>چرا</a:t>
            </a:r>
            <a:r>
              <a:rPr lang="ar-SA" altLang="en-US" b="1" dirty="0" smtClean="0">
                <a:solidFill>
                  <a:srgbClr val="002AB0"/>
                </a:solidFill>
                <a:cs typeface="B Zar" pitchFamily="2" charset="-78"/>
              </a:rPr>
              <a:t> </a:t>
            </a:r>
            <a:r>
              <a:rPr lang="ar-SA" altLang="en-US" b="1" dirty="0">
                <a:solidFill>
                  <a:srgbClr val="002AB0"/>
                </a:solidFill>
                <a:cs typeface="B Zar" pitchFamily="2" charset="-78"/>
              </a:rPr>
              <a:t>برخي اشخاص، موسسات بزرگ، سازمان ها يا حتي كشورها را در زمان ياد شده </a:t>
            </a:r>
            <a:r>
              <a:rPr lang="fa-IR" altLang="en-US" b="1" dirty="0" smtClean="0">
                <a:solidFill>
                  <a:srgbClr val="002AB0"/>
                </a:solidFill>
                <a:cs typeface="B Zar" pitchFamily="2" charset="-78"/>
              </a:rPr>
              <a:t>بهترین عملکرد را دارند</a:t>
            </a:r>
            <a:r>
              <a:rPr lang="ar-SA" altLang="en-US" b="1" dirty="0" smtClean="0">
                <a:solidFill>
                  <a:srgbClr val="002AB0"/>
                </a:solidFill>
                <a:cs typeface="B Zar" pitchFamily="2" charset="-78"/>
              </a:rPr>
              <a:t>، </a:t>
            </a:r>
            <a:r>
              <a:rPr lang="ar-SA" altLang="en-US" b="1" dirty="0">
                <a:solidFill>
                  <a:srgbClr val="002AB0"/>
                </a:solidFill>
                <a:cs typeface="B Zar" pitchFamily="2" charset="-78"/>
              </a:rPr>
              <a:t>در حالي كه برخي ديگر در همين زمان قادر به </a:t>
            </a:r>
            <a:r>
              <a:rPr lang="en-US" altLang="en-US" b="1" dirty="0" smtClean="0">
                <a:solidFill>
                  <a:srgbClr val="002AB0"/>
                </a:solidFill>
                <a:cs typeface="B Zar" pitchFamily="2" charset="-78"/>
              </a:rPr>
              <a:t>?</a:t>
            </a:r>
            <a:r>
              <a:rPr lang="ar-SA" altLang="en-US" b="1" dirty="0" smtClean="0">
                <a:solidFill>
                  <a:srgbClr val="002AB0"/>
                </a:solidFill>
                <a:cs typeface="B Zar" pitchFamily="2" charset="-78"/>
              </a:rPr>
              <a:t>اجراي </a:t>
            </a:r>
            <a:r>
              <a:rPr lang="ar-SA" altLang="en-US" b="1" dirty="0">
                <a:solidFill>
                  <a:srgbClr val="002AB0"/>
                </a:solidFill>
                <a:cs typeface="B Zar" pitchFamily="2" charset="-78"/>
              </a:rPr>
              <a:t>ساده ترين كارها نيز </a:t>
            </a:r>
            <a:r>
              <a:rPr lang="ar-SA" altLang="en-US" b="1" dirty="0" smtClean="0">
                <a:solidFill>
                  <a:srgbClr val="002AB0"/>
                </a:solidFill>
                <a:cs typeface="B Zar" pitchFamily="2" charset="-78"/>
              </a:rPr>
              <a:t>نيستند</a:t>
            </a:r>
            <a:r>
              <a:rPr lang="fa-IR" altLang="en-US" b="1" dirty="0" smtClean="0">
                <a:solidFill>
                  <a:srgbClr val="002AB0"/>
                </a:solidFill>
                <a:cs typeface="B Zar" pitchFamily="2" charset="-78"/>
              </a:rPr>
              <a:t>؟</a:t>
            </a:r>
            <a:endParaRPr lang="fa-IR" dirty="0"/>
          </a:p>
        </p:txBody>
      </p:sp>
    </p:spTree>
    <p:extLst>
      <p:ext uri="{BB962C8B-B14F-4D97-AF65-F5344CB8AC3E}">
        <p14:creationId xmlns:p14="http://schemas.microsoft.com/office/powerpoint/2010/main" val="3825471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8800" dirty="0" smtClean="0">
                <a:solidFill>
                  <a:srgbClr val="FF0000"/>
                </a:solidFill>
                <a:cs typeface="2  Titr"/>
              </a:rPr>
              <a:t>والعصر</a:t>
            </a:r>
            <a:endParaRPr lang="fa-IR" sz="8800" dirty="0">
              <a:solidFill>
                <a:srgbClr val="FF0000"/>
              </a:solidFill>
              <a:cs typeface="2  Titr"/>
            </a:endParaRPr>
          </a:p>
        </p:txBody>
      </p:sp>
      <p:sp>
        <p:nvSpPr>
          <p:cNvPr id="3" name="Subtitle 2"/>
          <p:cNvSpPr>
            <a:spLocks noGrp="1"/>
          </p:cNvSpPr>
          <p:nvPr>
            <p:ph type="subTitle" idx="1"/>
          </p:nvPr>
        </p:nvSpPr>
        <p:spPr/>
        <p:txBody>
          <a:bodyPr/>
          <a:lstStyle/>
          <a:p>
            <a:r>
              <a:rPr lang="fa-IR" dirty="0" smtClean="0"/>
              <a:t>به زمان سوگند</a:t>
            </a:r>
            <a:endParaRPr lang="fa-IR" dirty="0"/>
          </a:p>
        </p:txBody>
      </p:sp>
    </p:spTree>
    <p:extLst>
      <p:ext uri="{BB962C8B-B14F-4D97-AF65-F5344CB8AC3E}">
        <p14:creationId xmlns:p14="http://schemas.microsoft.com/office/powerpoint/2010/main" val="161584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2  Titr"/>
              </a:rPr>
              <a:t>حضرت علی علیه السلام</a:t>
            </a:r>
            <a:endParaRPr lang="fa-IR" dirty="0">
              <a:solidFill>
                <a:srgbClr val="FF0000"/>
              </a:solidFill>
              <a:cs typeface="2  Titr"/>
            </a:endParaRPr>
          </a:p>
        </p:txBody>
      </p:sp>
      <p:sp>
        <p:nvSpPr>
          <p:cNvPr id="3" name="Content Placeholder 2"/>
          <p:cNvSpPr>
            <a:spLocks noGrp="1"/>
          </p:cNvSpPr>
          <p:nvPr>
            <p:ph idx="1"/>
          </p:nvPr>
        </p:nvSpPr>
        <p:spPr/>
        <p:txBody>
          <a:bodyPr/>
          <a:lstStyle/>
          <a:p>
            <a:pPr algn="r" rtl="1">
              <a:lnSpc>
                <a:spcPct val="250000"/>
              </a:lnSpc>
            </a:pPr>
            <a:r>
              <a:rPr lang="fa-IR" dirty="0" smtClean="0">
                <a:cs typeface="B Lotus" pitchFamily="2" charset="-78"/>
              </a:rPr>
              <a:t>فرصت چون ابر زود گذر است، پس مهیا باشید از فرصت هایی که دارید بهره برگیرید.</a:t>
            </a:r>
            <a:endParaRPr lang="fa-IR" dirty="0">
              <a:cs typeface="B Lotus" pitchFamily="2" charset="-78"/>
            </a:endParaRPr>
          </a:p>
        </p:txBody>
      </p:sp>
    </p:spTree>
    <p:extLst>
      <p:ext uri="{BB962C8B-B14F-4D97-AF65-F5344CB8AC3E}">
        <p14:creationId xmlns:p14="http://schemas.microsoft.com/office/powerpoint/2010/main" val="395767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1683</Words>
  <Application>Microsoft Office PowerPoint</Application>
  <PresentationFormat>On-screen Show (4:3)</PresentationFormat>
  <Paragraphs>322</Paragraphs>
  <Slides>44</Slides>
  <Notes>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60" baseType="lpstr">
      <vt:lpstr>2  Titr</vt:lpstr>
      <vt:lpstr>Arial</vt:lpstr>
      <vt:lpstr>B Kamran</vt:lpstr>
      <vt:lpstr>B Lotus</vt:lpstr>
      <vt:lpstr>B Mitra</vt:lpstr>
      <vt:lpstr>B Nazanin</vt:lpstr>
      <vt:lpstr>B Titr</vt:lpstr>
      <vt:lpstr>B Zar</vt:lpstr>
      <vt:lpstr>Calibri</vt:lpstr>
      <vt:lpstr>IranNastaliq</vt:lpstr>
      <vt:lpstr>Nazanin</vt:lpstr>
      <vt:lpstr>Times New Roman</vt:lpstr>
      <vt:lpstr>Wingdings</vt:lpstr>
      <vt:lpstr>Wingdings 2</vt:lpstr>
      <vt:lpstr>Office Theme</vt:lpstr>
      <vt:lpstr>Clip</vt:lpstr>
      <vt:lpstr>PowerPoint Presentation</vt:lpstr>
      <vt:lpstr>PowerPoint Presentation</vt:lpstr>
      <vt:lpstr>اهداف یادگیری</vt:lpstr>
      <vt:lpstr>خودارزیابی</vt:lpstr>
      <vt:lpstr> عمر ما چگونه مي گذرد؟ </vt:lpstr>
      <vt:lpstr>168 ساعت در هفته</vt:lpstr>
      <vt:lpstr>سئوال</vt:lpstr>
      <vt:lpstr>والعصر</vt:lpstr>
      <vt:lpstr>حضرت علی علیه السلام</vt:lpstr>
      <vt:lpstr>سقراط</vt:lpstr>
      <vt:lpstr>زمان و مدیریت زمان</vt:lpstr>
      <vt:lpstr>مهمترین زمان ها کدام است؟</vt:lpstr>
      <vt:lpstr>چرا مدیریت زمان؟</vt:lpstr>
      <vt:lpstr>مدیریت زمان به چه معنا است؟</vt:lpstr>
      <vt:lpstr>نتایج یک مطالعه</vt:lpstr>
      <vt:lpstr>چه چیزی می خواهیم؟-هدفگذازی</vt:lpstr>
      <vt:lpstr>ویژگی های یک هدف خوب</vt:lpstr>
      <vt:lpstr>اگر هدف نباشد</vt:lpstr>
      <vt:lpstr>انواع اهداف</vt:lpstr>
      <vt:lpstr>انواع اهداف</vt:lpstr>
      <vt:lpstr>تبدیل اهداف به کارها چطور یک گاو را خوزده می شود؟</vt:lpstr>
      <vt:lpstr>نمونه: سمینار کلاسی درس مدیریت منابع انسانی پیشرفته</vt:lpstr>
      <vt:lpstr>انواع فعالیت ها</vt:lpstr>
      <vt:lpstr>PowerPoint Presentation</vt:lpstr>
      <vt:lpstr>نمونه جدول مدیریت زمان</vt:lpstr>
      <vt:lpstr>PowerPoint Presentation</vt:lpstr>
      <vt:lpstr>PowerPoint Presentation</vt:lpstr>
      <vt:lpstr>PowerPoint Presentation</vt:lpstr>
      <vt:lpstr>عوامل اتلاف زمان</vt:lpstr>
      <vt:lpstr>مهارت نه گفتن</vt:lpstr>
      <vt:lpstr>شخصیت ضعیف</vt:lpstr>
      <vt:lpstr>به تعویق انداختن</vt:lpstr>
      <vt:lpstr>کمال طلبی</vt:lpstr>
      <vt:lpstr>اهمال کاری- طفره روی</vt:lpstr>
      <vt:lpstr>بحث و جدل </vt:lpstr>
      <vt:lpstr>تماس های تلفنی، اینترنت و شبکه های مجازی</vt:lpstr>
      <vt:lpstr>توسعه نگرش ها و ارزش های مناسب</vt:lpstr>
      <vt:lpstr>تکنیک های موثر مدیریت زمان</vt:lpstr>
      <vt:lpstr>تکنیک های موثر مدیریت زمان</vt:lpstr>
      <vt:lpstr>را ه های غلبه بر اتلاف وقت</vt:lpstr>
      <vt:lpstr>قانون 80/20 را هیچ گاه فراموش نکنید!</vt:lpstr>
      <vt:lpstr>روانشناسان معتقدند كه تقريباً 21 روز زمان لازم است تا فرد عادت هاي خود را تغيير دهد.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h1</dc:creator>
  <cp:lastModifiedBy>Sayed Ali</cp:lastModifiedBy>
  <cp:revision>36</cp:revision>
  <dcterms:created xsi:type="dcterms:W3CDTF">2006-08-16T00:00:00Z</dcterms:created>
  <dcterms:modified xsi:type="dcterms:W3CDTF">2018-12-18T12:23:11Z</dcterms:modified>
</cp:coreProperties>
</file>