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8" r:id="rId3"/>
    <p:sldId id="259" r:id="rId4"/>
    <p:sldId id="260" r:id="rId5"/>
    <p:sldId id="278" r:id="rId6"/>
    <p:sldId id="279" r:id="rId7"/>
    <p:sldId id="281" r:id="rId8"/>
    <p:sldId id="282"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 id="298" r:id="rId25"/>
    <p:sldId id="300" r:id="rId26"/>
    <p:sldId id="301" r:id="rId27"/>
    <p:sldId id="302" r:id="rId28"/>
    <p:sldId id="303" r:id="rId29"/>
    <p:sldId id="304" r:id="rId30"/>
    <p:sldId id="305" r:id="rId31"/>
    <p:sldId id="306" r:id="rId32"/>
    <p:sldId id="307" r:id="rId33"/>
    <p:sldId id="308" r:id="rId34"/>
    <p:sldId id="309" r:id="rId35"/>
    <p:sldId id="310" r:id="rId36"/>
    <p:sldId id="311" r:id="rId37"/>
    <p:sldId id="312" r:id="rId38"/>
    <p:sldId id="313" r:id="rId39"/>
    <p:sldId id="314" r:id="rId40"/>
    <p:sldId id="315" r:id="rId41"/>
    <p:sldId id="31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B6A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67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7EEE83-CBE8-438D-87F2-050BFD5D5FA7}" type="doc">
      <dgm:prSet loTypeId="urn:microsoft.com/office/officeart/2005/8/layout/chevron1" loCatId="process" qsTypeId="urn:microsoft.com/office/officeart/2005/8/quickstyle/3d3" qsCatId="3D" csTypeId="urn:microsoft.com/office/officeart/2005/8/colors/accent0_2" csCatId="mainScheme" phldr="1"/>
      <dgm:spPr/>
      <dgm:t>
        <a:bodyPr/>
        <a:lstStyle/>
        <a:p>
          <a:endParaRPr lang="en-US"/>
        </a:p>
      </dgm:t>
    </dgm:pt>
    <dgm:pt modelId="{0FFEF3A8-3EE2-4D3F-B0F2-181CB99BBCAA}">
      <dgm:prSet phldrT="[Text]"/>
      <dgm:spPr>
        <a:solidFill>
          <a:srgbClr val="FFFF00"/>
        </a:solidFill>
      </dgm:spPr>
      <dgm:t>
        <a:bodyPr/>
        <a:lstStyle/>
        <a:p>
          <a:r>
            <a:rPr lang="en-US" b="1" dirty="0" smtClean="0"/>
            <a:t>1880</a:t>
          </a:r>
          <a:endParaRPr lang="en-US" b="1" dirty="0"/>
        </a:p>
      </dgm:t>
    </dgm:pt>
    <dgm:pt modelId="{1802CAB5-88DC-4C3F-96A5-7C461B6153A3}" type="parTrans" cxnId="{8EF0AAF5-4E51-45CB-B077-BED902C345D6}">
      <dgm:prSet/>
      <dgm:spPr/>
      <dgm:t>
        <a:bodyPr/>
        <a:lstStyle/>
        <a:p>
          <a:endParaRPr lang="en-US"/>
        </a:p>
      </dgm:t>
    </dgm:pt>
    <dgm:pt modelId="{384D8C61-2031-48D5-90E5-D035698276F8}" type="sibTrans" cxnId="{8EF0AAF5-4E51-45CB-B077-BED902C345D6}">
      <dgm:prSet/>
      <dgm:spPr/>
      <dgm:t>
        <a:bodyPr/>
        <a:lstStyle/>
        <a:p>
          <a:endParaRPr lang="en-US"/>
        </a:p>
      </dgm:t>
    </dgm:pt>
    <dgm:pt modelId="{BD9C71CD-4688-4DC9-8A3F-31DDCDAE732F}">
      <dgm:prSet phldrT="[Text]"/>
      <dgm:spPr>
        <a:solidFill>
          <a:srgbClr val="FFFF00"/>
        </a:solidFill>
      </dgm:spPr>
      <dgm:t>
        <a:bodyPr/>
        <a:lstStyle/>
        <a:p>
          <a:r>
            <a:rPr lang="en-US" b="1" dirty="0" smtClean="0"/>
            <a:t>1890</a:t>
          </a:r>
          <a:endParaRPr lang="en-US" b="1" dirty="0"/>
        </a:p>
      </dgm:t>
    </dgm:pt>
    <dgm:pt modelId="{7BB26C19-BC98-4F39-BCCD-F85BCE6ED75D}" type="parTrans" cxnId="{3E56E0B5-0DF1-44C2-A027-AE11F3CB7D4D}">
      <dgm:prSet/>
      <dgm:spPr/>
      <dgm:t>
        <a:bodyPr/>
        <a:lstStyle/>
        <a:p>
          <a:endParaRPr lang="en-US"/>
        </a:p>
      </dgm:t>
    </dgm:pt>
    <dgm:pt modelId="{358AA4F4-B537-4FED-B46F-3BD785F2385F}" type="sibTrans" cxnId="{3E56E0B5-0DF1-44C2-A027-AE11F3CB7D4D}">
      <dgm:prSet/>
      <dgm:spPr/>
      <dgm:t>
        <a:bodyPr/>
        <a:lstStyle/>
        <a:p>
          <a:endParaRPr lang="en-US"/>
        </a:p>
      </dgm:t>
    </dgm:pt>
    <dgm:pt modelId="{692E6598-5546-424C-9BDD-6BEE08C9B9AC}">
      <dgm:prSet phldrT="[Text]"/>
      <dgm:spPr/>
      <dgm:t>
        <a:bodyPr/>
        <a:lstStyle/>
        <a:p>
          <a:r>
            <a:rPr lang="en-US" b="1" dirty="0" smtClean="0"/>
            <a:t>1960</a:t>
          </a:r>
          <a:endParaRPr lang="en-US" b="1" dirty="0"/>
        </a:p>
      </dgm:t>
    </dgm:pt>
    <dgm:pt modelId="{F7237244-B886-41C9-850C-CCE588AA61FA}" type="parTrans" cxnId="{AB6F56B3-5B31-4C09-BE0A-E4FA25F73A23}">
      <dgm:prSet/>
      <dgm:spPr/>
      <dgm:t>
        <a:bodyPr/>
        <a:lstStyle/>
        <a:p>
          <a:endParaRPr lang="en-US"/>
        </a:p>
      </dgm:t>
    </dgm:pt>
    <dgm:pt modelId="{D7A4D25C-8296-436F-9D47-468A5970FCCF}" type="sibTrans" cxnId="{AB6F56B3-5B31-4C09-BE0A-E4FA25F73A23}">
      <dgm:prSet/>
      <dgm:spPr/>
      <dgm:t>
        <a:bodyPr/>
        <a:lstStyle/>
        <a:p>
          <a:endParaRPr lang="en-US"/>
        </a:p>
      </dgm:t>
    </dgm:pt>
    <dgm:pt modelId="{521D49F7-CDC1-4831-9EA2-58B7581E6E3B}">
      <dgm:prSet/>
      <dgm:spPr>
        <a:solidFill>
          <a:srgbClr val="FFFF00"/>
        </a:solidFill>
      </dgm:spPr>
      <dgm:t>
        <a:bodyPr/>
        <a:lstStyle/>
        <a:p>
          <a:r>
            <a:rPr lang="en-US" b="1" dirty="0" smtClean="0"/>
            <a:t>1900</a:t>
          </a:r>
          <a:endParaRPr lang="en-US" b="1" dirty="0"/>
        </a:p>
      </dgm:t>
    </dgm:pt>
    <dgm:pt modelId="{BAA2A5F6-9B89-4AC6-A3ED-859FCDA26ED6}" type="parTrans" cxnId="{F73D1AA3-9F95-4EDE-AD54-EDB7131A00E4}">
      <dgm:prSet/>
      <dgm:spPr/>
      <dgm:t>
        <a:bodyPr/>
        <a:lstStyle/>
        <a:p>
          <a:endParaRPr lang="en-US"/>
        </a:p>
      </dgm:t>
    </dgm:pt>
    <dgm:pt modelId="{FFD43D59-1817-47DD-83CE-18FFBED38568}" type="sibTrans" cxnId="{F73D1AA3-9F95-4EDE-AD54-EDB7131A00E4}">
      <dgm:prSet/>
      <dgm:spPr/>
      <dgm:t>
        <a:bodyPr/>
        <a:lstStyle/>
        <a:p>
          <a:endParaRPr lang="en-US"/>
        </a:p>
      </dgm:t>
    </dgm:pt>
    <dgm:pt modelId="{D908DBC1-C181-465F-9095-6C583086FD84}">
      <dgm:prSet/>
      <dgm:spPr>
        <a:solidFill>
          <a:srgbClr val="FFFF00"/>
        </a:solidFill>
      </dgm:spPr>
      <dgm:t>
        <a:bodyPr/>
        <a:lstStyle/>
        <a:p>
          <a:r>
            <a:rPr lang="en-US" b="1" dirty="0" smtClean="0"/>
            <a:t>1910</a:t>
          </a:r>
          <a:endParaRPr lang="en-US" b="1" dirty="0"/>
        </a:p>
      </dgm:t>
    </dgm:pt>
    <dgm:pt modelId="{6F6084A1-1E59-4A28-BAF7-2E91B54C5193}" type="parTrans" cxnId="{A0175A92-3874-4BFC-950A-FA16C0D1A0D9}">
      <dgm:prSet/>
      <dgm:spPr/>
      <dgm:t>
        <a:bodyPr/>
        <a:lstStyle/>
        <a:p>
          <a:endParaRPr lang="en-US"/>
        </a:p>
      </dgm:t>
    </dgm:pt>
    <dgm:pt modelId="{99949E26-2EE4-4D7E-9377-06F403A37A61}" type="sibTrans" cxnId="{A0175A92-3874-4BFC-950A-FA16C0D1A0D9}">
      <dgm:prSet/>
      <dgm:spPr/>
      <dgm:t>
        <a:bodyPr/>
        <a:lstStyle/>
        <a:p>
          <a:endParaRPr lang="en-US"/>
        </a:p>
      </dgm:t>
    </dgm:pt>
    <dgm:pt modelId="{B13BACD1-9C48-47DA-BFC6-B3F6A6DDE168}">
      <dgm:prSet/>
      <dgm:spPr/>
      <dgm:t>
        <a:bodyPr/>
        <a:lstStyle/>
        <a:p>
          <a:r>
            <a:rPr lang="en-US" b="1" dirty="0" smtClean="0"/>
            <a:t>1920</a:t>
          </a:r>
          <a:endParaRPr lang="en-US" b="1" dirty="0"/>
        </a:p>
      </dgm:t>
    </dgm:pt>
    <dgm:pt modelId="{D2066493-CBA8-43E9-AABE-62C3F796F847}" type="parTrans" cxnId="{DEF31889-C255-40EF-9519-804F8CF52309}">
      <dgm:prSet/>
      <dgm:spPr/>
      <dgm:t>
        <a:bodyPr/>
        <a:lstStyle/>
        <a:p>
          <a:endParaRPr lang="en-US"/>
        </a:p>
      </dgm:t>
    </dgm:pt>
    <dgm:pt modelId="{390F610F-B180-4169-8D5D-47D91938D2FA}" type="sibTrans" cxnId="{DEF31889-C255-40EF-9519-804F8CF52309}">
      <dgm:prSet/>
      <dgm:spPr/>
      <dgm:t>
        <a:bodyPr/>
        <a:lstStyle/>
        <a:p>
          <a:endParaRPr lang="en-US"/>
        </a:p>
      </dgm:t>
    </dgm:pt>
    <dgm:pt modelId="{37D0F60A-539D-4999-8891-99515BCCACEC}">
      <dgm:prSet/>
      <dgm:spPr/>
      <dgm:t>
        <a:bodyPr/>
        <a:lstStyle/>
        <a:p>
          <a:r>
            <a:rPr lang="en-US" b="1" dirty="0" smtClean="0"/>
            <a:t>1930</a:t>
          </a:r>
          <a:endParaRPr lang="en-US" b="1" dirty="0"/>
        </a:p>
      </dgm:t>
    </dgm:pt>
    <dgm:pt modelId="{0BD5238C-9E49-41B8-8496-C405B44EFDF1}" type="parTrans" cxnId="{3519C750-5C02-4BE2-8AF9-E99CA1CDAD71}">
      <dgm:prSet/>
      <dgm:spPr/>
      <dgm:t>
        <a:bodyPr/>
        <a:lstStyle/>
        <a:p>
          <a:endParaRPr lang="en-US"/>
        </a:p>
      </dgm:t>
    </dgm:pt>
    <dgm:pt modelId="{B83B72A1-245A-423B-B006-58FB33D1258E}" type="sibTrans" cxnId="{3519C750-5C02-4BE2-8AF9-E99CA1CDAD71}">
      <dgm:prSet/>
      <dgm:spPr/>
      <dgm:t>
        <a:bodyPr/>
        <a:lstStyle/>
        <a:p>
          <a:endParaRPr lang="en-US"/>
        </a:p>
      </dgm:t>
    </dgm:pt>
    <dgm:pt modelId="{9649284B-7B99-4472-8023-DE66FE3E1EC2}">
      <dgm:prSet/>
      <dgm:spPr/>
      <dgm:t>
        <a:bodyPr/>
        <a:lstStyle/>
        <a:p>
          <a:r>
            <a:rPr lang="en-US" b="1" dirty="0" smtClean="0"/>
            <a:t>1940</a:t>
          </a:r>
          <a:endParaRPr lang="en-US" b="1" dirty="0"/>
        </a:p>
      </dgm:t>
    </dgm:pt>
    <dgm:pt modelId="{5A630BEF-8999-46EB-AF44-03C66BC9D05F}" type="parTrans" cxnId="{DC372E40-15AA-4F82-A7BA-A9FD403044FF}">
      <dgm:prSet/>
      <dgm:spPr/>
      <dgm:t>
        <a:bodyPr/>
        <a:lstStyle/>
        <a:p>
          <a:endParaRPr lang="en-US"/>
        </a:p>
      </dgm:t>
    </dgm:pt>
    <dgm:pt modelId="{C774B2D0-D2C0-4969-88C8-504C92E6B02E}" type="sibTrans" cxnId="{DC372E40-15AA-4F82-A7BA-A9FD403044FF}">
      <dgm:prSet/>
      <dgm:spPr/>
      <dgm:t>
        <a:bodyPr/>
        <a:lstStyle/>
        <a:p>
          <a:endParaRPr lang="en-US"/>
        </a:p>
      </dgm:t>
    </dgm:pt>
    <dgm:pt modelId="{28D38480-8551-4AD9-81E6-926F4A2ADD44}">
      <dgm:prSet/>
      <dgm:spPr/>
      <dgm:t>
        <a:bodyPr/>
        <a:lstStyle/>
        <a:p>
          <a:r>
            <a:rPr lang="en-US" b="1" dirty="0" smtClean="0"/>
            <a:t>1950</a:t>
          </a:r>
          <a:endParaRPr lang="en-US" b="1" dirty="0"/>
        </a:p>
      </dgm:t>
    </dgm:pt>
    <dgm:pt modelId="{C0B789AA-713E-4534-9670-F600D15FFF2A}" type="parTrans" cxnId="{B9A35F02-4B7B-4646-8B41-9FCE00FC07AA}">
      <dgm:prSet/>
      <dgm:spPr/>
      <dgm:t>
        <a:bodyPr/>
        <a:lstStyle/>
        <a:p>
          <a:endParaRPr lang="en-US"/>
        </a:p>
      </dgm:t>
    </dgm:pt>
    <dgm:pt modelId="{8D15749D-32EE-4FFA-BA77-94D657D51480}" type="sibTrans" cxnId="{B9A35F02-4B7B-4646-8B41-9FCE00FC07AA}">
      <dgm:prSet/>
      <dgm:spPr/>
      <dgm:t>
        <a:bodyPr/>
        <a:lstStyle/>
        <a:p>
          <a:endParaRPr lang="en-US"/>
        </a:p>
      </dgm:t>
    </dgm:pt>
    <dgm:pt modelId="{383E6FDA-F16D-4DC1-BA89-6214EBF62B28}">
      <dgm:prSet/>
      <dgm:spPr/>
      <dgm:t>
        <a:bodyPr/>
        <a:lstStyle/>
        <a:p>
          <a:r>
            <a:rPr lang="en-US" b="1" dirty="0" smtClean="0"/>
            <a:t>1970</a:t>
          </a:r>
          <a:endParaRPr lang="en-US" b="1" dirty="0"/>
        </a:p>
      </dgm:t>
    </dgm:pt>
    <dgm:pt modelId="{A485BF7A-EE09-4E55-A14C-414275DC6F5E}" type="parTrans" cxnId="{2C0CBDC1-0F3E-4ECD-BE98-30A056B8A80A}">
      <dgm:prSet/>
      <dgm:spPr/>
      <dgm:t>
        <a:bodyPr/>
        <a:lstStyle/>
        <a:p>
          <a:endParaRPr lang="en-US"/>
        </a:p>
      </dgm:t>
    </dgm:pt>
    <dgm:pt modelId="{E2F4EB33-F0AA-4290-89EE-2C5063D521F1}" type="sibTrans" cxnId="{2C0CBDC1-0F3E-4ECD-BE98-30A056B8A80A}">
      <dgm:prSet/>
      <dgm:spPr/>
      <dgm:t>
        <a:bodyPr/>
        <a:lstStyle/>
        <a:p>
          <a:endParaRPr lang="en-US"/>
        </a:p>
      </dgm:t>
    </dgm:pt>
    <dgm:pt modelId="{36ACC8A3-79EA-4B68-9EC6-6F79DA82A815}">
      <dgm:prSet/>
      <dgm:spPr/>
      <dgm:t>
        <a:bodyPr/>
        <a:lstStyle/>
        <a:p>
          <a:r>
            <a:rPr lang="en-US" b="1" dirty="0" smtClean="0"/>
            <a:t>1980</a:t>
          </a:r>
          <a:endParaRPr lang="en-US" b="1" dirty="0"/>
        </a:p>
      </dgm:t>
    </dgm:pt>
    <dgm:pt modelId="{F451A5E3-91B3-49FD-9B14-5727AF76E6E3}" type="parTrans" cxnId="{7C5106B2-3EB1-4C4C-8F48-82083452AFC1}">
      <dgm:prSet/>
      <dgm:spPr/>
      <dgm:t>
        <a:bodyPr/>
        <a:lstStyle/>
        <a:p>
          <a:endParaRPr lang="en-US"/>
        </a:p>
      </dgm:t>
    </dgm:pt>
    <dgm:pt modelId="{1E716F74-15EB-4DB5-9778-8C47F22450CD}" type="sibTrans" cxnId="{7C5106B2-3EB1-4C4C-8F48-82083452AFC1}">
      <dgm:prSet/>
      <dgm:spPr/>
      <dgm:t>
        <a:bodyPr/>
        <a:lstStyle/>
        <a:p>
          <a:endParaRPr lang="en-US"/>
        </a:p>
      </dgm:t>
    </dgm:pt>
    <dgm:pt modelId="{A58AC033-4F87-4578-8695-8FE9AF3E6EE3}">
      <dgm:prSet/>
      <dgm:spPr/>
      <dgm:t>
        <a:bodyPr/>
        <a:lstStyle/>
        <a:p>
          <a:r>
            <a:rPr lang="en-US" b="1" dirty="0" smtClean="0"/>
            <a:t>1990</a:t>
          </a:r>
          <a:endParaRPr lang="en-US" b="1" dirty="0"/>
        </a:p>
      </dgm:t>
    </dgm:pt>
    <dgm:pt modelId="{9E8455E8-89B3-4085-B8BE-0061DFE77625}" type="parTrans" cxnId="{F2C78262-4BB4-4334-9221-44FF2FC8E9A8}">
      <dgm:prSet/>
      <dgm:spPr/>
      <dgm:t>
        <a:bodyPr/>
        <a:lstStyle/>
        <a:p>
          <a:endParaRPr lang="en-US"/>
        </a:p>
      </dgm:t>
    </dgm:pt>
    <dgm:pt modelId="{CB734DC7-056F-4654-8229-2EABD2DB0192}" type="sibTrans" cxnId="{F2C78262-4BB4-4334-9221-44FF2FC8E9A8}">
      <dgm:prSet/>
      <dgm:spPr/>
      <dgm:t>
        <a:bodyPr/>
        <a:lstStyle/>
        <a:p>
          <a:endParaRPr lang="en-US"/>
        </a:p>
      </dgm:t>
    </dgm:pt>
    <dgm:pt modelId="{6272488B-385D-4863-B568-31C09776848D}">
      <dgm:prSet/>
      <dgm:spPr/>
      <dgm:t>
        <a:bodyPr/>
        <a:lstStyle/>
        <a:p>
          <a:r>
            <a:rPr lang="en-US" b="1" dirty="0" smtClean="0"/>
            <a:t>2000</a:t>
          </a:r>
          <a:endParaRPr lang="en-US" b="1" dirty="0"/>
        </a:p>
      </dgm:t>
    </dgm:pt>
    <dgm:pt modelId="{6F305793-2AAD-448A-A260-A7AE85F88917}" type="parTrans" cxnId="{40C2F12D-4643-41AB-9D58-D87A92C94937}">
      <dgm:prSet/>
      <dgm:spPr/>
      <dgm:t>
        <a:bodyPr/>
        <a:lstStyle/>
        <a:p>
          <a:endParaRPr lang="en-US"/>
        </a:p>
      </dgm:t>
    </dgm:pt>
    <dgm:pt modelId="{F12764A9-7ED7-4FE1-982D-AFEC42DF9E5A}" type="sibTrans" cxnId="{40C2F12D-4643-41AB-9D58-D87A92C94937}">
      <dgm:prSet/>
      <dgm:spPr/>
      <dgm:t>
        <a:bodyPr/>
        <a:lstStyle/>
        <a:p>
          <a:endParaRPr lang="en-US"/>
        </a:p>
      </dgm:t>
    </dgm:pt>
    <dgm:pt modelId="{536339C8-00B8-4AC1-8B03-0CED785100B7}" type="pres">
      <dgm:prSet presAssocID="{467EEE83-CBE8-438D-87F2-050BFD5D5FA7}" presName="Name0" presStyleCnt="0">
        <dgm:presLayoutVars>
          <dgm:dir/>
          <dgm:animLvl val="lvl"/>
          <dgm:resizeHandles val="exact"/>
        </dgm:presLayoutVars>
      </dgm:prSet>
      <dgm:spPr/>
      <dgm:t>
        <a:bodyPr/>
        <a:lstStyle/>
        <a:p>
          <a:endParaRPr lang="en-US"/>
        </a:p>
      </dgm:t>
    </dgm:pt>
    <dgm:pt modelId="{F365D2A6-5BA5-4C34-A7CA-258558EE6832}" type="pres">
      <dgm:prSet presAssocID="{0FFEF3A8-3EE2-4D3F-B0F2-181CB99BBCAA}" presName="parTxOnly" presStyleLbl="node1" presStyleIdx="0" presStyleCnt="13" custAng="5400000" custScaleY="126646" custLinFactY="-339109" custLinFactNeighborX="3881" custLinFactNeighborY="-400000">
        <dgm:presLayoutVars>
          <dgm:chMax val="0"/>
          <dgm:chPref val="0"/>
          <dgm:bulletEnabled val="1"/>
        </dgm:presLayoutVars>
      </dgm:prSet>
      <dgm:spPr/>
      <dgm:t>
        <a:bodyPr/>
        <a:lstStyle/>
        <a:p>
          <a:endParaRPr lang="en-US"/>
        </a:p>
      </dgm:t>
    </dgm:pt>
    <dgm:pt modelId="{FF5109CE-04F2-4265-A946-54A8337DC369}" type="pres">
      <dgm:prSet presAssocID="{384D8C61-2031-48D5-90E5-D035698276F8}" presName="parTxOnlySpace" presStyleCnt="0"/>
      <dgm:spPr/>
    </dgm:pt>
    <dgm:pt modelId="{C74B6854-93B6-4071-9BEF-1222682C043D}" type="pres">
      <dgm:prSet presAssocID="{BD9C71CD-4688-4DC9-8A3F-31DDCDAE732F}" presName="parTxOnly" presStyleLbl="node1" presStyleIdx="1" presStyleCnt="13" custAng="5400000" custScaleY="126646" custLinFactX="-79612" custLinFactY="-200000" custLinFactNeighborX="-100000" custLinFactNeighborY="-285788">
        <dgm:presLayoutVars>
          <dgm:chMax val="0"/>
          <dgm:chPref val="0"/>
          <dgm:bulletEnabled val="1"/>
        </dgm:presLayoutVars>
      </dgm:prSet>
      <dgm:spPr/>
      <dgm:t>
        <a:bodyPr/>
        <a:lstStyle/>
        <a:p>
          <a:endParaRPr lang="en-US"/>
        </a:p>
      </dgm:t>
    </dgm:pt>
    <dgm:pt modelId="{D95DE067-F163-4DCF-AA9F-1DF4B8E294FF}" type="pres">
      <dgm:prSet presAssocID="{358AA4F4-B537-4FED-B46F-3BD785F2385F}" presName="parTxOnlySpace" presStyleCnt="0"/>
      <dgm:spPr/>
    </dgm:pt>
    <dgm:pt modelId="{D70FA405-8EAD-4767-AC22-91FBC7982BDB}" type="pres">
      <dgm:prSet presAssocID="{521D49F7-CDC1-4831-9EA2-58B7581E6E3B}" presName="parTxOnly" presStyleLbl="node1" presStyleIdx="2" presStyleCnt="13" custAng="5400000" custScaleY="126646" custLinFactX="-159612" custLinFactY="-100000" custLinFactNeighborX="-200000" custLinFactNeighborY="-132467">
        <dgm:presLayoutVars>
          <dgm:chMax val="0"/>
          <dgm:chPref val="0"/>
          <dgm:bulletEnabled val="1"/>
        </dgm:presLayoutVars>
      </dgm:prSet>
      <dgm:spPr/>
      <dgm:t>
        <a:bodyPr/>
        <a:lstStyle/>
        <a:p>
          <a:endParaRPr lang="en-US"/>
        </a:p>
      </dgm:t>
    </dgm:pt>
    <dgm:pt modelId="{C0F3A40F-4AF3-4DF8-AB35-4B48814B2032}" type="pres">
      <dgm:prSet presAssocID="{FFD43D59-1817-47DD-83CE-18FFBED38568}" presName="parTxOnlySpace" presStyleCnt="0"/>
      <dgm:spPr/>
    </dgm:pt>
    <dgm:pt modelId="{1AF7528E-4062-4D19-954F-6E1E45F5E236}" type="pres">
      <dgm:prSet presAssocID="{D908DBC1-C181-465F-9095-6C583086FD84}" presName="parTxOnly" presStyleLbl="node1" presStyleIdx="3" presStyleCnt="13" custAng="5400000" custScaleY="126646" custLinFactX="-239606" custLinFactNeighborX="-300000" custLinFactNeighborY="20853">
        <dgm:presLayoutVars>
          <dgm:chMax val="0"/>
          <dgm:chPref val="0"/>
          <dgm:bulletEnabled val="1"/>
        </dgm:presLayoutVars>
      </dgm:prSet>
      <dgm:spPr/>
      <dgm:t>
        <a:bodyPr/>
        <a:lstStyle/>
        <a:p>
          <a:endParaRPr lang="en-US"/>
        </a:p>
      </dgm:t>
    </dgm:pt>
    <dgm:pt modelId="{AF7DD5FF-B17E-4A40-89DB-9449471B59B5}" type="pres">
      <dgm:prSet presAssocID="{99949E26-2EE4-4D7E-9377-06F403A37A61}" presName="parTxOnlySpace" presStyleCnt="0"/>
      <dgm:spPr/>
    </dgm:pt>
    <dgm:pt modelId="{CF8722A6-1E7A-4413-A6EC-63161DA21280}" type="pres">
      <dgm:prSet presAssocID="{B13BACD1-9C48-47DA-BFC6-B3F6A6DDE168}" presName="parTxOnly" presStyleLbl="node1" presStyleIdx="4" presStyleCnt="13" custAng="5400000" custScaleY="126646" custLinFactX="-319612" custLinFactY="100000" custLinFactNeighborX="-400000" custLinFactNeighborY="199506">
        <dgm:presLayoutVars>
          <dgm:chMax val="0"/>
          <dgm:chPref val="0"/>
          <dgm:bulletEnabled val="1"/>
        </dgm:presLayoutVars>
      </dgm:prSet>
      <dgm:spPr/>
      <dgm:t>
        <a:bodyPr/>
        <a:lstStyle/>
        <a:p>
          <a:endParaRPr lang="en-US"/>
        </a:p>
      </dgm:t>
    </dgm:pt>
    <dgm:pt modelId="{48923792-7EE7-4804-B35C-B060D0E71352}" type="pres">
      <dgm:prSet presAssocID="{390F610F-B180-4169-8D5D-47D91938D2FA}" presName="parTxOnlySpace" presStyleCnt="0"/>
      <dgm:spPr/>
    </dgm:pt>
    <dgm:pt modelId="{A3775D5D-4B7B-49D1-A268-C93035410619}" type="pres">
      <dgm:prSet presAssocID="{37D0F60A-539D-4999-8891-99515BCCACEC}" presName="parTxOnly" presStyleLbl="node1" presStyleIdx="5" presStyleCnt="13" custAng="5400000" custScaleY="126646" custLinFactX="-400000" custLinFactY="278159" custLinFactNeighborX="-496118" custLinFactNeighborY="300000">
        <dgm:presLayoutVars>
          <dgm:chMax val="0"/>
          <dgm:chPref val="0"/>
          <dgm:bulletEnabled val="1"/>
        </dgm:presLayoutVars>
      </dgm:prSet>
      <dgm:spPr/>
      <dgm:t>
        <a:bodyPr/>
        <a:lstStyle/>
        <a:p>
          <a:endParaRPr lang="en-US"/>
        </a:p>
      </dgm:t>
    </dgm:pt>
    <dgm:pt modelId="{1C4466AE-5E69-4FCE-B88A-A6493EBD83E9}" type="pres">
      <dgm:prSet presAssocID="{B83B72A1-245A-423B-B006-58FB33D1258E}" presName="parTxOnlySpace" presStyleCnt="0"/>
      <dgm:spPr/>
    </dgm:pt>
    <dgm:pt modelId="{B14D1092-504E-49CB-90E1-B59A83DA1301}" type="pres">
      <dgm:prSet presAssocID="{9649284B-7B99-4472-8023-DE66FE3E1EC2}" presName="parTxOnly" presStyleLbl="node1" presStyleIdx="6" presStyleCnt="13" custScaleY="126646" custLinFactX="-423751" custLinFactY="376149" custLinFactNeighborX="-500000" custLinFactNeighborY="400000">
        <dgm:presLayoutVars>
          <dgm:chMax val="0"/>
          <dgm:chPref val="0"/>
          <dgm:bulletEnabled val="1"/>
        </dgm:presLayoutVars>
      </dgm:prSet>
      <dgm:spPr/>
      <dgm:t>
        <a:bodyPr/>
        <a:lstStyle/>
        <a:p>
          <a:endParaRPr lang="en-US"/>
        </a:p>
      </dgm:t>
    </dgm:pt>
    <dgm:pt modelId="{7CFF11BC-8502-47A0-AF3B-552C1599EE56}" type="pres">
      <dgm:prSet presAssocID="{C774B2D0-D2C0-4969-88C8-504C92E6B02E}" presName="parTxOnlySpace" presStyleCnt="0"/>
      <dgm:spPr/>
    </dgm:pt>
    <dgm:pt modelId="{5BE689AB-9FBE-4DAF-8C85-E7E8BF7E4FE4}" type="pres">
      <dgm:prSet presAssocID="{28D38480-8551-4AD9-81E6-926F4A2ADD44}" presName="parTxOnly" presStyleLbl="node1" presStyleIdx="7" presStyleCnt="13" custScaleY="126646" custLinFactX="-411753" custLinFactY="376149" custLinFactNeighborX="-500000" custLinFactNeighborY="400000">
        <dgm:presLayoutVars>
          <dgm:chMax val="0"/>
          <dgm:chPref val="0"/>
          <dgm:bulletEnabled val="1"/>
        </dgm:presLayoutVars>
      </dgm:prSet>
      <dgm:spPr/>
      <dgm:t>
        <a:bodyPr/>
        <a:lstStyle/>
        <a:p>
          <a:endParaRPr lang="en-US"/>
        </a:p>
      </dgm:t>
    </dgm:pt>
    <dgm:pt modelId="{5F02F484-0A16-4E79-AD4D-BDB46EE2955D}" type="pres">
      <dgm:prSet presAssocID="{8D15749D-32EE-4FFA-BA77-94D657D51480}" presName="parTxOnlySpace" presStyleCnt="0"/>
      <dgm:spPr/>
    </dgm:pt>
    <dgm:pt modelId="{35DC2812-F06C-41BB-97CD-1C155F2E22D9}" type="pres">
      <dgm:prSet presAssocID="{692E6598-5546-424C-9BDD-6BEE08C9B9AC}" presName="parTxOnly" presStyleLbl="node1" presStyleIdx="8" presStyleCnt="13" custScaleY="126646" custLinFactX="-401753" custLinFactY="369803" custLinFactNeighborX="-500000" custLinFactNeighborY="400000">
        <dgm:presLayoutVars>
          <dgm:chMax val="0"/>
          <dgm:chPref val="0"/>
          <dgm:bulletEnabled val="1"/>
        </dgm:presLayoutVars>
      </dgm:prSet>
      <dgm:spPr/>
      <dgm:t>
        <a:bodyPr/>
        <a:lstStyle/>
        <a:p>
          <a:endParaRPr lang="en-US"/>
        </a:p>
      </dgm:t>
    </dgm:pt>
    <dgm:pt modelId="{FA054CA0-703D-4013-93F3-A6ED86AC7AC8}" type="pres">
      <dgm:prSet presAssocID="{D7A4D25C-8296-436F-9D47-468A5970FCCF}" presName="parTxOnlySpace" presStyleCnt="0"/>
      <dgm:spPr/>
    </dgm:pt>
    <dgm:pt modelId="{C4B948A5-B522-42E4-9EFF-E9FCD084AE02}" type="pres">
      <dgm:prSet presAssocID="{383E6FDA-F16D-4DC1-BA89-6214EBF62B28}" presName="parTxOnly" presStyleLbl="node1" presStyleIdx="9" presStyleCnt="13" custScaleY="126646" custLinFactX="-400000" custLinFactY="369803" custLinFactNeighborX="-404248" custLinFactNeighborY="400000">
        <dgm:presLayoutVars>
          <dgm:chMax val="0"/>
          <dgm:chPref val="0"/>
          <dgm:bulletEnabled val="1"/>
        </dgm:presLayoutVars>
      </dgm:prSet>
      <dgm:spPr/>
      <dgm:t>
        <a:bodyPr/>
        <a:lstStyle/>
        <a:p>
          <a:endParaRPr lang="en-US"/>
        </a:p>
      </dgm:t>
    </dgm:pt>
    <dgm:pt modelId="{E345C77E-D1B1-45BC-9661-D56DA1ED55ED}" type="pres">
      <dgm:prSet presAssocID="{E2F4EB33-F0AA-4290-89EE-2C5063D521F1}" presName="parTxOnlySpace" presStyleCnt="0"/>
      <dgm:spPr/>
    </dgm:pt>
    <dgm:pt modelId="{BDD13D82-62BB-4A1D-B1DD-C9344D095749}" type="pres">
      <dgm:prSet presAssocID="{36ACC8A3-79EA-4B68-9EC6-6F79DA82A815}" presName="parTxOnly" presStyleLbl="node1" presStyleIdx="10" presStyleCnt="13" custScaleY="126646" custLinFactX="-389096" custLinFactY="369817" custLinFactNeighborX="-400000" custLinFactNeighborY="400000">
        <dgm:presLayoutVars>
          <dgm:chMax val="0"/>
          <dgm:chPref val="0"/>
          <dgm:bulletEnabled val="1"/>
        </dgm:presLayoutVars>
      </dgm:prSet>
      <dgm:spPr/>
      <dgm:t>
        <a:bodyPr/>
        <a:lstStyle/>
        <a:p>
          <a:endParaRPr lang="en-US"/>
        </a:p>
      </dgm:t>
    </dgm:pt>
    <dgm:pt modelId="{F0903D73-7DC4-4BB3-894C-8D2CDDEFB4F3}" type="pres">
      <dgm:prSet presAssocID="{1E716F74-15EB-4DB5-9778-8C47F22450CD}" presName="parTxOnlySpace" presStyleCnt="0"/>
      <dgm:spPr/>
    </dgm:pt>
    <dgm:pt modelId="{DA4D1201-60D3-4CAF-ACD0-9585456CC048}" type="pres">
      <dgm:prSet presAssocID="{A58AC033-4F87-4578-8695-8FE9AF3E6EE3}" presName="parTxOnly" presStyleLbl="node1" presStyleIdx="11" presStyleCnt="13" custScaleY="126646" custLinFactX="-376440" custLinFactY="369803" custLinFactNeighborX="-400000" custLinFactNeighborY="400000">
        <dgm:presLayoutVars>
          <dgm:chMax val="0"/>
          <dgm:chPref val="0"/>
          <dgm:bulletEnabled val="1"/>
        </dgm:presLayoutVars>
      </dgm:prSet>
      <dgm:spPr/>
      <dgm:t>
        <a:bodyPr/>
        <a:lstStyle/>
        <a:p>
          <a:endParaRPr lang="en-US"/>
        </a:p>
      </dgm:t>
    </dgm:pt>
    <dgm:pt modelId="{E252BFBE-F762-48F1-A05B-B4EB48869540}" type="pres">
      <dgm:prSet presAssocID="{CB734DC7-056F-4654-8229-2EABD2DB0192}" presName="parTxOnlySpace" presStyleCnt="0"/>
      <dgm:spPr/>
    </dgm:pt>
    <dgm:pt modelId="{82C26527-ADF8-4D43-A4C4-0BA78204CB7D}" type="pres">
      <dgm:prSet presAssocID="{6272488B-385D-4863-B568-31C09776848D}" presName="parTxOnly" presStyleLbl="node1" presStyleIdx="12" presStyleCnt="13" custScaleY="126646" custLinFactX="-356307" custLinFactY="369803" custLinFactNeighborX="-400000" custLinFactNeighborY="400000">
        <dgm:presLayoutVars>
          <dgm:chMax val="0"/>
          <dgm:chPref val="0"/>
          <dgm:bulletEnabled val="1"/>
        </dgm:presLayoutVars>
      </dgm:prSet>
      <dgm:spPr/>
      <dgm:t>
        <a:bodyPr/>
        <a:lstStyle/>
        <a:p>
          <a:endParaRPr lang="en-US"/>
        </a:p>
      </dgm:t>
    </dgm:pt>
  </dgm:ptLst>
  <dgm:cxnLst>
    <dgm:cxn modelId="{3519C750-5C02-4BE2-8AF9-E99CA1CDAD71}" srcId="{467EEE83-CBE8-438D-87F2-050BFD5D5FA7}" destId="{37D0F60A-539D-4999-8891-99515BCCACEC}" srcOrd="5" destOrd="0" parTransId="{0BD5238C-9E49-41B8-8496-C405B44EFDF1}" sibTransId="{B83B72A1-245A-423B-B006-58FB33D1258E}"/>
    <dgm:cxn modelId="{65E6338A-C5B1-454D-B869-09CED5BD3B53}" type="presOf" srcId="{D908DBC1-C181-465F-9095-6C583086FD84}" destId="{1AF7528E-4062-4D19-954F-6E1E45F5E236}" srcOrd="0" destOrd="0" presId="urn:microsoft.com/office/officeart/2005/8/layout/chevron1"/>
    <dgm:cxn modelId="{40C2F12D-4643-41AB-9D58-D87A92C94937}" srcId="{467EEE83-CBE8-438D-87F2-050BFD5D5FA7}" destId="{6272488B-385D-4863-B568-31C09776848D}" srcOrd="12" destOrd="0" parTransId="{6F305793-2AAD-448A-A260-A7AE85F88917}" sibTransId="{F12764A9-7ED7-4FE1-982D-AFEC42DF9E5A}"/>
    <dgm:cxn modelId="{DEF31889-C255-40EF-9519-804F8CF52309}" srcId="{467EEE83-CBE8-438D-87F2-050BFD5D5FA7}" destId="{B13BACD1-9C48-47DA-BFC6-B3F6A6DDE168}" srcOrd="4" destOrd="0" parTransId="{D2066493-CBA8-43E9-AABE-62C3F796F847}" sibTransId="{390F610F-B180-4169-8D5D-47D91938D2FA}"/>
    <dgm:cxn modelId="{CEBE9957-A531-441C-8E67-CC489A8EAABF}" type="presOf" srcId="{28D38480-8551-4AD9-81E6-926F4A2ADD44}" destId="{5BE689AB-9FBE-4DAF-8C85-E7E8BF7E4FE4}" srcOrd="0" destOrd="0" presId="urn:microsoft.com/office/officeart/2005/8/layout/chevron1"/>
    <dgm:cxn modelId="{F2C78262-4BB4-4334-9221-44FF2FC8E9A8}" srcId="{467EEE83-CBE8-438D-87F2-050BFD5D5FA7}" destId="{A58AC033-4F87-4578-8695-8FE9AF3E6EE3}" srcOrd="11" destOrd="0" parTransId="{9E8455E8-89B3-4085-B8BE-0061DFE77625}" sibTransId="{CB734DC7-056F-4654-8229-2EABD2DB0192}"/>
    <dgm:cxn modelId="{2BAEF5EF-D24A-4ABA-99CA-0BAA2D15516D}" type="presOf" srcId="{9649284B-7B99-4472-8023-DE66FE3E1EC2}" destId="{B14D1092-504E-49CB-90E1-B59A83DA1301}" srcOrd="0" destOrd="0" presId="urn:microsoft.com/office/officeart/2005/8/layout/chevron1"/>
    <dgm:cxn modelId="{A0175A92-3874-4BFC-950A-FA16C0D1A0D9}" srcId="{467EEE83-CBE8-438D-87F2-050BFD5D5FA7}" destId="{D908DBC1-C181-465F-9095-6C583086FD84}" srcOrd="3" destOrd="0" parTransId="{6F6084A1-1E59-4A28-BAF7-2E91B54C5193}" sibTransId="{99949E26-2EE4-4D7E-9377-06F403A37A61}"/>
    <dgm:cxn modelId="{0B4DDE78-706C-4FF9-B6AE-7CF19E7F71E6}" type="presOf" srcId="{467EEE83-CBE8-438D-87F2-050BFD5D5FA7}" destId="{536339C8-00B8-4AC1-8B03-0CED785100B7}" srcOrd="0" destOrd="0" presId="urn:microsoft.com/office/officeart/2005/8/layout/chevron1"/>
    <dgm:cxn modelId="{F73D1AA3-9F95-4EDE-AD54-EDB7131A00E4}" srcId="{467EEE83-CBE8-438D-87F2-050BFD5D5FA7}" destId="{521D49F7-CDC1-4831-9EA2-58B7581E6E3B}" srcOrd="2" destOrd="0" parTransId="{BAA2A5F6-9B89-4AC6-A3ED-859FCDA26ED6}" sibTransId="{FFD43D59-1817-47DD-83CE-18FFBED38568}"/>
    <dgm:cxn modelId="{B7B7DA9E-2838-49E0-8B25-7D4719079C0E}" type="presOf" srcId="{6272488B-385D-4863-B568-31C09776848D}" destId="{82C26527-ADF8-4D43-A4C4-0BA78204CB7D}" srcOrd="0" destOrd="0" presId="urn:microsoft.com/office/officeart/2005/8/layout/chevron1"/>
    <dgm:cxn modelId="{3E56E0B5-0DF1-44C2-A027-AE11F3CB7D4D}" srcId="{467EEE83-CBE8-438D-87F2-050BFD5D5FA7}" destId="{BD9C71CD-4688-4DC9-8A3F-31DDCDAE732F}" srcOrd="1" destOrd="0" parTransId="{7BB26C19-BC98-4F39-BCCD-F85BCE6ED75D}" sibTransId="{358AA4F4-B537-4FED-B46F-3BD785F2385F}"/>
    <dgm:cxn modelId="{8EF0AAF5-4E51-45CB-B077-BED902C345D6}" srcId="{467EEE83-CBE8-438D-87F2-050BFD5D5FA7}" destId="{0FFEF3A8-3EE2-4D3F-B0F2-181CB99BBCAA}" srcOrd="0" destOrd="0" parTransId="{1802CAB5-88DC-4C3F-96A5-7C461B6153A3}" sibTransId="{384D8C61-2031-48D5-90E5-D035698276F8}"/>
    <dgm:cxn modelId="{B9A35F02-4B7B-4646-8B41-9FCE00FC07AA}" srcId="{467EEE83-CBE8-438D-87F2-050BFD5D5FA7}" destId="{28D38480-8551-4AD9-81E6-926F4A2ADD44}" srcOrd="7" destOrd="0" parTransId="{C0B789AA-713E-4534-9670-F600D15FFF2A}" sibTransId="{8D15749D-32EE-4FFA-BA77-94D657D51480}"/>
    <dgm:cxn modelId="{AFD74345-418F-414B-AAA7-FB01617EF9AD}" type="presOf" srcId="{A58AC033-4F87-4578-8695-8FE9AF3E6EE3}" destId="{DA4D1201-60D3-4CAF-ACD0-9585456CC048}" srcOrd="0" destOrd="0" presId="urn:microsoft.com/office/officeart/2005/8/layout/chevron1"/>
    <dgm:cxn modelId="{0D21E8DC-387D-40D1-808B-C6F34B83AE08}" type="presOf" srcId="{BD9C71CD-4688-4DC9-8A3F-31DDCDAE732F}" destId="{C74B6854-93B6-4071-9BEF-1222682C043D}" srcOrd="0" destOrd="0" presId="urn:microsoft.com/office/officeart/2005/8/layout/chevron1"/>
    <dgm:cxn modelId="{A81795E2-B508-4E0D-B1F1-9E284E4D5874}" type="presOf" srcId="{36ACC8A3-79EA-4B68-9EC6-6F79DA82A815}" destId="{BDD13D82-62BB-4A1D-B1DD-C9344D095749}" srcOrd="0" destOrd="0" presId="urn:microsoft.com/office/officeart/2005/8/layout/chevron1"/>
    <dgm:cxn modelId="{2C0CBDC1-0F3E-4ECD-BE98-30A056B8A80A}" srcId="{467EEE83-CBE8-438D-87F2-050BFD5D5FA7}" destId="{383E6FDA-F16D-4DC1-BA89-6214EBF62B28}" srcOrd="9" destOrd="0" parTransId="{A485BF7A-EE09-4E55-A14C-414275DC6F5E}" sibTransId="{E2F4EB33-F0AA-4290-89EE-2C5063D521F1}"/>
    <dgm:cxn modelId="{755C1D76-0394-488D-B7A3-7B52A596D589}" type="presOf" srcId="{521D49F7-CDC1-4831-9EA2-58B7581E6E3B}" destId="{D70FA405-8EAD-4767-AC22-91FBC7982BDB}" srcOrd="0" destOrd="0" presId="urn:microsoft.com/office/officeart/2005/8/layout/chevron1"/>
    <dgm:cxn modelId="{4796CF05-A131-4910-BD51-A39355154FF1}" type="presOf" srcId="{0FFEF3A8-3EE2-4D3F-B0F2-181CB99BBCAA}" destId="{F365D2A6-5BA5-4C34-A7CA-258558EE6832}" srcOrd="0" destOrd="0" presId="urn:microsoft.com/office/officeart/2005/8/layout/chevron1"/>
    <dgm:cxn modelId="{17FAE9A6-3C3C-4937-9A37-4C258985EA7D}" type="presOf" srcId="{383E6FDA-F16D-4DC1-BA89-6214EBF62B28}" destId="{C4B948A5-B522-42E4-9EFF-E9FCD084AE02}" srcOrd="0" destOrd="0" presId="urn:microsoft.com/office/officeart/2005/8/layout/chevron1"/>
    <dgm:cxn modelId="{DC372E40-15AA-4F82-A7BA-A9FD403044FF}" srcId="{467EEE83-CBE8-438D-87F2-050BFD5D5FA7}" destId="{9649284B-7B99-4472-8023-DE66FE3E1EC2}" srcOrd="6" destOrd="0" parTransId="{5A630BEF-8999-46EB-AF44-03C66BC9D05F}" sibTransId="{C774B2D0-D2C0-4969-88C8-504C92E6B02E}"/>
    <dgm:cxn modelId="{D7C54AD8-5B46-422D-A4CF-6B1F10BEB27D}" type="presOf" srcId="{692E6598-5546-424C-9BDD-6BEE08C9B9AC}" destId="{35DC2812-F06C-41BB-97CD-1C155F2E22D9}" srcOrd="0" destOrd="0" presId="urn:microsoft.com/office/officeart/2005/8/layout/chevron1"/>
    <dgm:cxn modelId="{7C5106B2-3EB1-4C4C-8F48-82083452AFC1}" srcId="{467EEE83-CBE8-438D-87F2-050BFD5D5FA7}" destId="{36ACC8A3-79EA-4B68-9EC6-6F79DA82A815}" srcOrd="10" destOrd="0" parTransId="{F451A5E3-91B3-49FD-9B14-5727AF76E6E3}" sibTransId="{1E716F74-15EB-4DB5-9778-8C47F22450CD}"/>
    <dgm:cxn modelId="{C9832844-CE3D-48FA-8DFD-77139A062B24}" type="presOf" srcId="{B13BACD1-9C48-47DA-BFC6-B3F6A6DDE168}" destId="{CF8722A6-1E7A-4413-A6EC-63161DA21280}" srcOrd="0" destOrd="0" presId="urn:microsoft.com/office/officeart/2005/8/layout/chevron1"/>
    <dgm:cxn modelId="{3F2F235D-47CF-4902-B1DA-E3D413B18968}" type="presOf" srcId="{37D0F60A-539D-4999-8891-99515BCCACEC}" destId="{A3775D5D-4B7B-49D1-A268-C93035410619}" srcOrd="0" destOrd="0" presId="urn:microsoft.com/office/officeart/2005/8/layout/chevron1"/>
    <dgm:cxn modelId="{AB6F56B3-5B31-4C09-BE0A-E4FA25F73A23}" srcId="{467EEE83-CBE8-438D-87F2-050BFD5D5FA7}" destId="{692E6598-5546-424C-9BDD-6BEE08C9B9AC}" srcOrd="8" destOrd="0" parTransId="{F7237244-B886-41C9-850C-CCE588AA61FA}" sibTransId="{D7A4D25C-8296-436F-9D47-468A5970FCCF}"/>
    <dgm:cxn modelId="{66157810-70F4-420C-9236-F25EBE7405FB}" type="presParOf" srcId="{536339C8-00B8-4AC1-8B03-0CED785100B7}" destId="{F365D2A6-5BA5-4C34-A7CA-258558EE6832}" srcOrd="0" destOrd="0" presId="urn:microsoft.com/office/officeart/2005/8/layout/chevron1"/>
    <dgm:cxn modelId="{8659A64B-00E5-40D9-9B61-16C9920A1191}" type="presParOf" srcId="{536339C8-00B8-4AC1-8B03-0CED785100B7}" destId="{FF5109CE-04F2-4265-A946-54A8337DC369}" srcOrd="1" destOrd="0" presId="urn:microsoft.com/office/officeart/2005/8/layout/chevron1"/>
    <dgm:cxn modelId="{0464E37C-756E-486A-84AA-4BAE3175E096}" type="presParOf" srcId="{536339C8-00B8-4AC1-8B03-0CED785100B7}" destId="{C74B6854-93B6-4071-9BEF-1222682C043D}" srcOrd="2" destOrd="0" presId="urn:microsoft.com/office/officeart/2005/8/layout/chevron1"/>
    <dgm:cxn modelId="{08144E2F-A177-490B-B1BD-E615C856C179}" type="presParOf" srcId="{536339C8-00B8-4AC1-8B03-0CED785100B7}" destId="{D95DE067-F163-4DCF-AA9F-1DF4B8E294FF}" srcOrd="3" destOrd="0" presId="urn:microsoft.com/office/officeart/2005/8/layout/chevron1"/>
    <dgm:cxn modelId="{E2D1B4BB-126F-41F1-84C5-E268ADFEADB3}" type="presParOf" srcId="{536339C8-00B8-4AC1-8B03-0CED785100B7}" destId="{D70FA405-8EAD-4767-AC22-91FBC7982BDB}" srcOrd="4" destOrd="0" presId="urn:microsoft.com/office/officeart/2005/8/layout/chevron1"/>
    <dgm:cxn modelId="{4C38CA8B-7EBD-4842-83C9-94013F6DA357}" type="presParOf" srcId="{536339C8-00B8-4AC1-8B03-0CED785100B7}" destId="{C0F3A40F-4AF3-4DF8-AB35-4B48814B2032}" srcOrd="5" destOrd="0" presId="urn:microsoft.com/office/officeart/2005/8/layout/chevron1"/>
    <dgm:cxn modelId="{0808E984-85D0-4436-8B67-1B87608F2747}" type="presParOf" srcId="{536339C8-00B8-4AC1-8B03-0CED785100B7}" destId="{1AF7528E-4062-4D19-954F-6E1E45F5E236}" srcOrd="6" destOrd="0" presId="urn:microsoft.com/office/officeart/2005/8/layout/chevron1"/>
    <dgm:cxn modelId="{143CE6E6-7833-4208-A6D1-5643F9EF104E}" type="presParOf" srcId="{536339C8-00B8-4AC1-8B03-0CED785100B7}" destId="{AF7DD5FF-B17E-4A40-89DB-9449471B59B5}" srcOrd="7" destOrd="0" presId="urn:microsoft.com/office/officeart/2005/8/layout/chevron1"/>
    <dgm:cxn modelId="{F3C791ED-E169-4A4E-8170-26D445966DBB}" type="presParOf" srcId="{536339C8-00B8-4AC1-8B03-0CED785100B7}" destId="{CF8722A6-1E7A-4413-A6EC-63161DA21280}" srcOrd="8" destOrd="0" presId="urn:microsoft.com/office/officeart/2005/8/layout/chevron1"/>
    <dgm:cxn modelId="{A0E518E1-BC15-45A3-9EB4-80003ADFB026}" type="presParOf" srcId="{536339C8-00B8-4AC1-8B03-0CED785100B7}" destId="{48923792-7EE7-4804-B35C-B060D0E71352}" srcOrd="9" destOrd="0" presId="urn:microsoft.com/office/officeart/2005/8/layout/chevron1"/>
    <dgm:cxn modelId="{898D7164-1837-4492-B5C5-9124A8492694}" type="presParOf" srcId="{536339C8-00B8-4AC1-8B03-0CED785100B7}" destId="{A3775D5D-4B7B-49D1-A268-C93035410619}" srcOrd="10" destOrd="0" presId="urn:microsoft.com/office/officeart/2005/8/layout/chevron1"/>
    <dgm:cxn modelId="{E9EC80DD-DE4E-416C-9624-6F46EA733D7E}" type="presParOf" srcId="{536339C8-00B8-4AC1-8B03-0CED785100B7}" destId="{1C4466AE-5E69-4FCE-B88A-A6493EBD83E9}" srcOrd="11" destOrd="0" presId="urn:microsoft.com/office/officeart/2005/8/layout/chevron1"/>
    <dgm:cxn modelId="{7938CA29-64DC-41D5-AADD-1253A597EB57}" type="presParOf" srcId="{536339C8-00B8-4AC1-8B03-0CED785100B7}" destId="{B14D1092-504E-49CB-90E1-B59A83DA1301}" srcOrd="12" destOrd="0" presId="urn:microsoft.com/office/officeart/2005/8/layout/chevron1"/>
    <dgm:cxn modelId="{1F6AAC41-335F-4F5C-B958-256CF258D59B}" type="presParOf" srcId="{536339C8-00B8-4AC1-8B03-0CED785100B7}" destId="{7CFF11BC-8502-47A0-AF3B-552C1599EE56}" srcOrd="13" destOrd="0" presId="urn:microsoft.com/office/officeart/2005/8/layout/chevron1"/>
    <dgm:cxn modelId="{DE2635ED-3ED1-45D3-99E2-A47BE575987E}" type="presParOf" srcId="{536339C8-00B8-4AC1-8B03-0CED785100B7}" destId="{5BE689AB-9FBE-4DAF-8C85-E7E8BF7E4FE4}" srcOrd="14" destOrd="0" presId="urn:microsoft.com/office/officeart/2005/8/layout/chevron1"/>
    <dgm:cxn modelId="{CA964D2F-B185-4B30-A1B8-6D085242CF28}" type="presParOf" srcId="{536339C8-00B8-4AC1-8B03-0CED785100B7}" destId="{5F02F484-0A16-4E79-AD4D-BDB46EE2955D}" srcOrd="15" destOrd="0" presId="urn:microsoft.com/office/officeart/2005/8/layout/chevron1"/>
    <dgm:cxn modelId="{37D2F691-BF6E-47D6-B973-AFAECB5CD884}" type="presParOf" srcId="{536339C8-00B8-4AC1-8B03-0CED785100B7}" destId="{35DC2812-F06C-41BB-97CD-1C155F2E22D9}" srcOrd="16" destOrd="0" presId="urn:microsoft.com/office/officeart/2005/8/layout/chevron1"/>
    <dgm:cxn modelId="{A3D5D562-6B5C-482F-B146-2FF06A759E52}" type="presParOf" srcId="{536339C8-00B8-4AC1-8B03-0CED785100B7}" destId="{FA054CA0-703D-4013-93F3-A6ED86AC7AC8}" srcOrd="17" destOrd="0" presId="urn:microsoft.com/office/officeart/2005/8/layout/chevron1"/>
    <dgm:cxn modelId="{92CB512F-0B1C-49FB-9EEC-49E7AA859E52}" type="presParOf" srcId="{536339C8-00B8-4AC1-8B03-0CED785100B7}" destId="{C4B948A5-B522-42E4-9EFF-E9FCD084AE02}" srcOrd="18" destOrd="0" presId="urn:microsoft.com/office/officeart/2005/8/layout/chevron1"/>
    <dgm:cxn modelId="{CAAECD29-B9D3-4D7C-BAF0-8A0D98FAD855}" type="presParOf" srcId="{536339C8-00B8-4AC1-8B03-0CED785100B7}" destId="{E345C77E-D1B1-45BC-9661-D56DA1ED55ED}" srcOrd="19" destOrd="0" presId="urn:microsoft.com/office/officeart/2005/8/layout/chevron1"/>
    <dgm:cxn modelId="{C17A6E79-2D16-4E2C-A66B-1246CA5AC1B1}" type="presParOf" srcId="{536339C8-00B8-4AC1-8B03-0CED785100B7}" destId="{BDD13D82-62BB-4A1D-B1DD-C9344D095749}" srcOrd="20" destOrd="0" presId="urn:microsoft.com/office/officeart/2005/8/layout/chevron1"/>
    <dgm:cxn modelId="{B92C2C1D-E4C9-440A-A134-F100D69CF998}" type="presParOf" srcId="{536339C8-00B8-4AC1-8B03-0CED785100B7}" destId="{F0903D73-7DC4-4BB3-894C-8D2CDDEFB4F3}" srcOrd="21" destOrd="0" presId="urn:microsoft.com/office/officeart/2005/8/layout/chevron1"/>
    <dgm:cxn modelId="{AB29E214-F194-4EE7-AC82-2BE2F9E6A2FA}" type="presParOf" srcId="{536339C8-00B8-4AC1-8B03-0CED785100B7}" destId="{DA4D1201-60D3-4CAF-ACD0-9585456CC048}" srcOrd="22" destOrd="0" presId="urn:microsoft.com/office/officeart/2005/8/layout/chevron1"/>
    <dgm:cxn modelId="{DBC5BF6B-0DB3-4186-BCC7-8376EA6D7A84}" type="presParOf" srcId="{536339C8-00B8-4AC1-8B03-0CED785100B7}" destId="{E252BFBE-F762-48F1-A05B-B4EB48869540}" srcOrd="23" destOrd="0" presId="urn:microsoft.com/office/officeart/2005/8/layout/chevron1"/>
    <dgm:cxn modelId="{16B2BE61-7AB1-4751-81D4-2E1C1AA16D55}" type="presParOf" srcId="{536339C8-00B8-4AC1-8B03-0CED785100B7}" destId="{82C26527-ADF8-4D43-A4C4-0BA78204CB7D}" srcOrd="2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67EEE83-CBE8-438D-87F2-050BFD5D5FA7}" type="doc">
      <dgm:prSet loTypeId="urn:microsoft.com/office/officeart/2005/8/layout/chevron1" loCatId="process" qsTypeId="urn:microsoft.com/office/officeart/2005/8/quickstyle/3d3" qsCatId="3D" csTypeId="urn:microsoft.com/office/officeart/2005/8/colors/accent0_2" csCatId="mainScheme" phldr="1"/>
      <dgm:spPr/>
      <dgm:t>
        <a:bodyPr/>
        <a:lstStyle/>
        <a:p>
          <a:endParaRPr lang="en-US"/>
        </a:p>
      </dgm:t>
    </dgm:pt>
    <dgm:pt modelId="{0FFEF3A8-3EE2-4D3F-B0F2-181CB99BBCAA}">
      <dgm:prSet phldrT="[Text]"/>
      <dgm:spPr>
        <a:solidFill>
          <a:schemeClr val="bg1"/>
        </a:solidFill>
      </dgm:spPr>
      <dgm:t>
        <a:bodyPr/>
        <a:lstStyle/>
        <a:p>
          <a:r>
            <a:rPr lang="en-US" b="1" dirty="0" smtClean="0"/>
            <a:t>1880</a:t>
          </a:r>
          <a:endParaRPr lang="en-US" b="1" dirty="0"/>
        </a:p>
      </dgm:t>
    </dgm:pt>
    <dgm:pt modelId="{1802CAB5-88DC-4C3F-96A5-7C461B6153A3}" type="parTrans" cxnId="{8EF0AAF5-4E51-45CB-B077-BED902C345D6}">
      <dgm:prSet/>
      <dgm:spPr/>
      <dgm:t>
        <a:bodyPr/>
        <a:lstStyle/>
        <a:p>
          <a:endParaRPr lang="en-US"/>
        </a:p>
      </dgm:t>
    </dgm:pt>
    <dgm:pt modelId="{384D8C61-2031-48D5-90E5-D035698276F8}" type="sibTrans" cxnId="{8EF0AAF5-4E51-45CB-B077-BED902C345D6}">
      <dgm:prSet/>
      <dgm:spPr/>
      <dgm:t>
        <a:bodyPr/>
        <a:lstStyle/>
        <a:p>
          <a:endParaRPr lang="en-US"/>
        </a:p>
      </dgm:t>
    </dgm:pt>
    <dgm:pt modelId="{BD9C71CD-4688-4DC9-8A3F-31DDCDAE732F}">
      <dgm:prSet phldrT="[Text]"/>
      <dgm:spPr>
        <a:solidFill>
          <a:schemeClr val="bg1"/>
        </a:solidFill>
      </dgm:spPr>
      <dgm:t>
        <a:bodyPr/>
        <a:lstStyle/>
        <a:p>
          <a:r>
            <a:rPr lang="en-US" b="1" dirty="0" smtClean="0"/>
            <a:t>1890</a:t>
          </a:r>
          <a:endParaRPr lang="en-US" b="1" dirty="0"/>
        </a:p>
      </dgm:t>
    </dgm:pt>
    <dgm:pt modelId="{7BB26C19-BC98-4F39-BCCD-F85BCE6ED75D}" type="parTrans" cxnId="{3E56E0B5-0DF1-44C2-A027-AE11F3CB7D4D}">
      <dgm:prSet/>
      <dgm:spPr/>
      <dgm:t>
        <a:bodyPr/>
        <a:lstStyle/>
        <a:p>
          <a:endParaRPr lang="en-US"/>
        </a:p>
      </dgm:t>
    </dgm:pt>
    <dgm:pt modelId="{358AA4F4-B537-4FED-B46F-3BD785F2385F}" type="sibTrans" cxnId="{3E56E0B5-0DF1-44C2-A027-AE11F3CB7D4D}">
      <dgm:prSet/>
      <dgm:spPr/>
      <dgm:t>
        <a:bodyPr/>
        <a:lstStyle/>
        <a:p>
          <a:endParaRPr lang="en-US"/>
        </a:p>
      </dgm:t>
    </dgm:pt>
    <dgm:pt modelId="{692E6598-5546-424C-9BDD-6BEE08C9B9AC}">
      <dgm:prSet phldrT="[Text]"/>
      <dgm:spPr/>
      <dgm:t>
        <a:bodyPr/>
        <a:lstStyle/>
        <a:p>
          <a:r>
            <a:rPr lang="en-US" b="1" dirty="0" smtClean="0"/>
            <a:t>1960</a:t>
          </a:r>
          <a:endParaRPr lang="en-US" b="1" dirty="0"/>
        </a:p>
      </dgm:t>
    </dgm:pt>
    <dgm:pt modelId="{F7237244-B886-41C9-850C-CCE588AA61FA}" type="parTrans" cxnId="{AB6F56B3-5B31-4C09-BE0A-E4FA25F73A23}">
      <dgm:prSet/>
      <dgm:spPr/>
      <dgm:t>
        <a:bodyPr/>
        <a:lstStyle/>
        <a:p>
          <a:endParaRPr lang="en-US"/>
        </a:p>
      </dgm:t>
    </dgm:pt>
    <dgm:pt modelId="{D7A4D25C-8296-436F-9D47-468A5970FCCF}" type="sibTrans" cxnId="{AB6F56B3-5B31-4C09-BE0A-E4FA25F73A23}">
      <dgm:prSet/>
      <dgm:spPr/>
      <dgm:t>
        <a:bodyPr/>
        <a:lstStyle/>
        <a:p>
          <a:endParaRPr lang="en-US"/>
        </a:p>
      </dgm:t>
    </dgm:pt>
    <dgm:pt modelId="{521D49F7-CDC1-4831-9EA2-58B7581E6E3B}">
      <dgm:prSet/>
      <dgm:spPr>
        <a:solidFill>
          <a:schemeClr val="bg1"/>
        </a:solidFill>
      </dgm:spPr>
      <dgm:t>
        <a:bodyPr/>
        <a:lstStyle/>
        <a:p>
          <a:r>
            <a:rPr lang="en-US" b="1" dirty="0" smtClean="0"/>
            <a:t>1900</a:t>
          </a:r>
          <a:endParaRPr lang="en-US" b="1" dirty="0"/>
        </a:p>
      </dgm:t>
    </dgm:pt>
    <dgm:pt modelId="{BAA2A5F6-9B89-4AC6-A3ED-859FCDA26ED6}" type="parTrans" cxnId="{F73D1AA3-9F95-4EDE-AD54-EDB7131A00E4}">
      <dgm:prSet/>
      <dgm:spPr/>
      <dgm:t>
        <a:bodyPr/>
        <a:lstStyle/>
        <a:p>
          <a:endParaRPr lang="en-US"/>
        </a:p>
      </dgm:t>
    </dgm:pt>
    <dgm:pt modelId="{FFD43D59-1817-47DD-83CE-18FFBED38568}" type="sibTrans" cxnId="{F73D1AA3-9F95-4EDE-AD54-EDB7131A00E4}">
      <dgm:prSet/>
      <dgm:spPr/>
      <dgm:t>
        <a:bodyPr/>
        <a:lstStyle/>
        <a:p>
          <a:endParaRPr lang="en-US"/>
        </a:p>
      </dgm:t>
    </dgm:pt>
    <dgm:pt modelId="{D908DBC1-C181-465F-9095-6C583086FD84}">
      <dgm:prSet/>
      <dgm:spPr>
        <a:solidFill>
          <a:schemeClr val="bg1"/>
        </a:solidFill>
      </dgm:spPr>
      <dgm:t>
        <a:bodyPr/>
        <a:lstStyle/>
        <a:p>
          <a:r>
            <a:rPr lang="en-US" b="1" dirty="0" smtClean="0"/>
            <a:t>1910</a:t>
          </a:r>
          <a:endParaRPr lang="en-US" b="1" dirty="0"/>
        </a:p>
      </dgm:t>
    </dgm:pt>
    <dgm:pt modelId="{6F6084A1-1E59-4A28-BAF7-2E91B54C5193}" type="parTrans" cxnId="{A0175A92-3874-4BFC-950A-FA16C0D1A0D9}">
      <dgm:prSet/>
      <dgm:spPr/>
      <dgm:t>
        <a:bodyPr/>
        <a:lstStyle/>
        <a:p>
          <a:endParaRPr lang="en-US"/>
        </a:p>
      </dgm:t>
    </dgm:pt>
    <dgm:pt modelId="{99949E26-2EE4-4D7E-9377-06F403A37A61}" type="sibTrans" cxnId="{A0175A92-3874-4BFC-950A-FA16C0D1A0D9}">
      <dgm:prSet/>
      <dgm:spPr/>
      <dgm:t>
        <a:bodyPr/>
        <a:lstStyle/>
        <a:p>
          <a:endParaRPr lang="en-US"/>
        </a:p>
      </dgm:t>
    </dgm:pt>
    <dgm:pt modelId="{B13BACD1-9C48-47DA-BFC6-B3F6A6DDE168}">
      <dgm:prSet/>
      <dgm:spPr>
        <a:solidFill>
          <a:srgbClr val="FFFF00"/>
        </a:solidFill>
      </dgm:spPr>
      <dgm:t>
        <a:bodyPr/>
        <a:lstStyle/>
        <a:p>
          <a:r>
            <a:rPr lang="en-US" b="1" dirty="0" smtClean="0"/>
            <a:t>1920</a:t>
          </a:r>
          <a:endParaRPr lang="en-US" b="1" dirty="0"/>
        </a:p>
      </dgm:t>
    </dgm:pt>
    <dgm:pt modelId="{D2066493-CBA8-43E9-AABE-62C3F796F847}" type="parTrans" cxnId="{DEF31889-C255-40EF-9519-804F8CF52309}">
      <dgm:prSet/>
      <dgm:spPr/>
      <dgm:t>
        <a:bodyPr/>
        <a:lstStyle/>
        <a:p>
          <a:endParaRPr lang="en-US"/>
        </a:p>
      </dgm:t>
    </dgm:pt>
    <dgm:pt modelId="{390F610F-B180-4169-8D5D-47D91938D2FA}" type="sibTrans" cxnId="{DEF31889-C255-40EF-9519-804F8CF52309}">
      <dgm:prSet/>
      <dgm:spPr/>
      <dgm:t>
        <a:bodyPr/>
        <a:lstStyle/>
        <a:p>
          <a:endParaRPr lang="en-US"/>
        </a:p>
      </dgm:t>
    </dgm:pt>
    <dgm:pt modelId="{37D0F60A-539D-4999-8891-99515BCCACEC}">
      <dgm:prSet/>
      <dgm:spPr/>
      <dgm:t>
        <a:bodyPr/>
        <a:lstStyle/>
        <a:p>
          <a:r>
            <a:rPr lang="en-US" b="1" dirty="0" smtClean="0"/>
            <a:t>1930</a:t>
          </a:r>
          <a:endParaRPr lang="en-US" b="1" dirty="0"/>
        </a:p>
      </dgm:t>
    </dgm:pt>
    <dgm:pt modelId="{0BD5238C-9E49-41B8-8496-C405B44EFDF1}" type="parTrans" cxnId="{3519C750-5C02-4BE2-8AF9-E99CA1CDAD71}">
      <dgm:prSet/>
      <dgm:spPr/>
      <dgm:t>
        <a:bodyPr/>
        <a:lstStyle/>
        <a:p>
          <a:endParaRPr lang="en-US"/>
        </a:p>
      </dgm:t>
    </dgm:pt>
    <dgm:pt modelId="{B83B72A1-245A-423B-B006-58FB33D1258E}" type="sibTrans" cxnId="{3519C750-5C02-4BE2-8AF9-E99CA1CDAD71}">
      <dgm:prSet/>
      <dgm:spPr/>
      <dgm:t>
        <a:bodyPr/>
        <a:lstStyle/>
        <a:p>
          <a:endParaRPr lang="en-US"/>
        </a:p>
      </dgm:t>
    </dgm:pt>
    <dgm:pt modelId="{9649284B-7B99-4472-8023-DE66FE3E1EC2}">
      <dgm:prSet/>
      <dgm:spPr/>
      <dgm:t>
        <a:bodyPr/>
        <a:lstStyle/>
        <a:p>
          <a:r>
            <a:rPr lang="en-US" b="1" dirty="0" smtClean="0"/>
            <a:t>1940</a:t>
          </a:r>
          <a:endParaRPr lang="en-US" b="1" dirty="0"/>
        </a:p>
      </dgm:t>
    </dgm:pt>
    <dgm:pt modelId="{5A630BEF-8999-46EB-AF44-03C66BC9D05F}" type="parTrans" cxnId="{DC372E40-15AA-4F82-A7BA-A9FD403044FF}">
      <dgm:prSet/>
      <dgm:spPr/>
      <dgm:t>
        <a:bodyPr/>
        <a:lstStyle/>
        <a:p>
          <a:endParaRPr lang="en-US"/>
        </a:p>
      </dgm:t>
    </dgm:pt>
    <dgm:pt modelId="{C774B2D0-D2C0-4969-88C8-504C92E6B02E}" type="sibTrans" cxnId="{DC372E40-15AA-4F82-A7BA-A9FD403044FF}">
      <dgm:prSet/>
      <dgm:spPr/>
      <dgm:t>
        <a:bodyPr/>
        <a:lstStyle/>
        <a:p>
          <a:endParaRPr lang="en-US"/>
        </a:p>
      </dgm:t>
    </dgm:pt>
    <dgm:pt modelId="{28D38480-8551-4AD9-81E6-926F4A2ADD44}">
      <dgm:prSet/>
      <dgm:spPr/>
      <dgm:t>
        <a:bodyPr/>
        <a:lstStyle/>
        <a:p>
          <a:r>
            <a:rPr lang="en-US" b="1" dirty="0" smtClean="0"/>
            <a:t>1950</a:t>
          </a:r>
          <a:endParaRPr lang="en-US" b="1" dirty="0"/>
        </a:p>
      </dgm:t>
    </dgm:pt>
    <dgm:pt modelId="{C0B789AA-713E-4534-9670-F600D15FFF2A}" type="parTrans" cxnId="{B9A35F02-4B7B-4646-8B41-9FCE00FC07AA}">
      <dgm:prSet/>
      <dgm:spPr/>
      <dgm:t>
        <a:bodyPr/>
        <a:lstStyle/>
        <a:p>
          <a:endParaRPr lang="en-US"/>
        </a:p>
      </dgm:t>
    </dgm:pt>
    <dgm:pt modelId="{8D15749D-32EE-4FFA-BA77-94D657D51480}" type="sibTrans" cxnId="{B9A35F02-4B7B-4646-8B41-9FCE00FC07AA}">
      <dgm:prSet/>
      <dgm:spPr/>
      <dgm:t>
        <a:bodyPr/>
        <a:lstStyle/>
        <a:p>
          <a:endParaRPr lang="en-US"/>
        </a:p>
      </dgm:t>
    </dgm:pt>
    <dgm:pt modelId="{383E6FDA-F16D-4DC1-BA89-6214EBF62B28}">
      <dgm:prSet/>
      <dgm:spPr/>
      <dgm:t>
        <a:bodyPr/>
        <a:lstStyle/>
        <a:p>
          <a:r>
            <a:rPr lang="en-US" b="1" dirty="0" smtClean="0"/>
            <a:t>1970</a:t>
          </a:r>
          <a:endParaRPr lang="en-US" b="1" dirty="0"/>
        </a:p>
      </dgm:t>
    </dgm:pt>
    <dgm:pt modelId="{A485BF7A-EE09-4E55-A14C-414275DC6F5E}" type="parTrans" cxnId="{2C0CBDC1-0F3E-4ECD-BE98-30A056B8A80A}">
      <dgm:prSet/>
      <dgm:spPr/>
      <dgm:t>
        <a:bodyPr/>
        <a:lstStyle/>
        <a:p>
          <a:endParaRPr lang="en-US"/>
        </a:p>
      </dgm:t>
    </dgm:pt>
    <dgm:pt modelId="{E2F4EB33-F0AA-4290-89EE-2C5063D521F1}" type="sibTrans" cxnId="{2C0CBDC1-0F3E-4ECD-BE98-30A056B8A80A}">
      <dgm:prSet/>
      <dgm:spPr/>
      <dgm:t>
        <a:bodyPr/>
        <a:lstStyle/>
        <a:p>
          <a:endParaRPr lang="en-US"/>
        </a:p>
      </dgm:t>
    </dgm:pt>
    <dgm:pt modelId="{36ACC8A3-79EA-4B68-9EC6-6F79DA82A815}">
      <dgm:prSet/>
      <dgm:spPr/>
      <dgm:t>
        <a:bodyPr/>
        <a:lstStyle/>
        <a:p>
          <a:r>
            <a:rPr lang="en-US" b="1" dirty="0" smtClean="0"/>
            <a:t>1980</a:t>
          </a:r>
          <a:endParaRPr lang="en-US" b="1" dirty="0"/>
        </a:p>
      </dgm:t>
    </dgm:pt>
    <dgm:pt modelId="{F451A5E3-91B3-49FD-9B14-5727AF76E6E3}" type="parTrans" cxnId="{7C5106B2-3EB1-4C4C-8F48-82083452AFC1}">
      <dgm:prSet/>
      <dgm:spPr/>
      <dgm:t>
        <a:bodyPr/>
        <a:lstStyle/>
        <a:p>
          <a:endParaRPr lang="en-US"/>
        </a:p>
      </dgm:t>
    </dgm:pt>
    <dgm:pt modelId="{1E716F74-15EB-4DB5-9778-8C47F22450CD}" type="sibTrans" cxnId="{7C5106B2-3EB1-4C4C-8F48-82083452AFC1}">
      <dgm:prSet/>
      <dgm:spPr/>
      <dgm:t>
        <a:bodyPr/>
        <a:lstStyle/>
        <a:p>
          <a:endParaRPr lang="en-US"/>
        </a:p>
      </dgm:t>
    </dgm:pt>
    <dgm:pt modelId="{A58AC033-4F87-4578-8695-8FE9AF3E6EE3}">
      <dgm:prSet/>
      <dgm:spPr/>
      <dgm:t>
        <a:bodyPr/>
        <a:lstStyle/>
        <a:p>
          <a:r>
            <a:rPr lang="en-US" b="1" dirty="0" smtClean="0"/>
            <a:t>1990</a:t>
          </a:r>
          <a:endParaRPr lang="en-US" b="1" dirty="0"/>
        </a:p>
      </dgm:t>
    </dgm:pt>
    <dgm:pt modelId="{9E8455E8-89B3-4085-B8BE-0061DFE77625}" type="parTrans" cxnId="{F2C78262-4BB4-4334-9221-44FF2FC8E9A8}">
      <dgm:prSet/>
      <dgm:spPr/>
      <dgm:t>
        <a:bodyPr/>
        <a:lstStyle/>
        <a:p>
          <a:endParaRPr lang="en-US"/>
        </a:p>
      </dgm:t>
    </dgm:pt>
    <dgm:pt modelId="{CB734DC7-056F-4654-8229-2EABD2DB0192}" type="sibTrans" cxnId="{F2C78262-4BB4-4334-9221-44FF2FC8E9A8}">
      <dgm:prSet/>
      <dgm:spPr/>
      <dgm:t>
        <a:bodyPr/>
        <a:lstStyle/>
        <a:p>
          <a:endParaRPr lang="en-US"/>
        </a:p>
      </dgm:t>
    </dgm:pt>
    <dgm:pt modelId="{6272488B-385D-4863-B568-31C09776848D}">
      <dgm:prSet/>
      <dgm:spPr/>
      <dgm:t>
        <a:bodyPr/>
        <a:lstStyle/>
        <a:p>
          <a:r>
            <a:rPr lang="en-US" b="1" dirty="0" smtClean="0"/>
            <a:t>2000</a:t>
          </a:r>
          <a:endParaRPr lang="en-US" b="1" dirty="0"/>
        </a:p>
      </dgm:t>
    </dgm:pt>
    <dgm:pt modelId="{6F305793-2AAD-448A-A260-A7AE85F88917}" type="parTrans" cxnId="{40C2F12D-4643-41AB-9D58-D87A92C94937}">
      <dgm:prSet/>
      <dgm:spPr/>
      <dgm:t>
        <a:bodyPr/>
        <a:lstStyle/>
        <a:p>
          <a:endParaRPr lang="en-US"/>
        </a:p>
      </dgm:t>
    </dgm:pt>
    <dgm:pt modelId="{F12764A9-7ED7-4FE1-982D-AFEC42DF9E5A}" type="sibTrans" cxnId="{40C2F12D-4643-41AB-9D58-D87A92C94937}">
      <dgm:prSet/>
      <dgm:spPr/>
      <dgm:t>
        <a:bodyPr/>
        <a:lstStyle/>
        <a:p>
          <a:endParaRPr lang="en-US"/>
        </a:p>
      </dgm:t>
    </dgm:pt>
    <dgm:pt modelId="{536339C8-00B8-4AC1-8B03-0CED785100B7}" type="pres">
      <dgm:prSet presAssocID="{467EEE83-CBE8-438D-87F2-050BFD5D5FA7}" presName="Name0" presStyleCnt="0">
        <dgm:presLayoutVars>
          <dgm:dir/>
          <dgm:animLvl val="lvl"/>
          <dgm:resizeHandles val="exact"/>
        </dgm:presLayoutVars>
      </dgm:prSet>
      <dgm:spPr/>
      <dgm:t>
        <a:bodyPr/>
        <a:lstStyle/>
        <a:p>
          <a:endParaRPr lang="en-US"/>
        </a:p>
      </dgm:t>
    </dgm:pt>
    <dgm:pt modelId="{F365D2A6-5BA5-4C34-A7CA-258558EE6832}" type="pres">
      <dgm:prSet presAssocID="{0FFEF3A8-3EE2-4D3F-B0F2-181CB99BBCAA}" presName="parTxOnly" presStyleLbl="node1" presStyleIdx="0" presStyleCnt="13" custAng="5400000" custScaleY="126646" custLinFactY="-339109" custLinFactNeighborX="3881" custLinFactNeighborY="-400000">
        <dgm:presLayoutVars>
          <dgm:chMax val="0"/>
          <dgm:chPref val="0"/>
          <dgm:bulletEnabled val="1"/>
        </dgm:presLayoutVars>
      </dgm:prSet>
      <dgm:spPr/>
      <dgm:t>
        <a:bodyPr/>
        <a:lstStyle/>
        <a:p>
          <a:endParaRPr lang="en-US"/>
        </a:p>
      </dgm:t>
    </dgm:pt>
    <dgm:pt modelId="{FF5109CE-04F2-4265-A946-54A8337DC369}" type="pres">
      <dgm:prSet presAssocID="{384D8C61-2031-48D5-90E5-D035698276F8}" presName="parTxOnlySpace" presStyleCnt="0"/>
      <dgm:spPr/>
    </dgm:pt>
    <dgm:pt modelId="{C74B6854-93B6-4071-9BEF-1222682C043D}" type="pres">
      <dgm:prSet presAssocID="{BD9C71CD-4688-4DC9-8A3F-31DDCDAE732F}" presName="parTxOnly" presStyleLbl="node1" presStyleIdx="1" presStyleCnt="13" custAng="5400000" custScaleY="126646" custLinFactX="-79612" custLinFactY="-200000" custLinFactNeighborX="-100000" custLinFactNeighborY="-285788">
        <dgm:presLayoutVars>
          <dgm:chMax val="0"/>
          <dgm:chPref val="0"/>
          <dgm:bulletEnabled val="1"/>
        </dgm:presLayoutVars>
      </dgm:prSet>
      <dgm:spPr/>
      <dgm:t>
        <a:bodyPr/>
        <a:lstStyle/>
        <a:p>
          <a:endParaRPr lang="en-US"/>
        </a:p>
      </dgm:t>
    </dgm:pt>
    <dgm:pt modelId="{D95DE067-F163-4DCF-AA9F-1DF4B8E294FF}" type="pres">
      <dgm:prSet presAssocID="{358AA4F4-B537-4FED-B46F-3BD785F2385F}" presName="parTxOnlySpace" presStyleCnt="0"/>
      <dgm:spPr/>
    </dgm:pt>
    <dgm:pt modelId="{D70FA405-8EAD-4767-AC22-91FBC7982BDB}" type="pres">
      <dgm:prSet presAssocID="{521D49F7-CDC1-4831-9EA2-58B7581E6E3B}" presName="parTxOnly" presStyleLbl="node1" presStyleIdx="2" presStyleCnt="13" custAng="5400000" custScaleY="126646" custLinFactX="-159612" custLinFactY="-100000" custLinFactNeighborX="-200000" custLinFactNeighborY="-132467">
        <dgm:presLayoutVars>
          <dgm:chMax val="0"/>
          <dgm:chPref val="0"/>
          <dgm:bulletEnabled val="1"/>
        </dgm:presLayoutVars>
      </dgm:prSet>
      <dgm:spPr/>
      <dgm:t>
        <a:bodyPr/>
        <a:lstStyle/>
        <a:p>
          <a:endParaRPr lang="en-US"/>
        </a:p>
      </dgm:t>
    </dgm:pt>
    <dgm:pt modelId="{C0F3A40F-4AF3-4DF8-AB35-4B48814B2032}" type="pres">
      <dgm:prSet presAssocID="{FFD43D59-1817-47DD-83CE-18FFBED38568}" presName="parTxOnlySpace" presStyleCnt="0"/>
      <dgm:spPr/>
    </dgm:pt>
    <dgm:pt modelId="{1AF7528E-4062-4D19-954F-6E1E45F5E236}" type="pres">
      <dgm:prSet presAssocID="{D908DBC1-C181-465F-9095-6C583086FD84}" presName="parTxOnly" presStyleLbl="node1" presStyleIdx="3" presStyleCnt="13" custAng="5400000" custScaleY="126646" custLinFactX="-239606" custLinFactNeighborX="-300000" custLinFactNeighborY="20853">
        <dgm:presLayoutVars>
          <dgm:chMax val="0"/>
          <dgm:chPref val="0"/>
          <dgm:bulletEnabled val="1"/>
        </dgm:presLayoutVars>
      </dgm:prSet>
      <dgm:spPr/>
      <dgm:t>
        <a:bodyPr/>
        <a:lstStyle/>
        <a:p>
          <a:endParaRPr lang="en-US"/>
        </a:p>
      </dgm:t>
    </dgm:pt>
    <dgm:pt modelId="{AF7DD5FF-B17E-4A40-89DB-9449471B59B5}" type="pres">
      <dgm:prSet presAssocID="{99949E26-2EE4-4D7E-9377-06F403A37A61}" presName="parTxOnlySpace" presStyleCnt="0"/>
      <dgm:spPr/>
    </dgm:pt>
    <dgm:pt modelId="{CF8722A6-1E7A-4413-A6EC-63161DA21280}" type="pres">
      <dgm:prSet presAssocID="{B13BACD1-9C48-47DA-BFC6-B3F6A6DDE168}" presName="parTxOnly" presStyleLbl="node1" presStyleIdx="4" presStyleCnt="13" custAng="5400000" custScaleY="126646" custLinFactX="-319612" custLinFactY="100000" custLinFactNeighborX="-400000" custLinFactNeighborY="199506">
        <dgm:presLayoutVars>
          <dgm:chMax val="0"/>
          <dgm:chPref val="0"/>
          <dgm:bulletEnabled val="1"/>
        </dgm:presLayoutVars>
      </dgm:prSet>
      <dgm:spPr/>
      <dgm:t>
        <a:bodyPr/>
        <a:lstStyle/>
        <a:p>
          <a:endParaRPr lang="en-US"/>
        </a:p>
      </dgm:t>
    </dgm:pt>
    <dgm:pt modelId="{48923792-7EE7-4804-B35C-B060D0E71352}" type="pres">
      <dgm:prSet presAssocID="{390F610F-B180-4169-8D5D-47D91938D2FA}" presName="parTxOnlySpace" presStyleCnt="0"/>
      <dgm:spPr/>
    </dgm:pt>
    <dgm:pt modelId="{A3775D5D-4B7B-49D1-A268-C93035410619}" type="pres">
      <dgm:prSet presAssocID="{37D0F60A-539D-4999-8891-99515BCCACEC}" presName="parTxOnly" presStyleLbl="node1" presStyleIdx="5" presStyleCnt="13" custAng="5400000" custScaleY="126646" custLinFactX="-400000" custLinFactY="278159" custLinFactNeighborX="-496118" custLinFactNeighborY="300000">
        <dgm:presLayoutVars>
          <dgm:chMax val="0"/>
          <dgm:chPref val="0"/>
          <dgm:bulletEnabled val="1"/>
        </dgm:presLayoutVars>
      </dgm:prSet>
      <dgm:spPr/>
      <dgm:t>
        <a:bodyPr/>
        <a:lstStyle/>
        <a:p>
          <a:endParaRPr lang="en-US"/>
        </a:p>
      </dgm:t>
    </dgm:pt>
    <dgm:pt modelId="{1C4466AE-5E69-4FCE-B88A-A6493EBD83E9}" type="pres">
      <dgm:prSet presAssocID="{B83B72A1-245A-423B-B006-58FB33D1258E}" presName="parTxOnlySpace" presStyleCnt="0"/>
      <dgm:spPr/>
    </dgm:pt>
    <dgm:pt modelId="{B14D1092-504E-49CB-90E1-B59A83DA1301}" type="pres">
      <dgm:prSet presAssocID="{9649284B-7B99-4472-8023-DE66FE3E1EC2}" presName="parTxOnly" presStyleLbl="node1" presStyleIdx="6" presStyleCnt="13" custScaleY="126646" custLinFactX="-423751" custLinFactY="376149" custLinFactNeighborX="-500000" custLinFactNeighborY="400000">
        <dgm:presLayoutVars>
          <dgm:chMax val="0"/>
          <dgm:chPref val="0"/>
          <dgm:bulletEnabled val="1"/>
        </dgm:presLayoutVars>
      </dgm:prSet>
      <dgm:spPr/>
      <dgm:t>
        <a:bodyPr/>
        <a:lstStyle/>
        <a:p>
          <a:endParaRPr lang="en-US"/>
        </a:p>
      </dgm:t>
    </dgm:pt>
    <dgm:pt modelId="{7CFF11BC-8502-47A0-AF3B-552C1599EE56}" type="pres">
      <dgm:prSet presAssocID="{C774B2D0-D2C0-4969-88C8-504C92E6B02E}" presName="parTxOnlySpace" presStyleCnt="0"/>
      <dgm:spPr/>
    </dgm:pt>
    <dgm:pt modelId="{5BE689AB-9FBE-4DAF-8C85-E7E8BF7E4FE4}" type="pres">
      <dgm:prSet presAssocID="{28D38480-8551-4AD9-81E6-926F4A2ADD44}" presName="parTxOnly" presStyleLbl="node1" presStyleIdx="7" presStyleCnt="13" custScaleY="126646" custLinFactX="-411753" custLinFactY="376149" custLinFactNeighborX="-500000" custLinFactNeighborY="400000">
        <dgm:presLayoutVars>
          <dgm:chMax val="0"/>
          <dgm:chPref val="0"/>
          <dgm:bulletEnabled val="1"/>
        </dgm:presLayoutVars>
      </dgm:prSet>
      <dgm:spPr/>
      <dgm:t>
        <a:bodyPr/>
        <a:lstStyle/>
        <a:p>
          <a:endParaRPr lang="en-US"/>
        </a:p>
      </dgm:t>
    </dgm:pt>
    <dgm:pt modelId="{5F02F484-0A16-4E79-AD4D-BDB46EE2955D}" type="pres">
      <dgm:prSet presAssocID="{8D15749D-32EE-4FFA-BA77-94D657D51480}" presName="parTxOnlySpace" presStyleCnt="0"/>
      <dgm:spPr/>
    </dgm:pt>
    <dgm:pt modelId="{35DC2812-F06C-41BB-97CD-1C155F2E22D9}" type="pres">
      <dgm:prSet presAssocID="{692E6598-5546-424C-9BDD-6BEE08C9B9AC}" presName="parTxOnly" presStyleLbl="node1" presStyleIdx="8" presStyleCnt="13" custScaleY="126646" custLinFactX="-401753" custLinFactY="369803" custLinFactNeighborX="-500000" custLinFactNeighborY="400000">
        <dgm:presLayoutVars>
          <dgm:chMax val="0"/>
          <dgm:chPref val="0"/>
          <dgm:bulletEnabled val="1"/>
        </dgm:presLayoutVars>
      </dgm:prSet>
      <dgm:spPr/>
      <dgm:t>
        <a:bodyPr/>
        <a:lstStyle/>
        <a:p>
          <a:endParaRPr lang="en-US"/>
        </a:p>
      </dgm:t>
    </dgm:pt>
    <dgm:pt modelId="{FA054CA0-703D-4013-93F3-A6ED86AC7AC8}" type="pres">
      <dgm:prSet presAssocID="{D7A4D25C-8296-436F-9D47-468A5970FCCF}" presName="parTxOnlySpace" presStyleCnt="0"/>
      <dgm:spPr/>
    </dgm:pt>
    <dgm:pt modelId="{C4B948A5-B522-42E4-9EFF-E9FCD084AE02}" type="pres">
      <dgm:prSet presAssocID="{383E6FDA-F16D-4DC1-BA89-6214EBF62B28}" presName="parTxOnly" presStyleLbl="node1" presStyleIdx="9" presStyleCnt="13" custScaleY="126646" custLinFactX="-400000" custLinFactY="369803" custLinFactNeighborX="-404248" custLinFactNeighborY="400000">
        <dgm:presLayoutVars>
          <dgm:chMax val="0"/>
          <dgm:chPref val="0"/>
          <dgm:bulletEnabled val="1"/>
        </dgm:presLayoutVars>
      </dgm:prSet>
      <dgm:spPr/>
      <dgm:t>
        <a:bodyPr/>
        <a:lstStyle/>
        <a:p>
          <a:endParaRPr lang="en-US"/>
        </a:p>
      </dgm:t>
    </dgm:pt>
    <dgm:pt modelId="{E345C77E-D1B1-45BC-9661-D56DA1ED55ED}" type="pres">
      <dgm:prSet presAssocID="{E2F4EB33-F0AA-4290-89EE-2C5063D521F1}" presName="parTxOnlySpace" presStyleCnt="0"/>
      <dgm:spPr/>
    </dgm:pt>
    <dgm:pt modelId="{BDD13D82-62BB-4A1D-B1DD-C9344D095749}" type="pres">
      <dgm:prSet presAssocID="{36ACC8A3-79EA-4B68-9EC6-6F79DA82A815}" presName="parTxOnly" presStyleLbl="node1" presStyleIdx="10" presStyleCnt="13" custScaleY="126646" custLinFactX="-389096" custLinFactY="369817" custLinFactNeighborX="-400000" custLinFactNeighborY="400000">
        <dgm:presLayoutVars>
          <dgm:chMax val="0"/>
          <dgm:chPref val="0"/>
          <dgm:bulletEnabled val="1"/>
        </dgm:presLayoutVars>
      </dgm:prSet>
      <dgm:spPr/>
      <dgm:t>
        <a:bodyPr/>
        <a:lstStyle/>
        <a:p>
          <a:endParaRPr lang="en-US"/>
        </a:p>
      </dgm:t>
    </dgm:pt>
    <dgm:pt modelId="{F0903D73-7DC4-4BB3-894C-8D2CDDEFB4F3}" type="pres">
      <dgm:prSet presAssocID="{1E716F74-15EB-4DB5-9778-8C47F22450CD}" presName="parTxOnlySpace" presStyleCnt="0"/>
      <dgm:spPr/>
    </dgm:pt>
    <dgm:pt modelId="{DA4D1201-60D3-4CAF-ACD0-9585456CC048}" type="pres">
      <dgm:prSet presAssocID="{A58AC033-4F87-4578-8695-8FE9AF3E6EE3}" presName="parTxOnly" presStyleLbl="node1" presStyleIdx="11" presStyleCnt="13" custScaleY="126646" custLinFactX="-376440" custLinFactY="369803" custLinFactNeighborX="-400000" custLinFactNeighborY="400000">
        <dgm:presLayoutVars>
          <dgm:chMax val="0"/>
          <dgm:chPref val="0"/>
          <dgm:bulletEnabled val="1"/>
        </dgm:presLayoutVars>
      </dgm:prSet>
      <dgm:spPr/>
      <dgm:t>
        <a:bodyPr/>
        <a:lstStyle/>
        <a:p>
          <a:endParaRPr lang="en-US"/>
        </a:p>
      </dgm:t>
    </dgm:pt>
    <dgm:pt modelId="{E252BFBE-F762-48F1-A05B-B4EB48869540}" type="pres">
      <dgm:prSet presAssocID="{CB734DC7-056F-4654-8229-2EABD2DB0192}" presName="parTxOnlySpace" presStyleCnt="0"/>
      <dgm:spPr/>
    </dgm:pt>
    <dgm:pt modelId="{82C26527-ADF8-4D43-A4C4-0BA78204CB7D}" type="pres">
      <dgm:prSet presAssocID="{6272488B-385D-4863-B568-31C09776848D}" presName="parTxOnly" presStyleLbl="node1" presStyleIdx="12" presStyleCnt="13" custScaleY="126646" custLinFactX="-356307" custLinFactY="369803" custLinFactNeighborX="-400000" custLinFactNeighborY="400000">
        <dgm:presLayoutVars>
          <dgm:chMax val="0"/>
          <dgm:chPref val="0"/>
          <dgm:bulletEnabled val="1"/>
        </dgm:presLayoutVars>
      </dgm:prSet>
      <dgm:spPr/>
      <dgm:t>
        <a:bodyPr/>
        <a:lstStyle/>
        <a:p>
          <a:endParaRPr lang="en-US"/>
        </a:p>
      </dgm:t>
    </dgm:pt>
  </dgm:ptLst>
  <dgm:cxnLst>
    <dgm:cxn modelId="{3519C750-5C02-4BE2-8AF9-E99CA1CDAD71}" srcId="{467EEE83-CBE8-438D-87F2-050BFD5D5FA7}" destId="{37D0F60A-539D-4999-8891-99515BCCACEC}" srcOrd="5" destOrd="0" parTransId="{0BD5238C-9E49-41B8-8496-C405B44EFDF1}" sibTransId="{B83B72A1-245A-423B-B006-58FB33D1258E}"/>
    <dgm:cxn modelId="{72B7A013-932A-4886-9F32-5CEB4CD14000}" type="presOf" srcId="{A58AC033-4F87-4578-8695-8FE9AF3E6EE3}" destId="{DA4D1201-60D3-4CAF-ACD0-9585456CC048}" srcOrd="0" destOrd="0" presId="urn:microsoft.com/office/officeart/2005/8/layout/chevron1"/>
    <dgm:cxn modelId="{40C2F12D-4643-41AB-9D58-D87A92C94937}" srcId="{467EEE83-CBE8-438D-87F2-050BFD5D5FA7}" destId="{6272488B-385D-4863-B568-31C09776848D}" srcOrd="12" destOrd="0" parTransId="{6F305793-2AAD-448A-A260-A7AE85F88917}" sibTransId="{F12764A9-7ED7-4FE1-982D-AFEC42DF9E5A}"/>
    <dgm:cxn modelId="{DEF31889-C255-40EF-9519-804F8CF52309}" srcId="{467EEE83-CBE8-438D-87F2-050BFD5D5FA7}" destId="{B13BACD1-9C48-47DA-BFC6-B3F6A6DDE168}" srcOrd="4" destOrd="0" parTransId="{D2066493-CBA8-43E9-AABE-62C3F796F847}" sibTransId="{390F610F-B180-4169-8D5D-47D91938D2FA}"/>
    <dgm:cxn modelId="{4D12F285-3E9C-4532-A528-C9C19D7E2920}" type="presOf" srcId="{383E6FDA-F16D-4DC1-BA89-6214EBF62B28}" destId="{C4B948A5-B522-42E4-9EFF-E9FCD084AE02}" srcOrd="0" destOrd="0" presId="urn:microsoft.com/office/officeart/2005/8/layout/chevron1"/>
    <dgm:cxn modelId="{D680AD07-F493-4503-88C0-9922500DD0E8}" type="presOf" srcId="{37D0F60A-539D-4999-8891-99515BCCACEC}" destId="{A3775D5D-4B7B-49D1-A268-C93035410619}" srcOrd="0" destOrd="0" presId="urn:microsoft.com/office/officeart/2005/8/layout/chevron1"/>
    <dgm:cxn modelId="{8D1E03D0-89C8-4D63-99F3-022C40168E18}" type="presOf" srcId="{28D38480-8551-4AD9-81E6-926F4A2ADD44}" destId="{5BE689AB-9FBE-4DAF-8C85-E7E8BF7E4FE4}" srcOrd="0" destOrd="0" presId="urn:microsoft.com/office/officeart/2005/8/layout/chevron1"/>
    <dgm:cxn modelId="{F2C78262-4BB4-4334-9221-44FF2FC8E9A8}" srcId="{467EEE83-CBE8-438D-87F2-050BFD5D5FA7}" destId="{A58AC033-4F87-4578-8695-8FE9AF3E6EE3}" srcOrd="11" destOrd="0" parTransId="{9E8455E8-89B3-4085-B8BE-0061DFE77625}" sibTransId="{CB734DC7-056F-4654-8229-2EABD2DB0192}"/>
    <dgm:cxn modelId="{A0175A92-3874-4BFC-950A-FA16C0D1A0D9}" srcId="{467EEE83-CBE8-438D-87F2-050BFD5D5FA7}" destId="{D908DBC1-C181-465F-9095-6C583086FD84}" srcOrd="3" destOrd="0" parTransId="{6F6084A1-1E59-4A28-BAF7-2E91B54C5193}" sibTransId="{99949E26-2EE4-4D7E-9377-06F403A37A61}"/>
    <dgm:cxn modelId="{9D3C55DE-21DB-495B-A545-8F7CE3568F62}" type="presOf" srcId="{467EEE83-CBE8-438D-87F2-050BFD5D5FA7}" destId="{536339C8-00B8-4AC1-8B03-0CED785100B7}" srcOrd="0" destOrd="0" presId="urn:microsoft.com/office/officeart/2005/8/layout/chevron1"/>
    <dgm:cxn modelId="{ED8CAD95-6FF6-4026-A8F5-EF599C739B95}" type="presOf" srcId="{521D49F7-CDC1-4831-9EA2-58B7581E6E3B}" destId="{D70FA405-8EAD-4767-AC22-91FBC7982BDB}" srcOrd="0" destOrd="0" presId="urn:microsoft.com/office/officeart/2005/8/layout/chevron1"/>
    <dgm:cxn modelId="{F73D1AA3-9F95-4EDE-AD54-EDB7131A00E4}" srcId="{467EEE83-CBE8-438D-87F2-050BFD5D5FA7}" destId="{521D49F7-CDC1-4831-9EA2-58B7581E6E3B}" srcOrd="2" destOrd="0" parTransId="{BAA2A5F6-9B89-4AC6-A3ED-859FCDA26ED6}" sibTransId="{FFD43D59-1817-47DD-83CE-18FFBED38568}"/>
    <dgm:cxn modelId="{7282C5B5-F57F-47C8-9F60-CC81D85B3785}" type="presOf" srcId="{D908DBC1-C181-465F-9095-6C583086FD84}" destId="{1AF7528E-4062-4D19-954F-6E1E45F5E236}" srcOrd="0" destOrd="0" presId="urn:microsoft.com/office/officeart/2005/8/layout/chevron1"/>
    <dgm:cxn modelId="{3E56E0B5-0DF1-44C2-A027-AE11F3CB7D4D}" srcId="{467EEE83-CBE8-438D-87F2-050BFD5D5FA7}" destId="{BD9C71CD-4688-4DC9-8A3F-31DDCDAE732F}" srcOrd="1" destOrd="0" parTransId="{7BB26C19-BC98-4F39-BCCD-F85BCE6ED75D}" sibTransId="{358AA4F4-B537-4FED-B46F-3BD785F2385F}"/>
    <dgm:cxn modelId="{3DF9C7BB-3C79-48B1-81A9-9849AF0463AC}" type="presOf" srcId="{B13BACD1-9C48-47DA-BFC6-B3F6A6DDE168}" destId="{CF8722A6-1E7A-4413-A6EC-63161DA21280}" srcOrd="0" destOrd="0" presId="urn:microsoft.com/office/officeart/2005/8/layout/chevron1"/>
    <dgm:cxn modelId="{8EF0AAF5-4E51-45CB-B077-BED902C345D6}" srcId="{467EEE83-CBE8-438D-87F2-050BFD5D5FA7}" destId="{0FFEF3A8-3EE2-4D3F-B0F2-181CB99BBCAA}" srcOrd="0" destOrd="0" parTransId="{1802CAB5-88DC-4C3F-96A5-7C461B6153A3}" sibTransId="{384D8C61-2031-48D5-90E5-D035698276F8}"/>
    <dgm:cxn modelId="{B9A35F02-4B7B-4646-8B41-9FCE00FC07AA}" srcId="{467EEE83-CBE8-438D-87F2-050BFD5D5FA7}" destId="{28D38480-8551-4AD9-81E6-926F4A2ADD44}" srcOrd="7" destOrd="0" parTransId="{C0B789AA-713E-4534-9670-F600D15FFF2A}" sibTransId="{8D15749D-32EE-4FFA-BA77-94D657D51480}"/>
    <dgm:cxn modelId="{5C6010BE-E1C5-4527-A91F-02CBC40D2E16}" type="presOf" srcId="{0FFEF3A8-3EE2-4D3F-B0F2-181CB99BBCAA}" destId="{F365D2A6-5BA5-4C34-A7CA-258558EE6832}" srcOrd="0" destOrd="0" presId="urn:microsoft.com/office/officeart/2005/8/layout/chevron1"/>
    <dgm:cxn modelId="{DBAE7A21-ABE5-43E6-AE87-381418E5DE36}" type="presOf" srcId="{BD9C71CD-4688-4DC9-8A3F-31DDCDAE732F}" destId="{C74B6854-93B6-4071-9BEF-1222682C043D}" srcOrd="0" destOrd="0" presId="urn:microsoft.com/office/officeart/2005/8/layout/chevron1"/>
    <dgm:cxn modelId="{11FD073A-C714-4777-85D8-5E78B9065445}" type="presOf" srcId="{692E6598-5546-424C-9BDD-6BEE08C9B9AC}" destId="{35DC2812-F06C-41BB-97CD-1C155F2E22D9}" srcOrd="0" destOrd="0" presId="urn:microsoft.com/office/officeart/2005/8/layout/chevron1"/>
    <dgm:cxn modelId="{2C0CBDC1-0F3E-4ECD-BE98-30A056B8A80A}" srcId="{467EEE83-CBE8-438D-87F2-050BFD5D5FA7}" destId="{383E6FDA-F16D-4DC1-BA89-6214EBF62B28}" srcOrd="9" destOrd="0" parTransId="{A485BF7A-EE09-4E55-A14C-414275DC6F5E}" sibTransId="{E2F4EB33-F0AA-4290-89EE-2C5063D521F1}"/>
    <dgm:cxn modelId="{8B74C5D2-9E9B-4A41-94E8-21BDC7DF0443}" type="presOf" srcId="{6272488B-385D-4863-B568-31C09776848D}" destId="{82C26527-ADF8-4D43-A4C4-0BA78204CB7D}" srcOrd="0" destOrd="0" presId="urn:microsoft.com/office/officeart/2005/8/layout/chevron1"/>
    <dgm:cxn modelId="{D20F2628-E54C-4EF3-9AA6-4E82ADA8B8E8}" type="presOf" srcId="{36ACC8A3-79EA-4B68-9EC6-6F79DA82A815}" destId="{BDD13D82-62BB-4A1D-B1DD-C9344D095749}" srcOrd="0" destOrd="0" presId="urn:microsoft.com/office/officeart/2005/8/layout/chevron1"/>
    <dgm:cxn modelId="{DC372E40-15AA-4F82-A7BA-A9FD403044FF}" srcId="{467EEE83-CBE8-438D-87F2-050BFD5D5FA7}" destId="{9649284B-7B99-4472-8023-DE66FE3E1EC2}" srcOrd="6" destOrd="0" parTransId="{5A630BEF-8999-46EB-AF44-03C66BC9D05F}" sibTransId="{C774B2D0-D2C0-4969-88C8-504C92E6B02E}"/>
    <dgm:cxn modelId="{7C5106B2-3EB1-4C4C-8F48-82083452AFC1}" srcId="{467EEE83-CBE8-438D-87F2-050BFD5D5FA7}" destId="{36ACC8A3-79EA-4B68-9EC6-6F79DA82A815}" srcOrd="10" destOrd="0" parTransId="{F451A5E3-91B3-49FD-9B14-5727AF76E6E3}" sibTransId="{1E716F74-15EB-4DB5-9778-8C47F22450CD}"/>
    <dgm:cxn modelId="{F0DF7264-42C5-4F64-AECF-54BF431EDE09}" type="presOf" srcId="{9649284B-7B99-4472-8023-DE66FE3E1EC2}" destId="{B14D1092-504E-49CB-90E1-B59A83DA1301}" srcOrd="0" destOrd="0" presId="urn:microsoft.com/office/officeart/2005/8/layout/chevron1"/>
    <dgm:cxn modelId="{AB6F56B3-5B31-4C09-BE0A-E4FA25F73A23}" srcId="{467EEE83-CBE8-438D-87F2-050BFD5D5FA7}" destId="{692E6598-5546-424C-9BDD-6BEE08C9B9AC}" srcOrd="8" destOrd="0" parTransId="{F7237244-B886-41C9-850C-CCE588AA61FA}" sibTransId="{D7A4D25C-8296-436F-9D47-468A5970FCCF}"/>
    <dgm:cxn modelId="{633783B1-599D-4FB8-BBC0-FCD3847C1ACC}" type="presParOf" srcId="{536339C8-00B8-4AC1-8B03-0CED785100B7}" destId="{F365D2A6-5BA5-4C34-A7CA-258558EE6832}" srcOrd="0" destOrd="0" presId="urn:microsoft.com/office/officeart/2005/8/layout/chevron1"/>
    <dgm:cxn modelId="{77D32D6D-F561-4DE7-B990-DB60F94EB399}" type="presParOf" srcId="{536339C8-00B8-4AC1-8B03-0CED785100B7}" destId="{FF5109CE-04F2-4265-A946-54A8337DC369}" srcOrd="1" destOrd="0" presId="urn:microsoft.com/office/officeart/2005/8/layout/chevron1"/>
    <dgm:cxn modelId="{788C51B8-2448-41F3-AA55-007099B900C8}" type="presParOf" srcId="{536339C8-00B8-4AC1-8B03-0CED785100B7}" destId="{C74B6854-93B6-4071-9BEF-1222682C043D}" srcOrd="2" destOrd="0" presId="urn:microsoft.com/office/officeart/2005/8/layout/chevron1"/>
    <dgm:cxn modelId="{DC2ABAFA-C3B1-4C78-B993-D416CE9777D0}" type="presParOf" srcId="{536339C8-00B8-4AC1-8B03-0CED785100B7}" destId="{D95DE067-F163-4DCF-AA9F-1DF4B8E294FF}" srcOrd="3" destOrd="0" presId="urn:microsoft.com/office/officeart/2005/8/layout/chevron1"/>
    <dgm:cxn modelId="{3B087868-15FE-4C9B-8F38-4E5E7B6306BE}" type="presParOf" srcId="{536339C8-00B8-4AC1-8B03-0CED785100B7}" destId="{D70FA405-8EAD-4767-AC22-91FBC7982BDB}" srcOrd="4" destOrd="0" presId="urn:microsoft.com/office/officeart/2005/8/layout/chevron1"/>
    <dgm:cxn modelId="{6083D607-E2CB-4953-A593-11C2D38A784B}" type="presParOf" srcId="{536339C8-00B8-4AC1-8B03-0CED785100B7}" destId="{C0F3A40F-4AF3-4DF8-AB35-4B48814B2032}" srcOrd="5" destOrd="0" presId="urn:microsoft.com/office/officeart/2005/8/layout/chevron1"/>
    <dgm:cxn modelId="{54974E0E-E782-4887-BC1D-F807EEC7A6AE}" type="presParOf" srcId="{536339C8-00B8-4AC1-8B03-0CED785100B7}" destId="{1AF7528E-4062-4D19-954F-6E1E45F5E236}" srcOrd="6" destOrd="0" presId="urn:microsoft.com/office/officeart/2005/8/layout/chevron1"/>
    <dgm:cxn modelId="{E4D22F39-B2C0-4686-BDAE-62422581BBAD}" type="presParOf" srcId="{536339C8-00B8-4AC1-8B03-0CED785100B7}" destId="{AF7DD5FF-B17E-4A40-89DB-9449471B59B5}" srcOrd="7" destOrd="0" presId="urn:microsoft.com/office/officeart/2005/8/layout/chevron1"/>
    <dgm:cxn modelId="{121255A9-7BC5-4C27-92DD-DDCDC25335E9}" type="presParOf" srcId="{536339C8-00B8-4AC1-8B03-0CED785100B7}" destId="{CF8722A6-1E7A-4413-A6EC-63161DA21280}" srcOrd="8" destOrd="0" presId="urn:microsoft.com/office/officeart/2005/8/layout/chevron1"/>
    <dgm:cxn modelId="{5B92E6C7-2552-46DD-8A9C-5697720530A1}" type="presParOf" srcId="{536339C8-00B8-4AC1-8B03-0CED785100B7}" destId="{48923792-7EE7-4804-B35C-B060D0E71352}" srcOrd="9" destOrd="0" presId="urn:microsoft.com/office/officeart/2005/8/layout/chevron1"/>
    <dgm:cxn modelId="{69C2F775-F0A7-4ED4-8912-3064E6EE08DC}" type="presParOf" srcId="{536339C8-00B8-4AC1-8B03-0CED785100B7}" destId="{A3775D5D-4B7B-49D1-A268-C93035410619}" srcOrd="10" destOrd="0" presId="urn:microsoft.com/office/officeart/2005/8/layout/chevron1"/>
    <dgm:cxn modelId="{1B054C4C-51F8-42C6-A7C8-5F27127D49A4}" type="presParOf" srcId="{536339C8-00B8-4AC1-8B03-0CED785100B7}" destId="{1C4466AE-5E69-4FCE-B88A-A6493EBD83E9}" srcOrd="11" destOrd="0" presId="urn:microsoft.com/office/officeart/2005/8/layout/chevron1"/>
    <dgm:cxn modelId="{EDF0DF8F-DFD2-4205-8532-354526591085}" type="presParOf" srcId="{536339C8-00B8-4AC1-8B03-0CED785100B7}" destId="{B14D1092-504E-49CB-90E1-B59A83DA1301}" srcOrd="12" destOrd="0" presId="urn:microsoft.com/office/officeart/2005/8/layout/chevron1"/>
    <dgm:cxn modelId="{FEB1F7DD-2D89-4002-B50A-A4CE1CF406B6}" type="presParOf" srcId="{536339C8-00B8-4AC1-8B03-0CED785100B7}" destId="{7CFF11BC-8502-47A0-AF3B-552C1599EE56}" srcOrd="13" destOrd="0" presId="urn:microsoft.com/office/officeart/2005/8/layout/chevron1"/>
    <dgm:cxn modelId="{A1247A8C-6D6E-4354-BAD5-AE24E307B681}" type="presParOf" srcId="{536339C8-00B8-4AC1-8B03-0CED785100B7}" destId="{5BE689AB-9FBE-4DAF-8C85-E7E8BF7E4FE4}" srcOrd="14" destOrd="0" presId="urn:microsoft.com/office/officeart/2005/8/layout/chevron1"/>
    <dgm:cxn modelId="{61930000-FD03-4DCF-B4C7-4E1E82BF40C2}" type="presParOf" srcId="{536339C8-00B8-4AC1-8B03-0CED785100B7}" destId="{5F02F484-0A16-4E79-AD4D-BDB46EE2955D}" srcOrd="15" destOrd="0" presId="urn:microsoft.com/office/officeart/2005/8/layout/chevron1"/>
    <dgm:cxn modelId="{2345C880-BC97-4C45-9C60-2A30D92AFBCE}" type="presParOf" srcId="{536339C8-00B8-4AC1-8B03-0CED785100B7}" destId="{35DC2812-F06C-41BB-97CD-1C155F2E22D9}" srcOrd="16" destOrd="0" presId="urn:microsoft.com/office/officeart/2005/8/layout/chevron1"/>
    <dgm:cxn modelId="{581D5883-A773-45BC-9E45-B1F07A0CCBA6}" type="presParOf" srcId="{536339C8-00B8-4AC1-8B03-0CED785100B7}" destId="{FA054CA0-703D-4013-93F3-A6ED86AC7AC8}" srcOrd="17" destOrd="0" presId="urn:microsoft.com/office/officeart/2005/8/layout/chevron1"/>
    <dgm:cxn modelId="{5DEEE898-F912-4CA1-A535-1061AD7C4134}" type="presParOf" srcId="{536339C8-00B8-4AC1-8B03-0CED785100B7}" destId="{C4B948A5-B522-42E4-9EFF-E9FCD084AE02}" srcOrd="18" destOrd="0" presId="urn:microsoft.com/office/officeart/2005/8/layout/chevron1"/>
    <dgm:cxn modelId="{38733F9A-ABAA-41F0-A4CA-3D2015656C27}" type="presParOf" srcId="{536339C8-00B8-4AC1-8B03-0CED785100B7}" destId="{E345C77E-D1B1-45BC-9661-D56DA1ED55ED}" srcOrd="19" destOrd="0" presId="urn:microsoft.com/office/officeart/2005/8/layout/chevron1"/>
    <dgm:cxn modelId="{60541559-559B-4BA0-9945-B2909866A24B}" type="presParOf" srcId="{536339C8-00B8-4AC1-8B03-0CED785100B7}" destId="{BDD13D82-62BB-4A1D-B1DD-C9344D095749}" srcOrd="20" destOrd="0" presId="urn:microsoft.com/office/officeart/2005/8/layout/chevron1"/>
    <dgm:cxn modelId="{6799FE51-E5B9-4CF3-BA8A-998221E98934}" type="presParOf" srcId="{536339C8-00B8-4AC1-8B03-0CED785100B7}" destId="{F0903D73-7DC4-4BB3-894C-8D2CDDEFB4F3}" srcOrd="21" destOrd="0" presId="urn:microsoft.com/office/officeart/2005/8/layout/chevron1"/>
    <dgm:cxn modelId="{6413698A-F3CF-4621-AFE0-AEAF9F90F9BF}" type="presParOf" srcId="{536339C8-00B8-4AC1-8B03-0CED785100B7}" destId="{DA4D1201-60D3-4CAF-ACD0-9585456CC048}" srcOrd="22" destOrd="0" presId="urn:microsoft.com/office/officeart/2005/8/layout/chevron1"/>
    <dgm:cxn modelId="{105FA4A6-9BCC-4027-A83C-37740321AAB6}" type="presParOf" srcId="{536339C8-00B8-4AC1-8B03-0CED785100B7}" destId="{E252BFBE-F762-48F1-A05B-B4EB48869540}" srcOrd="23" destOrd="0" presId="urn:microsoft.com/office/officeart/2005/8/layout/chevron1"/>
    <dgm:cxn modelId="{E03144CE-014C-4BB4-914F-4DF26306DCC0}" type="presParOf" srcId="{536339C8-00B8-4AC1-8B03-0CED785100B7}" destId="{82C26527-ADF8-4D43-A4C4-0BA78204CB7D}" srcOrd="2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67EEE83-CBE8-438D-87F2-050BFD5D5FA7}" type="doc">
      <dgm:prSet loTypeId="urn:microsoft.com/office/officeart/2005/8/layout/chevron1" loCatId="process" qsTypeId="urn:microsoft.com/office/officeart/2005/8/quickstyle/3d3" qsCatId="3D" csTypeId="urn:microsoft.com/office/officeart/2005/8/colors/accent0_2" csCatId="mainScheme" phldr="1"/>
      <dgm:spPr/>
      <dgm:t>
        <a:bodyPr/>
        <a:lstStyle/>
        <a:p>
          <a:endParaRPr lang="en-US"/>
        </a:p>
      </dgm:t>
    </dgm:pt>
    <dgm:pt modelId="{0FFEF3A8-3EE2-4D3F-B0F2-181CB99BBCAA}">
      <dgm:prSet phldrT="[Text]"/>
      <dgm:spPr>
        <a:solidFill>
          <a:schemeClr val="bg1"/>
        </a:solidFill>
      </dgm:spPr>
      <dgm:t>
        <a:bodyPr/>
        <a:lstStyle/>
        <a:p>
          <a:r>
            <a:rPr lang="en-US" b="1" dirty="0" smtClean="0"/>
            <a:t>1880</a:t>
          </a:r>
          <a:endParaRPr lang="en-US" b="1" dirty="0"/>
        </a:p>
      </dgm:t>
    </dgm:pt>
    <dgm:pt modelId="{1802CAB5-88DC-4C3F-96A5-7C461B6153A3}" type="parTrans" cxnId="{8EF0AAF5-4E51-45CB-B077-BED902C345D6}">
      <dgm:prSet/>
      <dgm:spPr/>
      <dgm:t>
        <a:bodyPr/>
        <a:lstStyle/>
        <a:p>
          <a:endParaRPr lang="en-US"/>
        </a:p>
      </dgm:t>
    </dgm:pt>
    <dgm:pt modelId="{384D8C61-2031-48D5-90E5-D035698276F8}" type="sibTrans" cxnId="{8EF0AAF5-4E51-45CB-B077-BED902C345D6}">
      <dgm:prSet/>
      <dgm:spPr/>
      <dgm:t>
        <a:bodyPr/>
        <a:lstStyle/>
        <a:p>
          <a:endParaRPr lang="en-US"/>
        </a:p>
      </dgm:t>
    </dgm:pt>
    <dgm:pt modelId="{BD9C71CD-4688-4DC9-8A3F-31DDCDAE732F}">
      <dgm:prSet phldrT="[Text]"/>
      <dgm:spPr>
        <a:solidFill>
          <a:schemeClr val="bg1"/>
        </a:solidFill>
      </dgm:spPr>
      <dgm:t>
        <a:bodyPr/>
        <a:lstStyle/>
        <a:p>
          <a:r>
            <a:rPr lang="en-US" b="1" dirty="0" smtClean="0"/>
            <a:t>1890</a:t>
          </a:r>
          <a:endParaRPr lang="en-US" b="1" dirty="0"/>
        </a:p>
      </dgm:t>
    </dgm:pt>
    <dgm:pt modelId="{7BB26C19-BC98-4F39-BCCD-F85BCE6ED75D}" type="parTrans" cxnId="{3E56E0B5-0DF1-44C2-A027-AE11F3CB7D4D}">
      <dgm:prSet/>
      <dgm:spPr/>
      <dgm:t>
        <a:bodyPr/>
        <a:lstStyle/>
        <a:p>
          <a:endParaRPr lang="en-US"/>
        </a:p>
      </dgm:t>
    </dgm:pt>
    <dgm:pt modelId="{358AA4F4-B537-4FED-B46F-3BD785F2385F}" type="sibTrans" cxnId="{3E56E0B5-0DF1-44C2-A027-AE11F3CB7D4D}">
      <dgm:prSet/>
      <dgm:spPr/>
      <dgm:t>
        <a:bodyPr/>
        <a:lstStyle/>
        <a:p>
          <a:endParaRPr lang="en-US"/>
        </a:p>
      </dgm:t>
    </dgm:pt>
    <dgm:pt modelId="{692E6598-5546-424C-9BDD-6BEE08C9B9AC}">
      <dgm:prSet phldrT="[Text]"/>
      <dgm:spPr/>
      <dgm:t>
        <a:bodyPr/>
        <a:lstStyle/>
        <a:p>
          <a:r>
            <a:rPr lang="en-US" b="1" dirty="0" smtClean="0"/>
            <a:t>1960</a:t>
          </a:r>
          <a:endParaRPr lang="en-US" b="1" dirty="0"/>
        </a:p>
      </dgm:t>
    </dgm:pt>
    <dgm:pt modelId="{F7237244-B886-41C9-850C-CCE588AA61FA}" type="parTrans" cxnId="{AB6F56B3-5B31-4C09-BE0A-E4FA25F73A23}">
      <dgm:prSet/>
      <dgm:spPr/>
      <dgm:t>
        <a:bodyPr/>
        <a:lstStyle/>
        <a:p>
          <a:endParaRPr lang="en-US"/>
        </a:p>
      </dgm:t>
    </dgm:pt>
    <dgm:pt modelId="{D7A4D25C-8296-436F-9D47-468A5970FCCF}" type="sibTrans" cxnId="{AB6F56B3-5B31-4C09-BE0A-E4FA25F73A23}">
      <dgm:prSet/>
      <dgm:spPr/>
      <dgm:t>
        <a:bodyPr/>
        <a:lstStyle/>
        <a:p>
          <a:endParaRPr lang="en-US"/>
        </a:p>
      </dgm:t>
    </dgm:pt>
    <dgm:pt modelId="{521D49F7-CDC1-4831-9EA2-58B7581E6E3B}">
      <dgm:prSet/>
      <dgm:spPr>
        <a:solidFill>
          <a:schemeClr val="bg1"/>
        </a:solidFill>
      </dgm:spPr>
      <dgm:t>
        <a:bodyPr/>
        <a:lstStyle/>
        <a:p>
          <a:r>
            <a:rPr lang="en-US" b="1" dirty="0" smtClean="0"/>
            <a:t>1900</a:t>
          </a:r>
          <a:endParaRPr lang="en-US" b="1" dirty="0"/>
        </a:p>
      </dgm:t>
    </dgm:pt>
    <dgm:pt modelId="{BAA2A5F6-9B89-4AC6-A3ED-859FCDA26ED6}" type="parTrans" cxnId="{F73D1AA3-9F95-4EDE-AD54-EDB7131A00E4}">
      <dgm:prSet/>
      <dgm:spPr/>
      <dgm:t>
        <a:bodyPr/>
        <a:lstStyle/>
        <a:p>
          <a:endParaRPr lang="en-US"/>
        </a:p>
      </dgm:t>
    </dgm:pt>
    <dgm:pt modelId="{FFD43D59-1817-47DD-83CE-18FFBED38568}" type="sibTrans" cxnId="{F73D1AA3-9F95-4EDE-AD54-EDB7131A00E4}">
      <dgm:prSet/>
      <dgm:spPr/>
      <dgm:t>
        <a:bodyPr/>
        <a:lstStyle/>
        <a:p>
          <a:endParaRPr lang="en-US"/>
        </a:p>
      </dgm:t>
    </dgm:pt>
    <dgm:pt modelId="{D908DBC1-C181-465F-9095-6C583086FD84}">
      <dgm:prSet/>
      <dgm:spPr>
        <a:solidFill>
          <a:schemeClr val="bg1"/>
        </a:solidFill>
      </dgm:spPr>
      <dgm:t>
        <a:bodyPr/>
        <a:lstStyle/>
        <a:p>
          <a:r>
            <a:rPr lang="en-US" b="1" dirty="0" smtClean="0"/>
            <a:t>1910</a:t>
          </a:r>
          <a:endParaRPr lang="en-US" b="1" dirty="0"/>
        </a:p>
      </dgm:t>
    </dgm:pt>
    <dgm:pt modelId="{6F6084A1-1E59-4A28-BAF7-2E91B54C5193}" type="parTrans" cxnId="{A0175A92-3874-4BFC-950A-FA16C0D1A0D9}">
      <dgm:prSet/>
      <dgm:spPr/>
      <dgm:t>
        <a:bodyPr/>
        <a:lstStyle/>
        <a:p>
          <a:endParaRPr lang="en-US"/>
        </a:p>
      </dgm:t>
    </dgm:pt>
    <dgm:pt modelId="{99949E26-2EE4-4D7E-9377-06F403A37A61}" type="sibTrans" cxnId="{A0175A92-3874-4BFC-950A-FA16C0D1A0D9}">
      <dgm:prSet/>
      <dgm:spPr/>
      <dgm:t>
        <a:bodyPr/>
        <a:lstStyle/>
        <a:p>
          <a:endParaRPr lang="en-US"/>
        </a:p>
      </dgm:t>
    </dgm:pt>
    <dgm:pt modelId="{B13BACD1-9C48-47DA-BFC6-B3F6A6DDE168}">
      <dgm:prSet/>
      <dgm:spPr>
        <a:solidFill>
          <a:srgbClr val="FFFF00"/>
        </a:solidFill>
      </dgm:spPr>
      <dgm:t>
        <a:bodyPr/>
        <a:lstStyle/>
        <a:p>
          <a:r>
            <a:rPr lang="en-US" b="1" dirty="0" smtClean="0"/>
            <a:t>1920</a:t>
          </a:r>
          <a:endParaRPr lang="en-US" b="1" dirty="0"/>
        </a:p>
      </dgm:t>
    </dgm:pt>
    <dgm:pt modelId="{D2066493-CBA8-43E9-AABE-62C3F796F847}" type="parTrans" cxnId="{DEF31889-C255-40EF-9519-804F8CF52309}">
      <dgm:prSet/>
      <dgm:spPr/>
      <dgm:t>
        <a:bodyPr/>
        <a:lstStyle/>
        <a:p>
          <a:endParaRPr lang="en-US"/>
        </a:p>
      </dgm:t>
    </dgm:pt>
    <dgm:pt modelId="{390F610F-B180-4169-8D5D-47D91938D2FA}" type="sibTrans" cxnId="{DEF31889-C255-40EF-9519-804F8CF52309}">
      <dgm:prSet/>
      <dgm:spPr/>
      <dgm:t>
        <a:bodyPr/>
        <a:lstStyle/>
        <a:p>
          <a:endParaRPr lang="en-US"/>
        </a:p>
      </dgm:t>
    </dgm:pt>
    <dgm:pt modelId="{37D0F60A-539D-4999-8891-99515BCCACEC}">
      <dgm:prSet/>
      <dgm:spPr/>
      <dgm:t>
        <a:bodyPr/>
        <a:lstStyle/>
        <a:p>
          <a:r>
            <a:rPr lang="en-US" b="1" dirty="0" smtClean="0"/>
            <a:t>1930</a:t>
          </a:r>
          <a:endParaRPr lang="en-US" b="1" dirty="0"/>
        </a:p>
      </dgm:t>
    </dgm:pt>
    <dgm:pt modelId="{0BD5238C-9E49-41B8-8496-C405B44EFDF1}" type="parTrans" cxnId="{3519C750-5C02-4BE2-8AF9-E99CA1CDAD71}">
      <dgm:prSet/>
      <dgm:spPr/>
      <dgm:t>
        <a:bodyPr/>
        <a:lstStyle/>
        <a:p>
          <a:endParaRPr lang="en-US"/>
        </a:p>
      </dgm:t>
    </dgm:pt>
    <dgm:pt modelId="{B83B72A1-245A-423B-B006-58FB33D1258E}" type="sibTrans" cxnId="{3519C750-5C02-4BE2-8AF9-E99CA1CDAD71}">
      <dgm:prSet/>
      <dgm:spPr/>
      <dgm:t>
        <a:bodyPr/>
        <a:lstStyle/>
        <a:p>
          <a:endParaRPr lang="en-US"/>
        </a:p>
      </dgm:t>
    </dgm:pt>
    <dgm:pt modelId="{9649284B-7B99-4472-8023-DE66FE3E1EC2}">
      <dgm:prSet/>
      <dgm:spPr/>
      <dgm:t>
        <a:bodyPr/>
        <a:lstStyle/>
        <a:p>
          <a:r>
            <a:rPr lang="en-US" b="1" dirty="0" smtClean="0"/>
            <a:t>1940</a:t>
          </a:r>
          <a:endParaRPr lang="en-US" b="1" dirty="0"/>
        </a:p>
      </dgm:t>
    </dgm:pt>
    <dgm:pt modelId="{5A630BEF-8999-46EB-AF44-03C66BC9D05F}" type="parTrans" cxnId="{DC372E40-15AA-4F82-A7BA-A9FD403044FF}">
      <dgm:prSet/>
      <dgm:spPr/>
      <dgm:t>
        <a:bodyPr/>
        <a:lstStyle/>
        <a:p>
          <a:endParaRPr lang="en-US"/>
        </a:p>
      </dgm:t>
    </dgm:pt>
    <dgm:pt modelId="{C774B2D0-D2C0-4969-88C8-504C92E6B02E}" type="sibTrans" cxnId="{DC372E40-15AA-4F82-A7BA-A9FD403044FF}">
      <dgm:prSet/>
      <dgm:spPr/>
      <dgm:t>
        <a:bodyPr/>
        <a:lstStyle/>
        <a:p>
          <a:endParaRPr lang="en-US"/>
        </a:p>
      </dgm:t>
    </dgm:pt>
    <dgm:pt modelId="{28D38480-8551-4AD9-81E6-926F4A2ADD44}">
      <dgm:prSet/>
      <dgm:spPr/>
      <dgm:t>
        <a:bodyPr/>
        <a:lstStyle/>
        <a:p>
          <a:r>
            <a:rPr lang="en-US" b="1" dirty="0" smtClean="0"/>
            <a:t>1950</a:t>
          </a:r>
          <a:endParaRPr lang="en-US" b="1" dirty="0"/>
        </a:p>
      </dgm:t>
    </dgm:pt>
    <dgm:pt modelId="{C0B789AA-713E-4534-9670-F600D15FFF2A}" type="parTrans" cxnId="{B9A35F02-4B7B-4646-8B41-9FCE00FC07AA}">
      <dgm:prSet/>
      <dgm:spPr/>
      <dgm:t>
        <a:bodyPr/>
        <a:lstStyle/>
        <a:p>
          <a:endParaRPr lang="en-US"/>
        </a:p>
      </dgm:t>
    </dgm:pt>
    <dgm:pt modelId="{8D15749D-32EE-4FFA-BA77-94D657D51480}" type="sibTrans" cxnId="{B9A35F02-4B7B-4646-8B41-9FCE00FC07AA}">
      <dgm:prSet/>
      <dgm:spPr/>
      <dgm:t>
        <a:bodyPr/>
        <a:lstStyle/>
        <a:p>
          <a:endParaRPr lang="en-US"/>
        </a:p>
      </dgm:t>
    </dgm:pt>
    <dgm:pt modelId="{383E6FDA-F16D-4DC1-BA89-6214EBF62B28}">
      <dgm:prSet/>
      <dgm:spPr/>
      <dgm:t>
        <a:bodyPr/>
        <a:lstStyle/>
        <a:p>
          <a:r>
            <a:rPr lang="en-US" b="1" dirty="0" smtClean="0"/>
            <a:t>1970</a:t>
          </a:r>
          <a:endParaRPr lang="en-US" b="1" dirty="0"/>
        </a:p>
      </dgm:t>
    </dgm:pt>
    <dgm:pt modelId="{A485BF7A-EE09-4E55-A14C-414275DC6F5E}" type="parTrans" cxnId="{2C0CBDC1-0F3E-4ECD-BE98-30A056B8A80A}">
      <dgm:prSet/>
      <dgm:spPr/>
      <dgm:t>
        <a:bodyPr/>
        <a:lstStyle/>
        <a:p>
          <a:endParaRPr lang="en-US"/>
        </a:p>
      </dgm:t>
    </dgm:pt>
    <dgm:pt modelId="{E2F4EB33-F0AA-4290-89EE-2C5063D521F1}" type="sibTrans" cxnId="{2C0CBDC1-0F3E-4ECD-BE98-30A056B8A80A}">
      <dgm:prSet/>
      <dgm:spPr/>
      <dgm:t>
        <a:bodyPr/>
        <a:lstStyle/>
        <a:p>
          <a:endParaRPr lang="en-US"/>
        </a:p>
      </dgm:t>
    </dgm:pt>
    <dgm:pt modelId="{36ACC8A3-79EA-4B68-9EC6-6F79DA82A815}">
      <dgm:prSet/>
      <dgm:spPr/>
      <dgm:t>
        <a:bodyPr/>
        <a:lstStyle/>
        <a:p>
          <a:r>
            <a:rPr lang="en-US" b="1" dirty="0" smtClean="0"/>
            <a:t>1980</a:t>
          </a:r>
          <a:endParaRPr lang="en-US" b="1" dirty="0"/>
        </a:p>
      </dgm:t>
    </dgm:pt>
    <dgm:pt modelId="{F451A5E3-91B3-49FD-9B14-5727AF76E6E3}" type="parTrans" cxnId="{7C5106B2-3EB1-4C4C-8F48-82083452AFC1}">
      <dgm:prSet/>
      <dgm:spPr/>
      <dgm:t>
        <a:bodyPr/>
        <a:lstStyle/>
        <a:p>
          <a:endParaRPr lang="en-US"/>
        </a:p>
      </dgm:t>
    </dgm:pt>
    <dgm:pt modelId="{1E716F74-15EB-4DB5-9778-8C47F22450CD}" type="sibTrans" cxnId="{7C5106B2-3EB1-4C4C-8F48-82083452AFC1}">
      <dgm:prSet/>
      <dgm:spPr/>
      <dgm:t>
        <a:bodyPr/>
        <a:lstStyle/>
        <a:p>
          <a:endParaRPr lang="en-US"/>
        </a:p>
      </dgm:t>
    </dgm:pt>
    <dgm:pt modelId="{A58AC033-4F87-4578-8695-8FE9AF3E6EE3}">
      <dgm:prSet/>
      <dgm:spPr/>
      <dgm:t>
        <a:bodyPr/>
        <a:lstStyle/>
        <a:p>
          <a:r>
            <a:rPr lang="en-US" b="1" dirty="0" smtClean="0"/>
            <a:t>1990</a:t>
          </a:r>
          <a:endParaRPr lang="en-US" b="1" dirty="0"/>
        </a:p>
      </dgm:t>
    </dgm:pt>
    <dgm:pt modelId="{9E8455E8-89B3-4085-B8BE-0061DFE77625}" type="parTrans" cxnId="{F2C78262-4BB4-4334-9221-44FF2FC8E9A8}">
      <dgm:prSet/>
      <dgm:spPr/>
      <dgm:t>
        <a:bodyPr/>
        <a:lstStyle/>
        <a:p>
          <a:endParaRPr lang="en-US"/>
        </a:p>
      </dgm:t>
    </dgm:pt>
    <dgm:pt modelId="{CB734DC7-056F-4654-8229-2EABD2DB0192}" type="sibTrans" cxnId="{F2C78262-4BB4-4334-9221-44FF2FC8E9A8}">
      <dgm:prSet/>
      <dgm:spPr/>
      <dgm:t>
        <a:bodyPr/>
        <a:lstStyle/>
        <a:p>
          <a:endParaRPr lang="en-US"/>
        </a:p>
      </dgm:t>
    </dgm:pt>
    <dgm:pt modelId="{6272488B-385D-4863-B568-31C09776848D}">
      <dgm:prSet/>
      <dgm:spPr/>
      <dgm:t>
        <a:bodyPr/>
        <a:lstStyle/>
        <a:p>
          <a:r>
            <a:rPr lang="en-US" b="1" dirty="0" smtClean="0"/>
            <a:t>2000</a:t>
          </a:r>
          <a:endParaRPr lang="en-US" b="1" dirty="0"/>
        </a:p>
      </dgm:t>
    </dgm:pt>
    <dgm:pt modelId="{6F305793-2AAD-448A-A260-A7AE85F88917}" type="parTrans" cxnId="{40C2F12D-4643-41AB-9D58-D87A92C94937}">
      <dgm:prSet/>
      <dgm:spPr/>
      <dgm:t>
        <a:bodyPr/>
        <a:lstStyle/>
        <a:p>
          <a:endParaRPr lang="en-US"/>
        </a:p>
      </dgm:t>
    </dgm:pt>
    <dgm:pt modelId="{F12764A9-7ED7-4FE1-982D-AFEC42DF9E5A}" type="sibTrans" cxnId="{40C2F12D-4643-41AB-9D58-D87A92C94937}">
      <dgm:prSet/>
      <dgm:spPr/>
      <dgm:t>
        <a:bodyPr/>
        <a:lstStyle/>
        <a:p>
          <a:endParaRPr lang="en-US"/>
        </a:p>
      </dgm:t>
    </dgm:pt>
    <dgm:pt modelId="{536339C8-00B8-4AC1-8B03-0CED785100B7}" type="pres">
      <dgm:prSet presAssocID="{467EEE83-CBE8-438D-87F2-050BFD5D5FA7}" presName="Name0" presStyleCnt="0">
        <dgm:presLayoutVars>
          <dgm:dir/>
          <dgm:animLvl val="lvl"/>
          <dgm:resizeHandles val="exact"/>
        </dgm:presLayoutVars>
      </dgm:prSet>
      <dgm:spPr/>
      <dgm:t>
        <a:bodyPr/>
        <a:lstStyle/>
        <a:p>
          <a:endParaRPr lang="en-US"/>
        </a:p>
      </dgm:t>
    </dgm:pt>
    <dgm:pt modelId="{F365D2A6-5BA5-4C34-A7CA-258558EE6832}" type="pres">
      <dgm:prSet presAssocID="{0FFEF3A8-3EE2-4D3F-B0F2-181CB99BBCAA}" presName="parTxOnly" presStyleLbl="node1" presStyleIdx="0" presStyleCnt="13" custAng="5400000" custScaleY="126646" custLinFactY="-339109" custLinFactNeighborX="3881" custLinFactNeighborY="-400000">
        <dgm:presLayoutVars>
          <dgm:chMax val="0"/>
          <dgm:chPref val="0"/>
          <dgm:bulletEnabled val="1"/>
        </dgm:presLayoutVars>
      </dgm:prSet>
      <dgm:spPr/>
      <dgm:t>
        <a:bodyPr/>
        <a:lstStyle/>
        <a:p>
          <a:endParaRPr lang="en-US"/>
        </a:p>
      </dgm:t>
    </dgm:pt>
    <dgm:pt modelId="{FF5109CE-04F2-4265-A946-54A8337DC369}" type="pres">
      <dgm:prSet presAssocID="{384D8C61-2031-48D5-90E5-D035698276F8}" presName="parTxOnlySpace" presStyleCnt="0"/>
      <dgm:spPr/>
    </dgm:pt>
    <dgm:pt modelId="{C74B6854-93B6-4071-9BEF-1222682C043D}" type="pres">
      <dgm:prSet presAssocID="{BD9C71CD-4688-4DC9-8A3F-31DDCDAE732F}" presName="parTxOnly" presStyleLbl="node1" presStyleIdx="1" presStyleCnt="13" custAng="5400000" custScaleY="126646" custLinFactX="-79612" custLinFactY="-200000" custLinFactNeighborX="-100000" custLinFactNeighborY="-285788">
        <dgm:presLayoutVars>
          <dgm:chMax val="0"/>
          <dgm:chPref val="0"/>
          <dgm:bulletEnabled val="1"/>
        </dgm:presLayoutVars>
      </dgm:prSet>
      <dgm:spPr/>
      <dgm:t>
        <a:bodyPr/>
        <a:lstStyle/>
        <a:p>
          <a:endParaRPr lang="en-US"/>
        </a:p>
      </dgm:t>
    </dgm:pt>
    <dgm:pt modelId="{D95DE067-F163-4DCF-AA9F-1DF4B8E294FF}" type="pres">
      <dgm:prSet presAssocID="{358AA4F4-B537-4FED-B46F-3BD785F2385F}" presName="parTxOnlySpace" presStyleCnt="0"/>
      <dgm:spPr/>
    </dgm:pt>
    <dgm:pt modelId="{D70FA405-8EAD-4767-AC22-91FBC7982BDB}" type="pres">
      <dgm:prSet presAssocID="{521D49F7-CDC1-4831-9EA2-58B7581E6E3B}" presName="parTxOnly" presStyleLbl="node1" presStyleIdx="2" presStyleCnt="13" custAng="5400000" custScaleY="126646" custLinFactX="-159612" custLinFactY="-100000" custLinFactNeighborX="-200000" custLinFactNeighborY="-132467">
        <dgm:presLayoutVars>
          <dgm:chMax val="0"/>
          <dgm:chPref val="0"/>
          <dgm:bulletEnabled val="1"/>
        </dgm:presLayoutVars>
      </dgm:prSet>
      <dgm:spPr/>
      <dgm:t>
        <a:bodyPr/>
        <a:lstStyle/>
        <a:p>
          <a:endParaRPr lang="en-US"/>
        </a:p>
      </dgm:t>
    </dgm:pt>
    <dgm:pt modelId="{C0F3A40F-4AF3-4DF8-AB35-4B48814B2032}" type="pres">
      <dgm:prSet presAssocID="{FFD43D59-1817-47DD-83CE-18FFBED38568}" presName="parTxOnlySpace" presStyleCnt="0"/>
      <dgm:spPr/>
    </dgm:pt>
    <dgm:pt modelId="{1AF7528E-4062-4D19-954F-6E1E45F5E236}" type="pres">
      <dgm:prSet presAssocID="{D908DBC1-C181-465F-9095-6C583086FD84}" presName="parTxOnly" presStyleLbl="node1" presStyleIdx="3" presStyleCnt="13" custAng="5400000" custScaleY="126646" custLinFactX="-239606" custLinFactNeighborX="-300000" custLinFactNeighborY="20853">
        <dgm:presLayoutVars>
          <dgm:chMax val="0"/>
          <dgm:chPref val="0"/>
          <dgm:bulletEnabled val="1"/>
        </dgm:presLayoutVars>
      </dgm:prSet>
      <dgm:spPr/>
      <dgm:t>
        <a:bodyPr/>
        <a:lstStyle/>
        <a:p>
          <a:endParaRPr lang="en-US"/>
        </a:p>
      </dgm:t>
    </dgm:pt>
    <dgm:pt modelId="{AF7DD5FF-B17E-4A40-89DB-9449471B59B5}" type="pres">
      <dgm:prSet presAssocID="{99949E26-2EE4-4D7E-9377-06F403A37A61}" presName="parTxOnlySpace" presStyleCnt="0"/>
      <dgm:spPr/>
    </dgm:pt>
    <dgm:pt modelId="{CF8722A6-1E7A-4413-A6EC-63161DA21280}" type="pres">
      <dgm:prSet presAssocID="{B13BACD1-9C48-47DA-BFC6-B3F6A6DDE168}" presName="parTxOnly" presStyleLbl="node1" presStyleIdx="4" presStyleCnt="13" custAng="5400000" custScaleY="126646" custLinFactX="-319612" custLinFactY="100000" custLinFactNeighborX="-400000" custLinFactNeighborY="199506">
        <dgm:presLayoutVars>
          <dgm:chMax val="0"/>
          <dgm:chPref val="0"/>
          <dgm:bulletEnabled val="1"/>
        </dgm:presLayoutVars>
      </dgm:prSet>
      <dgm:spPr/>
      <dgm:t>
        <a:bodyPr/>
        <a:lstStyle/>
        <a:p>
          <a:endParaRPr lang="en-US"/>
        </a:p>
      </dgm:t>
    </dgm:pt>
    <dgm:pt modelId="{48923792-7EE7-4804-B35C-B060D0E71352}" type="pres">
      <dgm:prSet presAssocID="{390F610F-B180-4169-8D5D-47D91938D2FA}" presName="parTxOnlySpace" presStyleCnt="0"/>
      <dgm:spPr/>
    </dgm:pt>
    <dgm:pt modelId="{A3775D5D-4B7B-49D1-A268-C93035410619}" type="pres">
      <dgm:prSet presAssocID="{37D0F60A-539D-4999-8891-99515BCCACEC}" presName="parTxOnly" presStyleLbl="node1" presStyleIdx="5" presStyleCnt="13" custAng="5400000" custScaleY="126646" custLinFactX="-400000" custLinFactY="278159" custLinFactNeighborX="-496118" custLinFactNeighborY="300000">
        <dgm:presLayoutVars>
          <dgm:chMax val="0"/>
          <dgm:chPref val="0"/>
          <dgm:bulletEnabled val="1"/>
        </dgm:presLayoutVars>
      </dgm:prSet>
      <dgm:spPr/>
      <dgm:t>
        <a:bodyPr/>
        <a:lstStyle/>
        <a:p>
          <a:endParaRPr lang="en-US"/>
        </a:p>
      </dgm:t>
    </dgm:pt>
    <dgm:pt modelId="{1C4466AE-5E69-4FCE-B88A-A6493EBD83E9}" type="pres">
      <dgm:prSet presAssocID="{B83B72A1-245A-423B-B006-58FB33D1258E}" presName="parTxOnlySpace" presStyleCnt="0"/>
      <dgm:spPr/>
    </dgm:pt>
    <dgm:pt modelId="{B14D1092-504E-49CB-90E1-B59A83DA1301}" type="pres">
      <dgm:prSet presAssocID="{9649284B-7B99-4472-8023-DE66FE3E1EC2}" presName="parTxOnly" presStyleLbl="node1" presStyleIdx="6" presStyleCnt="13" custScaleY="126646" custLinFactX="-423751" custLinFactY="376149" custLinFactNeighborX="-500000" custLinFactNeighborY="400000">
        <dgm:presLayoutVars>
          <dgm:chMax val="0"/>
          <dgm:chPref val="0"/>
          <dgm:bulletEnabled val="1"/>
        </dgm:presLayoutVars>
      </dgm:prSet>
      <dgm:spPr/>
      <dgm:t>
        <a:bodyPr/>
        <a:lstStyle/>
        <a:p>
          <a:endParaRPr lang="en-US"/>
        </a:p>
      </dgm:t>
    </dgm:pt>
    <dgm:pt modelId="{7CFF11BC-8502-47A0-AF3B-552C1599EE56}" type="pres">
      <dgm:prSet presAssocID="{C774B2D0-D2C0-4969-88C8-504C92E6B02E}" presName="parTxOnlySpace" presStyleCnt="0"/>
      <dgm:spPr/>
    </dgm:pt>
    <dgm:pt modelId="{5BE689AB-9FBE-4DAF-8C85-E7E8BF7E4FE4}" type="pres">
      <dgm:prSet presAssocID="{28D38480-8551-4AD9-81E6-926F4A2ADD44}" presName="parTxOnly" presStyleLbl="node1" presStyleIdx="7" presStyleCnt="13" custScaleY="126646" custLinFactX="-411753" custLinFactY="376149" custLinFactNeighborX="-500000" custLinFactNeighborY="400000">
        <dgm:presLayoutVars>
          <dgm:chMax val="0"/>
          <dgm:chPref val="0"/>
          <dgm:bulletEnabled val="1"/>
        </dgm:presLayoutVars>
      </dgm:prSet>
      <dgm:spPr/>
      <dgm:t>
        <a:bodyPr/>
        <a:lstStyle/>
        <a:p>
          <a:endParaRPr lang="en-US"/>
        </a:p>
      </dgm:t>
    </dgm:pt>
    <dgm:pt modelId="{5F02F484-0A16-4E79-AD4D-BDB46EE2955D}" type="pres">
      <dgm:prSet presAssocID="{8D15749D-32EE-4FFA-BA77-94D657D51480}" presName="parTxOnlySpace" presStyleCnt="0"/>
      <dgm:spPr/>
    </dgm:pt>
    <dgm:pt modelId="{35DC2812-F06C-41BB-97CD-1C155F2E22D9}" type="pres">
      <dgm:prSet presAssocID="{692E6598-5546-424C-9BDD-6BEE08C9B9AC}" presName="parTxOnly" presStyleLbl="node1" presStyleIdx="8" presStyleCnt="13" custScaleY="126646" custLinFactX="-401753" custLinFactY="369803" custLinFactNeighborX="-500000" custLinFactNeighborY="400000">
        <dgm:presLayoutVars>
          <dgm:chMax val="0"/>
          <dgm:chPref val="0"/>
          <dgm:bulletEnabled val="1"/>
        </dgm:presLayoutVars>
      </dgm:prSet>
      <dgm:spPr/>
      <dgm:t>
        <a:bodyPr/>
        <a:lstStyle/>
        <a:p>
          <a:endParaRPr lang="en-US"/>
        </a:p>
      </dgm:t>
    </dgm:pt>
    <dgm:pt modelId="{FA054CA0-703D-4013-93F3-A6ED86AC7AC8}" type="pres">
      <dgm:prSet presAssocID="{D7A4D25C-8296-436F-9D47-468A5970FCCF}" presName="parTxOnlySpace" presStyleCnt="0"/>
      <dgm:spPr/>
    </dgm:pt>
    <dgm:pt modelId="{C4B948A5-B522-42E4-9EFF-E9FCD084AE02}" type="pres">
      <dgm:prSet presAssocID="{383E6FDA-F16D-4DC1-BA89-6214EBF62B28}" presName="parTxOnly" presStyleLbl="node1" presStyleIdx="9" presStyleCnt="13" custScaleY="126646" custLinFactX="-400000" custLinFactY="369803" custLinFactNeighborX="-404248" custLinFactNeighborY="400000">
        <dgm:presLayoutVars>
          <dgm:chMax val="0"/>
          <dgm:chPref val="0"/>
          <dgm:bulletEnabled val="1"/>
        </dgm:presLayoutVars>
      </dgm:prSet>
      <dgm:spPr/>
      <dgm:t>
        <a:bodyPr/>
        <a:lstStyle/>
        <a:p>
          <a:endParaRPr lang="en-US"/>
        </a:p>
      </dgm:t>
    </dgm:pt>
    <dgm:pt modelId="{E345C77E-D1B1-45BC-9661-D56DA1ED55ED}" type="pres">
      <dgm:prSet presAssocID="{E2F4EB33-F0AA-4290-89EE-2C5063D521F1}" presName="parTxOnlySpace" presStyleCnt="0"/>
      <dgm:spPr/>
    </dgm:pt>
    <dgm:pt modelId="{BDD13D82-62BB-4A1D-B1DD-C9344D095749}" type="pres">
      <dgm:prSet presAssocID="{36ACC8A3-79EA-4B68-9EC6-6F79DA82A815}" presName="parTxOnly" presStyleLbl="node1" presStyleIdx="10" presStyleCnt="13" custScaleY="126646" custLinFactX="-389096" custLinFactY="369817" custLinFactNeighborX="-400000" custLinFactNeighborY="400000">
        <dgm:presLayoutVars>
          <dgm:chMax val="0"/>
          <dgm:chPref val="0"/>
          <dgm:bulletEnabled val="1"/>
        </dgm:presLayoutVars>
      </dgm:prSet>
      <dgm:spPr/>
      <dgm:t>
        <a:bodyPr/>
        <a:lstStyle/>
        <a:p>
          <a:endParaRPr lang="en-US"/>
        </a:p>
      </dgm:t>
    </dgm:pt>
    <dgm:pt modelId="{F0903D73-7DC4-4BB3-894C-8D2CDDEFB4F3}" type="pres">
      <dgm:prSet presAssocID="{1E716F74-15EB-4DB5-9778-8C47F22450CD}" presName="parTxOnlySpace" presStyleCnt="0"/>
      <dgm:spPr/>
    </dgm:pt>
    <dgm:pt modelId="{DA4D1201-60D3-4CAF-ACD0-9585456CC048}" type="pres">
      <dgm:prSet presAssocID="{A58AC033-4F87-4578-8695-8FE9AF3E6EE3}" presName="parTxOnly" presStyleLbl="node1" presStyleIdx="11" presStyleCnt="13" custScaleY="126646" custLinFactX="-376440" custLinFactY="369803" custLinFactNeighborX="-400000" custLinFactNeighborY="400000">
        <dgm:presLayoutVars>
          <dgm:chMax val="0"/>
          <dgm:chPref val="0"/>
          <dgm:bulletEnabled val="1"/>
        </dgm:presLayoutVars>
      </dgm:prSet>
      <dgm:spPr/>
      <dgm:t>
        <a:bodyPr/>
        <a:lstStyle/>
        <a:p>
          <a:endParaRPr lang="en-US"/>
        </a:p>
      </dgm:t>
    </dgm:pt>
    <dgm:pt modelId="{E252BFBE-F762-48F1-A05B-B4EB48869540}" type="pres">
      <dgm:prSet presAssocID="{CB734DC7-056F-4654-8229-2EABD2DB0192}" presName="parTxOnlySpace" presStyleCnt="0"/>
      <dgm:spPr/>
    </dgm:pt>
    <dgm:pt modelId="{82C26527-ADF8-4D43-A4C4-0BA78204CB7D}" type="pres">
      <dgm:prSet presAssocID="{6272488B-385D-4863-B568-31C09776848D}" presName="parTxOnly" presStyleLbl="node1" presStyleIdx="12" presStyleCnt="13" custScaleY="126646" custLinFactX="-356307" custLinFactY="369803" custLinFactNeighborX="-400000" custLinFactNeighborY="400000">
        <dgm:presLayoutVars>
          <dgm:chMax val="0"/>
          <dgm:chPref val="0"/>
          <dgm:bulletEnabled val="1"/>
        </dgm:presLayoutVars>
      </dgm:prSet>
      <dgm:spPr/>
      <dgm:t>
        <a:bodyPr/>
        <a:lstStyle/>
        <a:p>
          <a:endParaRPr lang="en-US"/>
        </a:p>
      </dgm:t>
    </dgm:pt>
  </dgm:ptLst>
  <dgm:cxnLst>
    <dgm:cxn modelId="{3519C750-5C02-4BE2-8AF9-E99CA1CDAD71}" srcId="{467EEE83-CBE8-438D-87F2-050BFD5D5FA7}" destId="{37D0F60A-539D-4999-8891-99515BCCACEC}" srcOrd="5" destOrd="0" parTransId="{0BD5238C-9E49-41B8-8496-C405B44EFDF1}" sibTransId="{B83B72A1-245A-423B-B006-58FB33D1258E}"/>
    <dgm:cxn modelId="{96EAFA0E-E354-4A8C-835B-23007DDE4E49}" type="presOf" srcId="{383E6FDA-F16D-4DC1-BA89-6214EBF62B28}" destId="{C4B948A5-B522-42E4-9EFF-E9FCD084AE02}" srcOrd="0" destOrd="0" presId="urn:microsoft.com/office/officeart/2005/8/layout/chevron1"/>
    <dgm:cxn modelId="{40C2F12D-4643-41AB-9D58-D87A92C94937}" srcId="{467EEE83-CBE8-438D-87F2-050BFD5D5FA7}" destId="{6272488B-385D-4863-B568-31C09776848D}" srcOrd="12" destOrd="0" parTransId="{6F305793-2AAD-448A-A260-A7AE85F88917}" sibTransId="{F12764A9-7ED7-4FE1-982D-AFEC42DF9E5A}"/>
    <dgm:cxn modelId="{DEF31889-C255-40EF-9519-804F8CF52309}" srcId="{467EEE83-CBE8-438D-87F2-050BFD5D5FA7}" destId="{B13BACD1-9C48-47DA-BFC6-B3F6A6DDE168}" srcOrd="4" destOrd="0" parTransId="{D2066493-CBA8-43E9-AABE-62C3F796F847}" sibTransId="{390F610F-B180-4169-8D5D-47D91938D2FA}"/>
    <dgm:cxn modelId="{D2B83079-6277-4AB0-B9BC-529600D656AD}" type="presOf" srcId="{692E6598-5546-424C-9BDD-6BEE08C9B9AC}" destId="{35DC2812-F06C-41BB-97CD-1C155F2E22D9}" srcOrd="0" destOrd="0" presId="urn:microsoft.com/office/officeart/2005/8/layout/chevron1"/>
    <dgm:cxn modelId="{A70073D9-6B1F-4918-8D08-FDF31ED53C91}" type="presOf" srcId="{B13BACD1-9C48-47DA-BFC6-B3F6A6DDE168}" destId="{CF8722A6-1E7A-4413-A6EC-63161DA21280}" srcOrd="0" destOrd="0" presId="urn:microsoft.com/office/officeart/2005/8/layout/chevron1"/>
    <dgm:cxn modelId="{F2C78262-4BB4-4334-9221-44FF2FC8E9A8}" srcId="{467EEE83-CBE8-438D-87F2-050BFD5D5FA7}" destId="{A58AC033-4F87-4578-8695-8FE9AF3E6EE3}" srcOrd="11" destOrd="0" parTransId="{9E8455E8-89B3-4085-B8BE-0061DFE77625}" sibTransId="{CB734DC7-056F-4654-8229-2EABD2DB0192}"/>
    <dgm:cxn modelId="{F004A812-F04C-4957-A0C5-3CEFD5D71062}" type="presOf" srcId="{28D38480-8551-4AD9-81E6-926F4A2ADD44}" destId="{5BE689AB-9FBE-4DAF-8C85-E7E8BF7E4FE4}" srcOrd="0" destOrd="0" presId="urn:microsoft.com/office/officeart/2005/8/layout/chevron1"/>
    <dgm:cxn modelId="{A0175A92-3874-4BFC-950A-FA16C0D1A0D9}" srcId="{467EEE83-CBE8-438D-87F2-050BFD5D5FA7}" destId="{D908DBC1-C181-465F-9095-6C583086FD84}" srcOrd="3" destOrd="0" parTransId="{6F6084A1-1E59-4A28-BAF7-2E91B54C5193}" sibTransId="{99949E26-2EE4-4D7E-9377-06F403A37A61}"/>
    <dgm:cxn modelId="{405F2E09-66A6-44AD-BBE8-569DAFDD26D8}" type="presOf" srcId="{36ACC8A3-79EA-4B68-9EC6-6F79DA82A815}" destId="{BDD13D82-62BB-4A1D-B1DD-C9344D095749}" srcOrd="0" destOrd="0" presId="urn:microsoft.com/office/officeart/2005/8/layout/chevron1"/>
    <dgm:cxn modelId="{2AD98630-1984-41A1-B3F4-A2DAE9726171}" type="presOf" srcId="{0FFEF3A8-3EE2-4D3F-B0F2-181CB99BBCAA}" destId="{F365D2A6-5BA5-4C34-A7CA-258558EE6832}" srcOrd="0" destOrd="0" presId="urn:microsoft.com/office/officeart/2005/8/layout/chevron1"/>
    <dgm:cxn modelId="{F73D1AA3-9F95-4EDE-AD54-EDB7131A00E4}" srcId="{467EEE83-CBE8-438D-87F2-050BFD5D5FA7}" destId="{521D49F7-CDC1-4831-9EA2-58B7581E6E3B}" srcOrd="2" destOrd="0" parTransId="{BAA2A5F6-9B89-4AC6-A3ED-859FCDA26ED6}" sibTransId="{FFD43D59-1817-47DD-83CE-18FFBED38568}"/>
    <dgm:cxn modelId="{CB227AA0-DD46-4DC7-8DC7-9ED9DD34320F}" type="presOf" srcId="{467EEE83-CBE8-438D-87F2-050BFD5D5FA7}" destId="{536339C8-00B8-4AC1-8B03-0CED785100B7}" srcOrd="0" destOrd="0" presId="urn:microsoft.com/office/officeart/2005/8/layout/chevron1"/>
    <dgm:cxn modelId="{3E56E0B5-0DF1-44C2-A027-AE11F3CB7D4D}" srcId="{467EEE83-CBE8-438D-87F2-050BFD5D5FA7}" destId="{BD9C71CD-4688-4DC9-8A3F-31DDCDAE732F}" srcOrd="1" destOrd="0" parTransId="{7BB26C19-BC98-4F39-BCCD-F85BCE6ED75D}" sibTransId="{358AA4F4-B537-4FED-B46F-3BD785F2385F}"/>
    <dgm:cxn modelId="{8EF0AAF5-4E51-45CB-B077-BED902C345D6}" srcId="{467EEE83-CBE8-438D-87F2-050BFD5D5FA7}" destId="{0FFEF3A8-3EE2-4D3F-B0F2-181CB99BBCAA}" srcOrd="0" destOrd="0" parTransId="{1802CAB5-88DC-4C3F-96A5-7C461B6153A3}" sibTransId="{384D8C61-2031-48D5-90E5-D035698276F8}"/>
    <dgm:cxn modelId="{B9A35F02-4B7B-4646-8B41-9FCE00FC07AA}" srcId="{467EEE83-CBE8-438D-87F2-050BFD5D5FA7}" destId="{28D38480-8551-4AD9-81E6-926F4A2ADD44}" srcOrd="7" destOrd="0" parTransId="{C0B789AA-713E-4534-9670-F600D15FFF2A}" sibTransId="{8D15749D-32EE-4FFA-BA77-94D657D51480}"/>
    <dgm:cxn modelId="{2C0CBDC1-0F3E-4ECD-BE98-30A056B8A80A}" srcId="{467EEE83-CBE8-438D-87F2-050BFD5D5FA7}" destId="{383E6FDA-F16D-4DC1-BA89-6214EBF62B28}" srcOrd="9" destOrd="0" parTransId="{A485BF7A-EE09-4E55-A14C-414275DC6F5E}" sibTransId="{E2F4EB33-F0AA-4290-89EE-2C5063D521F1}"/>
    <dgm:cxn modelId="{88AA2AD2-79D6-4286-89F0-239DC52D334C}" type="presOf" srcId="{A58AC033-4F87-4578-8695-8FE9AF3E6EE3}" destId="{DA4D1201-60D3-4CAF-ACD0-9585456CC048}" srcOrd="0" destOrd="0" presId="urn:microsoft.com/office/officeart/2005/8/layout/chevron1"/>
    <dgm:cxn modelId="{115B5831-535F-4C5F-84C1-BB90896E4ADD}" type="presOf" srcId="{9649284B-7B99-4472-8023-DE66FE3E1EC2}" destId="{B14D1092-504E-49CB-90E1-B59A83DA1301}" srcOrd="0" destOrd="0" presId="urn:microsoft.com/office/officeart/2005/8/layout/chevron1"/>
    <dgm:cxn modelId="{D4E8F17F-C0DF-4B41-9A5F-DA76527B2258}" type="presOf" srcId="{37D0F60A-539D-4999-8891-99515BCCACEC}" destId="{A3775D5D-4B7B-49D1-A268-C93035410619}" srcOrd="0" destOrd="0" presId="urn:microsoft.com/office/officeart/2005/8/layout/chevron1"/>
    <dgm:cxn modelId="{DC372E40-15AA-4F82-A7BA-A9FD403044FF}" srcId="{467EEE83-CBE8-438D-87F2-050BFD5D5FA7}" destId="{9649284B-7B99-4472-8023-DE66FE3E1EC2}" srcOrd="6" destOrd="0" parTransId="{5A630BEF-8999-46EB-AF44-03C66BC9D05F}" sibTransId="{C774B2D0-D2C0-4969-88C8-504C92E6B02E}"/>
    <dgm:cxn modelId="{7C5106B2-3EB1-4C4C-8F48-82083452AFC1}" srcId="{467EEE83-CBE8-438D-87F2-050BFD5D5FA7}" destId="{36ACC8A3-79EA-4B68-9EC6-6F79DA82A815}" srcOrd="10" destOrd="0" parTransId="{F451A5E3-91B3-49FD-9B14-5727AF76E6E3}" sibTransId="{1E716F74-15EB-4DB5-9778-8C47F22450CD}"/>
    <dgm:cxn modelId="{65794B82-61D6-420F-AD29-3A6977023913}" type="presOf" srcId="{D908DBC1-C181-465F-9095-6C583086FD84}" destId="{1AF7528E-4062-4D19-954F-6E1E45F5E236}" srcOrd="0" destOrd="0" presId="urn:microsoft.com/office/officeart/2005/8/layout/chevron1"/>
    <dgm:cxn modelId="{3D1BD1A7-9864-4324-B403-AECF7971C212}" type="presOf" srcId="{6272488B-385D-4863-B568-31C09776848D}" destId="{82C26527-ADF8-4D43-A4C4-0BA78204CB7D}" srcOrd="0" destOrd="0" presId="urn:microsoft.com/office/officeart/2005/8/layout/chevron1"/>
    <dgm:cxn modelId="{3608E19F-5708-4F95-BF19-C9D2A3B936D7}" type="presOf" srcId="{521D49F7-CDC1-4831-9EA2-58B7581E6E3B}" destId="{D70FA405-8EAD-4767-AC22-91FBC7982BDB}" srcOrd="0" destOrd="0" presId="urn:microsoft.com/office/officeart/2005/8/layout/chevron1"/>
    <dgm:cxn modelId="{F0A118B7-57A7-4456-AFB5-C9E557362698}" type="presOf" srcId="{BD9C71CD-4688-4DC9-8A3F-31DDCDAE732F}" destId="{C74B6854-93B6-4071-9BEF-1222682C043D}" srcOrd="0" destOrd="0" presId="urn:microsoft.com/office/officeart/2005/8/layout/chevron1"/>
    <dgm:cxn modelId="{AB6F56B3-5B31-4C09-BE0A-E4FA25F73A23}" srcId="{467EEE83-CBE8-438D-87F2-050BFD5D5FA7}" destId="{692E6598-5546-424C-9BDD-6BEE08C9B9AC}" srcOrd="8" destOrd="0" parTransId="{F7237244-B886-41C9-850C-CCE588AA61FA}" sibTransId="{D7A4D25C-8296-436F-9D47-468A5970FCCF}"/>
    <dgm:cxn modelId="{CFDA7B5A-9660-47B1-983B-9E632CC5F6D6}" type="presParOf" srcId="{536339C8-00B8-4AC1-8B03-0CED785100B7}" destId="{F365D2A6-5BA5-4C34-A7CA-258558EE6832}" srcOrd="0" destOrd="0" presId="urn:microsoft.com/office/officeart/2005/8/layout/chevron1"/>
    <dgm:cxn modelId="{1975047A-F5FE-4128-A2D1-711F7F1A7CB5}" type="presParOf" srcId="{536339C8-00B8-4AC1-8B03-0CED785100B7}" destId="{FF5109CE-04F2-4265-A946-54A8337DC369}" srcOrd="1" destOrd="0" presId="urn:microsoft.com/office/officeart/2005/8/layout/chevron1"/>
    <dgm:cxn modelId="{A7C57C29-E9BD-4BC8-BC9F-DE05AF444FAE}" type="presParOf" srcId="{536339C8-00B8-4AC1-8B03-0CED785100B7}" destId="{C74B6854-93B6-4071-9BEF-1222682C043D}" srcOrd="2" destOrd="0" presId="urn:microsoft.com/office/officeart/2005/8/layout/chevron1"/>
    <dgm:cxn modelId="{25343289-CC34-41B5-8B91-9C6C7A9CA7D9}" type="presParOf" srcId="{536339C8-00B8-4AC1-8B03-0CED785100B7}" destId="{D95DE067-F163-4DCF-AA9F-1DF4B8E294FF}" srcOrd="3" destOrd="0" presId="urn:microsoft.com/office/officeart/2005/8/layout/chevron1"/>
    <dgm:cxn modelId="{BC7A077C-4E99-4047-A394-C03674FB0228}" type="presParOf" srcId="{536339C8-00B8-4AC1-8B03-0CED785100B7}" destId="{D70FA405-8EAD-4767-AC22-91FBC7982BDB}" srcOrd="4" destOrd="0" presId="urn:microsoft.com/office/officeart/2005/8/layout/chevron1"/>
    <dgm:cxn modelId="{9317B583-E17E-46F8-85BC-458C5D6FFB86}" type="presParOf" srcId="{536339C8-00B8-4AC1-8B03-0CED785100B7}" destId="{C0F3A40F-4AF3-4DF8-AB35-4B48814B2032}" srcOrd="5" destOrd="0" presId="urn:microsoft.com/office/officeart/2005/8/layout/chevron1"/>
    <dgm:cxn modelId="{D32BD5C7-889A-4B15-B2D3-7FCFF6FF968E}" type="presParOf" srcId="{536339C8-00B8-4AC1-8B03-0CED785100B7}" destId="{1AF7528E-4062-4D19-954F-6E1E45F5E236}" srcOrd="6" destOrd="0" presId="urn:microsoft.com/office/officeart/2005/8/layout/chevron1"/>
    <dgm:cxn modelId="{9A7EE3E9-43A4-4F75-92B2-4CBAEBDA706A}" type="presParOf" srcId="{536339C8-00B8-4AC1-8B03-0CED785100B7}" destId="{AF7DD5FF-B17E-4A40-89DB-9449471B59B5}" srcOrd="7" destOrd="0" presId="urn:microsoft.com/office/officeart/2005/8/layout/chevron1"/>
    <dgm:cxn modelId="{4F0B02AF-7C25-4B60-8C55-8C8C5B41676C}" type="presParOf" srcId="{536339C8-00B8-4AC1-8B03-0CED785100B7}" destId="{CF8722A6-1E7A-4413-A6EC-63161DA21280}" srcOrd="8" destOrd="0" presId="urn:microsoft.com/office/officeart/2005/8/layout/chevron1"/>
    <dgm:cxn modelId="{05E6413E-B50E-41C3-9BAD-FB11354CEE73}" type="presParOf" srcId="{536339C8-00B8-4AC1-8B03-0CED785100B7}" destId="{48923792-7EE7-4804-B35C-B060D0E71352}" srcOrd="9" destOrd="0" presId="urn:microsoft.com/office/officeart/2005/8/layout/chevron1"/>
    <dgm:cxn modelId="{A2A7179E-B5B0-473E-9086-2D22FB3E92DD}" type="presParOf" srcId="{536339C8-00B8-4AC1-8B03-0CED785100B7}" destId="{A3775D5D-4B7B-49D1-A268-C93035410619}" srcOrd="10" destOrd="0" presId="urn:microsoft.com/office/officeart/2005/8/layout/chevron1"/>
    <dgm:cxn modelId="{90AB75CD-0200-4D4B-A04C-B2A0C93D53AB}" type="presParOf" srcId="{536339C8-00B8-4AC1-8B03-0CED785100B7}" destId="{1C4466AE-5E69-4FCE-B88A-A6493EBD83E9}" srcOrd="11" destOrd="0" presId="urn:microsoft.com/office/officeart/2005/8/layout/chevron1"/>
    <dgm:cxn modelId="{FB2149A5-025A-4C68-A26F-B341F97F425A}" type="presParOf" srcId="{536339C8-00B8-4AC1-8B03-0CED785100B7}" destId="{B14D1092-504E-49CB-90E1-B59A83DA1301}" srcOrd="12" destOrd="0" presId="urn:microsoft.com/office/officeart/2005/8/layout/chevron1"/>
    <dgm:cxn modelId="{B95CE498-3E74-4664-AD6A-91F33EB0AFB4}" type="presParOf" srcId="{536339C8-00B8-4AC1-8B03-0CED785100B7}" destId="{7CFF11BC-8502-47A0-AF3B-552C1599EE56}" srcOrd="13" destOrd="0" presId="urn:microsoft.com/office/officeart/2005/8/layout/chevron1"/>
    <dgm:cxn modelId="{4B1E663F-835A-43AE-9582-1605FDDD7860}" type="presParOf" srcId="{536339C8-00B8-4AC1-8B03-0CED785100B7}" destId="{5BE689AB-9FBE-4DAF-8C85-E7E8BF7E4FE4}" srcOrd="14" destOrd="0" presId="urn:microsoft.com/office/officeart/2005/8/layout/chevron1"/>
    <dgm:cxn modelId="{80E43D23-B3F7-4E30-8496-AE2BFB66DA8E}" type="presParOf" srcId="{536339C8-00B8-4AC1-8B03-0CED785100B7}" destId="{5F02F484-0A16-4E79-AD4D-BDB46EE2955D}" srcOrd="15" destOrd="0" presId="urn:microsoft.com/office/officeart/2005/8/layout/chevron1"/>
    <dgm:cxn modelId="{65603773-844D-4703-9C51-6565FF5F2091}" type="presParOf" srcId="{536339C8-00B8-4AC1-8B03-0CED785100B7}" destId="{35DC2812-F06C-41BB-97CD-1C155F2E22D9}" srcOrd="16" destOrd="0" presId="urn:microsoft.com/office/officeart/2005/8/layout/chevron1"/>
    <dgm:cxn modelId="{66EFA815-89DF-4439-8B45-1DD37024562E}" type="presParOf" srcId="{536339C8-00B8-4AC1-8B03-0CED785100B7}" destId="{FA054CA0-703D-4013-93F3-A6ED86AC7AC8}" srcOrd="17" destOrd="0" presId="urn:microsoft.com/office/officeart/2005/8/layout/chevron1"/>
    <dgm:cxn modelId="{D53A7E77-F3CD-4D5D-93AE-624A2B30BB26}" type="presParOf" srcId="{536339C8-00B8-4AC1-8B03-0CED785100B7}" destId="{C4B948A5-B522-42E4-9EFF-E9FCD084AE02}" srcOrd="18" destOrd="0" presId="urn:microsoft.com/office/officeart/2005/8/layout/chevron1"/>
    <dgm:cxn modelId="{2667C2C4-399C-4593-A8D0-854AD3B41F96}" type="presParOf" srcId="{536339C8-00B8-4AC1-8B03-0CED785100B7}" destId="{E345C77E-D1B1-45BC-9661-D56DA1ED55ED}" srcOrd="19" destOrd="0" presId="urn:microsoft.com/office/officeart/2005/8/layout/chevron1"/>
    <dgm:cxn modelId="{4C6A580C-347C-45A9-8C5A-12B33FA7D156}" type="presParOf" srcId="{536339C8-00B8-4AC1-8B03-0CED785100B7}" destId="{BDD13D82-62BB-4A1D-B1DD-C9344D095749}" srcOrd="20" destOrd="0" presId="urn:microsoft.com/office/officeart/2005/8/layout/chevron1"/>
    <dgm:cxn modelId="{75F50857-6960-4793-8F86-C5551C6F620B}" type="presParOf" srcId="{536339C8-00B8-4AC1-8B03-0CED785100B7}" destId="{F0903D73-7DC4-4BB3-894C-8D2CDDEFB4F3}" srcOrd="21" destOrd="0" presId="urn:microsoft.com/office/officeart/2005/8/layout/chevron1"/>
    <dgm:cxn modelId="{BA42FB38-542A-45C5-BD01-898B70825747}" type="presParOf" srcId="{536339C8-00B8-4AC1-8B03-0CED785100B7}" destId="{DA4D1201-60D3-4CAF-ACD0-9585456CC048}" srcOrd="22" destOrd="0" presId="urn:microsoft.com/office/officeart/2005/8/layout/chevron1"/>
    <dgm:cxn modelId="{FF15E221-C32A-4C26-AE33-7F1B3600981D}" type="presParOf" srcId="{536339C8-00B8-4AC1-8B03-0CED785100B7}" destId="{E252BFBE-F762-48F1-A05B-B4EB48869540}" srcOrd="23" destOrd="0" presId="urn:microsoft.com/office/officeart/2005/8/layout/chevron1"/>
    <dgm:cxn modelId="{5D8D162C-D17D-4CBE-A629-A3D7F0754D64}" type="presParOf" srcId="{536339C8-00B8-4AC1-8B03-0CED785100B7}" destId="{82C26527-ADF8-4D43-A4C4-0BA78204CB7D}" srcOrd="2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67EEE83-CBE8-438D-87F2-050BFD5D5FA7}" type="doc">
      <dgm:prSet loTypeId="urn:microsoft.com/office/officeart/2005/8/layout/chevron1" loCatId="process" qsTypeId="urn:microsoft.com/office/officeart/2005/8/quickstyle/3d3" qsCatId="3D" csTypeId="urn:microsoft.com/office/officeart/2005/8/colors/accent0_2" csCatId="mainScheme" phldr="1"/>
      <dgm:spPr/>
      <dgm:t>
        <a:bodyPr/>
        <a:lstStyle/>
        <a:p>
          <a:endParaRPr lang="en-US"/>
        </a:p>
      </dgm:t>
    </dgm:pt>
    <dgm:pt modelId="{0FFEF3A8-3EE2-4D3F-B0F2-181CB99BBCAA}">
      <dgm:prSet phldrT="[Text]"/>
      <dgm:spPr>
        <a:solidFill>
          <a:schemeClr val="bg1"/>
        </a:solidFill>
      </dgm:spPr>
      <dgm:t>
        <a:bodyPr/>
        <a:lstStyle/>
        <a:p>
          <a:r>
            <a:rPr lang="en-US" b="1" dirty="0" smtClean="0"/>
            <a:t>1880</a:t>
          </a:r>
          <a:endParaRPr lang="en-US" b="1" dirty="0"/>
        </a:p>
      </dgm:t>
    </dgm:pt>
    <dgm:pt modelId="{1802CAB5-88DC-4C3F-96A5-7C461B6153A3}" type="parTrans" cxnId="{8EF0AAF5-4E51-45CB-B077-BED902C345D6}">
      <dgm:prSet/>
      <dgm:spPr/>
      <dgm:t>
        <a:bodyPr/>
        <a:lstStyle/>
        <a:p>
          <a:endParaRPr lang="en-US"/>
        </a:p>
      </dgm:t>
    </dgm:pt>
    <dgm:pt modelId="{384D8C61-2031-48D5-90E5-D035698276F8}" type="sibTrans" cxnId="{8EF0AAF5-4E51-45CB-B077-BED902C345D6}">
      <dgm:prSet/>
      <dgm:spPr/>
      <dgm:t>
        <a:bodyPr/>
        <a:lstStyle/>
        <a:p>
          <a:endParaRPr lang="en-US"/>
        </a:p>
      </dgm:t>
    </dgm:pt>
    <dgm:pt modelId="{BD9C71CD-4688-4DC9-8A3F-31DDCDAE732F}">
      <dgm:prSet phldrT="[Text]"/>
      <dgm:spPr>
        <a:solidFill>
          <a:schemeClr val="bg1"/>
        </a:solidFill>
      </dgm:spPr>
      <dgm:t>
        <a:bodyPr/>
        <a:lstStyle/>
        <a:p>
          <a:r>
            <a:rPr lang="en-US" b="1" dirty="0" smtClean="0"/>
            <a:t>1890</a:t>
          </a:r>
          <a:endParaRPr lang="en-US" b="1" dirty="0"/>
        </a:p>
      </dgm:t>
    </dgm:pt>
    <dgm:pt modelId="{7BB26C19-BC98-4F39-BCCD-F85BCE6ED75D}" type="parTrans" cxnId="{3E56E0B5-0DF1-44C2-A027-AE11F3CB7D4D}">
      <dgm:prSet/>
      <dgm:spPr/>
      <dgm:t>
        <a:bodyPr/>
        <a:lstStyle/>
        <a:p>
          <a:endParaRPr lang="en-US"/>
        </a:p>
      </dgm:t>
    </dgm:pt>
    <dgm:pt modelId="{358AA4F4-B537-4FED-B46F-3BD785F2385F}" type="sibTrans" cxnId="{3E56E0B5-0DF1-44C2-A027-AE11F3CB7D4D}">
      <dgm:prSet/>
      <dgm:spPr/>
      <dgm:t>
        <a:bodyPr/>
        <a:lstStyle/>
        <a:p>
          <a:endParaRPr lang="en-US"/>
        </a:p>
      </dgm:t>
    </dgm:pt>
    <dgm:pt modelId="{692E6598-5546-424C-9BDD-6BEE08C9B9AC}">
      <dgm:prSet phldrT="[Text]"/>
      <dgm:spPr/>
      <dgm:t>
        <a:bodyPr/>
        <a:lstStyle/>
        <a:p>
          <a:r>
            <a:rPr lang="en-US" b="1" dirty="0" smtClean="0"/>
            <a:t>1960</a:t>
          </a:r>
          <a:endParaRPr lang="en-US" b="1" dirty="0"/>
        </a:p>
      </dgm:t>
    </dgm:pt>
    <dgm:pt modelId="{F7237244-B886-41C9-850C-CCE588AA61FA}" type="parTrans" cxnId="{AB6F56B3-5B31-4C09-BE0A-E4FA25F73A23}">
      <dgm:prSet/>
      <dgm:spPr/>
      <dgm:t>
        <a:bodyPr/>
        <a:lstStyle/>
        <a:p>
          <a:endParaRPr lang="en-US"/>
        </a:p>
      </dgm:t>
    </dgm:pt>
    <dgm:pt modelId="{D7A4D25C-8296-436F-9D47-468A5970FCCF}" type="sibTrans" cxnId="{AB6F56B3-5B31-4C09-BE0A-E4FA25F73A23}">
      <dgm:prSet/>
      <dgm:spPr/>
      <dgm:t>
        <a:bodyPr/>
        <a:lstStyle/>
        <a:p>
          <a:endParaRPr lang="en-US"/>
        </a:p>
      </dgm:t>
    </dgm:pt>
    <dgm:pt modelId="{521D49F7-CDC1-4831-9EA2-58B7581E6E3B}">
      <dgm:prSet/>
      <dgm:spPr>
        <a:solidFill>
          <a:schemeClr val="bg1"/>
        </a:solidFill>
      </dgm:spPr>
      <dgm:t>
        <a:bodyPr/>
        <a:lstStyle/>
        <a:p>
          <a:r>
            <a:rPr lang="en-US" b="1" dirty="0" smtClean="0"/>
            <a:t>1900</a:t>
          </a:r>
          <a:endParaRPr lang="en-US" b="1" dirty="0"/>
        </a:p>
      </dgm:t>
    </dgm:pt>
    <dgm:pt modelId="{BAA2A5F6-9B89-4AC6-A3ED-859FCDA26ED6}" type="parTrans" cxnId="{F73D1AA3-9F95-4EDE-AD54-EDB7131A00E4}">
      <dgm:prSet/>
      <dgm:spPr/>
      <dgm:t>
        <a:bodyPr/>
        <a:lstStyle/>
        <a:p>
          <a:endParaRPr lang="en-US"/>
        </a:p>
      </dgm:t>
    </dgm:pt>
    <dgm:pt modelId="{FFD43D59-1817-47DD-83CE-18FFBED38568}" type="sibTrans" cxnId="{F73D1AA3-9F95-4EDE-AD54-EDB7131A00E4}">
      <dgm:prSet/>
      <dgm:spPr/>
      <dgm:t>
        <a:bodyPr/>
        <a:lstStyle/>
        <a:p>
          <a:endParaRPr lang="en-US"/>
        </a:p>
      </dgm:t>
    </dgm:pt>
    <dgm:pt modelId="{D908DBC1-C181-465F-9095-6C583086FD84}">
      <dgm:prSet/>
      <dgm:spPr>
        <a:solidFill>
          <a:schemeClr val="bg1"/>
        </a:solidFill>
      </dgm:spPr>
      <dgm:t>
        <a:bodyPr/>
        <a:lstStyle/>
        <a:p>
          <a:r>
            <a:rPr lang="en-US" b="1" dirty="0" smtClean="0"/>
            <a:t>1910</a:t>
          </a:r>
          <a:endParaRPr lang="en-US" b="1" dirty="0"/>
        </a:p>
      </dgm:t>
    </dgm:pt>
    <dgm:pt modelId="{6F6084A1-1E59-4A28-BAF7-2E91B54C5193}" type="parTrans" cxnId="{A0175A92-3874-4BFC-950A-FA16C0D1A0D9}">
      <dgm:prSet/>
      <dgm:spPr/>
      <dgm:t>
        <a:bodyPr/>
        <a:lstStyle/>
        <a:p>
          <a:endParaRPr lang="en-US"/>
        </a:p>
      </dgm:t>
    </dgm:pt>
    <dgm:pt modelId="{99949E26-2EE4-4D7E-9377-06F403A37A61}" type="sibTrans" cxnId="{A0175A92-3874-4BFC-950A-FA16C0D1A0D9}">
      <dgm:prSet/>
      <dgm:spPr/>
      <dgm:t>
        <a:bodyPr/>
        <a:lstStyle/>
        <a:p>
          <a:endParaRPr lang="en-US"/>
        </a:p>
      </dgm:t>
    </dgm:pt>
    <dgm:pt modelId="{B13BACD1-9C48-47DA-BFC6-B3F6A6DDE168}">
      <dgm:prSet/>
      <dgm:spPr>
        <a:solidFill>
          <a:srgbClr val="FFFF00"/>
        </a:solidFill>
      </dgm:spPr>
      <dgm:t>
        <a:bodyPr/>
        <a:lstStyle/>
        <a:p>
          <a:r>
            <a:rPr lang="en-US" b="1" dirty="0" smtClean="0"/>
            <a:t>1920</a:t>
          </a:r>
          <a:endParaRPr lang="en-US" b="1" dirty="0"/>
        </a:p>
      </dgm:t>
    </dgm:pt>
    <dgm:pt modelId="{D2066493-CBA8-43E9-AABE-62C3F796F847}" type="parTrans" cxnId="{DEF31889-C255-40EF-9519-804F8CF52309}">
      <dgm:prSet/>
      <dgm:spPr/>
      <dgm:t>
        <a:bodyPr/>
        <a:lstStyle/>
        <a:p>
          <a:endParaRPr lang="en-US"/>
        </a:p>
      </dgm:t>
    </dgm:pt>
    <dgm:pt modelId="{390F610F-B180-4169-8D5D-47D91938D2FA}" type="sibTrans" cxnId="{DEF31889-C255-40EF-9519-804F8CF52309}">
      <dgm:prSet/>
      <dgm:spPr/>
      <dgm:t>
        <a:bodyPr/>
        <a:lstStyle/>
        <a:p>
          <a:endParaRPr lang="en-US"/>
        </a:p>
      </dgm:t>
    </dgm:pt>
    <dgm:pt modelId="{37D0F60A-539D-4999-8891-99515BCCACEC}">
      <dgm:prSet/>
      <dgm:spPr/>
      <dgm:t>
        <a:bodyPr/>
        <a:lstStyle/>
        <a:p>
          <a:r>
            <a:rPr lang="en-US" b="1" dirty="0" smtClean="0"/>
            <a:t>1930</a:t>
          </a:r>
          <a:endParaRPr lang="en-US" b="1" dirty="0"/>
        </a:p>
      </dgm:t>
    </dgm:pt>
    <dgm:pt modelId="{0BD5238C-9E49-41B8-8496-C405B44EFDF1}" type="parTrans" cxnId="{3519C750-5C02-4BE2-8AF9-E99CA1CDAD71}">
      <dgm:prSet/>
      <dgm:spPr/>
      <dgm:t>
        <a:bodyPr/>
        <a:lstStyle/>
        <a:p>
          <a:endParaRPr lang="en-US"/>
        </a:p>
      </dgm:t>
    </dgm:pt>
    <dgm:pt modelId="{B83B72A1-245A-423B-B006-58FB33D1258E}" type="sibTrans" cxnId="{3519C750-5C02-4BE2-8AF9-E99CA1CDAD71}">
      <dgm:prSet/>
      <dgm:spPr/>
      <dgm:t>
        <a:bodyPr/>
        <a:lstStyle/>
        <a:p>
          <a:endParaRPr lang="en-US"/>
        </a:p>
      </dgm:t>
    </dgm:pt>
    <dgm:pt modelId="{9649284B-7B99-4472-8023-DE66FE3E1EC2}">
      <dgm:prSet/>
      <dgm:spPr/>
      <dgm:t>
        <a:bodyPr/>
        <a:lstStyle/>
        <a:p>
          <a:r>
            <a:rPr lang="en-US" b="1" dirty="0" smtClean="0"/>
            <a:t>1940</a:t>
          </a:r>
          <a:endParaRPr lang="en-US" b="1" dirty="0"/>
        </a:p>
      </dgm:t>
    </dgm:pt>
    <dgm:pt modelId="{5A630BEF-8999-46EB-AF44-03C66BC9D05F}" type="parTrans" cxnId="{DC372E40-15AA-4F82-A7BA-A9FD403044FF}">
      <dgm:prSet/>
      <dgm:spPr/>
      <dgm:t>
        <a:bodyPr/>
        <a:lstStyle/>
        <a:p>
          <a:endParaRPr lang="en-US"/>
        </a:p>
      </dgm:t>
    </dgm:pt>
    <dgm:pt modelId="{C774B2D0-D2C0-4969-88C8-504C92E6B02E}" type="sibTrans" cxnId="{DC372E40-15AA-4F82-A7BA-A9FD403044FF}">
      <dgm:prSet/>
      <dgm:spPr/>
      <dgm:t>
        <a:bodyPr/>
        <a:lstStyle/>
        <a:p>
          <a:endParaRPr lang="en-US"/>
        </a:p>
      </dgm:t>
    </dgm:pt>
    <dgm:pt modelId="{28D38480-8551-4AD9-81E6-926F4A2ADD44}">
      <dgm:prSet/>
      <dgm:spPr/>
      <dgm:t>
        <a:bodyPr/>
        <a:lstStyle/>
        <a:p>
          <a:r>
            <a:rPr lang="en-US" b="1" dirty="0" smtClean="0"/>
            <a:t>1950</a:t>
          </a:r>
          <a:endParaRPr lang="en-US" b="1" dirty="0"/>
        </a:p>
      </dgm:t>
    </dgm:pt>
    <dgm:pt modelId="{C0B789AA-713E-4534-9670-F600D15FFF2A}" type="parTrans" cxnId="{B9A35F02-4B7B-4646-8B41-9FCE00FC07AA}">
      <dgm:prSet/>
      <dgm:spPr/>
      <dgm:t>
        <a:bodyPr/>
        <a:lstStyle/>
        <a:p>
          <a:endParaRPr lang="en-US"/>
        </a:p>
      </dgm:t>
    </dgm:pt>
    <dgm:pt modelId="{8D15749D-32EE-4FFA-BA77-94D657D51480}" type="sibTrans" cxnId="{B9A35F02-4B7B-4646-8B41-9FCE00FC07AA}">
      <dgm:prSet/>
      <dgm:spPr/>
      <dgm:t>
        <a:bodyPr/>
        <a:lstStyle/>
        <a:p>
          <a:endParaRPr lang="en-US"/>
        </a:p>
      </dgm:t>
    </dgm:pt>
    <dgm:pt modelId="{383E6FDA-F16D-4DC1-BA89-6214EBF62B28}">
      <dgm:prSet/>
      <dgm:spPr/>
      <dgm:t>
        <a:bodyPr/>
        <a:lstStyle/>
        <a:p>
          <a:r>
            <a:rPr lang="en-US" b="1" dirty="0" smtClean="0"/>
            <a:t>1970</a:t>
          </a:r>
          <a:endParaRPr lang="en-US" b="1" dirty="0"/>
        </a:p>
      </dgm:t>
    </dgm:pt>
    <dgm:pt modelId="{A485BF7A-EE09-4E55-A14C-414275DC6F5E}" type="parTrans" cxnId="{2C0CBDC1-0F3E-4ECD-BE98-30A056B8A80A}">
      <dgm:prSet/>
      <dgm:spPr/>
      <dgm:t>
        <a:bodyPr/>
        <a:lstStyle/>
        <a:p>
          <a:endParaRPr lang="en-US"/>
        </a:p>
      </dgm:t>
    </dgm:pt>
    <dgm:pt modelId="{E2F4EB33-F0AA-4290-89EE-2C5063D521F1}" type="sibTrans" cxnId="{2C0CBDC1-0F3E-4ECD-BE98-30A056B8A80A}">
      <dgm:prSet/>
      <dgm:spPr/>
      <dgm:t>
        <a:bodyPr/>
        <a:lstStyle/>
        <a:p>
          <a:endParaRPr lang="en-US"/>
        </a:p>
      </dgm:t>
    </dgm:pt>
    <dgm:pt modelId="{36ACC8A3-79EA-4B68-9EC6-6F79DA82A815}">
      <dgm:prSet/>
      <dgm:spPr/>
      <dgm:t>
        <a:bodyPr/>
        <a:lstStyle/>
        <a:p>
          <a:r>
            <a:rPr lang="en-US" b="1" dirty="0" smtClean="0"/>
            <a:t>1980</a:t>
          </a:r>
          <a:endParaRPr lang="en-US" b="1" dirty="0"/>
        </a:p>
      </dgm:t>
    </dgm:pt>
    <dgm:pt modelId="{F451A5E3-91B3-49FD-9B14-5727AF76E6E3}" type="parTrans" cxnId="{7C5106B2-3EB1-4C4C-8F48-82083452AFC1}">
      <dgm:prSet/>
      <dgm:spPr/>
      <dgm:t>
        <a:bodyPr/>
        <a:lstStyle/>
        <a:p>
          <a:endParaRPr lang="en-US"/>
        </a:p>
      </dgm:t>
    </dgm:pt>
    <dgm:pt modelId="{1E716F74-15EB-4DB5-9778-8C47F22450CD}" type="sibTrans" cxnId="{7C5106B2-3EB1-4C4C-8F48-82083452AFC1}">
      <dgm:prSet/>
      <dgm:spPr/>
      <dgm:t>
        <a:bodyPr/>
        <a:lstStyle/>
        <a:p>
          <a:endParaRPr lang="en-US"/>
        </a:p>
      </dgm:t>
    </dgm:pt>
    <dgm:pt modelId="{A58AC033-4F87-4578-8695-8FE9AF3E6EE3}">
      <dgm:prSet/>
      <dgm:spPr/>
      <dgm:t>
        <a:bodyPr/>
        <a:lstStyle/>
        <a:p>
          <a:r>
            <a:rPr lang="en-US" b="1" dirty="0" smtClean="0"/>
            <a:t>1990</a:t>
          </a:r>
          <a:endParaRPr lang="en-US" b="1" dirty="0"/>
        </a:p>
      </dgm:t>
    </dgm:pt>
    <dgm:pt modelId="{9E8455E8-89B3-4085-B8BE-0061DFE77625}" type="parTrans" cxnId="{F2C78262-4BB4-4334-9221-44FF2FC8E9A8}">
      <dgm:prSet/>
      <dgm:spPr/>
      <dgm:t>
        <a:bodyPr/>
        <a:lstStyle/>
        <a:p>
          <a:endParaRPr lang="en-US"/>
        </a:p>
      </dgm:t>
    </dgm:pt>
    <dgm:pt modelId="{CB734DC7-056F-4654-8229-2EABD2DB0192}" type="sibTrans" cxnId="{F2C78262-4BB4-4334-9221-44FF2FC8E9A8}">
      <dgm:prSet/>
      <dgm:spPr/>
      <dgm:t>
        <a:bodyPr/>
        <a:lstStyle/>
        <a:p>
          <a:endParaRPr lang="en-US"/>
        </a:p>
      </dgm:t>
    </dgm:pt>
    <dgm:pt modelId="{6272488B-385D-4863-B568-31C09776848D}">
      <dgm:prSet/>
      <dgm:spPr/>
      <dgm:t>
        <a:bodyPr/>
        <a:lstStyle/>
        <a:p>
          <a:r>
            <a:rPr lang="en-US" b="1" dirty="0" smtClean="0"/>
            <a:t>2000</a:t>
          </a:r>
          <a:endParaRPr lang="en-US" b="1" dirty="0"/>
        </a:p>
      </dgm:t>
    </dgm:pt>
    <dgm:pt modelId="{6F305793-2AAD-448A-A260-A7AE85F88917}" type="parTrans" cxnId="{40C2F12D-4643-41AB-9D58-D87A92C94937}">
      <dgm:prSet/>
      <dgm:spPr/>
      <dgm:t>
        <a:bodyPr/>
        <a:lstStyle/>
        <a:p>
          <a:endParaRPr lang="en-US"/>
        </a:p>
      </dgm:t>
    </dgm:pt>
    <dgm:pt modelId="{F12764A9-7ED7-4FE1-982D-AFEC42DF9E5A}" type="sibTrans" cxnId="{40C2F12D-4643-41AB-9D58-D87A92C94937}">
      <dgm:prSet/>
      <dgm:spPr/>
      <dgm:t>
        <a:bodyPr/>
        <a:lstStyle/>
        <a:p>
          <a:endParaRPr lang="en-US"/>
        </a:p>
      </dgm:t>
    </dgm:pt>
    <dgm:pt modelId="{536339C8-00B8-4AC1-8B03-0CED785100B7}" type="pres">
      <dgm:prSet presAssocID="{467EEE83-CBE8-438D-87F2-050BFD5D5FA7}" presName="Name0" presStyleCnt="0">
        <dgm:presLayoutVars>
          <dgm:dir/>
          <dgm:animLvl val="lvl"/>
          <dgm:resizeHandles val="exact"/>
        </dgm:presLayoutVars>
      </dgm:prSet>
      <dgm:spPr/>
      <dgm:t>
        <a:bodyPr/>
        <a:lstStyle/>
        <a:p>
          <a:endParaRPr lang="en-US"/>
        </a:p>
      </dgm:t>
    </dgm:pt>
    <dgm:pt modelId="{F365D2A6-5BA5-4C34-A7CA-258558EE6832}" type="pres">
      <dgm:prSet presAssocID="{0FFEF3A8-3EE2-4D3F-B0F2-181CB99BBCAA}" presName="parTxOnly" presStyleLbl="node1" presStyleIdx="0" presStyleCnt="13" custAng="5400000" custScaleY="126646" custLinFactY="-339109" custLinFactNeighborX="3881" custLinFactNeighborY="-400000">
        <dgm:presLayoutVars>
          <dgm:chMax val="0"/>
          <dgm:chPref val="0"/>
          <dgm:bulletEnabled val="1"/>
        </dgm:presLayoutVars>
      </dgm:prSet>
      <dgm:spPr/>
      <dgm:t>
        <a:bodyPr/>
        <a:lstStyle/>
        <a:p>
          <a:endParaRPr lang="en-US"/>
        </a:p>
      </dgm:t>
    </dgm:pt>
    <dgm:pt modelId="{FF5109CE-04F2-4265-A946-54A8337DC369}" type="pres">
      <dgm:prSet presAssocID="{384D8C61-2031-48D5-90E5-D035698276F8}" presName="parTxOnlySpace" presStyleCnt="0"/>
      <dgm:spPr/>
    </dgm:pt>
    <dgm:pt modelId="{C74B6854-93B6-4071-9BEF-1222682C043D}" type="pres">
      <dgm:prSet presAssocID="{BD9C71CD-4688-4DC9-8A3F-31DDCDAE732F}" presName="parTxOnly" presStyleLbl="node1" presStyleIdx="1" presStyleCnt="13" custAng="5400000" custScaleY="126646" custLinFactX="-79612" custLinFactY="-200000" custLinFactNeighborX="-100000" custLinFactNeighborY="-285788">
        <dgm:presLayoutVars>
          <dgm:chMax val="0"/>
          <dgm:chPref val="0"/>
          <dgm:bulletEnabled val="1"/>
        </dgm:presLayoutVars>
      </dgm:prSet>
      <dgm:spPr/>
      <dgm:t>
        <a:bodyPr/>
        <a:lstStyle/>
        <a:p>
          <a:endParaRPr lang="en-US"/>
        </a:p>
      </dgm:t>
    </dgm:pt>
    <dgm:pt modelId="{D95DE067-F163-4DCF-AA9F-1DF4B8E294FF}" type="pres">
      <dgm:prSet presAssocID="{358AA4F4-B537-4FED-B46F-3BD785F2385F}" presName="parTxOnlySpace" presStyleCnt="0"/>
      <dgm:spPr/>
    </dgm:pt>
    <dgm:pt modelId="{D70FA405-8EAD-4767-AC22-91FBC7982BDB}" type="pres">
      <dgm:prSet presAssocID="{521D49F7-CDC1-4831-9EA2-58B7581E6E3B}" presName="parTxOnly" presStyleLbl="node1" presStyleIdx="2" presStyleCnt="13" custAng="5400000" custScaleY="126646" custLinFactX="-159612" custLinFactY="-100000" custLinFactNeighborX="-200000" custLinFactNeighborY="-132467">
        <dgm:presLayoutVars>
          <dgm:chMax val="0"/>
          <dgm:chPref val="0"/>
          <dgm:bulletEnabled val="1"/>
        </dgm:presLayoutVars>
      </dgm:prSet>
      <dgm:spPr/>
      <dgm:t>
        <a:bodyPr/>
        <a:lstStyle/>
        <a:p>
          <a:endParaRPr lang="en-US"/>
        </a:p>
      </dgm:t>
    </dgm:pt>
    <dgm:pt modelId="{C0F3A40F-4AF3-4DF8-AB35-4B48814B2032}" type="pres">
      <dgm:prSet presAssocID="{FFD43D59-1817-47DD-83CE-18FFBED38568}" presName="parTxOnlySpace" presStyleCnt="0"/>
      <dgm:spPr/>
    </dgm:pt>
    <dgm:pt modelId="{1AF7528E-4062-4D19-954F-6E1E45F5E236}" type="pres">
      <dgm:prSet presAssocID="{D908DBC1-C181-465F-9095-6C583086FD84}" presName="parTxOnly" presStyleLbl="node1" presStyleIdx="3" presStyleCnt="13" custAng="5400000" custScaleY="126646" custLinFactX="-239606" custLinFactNeighborX="-300000" custLinFactNeighborY="20853">
        <dgm:presLayoutVars>
          <dgm:chMax val="0"/>
          <dgm:chPref val="0"/>
          <dgm:bulletEnabled val="1"/>
        </dgm:presLayoutVars>
      </dgm:prSet>
      <dgm:spPr/>
      <dgm:t>
        <a:bodyPr/>
        <a:lstStyle/>
        <a:p>
          <a:endParaRPr lang="en-US"/>
        </a:p>
      </dgm:t>
    </dgm:pt>
    <dgm:pt modelId="{AF7DD5FF-B17E-4A40-89DB-9449471B59B5}" type="pres">
      <dgm:prSet presAssocID="{99949E26-2EE4-4D7E-9377-06F403A37A61}" presName="parTxOnlySpace" presStyleCnt="0"/>
      <dgm:spPr/>
    </dgm:pt>
    <dgm:pt modelId="{CF8722A6-1E7A-4413-A6EC-63161DA21280}" type="pres">
      <dgm:prSet presAssocID="{B13BACD1-9C48-47DA-BFC6-B3F6A6DDE168}" presName="parTxOnly" presStyleLbl="node1" presStyleIdx="4" presStyleCnt="13" custAng="5400000" custScaleY="126646" custLinFactX="-319612" custLinFactY="100000" custLinFactNeighborX="-400000" custLinFactNeighborY="199506">
        <dgm:presLayoutVars>
          <dgm:chMax val="0"/>
          <dgm:chPref val="0"/>
          <dgm:bulletEnabled val="1"/>
        </dgm:presLayoutVars>
      </dgm:prSet>
      <dgm:spPr/>
      <dgm:t>
        <a:bodyPr/>
        <a:lstStyle/>
        <a:p>
          <a:endParaRPr lang="en-US"/>
        </a:p>
      </dgm:t>
    </dgm:pt>
    <dgm:pt modelId="{48923792-7EE7-4804-B35C-B060D0E71352}" type="pres">
      <dgm:prSet presAssocID="{390F610F-B180-4169-8D5D-47D91938D2FA}" presName="parTxOnlySpace" presStyleCnt="0"/>
      <dgm:spPr/>
    </dgm:pt>
    <dgm:pt modelId="{A3775D5D-4B7B-49D1-A268-C93035410619}" type="pres">
      <dgm:prSet presAssocID="{37D0F60A-539D-4999-8891-99515BCCACEC}" presName="parTxOnly" presStyleLbl="node1" presStyleIdx="5" presStyleCnt="13" custAng="5400000" custScaleY="126646" custLinFactX="-400000" custLinFactY="278159" custLinFactNeighborX="-496118" custLinFactNeighborY="300000">
        <dgm:presLayoutVars>
          <dgm:chMax val="0"/>
          <dgm:chPref val="0"/>
          <dgm:bulletEnabled val="1"/>
        </dgm:presLayoutVars>
      </dgm:prSet>
      <dgm:spPr/>
      <dgm:t>
        <a:bodyPr/>
        <a:lstStyle/>
        <a:p>
          <a:endParaRPr lang="en-US"/>
        </a:p>
      </dgm:t>
    </dgm:pt>
    <dgm:pt modelId="{1C4466AE-5E69-4FCE-B88A-A6493EBD83E9}" type="pres">
      <dgm:prSet presAssocID="{B83B72A1-245A-423B-B006-58FB33D1258E}" presName="parTxOnlySpace" presStyleCnt="0"/>
      <dgm:spPr/>
    </dgm:pt>
    <dgm:pt modelId="{B14D1092-504E-49CB-90E1-B59A83DA1301}" type="pres">
      <dgm:prSet presAssocID="{9649284B-7B99-4472-8023-DE66FE3E1EC2}" presName="parTxOnly" presStyleLbl="node1" presStyleIdx="6" presStyleCnt="13" custScaleY="126646" custLinFactX="-423751" custLinFactY="376149" custLinFactNeighborX="-500000" custLinFactNeighborY="400000">
        <dgm:presLayoutVars>
          <dgm:chMax val="0"/>
          <dgm:chPref val="0"/>
          <dgm:bulletEnabled val="1"/>
        </dgm:presLayoutVars>
      </dgm:prSet>
      <dgm:spPr/>
      <dgm:t>
        <a:bodyPr/>
        <a:lstStyle/>
        <a:p>
          <a:endParaRPr lang="en-US"/>
        </a:p>
      </dgm:t>
    </dgm:pt>
    <dgm:pt modelId="{7CFF11BC-8502-47A0-AF3B-552C1599EE56}" type="pres">
      <dgm:prSet presAssocID="{C774B2D0-D2C0-4969-88C8-504C92E6B02E}" presName="parTxOnlySpace" presStyleCnt="0"/>
      <dgm:spPr/>
    </dgm:pt>
    <dgm:pt modelId="{5BE689AB-9FBE-4DAF-8C85-E7E8BF7E4FE4}" type="pres">
      <dgm:prSet presAssocID="{28D38480-8551-4AD9-81E6-926F4A2ADD44}" presName="parTxOnly" presStyleLbl="node1" presStyleIdx="7" presStyleCnt="13" custScaleY="126646" custLinFactX="-411753" custLinFactY="376149" custLinFactNeighborX="-500000" custLinFactNeighborY="400000">
        <dgm:presLayoutVars>
          <dgm:chMax val="0"/>
          <dgm:chPref val="0"/>
          <dgm:bulletEnabled val="1"/>
        </dgm:presLayoutVars>
      </dgm:prSet>
      <dgm:spPr/>
      <dgm:t>
        <a:bodyPr/>
        <a:lstStyle/>
        <a:p>
          <a:endParaRPr lang="en-US"/>
        </a:p>
      </dgm:t>
    </dgm:pt>
    <dgm:pt modelId="{5F02F484-0A16-4E79-AD4D-BDB46EE2955D}" type="pres">
      <dgm:prSet presAssocID="{8D15749D-32EE-4FFA-BA77-94D657D51480}" presName="parTxOnlySpace" presStyleCnt="0"/>
      <dgm:spPr/>
    </dgm:pt>
    <dgm:pt modelId="{35DC2812-F06C-41BB-97CD-1C155F2E22D9}" type="pres">
      <dgm:prSet presAssocID="{692E6598-5546-424C-9BDD-6BEE08C9B9AC}" presName="parTxOnly" presStyleLbl="node1" presStyleIdx="8" presStyleCnt="13" custScaleY="126646" custLinFactX="-401753" custLinFactY="369803" custLinFactNeighborX="-500000" custLinFactNeighborY="400000">
        <dgm:presLayoutVars>
          <dgm:chMax val="0"/>
          <dgm:chPref val="0"/>
          <dgm:bulletEnabled val="1"/>
        </dgm:presLayoutVars>
      </dgm:prSet>
      <dgm:spPr/>
      <dgm:t>
        <a:bodyPr/>
        <a:lstStyle/>
        <a:p>
          <a:endParaRPr lang="en-US"/>
        </a:p>
      </dgm:t>
    </dgm:pt>
    <dgm:pt modelId="{FA054CA0-703D-4013-93F3-A6ED86AC7AC8}" type="pres">
      <dgm:prSet presAssocID="{D7A4D25C-8296-436F-9D47-468A5970FCCF}" presName="parTxOnlySpace" presStyleCnt="0"/>
      <dgm:spPr/>
    </dgm:pt>
    <dgm:pt modelId="{C4B948A5-B522-42E4-9EFF-E9FCD084AE02}" type="pres">
      <dgm:prSet presAssocID="{383E6FDA-F16D-4DC1-BA89-6214EBF62B28}" presName="parTxOnly" presStyleLbl="node1" presStyleIdx="9" presStyleCnt="13" custScaleY="126646" custLinFactX="-400000" custLinFactY="369803" custLinFactNeighborX="-404248" custLinFactNeighborY="400000">
        <dgm:presLayoutVars>
          <dgm:chMax val="0"/>
          <dgm:chPref val="0"/>
          <dgm:bulletEnabled val="1"/>
        </dgm:presLayoutVars>
      </dgm:prSet>
      <dgm:spPr/>
      <dgm:t>
        <a:bodyPr/>
        <a:lstStyle/>
        <a:p>
          <a:endParaRPr lang="en-US"/>
        </a:p>
      </dgm:t>
    </dgm:pt>
    <dgm:pt modelId="{E345C77E-D1B1-45BC-9661-D56DA1ED55ED}" type="pres">
      <dgm:prSet presAssocID="{E2F4EB33-F0AA-4290-89EE-2C5063D521F1}" presName="parTxOnlySpace" presStyleCnt="0"/>
      <dgm:spPr/>
    </dgm:pt>
    <dgm:pt modelId="{BDD13D82-62BB-4A1D-B1DD-C9344D095749}" type="pres">
      <dgm:prSet presAssocID="{36ACC8A3-79EA-4B68-9EC6-6F79DA82A815}" presName="parTxOnly" presStyleLbl="node1" presStyleIdx="10" presStyleCnt="13" custScaleY="126646" custLinFactX="-389096" custLinFactY="369817" custLinFactNeighborX="-400000" custLinFactNeighborY="400000">
        <dgm:presLayoutVars>
          <dgm:chMax val="0"/>
          <dgm:chPref val="0"/>
          <dgm:bulletEnabled val="1"/>
        </dgm:presLayoutVars>
      </dgm:prSet>
      <dgm:spPr/>
      <dgm:t>
        <a:bodyPr/>
        <a:lstStyle/>
        <a:p>
          <a:endParaRPr lang="en-US"/>
        </a:p>
      </dgm:t>
    </dgm:pt>
    <dgm:pt modelId="{F0903D73-7DC4-4BB3-894C-8D2CDDEFB4F3}" type="pres">
      <dgm:prSet presAssocID="{1E716F74-15EB-4DB5-9778-8C47F22450CD}" presName="parTxOnlySpace" presStyleCnt="0"/>
      <dgm:spPr/>
    </dgm:pt>
    <dgm:pt modelId="{DA4D1201-60D3-4CAF-ACD0-9585456CC048}" type="pres">
      <dgm:prSet presAssocID="{A58AC033-4F87-4578-8695-8FE9AF3E6EE3}" presName="parTxOnly" presStyleLbl="node1" presStyleIdx="11" presStyleCnt="13" custScaleY="126646" custLinFactX="-376440" custLinFactY="369803" custLinFactNeighborX="-400000" custLinFactNeighborY="400000">
        <dgm:presLayoutVars>
          <dgm:chMax val="0"/>
          <dgm:chPref val="0"/>
          <dgm:bulletEnabled val="1"/>
        </dgm:presLayoutVars>
      </dgm:prSet>
      <dgm:spPr/>
      <dgm:t>
        <a:bodyPr/>
        <a:lstStyle/>
        <a:p>
          <a:endParaRPr lang="en-US"/>
        </a:p>
      </dgm:t>
    </dgm:pt>
    <dgm:pt modelId="{E252BFBE-F762-48F1-A05B-B4EB48869540}" type="pres">
      <dgm:prSet presAssocID="{CB734DC7-056F-4654-8229-2EABD2DB0192}" presName="parTxOnlySpace" presStyleCnt="0"/>
      <dgm:spPr/>
    </dgm:pt>
    <dgm:pt modelId="{82C26527-ADF8-4D43-A4C4-0BA78204CB7D}" type="pres">
      <dgm:prSet presAssocID="{6272488B-385D-4863-B568-31C09776848D}" presName="parTxOnly" presStyleLbl="node1" presStyleIdx="12" presStyleCnt="13" custScaleY="126646" custLinFactX="-356307" custLinFactY="369803" custLinFactNeighborX="-400000" custLinFactNeighborY="400000">
        <dgm:presLayoutVars>
          <dgm:chMax val="0"/>
          <dgm:chPref val="0"/>
          <dgm:bulletEnabled val="1"/>
        </dgm:presLayoutVars>
      </dgm:prSet>
      <dgm:spPr/>
      <dgm:t>
        <a:bodyPr/>
        <a:lstStyle/>
        <a:p>
          <a:endParaRPr lang="en-US"/>
        </a:p>
      </dgm:t>
    </dgm:pt>
  </dgm:ptLst>
  <dgm:cxnLst>
    <dgm:cxn modelId="{3519C750-5C02-4BE2-8AF9-E99CA1CDAD71}" srcId="{467EEE83-CBE8-438D-87F2-050BFD5D5FA7}" destId="{37D0F60A-539D-4999-8891-99515BCCACEC}" srcOrd="5" destOrd="0" parTransId="{0BD5238C-9E49-41B8-8496-C405B44EFDF1}" sibTransId="{B83B72A1-245A-423B-B006-58FB33D1258E}"/>
    <dgm:cxn modelId="{AC0E4E2F-149E-458E-B4D2-A2B5BB06AC21}" type="presOf" srcId="{692E6598-5546-424C-9BDD-6BEE08C9B9AC}" destId="{35DC2812-F06C-41BB-97CD-1C155F2E22D9}" srcOrd="0" destOrd="0" presId="urn:microsoft.com/office/officeart/2005/8/layout/chevron1"/>
    <dgm:cxn modelId="{40C2F12D-4643-41AB-9D58-D87A92C94937}" srcId="{467EEE83-CBE8-438D-87F2-050BFD5D5FA7}" destId="{6272488B-385D-4863-B568-31C09776848D}" srcOrd="12" destOrd="0" parTransId="{6F305793-2AAD-448A-A260-A7AE85F88917}" sibTransId="{F12764A9-7ED7-4FE1-982D-AFEC42DF9E5A}"/>
    <dgm:cxn modelId="{DEF31889-C255-40EF-9519-804F8CF52309}" srcId="{467EEE83-CBE8-438D-87F2-050BFD5D5FA7}" destId="{B13BACD1-9C48-47DA-BFC6-B3F6A6DDE168}" srcOrd="4" destOrd="0" parTransId="{D2066493-CBA8-43E9-AABE-62C3F796F847}" sibTransId="{390F610F-B180-4169-8D5D-47D91938D2FA}"/>
    <dgm:cxn modelId="{8275DEFE-07AD-4A6B-AE52-9A088A054ED4}" type="presOf" srcId="{383E6FDA-F16D-4DC1-BA89-6214EBF62B28}" destId="{C4B948A5-B522-42E4-9EFF-E9FCD084AE02}" srcOrd="0" destOrd="0" presId="urn:microsoft.com/office/officeart/2005/8/layout/chevron1"/>
    <dgm:cxn modelId="{5927CFB0-7BB8-4D5C-AD41-965EDB18990F}" type="presOf" srcId="{467EEE83-CBE8-438D-87F2-050BFD5D5FA7}" destId="{536339C8-00B8-4AC1-8B03-0CED785100B7}" srcOrd="0" destOrd="0" presId="urn:microsoft.com/office/officeart/2005/8/layout/chevron1"/>
    <dgm:cxn modelId="{F2C78262-4BB4-4334-9221-44FF2FC8E9A8}" srcId="{467EEE83-CBE8-438D-87F2-050BFD5D5FA7}" destId="{A58AC033-4F87-4578-8695-8FE9AF3E6EE3}" srcOrd="11" destOrd="0" parTransId="{9E8455E8-89B3-4085-B8BE-0061DFE77625}" sibTransId="{CB734DC7-056F-4654-8229-2EABD2DB0192}"/>
    <dgm:cxn modelId="{A0175A92-3874-4BFC-950A-FA16C0D1A0D9}" srcId="{467EEE83-CBE8-438D-87F2-050BFD5D5FA7}" destId="{D908DBC1-C181-465F-9095-6C583086FD84}" srcOrd="3" destOrd="0" parTransId="{6F6084A1-1E59-4A28-BAF7-2E91B54C5193}" sibTransId="{99949E26-2EE4-4D7E-9377-06F403A37A61}"/>
    <dgm:cxn modelId="{192302DF-E617-424A-B53C-00AFA7BAEA0F}" type="presOf" srcId="{6272488B-385D-4863-B568-31C09776848D}" destId="{82C26527-ADF8-4D43-A4C4-0BA78204CB7D}" srcOrd="0" destOrd="0" presId="urn:microsoft.com/office/officeart/2005/8/layout/chevron1"/>
    <dgm:cxn modelId="{9244BD7D-3375-4225-8789-34CAECFFA707}" type="presOf" srcId="{D908DBC1-C181-465F-9095-6C583086FD84}" destId="{1AF7528E-4062-4D19-954F-6E1E45F5E236}" srcOrd="0" destOrd="0" presId="urn:microsoft.com/office/officeart/2005/8/layout/chevron1"/>
    <dgm:cxn modelId="{8EF48524-C506-46E0-9413-73D6F796AB1E}" type="presOf" srcId="{A58AC033-4F87-4578-8695-8FE9AF3E6EE3}" destId="{DA4D1201-60D3-4CAF-ACD0-9585456CC048}" srcOrd="0" destOrd="0" presId="urn:microsoft.com/office/officeart/2005/8/layout/chevron1"/>
    <dgm:cxn modelId="{F73D1AA3-9F95-4EDE-AD54-EDB7131A00E4}" srcId="{467EEE83-CBE8-438D-87F2-050BFD5D5FA7}" destId="{521D49F7-CDC1-4831-9EA2-58B7581E6E3B}" srcOrd="2" destOrd="0" parTransId="{BAA2A5F6-9B89-4AC6-A3ED-859FCDA26ED6}" sibTransId="{FFD43D59-1817-47DD-83CE-18FFBED38568}"/>
    <dgm:cxn modelId="{53D1DDD3-3D72-441C-AC1F-0AAE0CAEC0E9}" type="presOf" srcId="{36ACC8A3-79EA-4B68-9EC6-6F79DA82A815}" destId="{BDD13D82-62BB-4A1D-B1DD-C9344D095749}" srcOrd="0" destOrd="0" presId="urn:microsoft.com/office/officeart/2005/8/layout/chevron1"/>
    <dgm:cxn modelId="{F7BA990D-9E9A-404C-8F4B-C1EE67B2939A}" type="presOf" srcId="{521D49F7-CDC1-4831-9EA2-58B7581E6E3B}" destId="{D70FA405-8EAD-4767-AC22-91FBC7982BDB}" srcOrd="0" destOrd="0" presId="urn:microsoft.com/office/officeart/2005/8/layout/chevron1"/>
    <dgm:cxn modelId="{8F0B3787-6E48-46C3-A891-1C63903A902F}" type="presOf" srcId="{28D38480-8551-4AD9-81E6-926F4A2ADD44}" destId="{5BE689AB-9FBE-4DAF-8C85-E7E8BF7E4FE4}" srcOrd="0" destOrd="0" presId="urn:microsoft.com/office/officeart/2005/8/layout/chevron1"/>
    <dgm:cxn modelId="{3E56E0B5-0DF1-44C2-A027-AE11F3CB7D4D}" srcId="{467EEE83-CBE8-438D-87F2-050BFD5D5FA7}" destId="{BD9C71CD-4688-4DC9-8A3F-31DDCDAE732F}" srcOrd="1" destOrd="0" parTransId="{7BB26C19-BC98-4F39-BCCD-F85BCE6ED75D}" sibTransId="{358AA4F4-B537-4FED-B46F-3BD785F2385F}"/>
    <dgm:cxn modelId="{A734F44F-F2F6-4B84-87A3-9DB094150785}" type="presOf" srcId="{37D0F60A-539D-4999-8891-99515BCCACEC}" destId="{A3775D5D-4B7B-49D1-A268-C93035410619}" srcOrd="0" destOrd="0" presId="urn:microsoft.com/office/officeart/2005/8/layout/chevron1"/>
    <dgm:cxn modelId="{8EF0AAF5-4E51-45CB-B077-BED902C345D6}" srcId="{467EEE83-CBE8-438D-87F2-050BFD5D5FA7}" destId="{0FFEF3A8-3EE2-4D3F-B0F2-181CB99BBCAA}" srcOrd="0" destOrd="0" parTransId="{1802CAB5-88DC-4C3F-96A5-7C461B6153A3}" sibTransId="{384D8C61-2031-48D5-90E5-D035698276F8}"/>
    <dgm:cxn modelId="{30296E47-81CD-4F72-8475-5ACA24433A40}" type="presOf" srcId="{9649284B-7B99-4472-8023-DE66FE3E1EC2}" destId="{B14D1092-504E-49CB-90E1-B59A83DA1301}" srcOrd="0" destOrd="0" presId="urn:microsoft.com/office/officeart/2005/8/layout/chevron1"/>
    <dgm:cxn modelId="{B9A35F02-4B7B-4646-8B41-9FCE00FC07AA}" srcId="{467EEE83-CBE8-438D-87F2-050BFD5D5FA7}" destId="{28D38480-8551-4AD9-81E6-926F4A2ADD44}" srcOrd="7" destOrd="0" parTransId="{C0B789AA-713E-4534-9670-F600D15FFF2A}" sibTransId="{8D15749D-32EE-4FFA-BA77-94D657D51480}"/>
    <dgm:cxn modelId="{2C0CBDC1-0F3E-4ECD-BE98-30A056B8A80A}" srcId="{467EEE83-CBE8-438D-87F2-050BFD5D5FA7}" destId="{383E6FDA-F16D-4DC1-BA89-6214EBF62B28}" srcOrd="9" destOrd="0" parTransId="{A485BF7A-EE09-4E55-A14C-414275DC6F5E}" sibTransId="{E2F4EB33-F0AA-4290-89EE-2C5063D521F1}"/>
    <dgm:cxn modelId="{4093B643-A90E-43D7-AC15-BAE9FCA32709}" type="presOf" srcId="{0FFEF3A8-3EE2-4D3F-B0F2-181CB99BBCAA}" destId="{F365D2A6-5BA5-4C34-A7CA-258558EE6832}" srcOrd="0" destOrd="0" presId="urn:microsoft.com/office/officeart/2005/8/layout/chevron1"/>
    <dgm:cxn modelId="{DC372E40-15AA-4F82-A7BA-A9FD403044FF}" srcId="{467EEE83-CBE8-438D-87F2-050BFD5D5FA7}" destId="{9649284B-7B99-4472-8023-DE66FE3E1EC2}" srcOrd="6" destOrd="0" parTransId="{5A630BEF-8999-46EB-AF44-03C66BC9D05F}" sibTransId="{C774B2D0-D2C0-4969-88C8-504C92E6B02E}"/>
    <dgm:cxn modelId="{7C5106B2-3EB1-4C4C-8F48-82083452AFC1}" srcId="{467EEE83-CBE8-438D-87F2-050BFD5D5FA7}" destId="{36ACC8A3-79EA-4B68-9EC6-6F79DA82A815}" srcOrd="10" destOrd="0" parTransId="{F451A5E3-91B3-49FD-9B14-5727AF76E6E3}" sibTransId="{1E716F74-15EB-4DB5-9778-8C47F22450CD}"/>
    <dgm:cxn modelId="{42AD68C2-A5C3-4B93-AE29-A2D0EA74B448}" type="presOf" srcId="{B13BACD1-9C48-47DA-BFC6-B3F6A6DDE168}" destId="{CF8722A6-1E7A-4413-A6EC-63161DA21280}" srcOrd="0" destOrd="0" presId="urn:microsoft.com/office/officeart/2005/8/layout/chevron1"/>
    <dgm:cxn modelId="{E8A9D36D-81D4-4E2B-8E97-1A27C2DC2860}" type="presOf" srcId="{BD9C71CD-4688-4DC9-8A3F-31DDCDAE732F}" destId="{C74B6854-93B6-4071-9BEF-1222682C043D}" srcOrd="0" destOrd="0" presId="urn:microsoft.com/office/officeart/2005/8/layout/chevron1"/>
    <dgm:cxn modelId="{AB6F56B3-5B31-4C09-BE0A-E4FA25F73A23}" srcId="{467EEE83-CBE8-438D-87F2-050BFD5D5FA7}" destId="{692E6598-5546-424C-9BDD-6BEE08C9B9AC}" srcOrd="8" destOrd="0" parTransId="{F7237244-B886-41C9-850C-CCE588AA61FA}" sibTransId="{D7A4D25C-8296-436F-9D47-468A5970FCCF}"/>
    <dgm:cxn modelId="{78FDE9AC-E9E6-478E-BCE8-44535BD4F45F}" type="presParOf" srcId="{536339C8-00B8-4AC1-8B03-0CED785100B7}" destId="{F365D2A6-5BA5-4C34-A7CA-258558EE6832}" srcOrd="0" destOrd="0" presId="urn:microsoft.com/office/officeart/2005/8/layout/chevron1"/>
    <dgm:cxn modelId="{A56AC3AD-4960-48AB-B1CA-611A9FB79B06}" type="presParOf" srcId="{536339C8-00B8-4AC1-8B03-0CED785100B7}" destId="{FF5109CE-04F2-4265-A946-54A8337DC369}" srcOrd="1" destOrd="0" presId="urn:microsoft.com/office/officeart/2005/8/layout/chevron1"/>
    <dgm:cxn modelId="{0EE99007-7B2B-4CFF-8219-1B510672FAC4}" type="presParOf" srcId="{536339C8-00B8-4AC1-8B03-0CED785100B7}" destId="{C74B6854-93B6-4071-9BEF-1222682C043D}" srcOrd="2" destOrd="0" presId="urn:microsoft.com/office/officeart/2005/8/layout/chevron1"/>
    <dgm:cxn modelId="{2C02C9A9-327C-4868-8DD1-5FBBF689E9E7}" type="presParOf" srcId="{536339C8-00B8-4AC1-8B03-0CED785100B7}" destId="{D95DE067-F163-4DCF-AA9F-1DF4B8E294FF}" srcOrd="3" destOrd="0" presId="urn:microsoft.com/office/officeart/2005/8/layout/chevron1"/>
    <dgm:cxn modelId="{4A9274C9-01E9-484C-9F0D-0EE4469D8C18}" type="presParOf" srcId="{536339C8-00B8-4AC1-8B03-0CED785100B7}" destId="{D70FA405-8EAD-4767-AC22-91FBC7982BDB}" srcOrd="4" destOrd="0" presId="urn:microsoft.com/office/officeart/2005/8/layout/chevron1"/>
    <dgm:cxn modelId="{FDE29456-05DA-4785-905B-73AA07E38458}" type="presParOf" srcId="{536339C8-00B8-4AC1-8B03-0CED785100B7}" destId="{C0F3A40F-4AF3-4DF8-AB35-4B48814B2032}" srcOrd="5" destOrd="0" presId="urn:microsoft.com/office/officeart/2005/8/layout/chevron1"/>
    <dgm:cxn modelId="{24B9A23C-2CF4-40AA-8107-CA081668FEFC}" type="presParOf" srcId="{536339C8-00B8-4AC1-8B03-0CED785100B7}" destId="{1AF7528E-4062-4D19-954F-6E1E45F5E236}" srcOrd="6" destOrd="0" presId="urn:microsoft.com/office/officeart/2005/8/layout/chevron1"/>
    <dgm:cxn modelId="{B345D599-DFBA-47B8-A5B2-DC60812699DF}" type="presParOf" srcId="{536339C8-00B8-4AC1-8B03-0CED785100B7}" destId="{AF7DD5FF-B17E-4A40-89DB-9449471B59B5}" srcOrd="7" destOrd="0" presId="urn:microsoft.com/office/officeart/2005/8/layout/chevron1"/>
    <dgm:cxn modelId="{02590DA3-C33A-4743-ADDE-70D5BF309ED7}" type="presParOf" srcId="{536339C8-00B8-4AC1-8B03-0CED785100B7}" destId="{CF8722A6-1E7A-4413-A6EC-63161DA21280}" srcOrd="8" destOrd="0" presId="urn:microsoft.com/office/officeart/2005/8/layout/chevron1"/>
    <dgm:cxn modelId="{B853A49A-9B54-4554-B5C3-F76E5FA3256A}" type="presParOf" srcId="{536339C8-00B8-4AC1-8B03-0CED785100B7}" destId="{48923792-7EE7-4804-B35C-B060D0E71352}" srcOrd="9" destOrd="0" presId="urn:microsoft.com/office/officeart/2005/8/layout/chevron1"/>
    <dgm:cxn modelId="{C2607B7D-D851-4914-9FDE-FA9E797DA9AC}" type="presParOf" srcId="{536339C8-00B8-4AC1-8B03-0CED785100B7}" destId="{A3775D5D-4B7B-49D1-A268-C93035410619}" srcOrd="10" destOrd="0" presId="urn:microsoft.com/office/officeart/2005/8/layout/chevron1"/>
    <dgm:cxn modelId="{817CE7C4-F315-457F-BDA3-467C4A721A3C}" type="presParOf" srcId="{536339C8-00B8-4AC1-8B03-0CED785100B7}" destId="{1C4466AE-5E69-4FCE-B88A-A6493EBD83E9}" srcOrd="11" destOrd="0" presId="urn:microsoft.com/office/officeart/2005/8/layout/chevron1"/>
    <dgm:cxn modelId="{76394D97-3E1C-4F6C-BDFB-E81B8F9C59AC}" type="presParOf" srcId="{536339C8-00B8-4AC1-8B03-0CED785100B7}" destId="{B14D1092-504E-49CB-90E1-B59A83DA1301}" srcOrd="12" destOrd="0" presId="urn:microsoft.com/office/officeart/2005/8/layout/chevron1"/>
    <dgm:cxn modelId="{20EC2184-E76E-4D81-AD42-221B7048E593}" type="presParOf" srcId="{536339C8-00B8-4AC1-8B03-0CED785100B7}" destId="{7CFF11BC-8502-47A0-AF3B-552C1599EE56}" srcOrd="13" destOrd="0" presId="urn:microsoft.com/office/officeart/2005/8/layout/chevron1"/>
    <dgm:cxn modelId="{E81C41A9-4551-4438-8D4C-76FDD1FD88DE}" type="presParOf" srcId="{536339C8-00B8-4AC1-8B03-0CED785100B7}" destId="{5BE689AB-9FBE-4DAF-8C85-E7E8BF7E4FE4}" srcOrd="14" destOrd="0" presId="urn:microsoft.com/office/officeart/2005/8/layout/chevron1"/>
    <dgm:cxn modelId="{3576392C-DB82-4940-AC85-8F7802D8278D}" type="presParOf" srcId="{536339C8-00B8-4AC1-8B03-0CED785100B7}" destId="{5F02F484-0A16-4E79-AD4D-BDB46EE2955D}" srcOrd="15" destOrd="0" presId="urn:microsoft.com/office/officeart/2005/8/layout/chevron1"/>
    <dgm:cxn modelId="{E3DFE0C5-FD70-4A08-801F-85EE35B4DAC2}" type="presParOf" srcId="{536339C8-00B8-4AC1-8B03-0CED785100B7}" destId="{35DC2812-F06C-41BB-97CD-1C155F2E22D9}" srcOrd="16" destOrd="0" presId="urn:microsoft.com/office/officeart/2005/8/layout/chevron1"/>
    <dgm:cxn modelId="{E44D46AA-547D-43C9-8CA2-293B1EFFAAA2}" type="presParOf" srcId="{536339C8-00B8-4AC1-8B03-0CED785100B7}" destId="{FA054CA0-703D-4013-93F3-A6ED86AC7AC8}" srcOrd="17" destOrd="0" presId="urn:microsoft.com/office/officeart/2005/8/layout/chevron1"/>
    <dgm:cxn modelId="{2EA5B4B2-0491-4D2C-AC89-F898741FD076}" type="presParOf" srcId="{536339C8-00B8-4AC1-8B03-0CED785100B7}" destId="{C4B948A5-B522-42E4-9EFF-E9FCD084AE02}" srcOrd="18" destOrd="0" presId="urn:microsoft.com/office/officeart/2005/8/layout/chevron1"/>
    <dgm:cxn modelId="{CF3DE53C-CFAB-4FD2-807C-0207FAFAF787}" type="presParOf" srcId="{536339C8-00B8-4AC1-8B03-0CED785100B7}" destId="{E345C77E-D1B1-45BC-9661-D56DA1ED55ED}" srcOrd="19" destOrd="0" presId="urn:microsoft.com/office/officeart/2005/8/layout/chevron1"/>
    <dgm:cxn modelId="{AD224F5D-4146-46F8-95E1-CF817AF8E973}" type="presParOf" srcId="{536339C8-00B8-4AC1-8B03-0CED785100B7}" destId="{BDD13D82-62BB-4A1D-B1DD-C9344D095749}" srcOrd="20" destOrd="0" presId="urn:microsoft.com/office/officeart/2005/8/layout/chevron1"/>
    <dgm:cxn modelId="{9F060DAA-6460-4B6B-BA76-FE32CCB0B902}" type="presParOf" srcId="{536339C8-00B8-4AC1-8B03-0CED785100B7}" destId="{F0903D73-7DC4-4BB3-894C-8D2CDDEFB4F3}" srcOrd="21" destOrd="0" presId="urn:microsoft.com/office/officeart/2005/8/layout/chevron1"/>
    <dgm:cxn modelId="{716C07BC-0364-4BAD-BDCF-B32FBCF25C9A}" type="presParOf" srcId="{536339C8-00B8-4AC1-8B03-0CED785100B7}" destId="{DA4D1201-60D3-4CAF-ACD0-9585456CC048}" srcOrd="22" destOrd="0" presId="urn:microsoft.com/office/officeart/2005/8/layout/chevron1"/>
    <dgm:cxn modelId="{5CEA0EB2-795B-42E2-B672-3CAFC411B63B}" type="presParOf" srcId="{536339C8-00B8-4AC1-8B03-0CED785100B7}" destId="{E252BFBE-F762-48F1-A05B-B4EB48869540}" srcOrd="23" destOrd="0" presId="urn:microsoft.com/office/officeart/2005/8/layout/chevron1"/>
    <dgm:cxn modelId="{5E5EFBBF-4693-4895-BE4A-EA8DA59C2EC0}" type="presParOf" srcId="{536339C8-00B8-4AC1-8B03-0CED785100B7}" destId="{82C26527-ADF8-4D43-A4C4-0BA78204CB7D}" srcOrd="2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67EEE83-CBE8-438D-87F2-050BFD5D5FA7}" type="doc">
      <dgm:prSet loTypeId="urn:microsoft.com/office/officeart/2005/8/layout/chevron1" loCatId="process" qsTypeId="urn:microsoft.com/office/officeart/2005/8/quickstyle/3d3" qsCatId="3D" csTypeId="urn:microsoft.com/office/officeart/2005/8/colors/accent0_2" csCatId="mainScheme" phldr="1"/>
      <dgm:spPr/>
      <dgm:t>
        <a:bodyPr/>
        <a:lstStyle/>
        <a:p>
          <a:endParaRPr lang="en-US"/>
        </a:p>
      </dgm:t>
    </dgm:pt>
    <dgm:pt modelId="{0FFEF3A8-3EE2-4D3F-B0F2-181CB99BBCAA}">
      <dgm:prSet phldrT="[Text]"/>
      <dgm:spPr>
        <a:solidFill>
          <a:schemeClr val="bg1"/>
        </a:solidFill>
      </dgm:spPr>
      <dgm:t>
        <a:bodyPr/>
        <a:lstStyle/>
        <a:p>
          <a:r>
            <a:rPr lang="en-US" b="1" dirty="0" smtClean="0"/>
            <a:t>1880</a:t>
          </a:r>
          <a:endParaRPr lang="en-US" b="1" dirty="0"/>
        </a:p>
      </dgm:t>
    </dgm:pt>
    <dgm:pt modelId="{1802CAB5-88DC-4C3F-96A5-7C461B6153A3}" type="parTrans" cxnId="{8EF0AAF5-4E51-45CB-B077-BED902C345D6}">
      <dgm:prSet/>
      <dgm:spPr/>
      <dgm:t>
        <a:bodyPr/>
        <a:lstStyle/>
        <a:p>
          <a:endParaRPr lang="en-US"/>
        </a:p>
      </dgm:t>
    </dgm:pt>
    <dgm:pt modelId="{384D8C61-2031-48D5-90E5-D035698276F8}" type="sibTrans" cxnId="{8EF0AAF5-4E51-45CB-B077-BED902C345D6}">
      <dgm:prSet/>
      <dgm:spPr/>
      <dgm:t>
        <a:bodyPr/>
        <a:lstStyle/>
        <a:p>
          <a:endParaRPr lang="en-US"/>
        </a:p>
      </dgm:t>
    </dgm:pt>
    <dgm:pt modelId="{BD9C71CD-4688-4DC9-8A3F-31DDCDAE732F}">
      <dgm:prSet phldrT="[Text]"/>
      <dgm:spPr>
        <a:solidFill>
          <a:schemeClr val="bg1"/>
        </a:solidFill>
      </dgm:spPr>
      <dgm:t>
        <a:bodyPr/>
        <a:lstStyle/>
        <a:p>
          <a:r>
            <a:rPr lang="en-US" b="1" dirty="0" smtClean="0"/>
            <a:t>1890</a:t>
          </a:r>
          <a:endParaRPr lang="en-US" b="1" dirty="0"/>
        </a:p>
      </dgm:t>
    </dgm:pt>
    <dgm:pt modelId="{7BB26C19-BC98-4F39-BCCD-F85BCE6ED75D}" type="parTrans" cxnId="{3E56E0B5-0DF1-44C2-A027-AE11F3CB7D4D}">
      <dgm:prSet/>
      <dgm:spPr/>
      <dgm:t>
        <a:bodyPr/>
        <a:lstStyle/>
        <a:p>
          <a:endParaRPr lang="en-US"/>
        </a:p>
      </dgm:t>
    </dgm:pt>
    <dgm:pt modelId="{358AA4F4-B537-4FED-B46F-3BD785F2385F}" type="sibTrans" cxnId="{3E56E0B5-0DF1-44C2-A027-AE11F3CB7D4D}">
      <dgm:prSet/>
      <dgm:spPr/>
      <dgm:t>
        <a:bodyPr/>
        <a:lstStyle/>
        <a:p>
          <a:endParaRPr lang="en-US"/>
        </a:p>
      </dgm:t>
    </dgm:pt>
    <dgm:pt modelId="{692E6598-5546-424C-9BDD-6BEE08C9B9AC}">
      <dgm:prSet phldrT="[Text]"/>
      <dgm:spPr/>
      <dgm:t>
        <a:bodyPr/>
        <a:lstStyle/>
        <a:p>
          <a:r>
            <a:rPr lang="en-US" b="1" dirty="0" smtClean="0"/>
            <a:t>1960</a:t>
          </a:r>
          <a:endParaRPr lang="en-US" b="1" dirty="0"/>
        </a:p>
      </dgm:t>
    </dgm:pt>
    <dgm:pt modelId="{F7237244-B886-41C9-850C-CCE588AA61FA}" type="parTrans" cxnId="{AB6F56B3-5B31-4C09-BE0A-E4FA25F73A23}">
      <dgm:prSet/>
      <dgm:spPr/>
      <dgm:t>
        <a:bodyPr/>
        <a:lstStyle/>
        <a:p>
          <a:endParaRPr lang="en-US"/>
        </a:p>
      </dgm:t>
    </dgm:pt>
    <dgm:pt modelId="{D7A4D25C-8296-436F-9D47-468A5970FCCF}" type="sibTrans" cxnId="{AB6F56B3-5B31-4C09-BE0A-E4FA25F73A23}">
      <dgm:prSet/>
      <dgm:spPr/>
      <dgm:t>
        <a:bodyPr/>
        <a:lstStyle/>
        <a:p>
          <a:endParaRPr lang="en-US"/>
        </a:p>
      </dgm:t>
    </dgm:pt>
    <dgm:pt modelId="{521D49F7-CDC1-4831-9EA2-58B7581E6E3B}">
      <dgm:prSet/>
      <dgm:spPr>
        <a:solidFill>
          <a:schemeClr val="bg1"/>
        </a:solidFill>
      </dgm:spPr>
      <dgm:t>
        <a:bodyPr/>
        <a:lstStyle/>
        <a:p>
          <a:r>
            <a:rPr lang="en-US" b="1" dirty="0" smtClean="0"/>
            <a:t>1900</a:t>
          </a:r>
          <a:endParaRPr lang="en-US" b="1" dirty="0"/>
        </a:p>
      </dgm:t>
    </dgm:pt>
    <dgm:pt modelId="{BAA2A5F6-9B89-4AC6-A3ED-859FCDA26ED6}" type="parTrans" cxnId="{F73D1AA3-9F95-4EDE-AD54-EDB7131A00E4}">
      <dgm:prSet/>
      <dgm:spPr/>
      <dgm:t>
        <a:bodyPr/>
        <a:lstStyle/>
        <a:p>
          <a:endParaRPr lang="en-US"/>
        </a:p>
      </dgm:t>
    </dgm:pt>
    <dgm:pt modelId="{FFD43D59-1817-47DD-83CE-18FFBED38568}" type="sibTrans" cxnId="{F73D1AA3-9F95-4EDE-AD54-EDB7131A00E4}">
      <dgm:prSet/>
      <dgm:spPr/>
      <dgm:t>
        <a:bodyPr/>
        <a:lstStyle/>
        <a:p>
          <a:endParaRPr lang="en-US"/>
        </a:p>
      </dgm:t>
    </dgm:pt>
    <dgm:pt modelId="{D908DBC1-C181-465F-9095-6C583086FD84}">
      <dgm:prSet/>
      <dgm:spPr>
        <a:solidFill>
          <a:schemeClr val="bg1"/>
        </a:solidFill>
      </dgm:spPr>
      <dgm:t>
        <a:bodyPr/>
        <a:lstStyle/>
        <a:p>
          <a:r>
            <a:rPr lang="en-US" b="1" dirty="0" smtClean="0"/>
            <a:t>1910</a:t>
          </a:r>
          <a:endParaRPr lang="en-US" b="1" dirty="0"/>
        </a:p>
      </dgm:t>
    </dgm:pt>
    <dgm:pt modelId="{6F6084A1-1E59-4A28-BAF7-2E91B54C5193}" type="parTrans" cxnId="{A0175A92-3874-4BFC-950A-FA16C0D1A0D9}">
      <dgm:prSet/>
      <dgm:spPr/>
      <dgm:t>
        <a:bodyPr/>
        <a:lstStyle/>
        <a:p>
          <a:endParaRPr lang="en-US"/>
        </a:p>
      </dgm:t>
    </dgm:pt>
    <dgm:pt modelId="{99949E26-2EE4-4D7E-9377-06F403A37A61}" type="sibTrans" cxnId="{A0175A92-3874-4BFC-950A-FA16C0D1A0D9}">
      <dgm:prSet/>
      <dgm:spPr/>
      <dgm:t>
        <a:bodyPr/>
        <a:lstStyle/>
        <a:p>
          <a:endParaRPr lang="en-US"/>
        </a:p>
      </dgm:t>
    </dgm:pt>
    <dgm:pt modelId="{B13BACD1-9C48-47DA-BFC6-B3F6A6DDE168}">
      <dgm:prSet/>
      <dgm:spPr>
        <a:solidFill>
          <a:srgbClr val="FFFF00"/>
        </a:solidFill>
      </dgm:spPr>
      <dgm:t>
        <a:bodyPr/>
        <a:lstStyle/>
        <a:p>
          <a:r>
            <a:rPr lang="en-US" b="1" dirty="0" smtClean="0"/>
            <a:t>1920</a:t>
          </a:r>
          <a:endParaRPr lang="en-US" b="1" dirty="0"/>
        </a:p>
      </dgm:t>
    </dgm:pt>
    <dgm:pt modelId="{D2066493-CBA8-43E9-AABE-62C3F796F847}" type="parTrans" cxnId="{DEF31889-C255-40EF-9519-804F8CF52309}">
      <dgm:prSet/>
      <dgm:spPr/>
      <dgm:t>
        <a:bodyPr/>
        <a:lstStyle/>
        <a:p>
          <a:endParaRPr lang="en-US"/>
        </a:p>
      </dgm:t>
    </dgm:pt>
    <dgm:pt modelId="{390F610F-B180-4169-8D5D-47D91938D2FA}" type="sibTrans" cxnId="{DEF31889-C255-40EF-9519-804F8CF52309}">
      <dgm:prSet/>
      <dgm:spPr/>
      <dgm:t>
        <a:bodyPr/>
        <a:lstStyle/>
        <a:p>
          <a:endParaRPr lang="en-US"/>
        </a:p>
      </dgm:t>
    </dgm:pt>
    <dgm:pt modelId="{37D0F60A-539D-4999-8891-99515BCCACEC}">
      <dgm:prSet/>
      <dgm:spPr/>
      <dgm:t>
        <a:bodyPr/>
        <a:lstStyle/>
        <a:p>
          <a:r>
            <a:rPr lang="en-US" b="1" dirty="0" smtClean="0"/>
            <a:t>1930</a:t>
          </a:r>
          <a:endParaRPr lang="en-US" b="1" dirty="0"/>
        </a:p>
      </dgm:t>
    </dgm:pt>
    <dgm:pt modelId="{0BD5238C-9E49-41B8-8496-C405B44EFDF1}" type="parTrans" cxnId="{3519C750-5C02-4BE2-8AF9-E99CA1CDAD71}">
      <dgm:prSet/>
      <dgm:spPr/>
      <dgm:t>
        <a:bodyPr/>
        <a:lstStyle/>
        <a:p>
          <a:endParaRPr lang="en-US"/>
        </a:p>
      </dgm:t>
    </dgm:pt>
    <dgm:pt modelId="{B83B72A1-245A-423B-B006-58FB33D1258E}" type="sibTrans" cxnId="{3519C750-5C02-4BE2-8AF9-E99CA1CDAD71}">
      <dgm:prSet/>
      <dgm:spPr/>
      <dgm:t>
        <a:bodyPr/>
        <a:lstStyle/>
        <a:p>
          <a:endParaRPr lang="en-US"/>
        </a:p>
      </dgm:t>
    </dgm:pt>
    <dgm:pt modelId="{9649284B-7B99-4472-8023-DE66FE3E1EC2}">
      <dgm:prSet/>
      <dgm:spPr/>
      <dgm:t>
        <a:bodyPr/>
        <a:lstStyle/>
        <a:p>
          <a:r>
            <a:rPr lang="en-US" b="1" dirty="0" smtClean="0"/>
            <a:t>1940</a:t>
          </a:r>
          <a:endParaRPr lang="en-US" b="1" dirty="0"/>
        </a:p>
      </dgm:t>
    </dgm:pt>
    <dgm:pt modelId="{5A630BEF-8999-46EB-AF44-03C66BC9D05F}" type="parTrans" cxnId="{DC372E40-15AA-4F82-A7BA-A9FD403044FF}">
      <dgm:prSet/>
      <dgm:spPr/>
      <dgm:t>
        <a:bodyPr/>
        <a:lstStyle/>
        <a:p>
          <a:endParaRPr lang="en-US"/>
        </a:p>
      </dgm:t>
    </dgm:pt>
    <dgm:pt modelId="{C774B2D0-D2C0-4969-88C8-504C92E6B02E}" type="sibTrans" cxnId="{DC372E40-15AA-4F82-A7BA-A9FD403044FF}">
      <dgm:prSet/>
      <dgm:spPr/>
      <dgm:t>
        <a:bodyPr/>
        <a:lstStyle/>
        <a:p>
          <a:endParaRPr lang="en-US"/>
        </a:p>
      </dgm:t>
    </dgm:pt>
    <dgm:pt modelId="{28D38480-8551-4AD9-81E6-926F4A2ADD44}">
      <dgm:prSet/>
      <dgm:spPr/>
      <dgm:t>
        <a:bodyPr/>
        <a:lstStyle/>
        <a:p>
          <a:r>
            <a:rPr lang="en-US" b="1" dirty="0" smtClean="0"/>
            <a:t>1950</a:t>
          </a:r>
          <a:endParaRPr lang="en-US" b="1" dirty="0"/>
        </a:p>
      </dgm:t>
    </dgm:pt>
    <dgm:pt modelId="{C0B789AA-713E-4534-9670-F600D15FFF2A}" type="parTrans" cxnId="{B9A35F02-4B7B-4646-8B41-9FCE00FC07AA}">
      <dgm:prSet/>
      <dgm:spPr/>
      <dgm:t>
        <a:bodyPr/>
        <a:lstStyle/>
        <a:p>
          <a:endParaRPr lang="en-US"/>
        </a:p>
      </dgm:t>
    </dgm:pt>
    <dgm:pt modelId="{8D15749D-32EE-4FFA-BA77-94D657D51480}" type="sibTrans" cxnId="{B9A35F02-4B7B-4646-8B41-9FCE00FC07AA}">
      <dgm:prSet/>
      <dgm:spPr/>
      <dgm:t>
        <a:bodyPr/>
        <a:lstStyle/>
        <a:p>
          <a:endParaRPr lang="en-US"/>
        </a:p>
      </dgm:t>
    </dgm:pt>
    <dgm:pt modelId="{383E6FDA-F16D-4DC1-BA89-6214EBF62B28}">
      <dgm:prSet/>
      <dgm:spPr/>
      <dgm:t>
        <a:bodyPr/>
        <a:lstStyle/>
        <a:p>
          <a:r>
            <a:rPr lang="en-US" b="1" dirty="0" smtClean="0"/>
            <a:t>1970</a:t>
          </a:r>
          <a:endParaRPr lang="en-US" b="1" dirty="0"/>
        </a:p>
      </dgm:t>
    </dgm:pt>
    <dgm:pt modelId="{A485BF7A-EE09-4E55-A14C-414275DC6F5E}" type="parTrans" cxnId="{2C0CBDC1-0F3E-4ECD-BE98-30A056B8A80A}">
      <dgm:prSet/>
      <dgm:spPr/>
      <dgm:t>
        <a:bodyPr/>
        <a:lstStyle/>
        <a:p>
          <a:endParaRPr lang="en-US"/>
        </a:p>
      </dgm:t>
    </dgm:pt>
    <dgm:pt modelId="{E2F4EB33-F0AA-4290-89EE-2C5063D521F1}" type="sibTrans" cxnId="{2C0CBDC1-0F3E-4ECD-BE98-30A056B8A80A}">
      <dgm:prSet/>
      <dgm:spPr/>
      <dgm:t>
        <a:bodyPr/>
        <a:lstStyle/>
        <a:p>
          <a:endParaRPr lang="en-US"/>
        </a:p>
      </dgm:t>
    </dgm:pt>
    <dgm:pt modelId="{36ACC8A3-79EA-4B68-9EC6-6F79DA82A815}">
      <dgm:prSet/>
      <dgm:spPr/>
      <dgm:t>
        <a:bodyPr/>
        <a:lstStyle/>
        <a:p>
          <a:r>
            <a:rPr lang="en-US" b="1" dirty="0" smtClean="0"/>
            <a:t>1980</a:t>
          </a:r>
          <a:endParaRPr lang="en-US" b="1" dirty="0"/>
        </a:p>
      </dgm:t>
    </dgm:pt>
    <dgm:pt modelId="{F451A5E3-91B3-49FD-9B14-5727AF76E6E3}" type="parTrans" cxnId="{7C5106B2-3EB1-4C4C-8F48-82083452AFC1}">
      <dgm:prSet/>
      <dgm:spPr/>
      <dgm:t>
        <a:bodyPr/>
        <a:lstStyle/>
        <a:p>
          <a:endParaRPr lang="en-US"/>
        </a:p>
      </dgm:t>
    </dgm:pt>
    <dgm:pt modelId="{1E716F74-15EB-4DB5-9778-8C47F22450CD}" type="sibTrans" cxnId="{7C5106B2-3EB1-4C4C-8F48-82083452AFC1}">
      <dgm:prSet/>
      <dgm:spPr/>
      <dgm:t>
        <a:bodyPr/>
        <a:lstStyle/>
        <a:p>
          <a:endParaRPr lang="en-US"/>
        </a:p>
      </dgm:t>
    </dgm:pt>
    <dgm:pt modelId="{A58AC033-4F87-4578-8695-8FE9AF3E6EE3}">
      <dgm:prSet/>
      <dgm:spPr/>
      <dgm:t>
        <a:bodyPr/>
        <a:lstStyle/>
        <a:p>
          <a:r>
            <a:rPr lang="en-US" b="1" dirty="0" smtClean="0"/>
            <a:t>1990</a:t>
          </a:r>
          <a:endParaRPr lang="en-US" b="1" dirty="0"/>
        </a:p>
      </dgm:t>
    </dgm:pt>
    <dgm:pt modelId="{9E8455E8-89B3-4085-B8BE-0061DFE77625}" type="parTrans" cxnId="{F2C78262-4BB4-4334-9221-44FF2FC8E9A8}">
      <dgm:prSet/>
      <dgm:spPr/>
      <dgm:t>
        <a:bodyPr/>
        <a:lstStyle/>
        <a:p>
          <a:endParaRPr lang="en-US"/>
        </a:p>
      </dgm:t>
    </dgm:pt>
    <dgm:pt modelId="{CB734DC7-056F-4654-8229-2EABD2DB0192}" type="sibTrans" cxnId="{F2C78262-4BB4-4334-9221-44FF2FC8E9A8}">
      <dgm:prSet/>
      <dgm:spPr/>
      <dgm:t>
        <a:bodyPr/>
        <a:lstStyle/>
        <a:p>
          <a:endParaRPr lang="en-US"/>
        </a:p>
      </dgm:t>
    </dgm:pt>
    <dgm:pt modelId="{6272488B-385D-4863-B568-31C09776848D}">
      <dgm:prSet/>
      <dgm:spPr/>
      <dgm:t>
        <a:bodyPr/>
        <a:lstStyle/>
        <a:p>
          <a:r>
            <a:rPr lang="en-US" b="1" dirty="0" smtClean="0"/>
            <a:t>2000</a:t>
          </a:r>
          <a:endParaRPr lang="en-US" b="1" dirty="0"/>
        </a:p>
      </dgm:t>
    </dgm:pt>
    <dgm:pt modelId="{6F305793-2AAD-448A-A260-A7AE85F88917}" type="parTrans" cxnId="{40C2F12D-4643-41AB-9D58-D87A92C94937}">
      <dgm:prSet/>
      <dgm:spPr/>
      <dgm:t>
        <a:bodyPr/>
        <a:lstStyle/>
        <a:p>
          <a:endParaRPr lang="en-US"/>
        </a:p>
      </dgm:t>
    </dgm:pt>
    <dgm:pt modelId="{F12764A9-7ED7-4FE1-982D-AFEC42DF9E5A}" type="sibTrans" cxnId="{40C2F12D-4643-41AB-9D58-D87A92C94937}">
      <dgm:prSet/>
      <dgm:spPr/>
      <dgm:t>
        <a:bodyPr/>
        <a:lstStyle/>
        <a:p>
          <a:endParaRPr lang="en-US"/>
        </a:p>
      </dgm:t>
    </dgm:pt>
    <dgm:pt modelId="{536339C8-00B8-4AC1-8B03-0CED785100B7}" type="pres">
      <dgm:prSet presAssocID="{467EEE83-CBE8-438D-87F2-050BFD5D5FA7}" presName="Name0" presStyleCnt="0">
        <dgm:presLayoutVars>
          <dgm:dir/>
          <dgm:animLvl val="lvl"/>
          <dgm:resizeHandles val="exact"/>
        </dgm:presLayoutVars>
      </dgm:prSet>
      <dgm:spPr/>
      <dgm:t>
        <a:bodyPr/>
        <a:lstStyle/>
        <a:p>
          <a:endParaRPr lang="en-US"/>
        </a:p>
      </dgm:t>
    </dgm:pt>
    <dgm:pt modelId="{F365D2A6-5BA5-4C34-A7CA-258558EE6832}" type="pres">
      <dgm:prSet presAssocID="{0FFEF3A8-3EE2-4D3F-B0F2-181CB99BBCAA}" presName="parTxOnly" presStyleLbl="node1" presStyleIdx="0" presStyleCnt="13" custAng="5400000" custScaleY="126646" custLinFactY="-339109" custLinFactNeighborX="3881" custLinFactNeighborY="-400000">
        <dgm:presLayoutVars>
          <dgm:chMax val="0"/>
          <dgm:chPref val="0"/>
          <dgm:bulletEnabled val="1"/>
        </dgm:presLayoutVars>
      </dgm:prSet>
      <dgm:spPr/>
      <dgm:t>
        <a:bodyPr/>
        <a:lstStyle/>
        <a:p>
          <a:endParaRPr lang="en-US"/>
        </a:p>
      </dgm:t>
    </dgm:pt>
    <dgm:pt modelId="{FF5109CE-04F2-4265-A946-54A8337DC369}" type="pres">
      <dgm:prSet presAssocID="{384D8C61-2031-48D5-90E5-D035698276F8}" presName="parTxOnlySpace" presStyleCnt="0"/>
      <dgm:spPr/>
    </dgm:pt>
    <dgm:pt modelId="{C74B6854-93B6-4071-9BEF-1222682C043D}" type="pres">
      <dgm:prSet presAssocID="{BD9C71CD-4688-4DC9-8A3F-31DDCDAE732F}" presName="parTxOnly" presStyleLbl="node1" presStyleIdx="1" presStyleCnt="13" custAng="5400000" custScaleY="126646" custLinFactX="-79612" custLinFactY="-200000" custLinFactNeighborX="-100000" custLinFactNeighborY="-285788">
        <dgm:presLayoutVars>
          <dgm:chMax val="0"/>
          <dgm:chPref val="0"/>
          <dgm:bulletEnabled val="1"/>
        </dgm:presLayoutVars>
      </dgm:prSet>
      <dgm:spPr/>
      <dgm:t>
        <a:bodyPr/>
        <a:lstStyle/>
        <a:p>
          <a:endParaRPr lang="en-US"/>
        </a:p>
      </dgm:t>
    </dgm:pt>
    <dgm:pt modelId="{D95DE067-F163-4DCF-AA9F-1DF4B8E294FF}" type="pres">
      <dgm:prSet presAssocID="{358AA4F4-B537-4FED-B46F-3BD785F2385F}" presName="parTxOnlySpace" presStyleCnt="0"/>
      <dgm:spPr/>
    </dgm:pt>
    <dgm:pt modelId="{D70FA405-8EAD-4767-AC22-91FBC7982BDB}" type="pres">
      <dgm:prSet presAssocID="{521D49F7-CDC1-4831-9EA2-58B7581E6E3B}" presName="parTxOnly" presStyleLbl="node1" presStyleIdx="2" presStyleCnt="13" custAng="5400000" custScaleY="126646" custLinFactX="-159612" custLinFactY="-100000" custLinFactNeighborX="-200000" custLinFactNeighborY="-132467">
        <dgm:presLayoutVars>
          <dgm:chMax val="0"/>
          <dgm:chPref val="0"/>
          <dgm:bulletEnabled val="1"/>
        </dgm:presLayoutVars>
      </dgm:prSet>
      <dgm:spPr/>
      <dgm:t>
        <a:bodyPr/>
        <a:lstStyle/>
        <a:p>
          <a:endParaRPr lang="en-US"/>
        </a:p>
      </dgm:t>
    </dgm:pt>
    <dgm:pt modelId="{C0F3A40F-4AF3-4DF8-AB35-4B48814B2032}" type="pres">
      <dgm:prSet presAssocID="{FFD43D59-1817-47DD-83CE-18FFBED38568}" presName="parTxOnlySpace" presStyleCnt="0"/>
      <dgm:spPr/>
    </dgm:pt>
    <dgm:pt modelId="{1AF7528E-4062-4D19-954F-6E1E45F5E236}" type="pres">
      <dgm:prSet presAssocID="{D908DBC1-C181-465F-9095-6C583086FD84}" presName="parTxOnly" presStyleLbl="node1" presStyleIdx="3" presStyleCnt="13" custAng="5400000" custScaleY="126646" custLinFactX="-239606" custLinFactNeighborX="-300000" custLinFactNeighborY="20853">
        <dgm:presLayoutVars>
          <dgm:chMax val="0"/>
          <dgm:chPref val="0"/>
          <dgm:bulletEnabled val="1"/>
        </dgm:presLayoutVars>
      </dgm:prSet>
      <dgm:spPr/>
      <dgm:t>
        <a:bodyPr/>
        <a:lstStyle/>
        <a:p>
          <a:endParaRPr lang="en-US"/>
        </a:p>
      </dgm:t>
    </dgm:pt>
    <dgm:pt modelId="{AF7DD5FF-B17E-4A40-89DB-9449471B59B5}" type="pres">
      <dgm:prSet presAssocID="{99949E26-2EE4-4D7E-9377-06F403A37A61}" presName="parTxOnlySpace" presStyleCnt="0"/>
      <dgm:spPr/>
    </dgm:pt>
    <dgm:pt modelId="{CF8722A6-1E7A-4413-A6EC-63161DA21280}" type="pres">
      <dgm:prSet presAssocID="{B13BACD1-9C48-47DA-BFC6-B3F6A6DDE168}" presName="parTxOnly" presStyleLbl="node1" presStyleIdx="4" presStyleCnt="13" custAng="5400000" custScaleY="126646" custLinFactX="-319612" custLinFactY="100000" custLinFactNeighborX="-400000" custLinFactNeighborY="199506">
        <dgm:presLayoutVars>
          <dgm:chMax val="0"/>
          <dgm:chPref val="0"/>
          <dgm:bulletEnabled val="1"/>
        </dgm:presLayoutVars>
      </dgm:prSet>
      <dgm:spPr/>
      <dgm:t>
        <a:bodyPr/>
        <a:lstStyle/>
        <a:p>
          <a:endParaRPr lang="en-US"/>
        </a:p>
      </dgm:t>
    </dgm:pt>
    <dgm:pt modelId="{48923792-7EE7-4804-B35C-B060D0E71352}" type="pres">
      <dgm:prSet presAssocID="{390F610F-B180-4169-8D5D-47D91938D2FA}" presName="parTxOnlySpace" presStyleCnt="0"/>
      <dgm:spPr/>
    </dgm:pt>
    <dgm:pt modelId="{A3775D5D-4B7B-49D1-A268-C93035410619}" type="pres">
      <dgm:prSet presAssocID="{37D0F60A-539D-4999-8891-99515BCCACEC}" presName="parTxOnly" presStyleLbl="node1" presStyleIdx="5" presStyleCnt="13" custAng="5400000" custScaleY="126646" custLinFactX="-400000" custLinFactY="278159" custLinFactNeighborX="-496118" custLinFactNeighborY="300000">
        <dgm:presLayoutVars>
          <dgm:chMax val="0"/>
          <dgm:chPref val="0"/>
          <dgm:bulletEnabled val="1"/>
        </dgm:presLayoutVars>
      </dgm:prSet>
      <dgm:spPr/>
      <dgm:t>
        <a:bodyPr/>
        <a:lstStyle/>
        <a:p>
          <a:endParaRPr lang="en-US"/>
        </a:p>
      </dgm:t>
    </dgm:pt>
    <dgm:pt modelId="{1C4466AE-5E69-4FCE-B88A-A6493EBD83E9}" type="pres">
      <dgm:prSet presAssocID="{B83B72A1-245A-423B-B006-58FB33D1258E}" presName="parTxOnlySpace" presStyleCnt="0"/>
      <dgm:spPr/>
    </dgm:pt>
    <dgm:pt modelId="{B14D1092-504E-49CB-90E1-B59A83DA1301}" type="pres">
      <dgm:prSet presAssocID="{9649284B-7B99-4472-8023-DE66FE3E1EC2}" presName="parTxOnly" presStyleLbl="node1" presStyleIdx="6" presStyleCnt="13" custScaleY="126646" custLinFactX="-423751" custLinFactY="376149" custLinFactNeighborX="-500000" custLinFactNeighborY="400000">
        <dgm:presLayoutVars>
          <dgm:chMax val="0"/>
          <dgm:chPref val="0"/>
          <dgm:bulletEnabled val="1"/>
        </dgm:presLayoutVars>
      </dgm:prSet>
      <dgm:spPr/>
      <dgm:t>
        <a:bodyPr/>
        <a:lstStyle/>
        <a:p>
          <a:endParaRPr lang="en-US"/>
        </a:p>
      </dgm:t>
    </dgm:pt>
    <dgm:pt modelId="{7CFF11BC-8502-47A0-AF3B-552C1599EE56}" type="pres">
      <dgm:prSet presAssocID="{C774B2D0-D2C0-4969-88C8-504C92E6B02E}" presName="parTxOnlySpace" presStyleCnt="0"/>
      <dgm:spPr/>
    </dgm:pt>
    <dgm:pt modelId="{5BE689AB-9FBE-4DAF-8C85-E7E8BF7E4FE4}" type="pres">
      <dgm:prSet presAssocID="{28D38480-8551-4AD9-81E6-926F4A2ADD44}" presName="parTxOnly" presStyleLbl="node1" presStyleIdx="7" presStyleCnt="13" custScaleY="126646" custLinFactX="-411753" custLinFactY="376149" custLinFactNeighborX="-500000" custLinFactNeighborY="400000">
        <dgm:presLayoutVars>
          <dgm:chMax val="0"/>
          <dgm:chPref val="0"/>
          <dgm:bulletEnabled val="1"/>
        </dgm:presLayoutVars>
      </dgm:prSet>
      <dgm:spPr/>
      <dgm:t>
        <a:bodyPr/>
        <a:lstStyle/>
        <a:p>
          <a:endParaRPr lang="en-US"/>
        </a:p>
      </dgm:t>
    </dgm:pt>
    <dgm:pt modelId="{5F02F484-0A16-4E79-AD4D-BDB46EE2955D}" type="pres">
      <dgm:prSet presAssocID="{8D15749D-32EE-4FFA-BA77-94D657D51480}" presName="parTxOnlySpace" presStyleCnt="0"/>
      <dgm:spPr/>
    </dgm:pt>
    <dgm:pt modelId="{35DC2812-F06C-41BB-97CD-1C155F2E22D9}" type="pres">
      <dgm:prSet presAssocID="{692E6598-5546-424C-9BDD-6BEE08C9B9AC}" presName="parTxOnly" presStyleLbl="node1" presStyleIdx="8" presStyleCnt="13" custScaleY="126646" custLinFactX="-401753" custLinFactY="369803" custLinFactNeighborX="-500000" custLinFactNeighborY="400000">
        <dgm:presLayoutVars>
          <dgm:chMax val="0"/>
          <dgm:chPref val="0"/>
          <dgm:bulletEnabled val="1"/>
        </dgm:presLayoutVars>
      </dgm:prSet>
      <dgm:spPr/>
      <dgm:t>
        <a:bodyPr/>
        <a:lstStyle/>
        <a:p>
          <a:endParaRPr lang="en-US"/>
        </a:p>
      </dgm:t>
    </dgm:pt>
    <dgm:pt modelId="{FA054CA0-703D-4013-93F3-A6ED86AC7AC8}" type="pres">
      <dgm:prSet presAssocID="{D7A4D25C-8296-436F-9D47-468A5970FCCF}" presName="parTxOnlySpace" presStyleCnt="0"/>
      <dgm:spPr/>
    </dgm:pt>
    <dgm:pt modelId="{C4B948A5-B522-42E4-9EFF-E9FCD084AE02}" type="pres">
      <dgm:prSet presAssocID="{383E6FDA-F16D-4DC1-BA89-6214EBF62B28}" presName="parTxOnly" presStyleLbl="node1" presStyleIdx="9" presStyleCnt="13" custScaleY="126646" custLinFactX="-400000" custLinFactY="369803" custLinFactNeighborX="-404248" custLinFactNeighborY="400000">
        <dgm:presLayoutVars>
          <dgm:chMax val="0"/>
          <dgm:chPref val="0"/>
          <dgm:bulletEnabled val="1"/>
        </dgm:presLayoutVars>
      </dgm:prSet>
      <dgm:spPr/>
      <dgm:t>
        <a:bodyPr/>
        <a:lstStyle/>
        <a:p>
          <a:endParaRPr lang="en-US"/>
        </a:p>
      </dgm:t>
    </dgm:pt>
    <dgm:pt modelId="{E345C77E-D1B1-45BC-9661-D56DA1ED55ED}" type="pres">
      <dgm:prSet presAssocID="{E2F4EB33-F0AA-4290-89EE-2C5063D521F1}" presName="parTxOnlySpace" presStyleCnt="0"/>
      <dgm:spPr/>
    </dgm:pt>
    <dgm:pt modelId="{BDD13D82-62BB-4A1D-B1DD-C9344D095749}" type="pres">
      <dgm:prSet presAssocID="{36ACC8A3-79EA-4B68-9EC6-6F79DA82A815}" presName="parTxOnly" presStyleLbl="node1" presStyleIdx="10" presStyleCnt="13" custScaleY="126646" custLinFactX="-389096" custLinFactY="369817" custLinFactNeighborX="-400000" custLinFactNeighborY="400000">
        <dgm:presLayoutVars>
          <dgm:chMax val="0"/>
          <dgm:chPref val="0"/>
          <dgm:bulletEnabled val="1"/>
        </dgm:presLayoutVars>
      </dgm:prSet>
      <dgm:spPr/>
      <dgm:t>
        <a:bodyPr/>
        <a:lstStyle/>
        <a:p>
          <a:endParaRPr lang="en-US"/>
        </a:p>
      </dgm:t>
    </dgm:pt>
    <dgm:pt modelId="{F0903D73-7DC4-4BB3-894C-8D2CDDEFB4F3}" type="pres">
      <dgm:prSet presAssocID="{1E716F74-15EB-4DB5-9778-8C47F22450CD}" presName="parTxOnlySpace" presStyleCnt="0"/>
      <dgm:spPr/>
    </dgm:pt>
    <dgm:pt modelId="{DA4D1201-60D3-4CAF-ACD0-9585456CC048}" type="pres">
      <dgm:prSet presAssocID="{A58AC033-4F87-4578-8695-8FE9AF3E6EE3}" presName="parTxOnly" presStyleLbl="node1" presStyleIdx="11" presStyleCnt="13" custScaleY="126646" custLinFactX="-376440" custLinFactY="369803" custLinFactNeighborX="-400000" custLinFactNeighborY="400000">
        <dgm:presLayoutVars>
          <dgm:chMax val="0"/>
          <dgm:chPref val="0"/>
          <dgm:bulletEnabled val="1"/>
        </dgm:presLayoutVars>
      </dgm:prSet>
      <dgm:spPr/>
      <dgm:t>
        <a:bodyPr/>
        <a:lstStyle/>
        <a:p>
          <a:endParaRPr lang="en-US"/>
        </a:p>
      </dgm:t>
    </dgm:pt>
    <dgm:pt modelId="{E252BFBE-F762-48F1-A05B-B4EB48869540}" type="pres">
      <dgm:prSet presAssocID="{CB734DC7-056F-4654-8229-2EABD2DB0192}" presName="parTxOnlySpace" presStyleCnt="0"/>
      <dgm:spPr/>
    </dgm:pt>
    <dgm:pt modelId="{82C26527-ADF8-4D43-A4C4-0BA78204CB7D}" type="pres">
      <dgm:prSet presAssocID="{6272488B-385D-4863-B568-31C09776848D}" presName="parTxOnly" presStyleLbl="node1" presStyleIdx="12" presStyleCnt="13" custScaleY="126646" custLinFactX="-356307" custLinFactY="369803" custLinFactNeighborX="-400000" custLinFactNeighborY="400000">
        <dgm:presLayoutVars>
          <dgm:chMax val="0"/>
          <dgm:chPref val="0"/>
          <dgm:bulletEnabled val="1"/>
        </dgm:presLayoutVars>
      </dgm:prSet>
      <dgm:spPr/>
      <dgm:t>
        <a:bodyPr/>
        <a:lstStyle/>
        <a:p>
          <a:endParaRPr lang="en-US"/>
        </a:p>
      </dgm:t>
    </dgm:pt>
  </dgm:ptLst>
  <dgm:cxnLst>
    <dgm:cxn modelId="{3519C750-5C02-4BE2-8AF9-E99CA1CDAD71}" srcId="{467EEE83-CBE8-438D-87F2-050BFD5D5FA7}" destId="{37D0F60A-539D-4999-8891-99515BCCACEC}" srcOrd="5" destOrd="0" parTransId="{0BD5238C-9E49-41B8-8496-C405B44EFDF1}" sibTransId="{B83B72A1-245A-423B-B006-58FB33D1258E}"/>
    <dgm:cxn modelId="{61704D1E-5FBC-4903-85CE-17A52D63CB35}" type="presOf" srcId="{467EEE83-CBE8-438D-87F2-050BFD5D5FA7}" destId="{536339C8-00B8-4AC1-8B03-0CED785100B7}" srcOrd="0" destOrd="0" presId="urn:microsoft.com/office/officeart/2005/8/layout/chevron1"/>
    <dgm:cxn modelId="{40C2F12D-4643-41AB-9D58-D87A92C94937}" srcId="{467EEE83-CBE8-438D-87F2-050BFD5D5FA7}" destId="{6272488B-385D-4863-B568-31C09776848D}" srcOrd="12" destOrd="0" parTransId="{6F305793-2AAD-448A-A260-A7AE85F88917}" sibTransId="{F12764A9-7ED7-4FE1-982D-AFEC42DF9E5A}"/>
    <dgm:cxn modelId="{DEF31889-C255-40EF-9519-804F8CF52309}" srcId="{467EEE83-CBE8-438D-87F2-050BFD5D5FA7}" destId="{B13BACD1-9C48-47DA-BFC6-B3F6A6DDE168}" srcOrd="4" destOrd="0" parTransId="{D2066493-CBA8-43E9-AABE-62C3F796F847}" sibTransId="{390F610F-B180-4169-8D5D-47D91938D2FA}"/>
    <dgm:cxn modelId="{4739FB79-065A-480F-BE14-401C691DE7B7}" type="presOf" srcId="{383E6FDA-F16D-4DC1-BA89-6214EBF62B28}" destId="{C4B948A5-B522-42E4-9EFF-E9FCD084AE02}" srcOrd="0" destOrd="0" presId="urn:microsoft.com/office/officeart/2005/8/layout/chevron1"/>
    <dgm:cxn modelId="{F2C78262-4BB4-4334-9221-44FF2FC8E9A8}" srcId="{467EEE83-CBE8-438D-87F2-050BFD5D5FA7}" destId="{A58AC033-4F87-4578-8695-8FE9AF3E6EE3}" srcOrd="11" destOrd="0" parTransId="{9E8455E8-89B3-4085-B8BE-0061DFE77625}" sibTransId="{CB734DC7-056F-4654-8229-2EABD2DB0192}"/>
    <dgm:cxn modelId="{C4BBBAB6-9FD6-40F7-90EB-BD2F4A1ABDCF}" type="presOf" srcId="{28D38480-8551-4AD9-81E6-926F4A2ADD44}" destId="{5BE689AB-9FBE-4DAF-8C85-E7E8BF7E4FE4}" srcOrd="0" destOrd="0" presId="urn:microsoft.com/office/officeart/2005/8/layout/chevron1"/>
    <dgm:cxn modelId="{A0175A92-3874-4BFC-950A-FA16C0D1A0D9}" srcId="{467EEE83-CBE8-438D-87F2-050BFD5D5FA7}" destId="{D908DBC1-C181-465F-9095-6C583086FD84}" srcOrd="3" destOrd="0" parTransId="{6F6084A1-1E59-4A28-BAF7-2E91B54C5193}" sibTransId="{99949E26-2EE4-4D7E-9377-06F403A37A61}"/>
    <dgm:cxn modelId="{F73D1AA3-9F95-4EDE-AD54-EDB7131A00E4}" srcId="{467EEE83-CBE8-438D-87F2-050BFD5D5FA7}" destId="{521D49F7-CDC1-4831-9EA2-58B7581E6E3B}" srcOrd="2" destOrd="0" parTransId="{BAA2A5F6-9B89-4AC6-A3ED-859FCDA26ED6}" sibTransId="{FFD43D59-1817-47DD-83CE-18FFBED38568}"/>
    <dgm:cxn modelId="{5CFEED02-5548-4A29-8195-165620585C58}" type="presOf" srcId="{A58AC033-4F87-4578-8695-8FE9AF3E6EE3}" destId="{DA4D1201-60D3-4CAF-ACD0-9585456CC048}" srcOrd="0" destOrd="0" presId="urn:microsoft.com/office/officeart/2005/8/layout/chevron1"/>
    <dgm:cxn modelId="{458A7947-8BA4-41B7-9767-D99B72171A5F}" type="presOf" srcId="{692E6598-5546-424C-9BDD-6BEE08C9B9AC}" destId="{35DC2812-F06C-41BB-97CD-1C155F2E22D9}" srcOrd="0" destOrd="0" presId="urn:microsoft.com/office/officeart/2005/8/layout/chevron1"/>
    <dgm:cxn modelId="{3E56E0B5-0DF1-44C2-A027-AE11F3CB7D4D}" srcId="{467EEE83-CBE8-438D-87F2-050BFD5D5FA7}" destId="{BD9C71CD-4688-4DC9-8A3F-31DDCDAE732F}" srcOrd="1" destOrd="0" parTransId="{7BB26C19-BC98-4F39-BCCD-F85BCE6ED75D}" sibTransId="{358AA4F4-B537-4FED-B46F-3BD785F2385F}"/>
    <dgm:cxn modelId="{44DFB65C-9576-46F7-98A4-4B3042F6595D}" type="presOf" srcId="{9649284B-7B99-4472-8023-DE66FE3E1EC2}" destId="{B14D1092-504E-49CB-90E1-B59A83DA1301}" srcOrd="0" destOrd="0" presId="urn:microsoft.com/office/officeart/2005/8/layout/chevron1"/>
    <dgm:cxn modelId="{A5464A89-78C1-404A-8B90-D6B84E4E8C4D}" type="presOf" srcId="{6272488B-385D-4863-B568-31C09776848D}" destId="{82C26527-ADF8-4D43-A4C4-0BA78204CB7D}" srcOrd="0" destOrd="0" presId="urn:microsoft.com/office/officeart/2005/8/layout/chevron1"/>
    <dgm:cxn modelId="{8EF0AAF5-4E51-45CB-B077-BED902C345D6}" srcId="{467EEE83-CBE8-438D-87F2-050BFD5D5FA7}" destId="{0FFEF3A8-3EE2-4D3F-B0F2-181CB99BBCAA}" srcOrd="0" destOrd="0" parTransId="{1802CAB5-88DC-4C3F-96A5-7C461B6153A3}" sibTransId="{384D8C61-2031-48D5-90E5-D035698276F8}"/>
    <dgm:cxn modelId="{BBF3AF6E-73F2-447F-98C4-70676599DA2E}" type="presOf" srcId="{36ACC8A3-79EA-4B68-9EC6-6F79DA82A815}" destId="{BDD13D82-62BB-4A1D-B1DD-C9344D095749}" srcOrd="0" destOrd="0" presId="urn:microsoft.com/office/officeart/2005/8/layout/chevron1"/>
    <dgm:cxn modelId="{B9A35F02-4B7B-4646-8B41-9FCE00FC07AA}" srcId="{467EEE83-CBE8-438D-87F2-050BFD5D5FA7}" destId="{28D38480-8551-4AD9-81E6-926F4A2ADD44}" srcOrd="7" destOrd="0" parTransId="{C0B789AA-713E-4534-9670-F600D15FFF2A}" sibTransId="{8D15749D-32EE-4FFA-BA77-94D657D51480}"/>
    <dgm:cxn modelId="{2C0CBDC1-0F3E-4ECD-BE98-30A056B8A80A}" srcId="{467EEE83-CBE8-438D-87F2-050BFD5D5FA7}" destId="{383E6FDA-F16D-4DC1-BA89-6214EBF62B28}" srcOrd="9" destOrd="0" parTransId="{A485BF7A-EE09-4E55-A14C-414275DC6F5E}" sibTransId="{E2F4EB33-F0AA-4290-89EE-2C5063D521F1}"/>
    <dgm:cxn modelId="{1C4D7105-7982-4C19-B1B9-453467F283ED}" type="presOf" srcId="{D908DBC1-C181-465F-9095-6C583086FD84}" destId="{1AF7528E-4062-4D19-954F-6E1E45F5E236}" srcOrd="0" destOrd="0" presId="urn:microsoft.com/office/officeart/2005/8/layout/chevron1"/>
    <dgm:cxn modelId="{FA023631-5F24-430F-9255-5B92EE4A317F}" type="presOf" srcId="{B13BACD1-9C48-47DA-BFC6-B3F6A6DDE168}" destId="{CF8722A6-1E7A-4413-A6EC-63161DA21280}" srcOrd="0" destOrd="0" presId="urn:microsoft.com/office/officeart/2005/8/layout/chevron1"/>
    <dgm:cxn modelId="{DC372E40-15AA-4F82-A7BA-A9FD403044FF}" srcId="{467EEE83-CBE8-438D-87F2-050BFD5D5FA7}" destId="{9649284B-7B99-4472-8023-DE66FE3E1EC2}" srcOrd="6" destOrd="0" parTransId="{5A630BEF-8999-46EB-AF44-03C66BC9D05F}" sibTransId="{C774B2D0-D2C0-4969-88C8-504C92E6B02E}"/>
    <dgm:cxn modelId="{7C5106B2-3EB1-4C4C-8F48-82083452AFC1}" srcId="{467EEE83-CBE8-438D-87F2-050BFD5D5FA7}" destId="{36ACC8A3-79EA-4B68-9EC6-6F79DA82A815}" srcOrd="10" destOrd="0" parTransId="{F451A5E3-91B3-49FD-9B14-5727AF76E6E3}" sibTransId="{1E716F74-15EB-4DB5-9778-8C47F22450CD}"/>
    <dgm:cxn modelId="{36B72CA8-E0C1-41FC-8754-873A4B85C922}" type="presOf" srcId="{521D49F7-CDC1-4831-9EA2-58B7581E6E3B}" destId="{D70FA405-8EAD-4767-AC22-91FBC7982BDB}" srcOrd="0" destOrd="0" presId="urn:microsoft.com/office/officeart/2005/8/layout/chevron1"/>
    <dgm:cxn modelId="{60F471C3-CCB4-49BC-B5D2-280605E613BF}" type="presOf" srcId="{37D0F60A-539D-4999-8891-99515BCCACEC}" destId="{A3775D5D-4B7B-49D1-A268-C93035410619}" srcOrd="0" destOrd="0" presId="urn:microsoft.com/office/officeart/2005/8/layout/chevron1"/>
    <dgm:cxn modelId="{17DC2023-C096-4CDF-893A-3B4966BBCBEE}" type="presOf" srcId="{0FFEF3A8-3EE2-4D3F-B0F2-181CB99BBCAA}" destId="{F365D2A6-5BA5-4C34-A7CA-258558EE6832}" srcOrd="0" destOrd="0" presId="urn:microsoft.com/office/officeart/2005/8/layout/chevron1"/>
    <dgm:cxn modelId="{C13AE6B6-73CE-457A-AB86-16E1352D133B}" type="presOf" srcId="{BD9C71CD-4688-4DC9-8A3F-31DDCDAE732F}" destId="{C74B6854-93B6-4071-9BEF-1222682C043D}" srcOrd="0" destOrd="0" presId="urn:microsoft.com/office/officeart/2005/8/layout/chevron1"/>
    <dgm:cxn modelId="{AB6F56B3-5B31-4C09-BE0A-E4FA25F73A23}" srcId="{467EEE83-CBE8-438D-87F2-050BFD5D5FA7}" destId="{692E6598-5546-424C-9BDD-6BEE08C9B9AC}" srcOrd="8" destOrd="0" parTransId="{F7237244-B886-41C9-850C-CCE588AA61FA}" sibTransId="{D7A4D25C-8296-436F-9D47-468A5970FCCF}"/>
    <dgm:cxn modelId="{0FEAC0FD-2A54-4D63-B996-C16F6ADB7967}" type="presParOf" srcId="{536339C8-00B8-4AC1-8B03-0CED785100B7}" destId="{F365D2A6-5BA5-4C34-A7CA-258558EE6832}" srcOrd="0" destOrd="0" presId="urn:microsoft.com/office/officeart/2005/8/layout/chevron1"/>
    <dgm:cxn modelId="{BF8F5F3A-61F2-4B29-91BB-B6D8CB484C29}" type="presParOf" srcId="{536339C8-00B8-4AC1-8B03-0CED785100B7}" destId="{FF5109CE-04F2-4265-A946-54A8337DC369}" srcOrd="1" destOrd="0" presId="urn:microsoft.com/office/officeart/2005/8/layout/chevron1"/>
    <dgm:cxn modelId="{B08BCC00-3870-44D5-886A-56196E792EC6}" type="presParOf" srcId="{536339C8-00B8-4AC1-8B03-0CED785100B7}" destId="{C74B6854-93B6-4071-9BEF-1222682C043D}" srcOrd="2" destOrd="0" presId="urn:microsoft.com/office/officeart/2005/8/layout/chevron1"/>
    <dgm:cxn modelId="{D78AAD09-B9EA-4A47-A51B-0A3C7CE5D445}" type="presParOf" srcId="{536339C8-00B8-4AC1-8B03-0CED785100B7}" destId="{D95DE067-F163-4DCF-AA9F-1DF4B8E294FF}" srcOrd="3" destOrd="0" presId="urn:microsoft.com/office/officeart/2005/8/layout/chevron1"/>
    <dgm:cxn modelId="{EA7FFD5C-ECC9-4CB2-A430-3A532BF899F7}" type="presParOf" srcId="{536339C8-00B8-4AC1-8B03-0CED785100B7}" destId="{D70FA405-8EAD-4767-AC22-91FBC7982BDB}" srcOrd="4" destOrd="0" presId="urn:microsoft.com/office/officeart/2005/8/layout/chevron1"/>
    <dgm:cxn modelId="{44D1AFBC-FA19-43EA-8BF3-687CFDB4B54B}" type="presParOf" srcId="{536339C8-00B8-4AC1-8B03-0CED785100B7}" destId="{C0F3A40F-4AF3-4DF8-AB35-4B48814B2032}" srcOrd="5" destOrd="0" presId="urn:microsoft.com/office/officeart/2005/8/layout/chevron1"/>
    <dgm:cxn modelId="{CC5D1DCC-6ABF-4D06-ADB5-DA9C43346F0D}" type="presParOf" srcId="{536339C8-00B8-4AC1-8B03-0CED785100B7}" destId="{1AF7528E-4062-4D19-954F-6E1E45F5E236}" srcOrd="6" destOrd="0" presId="urn:microsoft.com/office/officeart/2005/8/layout/chevron1"/>
    <dgm:cxn modelId="{0ACAED92-2C51-4A87-8574-648729C9BF2F}" type="presParOf" srcId="{536339C8-00B8-4AC1-8B03-0CED785100B7}" destId="{AF7DD5FF-B17E-4A40-89DB-9449471B59B5}" srcOrd="7" destOrd="0" presId="urn:microsoft.com/office/officeart/2005/8/layout/chevron1"/>
    <dgm:cxn modelId="{A9C58182-06C2-4311-90A9-B8D6F77D6046}" type="presParOf" srcId="{536339C8-00B8-4AC1-8B03-0CED785100B7}" destId="{CF8722A6-1E7A-4413-A6EC-63161DA21280}" srcOrd="8" destOrd="0" presId="urn:microsoft.com/office/officeart/2005/8/layout/chevron1"/>
    <dgm:cxn modelId="{BB4B06C1-C76D-4218-B31F-8BE8AD4A8CFD}" type="presParOf" srcId="{536339C8-00B8-4AC1-8B03-0CED785100B7}" destId="{48923792-7EE7-4804-B35C-B060D0E71352}" srcOrd="9" destOrd="0" presId="urn:microsoft.com/office/officeart/2005/8/layout/chevron1"/>
    <dgm:cxn modelId="{6559E2F4-BC84-49EF-9BF9-DCED0826D327}" type="presParOf" srcId="{536339C8-00B8-4AC1-8B03-0CED785100B7}" destId="{A3775D5D-4B7B-49D1-A268-C93035410619}" srcOrd="10" destOrd="0" presId="urn:microsoft.com/office/officeart/2005/8/layout/chevron1"/>
    <dgm:cxn modelId="{BE1748B5-6BAD-4EF4-95D9-AE20D3E7D0C0}" type="presParOf" srcId="{536339C8-00B8-4AC1-8B03-0CED785100B7}" destId="{1C4466AE-5E69-4FCE-B88A-A6493EBD83E9}" srcOrd="11" destOrd="0" presId="urn:microsoft.com/office/officeart/2005/8/layout/chevron1"/>
    <dgm:cxn modelId="{8C659FE2-97FD-4BBB-B2D8-CD6958258827}" type="presParOf" srcId="{536339C8-00B8-4AC1-8B03-0CED785100B7}" destId="{B14D1092-504E-49CB-90E1-B59A83DA1301}" srcOrd="12" destOrd="0" presId="urn:microsoft.com/office/officeart/2005/8/layout/chevron1"/>
    <dgm:cxn modelId="{6DCE2729-300B-4981-A256-F24F3189DE5D}" type="presParOf" srcId="{536339C8-00B8-4AC1-8B03-0CED785100B7}" destId="{7CFF11BC-8502-47A0-AF3B-552C1599EE56}" srcOrd="13" destOrd="0" presId="urn:microsoft.com/office/officeart/2005/8/layout/chevron1"/>
    <dgm:cxn modelId="{5C4486E7-22C5-4236-AF73-E86D1FEEED18}" type="presParOf" srcId="{536339C8-00B8-4AC1-8B03-0CED785100B7}" destId="{5BE689AB-9FBE-4DAF-8C85-E7E8BF7E4FE4}" srcOrd="14" destOrd="0" presId="urn:microsoft.com/office/officeart/2005/8/layout/chevron1"/>
    <dgm:cxn modelId="{A448D30D-5297-466B-8A50-F72FCC295037}" type="presParOf" srcId="{536339C8-00B8-4AC1-8B03-0CED785100B7}" destId="{5F02F484-0A16-4E79-AD4D-BDB46EE2955D}" srcOrd="15" destOrd="0" presId="urn:microsoft.com/office/officeart/2005/8/layout/chevron1"/>
    <dgm:cxn modelId="{832DE30F-F929-4CC7-BB03-350C0B87A095}" type="presParOf" srcId="{536339C8-00B8-4AC1-8B03-0CED785100B7}" destId="{35DC2812-F06C-41BB-97CD-1C155F2E22D9}" srcOrd="16" destOrd="0" presId="urn:microsoft.com/office/officeart/2005/8/layout/chevron1"/>
    <dgm:cxn modelId="{82154DEA-4DB3-4911-9750-DEF4E02FB785}" type="presParOf" srcId="{536339C8-00B8-4AC1-8B03-0CED785100B7}" destId="{FA054CA0-703D-4013-93F3-A6ED86AC7AC8}" srcOrd="17" destOrd="0" presId="urn:microsoft.com/office/officeart/2005/8/layout/chevron1"/>
    <dgm:cxn modelId="{F9BF626A-805F-4667-9AA4-D6E70F1C0499}" type="presParOf" srcId="{536339C8-00B8-4AC1-8B03-0CED785100B7}" destId="{C4B948A5-B522-42E4-9EFF-E9FCD084AE02}" srcOrd="18" destOrd="0" presId="urn:microsoft.com/office/officeart/2005/8/layout/chevron1"/>
    <dgm:cxn modelId="{D317A861-70BE-45FD-813A-CF27A5D8EE43}" type="presParOf" srcId="{536339C8-00B8-4AC1-8B03-0CED785100B7}" destId="{E345C77E-D1B1-45BC-9661-D56DA1ED55ED}" srcOrd="19" destOrd="0" presId="urn:microsoft.com/office/officeart/2005/8/layout/chevron1"/>
    <dgm:cxn modelId="{6CA1F3AB-3873-40E6-AF39-BF90C5710009}" type="presParOf" srcId="{536339C8-00B8-4AC1-8B03-0CED785100B7}" destId="{BDD13D82-62BB-4A1D-B1DD-C9344D095749}" srcOrd="20" destOrd="0" presId="urn:microsoft.com/office/officeart/2005/8/layout/chevron1"/>
    <dgm:cxn modelId="{9E24252D-B8D5-4E0B-9B61-1356A692A5AD}" type="presParOf" srcId="{536339C8-00B8-4AC1-8B03-0CED785100B7}" destId="{F0903D73-7DC4-4BB3-894C-8D2CDDEFB4F3}" srcOrd="21" destOrd="0" presId="urn:microsoft.com/office/officeart/2005/8/layout/chevron1"/>
    <dgm:cxn modelId="{53E8115D-57B4-4BCA-A850-F50462FDC26B}" type="presParOf" srcId="{536339C8-00B8-4AC1-8B03-0CED785100B7}" destId="{DA4D1201-60D3-4CAF-ACD0-9585456CC048}" srcOrd="22" destOrd="0" presId="urn:microsoft.com/office/officeart/2005/8/layout/chevron1"/>
    <dgm:cxn modelId="{DEFB4939-A072-49D3-A80F-DA3765BFB5B2}" type="presParOf" srcId="{536339C8-00B8-4AC1-8B03-0CED785100B7}" destId="{E252BFBE-F762-48F1-A05B-B4EB48869540}" srcOrd="23" destOrd="0" presId="urn:microsoft.com/office/officeart/2005/8/layout/chevron1"/>
    <dgm:cxn modelId="{304D4F9A-6188-4132-814A-6E5C6574887D}" type="presParOf" srcId="{536339C8-00B8-4AC1-8B03-0CED785100B7}" destId="{82C26527-ADF8-4D43-A4C4-0BA78204CB7D}" srcOrd="2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67EEE83-CBE8-438D-87F2-050BFD5D5FA7}" type="doc">
      <dgm:prSet loTypeId="urn:microsoft.com/office/officeart/2005/8/layout/chevron1" loCatId="process" qsTypeId="urn:microsoft.com/office/officeart/2005/8/quickstyle/3d3" qsCatId="3D" csTypeId="urn:microsoft.com/office/officeart/2005/8/colors/accent0_2" csCatId="mainScheme" phldr="1"/>
      <dgm:spPr/>
      <dgm:t>
        <a:bodyPr/>
        <a:lstStyle/>
        <a:p>
          <a:endParaRPr lang="en-US"/>
        </a:p>
      </dgm:t>
    </dgm:pt>
    <dgm:pt modelId="{0FFEF3A8-3EE2-4D3F-B0F2-181CB99BBCAA}">
      <dgm:prSet phldrT="[Text]"/>
      <dgm:spPr>
        <a:solidFill>
          <a:schemeClr val="bg1"/>
        </a:solidFill>
      </dgm:spPr>
      <dgm:t>
        <a:bodyPr/>
        <a:lstStyle/>
        <a:p>
          <a:r>
            <a:rPr lang="en-US" b="1" dirty="0" smtClean="0"/>
            <a:t>1880</a:t>
          </a:r>
          <a:endParaRPr lang="en-US" b="1" dirty="0"/>
        </a:p>
      </dgm:t>
    </dgm:pt>
    <dgm:pt modelId="{1802CAB5-88DC-4C3F-96A5-7C461B6153A3}" type="parTrans" cxnId="{8EF0AAF5-4E51-45CB-B077-BED902C345D6}">
      <dgm:prSet/>
      <dgm:spPr/>
      <dgm:t>
        <a:bodyPr/>
        <a:lstStyle/>
        <a:p>
          <a:endParaRPr lang="en-US"/>
        </a:p>
      </dgm:t>
    </dgm:pt>
    <dgm:pt modelId="{384D8C61-2031-48D5-90E5-D035698276F8}" type="sibTrans" cxnId="{8EF0AAF5-4E51-45CB-B077-BED902C345D6}">
      <dgm:prSet/>
      <dgm:spPr/>
      <dgm:t>
        <a:bodyPr/>
        <a:lstStyle/>
        <a:p>
          <a:endParaRPr lang="en-US"/>
        </a:p>
      </dgm:t>
    </dgm:pt>
    <dgm:pt modelId="{BD9C71CD-4688-4DC9-8A3F-31DDCDAE732F}">
      <dgm:prSet phldrT="[Text]"/>
      <dgm:spPr>
        <a:solidFill>
          <a:schemeClr val="bg1"/>
        </a:solidFill>
      </dgm:spPr>
      <dgm:t>
        <a:bodyPr/>
        <a:lstStyle/>
        <a:p>
          <a:r>
            <a:rPr lang="en-US" b="1" dirty="0" smtClean="0"/>
            <a:t>1890</a:t>
          </a:r>
          <a:endParaRPr lang="en-US" b="1" dirty="0"/>
        </a:p>
      </dgm:t>
    </dgm:pt>
    <dgm:pt modelId="{7BB26C19-BC98-4F39-BCCD-F85BCE6ED75D}" type="parTrans" cxnId="{3E56E0B5-0DF1-44C2-A027-AE11F3CB7D4D}">
      <dgm:prSet/>
      <dgm:spPr/>
      <dgm:t>
        <a:bodyPr/>
        <a:lstStyle/>
        <a:p>
          <a:endParaRPr lang="en-US"/>
        </a:p>
      </dgm:t>
    </dgm:pt>
    <dgm:pt modelId="{358AA4F4-B537-4FED-B46F-3BD785F2385F}" type="sibTrans" cxnId="{3E56E0B5-0DF1-44C2-A027-AE11F3CB7D4D}">
      <dgm:prSet/>
      <dgm:spPr/>
      <dgm:t>
        <a:bodyPr/>
        <a:lstStyle/>
        <a:p>
          <a:endParaRPr lang="en-US"/>
        </a:p>
      </dgm:t>
    </dgm:pt>
    <dgm:pt modelId="{692E6598-5546-424C-9BDD-6BEE08C9B9AC}">
      <dgm:prSet phldrT="[Text]"/>
      <dgm:spPr/>
      <dgm:t>
        <a:bodyPr/>
        <a:lstStyle/>
        <a:p>
          <a:r>
            <a:rPr lang="en-US" b="1" dirty="0" smtClean="0"/>
            <a:t>1960</a:t>
          </a:r>
          <a:endParaRPr lang="en-US" b="1" dirty="0"/>
        </a:p>
      </dgm:t>
    </dgm:pt>
    <dgm:pt modelId="{F7237244-B886-41C9-850C-CCE588AA61FA}" type="parTrans" cxnId="{AB6F56B3-5B31-4C09-BE0A-E4FA25F73A23}">
      <dgm:prSet/>
      <dgm:spPr/>
      <dgm:t>
        <a:bodyPr/>
        <a:lstStyle/>
        <a:p>
          <a:endParaRPr lang="en-US"/>
        </a:p>
      </dgm:t>
    </dgm:pt>
    <dgm:pt modelId="{D7A4D25C-8296-436F-9D47-468A5970FCCF}" type="sibTrans" cxnId="{AB6F56B3-5B31-4C09-BE0A-E4FA25F73A23}">
      <dgm:prSet/>
      <dgm:spPr/>
      <dgm:t>
        <a:bodyPr/>
        <a:lstStyle/>
        <a:p>
          <a:endParaRPr lang="en-US"/>
        </a:p>
      </dgm:t>
    </dgm:pt>
    <dgm:pt modelId="{521D49F7-CDC1-4831-9EA2-58B7581E6E3B}">
      <dgm:prSet/>
      <dgm:spPr>
        <a:solidFill>
          <a:schemeClr val="bg1"/>
        </a:solidFill>
      </dgm:spPr>
      <dgm:t>
        <a:bodyPr/>
        <a:lstStyle/>
        <a:p>
          <a:r>
            <a:rPr lang="en-US" b="1" dirty="0" smtClean="0"/>
            <a:t>1900</a:t>
          </a:r>
          <a:endParaRPr lang="en-US" b="1" dirty="0"/>
        </a:p>
      </dgm:t>
    </dgm:pt>
    <dgm:pt modelId="{BAA2A5F6-9B89-4AC6-A3ED-859FCDA26ED6}" type="parTrans" cxnId="{F73D1AA3-9F95-4EDE-AD54-EDB7131A00E4}">
      <dgm:prSet/>
      <dgm:spPr/>
      <dgm:t>
        <a:bodyPr/>
        <a:lstStyle/>
        <a:p>
          <a:endParaRPr lang="en-US"/>
        </a:p>
      </dgm:t>
    </dgm:pt>
    <dgm:pt modelId="{FFD43D59-1817-47DD-83CE-18FFBED38568}" type="sibTrans" cxnId="{F73D1AA3-9F95-4EDE-AD54-EDB7131A00E4}">
      <dgm:prSet/>
      <dgm:spPr/>
      <dgm:t>
        <a:bodyPr/>
        <a:lstStyle/>
        <a:p>
          <a:endParaRPr lang="en-US"/>
        </a:p>
      </dgm:t>
    </dgm:pt>
    <dgm:pt modelId="{D908DBC1-C181-465F-9095-6C583086FD84}">
      <dgm:prSet/>
      <dgm:spPr>
        <a:solidFill>
          <a:schemeClr val="bg1"/>
        </a:solidFill>
      </dgm:spPr>
      <dgm:t>
        <a:bodyPr/>
        <a:lstStyle/>
        <a:p>
          <a:r>
            <a:rPr lang="en-US" b="1" dirty="0" smtClean="0"/>
            <a:t>1910</a:t>
          </a:r>
          <a:endParaRPr lang="en-US" b="1" dirty="0"/>
        </a:p>
      </dgm:t>
    </dgm:pt>
    <dgm:pt modelId="{6F6084A1-1E59-4A28-BAF7-2E91B54C5193}" type="parTrans" cxnId="{A0175A92-3874-4BFC-950A-FA16C0D1A0D9}">
      <dgm:prSet/>
      <dgm:spPr/>
      <dgm:t>
        <a:bodyPr/>
        <a:lstStyle/>
        <a:p>
          <a:endParaRPr lang="en-US"/>
        </a:p>
      </dgm:t>
    </dgm:pt>
    <dgm:pt modelId="{99949E26-2EE4-4D7E-9377-06F403A37A61}" type="sibTrans" cxnId="{A0175A92-3874-4BFC-950A-FA16C0D1A0D9}">
      <dgm:prSet/>
      <dgm:spPr/>
      <dgm:t>
        <a:bodyPr/>
        <a:lstStyle/>
        <a:p>
          <a:endParaRPr lang="en-US"/>
        </a:p>
      </dgm:t>
    </dgm:pt>
    <dgm:pt modelId="{B13BACD1-9C48-47DA-BFC6-B3F6A6DDE168}">
      <dgm:prSet/>
      <dgm:spPr>
        <a:solidFill>
          <a:srgbClr val="FFFF00"/>
        </a:solidFill>
      </dgm:spPr>
      <dgm:t>
        <a:bodyPr/>
        <a:lstStyle/>
        <a:p>
          <a:r>
            <a:rPr lang="en-US" b="1" dirty="0" smtClean="0"/>
            <a:t>1920</a:t>
          </a:r>
          <a:endParaRPr lang="en-US" b="1" dirty="0"/>
        </a:p>
      </dgm:t>
    </dgm:pt>
    <dgm:pt modelId="{D2066493-CBA8-43E9-AABE-62C3F796F847}" type="parTrans" cxnId="{DEF31889-C255-40EF-9519-804F8CF52309}">
      <dgm:prSet/>
      <dgm:spPr/>
      <dgm:t>
        <a:bodyPr/>
        <a:lstStyle/>
        <a:p>
          <a:endParaRPr lang="en-US"/>
        </a:p>
      </dgm:t>
    </dgm:pt>
    <dgm:pt modelId="{390F610F-B180-4169-8D5D-47D91938D2FA}" type="sibTrans" cxnId="{DEF31889-C255-40EF-9519-804F8CF52309}">
      <dgm:prSet/>
      <dgm:spPr/>
      <dgm:t>
        <a:bodyPr/>
        <a:lstStyle/>
        <a:p>
          <a:endParaRPr lang="en-US"/>
        </a:p>
      </dgm:t>
    </dgm:pt>
    <dgm:pt modelId="{37D0F60A-539D-4999-8891-99515BCCACEC}">
      <dgm:prSet/>
      <dgm:spPr/>
      <dgm:t>
        <a:bodyPr/>
        <a:lstStyle/>
        <a:p>
          <a:r>
            <a:rPr lang="en-US" b="1" dirty="0" smtClean="0"/>
            <a:t>1930</a:t>
          </a:r>
          <a:endParaRPr lang="en-US" b="1" dirty="0"/>
        </a:p>
      </dgm:t>
    </dgm:pt>
    <dgm:pt modelId="{0BD5238C-9E49-41B8-8496-C405B44EFDF1}" type="parTrans" cxnId="{3519C750-5C02-4BE2-8AF9-E99CA1CDAD71}">
      <dgm:prSet/>
      <dgm:spPr/>
      <dgm:t>
        <a:bodyPr/>
        <a:lstStyle/>
        <a:p>
          <a:endParaRPr lang="en-US"/>
        </a:p>
      </dgm:t>
    </dgm:pt>
    <dgm:pt modelId="{B83B72A1-245A-423B-B006-58FB33D1258E}" type="sibTrans" cxnId="{3519C750-5C02-4BE2-8AF9-E99CA1CDAD71}">
      <dgm:prSet/>
      <dgm:spPr/>
      <dgm:t>
        <a:bodyPr/>
        <a:lstStyle/>
        <a:p>
          <a:endParaRPr lang="en-US"/>
        </a:p>
      </dgm:t>
    </dgm:pt>
    <dgm:pt modelId="{9649284B-7B99-4472-8023-DE66FE3E1EC2}">
      <dgm:prSet/>
      <dgm:spPr/>
      <dgm:t>
        <a:bodyPr/>
        <a:lstStyle/>
        <a:p>
          <a:r>
            <a:rPr lang="en-US" b="1" dirty="0" smtClean="0"/>
            <a:t>1940</a:t>
          </a:r>
          <a:endParaRPr lang="en-US" b="1" dirty="0"/>
        </a:p>
      </dgm:t>
    </dgm:pt>
    <dgm:pt modelId="{5A630BEF-8999-46EB-AF44-03C66BC9D05F}" type="parTrans" cxnId="{DC372E40-15AA-4F82-A7BA-A9FD403044FF}">
      <dgm:prSet/>
      <dgm:spPr/>
      <dgm:t>
        <a:bodyPr/>
        <a:lstStyle/>
        <a:p>
          <a:endParaRPr lang="en-US"/>
        </a:p>
      </dgm:t>
    </dgm:pt>
    <dgm:pt modelId="{C774B2D0-D2C0-4969-88C8-504C92E6B02E}" type="sibTrans" cxnId="{DC372E40-15AA-4F82-A7BA-A9FD403044FF}">
      <dgm:prSet/>
      <dgm:spPr/>
      <dgm:t>
        <a:bodyPr/>
        <a:lstStyle/>
        <a:p>
          <a:endParaRPr lang="en-US"/>
        </a:p>
      </dgm:t>
    </dgm:pt>
    <dgm:pt modelId="{28D38480-8551-4AD9-81E6-926F4A2ADD44}">
      <dgm:prSet/>
      <dgm:spPr/>
      <dgm:t>
        <a:bodyPr/>
        <a:lstStyle/>
        <a:p>
          <a:r>
            <a:rPr lang="en-US" b="1" dirty="0" smtClean="0"/>
            <a:t>1950</a:t>
          </a:r>
          <a:endParaRPr lang="en-US" b="1" dirty="0"/>
        </a:p>
      </dgm:t>
    </dgm:pt>
    <dgm:pt modelId="{C0B789AA-713E-4534-9670-F600D15FFF2A}" type="parTrans" cxnId="{B9A35F02-4B7B-4646-8B41-9FCE00FC07AA}">
      <dgm:prSet/>
      <dgm:spPr/>
      <dgm:t>
        <a:bodyPr/>
        <a:lstStyle/>
        <a:p>
          <a:endParaRPr lang="en-US"/>
        </a:p>
      </dgm:t>
    </dgm:pt>
    <dgm:pt modelId="{8D15749D-32EE-4FFA-BA77-94D657D51480}" type="sibTrans" cxnId="{B9A35F02-4B7B-4646-8B41-9FCE00FC07AA}">
      <dgm:prSet/>
      <dgm:spPr/>
      <dgm:t>
        <a:bodyPr/>
        <a:lstStyle/>
        <a:p>
          <a:endParaRPr lang="en-US"/>
        </a:p>
      </dgm:t>
    </dgm:pt>
    <dgm:pt modelId="{383E6FDA-F16D-4DC1-BA89-6214EBF62B28}">
      <dgm:prSet/>
      <dgm:spPr/>
      <dgm:t>
        <a:bodyPr/>
        <a:lstStyle/>
        <a:p>
          <a:r>
            <a:rPr lang="en-US" b="1" dirty="0" smtClean="0"/>
            <a:t>1970</a:t>
          </a:r>
          <a:endParaRPr lang="en-US" b="1" dirty="0"/>
        </a:p>
      </dgm:t>
    </dgm:pt>
    <dgm:pt modelId="{A485BF7A-EE09-4E55-A14C-414275DC6F5E}" type="parTrans" cxnId="{2C0CBDC1-0F3E-4ECD-BE98-30A056B8A80A}">
      <dgm:prSet/>
      <dgm:spPr/>
      <dgm:t>
        <a:bodyPr/>
        <a:lstStyle/>
        <a:p>
          <a:endParaRPr lang="en-US"/>
        </a:p>
      </dgm:t>
    </dgm:pt>
    <dgm:pt modelId="{E2F4EB33-F0AA-4290-89EE-2C5063D521F1}" type="sibTrans" cxnId="{2C0CBDC1-0F3E-4ECD-BE98-30A056B8A80A}">
      <dgm:prSet/>
      <dgm:spPr/>
      <dgm:t>
        <a:bodyPr/>
        <a:lstStyle/>
        <a:p>
          <a:endParaRPr lang="en-US"/>
        </a:p>
      </dgm:t>
    </dgm:pt>
    <dgm:pt modelId="{36ACC8A3-79EA-4B68-9EC6-6F79DA82A815}">
      <dgm:prSet/>
      <dgm:spPr/>
      <dgm:t>
        <a:bodyPr/>
        <a:lstStyle/>
        <a:p>
          <a:r>
            <a:rPr lang="en-US" b="1" dirty="0" smtClean="0"/>
            <a:t>1980</a:t>
          </a:r>
          <a:endParaRPr lang="en-US" b="1" dirty="0"/>
        </a:p>
      </dgm:t>
    </dgm:pt>
    <dgm:pt modelId="{F451A5E3-91B3-49FD-9B14-5727AF76E6E3}" type="parTrans" cxnId="{7C5106B2-3EB1-4C4C-8F48-82083452AFC1}">
      <dgm:prSet/>
      <dgm:spPr/>
      <dgm:t>
        <a:bodyPr/>
        <a:lstStyle/>
        <a:p>
          <a:endParaRPr lang="en-US"/>
        </a:p>
      </dgm:t>
    </dgm:pt>
    <dgm:pt modelId="{1E716F74-15EB-4DB5-9778-8C47F22450CD}" type="sibTrans" cxnId="{7C5106B2-3EB1-4C4C-8F48-82083452AFC1}">
      <dgm:prSet/>
      <dgm:spPr/>
      <dgm:t>
        <a:bodyPr/>
        <a:lstStyle/>
        <a:p>
          <a:endParaRPr lang="en-US"/>
        </a:p>
      </dgm:t>
    </dgm:pt>
    <dgm:pt modelId="{A58AC033-4F87-4578-8695-8FE9AF3E6EE3}">
      <dgm:prSet/>
      <dgm:spPr/>
      <dgm:t>
        <a:bodyPr/>
        <a:lstStyle/>
        <a:p>
          <a:r>
            <a:rPr lang="en-US" b="1" dirty="0" smtClean="0"/>
            <a:t>1990</a:t>
          </a:r>
          <a:endParaRPr lang="en-US" b="1" dirty="0"/>
        </a:p>
      </dgm:t>
    </dgm:pt>
    <dgm:pt modelId="{9E8455E8-89B3-4085-B8BE-0061DFE77625}" type="parTrans" cxnId="{F2C78262-4BB4-4334-9221-44FF2FC8E9A8}">
      <dgm:prSet/>
      <dgm:spPr/>
      <dgm:t>
        <a:bodyPr/>
        <a:lstStyle/>
        <a:p>
          <a:endParaRPr lang="en-US"/>
        </a:p>
      </dgm:t>
    </dgm:pt>
    <dgm:pt modelId="{CB734DC7-056F-4654-8229-2EABD2DB0192}" type="sibTrans" cxnId="{F2C78262-4BB4-4334-9221-44FF2FC8E9A8}">
      <dgm:prSet/>
      <dgm:spPr/>
      <dgm:t>
        <a:bodyPr/>
        <a:lstStyle/>
        <a:p>
          <a:endParaRPr lang="en-US"/>
        </a:p>
      </dgm:t>
    </dgm:pt>
    <dgm:pt modelId="{6272488B-385D-4863-B568-31C09776848D}">
      <dgm:prSet/>
      <dgm:spPr/>
      <dgm:t>
        <a:bodyPr/>
        <a:lstStyle/>
        <a:p>
          <a:r>
            <a:rPr lang="en-US" b="1" dirty="0" smtClean="0"/>
            <a:t>2000</a:t>
          </a:r>
          <a:endParaRPr lang="en-US" b="1" dirty="0"/>
        </a:p>
      </dgm:t>
    </dgm:pt>
    <dgm:pt modelId="{6F305793-2AAD-448A-A260-A7AE85F88917}" type="parTrans" cxnId="{40C2F12D-4643-41AB-9D58-D87A92C94937}">
      <dgm:prSet/>
      <dgm:spPr/>
      <dgm:t>
        <a:bodyPr/>
        <a:lstStyle/>
        <a:p>
          <a:endParaRPr lang="en-US"/>
        </a:p>
      </dgm:t>
    </dgm:pt>
    <dgm:pt modelId="{F12764A9-7ED7-4FE1-982D-AFEC42DF9E5A}" type="sibTrans" cxnId="{40C2F12D-4643-41AB-9D58-D87A92C94937}">
      <dgm:prSet/>
      <dgm:spPr/>
      <dgm:t>
        <a:bodyPr/>
        <a:lstStyle/>
        <a:p>
          <a:endParaRPr lang="en-US"/>
        </a:p>
      </dgm:t>
    </dgm:pt>
    <dgm:pt modelId="{536339C8-00B8-4AC1-8B03-0CED785100B7}" type="pres">
      <dgm:prSet presAssocID="{467EEE83-CBE8-438D-87F2-050BFD5D5FA7}" presName="Name0" presStyleCnt="0">
        <dgm:presLayoutVars>
          <dgm:dir/>
          <dgm:animLvl val="lvl"/>
          <dgm:resizeHandles val="exact"/>
        </dgm:presLayoutVars>
      </dgm:prSet>
      <dgm:spPr/>
      <dgm:t>
        <a:bodyPr/>
        <a:lstStyle/>
        <a:p>
          <a:endParaRPr lang="en-US"/>
        </a:p>
      </dgm:t>
    </dgm:pt>
    <dgm:pt modelId="{F365D2A6-5BA5-4C34-A7CA-258558EE6832}" type="pres">
      <dgm:prSet presAssocID="{0FFEF3A8-3EE2-4D3F-B0F2-181CB99BBCAA}" presName="parTxOnly" presStyleLbl="node1" presStyleIdx="0" presStyleCnt="13" custAng="5400000" custScaleY="126646" custLinFactY="-339109" custLinFactNeighborX="3881" custLinFactNeighborY="-400000">
        <dgm:presLayoutVars>
          <dgm:chMax val="0"/>
          <dgm:chPref val="0"/>
          <dgm:bulletEnabled val="1"/>
        </dgm:presLayoutVars>
      </dgm:prSet>
      <dgm:spPr/>
      <dgm:t>
        <a:bodyPr/>
        <a:lstStyle/>
        <a:p>
          <a:endParaRPr lang="en-US"/>
        </a:p>
      </dgm:t>
    </dgm:pt>
    <dgm:pt modelId="{FF5109CE-04F2-4265-A946-54A8337DC369}" type="pres">
      <dgm:prSet presAssocID="{384D8C61-2031-48D5-90E5-D035698276F8}" presName="parTxOnlySpace" presStyleCnt="0"/>
      <dgm:spPr/>
    </dgm:pt>
    <dgm:pt modelId="{C74B6854-93B6-4071-9BEF-1222682C043D}" type="pres">
      <dgm:prSet presAssocID="{BD9C71CD-4688-4DC9-8A3F-31DDCDAE732F}" presName="parTxOnly" presStyleLbl="node1" presStyleIdx="1" presStyleCnt="13" custAng="5400000" custScaleY="126646" custLinFactX="-79612" custLinFactY="-200000" custLinFactNeighborX="-100000" custLinFactNeighborY="-285788">
        <dgm:presLayoutVars>
          <dgm:chMax val="0"/>
          <dgm:chPref val="0"/>
          <dgm:bulletEnabled val="1"/>
        </dgm:presLayoutVars>
      </dgm:prSet>
      <dgm:spPr/>
      <dgm:t>
        <a:bodyPr/>
        <a:lstStyle/>
        <a:p>
          <a:endParaRPr lang="en-US"/>
        </a:p>
      </dgm:t>
    </dgm:pt>
    <dgm:pt modelId="{D95DE067-F163-4DCF-AA9F-1DF4B8E294FF}" type="pres">
      <dgm:prSet presAssocID="{358AA4F4-B537-4FED-B46F-3BD785F2385F}" presName="parTxOnlySpace" presStyleCnt="0"/>
      <dgm:spPr/>
    </dgm:pt>
    <dgm:pt modelId="{D70FA405-8EAD-4767-AC22-91FBC7982BDB}" type="pres">
      <dgm:prSet presAssocID="{521D49F7-CDC1-4831-9EA2-58B7581E6E3B}" presName="parTxOnly" presStyleLbl="node1" presStyleIdx="2" presStyleCnt="13" custAng="5400000" custScaleY="126646" custLinFactX="-159612" custLinFactY="-100000" custLinFactNeighborX="-200000" custLinFactNeighborY="-132467">
        <dgm:presLayoutVars>
          <dgm:chMax val="0"/>
          <dgm:chPref val="0"/>
          <dgm:bulletEnabled val="1"/>
        </dgm:presLayoutVars>
      </dgm:prSet>
      <dgm:spPr/>
      <dgm:t>
        <a:bodyPr/>
        <a:lstStyle/>
        <a:p>
          <a:endParaRPr lang="en-US"/>
        </a:p>
      </dgm:t>
    </dgm:pt>
    <dgm:pt modelId="{C0F3A40F-4AF3-4DF8-AB35-4B48814B2032}" type="pres">
      <dgm:prSet presAssocID="{FFD43D59-1817-47DD-83CE-18FFBED38568}" presName="parTxOnlySpace" presStyleCnt="0"/>
      <dgm:spPr/>
    </dgm:pt>
    <dgm:pt modelId="{1AF7528E-4062-4D19-954F-6E1E45F5E236}" type="pres">
      <dgm:prSet presAssocID="{D908DBC1-C181-465F-9095-6C583086FD84}" presName="parTxOnly" presStyleLbl="node1" presStyleIdx="3" presStyleCnt="13" custAng="5400000" custScaleY="126646" custLinFactX="-239606" custLinFactNeighborX="-300000" custLinFactNeighborY="20853">
        <dgm:presLayoutVars>
          <dgm:chMax val="0"/>
          <dgm:chPref val="0"/>
          <dgm:bulletEnabled val="1"/>
        </dgm:presLayoutVars>
      </dgm:prSet>
      <dgm:spPr/>
      <dgm:t>
        <a:bodyPr/>
        <a:lstStyle/>
        <a:p>
          <a:endParaRPr lang="en-US"/>
        </a:p>
      </dgm:t>
    </dgm:pt>
    <dgm:pt modelId="{AF7DD5FF-B17E-4A40-89DB-9449471B59B5}" type="pres">
      <dgm:prSet presAssocID="{99949E26-2EE4-4D7E-9377-06F403A37A61}" presName="parTxOnlySpace" presStyleCnt="0"/>
      <dgm:spPr/>
    </dgm:pt>
    <dgm:pt modelId="{CF8722A6-1E7A-4413-A6EC-63161DA21280}" type="pres">
      <dgm:prSet presAssocID="{B13BACD1-9C48-47DA-BFC6-B3F6A6DDE168}" presName="parTxOnly" presStyleLbl="node1" presStyleIdx="4" presStyleCnt="13" custAng="5400000" custScaleY="126646" custLinFactX="-319612" custLinFactY="100000" custLinFactNeighborX="-400000" custLinFactNeighborY="199506">
        <dgm:presLayoutVars>
          <dgm:chMax val="0"/>
          <dgm:chPref val="0"/>
          <dgm:bulletEnabled val="1"/>
        </dgm:presLayoutVars>
      </dgm:prSet>
      <dgm:spPr/>
      <dgm:t>
        <a:bodyPr/>
        <a:lstStyle/>
        <a:p>
          <a:endParaRPr lang="en-US"/>
        </a:p>
      </dgm:t>
    </dgm:pt>
    <dgm:pt modelId="{48923792-7EE7-4804-B35C-B060D0E71352}" type="pres">
      <dgm:prSet presAssocID="{390F610F-B180-4169-8D5D-47D91938D2FA}" presName="parTxOnlySpace" presStyleCnt="0"/>
      <dgm:spPr/>
    </dgm:pt>
    <dgm:pt modelId="{A3775D5D-4B7B-49D1-A268-C93035410619}" type="pres">
      <dgm:prSet presAssocID="{37D0F60A-539D-4999-8891-99515BCCACEC}" presName="parTxOnly" presStyleLbl="node1" presStyleIdx="5" presStyleCnt="13" custAng="5400000" custScaleY="126646" custLinFactX="-400000" custLinFactY="278159" custLinFactNeighborX="-496118" custLinFactNeighborY="300000">
        <dgm:presLayoutVars>
          <dgm:chMax val="0"/>
          <dgm:chPref val="0"/>
          <dgm:bulletEnabled val="1"/>
        </dgm:presLayoutVars>
      </dgm:prSet>
      <dgm:spPr/>
      <dgm:t>
        <a:bodyPr/>
        <a:lstStyle/>
        <a:p>
          <a:endParaRPr lang="en-US"/>
        </a:p>
      </dgm:t>
    </dgm:pt>
    <dgm:pt modelId="{1C4466AE-5E69-4FCE-B88A-A6493EBD83E9}" type="pres">
      <dgm:prSet presAssocID="{B83B72A1-245A-423B-B006-58FB33D1258E}" presName="parTxOnlySpace" presStyleCnt="0"/>
      <dgm:spPr/>
    </dgm:pt>
    <dgm:pt modelId="{B14D1092-504E-49CB-90E1-B59A83DA1301}" type="pres">
      <dgm:prSet presAssocID="{9649284B-7B99-4472-8023-DE66FE3E1EC2}" presName="parTxOnly" presStyleLbl="node1" presStyleIdx="6" presStyleCnt="13" custScaleY="126646" custLinFactX="-423751" custLinFactY="376149" custLinFactNeighborX="-500000" custLinFactNeighborY="400000">
        <dgm:presLayoutVars>
          <dgm:chMax val="0"/>
          <dgm:chPref val="0"/>
          <dgm:bulletEnabled val="1"/>
        </dgm:presLayoutVars>
      </dgm:prSet>
      <dgm:spPr/>
      <dgm:t>
        <a:bodyPr/>
        <a:lstStyle/>
        <a:p>
          <a:endParaRPr lang="en-US"/>
        </a:p>
      </dgm:t>
    </dgm:pt>
    <dgm:pt modelId="{7CFF11BC-8502-47A0-AF3B-552C1599EE56}" type="pres">
      <dgm:prSet presAssocID="{C774B2D0-D2C0-4969-88C8-504C92E6B02E}" presName="parTxOnlySpace" presStyleCnt="0"/>
      <dgm:spPr/>
    </dgm:pt>
    <dgm:pt modelId="{5BE689AB-9FBE-4DAF-8C85-E7E8BF7E4FE4}" type="pres">
      <dgm:prSet presAssocID="{28D38480-8551-4AD9-81E6-926F4A2ADD44}" presName="parTxOnly" presStyleLbl="node1" presStyleIdx="7" presStyleCnt="13" custScaleY="126646" custLinFactX="-411753" custLinFactY="376149" custLinFactNeighborX="-500000" custLinFactNeighborY="400000">
        <dgm:presLayoutVars>
          <dgm:chMax val="0"/>
          <dgm:chPref val="0"/>
          <dgm:bulletEnabled val="1"/>
        </dgm:presLayoutVars>
      </dgm:prSet>
      <dgm:spPr/>
      <dgm:t>
        <a:bodyPr/>
        <a:lstStyle/>
        <a:p>
          <a:endParaRPr lang="en-US"/>
        </a:p>
      </dgm:t>
    </dgm:pt>
    <dgm:pt modelId="{5F02F484-0A16-4E79-AD4D-BDB46EE2955D}" type="pres">
      <dgm:prSet presAssocID="{8D15749D-32EE-4FFA-BA77-94D657D51480}" presName="parTxOnlySpace" presStyleCnt="0"/>
      <dgm:spPr/>
    </dgm:pt>
    <dgm:pt modelId="{35DC2812-F06C-41BB-97CD-1C155F2E22D9}" type="pres">
      <dgm:prSet presAssocID="{692E6598-5546-424C-9BDD-6BEE08C9B9AC}" presName="parTxOnly" presStyleLbl="node1" presStyleIdx="8" presStyleCnt="13" custScaleY="126646" custLinFactX="-401753" custLinFactY="369803" custLinFactNeighborX="-500000" custLinFactNeighborY="400000">
        <dgm:presLayoutVars>
          <dgm:chMax val="0"/>
          <dgm:chPref val="0"/>
          <dgm:bulletEnabled val="1"/>
        </dgm:presLayoutVars>
      </dgm:prSet>
      <dgm:spPr/>
      <dgm:t>
        <a:bodyPr/>
        <a:lstStyle/>
        <a:p>
          <a:endParaRPr lang="en-US"/>
        </a:p>
      </dgm:t>
    </dgm:pt>
    <dgm:pt modelId="{FA054CA0-703D-4013-93F3-A6ED86AC7AC8}" type="pres">
      <dgm:prSet presAssocID="{D7A4D25C-8296-436F-9D47-468A5970FCCF}" presName="parTxOnlySpace" presStyleCnt="0"/>
      <dgm:spPr/>
    </dgm:pt>
    <dgm:pt modelId="{C4B948A5-B522-42E4-9EFF-E9FCD084AE02}" type="pres">
      <dgm:prSet presAssocID="{383E6FDA-F16D-4DC1-BA89-6214EBF62B28}" presName="parTxOnly" presStyleLbl="node1" presStyleIdx="9" presStyleCnt="13" custScaleY="126646" custLinFactX="-400000" custLinFactY="369803" custLinFactNeighborX="-404248" custLinFactNeighborY="400000">
        <dgm:presLayoutVars>
          <dgm:chMax val="0"/>
          <dgm:chPref val="0"/>
          <dgm:bulletEnabled val="1"/>
        </dgm:presLayoutVars>
      </dgm:prSet>
      <dgm:spPr/>
      <dgm:t>
        <a:bodyPr/>
        <a:lstStyle/>
        <a:p>
          <a:endParaRPr lang="en-US"/>
        </a:p>
      </dgm:t>
    </dgm:pt>
    <dgm:pt modelId="{E345C77E-D1B1-45BC-9661-D56DA1ED55ED}" type="pres">
      <dgm:prSet presAssocID="{E2F4EB33-F0AA-4290-89EE-2C5063D521F1}" presName="parTxOnlySpace" presStyleCnt="0"/>
      <dgm:spPr/>
    </dgm:pt>
    <dgm:pt modelId="{BDD13D82-62BB-4A1D-B1DD-C9344D095749}" type="pres">
      <dgm:prSet presAssocID="{36ACC8A3-79EA-4B68-9EC6-6F79DA82A815}" presName="parTxOnly" presStyleLbl="node1" presStyleIdx="10" presStyleCnt="13" custScaleY="126646" custLinFactX="-389096" custLinFactY="369817" custLinFactNeighborX="-400000" custLinFactNeighborY="400000">
        <dgm:presLayoutVars>
          <dgm:chMax val="0"/>
          <dgm:chPref val="0"/>
          <dgm:bulletEnabled val="1"/>
        </dgm:presLayoutVars>
      </dgm:prSet>
      <dgm:spPr/>
      <dgm:t>
        <a:bodyPr/>
        <a:lstStyle/>
        <a:p>
          <a:endParaRPr lang="en-US"/>
        </a:p>
      </dgm:t>
    </dgm:pt>
    <dgm:pt modelId="{F0903D73-7DC4-4BB3-894C-8D2CDDEFB4F3}" type="pres">
      <dgm:prSet presAssocID="{1E716F74-15EB-4DB5-9778-8C47F22450CD}" presName="parTxOnlySpace" presStyleCnt="0"/>
      <dgm:spPr/>
    </dgm:pt>
    <dgm:pt modelId="{DA4D1201-60D3-4CAF-ACD0-9585456CC048}" type="pres">
      <dgm:prSet presAssocID="{A58AC033-4F87-4578-8695-8FE9AF3E6EE3}" presName="parTxOnly" presStyleLbl="node1" presStyleIdx="11" presStyleCnt="13" custScaleY="126646" custLinFactX="-376440" custLinFactY="369803" custLinFactNeighborX="-400000" custLinFactNeighborY="400000">
        <dgm:presLayoutVars>
          <dgm:chMax val="0"/>
          <dgm:chPref val="0"/>
          <dgm:bulletEnabled val="1"/>
        </dgm:presLayoutVars>
      </dgm:prSet>
      <dgm:spPr/>
      <dgm:t>
        <a:bodyPr/>
        <a:lstStyle/>
        <a:p>
          <a:endParaRPr lang="en-US"/>
        </a:p>
      </dgm:t>
    </dgm:pt>
    <dgm:pt modelId="{E252BFBE-F762-48F1-A05B-B4EB48869540}" type="pres">
      <dgm:prSet presAssocID="{CB734DC7-056F-4654-8229-2EABD2DB0192}" presName="parTxOnlySpace" presStyleCnt="0"/>
      <dgm:spPr/>
    </dgm:pt>
    <dgm:pt modelId="{82C26527-ADF8-4D43-A4C4-0BA78204CB7D}" type="pres">
      <dgm:prSet presAssocID="{6272488B-385D-4863-B568-31C09776848D}" presName="parTxOnly" presStyleLbl="node1" presStyleIdx="12" presStyleCnt="13" custScaleY="126646" custLinFactX="-356307" custLinFactY="369803" custLinFactNeighborX="-400000" custLinFactNeighborY="400000">
        <dgm:presLayoutVars>
          <dgm:chMax val="0"/>
          <dgm:chPref val="0"/>
          <dgm:bulletEnabled val="1"/>
        </dgm:presLayoutVars>
      </dgm:prSet>
      <dgm:spPr/>
      <dgm:t>
        <a:bodyPr/>
        <a:lstStyle/>
        <a:p>
          <a:endParaRPr lang="en-US"/>
        </a:p>
      </dgm:t>
    </dgm:pt>
  </dgm:ptLst>
  <dgm:cxnLst>
    <dgm:cxn modelId="{3519C750-5C02-4BE2-8AF9-E99CA1CDAD71}" srcId="{467EEE83-CBE8-438D-87F2-050BFD5D5FA7}" destId="{37D0F60A-539D-4999-8891-99515BCCACEC}" srcOrd="5" destOrd="0" parTransId="{0BD5238C-9E49-41B8-8496-C405B44EFDF1}" sibTransId="{B83B72A1-245A-423B-B006-58FB33D1258E}"/>
    <dgm:cxn modelId="{549A109B-C497-4F96-836C-3D430D00781D}" type="presOf" srcId="{0FFEF3A8-3EE2-4D3F-B0F2-181CB99BBCAA}" destId="{F365D2A6-5BA5-4C34-A7CA-258558EE6832}" srcOrd="0" destOrd="0" presId="urn:microsoft.com/office/officeart/2005/8/layout/chevron1"/>
    <dgm:cxn modelId="{C994C3FA-F1A5-4896-A51C-93CA83B3566B}" type="presOf" srcId="{9649284B-7B99-4472-8023-DE66FE3E1EC2}" destId="{B14D1092-504E-49CB-90E1-B59A83DA1301}" srcOrd="0" destOrd="0" presId="urn:microsoft.com/office/officeart/2005/8/layout/chevron1"/>
    <dgm:cxn modelId="{40C2F12D-4643-41AB-9D58-D87A92C94937}" srcId="{467EEE83-CBE8-438D-87F2-050BFD5D5FA7}" destId="{6272488B-385D-4863-B568-31C09776848D}" srcOrd="12" destOrd="0" parTransId="{6F305793-2AAD-448A-A260-A7AE85F88917}" sibTransId="{F12764A9-7ED7-4FE1-982D-AFEC42DF9E5A}"/>
    <dgm:cxn modelId="{DEF31889-C255-40EF-9519-804F8CF52309}" srcId="{467EEE83-CBE8-438D-87F2-050BFD5D5FA7}" destId="{B13BACD1-9C48-47DA-BFC6-B3F6A6DDE168}" srcOrd="4" destOrd="0" parTransId="{D2066493-CBA8-43E9-AABE-62C3F796F847}" sibTransId="{390F610F-B180-4169-8D5D-47D91938D2FA}"/>
    <dgm:cxn modelId="{E524266A-B6CB-4E90-856D-9318E3C74576}" type="presOf" srcId="{467EEE83-CBE8-438D-87F2-050BFD5D5FA7}" destId="{536339C8-00B8-4AC1-8B03-0CED785100B7}" srcOrd="0" destOrd="0" presId="urn:microsoft.com/office/officeart/2005/8/layout/chevron1"/>
    <dgm:cxn modelId="{18C1B698-1CBA-4598-A84D-AE1A79BEDC63}" type="presOf" srcId="{37D0F60A-539D-4999-8891-99515BCCACEC}" destId="{A3775D5D-4B7B-49D1-A268-C93035410619}" srcOrd="0" destOrd="0" presId="urn:microsoft.com/office/officeart/2005/8/layout/chevron1"/>
    <dgm:cxn modelId="{F2C78262-4BB4-4334-9221-44FF2FC8E9A8}" srcId="{467EEE83-CBE8-438D-87F2-050BFD5D5FA7}" destId="{A58AC033-4F87-4578-8695-8FE9AF3E6EE3}" srcOrd="11" destOrd="0" parTransId="{9E8455E8-89B3-4085-B8BE-0061DFE77625}" sibTransId="{CB734DC7-056F-4654-8229-2EABD2DB0192}"/>
    <dgm:cxn modelId="{A0175A92-3874-4BFC-950A-FA16C0D1A0D9}" srcId="{467EEE83-CBE8-438D-87F2-050BFD5D5FA7}" destId="{D908DBC1-C181-465F-9095-6C583086FD84}" srcOrd="3" destOrd="0" parTransId="{6F6084A1-1E59-4A28-BAF7-2E91B54C5193}" sibTransId="{99949E26-2EE4-4D7E-9377-06F403A37A61}"/>
    <dgm:cxn modelId="{CFE3EC32-2344-4443-A6C0-FAC89CFB9960}" type="presOf" srcId="{6272488B-385D-4863-B568-31C09776848D}" destId="{82C26527-ADF8-4D43-A4C4-0BA78204CB7D}" srcOrd="0" destOrd="0" presId="urn:microsoft.com/office/officeart/2005/8/layout/chevron1"/>
    <dgm:cxn modelId="{F73D1AA3-9F95-4EDE-AD54-EDB7131A00E4}" srcId="{467EEE83-CBE8-438D-87F2-050BFD5D5FA7}" destId="{521D49F7-CDC1-4831-9EA2-58B7581E6E3B}" srcOrd="2" destOrd="0" parTransId="{BAA2A5F6-9B89-4AC6-A3ED-859FCDA26ED6}" sibTransId="{FFD43D59-1817-47DD-83CE-18FFBED38568}"/>
    <dgm:cxn modelId="{E0F691E3-6A2C-49FA-9CD4-8B528D34C990}" type="presOf" srcId="{383E6FDA-F16D-4DC1-BA89-6214EBF62B28}" destId="{C4B948A5-B522-42E4-9EFF-E9FCD084AE02}" srcOrd="0" destOrd="0" presId="urn:microsoft.com/office/officeart/2005/8/layout/chevron1"/>
    <dgm:cxn modelId="{3E56E0B5-0DF1-44C2-A027-AE11F3CB7D4D}" srcId="{467EEE83-CBE8-438D-87F2-050BFD5D5FA7}" destId="{BD9C71CD-4688-4DC9-8A3F-31DDCDAE732F}" srcOrd="1" destOrd="0" parTransId="{7BB26C19-BC98-4F39-BCCD-F85BCE6ED75D}" sibTransId="{358AA4F4-B537-4FED-B46F-3BD785F2385F}"/>
    <dgm:cxn modelId="{17241F64-BE1A-4BAD-8EDC-1DB0652711C4}" type="presOf" srcId="{B13BACD1-9C48-47DA-BFC6-B3F6A6DDE168}" destId="{CF8722A6-1E7A-4413-A6EC-63161DA21280}" srcOrd="0" destOrd="0" presId="urn:microsoft.com/office/officeart/2005/8/layout/chevron1"/>
    <dgm:cxn modelId="{8EF0AAF5-4E51-45CB-B077-BED902C345D6}" srcId="{467EEE83-CBE8-438D-87F2-050BFD5D5FA7}" destId="{0FFEF3A8-3EE2-4D3F-B0F2-181CB99BBCAA}" srcOrd="0" destOrd="0" parTransId="{1802CAB5-88DC-4C3F-96A5-7C461B6153A3}" sibTransId="{384D8C61-2031-48D5-90E5-D035698276F8}"/>
    <dgm:cxn modelId="{B9A35F02-4B7B-4646-8B41-9FCE00FC07AA}" srcId="{467EEE83-CBE8-438D-87F2-050BFD5D5FA7}" destId="{28D38480-8551-4AD9-81E6-926F4A2ADD44}" srcOrd="7" destOrd="0" parTransId="{C0B789AA-713E-4534-9670-F600D15FFF2A}" sibTransId="{8D15749D-32EE-4FFA-BA77-94D657D51480}"/>
    <dgm:cxn modelId="{45A3BD3D-E812-464C-BE56-32908E0DEBB9}" type="presOf" srcId="{A58AC033-4F87-4578-8695-8FE9AF3E6EE3}" destId="{DA4D1201-60D3-4CAF-ACD0-9585456CC048}" srcOrd="0" destOrd="0" presId="urn:microsoft.com/office/officeart/2005/8/layout/chevron1"/>
    <dgm:cxn modelId="{49293DA3-DD37-4673-9173-EE863629A9C3}" type="presOf" srcId="{36ACC8A3-79EA-4B68-9EC6-6F79DA82A815}" destId="{BDD13D82-62BB-4A1D-B1DD-C9344D095749}" srcOrd="0" destOrd="0" presId="urn:microsoft.com/office/officeart/2005/8/layout/chevron1"/>
    <dgm:cxn modelId="{2C0CBDC1-0F3E-4ECD-BE98-30A056B8A80A}" srcId="{467EEE83-CBE8-438D-87F2-050BFD5D5FA7}" destId="{383E6FDA-F16D-4DC1-BA89-6214EBF62B28}" srcOrd="9" destOrd="0" parTransId="{A485BF7A-EE09-4E55-A14C-414275DC6F5E}" sibTransId="{E2F4EB33-F0AA-4290-89EE-2C5063D521F1}"/>
    <dgm:cxn modelId="{3F663E63-761A-4D56-B484-7275CAAEC271}" type="presOf" srcId="{692E6598-5546-424C-9BDD-6BEE08C9B9AC}" destId="{35DC2812-F06C-41BB-97CD-1C155F2E22D9}" srcOrd="0" destOrd="0" presId="urn:microsoft.com/office/officeart/2005/8/layout/chevron1"/>
    <dgm:cxn modelId="{2BE21942-9204-4FC8-BA6D-69C4D77BE195}" type="presOf" srcId="{28D38480-8551-4AD9-81E6-926F4A2ADD44}" destId="{5BE689AB-9FBE-4DAF-8C85-E7E8BF7E4FE4}" srcOrd="0" destOrd="0" presId="urn:microsoft.com/office/officeart/2005/8/layout/chevron1"/>
    <dgm:cxn modelId="{DC372E40-15AA-4F82-A7BA-A9FD403044FF}" srcId="{467EEE83-CBE8-438D-87F2-050BFD5D5FA7}" destId="{9649284B-7B99-4472-8023-DE66FE3E1EC2}" srcOrd="6" destOrd="0" parTransId="{5A630BEF-8999-46EB-AF44-03C66BC9D05F}" sibTransId="{C774B2D0-D2C0-4969-88C8-504C92E6B02E}"/>
    <dgm:cxn modelId="{73403B20-62B2-4393-BB0D-AF00DD484AB6}" type="presOf" srcId="{BD9C71CD-4688-4DC9-8A3F-31DDCDAE732F}" destId="{C74B6854-93B6-4071-9BEF-1222682C043D}" srcOrd="0" destOrd="0" presId="urn:microsoft.com/office/officeart/2005/8/layout/chevron1"/>
    <dgm:cxn modelId="{7C5106B2-3EB1-4C4C-8F48-82083452AFC1}" srcId="{467EEE83-CBE8-438D-87F2-050BFD5D5FA7}" destId="{36ACC8A3-79EA-4B68-9EC6-6F79DA82A815}" srcOrd="10" destOrd="0" parTransId="{F451A5E3-91B3-49FD-9B14-5727AF76E6E3}" sibTransId="{1E716F74-15EB-4DB5-9778-8C47F22450CD}"/>
    <dgm:cxn modelId="{A0097850-F877-4A30-921E-4F853514D79B}" type="presOf" srcId="{521D49F7-CDC1-4831-9EA2-58B7581E6E3B}" destId="{D70FA405-8EAD-4767-AC22-91FBC7982BDB}" srcOrd="0" destOrd="0" presId="urn:microsoft.com/office/officeart/2005/8/layout/chevron1"/>
    <dgm:cxn modelId="{5DD56157-A2DF-4B09-984D-A70A0BD5082D}" type="presOf" srcId="{D908DBC1-C181-465F-9095-6C583086FD84}" destId="{1AF7528E-4062-4D19-954F-6E1E45F5E236}" srcOrd="0" destOrd="0" presId="urn:microsoft.com/office/officeart/2005/8/layout/chevron1"/>
    <dgm:cxn modelId="{AB6F56B3-5B31-4C09-BE0A-E4FA25F73A23}" srcId="{467EEE83-CBE8-438D-87F2-050BFD5D5FA7}" destId="{692E6598-5546-424C-9BDD-6BEE08C9B9AC}" srcOrd="8" destOrd="0" parTransId="{F7237244-B886-41C9-850C-CCE588AA61FA}" sibTransId="{D7A4D25C-8296-436F-9D47-468A5970FCCF}"/>
    <dgm:cxn modelId="{339B0183-D098-4A25-916F-6AE2AD6B81B5}" type="presParOf" srcId="{536339C8-00B8-4AC1-8B03-0CED785100B7}" destId="{F365D2A6-5BA5-4C34-A7CA-258558EE6832}" srcOrd="0" destOrd="0" presId="urn:microsoft.com/office/officeart/2005/8/layout/chevron1"/>
    <dgm:cxn modelId="{ABB950E8-2DB6-47CE-BBA3-8B5627279212}" type="presParOf" srcId="{536339C8-00B8-4AC1-8B03-0CED785100B7}" destId="{FF5109CE-04F2-4265-A946-54A8337DC369}" srcOrd="1" destOrd="0" presId="urn:microsoft.com/office/officeart/2005/8/layout/chevron1"/>
    <dgm:cxn modelId="{19766350-8C0B-4758-AADC-AA754C6E526A}" type="presParOf" srcId="{536339C8-00B8-4AC1-8B03-0CED785100B7}" destId="{C74B6854-93B6-4071-9BEF-1222682C043D}" srcOrd="2" destOrd="0" presId="urn:microsoft.com/office/officeart/2005/8/layout/chevron1"/>
    <dgm:cxn modelId="{7723FA0B-CE38-4870-B1A3-386CEBE4D5BF}" type="presParOf" srcId="{536339C8-00B8-4AC1-8B03-0CED785100B7}" destId="{D95DE067-F163-4DCF-AA9F-1DF4B8E294FF}" srcOrd="3" destOrd="0" presId="urn:microsoft.com/office/officeart/2005/8/layout/chevron1"/>
    <dgm:cxn modelId="{73B98C1C-7C45-45B5-A81A-72F11C801ADB}" type="presParOf" srcId="{536339C8-00B8-4AC1-8B03-0CED785100B7}" destId="{D70FA405-8EAD-4767-AC22-91FBC7982BDB}" srcOrd="4" destOrd="0" presId="urn:microsoft.com/office/officeart/2005/8/layout/chevron1"/>
    <dgm:cxn modelId="{63FCF26B-2212-4208-9760-8CF46D47CD4F}" type="presParOf" srcId="{536339C8-00B8-4AC1-8B03-0CED785100B7}" destId="{C0F3A40F-4AF3-4DF8-AB35-4B48814B2032}" srcOrd="5" destOrd="0" presId="urn:microsoft.com/office/officeart/2005/8/layout/chevron1"/>
    <dgm:cxn modelId="{752032A3-0282-432F-99F2-6ECDE6D2FDEE}" type="presParOf" srcId="{536339C8-00B8-4AC1-8B03-0CED785100B7}" destId="{1AF7528E-4062-4D19-954F-6E1E45F5E236}" srcOrd="6" destOrd="0" presId="urn:microsoft.com/office/officeart/2005/8/layout/chevron1"/>
    <dgm:cxn modelId="{A0DCEDA5-4AB1-4DF0-BB92-83D1B326CF16}" type="presParOf" srcId="{536339C8-00B8-4AC1-8B03-0CED785100B7}" destId="{AF7DD5FF-B17E-4A40-89DB-9449471B59B5}" srcOrd="7" destOrd="0" presId="urn:microsoft.com/office/officeart/2005/8/layout/chevron1"/>
    <dgm:cxn modelId="{3EA3AF8D-93C7-42F8-9014-0E549D0AA7C8}" type="presParOf" srcId="{536339C8-00B8-4AC1-8B03-0CED785100B7}" destId="{CF8722A6-1E7A-4413-A6EC-63161DA21280}" srcOrd="8" destOrd="0" presId="urn:microsoft.com/office/officeart/2005/8/layout/chevron1"/>
    <dgm:cxn modelId="{795FBD4A-6E02-4330-B92C-EB0011A5898C}" type="presParOf" srcId="{536339C8-00B8-4AC1-8B03-0CED785100B7}" destId="{48923792-7EE7-4804-B35C-B060D0E71352}" srcOrd="9" destOrd="0" presId="urn:microsoft.com/office/officeart/2005/8/layout/chevron1"/>
    <dgm:cxn modelId="{6752A9D8-1EDD-4F6B-8811-6FF3F002EFF3}" type="presParOf" srcId="{536339C8-00B8-4AC1-8B03-0CED785100B7}" destId="{A3775D5D-4B7B-49D1-A268-C93035410619}" srcOrd="10" destOrd="0" presId="urn:microsoft.com/office/officeart/2005/8/layout/chevron1"/>
    <dgm:cxn modelId="{B9B24BA8-0CC0-4C3C-8246-C6F0F9B22182}" type="presParOf" srcId="{536339C8-00B8-4AC1-8B03-0CED785100B7}" destId="{1C4466AE-5E69-4FCE-B88A-A6493EBD83E9}" srcOrd="11" destOrd="0" presId="urn:microsoft.com/office/officeart/2005/8/layout/chevron1"/>
    <dgm:cxn modelId="{566F02BD-56C1-43DD-89B4-3712D1F26519}" type="presParOf" srcId="{536339C8-00B8-4AC1-8B03-0CED785100B7}" destId="{B14D1092-504E-49CB-90E1-B59A83DA1301}" srcOrd="12" destOrd="0" presId="urn:microsoft.com/office/officeart/2005/8/layout/chevron1"/>
    <dgm:cxn modelId="{EFE0E045-76CA-46C8-9CD5-4383DAD8B0B1}" type="presParOf" srcId="{536339C8-00B8-4AC1-8B03-0CED785100B7}" destId="{7CFF11BC-8502-47A0-AF3B-552C1599EE56}" srcOrd="13" destOrd="0" presId="urn:microsoft.com/office/officeart/2005/8/layout/chevron1"/>
    <dgm:cxn modelId="{8D6CC04D-1517-421A-9D2D-E8250E83C918}" type="presParOf" srcId="{536339C8-00B8-4AC1-8B03-0CED785100B7}" destId="{5BE689AB-9FBE-4DAF-8C85-E7E8BF7E4FE4}" srcOrd="14" destOrd="0" presId="urn:microsoft.com/office/officeart/2005/8/layout/chevron1"/>
    <dgm:cxn modelId="{8184A39F-53AA-4182-AF90-38DC9A1B54A9}" type="presParOf" srcId="{536339C8-00B8-4AC1-8B03-0CED785100B7}" destId="{5F02F484-0A16-4E79-AD4D-BDB46EE2955D}" srcOrd="15" destOrd="0" presId="urn:microsoft.com/office/officeart/2005/8/layout/chevron1"/>
    <dgm:cxn modelId="{69E2F424-B9EB-47D7-993B-9C3D2D65FAFC}" type="presParOf" srcId="{536339C8-00B8-4AC1-8B03-0CED785100B7}" destId="{35DC2812-F06C-41BB-97CD-1C155F2E22D9}" srcOrd="16" destOrd="0" presId="urn:microsoft.com/office/officeart/2005/8/layout/chevron1"/>
    <dgm:cxn modelId="{8F93F114-B0A2-42CE-A453-169FD57865A5}" type="presParOf" srcId="{536339C8-00B8-4AC1-8B03-0CED785100B7}" destId="{FA054CA0-703D-4013-93F3-A6ED86AC7AC8}" srcOrd="17" destOrd="0" presId="urn:microsoft.com/office/officeart/2005/8/layout/chevron1"/>
    <dgm:cxn modelId="{A4DCE215-AE1D-4A96-9581-C850FDD584B8}" type="presParOf" srcId="{536339C8-00B8-4AC1-8B03-0CED785100B7}" destId="{C4B948A5-B522-42E4-9EFF-E9FCD084AE02}" srcOrd="18" destOrd="0" presId="urn:microsoft.com/office/officeart/2005/8/layout/chevron1"/>
    <dgm:cxn modelId="{C18ADC0E-F009-4B7C-A0BB-17926EF8F58B}" type="presParOf" srcId="{536339C8-00B8-4AC1-8B03-0CED785100B7}" destId="{E345C77E-D1B1-45BC-9661-D56DA1ED55ED}" srcOrd="19" destOrd="0" presId="urn:microsoft.com/office/officeart/2005/8/layout/chevron1"/>
    <dgm:cxn modelId="{4C4EF0B3-31F5-4EBF-9027-16674D127A37}" type="presParOf" srcId="{536339C8-00B8-4AC1-8B03-0CED785100B7}" destId="{BDD13D82-62BB-4A1D-B1DD-C9344D095749}" srcOrd="20" destOrd="0" presId="urn:microsoft.com/office/officeart/2005/8/layout/chevron1"/>
    <dgm:cxn modelId="{65CD4C30-F845-477F-B94A-103D13EA3647}" type="presParOf" srcId="{536339C8-00B8-4AC1-8B03-0CED785100B7}" destId="{F0903D73-7DC4-4BB3-894C-8D2CDDEFB4F3}" srcOrd="21" destOrd="0" presId="urn:microsoft.com/office/officeart/2005/8/layout/chevron1"/>
    <dgm:cxn modelId="{BD6DB7E5-6CFF-4649-B45C-896F13F59FDE}" type="presParOf" srcId="{536339C8-00B8-4AC1-8B03-0CED785100B7}" destId="{DA4D1201-60D3-4CAF-ACD0-9585456CC048}" srcOrd="22" destOrd="0" presId="urn:microsoft.com/office/officeart/2005/8/layout/chevron1"/>
    <dgm:cxn modelId="{C2649B93-147F-4CF8-A526-5814E0C1ADB2}" type="presParOf" srcId="{536339C8-00B8-4AC1-8B03-0CED785100B7}" destId="{E252BFBE-F762-48F1-A05B-B4EB48869540}" srcOrd="23" destOrd="0" presId="urn:microsoft.com/office/officeart/2005/8/layout/chevron1"/>
    <dgm:cxn modelId="{B9C52958-77C7-4F56-9FE8-1FD208D616F9}" type="presParOf" srcId="{536339C8-00B8-4AC1-8B03-0CED785100B7}" destId="{82C26527-ADF8-4D43-A4C4-0BA78204CB7D}" srcOrd="2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67EEE83-CBE8-438D-87F2-050BFD5D5FA7}" type="doc">
      <dgm:prSet loTypeId="urn:microsoft.com/office/officeart/2005/8/layout/chevron1" loCatId="process" qsTypeId="urn:microsoft.com/office/officeart/2005/8/quickstyle/3d3" qsCatId="3D" csTypeId="urn:microsoft.com/office/officeart/2005/8/colors/accent0_2" csCatId="mainScheme" phldr="1"/>
      <dgm:spPr/>
      <dgm:t>
        <a:bodyPr/>
        <a:lstStyle/>
        <a:p>
          <a:endParaRPr lang="en-US"/>
        </a:p>
      </dgm:t>
    </dgm:pt>
    <dgm:pt modelId="{0FFEF3A8-3EE2-4D3F-B0F2-181CB99BBCAA}">
      <dgm:prSet phldrT="[Text]"/>
      <dgm:spPr>
        <a:solidFill>
          <a:schemeClr val="bg1"/>
        </a:solidFill>
      </dgm:spPr>
      <dgm:t>
        <a:bodyPr/>
        <a:lstStyle/>
        <a:p>
          <a:r>
            <a:rPr lang="en-US" b="1" dirty="0" smtClean="0"/>
            <a:t>1880</a:t>
          </a:r>
          <a:endParaRPr lang="en-US" b="1" dirty="0"/>
        </a:p>
      </dgm:t>
    </dgm:pt>
    <dgm:pt modelId="{1802CAB5-88DC-4C3F-96A5-7C461B6153A3}" type="parTrans" cxnId="{8EF0AAF5-4E51-45CB-B077-BED902C345D6}">
      <dgm:prSet/>
      <dgm:spPr/>
      <dgm:t>
        <a:bodyPr/>
        <a:lstStyle/>
        <a:p>
          <a:endParaRPr lang="en-US"/>
        </a:p>
      </dgm:t>
    </dgm:pt>
    <dgm:pt modelId="{384D8C61-2031-48D5-90E5-D035698276F8}" type="sibTrans" cxnId="{8EF0AAF5-4E51-45CB-B077-BED902C345D6}">
      <dgm:prSet/>
      <dgm:spPr/>
      <dgm:t>
        <a:bodyPr/>
        <a:lstStyle/>
        <a:p>
          <a:endParaRPr lang="en-US"/>
        </a:p>
      </dgm:t>
    </dgm:pt>
    <dgm:pt modelId="{BD9C71CD-4688-4DC9-8A3F-31DDCDAE732F}">
      <dgm:prSet phldrT="[Text]"/>
      <dgm:spPr>
        <a:solidFill>
          <a:schemeClr val="bg1"/>
        </a:solidFill>
      </dgm:spPr>
      <dgm:t>
        <a:bodyPr/>
        <a:lstStyle/>
        <a:p>
          <a:r>
            <a:rPr lang="en-US" b="1" dirty="0" smtClean="0"/>
            <a:t>1890</a:t>
          </a:r>
          <a:endParaRPr lang="en-US" b="1" dirty="0"/>
        </a:p>
      </dgm:t>
    </dgm:pt>
    <dgm:pt modelId="{7BB26C19-BC98-4F39-BCCD-F85BCE6ED75D}" type="parTrans" cxnId="{3E56E0B5-0DF1-44C2-A027-AE11F3CB7D4D}">
      <dgm:prSet/>
      <dgm:spPr/>
      <dgm:t>
        <a:bodyPr/>
        <a:lstStyle/>
        <a:p>
          <a:endParaRPr lang="en-US"/>
        </a:p>
      </dgm:t>
    </dgm:pt>
    <dgm:pt modelId="{358AA4F4-B537-4FED-B46F-3BD785F2385F}" type="sibTrans" cxnId="{3E56E0B5-0DF1-44C2-A027-AE11F3CB7D4D}">
      <dgm:prSet/>
      <dgm:spPr/>
      <dgm:t>
        <a:bodyPr/>
        <a:lstStyle/>
        <a:p>
          <a:endParaRPr lang="en-US"/>
        </a:p>
      </dgm:t>
    </dgm:pt>
    <dgm:pt modelId="{692E6598-5546-424C-9BDD-6BEE08C9B9AC}">
      <dgm:prSet phldrT="[Text]"/>
      <dgm:spPr/>
      <dgm:t>
        <a:bodyPr/>
        <a:lstStyle/>
        <a:p>
          <a:r>
            <a:rPr lang="en-US" b="1" dirty="0" smtClean="0"/>
            <a:t>1960</a:t>
          </a:r>
          <a:endParaRPr lang="en-US" b="1" dirty="0"/>
        </a:p>
      </dgm:t>
    </dgm:pt>
    <dgm:pt modelId="{F7237244-B886-41C9-850C-CCE588AA61FA}" type="parTrans" cxnId="{AB6F56B3-5B31-4C09-BE0A-E4FA25F73A23}">
      <dgm:prSet/>
      <dgm:spPr/>
      <dgm:t>
        <a:bodyPr/>
        <a:lstStyle/>
        <a:p>
          <a:endParaRPr lang="en-US"/>
        </a:p>
      </dgm:t>
    </dgm:pt>
    <dgm:pt modelId="{D7A4D25C-8296-436F-9D47-468A5970FCCF}" type="sibTrans" cxnId="{AB6F56B3-5B31-4C09-BE0A-E4FA25F73A23}">
      <dgm:prSet/>
      <dgm:spPr/>
      <dgm:t>
        <a:bodyPr/>
        <a:lstStyle/>
        <a:p>
          <a:endParaRPr lang="en-US"/>
        </a:p>
      </dgm:t>
    </dgm:pt>
    <dgm:pt modelId="{521D49F7-CDC1-4831-9EA2-58B7581E6E3B}">
      <dgm:prSet/>
      <dgm:spPr>
        <a:solidFill>
          <a:schemeClr val="bg1"/>
        </a:solidFill>
      </dgm:spPr>
      <dgm:t>
        <a:bodyPr/>
        <a:lstStyle/>
        <a:p>
          <a:r>
            <a:rPr lang="en-US" b="1" dirty="0" smtClean="0"/>
            <a:t>1900</a:t>
          </a:r>
          <a:endParaRPr lang="en-US" b="1" dirty="0"/>
        </a:p>
      </dgm:t>
    </dgm:pt>
    <dgm:pt modelId="{BAA2A5F6-9B89-4AC6-A3ED-859FCDA26ED6}" type="parTrans" cxnId="{F73D1AA3-9F95-4EDE-AD54-EDB7131A00E4}">
      <dgm:prSet/>
      <dgm:spPr/>
      <dgm:t>
        <a:bodyPr/>
        <a:lstStyle/>
        <a:p>
          <a:endParaRPr lang="en-US"/>
        </a:p>
      </dgm:t>
    </dgm:pt>
    <dgm:pt modelId="{FFD43D59-1817-47DD-83CE-18FFBED38568}" type="sibTrans" cxnId="{F73D1AA3-9F95-4EDE-AD54-EDB7131A00E4}">
      <dgm:prSet/>
      <dgm:spPr/>
      <dgm:t>
        <a:bodyPr/>
        <a:lstStyle/>
        <a:p>
          <a:endParaRPr lang="en-US"/>
        </a:p>
      </dgm:t>
    </dgm:pt>
    <dgm:pt modelId="{D908DBC1-C181-465F-9095-6C583086FD84}">
      <dgm:prSet/>
      <dgm:spPr>
        <a:solidFill>
          <a:schemeClr val="bg1"/>
        </a:solidFill>
      </dgm:spPr>
      <dgm:t>
        <a:bodyPr/>
        <a:lstStyle/>
        <a:p>
          <a:r>
            <a:rPr lang="en-US" b="1" dirty="0" smtClean="0"/>
            <a:t>1910</a:t>
          </a:r>
          <a:endParaRPr lang="en-US" b="1" dirty="0"/>
        </a:p>
      </dgm:t>
    </dgm:pt>
    <dgm:pt modelId="{6F6084A1-1E59-4A28-BAF7-2E91B54C5193}" type="parTrans" cxnId="{A0175A92-3874-4BFC-950A-FA16C0D1A0D9}">
      <dgm:prSet/>
      <dgm:spPr/>
      <dgm:t>
        <a:bodyPr/>
        <a:lstStyle/>
        <a:p>
          <a:endParaRPr lang="en-US"/>
        </a:p>
      </dgm:t>
    </dgm:pt>
    <dgm:pt modelId="{99949E26-2EE4-4D7E-9377-06F403A37A61}" type="sibTrans" cxnId="{A0175A92-3874-4BFC-950A-FA16C0D1A0D9}">
      <dgm:prSet/>
      <dgm:spPr/>
      <dgm:t>
        <a:bodyPr/>
        <a:lstStyle/>
        <a:p>
          <a:endParaRPr lang="en-US"/>
        </a:p>
      </dgm:t>
    </dgm:pt>
    <dgm:pt modelId="{B13BACD1-9C48-47DA-BFC6-B3F6A6DDE168}">
      <dgm:prSet/>
      <dgm:spPr>
        <a:solidFill>
          <a:schemeClr val="bg1"/>
        </a:solidFill>
      </dgm:spPr>
      <dgm:t>
        <a:bodyPr/>
        <a:lstStyle/>
        <a:p>
          <a:r>
            <a:rPr lang="en-US" b="1" dirty="0" smtClean="0"/>
            <a:t>1920</a:t>
          </a:r>
          <a:endParaRPr lang="en-US" b="1" dirty="0"/>
        </a:p>
      </dgm:t>
    </dgm:pt>
    <dgm:pt modelId="{D2066493-CBA8-43E9-AABE-62C3F796F847}" type="parTrans" cxnId="{DEF31889-C255-40EF-9519-804F8CF52309}">
      <dgm:prSet/>
      <dgm:spPr/>
      <dgm:t>
        <a:bodyPr/>
        <a:lstStyle/>
        <a:p>
          <a:endParaRPr lang="en-US"/>
        </a:p>
      </dgm:t>
    </dgm:pt>
    <dgm:pt modelId="{390F610F-B180-4169-8D5D-47D91938D2FA}" type="sibTrans" cxnId="{DEF31889-C255-40EF-9519-804F8CF52309}">
      <dgm:prSet/>
      <dgm:spPr/>
      <dgm:t>
        <a:bodyPr/>
        <a:lstStyle/>
        <a:p>
          <a:endParaRPr lang="en-US"/>
        </a:p>
      </dgm:t>
    </dgm:pt>
    <dgm:pt modelId="{37D0F60A-539D-4999-8891-99515BCCACEC}">
      <dgm:prSet/>
      <dgm:spPr>
        <a:solidFill>
          <a:srgbClr val="FFFF00"/>
        </a:solidFill>
      </dgm:spPr>
      <dgm:t>
        <a:bodyPr/>
        <a:lstStyle/>
        <a:p>
          <a:r>
            <a:rPr lang="en-US" b="1" dirty="0" smtClean="0"/>
            <a:t>1930</a:t>
          </a:r>
          <a:endParaRPr lang="en-US" b="1" dirty="0"/>
        </a:p>
      </dgm:t>
    </dgm:pt>
    <dgm:pt modelId="{0BD5238C-9E49-41B8-8496-C405B44EFDF1}" type="parTrans" cxnId="{3519C750-5C02-4BE2-8AF9-E99CA1CDAD71}">
      <dgm:prSet/>
      <dgm:spPr/>
      <dgm:t>
        <a:bodyPr/>
        <a:lstStyle/>
        <a:p>
          <a:endParaRPr lang="en-US"/>
        </a:p>
      </dgm:t>
    </dgm:pt>
    <dgm:pt modelId="{B83B72A1-245A-423B-B006-58FB33D1258E}" type="sibTrans" cxnId="{3519C750-5C02-4BE2-8AF9-E99CA1CDAD71}">
      <dgm:prSet/>
      <dgm:spPr/>
      <dgm:t>
        <a:bodyPr/>
        <a:lstStyle/>
        <a:p>
          <a:endParaRPr lang="en-US"/>
        </a:p>
      </dgm:t>
    </dgm:pt>
    <dgm:pt modelId="{9649284B-7B99-4472-8023-DE66FE3E1EC2}">
      <dgm:prSet/>
      <dgm:spPr>
        <a:solidFill>
          <a:srgbClr val="FFFF00"/>
        </a:solidFill>
      </dgm:spPr>
      <dgm:t>
        <a:bodyPr/>
        <a:lstStyle/>
        <a:p>
          <a:r>
            <a:rPr lang="en-US" b="1" dirty="0" smtClean="0"/>
            <a:t>1940</a:t>
          </a:r>
          <a:endParaRPr lang="en-US" b="1" dirty="0"/>
        </a:p>
      </dgm:t>
    </dgm:pt>
    <dgm:pt modelId="{5A630BEF-8999-46EB-AF44-03C66BC9D05F}" type="parTrans" cxnId="{DC372E40-15AA-4F82-A7BA-A9FD403044FF}">
      <dgm:prSet/>
      <dgm:spPr/>
      <dgm:t>
        <a:bodyPr/>
        <a:lstStyle/>
        <a:p>
          <a:endParaRPr lang="en-US"/>
        </a:p>
      </dgm:t>
    </dgm:pt>
    <dgm:pt modelId="{C774B2D0-D2C0-4969-88C8-504C92E6B02E}" type="sibTrans" cxnId="{DC372E40-15AA-4F82-A7BA-A9FD403044FF}">
      <dgm:prSet/>
      <dgm:spPr/>
      <dgm:t>
        <a:bodyPr/>
        <a:lstStyle/>
        <a:p>
          <a:endParaRPr lang="en-US"/>
        </a:p>
      </dgm:t>
    </dgm:pt>
    <dgm:pt modelId="{28D38480-8551-4AD9-81E6-926F4A2ADD44}">
      <dgm:prSet/>
      <dgm:spPr/>
      <dgm:t>
        <a:bodyPr/>
        <a:lstStyle/>
        <a:p>
          <a:r>
            <a:rPr lang="en-US" b="1" dirty="0" smtClean="0"/>
            <a:t>1950</a:t>
          </a:r>
          <a:endParaRPr lang="en-US" b="1" dirty="0"/>
        </a:p>
      </dgm:t>
    </dgm:pt>
    <dgm:pt modelId="{C0B789AA-713E-4534-9670-F600D15FFF2A}" type="parTrans" cxnId="{B9A35F02-4B7B-4646-8B41-9FCE00FC07AA}">
      <dgm:prSet/>
      <dgm:spPr/>
      <dgm:t>
        <a:bodyPr/>
        <a:lstStyle/>
        <a:p>
          <a:endParaRPr lang="en-US"/>
        </a:p>
      </dgm:t>
    </dgm:pt>
    <dgm:pt modelId="{8D15749D-32EE-4FFA-BA77-94D657D51480}" type="sibTrans" cxnId="{B9A35F02-4B7B-4646-8B41-9FCE00FC07AA}">
      <dgm:prSet/>
      <dgm:spPr/>
      <dgm:t>
        <a:bodyPr/>
        <a:lstStyle/>
        <a:p>
          <a:endParaRPr lang="en-US"/>
        </a:p>
      </dgm:t>
    </dgm:pt>
    <dgm:pt modelId="{383E6FDA-F16D-4DC1-BA89-6214EBF62B28}">
      <dgm:prSet/>
      <dgm:spPr/>
      <dgm:t>
        <a:bodyPr/>
        <a:lstStyle/>
        <a:p>
          <a:r>
            <a:rPr lang="en-US" b="1" dirty="0" smtClean="0"/>
            <a:t>1970</a:t>
          </a:r>
          <a:endParaRPr lang="en-US" b="1" dirty="0"/>
        </a:p>
      </dgm:t>
    </dgm:pt>
    <dgm:pt modelId="{A485BF7A-EE09-4E55-A14C-414275DC6F5E}" type="parTrans" cxnId="{2C0CBDC1-0F3E-4ECD-BE98-30A056B8A80A}">
      <dgm:prSet/>
      <dgm:spPr/>
      <dgm:t>
        <a:bodyPr/>
        <a:lstStyle/>
        <a:p>
          <a:endParaRPr lang="en-US"/>
        </a:p>
      </dgm:t>
    </dgm:pt>
    <dgm:pt modelId="{E2F4EB33-F0AA-4290-89EE-2C5063D521F1}" type="sibTrans" cxnId="{2C0CBDC1-0F3E-4ECD-BE98-30A056B8A80A}">
      <dgm:prSet/>
      <dgm:spPr/>
      <dgm:t>
        <a:bodyPr/>
        <a:lstStyle/>
        <a:p>
          <a:endParaRPr lang="en-US"/>
        </a:p>
      </dgm:t>
    </dgm:pt>
    <dgm:pt modelId="{36ACC8A3-79EA-4B68-9EC6-6F79DA82A815}">
      <dgm:prSet/>
      <dgm:spPr/>
      <dgm:t>
        <a:bodyPr/>
        <a:lstStyle/>
        <a:p>
          <a:r>
            <a:rPr lang="en-US" b="1" dirty="0" smtClean="0"/>
            <a:t>1980</a:t>
          </a:r>
          <a:endParaRPr lang="en-US" b="1" dirty="0"/>
        </a:p>
      </dgm:t>
    </dgm:pt>
    <dgm:pt modelId="{F451A5E3-91B3-49FD-9B14-5727AF76E6E3}" type="parTrans" cxnId="{7C5106B2-3EB1-4C4C-8F48-82083452AFC1}">
      <dgm:prSet/>
      <dgm:spPr/>
      <dgm:t>
        <a:bodyPr/>
        <a:lstStyle/>
        <a:p>
          <a:endParaRPr lang="en-US"/>
        </a:p>
      </dgm:t>
    </dgm:pt>
    <dgm:pt modelId="{1E716F74-15EB-4DB5-9778-8C47F22450CD}" type="sibTrans" cxnId="{7C5106B2-3EB1-4C4C-8F48-82083452AFC1}">
      <dgm:prSet/>
      <dgm:spPr/>
      <dgm:t>
        <a:bodyPr/>
        <a:lstStyle/>
        <a:p>
          <a:endParaRPr lang="en-US"/>
        </a:p>
      </dgm:t>
    </dgm:pt>
    <dgm:pt modelId="{A58AC033-4F87-4578-8695-8FE9AF3E6EE3}">
      <dgm:prSet/>
      <dgm:spPr/>
      <dgm:t>
        <a:bodyPr/>
        <a:lstStyle/>
        <a:p>
          <a:r>
            <a:rPr lang="en-US" b="1" dirty="0" smtClean="0"/>
            <a:t>1990</a:t>
          </a:r>
          <a:endParaRPr lang="en-US" b="1" dirty="0"/>
        </a:p>
      </dgm:t>
    </dgm:pt>
    <dgm:pt modelId="{9E8455E8-89B3-4085-B8BE-0061DFE77625}" type="parTrans" cxnId="{F2C78262-4BB4-4334-9221-44FF2FC8E9A8}">
      <dgm:prSet/>
      <dgm:spPr/>
      <dgm:t>
        <a:bodyPr/>
        <a:lstStyle/>
        <a:p>
          <a:endParaRPr lang="en-US"/>
        </a:p>
      </dgm:t>
    </dgm:pt>
    <dgm:pt modelId="{CB734DC7-056F-4654-8229-2EABD2DB0192}" type="sibTrans" cxnId="{F2C78262-4BB4-4334-9221-44FF2FC8E9A8}">
      <dgm:prSet/>
      <dgm:spPr/>
      <dgm:t>
        <a:bodyPr/>
        <a:lstStyle/>
        <a:p>
          <a:endParaRPr lang="en-US"/>
        </a:p>
      </dgm:t>
    </dgm:pt>
    <dgm:pt modelId="{6272488B-385D-4863-B568-31C09776848D}">
      <dgm:prSet/>
      <dgm:spPr/>
      <dgm:t>
        <a:bodyPr/>
        <a:lstStyle/>
        <a:p>
          <a:r>
            <a:rPr lang="en-US" b="1" dirty="0" smtClean="0"/>
            <a:t>2000</a:t>
          </a:r>
          <a:endParaRPr lang="en-US" b="1" dirty="0"/>
        </a:p>
      </dgm:t>
    </dgm:pt>
    <dgm:pt modelId="{6F305793-2AAD-448A-A260-A7AE85F88917}" type="parTrans" cxnId="{40C2F12D-4643-41AB-9D58-D87A92C94937}">
      <dgm:prSet/>
      <dgm:spPr/>
      <dgm:t>
        <a:bodyPr/>
        <a:lstStyle/>
        <a:p>
          <a:endParaRPr lang="en-US"/>
        </a:p>
      </dgm:t>
    </dgm:pt>
    <dgm:pt modelId="{F12764A9-7ED7-4FE1-982D-AFEC42DF9E5A}" type="sibTrans" cxnId="{40C2F12D-4643-41AB-9D58-D87A92C94937}">
      <dgm:prSet/>
      <dgm:spPr/>
      <dgm:t>
        <a:bodyPr/>
        <a:lstStyle/>
        <a:p>
          <a:endParaRPr lang="en-US"/>
        </a:p>
      </dgm:t>
    </dgm:pt>
    <dgm:pt modelId="{536339C8-00B8-4AC1-8B03-0CED785100B7}" type="pres">
      <dgm:prSet presAssocID="{467EEE83-CBE8-438D-87F2-050BFD5D5FA7}" presName="Name0" presStyleCnt="0">
        <dgm:presLayoutVars>
          <dgm:dir/>
          <dgm:animLvl val="lvl"/>
          <dgm:resizeHandles val="exact"/>
        </dgm:presLayoutVars>
      </dgm:prSet>
      <dgm:spPr/>
      <dgm:t>
        <a:bodyPr/>
        <a:lstStyle/>
        <a:p>
          <a:endParaRPr lang="en-US"/>
        </a:p>
      </dgm:t>
    </dgm:pt>
    <dgm:pt modelId="{F365D2A6-5BA5-4C34-A7CA-258558EE6832}" type="pres">
      <dgm:prSet presAssocID="{0FFEF3A8-3EE2-4D3F-B0F2-181CB99BBCAA}" presName="parTxOnly" presStyleLbl="node1" presStyleIdx="0" presStyleCnt="13" custAng="5400000" custScaleY="126646" custLinFactY="-339109" custLinFactNeighborX="3881" custLinFactNeighborY="-400000">
        <dgm:presLayoutVars>
          <dgm:chMax val="0"/>
          <dgm:chPref val="0"/>
          <dgm:bulletEnabled val="1"/>
        </dgm:presLayoutVars>
      </dgm:prSet>
      <dgm:spPr/>
      <dgm:t>
        <a:bodyPr/>
        <a:lstStyle/>
        <a:p>
          <a:endParaRPr lang="en-US"/>
        </a:p>
      </dgm:t>
    </dgm:pt>
    <dgm:pt modelId="{FF5109CE-04F2-4265-A946-54A8337DC369}" type="pres">
      <dgm:prSet presAssocID="{384D8C61-2031-48D5-90E5-D035698276F8}" presName="parTxOnlySpace" presStyleCnt="0"/>
      <dgm:spPr/>
    </dgm:pt>
    <dgm:pt modelId="{C74B6854-93B6-4071-9BEF-1222682C043D}" type="pres">
      <dgm:prSet presAssocID="{BD9C71CD-4688-4DC9-8A3F-31DDCDAE732F}" presName="parTxOnly" presStyleLbl="node1" presStyleIdx="1" presStyleCnt="13" custAng="5400000" custScaleY="126646" custLinFactX="-79612" custLinFactY="-200000" custLinFactNeighborX="-100000" custLinFactNeighborY="-285788">
        <dgm:presLayoutVars>
          <dgm:chMax val="0"/>
          <dgm:chPref val="0"/>
          <dgm:bulletEnabled val="1"/>
        </dgm:presLayoutVars>
      </dgm:prSet>
      <dgm:spPr/>
      <dgm:t>
        <a:bodyPr/>
        <a:lstStyle/>
        <a:p>
          <a:endParaRPr lang="en-US"/>
        </a:p>
      </dgm:t>
    </dgm:pt>
    <dgm:pt modelId="{D95DE067-F163-4DCF-AA9F-1DF4B8E294FF}" type="pres">
      <dgm:prSet presAssocID="{358AA4F4-B537-4FED-B46F-3BD785F2385F}" presName="parTxOnlySpace" presStyleCnt="0"/>
      <dgm:spPr/>
    </dgm:pt>
    <dgm:pt modelId="{D70FA405-8EAD-4767-AC22-91FBC7982BDB}" type="pres">
      <dgm:prSet presAssocID="{521D49F7-CDC1-4831-9EA2-58B7581E6E3B}" presName="parTxOnly" presStyleLbl="node1" presStyleIdx="2" presStyleCnt="13" custAng="5400000" custScaleY="126646" custLinFactX="-159612" custLinFactY="-100000" custLinFactNeighborX="-200000" custLinFactNeighborY="-132467">
        <dgm:presLayoutVars>
          <dgm:chMax val="0"/>
          <dgm:chPref val="0"/>
          <dgm:bulletEnabled val="1"/>
        </dgm:presLayoutVars>
      </dgm:prSet>
      <dgm:spPr/>
      <dgm:t>
        <a:bodyPr/>
        <a:lstStyle/>
        <a:p>
          <a:endParaRPr lang="en-US"/>
        </a:p>
      </dgm:t>
    </dgm:pt>
    <dgm:pt modelId="{C0F3A40F-4AF3-4DF8-AB35-4B48814B2032}" type="pres">
      <dgm:prSet presAssocID="{FFD43D59-1817-47DD-83CE-18FFBED38568}" presName="parTxOnlySpace" presStyleCnt="0"/>
      <dgm:spPr/>
    </dgm:pt>
    <dgm:pt modelId="{1AF7528E-4062-4D19-954F-6E1E45F5E236}" type="pres">
      <dgm:prSet presAssocID="{D908DBC1-C181-465F-9095-6C583086FD84}" presName="parTxOnly" presStyleLbl="node1" presStyleIdx="3" presStyleCnt="13" custAng="5400000" custScaleY="126646" custLinFactX="-239606" custLinFactNeighborX="-300000" custLinFactNeighborY="20853">
        <dgm:presLayoutVars>
          <dgm:chMax val="0"/>
          <dgm:chPref val="0"/>
          <dgm:bulletEnabled val="1"/>
        </dgm:presLayoutVars>
      </dgm:prSet>
      <dgm:spPr/>
      <dgm:t>
        <a:bodyPr/>
        <a:lstStyle/>
        <a:p>
          <a:endParaRPr lang="en-US"/>
        </a:p>
      </dgm:t>
    </dgm:pt>
    <dgm:pt modelId="{AF7DD5FF-B17E-4A40-89DB-9449471B59B5}" type="pres">
      <dgm:prSet presAssocID="{99949E26-2EE4-4D7E-9377-06F403A37A61}" presName="parTxOnlySpace" presStyleCnt="0"/>
      <dgm:spPr/>
    </dgm:pt>
    <dgm:pt modelId="{CF8722A6-1E7A-4413-A6EC-63161DA21280}" type="pres">
      <dgm:prSet presAssocID="{B13BACD1-9C48-47DA-BFC6-B3F6A6DDE168}" presName="parTxOnly" presStyleLbl="node1" presStyleIdx="4" presStyleCnt="13" custAng="5400000" custScaleY="126646" custLinFactX="-319612" custLinFactY="100000" custLinFactNeighborX="-400000" custLinFactNeighborY="199506">
        <dgm:presLayoutVars>
          <dgm:chMax val="0"/>
          <dgm:chPref val="0"/>
          <dgm:bulletEnabled val="1"/>
        </dgm:presLayoutVars>
      </dgm:prSet>
      <dgm:spPr/>
      <dgm:t>
        <a:bodyPr/>
        <a:lstStyle/>
        <a:p>
          <a:endParaRPr lang="en-US"/>
        </a:p>
      </dgm:t>
    </dgm:pt>
    <dgm:pt modelId="{48923792-7EE7-4804-B35C-B060D0E71352}" type="pres">
      <dgm:prSet presAssocID="{390F610F-B180-4169-8D5D-47D91938D2FA}" presName="parTxOnlySpace" presStyleCnt="0"/>
      <dgm:spPr/>
    </dgm:pt>
    <dgm:pt modelId="{A3775D5D-4B7B-49D1-A268-C93035410619}" type="pres">
      <dgm:prSet presAssocID="{37D0F60A-539D-4999-8891-99515BCCACEC}" presName="parTxOnly" presStyleLbl="node1" presStyleIdx="5" presStyleCnt="13" custAng="5400000" custScaleY="126646" custLinFactX="-400000" custLinFactY="278159" custLinFactNeighborX="-496118" custLinFactNeighborY="300000">
        <dgm:presLayoutVars>
          <dgm:chMax val="0"/>
          <dgm:chPref val="0"/>
          <dgm:bulletEnabled val="1"/>
        </dgm:presLayoutVars>
      </dgm:prSet>
      <dgm:spPr/>
      <dgm:t>
        <a:bodyPr/>
        <a:lstStyle/>
        <a:p>
          <a:endParaRPr lang="en-US"/>
        </a:p>
      </dgm:t>
    </dgm:pt>
    <dgm:pt modelId="{1C4466AE-5E69-4FCE-B88A-A6493EBD83E9}" type="pres">
      <dgm:prSet presAssocID="{B83B72A1-245A-423B-B006-58FB33D1258E}" presName="parTxOnlySpace" presStyleCnt="0"/>
      <dgm:spPr/>
    </dgm:pt>
    <dgm:pt modelId="{B14D1092-504E-49CB-90E1-B59A83DA1301}" type="pres">
      <dgm:prSet presAssocID="{9649284B-7B99-4472-8023-DE66FE3E1EC2}" presName="parTxOnly" presStyleLbl="node1" presStyleIdx="6" presStyleCnt="13" custScaleY="126646" custLinFactX="-423751" custLinFactY="376149" custLinFactNeighborX="-500000" custLinFactNeighborY="400000">
        <dgm:presLayoutVars>
          <dgm:chMax val="0"/>
          <dgm:chPref val="0"/>
          <dgm:bulletEnabled val="1"/>
        </dgm:presLayoutVars>
      </dgm:prSet>
      <dgm:spPr/>
      <dgm:t>
        <a:bodyPr/>
        <a:lstStyle/>
        <a:p>
          <a:endParaRPr lang="en-US"/>
        </a:p>
      </dgm:t>
    </dgm:pt>
    <dgm:pt modelId="{7CFF11BC-8502-47A0-AF3B-552C1599EE56}" type="pres">
      <dgm:prSet presAssocID="{C774B2D0-D2C0-4969-88C8-504C92E6B02E}" presName="parTxOnlySpace" presStyleCnt="0"/>
      <dgm:spPr/>
    </dgm:pt>
    <dgm:pt modelId="{5BE689AB-9FBE-4DAF-8C85-E7E8BF7E4FE4}" type="pres">
      <dgm:prSet presAssocID="{28D38480-8551-4AD9-81E6-926F4A2ADD44}" presName="parTxOnly" presStyleLbl="node1" presStyleIdx="7" presStyleCnt="13" custScaleY="126646" custLinFactX="-411753" custLinFactY="376149" custLinFactNeighborX="-500000" custLinFactNeighborY="400000">
        <dgm:presLayoutVars>
          <dgm:chMax val="0"/>
          <dgm:chPref val="0"/>
          <dgm:bulletEnabled val="1"/>
        </dgm:presLayoutVars>
      </dgm:prSet>
      <dgm:spPr/>
      <dgm:t>
        <a:bodyPr/>
        <a:lstStyle/>
        <a:p>
          <a:endParaRPr lang="en-US"/>
        </a:p>
      </dgm:t>
    </dgm:pt>
    <dgm:pt modelId="{5F02F484-0A16-4E79-AD4D-BDB46EE2955D}" type="pres">
      <dgm:prSet presAssocID="{8D15749D-32EE-4FFA-BA77-94D657D51480}" presName="parTxOnlySpace" presStyleCnt="0"/>
      <dgm:spPr/>
    </dgm:pt>
    <dgm:pt modelId="{35DC2812-F06C-41BB-97CD-1C155F2E22D9}" type="pres">
      <dgm:prSet presAssocID="{692E6598-5546-424C-9BDD-6BEE08C9B9AC}" presName="parTxOnly" presStyleLbl="node1" presStyleIdx="8" presStyleCnt="13" custScaleY="126646" custLinFactX="-401753" custLinFactY="369803" custLinFactNeighborX="-500000" custLinFactNeighborY="400000">
        <dgm:presLayoutVars>
          <dgm:chMax val="0"/>
          <dgm:chPref val="0"/>
          <dgm:bulletEnabled val="1"/>
        </dgm:presLayoutVars>
      </dgm:prSet>
      <dgm:spPr/>
      <dgm:t>
        <a:bodyPr/>
        <a:lstStyle/>
        <a:p>
          <a:endParaRPr lang="en-US"/>
        </a:p>
      </dgm:t>
    </dgm:pt>
    <dgm:pt modelId="{FA054CA0-703D-4013-93F3-A6ED86AC7AC8}" type="pres">
      <dgm:prSet presAssocID="{D7A4D25C-8296-436F-9D47-468A5970FCCF}" presName="parTxOnlySpace" presStyleCnt="0"/>
      <dgm:spPr/>
    </dgm:pt>
    <dgm:pt modelId="{C4B948A5-B522-42E4-9EFF-E9FCD084AE02}" type="pres">
      <dgm:prSet presAssocID="{383E6FDA-F16D-4DC1-BA89-6214EBF62B28}" presName="parTxOnly" presStyleLbl="node1" presStyleIdx="9" presStyleCnt="13" custScaleY="126646" custLinFactX="-400000" custLinFactY="369803" custLinFactNeighborX="-404248" custLinFactNeighborY="400000">
        <dgm:presLayoutVars>
          <dgm:chMax val="0"/>
          <dgm:chPref val="0"/>
          <dgm:bulletEnabled val="1"/>
        </dgm:presLayoutVars>
      </dgm:prSet>
      <dgm:spPr/>
      <dgm:t>
        <a:bodyPr/>
        <a:lstStyle/>
        <a:p>
          <a:endParaRPr lang="en-US"/>
        </a:p>
      </dgm:t>
    </dgm:pt>
    <dgm:pt modelId="{E345C77E-D1B1-45BC-9661-D56DA1ED55ED}" type="pres">
      <dgm:prSet presAssocID="{E2F4EB33-F0AA-4290-89EE-2C5063D521F1}" presName="parTxOnlySpace" presStyleCnt="0"/>
      <dgm:spPr/>
    </dgm:pt>
    <dgm:pt modelId="{BDD13D82-62BB-4A1D-B1DD-C9344D095749}" type="pres">
      <dgm:prSet presAssocID="{36ACC8A3-79EA-4B68-9EC6-6F79DA82A815}" presName="parTxOnly" presStyleLbl="node1" presStyleIdx="10" presStyleCnt="13" custScaleY="126646" custLinFactX="-389096" custLinFactY="369817" custLinFactNeighborX="-400000" custLinFactNeighborY="400000">
        <dgm:presLayoutVars>
          <dgm:chMax val="0"/>
          <dgm:chPref val="0"/>
          <dgm:bulletEnabled val="1"/>
        </dgm:presLayoutVars>
      </dgm:prSet>
      <dgm:spPr/>
      <dgm:t>
        <a:bodyPr/>
        <a:lstStyle/>
        <a:p>
          <a:endParaRPr lang="en-US"/>
        </a:p>
      </dgm:t>
    </dgm:pt>
    <dgm:pt modelId="{F0903D73-7DC4-4BB3-894C-8D2CDDEFB4F3}" type="pres">
      <dgm:prSet presAssocID="{1E716F74-15EB-4DB5-9778-8C47F22450CD}" presName="parTxOnlySpace" presStyleCnt="0"/>
      <dgm:spPr/>
    </dgm:pt>
    <dgm:pt modelId="{DA4D1201-60D3-4CAF-ACD0-9585456CC048}" type="pres">
      <dgm:prSet presAssocID="{A58AC033-4F87-4578-8695-8FE9AF3E6EE3}" presName="parTxOnly" presStyleLbl="node1" presStyleIdx="11" presStyleCnt="13" custScaleY="126646" custLinFactX="-376440" custLinFactY="369803" custLinFactNeighborX="-400000" custLinFactNeighborY="400000">
        <dgm:presLayoutVars>
          <dgm:chMax val="0"/>
          <dgm:chPref val="0"/>
          <dgm:bulletEnabled val="1"/>
        </dgm:presLayoutVars>
      </dgm:prSet>
      <dgm:spPr/>
      <dgm:t>
        <a:bodyPr/>
        <a:lstStyle/>
        <a:p>
          <a:endParaRPr lang="en-US"/>
        </a:p>
      </dgm:t>
    </dgm:pt>
    <dgm:pt modelId="{E252BFBE-F762-48F1-A05B-B4EB48869540}" type="pres">
      <dgm:prSet presAssocID="{CB734DC7-056F-4654-8229-2EABD2DB0192}" presName="parTxOnlySpace" presStyleCnt="0"/>
      <dgm:spPr/>
    </dgm:pt>
    <dgm:pt modelId="{82C26527-ADF8-4D43-A4C4-0BA78204CB7D}" type="pres">
      <dgm:prSet presAssocID="{6272488B-385D-4863-B568-31C09776848D}" presName="parTxOnly" presStyleLbl="node1" presStyleIdx="12" presStyleCnt="13" custScaleY="126646" custLinFactX="-356307" custLinFactY="369803" custLinFactNeighborX="-400000" custLinFactNeighborY="400000">
        <dgm:presLayoutVars>
          <dgm:chMax val="0"/>
          <dgm:chPref val="0"/>
          <dgm:bulletEnabled val="1"/>
        </dgm:presLayoutVars>
      </dgm:prSet>
      <dgm:spPr/>
      <dgm:t>
        <a:bodyPr/>
        <a:lstStyle/>
        <a:p>
          <a:endParaRPr lang="en-US"/>
        </a:p>
      </dgm:t>
    </dgm:pt>
  </dgm:ptLst>
  <dgm:cxnLst>
    <dgm:cxn modelId="{3519C750-5C02-4BE2-8AF9-E99CA1CDAD71}" srcId="{467EEE83-CBE8-438D-87F2-050BFD5D5FA7}" destId="{37D0F60A-539D-4999-8891-99515BCCACEC}" srcOrd="5" destOrd="0" parTransId="{0BD5238C-9E49-41B8-8496-C405B44EFDF1}" sibTransId="{B83B72A1-245A-423B-B006-58FB33D1258E}"/>
    <dgm:cxn modelId="{40C2F12D-4643-41AB-9D58-D87A92C94937}" srcId="{467EEE83-CBE8-438D-87F2-050BFD5D5FA7}" destId="{6272488B-385D-4863-B568-31C09776848D}" srcOrd="12" destOrd="0" parTransId="{6F305793-2AAD-448A-A260-A7AE85F88917}" sibTransId="{F12764A9-7ED7-4FE1-982D-AFEC42DF9E5A}"/>
    <dgm:cxn modelId="{DEF31889-C255-40EF-9519-804F8CF52309}" srcId="{467EEE83-CBE8-438D-87F2-050BFD5D5FA7}" destId="{B13BACD1-9C48-47DA-BFC6-B3F6A6DDE168}" srcOrd="4" destOrd="0" parTransId="{D2066493-CBA8-43E9-AABE-62C3F796F847}" sibTransId="{390F610F-B180-4169-8D5D-47D91938D2FA}"/>
    <dgm:cxn modelId="{79D0B084-A761-4A60-A57F-BD839BE2F1CF}" type="presOf" srcId="{467EEE83-CBE8-438D-87F2-050BFD5D5FA7}" destId="{536339C8-00B8-4AC1-8B03-0CED785100B7}" srcOrd="0" destOrd="0" presId="urn:microsoft.com/office/officeart/2005/8/layout/chevron1"/>
    <dgm:cxn modelId="{0CAC4939-FF2D-469F-A915-A200D3D38750}" type="presOf" srcId="{383E6FDA-F16D-4DC1-BA89-6214EBF62B28}" destId="{C4B948A5-B522-42E4-9EFF-E9FCD084AE02}" srcOrd="0" destOrd="0" presId="urn:microsoft.com/office/officeart/2005/8/layout/chevron1"/>
    <dgm:cxn modelId="{8E8C7E85-6B53-4EF8-BCBB-577A3DEB7DF1}" type="presOf" srcId="{6272488B-385D-4863-B568-31C09776848D}" destId="{82C26527-ADF8-4D43-A4C4-0BA78204CB7D}" srcOrd="0" destOrd="0" presId="urn:microsoft.com/office/officeart/2005/8/layout/chevron1"/>
    <dgm:cxn modelId="{96CF6196-8642-4C61-94AD-1600C00FF46D}" type="presOf" srcId="{521D49F7-CDC1-4831-9EA2-58B7581E6E3B}" destId="{D70FA405-8EAD-4767-AC22-91FBC7982BDB}" srcOrd="0" destOrd="0" presId="urn:microsoft.com/office/officeart/2005/8/layout/chevron1"/>
    <dgm:cxn modelId="{86D4AAC5-9A99-4DBD-A831-F39128660A19}" type="presOf" srcId="{0FFEF3A8-3EE2-4D3F-B0F2-181CB99BBCAA}" destId="{F365D2A6-5BA5-4C34-A7CA-258558EE6832}" srcOrd="0" destOrd="0" presId="urn:microsoft.com/office/officeart/2005/8/layout/chevron1"/>
    <dgm:cxn modelId="{7EC09B14-2BF1-4049-9910-43A4887B7264}" type="presOf" srcId="{D908DBC1-C181-465F-9095-6C583086FD84}" destId="{1AF7528E-4062-4D19-954F-6E1E45F5E236}" srcOrd="0" destOrd="0" presId="urn:microsoft.com/office/officeart/2005/8/layout/chevron1"/>
    <dgm:cxn modelId="{F2C78262-4BB4-4334-9221-44FF2FC8E9A8}" srcId="{467EEE83-CBE8-438D-87F2-050BFD5D5FA7}" destId="{A58AC033-4F87-4578-8695-8FE9AF3E6EE3}" srcOrd="11" destOrd="0" parTransId="{9E8455E8-89B3-4085-B8BE-0061DFE77625}" sibTransId="{CB734DC7-056F-4654-8229-2EABD2DB0192}"/>
    <dgm:cxn modelId="{A0175A92-3874-4BFC-950A-FA16C0D1A0D9}" srcId="{467EEE83-CBE8-438D-87F2-050BFD5D5FA7}" destId="{D908DBC1-C181-465F-9095-6C583086FD84}" srcOrd="3" destOrd="0" parTransId="{6F6084A1-1E59-4A28-BAF7-2E91B54C5193}" sibTransId="{99949E26-2EE4-4D7E-9377-06F403A37A61}"/>
    <dgm:cxn modelId="{75E1C4B7-804A-4B22-BFCE-B44ADCD12E3D}" type="presOf" srcId="{36ACC8A3-79EA-4B68-9EC6-6F79DA82A815}" destId="{BDD13D82-62BB-4A1D-B1DD-C9344D095749}" srcOrd="0" destOrd="0" presId="urn:microsoft.com/office/officeart/2005/8/layout/chevron1"/>
    <dgm:cxn modelId="{F73D1AA3-9F95-4EDE-AD54-EDB7131A00E4}" srcId="{467EEE83-CBE8-438D-87F2-050BFD5D5FA7}" destId="{521D49F7-CDC1-4831-9EA2-58B7581E6E3B}" srcOrd="2" destOrd="0" parTransId="{BAA2A5F6-9B89-4AC6-A3ED-859FCDA26ED6}" sibTransId="{FFD43D59-1817-47DD-83CE-18FFBED38568}"/>
    <dgm:cxn modelId="{3E56E0B5-0DF1-44C2-A027-AE11F3CB7D4D}" srcId="{467EEE83-CBE8-438D-87F2-050BFD5D5FA7}" destId="{BD9C71CD-4688-4DC9-8A3F-31DDCDAE732F}" srcOrd="1" destOrd="0" parTransId="{7BB26C19-BC98-4F39-BCCD-F85BCE6ED75D}" sibTransId="{358AA4F4-B537-4FED-B46F-3BD785F2385F}"/>
    <dgm:cxn modelId="{DA4B5272-301A-42D9-8315-863464C180C0}" type="presOf" srcId="{28D38480-8551-4AD9-81E6-926F4A2ADD44}" destId="{5BE689AB-9FBE-4DAF-8C85-E7E8BF7E4FE4}" srcOrd="0" destOrd="0" presId="urn:microsoft.com/office/officeart/2005/8/layout/chevron1"/>
    <dgm:cxn modelId="{8EF0AAF5-4E51-45CB-B077-BED902C345D6}" srcId="{467EEE83-CBE8-438D-87F2-050BFD5D5FA7}" destId="{0FFEF3A8-3EE2-4D3F-B0F2-181CB99BBCAA}" srcOrd="0" destOrd="0" parTransId="{1802CAB5-88DC-4C3F-96A5-7C461B6153A3}" sibTransId="{384D8C61-2031-48D5-90E5-D035698276F8}"/>
    <dgm:cxn modelId="{B9A35F02-4B7B-4646-8B41-9FCE00FC07AA}" srcId="{467EEE83-CBE8-438D-87F2-050BFD5D5FA7}" destId="{28D38480-8551-4AD9-81E6-926F4A2ADD44}" srcOrd="7" destOrd="0" parTransId="{C0B789AA-713E-4534-9670-F600D15FFF2A}" sibTransId="{8D15749D-32EE-4FFA-BA77-94D657D51480}"/>
    <dgm:cxn modelId="{2C0CBDC1-0F3E-4ECD-BE98-30A056B8A80A}" srcId="{467EEE83-CBE8-438D-87F2-050BFD5D5FA7}" destId="{383E6FDA-F16D-4DC1-BA89-6214EBF62B28}" srcOrd="9" destOrd="0" parTransId="{A485BF7A-EE09-4E55-A14C-414275DC6F5E}" sibTransId="{E2F4EB33-F0AA-4290-89EE-2C5063D521F1}"/>
    <dgm:cxn modelId="{B2D472A5-A02F-4097-923B-D87C300067BC}" type="presOf" srcId="{9649284B-7B99-4472-8023-DE66FE3E1EC2}" destId="{B14D1092-504E-49CB-90E1-B59A83DA1301}" srcOrd="0" destOrd="0" presId="urn:microsoft.com/office/officeart/2005/8/layout/chevron1"/>
    <dgm:cxn modelId="{58A9DF79-CAC7-40F2-B904-D7047A4B3E80}" type="presOf" srcId="{B13BACD1-9C48-47DA-BFC6-B3F6A6DDE168}" destId="{CF8722A6-1E7A-4413-A6EC-63161DA21280}" srcOrd="0" destOrd="0" presId="urn:microsoft.com/office/officeart/2005/8/layout/chevron1"/>
    <dgm:cxn modelId="{DC372E40-15AA-4F82-A7BA-A9FD403044FF}" srcId="{467EEE83-CBE8-438D-87F2-050BFD5D5FA7}" destId="{9649284B-7B99-4472-8023-DE66FE3E1EC2}" srcOrd="6" destOrd="0" parTransId="{5A630BEF-8999-46EB-AF44-03C66BC9D05F}" sibTransId="{C774B2D0-D2C0-4969-88C8-504C92E6B02E}"/>
    <dgm:cxn modelId="{4FBB6558-DCB1-46C3-8213-844AD2E920A1}" type="presOf" srcId="{37D0F60A-539D-4999-8891-99515BCCACEC}" destId="{A3775D5D-4B7B-49D1-A268-C93035410619}" srcOrd="0" destOrd="0" presId="urn:microsoft.com/office/officeart/2005/8/layout/chevron1"/>
    <dgm:cxn modelId="{7C5106B2-3EB1-4C4C-8F48-82083452AFC1}" srcId="{467EEE83-CBE8-438D-87F2-050BFD5D5FA7}" destId="{36ACC8A3-79EA-4B68-9EC6-6F79DA82A815}" srcOrd="10" destOrd="0" parTransId="{F451A5E3-91B3-49FD-9B14-5727AF76E6E3}" sibTransId="{1E716F74-15EB-4DB5-9778-8C47F22450CD}"/>
    <dgm:cxn modelId="{4966E130-86A6-4E58-9AC7-57B8BE854FFD}" type="presOf" srcId="{A58AC033-4F87-4578-8695-8FE9AF3E6EE3}" destId="{DA4D1201-60D3-4CAF-ACD0-9585456CC048}" srcOrd="0" destOrd="0" presId="urn:microsoft.com/office/officeart/2005/8/layout/chevron1"/>
    <dgm:cxn modelId="{D7367E79-2811-4985-98A4-074AA498AF4B}" type="presOf" srcId="{BD9C71CD-4688-4DC9-8A3F-31DDCDAE732F}" destId="{C74B6854-93B6-4071-9BEF-1222682C043D}" srcOrd="0" destOrd="0" presId="urn:microsoft.com/office/officeart/2005/8/layout/chevron1"/>
    <dgm:cxn modelId="{8B42A2FA-69DD-4DC0-85FF-C5B1F04907E2}" type="presOf" srcId="{692E6598-5546-424C-9BDD-6BEE08C9B9AC}" destId="{35DC2812-F06C-41BB-97CD-1C155F2E22D9}" srcOrd="0" destOrd="0" presId="urn:microsoft.com/office/officeart/2005/8/layout/chevron1"/>
    <dgm:cxn modelId="{AB6F56B3-5B31-4C09-BE0A-E4FA25F73A23}" srcId="{467EEE83-CBE8-438D-87F2-050BFD5D5FA7}" destId="{692E6598-5546-424C-9BDD-6BEE08C9B9AC}" srcOrd="8" destOrd="0" parTransId="{F7237244-B886-41C9-850C-CCE588AA61FA}" sibTransId="{D7A4D25C-8296-436F-9D47-468A5970FCCF}"/>
    <dgm:cxn modelId="{8DF0437E-5249-482D-8CA5-0B992E161B71}" type="presParOf" srcId="{536339C8-00B8-4AC1-8B03-0CED785100B7}" destId="{F365D2A6-5BA5-4C34-A7CA-258558EE6832}" srcOrd="0" destOrd="0" presId="urn:microsoft.com/office/officeart/2005/8/layout/chevron1"/>
    <dgm:cxn modelId="{76E72A09-966C-4485-B87B-C5FB1C225AA3}" type="presParOf" srcId="{536339C8-00B8-4AC1-8B03-0CED785100B7}" destId="{FF5109CE-04F2-4265-A946-54A8337DC369}" srcOrd="1" destOrd="0" presId="urn:microsoft.com/office/officeart/2005/8/layout/chevron1"/>
    <dgm:cxn modelId="{FE0A29AF-708F-43BC-9910-4151FFD38546}" type="presParOf" srcId="{536339C8-00B8-4AC1-8B03-0CED785100B7}" destId="{C74B6854-93B6-4071-9BEF-1222682C043D}" srcOrd="2" destOrd="0" presId="urn:microsoft.com/office/officeart/2005/8/layout/chevron1"/>
    <dgm:cxn modelId="{F778639D-CE9D-4D1A-AACE-00B334795C76}" type="presParOf" srcId="{536339C8-00B8-4AC1-8B03-0CED785100B7}" destId="{D95DE067-F163-4DCF-AA9F-1DF4B8E294FF}" srcOrd="3" destOrd="0" presId="urn:microsoft.com/office/officeart/2005/8/layout/chevron1"/>
    <dgm:cxn modelId="{BDEF2BFF-8EE9-4C7E-BF2A-4CA56370EBA1}" type="presParOf" srcId="{536339C8-00B8-4AC1-8B03-0CED785100B7}" destId="{D70FA405-8EAD-4767-AC22-91FBC7982BDB}" srcOrd="4" destOrd="0" presId="urn:microsoft.com/office/officeart/2005/8/layout/chevron1"/>
    <dgm:cxn modelId="{FACB0270-A498-48BA-B6F1-43394CC410C2}" type="presParOf" srcId="{536339C8-00B8-4AC1-8B03-0CED785100B7}" destId="{C0F3A40F-4AF3-4DF8-AB35-4B48814B2032}" srcOrd="5" destOrd="0" presId="urn:microsoft.com/office/officeart/2005/8/layout/chevron1"/>
    <dgm:cxn modelId="{72D3C92D-0EE1-4792-A6CB-052A1BA99182}" type="presParOf" srcId="{536339C8-00B8-4AC1-8B03-0CED785100B7}" destId="{1AF7528E-4062-4D19-954F-6E1E45F5E236}" srcOrd="6" destOrd="0" presId="urn:microsoft.com/office/officeart/2005/8/layout/chevron1"/>
    <dgm:cxn modelId="{0BED426E-FA3D-4C05-8815-09A485A55793}" type="presParOf" srcId="{536339C8-00B8-4AC1-8B03-0CED785100B7}" destId="{AF7DD5FF-B17E-4A40-89DB-9449471B59B5}" srcOrd="7" destOrd="0" presId="urn:microsoft.com/office/officeart/2005/8/layout/chevron1"/>
    <dgm:cxn modelId="{64D8BDAD-3115-40DA-A005-21EEC828C0EE}" type="presParOf" srcId="{536339C8-00B8-4AC1-8B03-0CED785100B7}" destId="{CF8722A6-1E7A-4413-A6EC-63161DA21280}" srcOrd="8" destOrd="0" presId="urn:microsoft.com/office/officeart/2005/8/layout/chevron1"/>
    <dgm:cxn modelId="{C8F4A6AB-5709-4BDE-BB20-61CE61AD6D06}" type="presParOf" srcId="{536339C8-00B8-4AC1-8B03-0CED785100B7}" destId="{48923792-7EE7-4804-B35C-B060D0E71352}" srcOrd="9" destOrd="0" presId="urn:microsoft.com/office/officeart/2005/8/layout/chevron1"/>
    <dgm:cxn modelId="{5DE55E9E-9575-4EAE-A98B-A26283102E08}" type="presParOf" srcId="{536339C8-00B8-4AC1-8B03-0CED785100B7}" destId="{A3775D5D-4B7B-49D1-A268-C93035410619}" srcOrd="10" destOrd="0" presId="urn:microsoft.com/office/officeart/2005/8/layout/chevron1"/>
    <dgm:cxn modelId="{EF7C3882-2789-4D4C-9036-0CC2039A00E3}" type="presParOf" srcId="{536339C8-00B8-4AC1-8B03-0CED785100B7}" destId="{1C4466AE-5E69-4FCE-B88A-A6493EBD83E9}" srcOrd="11" destOrd="0" presId="urn:microsoft.com/office/officeart/2005/8/layout/chevron1"/>
    <dgm:cxn modelId="{AB3DA38C-3EC5-4396-A9D7-DE51F0532541}" type="presParOf" srcId="{536339C8-00B8-4AC1-8B03-0CED785100B7}" destId="{B14D1092-504E-49CB-90E1-B59A83DA1301}" srcOrd="12" destOrd="0" presId="urn:microsoft.com/office/officeart/2005/8/layout/chevron1"/>
    <dgm:cxn modelId="{56F37E97-ECC3-420C-89E3-C5AD53DDACC4}" type="presParOf" srcId="{536339C8-00B8-4AC1-8B03-0CED785100B7}" destId="{7CFF11BC-8502-47A0-AF3B-552C1599EE56}" srcOrd="13" destOrd="0" presId="urn:microsoft.com/office/officeart/2005/8/layout/chevron1"/>
    <dgm:cxn modelId="{F327BF5A-398B-473C-B004-8F219669B804}" type="presParOf" srcId="{536339C8-00B8-4AC1-8B03-0CED785100B7}" destId="{5BE689AB-9FBE-4DAF-8C85-E7E8BF7E4FE4}" srcOrd="14" destOrd="0" presId="urn:microsoft.com/office/officeart/2005/8/layout/chevron1"/>
    <dgm:cxn modelId="{DE50CE2E-E8DF-45DD-8C53-7DE999E7475B}" type="presParOf" srcId="{536339C8-00B8-4AC1-8B03-0CED785100B7}" destId="{5F02F484-0A16-4E79-AD4D-BDB46EE2955D}" srcOrd="15" destOrd="0" presId="urn:microsoft.com/office/officeart/2005/8/layout/chevron1"/>
    <dgm:cxn modelId="{5C4AD67E-8C7E-4414-A9C7-304B181DA4A5}" type="presParOf" srcId="{536339C8-00B8-4AC1-8B03-0CED785100B7}" destId="{35DC2812-F06C-41BB-97CD-1C155F2E22D9}" srcOrd="16" destOrd="0" presId="urn:microsoft.com/office/officeart/2005/8/layout/chevron1"/>
    <dgm:cxn modelId="{218965A3-0DC4-4020-9FAC-8126CB20E54C}" type="presParOf" srcId="{536339C8-00B8-4AC1-8B03-0CED785100B7}" destId="{FA054CA0-703D-4013-93F3-A6ED86AC7AC8}" srcOrd="17" destOrd="0" presId="urn:microsoft.com/office/officeart/2005/8/layout/chevron1"/>
    <dgm:cxn modelId="{4B7B6AE9-4789-45B8-9929-0E036DCD9A17}" type="presParOf" srcId="{536339C8-00B8-4AC1-8B03-0CED785100B7}" destId="{C4B948A5-B522-42E4-9EFF-E9FCD084AE02}" srcOrd="18" destOrd="0" presId="urn:microsoft.com/office/officeart/2005/8/layout/chevron1"/>
    <dgm:cxn modelId="{4ABBD10A-DFB3-4E49-A702-1CEFB348F881}" type="presParOf" srcId="{536339C8-00B8-4AC1-8B03-0CED785100B7}" destId="{E345C77E-D1B1-45BC-9661-D56DA1ED55ED}" srcOrd="19" destOrd="0" presId="urn:microsoft.com/office/officeart/2005/8/layout/chevron1"/>
    <dgm:cxn modelId="{AE25824C-13B2-4543-8E20-172307DB6FB2}" type="presParOf" srcId="{536339C8-00B8-4AC1-8B03-0CED785100B7}" destId="{BDD13D82-62BB-4A1D-B1DD-C9344D095749}" srcOrd="20" destOrd="0" presId="urn:microsoft.com/office/officeart/2005/8/layout/chevron1"/>
    <dgm:cxn modelId="{3FDCDC2B-07A7-4FE0-B8AD-79C0D1644467}" type="presParOf" srcId="{536339C8-00B8-4AC1-8B03-0CED785100B7}" destId="{F0903D73-7DC4-4BB3-894C-8D2CDDEFB4F3}" srcOrd="21" destOrd="0" presId="urn:microsoft.com/office/officeart/2005/8/layout/chevron1"/>
    <dgm:cxn modelId="{916CB200-47C2-4BC5-93A9-5889608322DC}" type="presParOf" srcId="{536339C8-00B8-4AC1-8B03-0CED785100B7}" destId="{DA4D1201-60D3-4CAF-ACD0-9585456CC048}" srcOrd="22" destOrd="0" presId="urn:microsoft.com/office/officeart/2005/8/layout/chevron1"/>
    <dgm:cxn modelId="{FFDEC005-A424-465E-A1E4-FDE75AC45F1A}" type="presParOf" srcId="{536339C8-00B8-4AC1-8B03-0CED785100B7}" destId="{E252BFBE-F762-48F1-A05B-B4EB48869540}" srcOrd="23" destOrd="0" presId="urn:microsoft.com/office/officeart/2005/8/layout/chevron1"/>
    <dgm:cxn modelId="{87886248-9ACF-4443-8E91-1958D51325B9}" type="presParOf" srcId="{536339C8-00B8-4AC1-8B03-0CED785100B7}" destId="{82C26527-ADF8-4D43-A4C4-0BA78204CB7D}" srcOrd="2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67EEE83-CBE8-438D-87F2-050BFD5D5FA7}" type="doc">
      <dgm:prSet loTypeId="urn:microsoft.com/office/officeart/2005/8/layout/chevron1" loCatId="process" qsTypeId="urn:microsoft.com/office/officeart/2005/8/quickstyle/3d3" qsCatId="3D" csTypeId="urn:microsoft.com/office/officeart/2005/8/colors/accent0_2" csCatId="mainScheme" phldr="1"/>
      <dgm:spPr/>
      <dgm:t>
        <a:bodyPr/>
        <a:lstStyle/>
        <a:p>
          <a:endParaRPr lang="en-US"/>
        </a:p>
      </dgm:t>
    </dgm:pt>
    <dgm:pt modelId="{0FFEF3A8-3EE2-4D3F-B0F2-181CB99BBCAA}">
      <dgm:prSet phldrT="[Text]"/>
      <dgm:spPr>
        <a:solidFill>
          <a:schemeClr val="bg1"/>
        </a:solidFill>
      </dgm:spPr>
      <dgm:t>
        <a:bodyPr/>
        <a:lstStyle/>
        <a:p>
          <a:r>
            <a:rPr lang="en-US" b="1" dirty="0" smtClean="0"/>
            <a:t>1880</a:t>
          </a:r>
          <a:endParaRPr lang="en-US" b="1" dirty="0"/>
        </a:p>
      </dgm:t>
    </dgm:pt>
    <dgm:pt modelId="{1802CAB5-88DC-4C3F-96A5-7C461B6153A3}" type="parTrans" cxnId="{8EF0AAF5-4E51-45CB-B077-BED902C345D6}">
      <dgm:prSet/>
      <dgm:spPr/>
      <dgm:t>
        <a:bodyPr/>
        <a:lstStyle/>
        <a:p>
          <a:endParaRPr lang="en-US"/>
        </a:p>
      </dgm:t>
    </dgm:pt>
    <dgm:pt modelId="{384D8C61-2031-48D5-90E5-D035698276F8}" type="sibTrans" cxnId="{8EF0AAF5-4E51-45CB-B077-BED902C345D6}">
      <dgm:prSet/>
      <dgm:spPr/>
      <dgm:t>
        <a:bodyPr/>
        <a:lstStyle/>
        <a:p>
          <a:endParaRPr lang="en-US"/>
        </a:p>
      </dgm:t>
    </dgm:pt>
    <dgm:pt modelId="{BD9C71CD-4688-4DC9-8A3F-31DDCDAE732F}">
      <dgm:prSet phldrT="[Text]"/>
      <dgm:spPr>
        <a:solidFill>
          <a:schemeClr val="bg1"/>
        </a:solidFill>
      </dgm:spPr>
      <dgm:t>
        <a:bodyPr/>
        <a:lstStyle/>
        <a:p>
          <a:r>
            <a:rPr lang="en-US" b="1" dirty="0" smtClean="0"/>
            <a:t>1890</a:t>
          </a:r>
          <a:endParaRPr lang="en-US" b="1" dirty="0"/>
        </a:p>
      </dgm:t>
    </dgm:pt>
    <dgm:pt modelId="{7BB26C19-BC98-4F39-BCCD-F85BCE6ED75D}" type="parTrans" cxnId="{3E56E0B5-0DF1-44C2-A027-AE11F3CB7D4D}">
      <dgm:prSet/>
      <dgm:spPr/>
      <dgm:t>
        <a:bodyPr/>
        <a:lstStyle/>
        <a:p>
          <a:endParaRPr lang="en-US"/>
        </a:p>
      </dgm:t>
    </dgm:pt>
    <dgm:pt modelId="{358AA4F4-B537-4FED-B46F-3BD785F2385F}" type="sibTrans" cxnId="{3E56E0B5-0DF1-44C2-A027-AE11F3CB7D4D}">
      <dgm:prSet/>
      <dgm:spPr/>
      <dgm:t>
        <a:bodyPr/>
        <a:lstStyle/>
        <a:p>
          <a:endParaRPr lang="en-US"/>
        </a:p>
      </dgm:t>
    </dgm:pt>
    <dgm:pt modelId="{692E6598-5546-424C-9BDD-6BEE08C9B9AC}">
      <dgm:prSet phldrT="[Text]"/>
      <dgm:spPr/>
      <dgm:t>
        <a:bodyPr/>
        <a:lstStyle/>
        <a:p>
          <a:r>
            <a:rPr lang="en-US" b="1" dirty="0" smtClean="0"/>
            <a:t>1960</a:t>
          </a:r>
          <a:endParaRPr lang="en-US" b="1" dirty="0"/>
        </a:p>
      </dgm:t>
    </dgm:pt>
    <dgm:pt modelId="{F7237244-B886-41C9-850C-CCE588AA61FA}" type="parTrans" cxnId="{AB6F56B3-5B31-4C09-BE0A-E4FA25F73A23}">
      <dgm:prSet/>
      <dgm:spPr/>
      <dgm:t>
        <a:bodyPr/>
        <a:lstStyle/>
        <a:p>
          <a:endParaRPr lang="en-US"/>
        </a:p>
      </dgm:t>
    </dgm:pt>
    <dgm:pt modelId="{D7A4D25C-8296-436F-9D47-468A5970FCCF}" type="sibTrans" cxnId="{AB6F56B3-5B31-4C09-BE0A-E4FA25F73A23}">
      <dgm:prSet/>
      <dgm:spPr/>
      <dgm:t>
        <a:bodyPr/>
        <a:lstStyle/>
        <a:p>
          <a:endParaRPr lang="en-US"/>
        </a:p>
      </dgm:t>
    </dgm:pt>
    <dgm:pt modelId="{521D49F7-CDC1-4831-9EA2-58B7581E6E3B}">
      <dgm:prSet/>
      <dgm:spPr>
        <a:solidFill>
          <a:schemeClr val="bg1"/>
        </a:solidFill>
      </dgm:spPr>
      <dgm:t>
        <a:bodyPr/>
        <a:lstStyle/>
        <a:p>
          <a:r>
            <a:rPr lang="en-US" b="1" dirty="0" smtClean="0"/>
            <a:t>1900</a:t>
          </a:r>
          <a:endParaRPr lang="en-US" b="1" dirty="0"/>
        </a:p>
      </dgm:t>
    </dgm:pt>
    <dgm:pt modelId="{BAA2A5F6-9B89-4AC6-A3ED-859FCDA26ED6}" type="parTrans" cxnId="{F73D1AA3-9F95-4EDE-AD54-EDB7131A00E4}">
      <dgm:prSet/>
      <dgm:spPr/>
      <dgm:t>
        <a:bodyPr/>
        <a:lstStyle/>
        <a:p>
          <a:endParaRPr lang="en-US"/>
        </a:p>
      </dgm:t>
    </dgm:pt>
    <dgm:pt modelId="{FFD43D59-1817-47DD-83CE-18FFBED38568}" type="sibTrans" cxnId="{F73D1AA3-9F95-4EDE-AD54-EDB7131A00E4}">
      <dgm:prSet/>
      <dgm:spPr/>
      <dgm:t>
        <a:bodyPr/>
        <a:lstStyle/>
        <a:p>
          <a:endParaRPr lang="en-US"/>
        </a:p>
      </dgm:t>
    </dgm:pt>
    <dgm:pt modelId="{D908DBC1-C181-465F-9095-6C583086FD84}">
      <dgm:prSet/>
      <dgm:spPr>
        <a:solidFill>
          <a:schemeClr val="bg1"/>
        </a:solidFill>
      </dgm:spPr>
      <dgm:t>
        <a:bodyPr/>
        <a:lstStyle/>
        <a:p>
          <a:r>
            <a:rPr lang="en-US" b="1" dirty="0" smtClean="0"/>
            <a:t>1910</a:t>
          </a:r>
          <a:endParaRPr lang="en-US" b="1" dirty="0"/>
        </a:p>
      </dgm:t>
    </dgm:pt>
    <dgm:pt modelId="{6F6084A1-1E59-4A28-BAF7-2E91B54C5193}" type="parTrans" cxnId="{A0175A92-3874-4BFC-950A-FA16C0D1A0D9}">
      <dgm:prSet/>
      <dgm:spPr/>
      <dgm:t>
        <a:bodyPr/>
        <a:lstStyle/>
        <a:p>
          <a:endParaRPr lang="en-US"/>
        </a:p>
      </dgm:t>
    </dgm:pt>
    <dgm:pt modelId="{99949E26-2EE4-4D7E-9377-06F403A37A61}" type="sibTrans" cxnId="{A0175A92-3874-4BFC-950A-FA16C0D1A0D9}">
      <dgm:prSet/>
      <dgm:spPr/>
      <dgm:t>
        <a:bodyPr/>
        <a:lstStyle/>
        <a:p>
          <a:endParaRPr lang="en-US"/>
        </a:p>
      </dgm:t>
    </dgm:pt>
    <dgm:pt modelId="{B13BACD1-9C48-47DA-BFC6-B3F6A6DDE168}">
      <dgm:prSet/>
      <dgm:spPr>
        <a:solidFill>
          <a:schemeClr val="bg1"/>
        </a:solidFill>
      </dgm:spPr>
      <dgm:t>
        <a:bodyPr/>
        <a:lstStyle/>
        <a:p>
          <a:r>
            <a:rPr lang="en-US" b="1" dirty="0" smtClean="0"/>
            <a:t>1920</a:t>
          </a:r>
          <a:endParaRPr lang="en-US" b="1" dirty="0"/>
        </a:p>
      </dgm:t>
    </dgm:pt>
    <dgm:pt modelId="{D2066493-CBA8-43E9-AABE-62C3F796F847}" type="parTrans" cxnId="{DEF31889-C255-40EF-9519-804F8CF52309}">
      <dgm:prSet/>
      <dgm:spPr/>
      <dgm:t>
        <a:bodyPr/>
        <a:lstStyle/>
        <a:p>
          <a:endParaRPr lang="en-US"/>
        </a:p>
      </dgm:t>
    </dgm:pt>
    <dgm:pt modelId="{390F610F-B180-4169-8D5D-47D91938D2FA}" type="sibTrans" cxnId="{DEF31889-C255-40EF-9519-804F8CF52309}">
      <dgm:prSet/>
      <dgm:spPr/>
      <dgm:t>
        <a:bodyPr/>
        <a:lstStyle/>
        <a:p>
          <a:endParaRPr lang="en-US"/>
        </a:p>
      </dgm:t>
    </dgm:pt>
    <dgm:pt modelId="{37D0F60A-539D-4999-8891-99515BCCACEC}">
      <dgm:prSet/>
      <dgm:spPr>
        <a:solidFill>
          <a:srgbClr val="FFFF00"/>
        </a:solidFill>
      </dgm:spPr>
      <dgm:t>
        <a:bodyPr/>
        <a:lstStyle/>
        <a:p>
          <a:r>
            <a:rPr lang="en-US" b="1" dirty="0" smtClean="0"/>
            <a:t>1930</a:t>
          </a:r>
          <a:endParaRPr lang="en-US" b="1" dirty="0"/>
        </a:p>
      </dgm:t>
    </dgm:pt>
    <dgm:pt modelId="{0BD5238C-9E49-41B8-8496-C405B44EFDF1}" type="parTrans" cxnId="{3519C750-5C02-4BE2-8AF9-E99CA1CDAD71}">
      <dgm:prSet/>
      <dgm:spPr/>
      <dgm:t>
        <a:bodyPr/>
        <a:lstStyle/>
        <a:p>
          <a:endParaRPr lang="en-US"/>
        </a:p>
      </dgm:t>
    </dgm:pt>
    <dgm:pt modelId="{B83B72A1-245A-423B-B006-58FB33D1258E}" type="sibTrans" cxnId="{3519C750-5C02-4BE2-8AF9-E99CA1CDAD71}">
      <dgm:prSet/>
      <dgm:spPr/>
      <dgm:t>
        <a:bodyPr/>
        <a:lstStyle/>
        <a:p>
          <a:endParaRPr lang="en-US"/>
        </a:p>
      </dgm:t>
    </dgm:pt>
    <dgm:pt modelId="{9649284B-7B99-4472-8023-DE66FE3E1EC2}">
      <dgm:prSet/>
      <dgm:spPr>
        <a:solidFill>
          <a:srgbClr val="FFFF00"/>
        </a:solidFill>
      </dgm:spPr>
      <dgm:t>
        <a:bodyPr/>
        <a:lstStyle/>
        <a:p>
          <a:r>
            <a:rPr lang="en-US" b="1" dirty="0" smtClean="0"/>
            <a:t>1940</a:t>
          </a:r>
          <a:endParaRPr lang="en-US" b="1" dirty="0"/>
        </a:p>
      </dgm:t>
    </dgm:pt>
    <dgm:pt modelId="{5A630BEF-8999-46EB-AF44-03C66BC9D05F}" type="parTrans" cxnId="{DC372E40-15AA-4F82-A7BA-A9FD403044FF}">
      <dgm:prSet/>
      <dgm:spPr/>
      <dgm:t>
        <a:bodyPr/>
        <a:lstStyle/>
        <a:p>
          <a:endParaRPr lang="en-US"/>
        </a:p>
      </dgm:t>
    </dgm:pt>
    <dgm:pt modelId="{C774B2D0-D2C0-4969-88C8-504C92E6B02E}" type="sibTrans" cxnId="{DC372E40-15AA-4F82-A7BA-A9FD403044FF}">
      <dgm:prSet/>
      <dgm:spPr/>
      <dgm:t>
        <a:bodyPr/>
        <a:lstStyle/>
        <a:p>
          <a:endParaRPr lang="en-US"/>
        </a:p>
      </dgm:t>
    </dgm:pt>
    <dgm:pt modelId="{28D38480-8551-4AD9-81E6-926F4A2ADD44}">
      <dgm:prSet/>
      <dgm:spPr/>
      <dgm:t>
        <a:bodyPr/>
        <a:lstStyle/>
        <a:p>
          <a:r>
            <a:rPr lang="en-US" b="1" dirty="0" smtClean="0"/>
            <a:t>1950</a:t>
          </a:r>
          <a:endParaRPr lang="en-US" b="1" dirty="0"/>
        </a:p>
      </dgm:t>
    </dgm:pt>
    <dgm:pt modelId="{C0B789AA-713E-4534-9670-F600D15FFF2A}" type="parTrans" cxnId="{B9A35F02-4B7B-4646-8B41-9FCE00FC07AA}">
      <dgm:prSet/>
      <dgm:spPr/>
      <dgm:t>
        <a:bodyPr/>
        <a:lstStyle/>
        <a:p>
          <a:endParaRPr lang="en-US"/>
        </a:p>
      </dgm:t>
    </dgm:pt>
    <dgm:pt modelId="{8D15749D-32EE-4FFA-BA77-94D657D51480}" type="sibTrans" cxnId="{B9A35F02-4B7B-4646-8B41-9FCE00FC07AA}">
      <dgm:prSet/>
      <dgm:spPr/>
      <dgm:t>
        <a:bodyPr/>
        <a:lstStyle/>
        <a:p>
          <a:endParaRPr lang="en-US"/>
        </a:p>
      </dgm:t>
    </dgm:pt>
    <dgm:pt modelId="{383E6FDA-F16D-4DC1-BA89-6214EBF62B28}">
      <dgm:prSet/>
      <dgm:spPr/>
      <dgm:t>
        <a:bodyPr/>
        <a:lstStyle/>
        <a:p>
          <a:r>
            <a:rPr lang="en-US" b="1" dirty="0" smtClean="0"/>
            <a:t>1970</a:t>
          </a:r>
          <a:endParaRPr lang="en-US" b="1" dirty="0"/>
        </a:p>
      </dgm:t>
    </dgm:pt>
    <dgm:pt modelId="{A485BF7A-EE09-4E55-A14C-414275DC6F5E}" type="parTrans" cxnId="{2C0CBDC1-0F3E-4ECD-BE98-30A056B8A80A}">
      <dgm:prSet/>
      <dgm:spPr/>
      <dgm:t>
        <a:bodyPr/>
        <a:lstStyle/>
        <a:p>
          <a:endParaRPr lang="en-US"/>
        </a:p>
      </dgm:t>
    </dgm:pt>
    <dgm:pt modelId="{E2F4EB33-F0AA-4290-89EE-2C5063D521F1}" type="sibTrans" cxnId="{2C0CBDC1-0F3E-4ECD-BE98-30A056B8A80A}">
      <dgm:prSet/>
      <dgm:spPr/>
      <dgm:t>
        <a:bodyPr/>
        <a:lstStyle/>
        <a:p>
          <a:endParaRPr lang="en-US"/>
        </a:p>
      </dgm:t>
    </dgm:pt>
    <dgm:pt modelId="{36ACC8A3-79EA-4B68-9EC6-6F79DA82A815}">
      <dgm:prSet/>
      <dgm:spPr/>
      <dgm:t>
        <a:bodyPr/>
        <a:lstStyle/>
        <a:p>
          <a:r>
            <a:rPr lang="en-US" b="1" dirty="0" smtClean="0"/>
            <a:t>1980</a:t>
          </a:r>
          <a:endParaRPr lang="en-US" b="1" dirty="0"/>
        </a:p>
      </dgm:t>
    </dgm:pt>
    <dgm:pt modelId="{F451A5E3-91B3-49FD-9B14-5727AF76E6E3}" type="parTrans" cxnId="{7C5106B2-3EB1-4C4C-8F48-82083452AFC1}">
      <dgm:prSet/>
      <dgm:spPr/>
      <dgm:t>
        <a:bodyPr/>
        <a:lstStyle/>
        <a:p>
          <a:endParaRPr lang="en-US"/>
        </a:p>
      </dgm:t>
    </dgm:pt>
    <dgm:pt modelId="{1E716F74-15EB-4DB5-9778-8C47F22450CD}" type="sibTrans" cxnId="{7C5106B2-3EB1-4C4C-8F48-82083452AFC1}">
      <dgm:prSet/>
      <dgm:spPr/>
      <dgm:t>
        <a:bodyPr/>
        <a:lstStyle/>
        <a:p>
          <a:endParaRPr lang="en-US"/>
        </a:p>
      </dgm:t>
    </dgm:pt>
    <dgm:pt modelId="{A58AC033-4F87-4578-8695-8FE9AF3E6EE3}">
      <dgm:prSet/>
      <dgm:spPr/>
      <dgm:t>
        <a:bodyPr/>
        <a:lstStyle/>
        <a:p>
          <a:r>
            <a:rPr lang="en-US" b="1" dirty="0" smtClean="0"/>
            <a:t>1990</a:t>
          </a:r>
          <a:endParaRPr lang="en-US" b="1" dirty="0"/>
        </a:p>
      </dgm:t>
    </dgm:pt>
    <dgm:pt modelId="{9E8455E8-89B3-4085-B8BE-0061DFE77625}" type="parTrans" cxnId="{F2C78262-4BB4-4334-9221-44FF2FC8E9A8}">
      <dgm:prSet/>
      <dgm:spPr/>
      <dgm:t>
        <a:bodyPr/>
        <a:lstStyle/>
        <a:p>
          <a:endParaRPr lang="en-US"/>
        </a:p>
      </dgm:t>
    </dgm:pt>
    <dgm:pt modelId="{CB734DC7-056F-4654-8229-2EABD2DB0192}" type="sibTrans" cxnId="{F2C78262-4BB4-4334-9221-44FF2FC8E9A8}">
      <dgm:prSet/>
      <dgm:spPr/>
      <dgm:t>
        <a:bodyPr/>
        <a:lstStyle/>
        <a:p>
          <a:endParaRPr lang="en-US"/>
        </a:p>
      </dgm:t>
    </dgm:pt>
    <dgm:pt modelId="{6272488B-385D-4863-B568-31C09776848D}">
      <dgm:prSet/>
      <dgm:spPr/>
      <dgm:t>
        <a:bodyPr/>
        <a:lstStyle/>
        <a:p>
          <a:r>
            <a:rPr lang="en-US" b="1" dirty="0" smtClean="0"/>
            <a:t>2000</a:t>
          </a:r>
          <a:endParaRPr lang="en-US" b="1" dirty="0"/>
        </a:p>
      </dgm:t>
    </dgm:pt>
    <dgm:pt modelId="{6F305793-2AAD-448A-A260-A7AE85F88917}" type="parTrans" cxnId="{40C2F12D-4643-41AB-9D58-D87A92C94937}">
      <dgm:prSet/>
      <dgm:spPr/>
      <dgm:t>
        <a:bodyPr/>
        <a:lstStyle/>
        <a:p>
          <a:endParaRPr lang="en-US"/>
        </a:p>
      </dgm:t>
    </dgm:pt>
    <dgm:pt modelId="{F12764A9-7ED7-4FE1-982D-AFEC42DF9E5A}" type="sibTrans" cxnId="{40C2F12D-4643-41AB-9D58-D87A92C94937}">
      <dgm:prSet/>
      <dgm:spPr/>
      <dgm:t>
        <a:bodyPr/>
        <a:lstStyle/>
        <a:p>
          <a:endParaRPr lang="en-US"/>
        </a:p>
      </dgm:t>
    </dgm:pt>
    <dgm:pt modelId="{536339C8-00B8-4AC1-8B03-0CED785100B7}" type="pres">
      <dgm:prSet presAssocID="{467EEE83-CBE8-438D-87F2-050BFD5D5FA7}" presName="Name0" presStyleCnt="0">
        <dgm:presLayoutVars>
          <dgm:dir/>
          <dgm:animLvl val="lvl"/>
          <dgm:resizeHandles val="exact"/>
        </dgm:presLayoutVars>
      </dgm:prSet>
      <dgm:spPr/>
      <dgm:t>
        <a:bodyPr/>
        <a:lstStyle/>
        <a:p>
          <a:endParaRPr lang="en-US"/>
        </a:p>
      </dgm:t>
    </dgm:pt>
    <dgm:pt modelId="{F365D2A6-5BA5-4C34-A7CA-258558EE6832}" type="pres">
      <dgm:prSet presAssocID="{0FFEF3A8-3EE2-4D3F-B0F2-181CB99BBCAA}" presName="parTxOnly" presStyleLbl="node1" presStyleIdx="0" presStyleCnt="13" custAng="5400000" custScaleY="126646" custLinFactY="-339109" custLinFactNeighborX="3881" custLinFactNeighborY="-400000">
        <dgm:presLayoutVars>
          <dgm:chMax val="0"/>
          <dgm:chPref val="0"/>
          <dgm:bulletEnabled val="1"/>
        </dgm:presLayoutVars>
      </dgm:prSet>
      <dgm:spPr/>
      <dgm:t>
        <a:bodyPr/>
        <a:lstStyle/>
        <a:p>
          <a:endParaRPr lang="en-US"/>
        </a:p>
      </dgm:t>
    </dgm:pt>
    <dgm:pt modelId="{FF5109CE-04F2-4265-A946-54A8337DC369}" type="pres">
      <dgm:prSet presAssocID="{384D8C61-2031-48D5-90E5-D035698276F8}" presName="parTxOnlySpace" presStyleCnt="0"/>
      <dgm:spPr/>
    </dgm:pt>
    <dgm:pt modelId="{C74B6854-93B6-4071-9BEF-1222682C043D}" type="pres">
      <dgm:prSet presAssocID="{BD9C71CD-4688-4DC9-8A3F-31DDCDAE732F}" presName="parTxOnly" presStyleLbl="node1" presStyleIdx="1" presStyleCnt="13" custAng="5400000" custScaleY="126646" custLinFactX="-79612" custLinFactY="-200000" custLinFactNeighborX="-100000" custLinFactNeighborY="-285788">
        <dgm:presLayoutVars>
          <dgm:chMax val="0"/>
          <dgm:chPref val="0"/>
          <dgm:bulletEnabled val="1"/>
        </dgm:presLayoutVars>
      </dgm:prSet>
      <dgm:spPr/>
      <dgm:t>
        <a:bodyPr/>
        <a:lstStyle/>
        <a:p>
          <a:endParaRPr lang="en-US"/>
        </a:p>
      </dgm:t>
    </dgm:pt>
    <dgm:pt modelId="{D95DE067-F163-4DCF-AA9F-1DF4B8E294FF}" type="pres">
      <dgm:prSet presAssocID="{358AA4F4-B537-4FED-B46F-3BD785F2385F}" presName="parTxOnlySpace" presStyleCnt="0"/>
      <dgm:spPr/>
    </dgm:pt>
    <dgm:pt modelId="{D70FA405-8EAD-4767-AC22-91FBC7982BDB}" type="pres">
      <dgm:prSet presAssocID="{521D49F7-CDC1-4831-9EA2-58B7581E6E3B}" presName="parTxOnly" presStyleLbl="node1" presStyleIdx="2" presStyleCnt="13" custAng="5400000" custScaleY="126646" custLinFactX="-159612" custLinFactY="-100000" custLinFactNeighborX="-200000" custLinFactNeighborY="-132467">
        <dgm:presLayoutVars>
          <dgm:chMax val="0"/>
          <dgm:chPref val="0"/>
          <dgm:bulletEnabled val="1"/>
        </dgm:presLayoutVars>
      </dgm:prSet>
      <dgm:spPr/>
      <dgm:t>
        <a:bodyPr/>
        <a:lstStyle/>
        <a:p>
          <a:endParaRPr lang="en-US"/>
        </a:p>
      </dgm:t>
    </dgm:pt>
    <dgm:pt modelId="{C0F3A40F-4AF3-4DF8-AB35-4B48814B2032}" type="pres">
      <dgm:prSet presAssocID="{FFD43D59-1817-47DD-83CE-18FFBED38568}" presName="parTxOnlySpace" presStyleCnt="0"/>
      <dgm:spPr/>
    </dgm:pt>
    <dgm:pt modelId="{1AF7528E-4062-4D19-954F-6E1E45F5E236}" type="pres">
      <dgm:prSet presAssocID="{D908DBC1-C181-465F-9095-6C583086FD84}" presName="parTxOnly" presStyleLbl="node1" presStyleIdx="3" presStyleCnt="13" custAng="5400000" custScaleY="126646" custLinFactX="-239606" custLinFactNeighborX="-300000" custLinFactNeighborY="20853">
        <dgm:presLayoutVars>
          <dgm:chMax val="0"/>
          <dgm:chPref val="0"/>
          <dgm:bulletEnabled val="1"/>
        </dgm:presLayoutVars>
      </dgm:prSet>
      <dgm:spPr/>
      <dgm:t>
        <a:bodyPr/>
        <a:lstStyle/>
        <a:p>
          <a:endParaRPr lang="en-US"/>
        </a:p>
      </dgm:t>
    </dgm:pt>
    <dgm:pt modelId="{AF7DD5FF-B17E-4A40-89DB-9449471B59B5}" type="pres">
      <dgm:prSet presAssocID="{99949E26-2EE4-4D7E-9377-06F403A37A61}" presName="parTxOnlySpace" presStyleCnt="0"/>
      <dgm:spPr/>
    </dgm:pt>
    <dgm:pt modelId="{CF8722A6-1E7A-4413-A6EC-63161DA21280}" type="pres">
      <dgm:prSet presAssocID="{B13BACD1-9C48-47DA-BFC6-B3F6A6DDE168}" presName="parTxOnly" presStyleLbl="node1" presStyleIdx="4" presStyleCnt="13" custAng="5400000" custScaleY="126646" custLinFactX="-319612" custLinFactY="100000" custLinFactNeighborX="-400000" custLinFactNeighborY="199506">
        <dgm:presLayoutVars>
          <dgm:chMax val="0"/>
          <dgm:chPref val="0"/>
          <dgm:bulletEnabled val="1"/>
        </dgm:presLayoutVars>
      </dgm:prSet>
      <dgm:spPr/>
      <dgm:t>
        <a:bodyPr/>
        <a:lstStyle/>
        <a:p>
          <a:endParaRPr lang="en-US"/>
        </a:p>
      </dgm:t>
    </dgm:pt>
    <dgm:pt modelId="{48923792-7EE7-4804-B35C-B060D0E71352}" type="pres">
      <dgm:prSet presAssocID="{390F610F-B180-4169-8D5D-47D91938D2FA}" presName="parTxOnlySpace" presStyleCnt="0"/>
      <dgm:spPr/>
    </dgm:pt>
    <dgm:pt modelId="{A3775D5D-4B7B-49D1-A268-C93035410619}" type="pres">
      <dgm:prSet presAssocID="{37D0F60A-539D-4999-8891-99515BCCACEC}" presName="parTxOnly" presStyleLbl="node1" presStyleIdx="5" presStyleCnt="13" custAng="5400000" custScaleY="126646" custLinFactX="-400000" custLinFactY="278159" custLinFactNeighborX="-496118" custLinFactNeighborY="300000">
        <dgm:presLayoutVars>
          <dgm:chMax val="0"/>
          <dgm:chPref val="0"/>
          <dgm:bulletEnabled val="1"/>
        </dgm:presLayoutVars>
      </dgm:prSet>
      <dgm:spPr/>
      <dgm:t>
        <a:bodyPr/>
        <a:lstStyle/>
        <a:p>
          <a:endParaRPr lang="en-US"/>
        </a:p>
      </dgm:t>
    </dgm:pt>
    <dgm:pt modelId="{1C4466AE-5E69-4FCE-B88A-A6493EBD83E9}" type="pres">
      <dgm:prSet presAssocID="{B83B72A1-245A-423B-B006-58FB33D1258E}" presName="parTxOnlySpace" presStyleCnt="0"/>
      <dgm:spPr/>
    </dgm:pt>
    <dgm:pt modelId="{B14D1092-504E-49CB-90E1-B59A83DA1301}" type="pres">
      <dgm:prSet presAssocID="{9649284B-7B99-4472-8023-DE66FE3E1EC2}" presName="parTxOnly" presStyleLbl="node1" presStyleIdx="6" presStyleCnt="13" custScaleY="126646" custLinFactX="-423751" custLinFactY="376149" custLinFactNeighborX="-500000" custLinFactNeighborY="400000">
        <dgm:presLayoutVars>
          <dgm:chMax val="0"/>
          <dgm:chPref val="0"/>
          <dgm:bulletEnabled val="1"/>
        </dgm:presLayoutVars>
      </dgm:prSet>
      <dgm:spPr/>
      <dgm:t>
        <a:bodyPr/>
        <a:lstStyle/>
        <a:p>
          <a:endParaRPr lang="en-US"/>
        </a:p>
      </dgm:t>
    </dgm:pt>
    <dgm:pt modelId="{7CFF11BC-8502-47A0-AF3B-552C1599EE56}" type="pres">
      <dgm:prSet presAssocID="{C774B2D0-D2C0-4969-88C8-504C92E6B02E}" presName="parTxOnlySpace" presStyleCnt="0"/>
      <dgm:spPr/>
    </dgm:pt>
    <dgm:pt modelId="{5BE689AB-9FBE-4DAF-8C85-E7E8BF7E4FE4}" type="pres">
      <dgm:prSet presAssocID="{28D38480-8551-4AD9-81E6-926F4A2ADD44}" presName="parTxOnly" presStyleLbl="node1" presStyleIdx="7" presStyleCnt="13" custScaleY="126646" custLinFactX="-411753" custLinFactY="376149" custLinFactNeighborX="-500000" custLinFactNeighborY="400000">
        <dgm:presLayoutVars>
          <dgm:chMax val="0"/>
          <dgm:chPref val="0"/>
          <dgm:bulletEnabled val="1"/>
        </dgm:presLayoutVars>
      </dgm:prSet>
      <dgm:spPr/>
      <dgm:t>
        <a:bodyPr/>
        <a:lstStyle/>
        <a:p>
          <a:endParaRPr lang="en-US"/>
        </a:p>
      </dgm:t>
    </dgm:pt>
    <dgm:pt modelId="{5F02F484-0A16-4E79-AD4D-BDB46EE2955D}" type="pres">
      <dgm:prSet presAssocID="{8D15749D-32EE-4FFA-BA77-94D657D51480}" presName="parTxOnlySpace" presStyleCnt="0"/>
      <dgm:spPr/>
    </dgm:pt>
    <dgm:pt modelId="{35DC2812-F06C-41BB-97CD-1C155F2E22D9}" type="pres">
      <dgm:prSet presAssocID="{692E6598-5546-424C-9BDD-6BEE08C9B9AC}" presName="parTxOnly" presStyleLbl="node1" presStyleIdx="8" presStyleCnt="13" custScaleY="126646" custLinFactX="-401753" custLinFactY="369803" custLinFactNeighborX="-500000" custLinFactNeighborY="400000">
        <dgm:presLayoutVars>
          <dgm:chMax val="0"/>
          <dgm:chPref val="0"/>
          <dgm:bulletEnabled val="1"/>
        </dgm:presLayoutVars>
      </dgm:prSet>
      <dgm:spPr/>
      <dgm:t>
        <a:bodyPr/>
        <a:lstStyle/>
        <a:p>
          <a:endParaRPr lang="en-US"/>
        </a:p>
      </dgm:t>
    </dgm:pt>
    <dgm:pt modelId="{FA054CA0-703D-4013-93F3-A6ED86AC7AC8}" type="pres">
      <dgm:prSet presAssocID="{D7A4D25C-8296-436F-9D47-468A5970FCCF}" presName="parTxOnlySpace" presStyleCnt="0"/>
      <dgm:spPr/>
    </dgm:pt>
    <dgm:pt modelId="{C4B948A5-B522-42E4-9EFF-E9FCD084AE02}" type="pres">
      <dgm:prSet presAssocID="{383E6FDA-F16D-4DC1-BA89-6214EBF62B28}" presName="parTxOnly" presStyleLbl="node1" presStyleIdx="9" presStyleCnt="13" custScaleY="126646" custLinFactX="-400000" custLinFactY="369803" custLinFactNeighborX="-404248" custLinFactNeighborY="400000">
        <dgm:presLayoutVars>
          <dgm:chMax val="0"/>
          <dgm:chPref val="0"/>
          <dgm:bulletEnabled val="1"/>
        </dgm:presLayoutVars>
      </dgm:prSet>
      <dgm:spPr/>
      <dgm:t>
        <a:bodyPr/>
        <a:lstStyle/>
        <a:p>
          <a:endParaRPr lang="en-US"/>
        </a:p>
      </dgm:t>
    </dgm:pt>
    <dgm:pt modelId="{E345C77E-D1B1-45BC-9661-D56DA1ED55ED}" type="pres">
      <dgm:prSet presAssocID="{E2F4EB33-F0AA-4290-89EE-2C5063D521F1}" presName="parTxOnlySpace" presStyleCnt="0"/>
      <dgm:spPr/>
    </dgm:pt>
    <dgm:pt modelId="{BDD13D82-62BB-4A1D-B1DD-C9344D095749}" type="pres">
      <dgm:prSet presAssocID="{36ACC8A3-79EA-4B68-9EC6-6F79DA82A815}" presName="parTxOnly" presStyleLbl="node1" presStyleIdx="10" presStyleCnt="13" custScaleY="126646" custLinFactX="-389096" custLinFactY="369817" custLinFactNeighborX="-400000" custLinFactNeighborY="400000">
        <dgm:presLayoutVars>
          <dgm:chMax val="0"/>
          <dgm:chPref val="0"/>
          <dgm:bulletEnabled val="1"/>
        </dgm:presLayoutVars>
      </dgm:prSet>
      <dgm:spPr/>
      <dgm:t>
        <a:bodyPr/>
        <a:lstStyle/>
        <a:p>
          <a:endParaRPr lang="en-US"/>
        </a:p>
      </dgm:t>
    </dgm:pt>
    <dgm:pt modelId="{F0903D73-7DC4-4BB3-894C-8D2CDDEFB4F3}" type="pres">
      <dgm:prSet presAssocID="{1E716F74-15EB-4DB5-9778-8C47F22450CD}" presName="parTxOnlySpace" presStyleCnt="0"/>
      <dgm:spPr/>
    </dgm:pt>
    <dgm:pt modelId="{DA4D1201-60D3-4CAF-ACD0-9585456CC048}" type="pres">
      <dgm:prSet presAssocID="{A58AC033-4F87-4578-8695-8FE9AF3E6EE3}" presName="parTxOnly" presStyleLbl="node1" presStyleIdx="11" presStyleCnt="13" custScaleY="126646" custLinFactX="-376440" custLinFactY="369803" custLinFactNeighborX="-400000" custLinFactNeighborY="400000">
        <dgm:presLayoutVars>
          <dgm:chMax val="0"/>
          <dgm:chPref val="0"/>
          <dgm:bulletEnabled val="1"/>
        </dgm:presLayoutVars>
      </dgm:prSet>
      <dgm:spPr/>
      <dgm:t>
        <a:bodyPr/>
        <a:lstStyle/>
        <a:p>
          <a:endParaRPr lang="en-US"/>
        </a:p>
      </dgm:t>
    </dgm:pt>
    <dgm:pt modelId="{E252BFBE-F762-48F1-A05B-B4EB48869540}" type="pres">
      <dgm:prSet presAssocID="{CB734DC7-056F-4654-8229-2EABD2DB0192}" presName="parTxOnlySpace" presStyleCnt="0"/>
      <dgm:spPr/>
    </dgm:pt>
    <dgm:pt modelId="{82C26527-ADF8-4D43-A4C4-0BA78204CB7D}" type="pres">
      <dgm:prSet presAssocID="{6272488B-385D-4863-B568-31C09776848D}" presName="parTxOnly" presStyleLbl="node1" presStyleIdx="12" presStyleCnt="13" custScaleY="126646" custLinFactX="-356307" custLinFactY="369803" custLinFactNeighborX="-400000" custLinFactNeighborY="400000">
        <dgm:presLayoutVars>
          <dgm:chMax val="0"/>
          <dgm:chPref val="0"/>
          <dgm:bulletEnabled val="1"/>
        </dgm:presLayoutVars>
      </dgm:prSet>
      <dgm:spPr/>
      <dgm:t>
        <a:bodyPr/>
        <a:lstStyle/>
        <a:p>
          <a:endParaRPr lang="en-US"/>
        </a:p>
      </dgm:t>
    </dgm:pt>
  </dgm:ptLst>
  <dgm:cxnLst>
    <dgm:cxn modelId="{3519C750-5C02-4BE2-8AF9-E99CA1CDAD71}" srcId="{467EEE83-CBE8-438D-87F2-050BFD5D5FA7}" destId="{37D0F60A-539D-4999-8891-99515BCCACEC}" srcOrd="5" destOrd="0" parTransId="{0BD5238C-9E49-41B8-8496-C405B44EFDF1}" sibTransId="{B83B72A1-245A-423B-B006-58FB33D1258E}"/>
    <dgm:cxn modelId="{837D2679-2545-41B7-B131-EBAFE197CCFF}" type="presOf" srcId="{383E6FDA-F16D-4DC1-BA89-6214EBF62B28}" destId="{C4B948A5-B522-42E4-9EFF-E9FCD084AE02}" srcOrd="0" destOrd="0" presId="urn:microsoft.com/office/officeart/2005/8/layout/chevron1"/>
    <dgm:cxn modelId="{1A78CDB6-E388-478F-9ABE-15752DBAED9E}" type="presOf" srcId="{A58AC033-4F87-4578-8695-8FE9AF3E6EE3}" destId="{DA4D1201-60D3-4CAF-ACD0-9585456CC048}" srcOrd="0" destOrd="0" presId="urn:microsoft.com/office/officeart/2005/8/layout/chevron1"/>
    <dgm:cxn modelId="{40C2F12D-4643-41AB-9D58-D87A92C94937}" srcId="{467EEE83-CBE8-438D-87F2-050BFD5D5FA7}" destId="{6272488B-385D-4863-B568-31C09776848D}" srcOrd="12" destOrd="0" parTransId="{6F305793-2AAD-448A-A260-A7AE85F88917}" sibTransId="{F12764A9-7ED7-4FE1-982D-AFEC42DF9E5A}"/>
    <dgm:cxn modelId="{DEF31889-C255-40EF-9519-804F8CF52309}" srcId="{467EEE83-CBE8-438D-87F2-050BFD5D5FA7}" destId="{B13BACD1-9C48-47DA-BFC6-B3F6A6DDE168}" srcOrd="4" destOrd="0" parTransId="{D2066493-CBA8-43E9-AABE-62C3F796F847}" sibTransId="{390F610F-B180-4169-8D5D-47D91938D2FA}"/>
    <dgm:cxn modelId="{9A503CB9-02F6-4A1E-930C-459CB2A33B50}" type="presOf" srcId="{37D0F60A-539D-4999-8891-99515BCCACEC}" destId="{A3775D5D-4B7B-49D1-A268-C93035410619}" srcOrd="0" destOrd="0" presId="urn:microsoft.com/office/officeart/2005/8/layout/chevron1"/>
    <dgm:cxn modelId="{534A9D51-B273-475B-A948-2DB048CF6A10}" type="presOf" srcId="{0FFEF3A8-3EE2-4D3F-B0F2-181CB99BBCAA}" destId="{F365D2A6-5BA5-4C34-A7CA-258558EE6832}" srcOrd="0" destOrd="0" presId="urn:microsoft.com/office/officeart/2005/8/layout/chevron1"/>
    <dgm:cxn modelId="{F2C78262-4BB4-4334-9221-44FF2FC8E9A8}" srcId="{467EEE83-CBE8-438D-87F2-050BFD5D5FA7}" destId="{A58AC033-4F87-4578-8695-8FE9AF3E6EE3}" srcOrd="11" destOrd="0" parTransId="{9E8455E8-89B3-4085-B8BE-0061DFE77625}" sibTransId="{CB734DC7-056F-4654-8229-2EABD2DB0192}"/>
    <dgm:cxn modelId="{A0175A92-3874-4BFC-950A-FA16C0D1A0D9}" srcId="{467EEE83-CBE8-438D-87F2-050BFD5D5FA7}" destId="{D908DBC1-C181-465F-9095-6C583086FD84}" srcOrd="3" destOrd="0" parTransId="{6F6084A1-1E59-4A28-BAF7-2E91B54C5193}" sibTransId="{99949E26-2EE4-4D7E-9377-06F403A37A61}"/>
    <dgm:cxn modelId="{607D056C-C2FE-4B0E-91CA-1C2CFB7B9154}" type="presOf" srcId="{B13BACD1-9C48-47DA-BFC6-B3F6A6DDE168}" destId="{CF8722A6-1E7A-4413-A6EC-63161DA21280}" srcOrd="0" destOrd="0" presId="urn:microsoft.com/office/officeart/2005/8/layout/chevron1"/>
    <dgm:cxn modelId="{24FF5417-2593-420D-9782-B7470CA482A9}" type="presOf" srcId="{28D38480-8551-4AD9-81E6-926F4A2ADD44}" destId="{5BE689AB-9FBE-4DAF-8C85-E7E8BF7E4FE4}" srcOrd="0" destOrd="0" presId="urn:microsoft.com/office/officeart/2005/8/layout/chevron1"/>
    <dgm:cxn modelId="{F73D1AA3-9F95-4EDE-AD54-EDB7131A00E4}" srcId="{467EEE83-CBE8-438D-87F2-050BFD5D5FA7}" destId="{521D49F7-CDC1-4831-9EA2-58B7581E6E3B}" srcOrd="2" destOrd="0" parTransId="{BAA2A5F6-9B89-4AC6-A3ED-859FCDA26ED6}" sibTransId="{FFD43D59-1817-47DD-83CE-18FFBED38568}"/>
    <dgm:cxn modelId="{5AE36EC1-7AC7-495B-9CBC-ECEC321BB5EA}" type="presOf" srcId="{9649284B-7B99-4472-8023-DE66FE3E1EC2}" destId="{B14D1092-504E-49CB-90E1-B59A83DA1301}" srcOrd="0" destOrd="0" presId="urn:microsoft.com/office/officeart/2005/8/layout/chevron1"/>
    <dgm:cxn modelId="{3E56E0B5-0DF1-44C2-A027-AE11F3CB7D4D}" srcId="{467EEE83-CBE8-438D-87F2-050BFD5D5FA7}" destId="{BD9C71CD-4688-4DC9-8A3F-31DDCDAE732F}" srcOrd="1" destOrd="0" parTransId="{7BB26C19-BC98-4F39-BCCD-F85BCE6ED75D}" sibTransId="{358AA4F4-B537-4FED-B46F-3BD785F2385F}"/>
    <dgm:cxn modelId="{22B375A6-6E15-43C3-993D-C3F36CDAEACA}" type="presOf" srcId="{BD9C71CD-4688-4DC9-8A3F-31DDCDAE732F}" destId="{C74B6854-93B6-4071-9BEF-1222682C043D}" srcOrd="0" destOrd="0" presId="urn:microsoft.com/office/officeart/2005/8/layout/chevron1"/>
    <dgm:cxn modelId="{E8185E4D-1CD4-43FE-A581-AEC00EEE20F2}" type="presOf" srcId="{521D49F7-CDC1-4831-9EA2-58B7581E6E3B}" destId="{D70FA405-8EAD-4767-AC22-91FBC7982BDB}" srcOrd="0" destOrd="0" presId="urn:microsoft.com/office/officeart/2005/8/layout/chevron1"/>
    <dgm:cxn modelId="{8EF0AAF5-4E51-45CB-B077-BED902C345D6}" srcId="{467EEE83-CBE8-438D-87F2-050BFD5D5FA7}" destId="{0FFEF3A8-3EE2-4D3F-B0F2-181CB99BBCAA}" srcOrd="0" destOrd="0" parTransId="{1802CAB5-88DC-4C3F-96A5-7C461B6153A3}" sibTransId="{384D8C61-2031-48D5-90E5-D035698276F8}"/>
    <dgm:cxn modelId="{B9A35F02-4B7B-4646-8B41-9FCE00FC07AA}" srcId="{467EEE83-CBE8-438D-87F2-050BFD5D5FA7}" destId="{28D38480-8551-4AD9-81E6-926F4A2ADD44}" srcOrd="7" destOrd="0" parTransId="{C0B789AA-713E-4534-9670-F600D15FFF2A}" sibTransId="{8D15749D-32EE-4FFA-BA77-94D657D51480}"/>
    <dgm:cxn modelId="{2C0CBDC1-0F3E-4ECD-BE98-30A056B8A80A}" srcId="{467EEE83-CBE8-438D-87F2-050BFD5D5FA7}" destId="{383E6FDA-F16D-4DC1-BA89-6214EBF62B28}" srcOrd="9" destOrd="0" parTransId="{A485BF7A-EE09-4E55-A14C-414275DC6F5E}" sibTransId="{E2F4EB33-F0AA-4290-89EE-2C5063D521F1}"/>
    <dgm:cxn modelId="{A7251971-2685-4247-BA77-64F7486B656F}" type="presOf" srcId="{36ACC8A3-79EA-4B68-9EC6-6F79DA82A815}" destId="{BDD13D82-62BB-4A1D-B1DD-C9344D095749}" srcOrd="0" destOrd="0" presId="urn:microsoft.com/office/officeart/2005/8/layout/chevron1"/>
    <dgm:cxn modelId="{C00C9BF8-2DE7-4A2C-9E85-231A63BDF88A}" type="presOf" srcId="{D908DBC1-C181-465F-9095-6C583086FD84}" destId="{1AF7528E-4062-4D19-954F-6E1E45F5E236}" srcOrd="0" destOrd="0" presId="urn:microsoft.com/office/officeart/2005/8/layout/chevron1"/>
    <dgm:cxn modelId="{DC372E40-15AA-4F82-A7BA-A9FD403044FF}" srcId="{467EEE83-CBE8-438D-87F2-050BFD5D5FA7}" destId="{9649284B-7B99-4472-8023-DE66FE3E1EC2}" srcOrd="6" destOrd="0" parTransId="{5A630BEF-8999-46EB-AF44-03C66BC9D05F}" sibTransId="{C774B2D0-D2C0-4969-88C8-504C92E6B02E}"/>
    <dgm:cxn modelId="{7C5106B2-3EB1-4C4C-8F48-82083452AFC1}" srcId="{467EEE83-CBE8-438D-87F2-050BFD5D5FA7}" destId="{36ACC8A3-79EA-4B68-9EC6-6F79DA82A815}" srcOrd="10" destOrd="0" parTransId="{F451A5E3-91B3-49FD-9B14-5727AF76E6E3}" sibTransId="{1E716F74-15EB-4DB5-9778-8C47F22450CD}"/>
    <dgm:cxn modelId="{6E2881E2-4FAC-4522-AE61-3B75F8563B78}" type="presOf" srcId="{692E6598-5546-424C-9BDD-6BEE08C9B9AC}" destId="{35DC2812-F06C-41BB-97CD-1C155F2E22D9}" srcOrd="0" destOrd="0" presId="urn:microsoft.com/office/officeart/2005/8/layout/chevron1"/>
    <dgm:cxn modelId="{C80C096E-5A3C-45A8-98E8-DCD6AAA7E49B}" type="presOf" srcId="{467EEE83-CBE8-438D-87F2-050BFD5D5FA7}" destId="{536339C8-00B8-4AC1-8B03-0CED785100B7}" srcOrd="0" destOrd="0" presId="urn:microsoft.com/office/officeart/2005/8/layout/chevron1"/>
    <dgm:cxn modelId="{4141308C-788C-4563-9AA4-E6FFF990A17A}" type="presOf" srcId="{6272488B-385D-4863-B568-31C09776848D}" destId="{82C26527-ADF8-4D43-A4C4-0BA78204CB7D}" srcOrd="0" destOrd="0" presId="urn:microsoft.com/office/officeart/2005/8/layout/chevron1"/>
    <dgm:cxn modelId="{AB6F56B3-5B31-4C09-BE0A-E4FA25F73A23}" srcId="{467EEE83-CBE8-438D-87F2-050BFD5D5FA7}" destId="{692E6598-5546-424C-9BDD-6BEE08C9B9AC}" srcOrd="8" destOrd="0" parTransId="{F7237244-B886-41C9-850C-CCE588AA61FA}" sibTransId="{D7A4D25C-8296-436F-9D47-468A5970FCCF}"/>
    <dgm:cxn modelId="{F1B5E0FA-2A39-41CB-8FB0-FB5F95185253}" type="presParOf" srcId="{536339C8-00B8-4AC1-8B03-0CED785100B7}" destId="{F365D2A6-5BA5-4C34-A7CA-258558EE6832}" srcOrd="0" destOrd="0" presId="urn:microsoft.com/office/officeart/2005/8/layout/chevron1"/>
    <dgm:cxn modelId="{C55DD8A9-7671-4302-9A64-5B6690864958}" type="presParOf" srcId="{536339C8-00B8-4AC1-8B03-0CED785100B7}" destId="{FF5109CE-04F2-4265-A946-54A8337DC369}" srcOrd="1" destOrd="0" presId="urn:microsoft.com/office/officeart/2005/8/layout/chevron1"/>
    <dgm:cxn modelId="{565DC398-9870-40A2-B393-6EFA087E10E1}" type="presParOf" srcId="{536339C8-00B8-4AC1-8B03-0CED785100B7}" destId="{C74B6854-93B6-4071-9BEF-1222682C043D}" srcOrd="2" destOrd="0" presId="urn:microsoft.com/office/officeart/2005/8/layout/chevron1"/>
    <dgm:cxn modelId="{1E9A4F47-2A56-43BB-9AD8-69D8446A78D8}" type="presParOf" srcId="{536339C8-00B8-4AC1-8B03-0CED785100B7}" destId="{D95DE067-F163-4DCF-AA9F-1DF4B8E294FF}" srcOrd="3" destOrd="0" presId="urn:microsoft.com/office/officeart/2005/8/layout/chevron1"/>
    <dgm:cxn modelId="{D0C5E125-A4DC-4B57-8141-76BACF581588}" type="presParOf" srcId="{536339C8-00B8-4AC1-8B03-0CED785100B7}" destId="{D70FA405-8EAD-4767-AC22-91FBC7982BDB}" srcOrd="4" destOrd="0" presId="urn:microsoft.com/office/officeart/2005/8/layout/chevron1"/>
    <dgm:cxn modelId="{C93A529F-3EB5-4ED3-A275-CBC7E7D56F89}" type="presParOf" srcId="{536339C8-00B8-4AC1-8B03-0CED785100B7}" destId="{C0F3A40F-4AF3-4DF8-AB35-4B48814B2032}" srcOrd="5" destOrd="0" presId="urn:microsoft.com/office/officeart/2005/8/layout/chevron1"/>
    <dgm:cxn modelId="{E1F266D3-7CF9-43ED-8C7B-7CBE88D94C11}" type="presParOf" srcId="{536339C8-00B8-4AC1-8B03-0CED785100B7}" destId="{1AF7528E-4062-4D19-954F-6E1E45F5E236}" srcOrd="6" destOrd="0" presId="urn:microsoft.com/office/officeart/2005/8/layout/chevron1"/>
    <dgm:cxn modelId="{74A3F3C8-0C15-4851-B39E-42070FBB21AF}" type="presParOf" srcId="{536339C8-00B8-4AC1-8B03-0CED785100B7}" destId="{AF7DD5FF-B17E-4A40-89DB-9449471B59B5}" srcOrd="7" destOrd="0" presId="urn:microsoft.com/office/officeart/2005/8/layout/chevron1"/>
    <dgm:cxn modelId="{ED42944F-F867-43FB-9D46-41EBF907526F}" type="presParOf" srcId="{536339C8-00B8-4AC1-8B03-0CED785100B7}" destId="{CF8722A6-1E7A-4413-A6EC-63161DA21280}" srcOrd="8" destOrd="0" presId="urn:microsoft.com/office/officeart/2005/8/layout/chevron1"/>
    <dgm:cxn modelId="{FF4CC82B-DE1D-40E3-AB72-579F2C77F77A}" type="presParOf" srcId="{536339C8-00B8-4AC1-8B03-0CED785100B7}" destId="{48923792-7EE7-4804-B35C-B060D0E71352}" srcOrd="9" destOrd="0" presId="urn:microsoft.com/office/officeart/2005/8/layout/chevron1"/>
    <dgm:cxn modelId="{380FDB86-659C-49D5-AA6E-390906AD93F5}" type="presParOf" srcId="{536339C8-00B8-4AC1-8B03-0CED785100B7}" destId="{A3775D5D-4B7B-49D1-A268-C93035410619}" srcOrd="10" destOrd="0" presId="urn:microsoft.com/office/officeart/2005/8/layout/chevron1"/>
    <dgm:cxn modelId="{56B81FBA-7165-41F8-B45B-AB831BD9541B}" type="presParOf" srcId="{536339C8-00B8-4AC1-8B03-0CED785100B7}" destId="{1C4466AE-5E69-4FCE-B88A-A6493EBD83E9}" srcOrd="11" destOrd="0" presId="urn:microsoft.com/office/officeart/2005/8/layout/chevron1"/>
    <dgm:cxn modelId="{C34A2AFB-B500-46AA-B08E-7DCE8004927E}" type="presParOf" srcId="{536339C8-00B8-4AC1-8B03-0CED785100B7}" destId="{B14D1092-504E-49CB-90E1-B59A83DA1301}" srcOrd="12" destOrd="0" presId="urn:microsoft.com/office/officeart/2005/8/layout/chevron1"/>
    <dgm:cxn modelId="{128E3942-D1FB-4636-957B-A68C7BBCC86B}" type="presParOf" srcId="{536339C8-00B8-4AC1-8B03-0CED785100B7}" destId="{7CFF11BC-8502-47A0-AF3B-552C1599EE56}" srcOrd="13" destOrd="0" presId="urn:microsoft.com/office/officeart/2005/8/layout/chevron1"/>
    <dgm:cxn modelId="{D2AF4372-64A0-4313-AB30-D1556CDE6D11}" type="presParOf" srcId="{536339C8-00B8-4AC1-8B03-0CED785100B7}" destId="{5BE689AB-9FBE-4DAF-8C85-E7E8BF7E4FE4}" srcOrd="14" destOrd="0" presId="urn:microsoft.com/office/officeart/2005/8/layout/chevron1"/>
    <dgm:cxn modelId="{F3066FD0-0C80-4E79-9D54-F702115988D3}" type="presParOf" srcId="{536339C8-00B8-4AC1-8B03-0CED785100B7}" destId="{5F02F484-0A16-4E79-AD4D-BDB46EE2955D}" srcOrd="15" destOrd="0" presId="urn:microsoft.com/office/officeart/2005/8/layout/chevron1"/>
    <dgm:cxn modelId="{B7EDAB9D-6500-4BCE-9C59-45B041F60D94}" type="presParOf" srcId="{536339C8-00B8-4AC1-8B03-0CED785100B7}" destId="{35DC2812-F06C-41BB-97CD-1C155F2E22D9}" srcOrd="16" destOrd="0" presId="urn:microsoft.com/office/officeart/2005/8/layout/chevron1"/>
    <dgm:cxn modelId="{E6E81362-3A37-49DC-A5AE-79EE12727E98}" type="presParOf" srcId="{536339C8-00B8-4AC1-8B03-0CED785100B7}" destId="{FA054CA0-703D-4013-93F3-A6ED86AC7AC8}" srcOrd="17" destOrd="0" presId="urn:microsoft.com/office/officeart/2005/8/layout/chevron1"/>
    <dgm:cxn modelId="{98284A2D-8C08-433E-A19C-FD33C76297E0}" type="presParOf" srcId="{536339C8-00B8-4AC1-8B03-0CED785100B7}" destId="{C4B948A5-B522-42E4-9EFF-E9FCD084AE02}" srcOrd="18" destOrd="0" presId="urn:microsoft.com/office/officeart/2005/8/layout/chevron1"/>
    <dgm:cxn modelId="{243DCF46-277E-483D-A734-3C616F675E76}" type="presParOf" srcId="{536339C8-00B8-4AC1-8B03-0CED785100B7}" destId="{E345C77E-D1B1-45BC-9661-D56DA1ED55ED}" srcOrd="19" destOrd="0" presId="urn:microsoft.com/office/officeart/2005/8/layout/chevron1"/>
    <dgm:cxn modelId="{C834D65D-7B04-4626-8D0F-1BBA09385B09}" type="presParOf" srcId="{536339C8-00B8-4AC1-8B03-0CED785100B7}" destId="{BDD13D82-62BB-4A1D-B1DD-C9344D095749}" srcOrd="20" destOrd="0" presId="urn:microsoft.com/office/officeart/2005/8/layout/chevron1"/>
    <dgm:cxn modelId="{78192493-B15C-4A98-8D9D-917CDDA1E0F1}" type="presParOf" srcId="{536339C8-00B8-4AC1-8B03-0CED785100B7}" destId="{F0903D73-7DC4-4BB3-894C-8D2CDDEFB4F3}" srcOrd="21" destOrd="0" presId="urn:microsoft.com/office/officeart/2005/8/layout/chevron1"/>
    <dgm:cxn modelId="{8D8B8409-A150-41E7-8955-02891C07049F}" type="presParOf" srcId="{536339C8-00B8-4AC1-8B03-0CED785100B7}" destId="{DA4D1201-60D3-4CAF-ACD0-9585456CC048}" srcOrd="22" destOrd="0" presId="urn:microsoft.com/office/officeart/2005/8/layout/chevron1"/>
    <dgm:cxn modelId="{C3C505B0-CC76-410C-88EC-55915C43937B}" type="presParOf" srcId="{536339C8-00B8-4AC1-8B03-0CED785100B7}" destId="{E252BFBE-F762-48F1-A05B-B4EB48869540}" srcOrd="23" destOrd="0" presId="urn:microsoft.com/office/officeart/2005/8/layout/chevron1"/>
    <dgm:cxn modelId="{7BE5790D-616D-4B0C-BF0B-DF3C5D4CD92F}" type="presParOf" srcId="{536339C8-00B8-4AC1-8B03-0CED785100B7}" destId="{82C26527-ADF8-4D43-A4C4-0BA78204CB7D}" srcOrd="2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67EEE83-CBE8-438D-87F2-050BFD5D5FA7}" type="doc">
      <dgm:prSet loTypeId="urn:microsoft.com/office/officeart/2005/8/layout/chevron1" loCatId="process" qsTypeId="urn:microsoft.com/office/officeart/2005/8/quickstyle/3d3" qsCatId="3D" csTypeId="urn:microsoft.com/office/officeart/2005/8/colors/accent0_2" csCatId="mainScheme" phldr="1"/>
      <dgm:spPr/>
      <dgm:t>
        <a:bodyPr/>
        <a:lstStyle/>
        <a:p>
          <a:endParaRPr lang="en-US"/>
        </a:p>
      </dgm:t>
    </dgm:pt>
    <dgm:pt modelId="{0FFEF3A8-3EE2-4D3F-B0F2-181CB99BBCAA}">
      <dgm:prSet phldrT="[Text]"/>
      <dgm:spPr>
        <a:solidFill>
          <a:schemeClr val="bg1"/>
        </a:solidFill>
      </dgm:spPr>
      <dgm:t>
        <a:bodyPr/>
        <a:lstStyle/>
        <a:p>
          <a:r>
            <a:rPr lang="en-US" b="1" dirty="0" smtClean="0"/>
            <a:t>1880</a:t>
          </a:r>
          <a:endParaRPr lang="en-US" b="1" dirty="0"/>
        </a:p>
      </dgm:t>
    </dgm:pt>
    <dgm:pt modelId="{1802CAB5-88DC-4C3F-96A5-7C461B6153A3}" type="parTrans" cxnId="{8EF0AAF5-4E51-45CB-B077-BED902C345D6}">
      <dgm:prSet/>
      <dgm:spPr/>
      <dgm:t>
        <a:bodyPr/>
        <a:lstStyle/>
        <a:p>
          <a:endParaRPr lang="en-US"/>
        </a:p>
      </dgm:t>
    </dgm:pt>
    <dgm:pt modelId="{384D8C61-2031-48D5-90E5-D035698276F8}" type="sibTrans" cxnId="{8EF0AAF5-4E51-45CB-B077-BED902C345D6}">
      <dgm:prSet/>
      <dgm:spPr/>
      <dgm:t>
        <a:bodyPr/>
        <a:lstStyle/>
        <a:p>
          <a:endParaRPr lang="en-US"/>
        </a:p>
      </dgm:t>
    </dgm:pt>
    <dgm:pt modelId="{BD9C71CD-4688-4DC9-8A3F-31DDCDAE732F}">
      <dgm:prSet phldrT="[Text]"/>
      <dgm:spPr>
        <a:solidFill>
          <a:schemeClr val="bg1"/>
        </a:solidFill>
      </dgm:spPr>
      <dgm:t>
        <a:bodyPr/>
        <a:lstStyle/>
        <a:p>
          <a:r>
            <a:rPr lang="en-US" b="1" dirty="0" smtClean="0"/>
            <a:t>1890</a:t>
          </a:r>
          <a:endParaRPr lang="en-US" b="1" dirty="0"/>
        </a:p>
      </dgm:t>
    </dgm:pt>
    <dgm:pt modelId="{7BB26C19-BC98-4F39-BCCD-F85BCE6ED75D}" type="parTrans" cxnId="{3E56E0B5-0DF1-44C2-A027-AE11F3CB7D4D}">
      <dgm:prSet/>
      <dgm:spPr/>
      <dgm:t>
        <a:bodyPr/>
        <a:lstStyle/>
        <a:p>
          <a:endParaRPr lang="en-US"/>
        </a:p>
      </dgm:t>
    </dgm:pt>
    <dgm:pt modelId="{358AA4F4-B537-4FED-B46F-3BD785F2385F}" type="sibTrans" cxnId="{3E56E0B5-0DF1-44C2-A027-AE11F3CB7D4D}">
      <dgm:prSet/>
      <dgm:spPr/>
      <dgm:t>
        <a:bodyPr/>
        <a:lstStyle/>
        <a:p>
          <a:endParaRPr lang="en-US"/>
        </a:p>
      </dgm:t>
    </dgm:pt>
    <dgm:pt modelId="{692E6598-5546-424C-9BDD-6BEE08C9B9AC}">
      <dgm:prSet phldrT="[Text]"/>
      <dgm:spPr/>
      <dgm:t>
        <a:bodyPr/>
        <a:lstStyle/>
        <a:p>
          <a:r>
            <a:rPr lang="en-US" b="1" dirty="0" smtClean="0"/>
            <a:t>1960</a:t>
          </a:r>
          <a:endParaRPr lang="en-US" b="1" dirty="0"/>
        </a:p>
      </dgm:t>
    </dgm:pt>
    <dgm:pt modelId="{F7237244-B886-41C9-850C-CCE588AA61FA}" type="parTrans" cxnId="{AB6F56B3-5B31-4C09-BE0A-E4FA25F73A23}">
      <dgm:prSet/>
      <dgm:spPr/>
      <dgm:t>
        <a:bodyPr/>
        <a:lstStyle/>
        <a:p>
          <a:endParaRPr lang="en-US"/>
        </a:p>
      </dgm:t>
    </dgm:pt>
    <dgm:pt modelId="{D7A4D25C-8296-436F-9D47-468A5970FCCF}" type="sibTrans" cxnId="{AB6F56B3-5B31-4C09-BE0A-E4FA25F73A23}">
      <dgm:prSet/>
      <dgm:spPr/>
      <dgm:t>
        <a:bodyPr/>
        <a:lstStyle/>
        <a:p>
          <a:endParaRPr lang="en-US"/>
        </a:p>
      </dgm:t>
    </dgm:pt>
    <dgm:pt modelId="{521D49F7-CDC1-4831-9EA2-58B7581E6E3B}">
      <dgm:prSet/>
      <dgm:spPr>
        <a:solidFill>
          <a:schemeClr val="bg1"/>
        </a:solidFill>
      </dgm:spPr>
      <dgm:t>
        <a:bodyPr/>
        <a:lstStyle/>
        <a:p>
          <a:r>
            <a:rPr lang="en-US" b="1" dirty="0" smtClean="0"/>
            <a:t>1900</a:t>
          </a:r>
          <a:endParaRPr lang="en-US" b="1" dirty="0"/>
        </a:p>
      </dgm:t>
    </dgm:pt>
    <dgm:pt modelId="{BAA2A5F6-9B89-4AC6-A3ED-859FCDA26ED6}" type="parTrans" cxnId="{F73D1AA3-9F95-4EDE-AD54-EDB7131A00E4}">
      <dgm:prSet/>
      <dgm:spPr/>
      <dgm:t>
        <a:bodyPr/>
        <a:lstStyle/>
        <a:p>
          <a:endParaRPr lang="en-US"/>
        </a:p>
      </dgm:t>
    </dgm:pt>
    <dgm:pt modelId="{FFD43D59-1817-47DD-83CE-18FFBED38568}" type="sibTrans" cxnId="{F73D1AA3-9F95-4EDE-AD54-EDB7131A00E4}">
      <dgm:prSet/>
      <dgm:spPr/>
      <dgm:t>
        <a:bodyPr/>
        <a:lstStyle/>
        <a:p>
          <a:endParaRPr lang="en-US"/>
        </a:p>
      </dgm:t>
    </dgm:pt>
    <dgm:pt modelId="{D908DBC1-C181-465F-9095-6C583086FD84}">
      <dgm:prSet/>
      <dgm:spPr>
        <a:solidFill>
          <a:schemeClr val="bg1"/>
        </a:solidFill>
      </dgm:spPr>
      <dgm:t>
        <a:bodyPr/>
        <a:lstStyle/>
        <a:p>
          <a:r>
            <a:rPr lang="en-US" b="1" dirty="0" smtClean="0"/>
            <a:t>1910</a:t>
          </a:r>
          <a:endParaRPr lang="en-US" b="1" dirty="0"/>
        </a:p>
      </dgm:t>
    </dgm:pt>
    <dgm:pt modelId="{6F6084A1-1E59-4A28-BAF7-2E91B54C5193}" type="parTrans" cxnId="{A0175A92-3874-4BFC-950A-FA16C0D1A0D9}">
      <dgm:prSet/>
      <dgm:spPr/>
      <dgm:t>
        <a:bodyPr/>
        <a:lstStyle/>
        <a:p>
          <a:endParaRPr lang="en-US"/>
        </a:p>
      </dgm:t>
    </dgm:pt>
    <dgm:pt modelId="{99949E26-2EE4-4D7E-9377-06F403A37A61}" type="sibTrans" cxnId="{A0175A92-3874-4BFC-950A-FA16C0D1A0D9}">
      <dgm:prSet/>
      <dgm:spPr/>
      <dgm:t>
        <a:bodyPr/>
        <a:lstStyle/>
        <a:p>
          <a:endParaRPr lang="en-US"/>
        </a:p>
      </dgm:t>
    </dgm:pt>
    <dgm:pt modelId="{B13BACD1-9C48-47DA-BFC6-B3F6A6DDE168}">
      <dgm:prSet/>
      <dgm:spPr>
        <a:solidFill>
          <a:schemeClr val="bg1"/>
        </a:solidFill>
      </dgm:spPr>
      <dgm:t>
        <a:bodyPr/>
        <a:lstStyle/>
        <a:p>
          <a:r>
            <a:rPr lang="en-US" b="1" dirty="0" smtClean="0"/>
            <a:t>1920</a:t>
          </a:r>
          <a:endParaRPr lang="en-US" b="1" dirty="0"/>
        </a:p>
      </dgm:t>
    </dgm:pt>
    <dgm:pt modelId="{D2066493-CBA8-43E9-AABE-62C3F796F847}" type="parTrans" cxnId="{DEF31889-C255-40EF-9519-804F8CF52309}">
      <dgm:prSet/>
      <dgm:spPr/>
      <dgm:t>
        <a:bodyPr/>
        <a:lstStyle/>
        <a:p>
          <a:endParaRPr lang="en-US"/>
        </a:p>
      </dgm:t>
    </dgm:pt>
    <dgm:pt modelId="{390F610F-B180-4169-8D5D-47D91938D2FA}" type="sibTrans" cxnId="{DEF31889-C255-40EF-9519-804F8CF52309}">
      <dgm:prSet/>
      <dgm:spPr/>
      <dgm:t>
        <a:bodyPr/>
        <a:lstStyle/>
        <a:p>
          <a:endParaRPr lang="en-US"/>
        </a:p>
      </dgm:t>
    </dgm:pt>
    <dgm:pt modelId="{37D0F60A-539D-4999-8891-99515BCCACEC}">
      <dgm:prSet/>
      <dgm:spPr>
        <a:solidFill>
          <a:srgbClr val="FFFF00"/>
        </a:solidFill>
      </dgm:spPr>
      <dgm:t>
        <a:bodyPr/>
        <a:lstStyle/>
        <a:p>
          <a:r>
            <a:rPr lang="en-US" b="1" dirty="0" smtClean="0"/>
            <a:t>1930</a:t>
          </a:r>
          <a:endParaRPr lang="en-US" b="1" dirty="0"/>
        </a:p>
      </dgm:t>
    </dgm:pt>
    <dgm:pt modelId="{0BD5238C-9E49-41B8-8496-C405B44EFDF1}" type="parTrans" cxnId="{3519C750-5C02-4BE2-8AF9-E99CA1CDAD71}">
      <dgm:prSet/>
      <dgm:spPr/>
      <dgm:t>
        <a:bodyPr/>
        <a:lstStyle/>
        <a:p>
          <a:endParaRPr lang="en-US"/>
        </a:p>
      </dgm:t>
    </dgm:pt>
    <dgm:pt modelId="{B83B72A1-245A-423B-B006-58FB33D1258E}" type="sibTrans" cxnId="{3519C750-5C02-4BE2-8AF9-E99CA1CDAD71}">
      <dgm:prSet/>
      <dgm:spPr/>
      <dgm:t>
        <a:bodyPr/>
        <a:lstStyle/>
        <a:p>
          <a:endParaRPr lang="en-US"/>
        </a:p>
      </dgm:t>
    </dgm:pt>
    <dgm:pt modelId="{9649284B-7B99-4472-8023-DE66FE3E1EC2}">
      <dgm:prSet/>
      <dgm:spPr>
        <a:solidFill>
          <a:srgbClr val="FFFF00"/>
        </a:solidFill>
      </dgm:spPr>
      <dgm:t>
        <a:bodyPr/>
        <a:lstStyle/>
        <a:p>
          <a:r>
            <a:rPr lang="en-US" b="1" dirty="0" smtClean="0"/>
            <a:t>1940</a:t>
          </a:r>
          <a:endParaRPr lang="en-US" b="1" dirty="0"/>
        </a:p>
      </dgm:t>
    </dgm:pt>
    <dgm:pt modelId="{5A630BEF-8999-46EB-AF44-03C66BC9D05F}" type="parTrans" cxnId="{DC372E40-15AA-4F82-A7BA-A9FD403044FF}">
      <dgm:prSet/>
      <dgm:spPr/>
      <dgm:t>
        <a:bodyPr/>
        <a:lstStyle/>
        <a:p>
          <a:endParaRPr lang="en-US"/>
        </a:p>
      </dgm:t>
    </dgm:pt>
    <dgm:pt modelId="{C774B2D0-D2C0-4969-88C8-504C92E6B02E}" type="sibTrans" cxnId="{DC372E40-15AA-4F82-A7BA-A9FD403044FF}">
      <dgm:prSet/>
      <dgm:spPr/>
      <dgm:t>
        <a:bodyPr/>
        <a:lstStyle/>
        <a:p>
          <a:endParaRPr lang="en-US"/>
        </a:p>
      </dgm:t>
    </dgm:pt>
    <dgm:pt modelId="{28D38480-8551-4AD9-81E6-926F4A2ADD44}">
      <dgm:prSet/>
      <dgm:spPr/>
      <dgm:t>
        <a:bodyPr/>
        <a:lstStyle/>
        <a:p>
          <a:r>
            <a:rPr lang="en-US" b="1" dirty="0" smtClean="0"/>
            <a:t>1950</a:t>
          </a:r>
          <a:endParaRPr lang="en-US" b="1" dirty="0"/>
        </a:p>
      </dgm:t>
    </dgm:pt>
    <dgm:pt modelId="{C0B789AA-713E-4534-9670-F600D15FFF2A}" type="parTrans" cxnId="{B9A35F02-4B7B-4646-8B41-9FCE00FC07AA}">
      <dgm:prSet/>
      <dgm:spPr/>
      <dgm:t>
        <a:bodyPr/>
        <a:lstStyle/>
        <a:p>
          <a:endParaRPr lang="en-US"/>
        </a:p>
      </dgm:t>
    </dgm:pt>
    <dgm:pt modelId="{8D15749D-32EE-4FFA-BA77-94D657D51480}" type="sibTrans" cxnId="{B9A35F02-4B7B-4646-8B41-9FCE00FC07AA}">
      <dgm:prSet/>
      <dgm:spPr/>
      <dgm:t>
        <a:bodyPr/>
        <a:lstStyle/>
        <a:p>
          <a:endParaRPr lang="en-US"/>
        </a:p>
      </dgm:t>
    </dgm:pt>
    <dgm:pt modelId="{383E6FDA-F16D-4DC1-BA89-6214EBF62B28}">
      <dgm:prSet/>
      <dgm:spPr/>
      <dgm:t>
        <a:bodyPr/>
        <a:lstStyle/>
        <a:p>
          <a:r>
            <a:rPr lang="en-US" b="1" dirty="0" smtClean="0"/>
            <a:t>1970</a:t>
          </a:r>
          <a:endParaRPr lang="en-US" b="1" dirty="0"/>
        </a:p>
      </dgm:t>
    </dgm:pt>
    <dgm:pt modelId="{A485BF7A-EE09-4E55-A14C-414275DC6F5E}" type="parTrans" cxnId="{2C0CBDC1-0F3E-4ECD-BE98-30A056B8A80A}">
      <dgm:prSet/>
      <dgm:spPr/>
      <dgm:t>
        <a:bodyPr/>
        <a:lstStyle/>
        <a:p>
          <a:endParaRPr lang="en-US"/>
        </a:p>
      </dgm:t>
    </dgm:pt>
    <dgm:pt modelId="{E2F4EB33-F0AA-4290-89EE-2C5063D521F1}" type="sibTrans" cxnId="{2C0CBDC1-0F3E-4ECD-BE98-30A056B8A80A}">
      <dgm:prSet/>
      <dgm:spPr/>
      <dgm:t>
        <a:bodyPr/>
        <a:lstStyle/>
        <a:p>
          <a:endParaRPr lang="en-US"/>
        </a:p>
      </dgm:t>
    </dgm:pt>
    <dgm:pt modelId="{36ACC8A3-79EA-4B68-9EC6-6F79DA82A815}">
      <dgm:prSet/>
      <dgm:spPr/>
      <dgm:t>
        <a:bodyPr/>
        <a:lstStyle/>
        <a:p>
          <a:r>
            <a:rPr lang="en-US" b="1" dirty="0" smtClean="0"/>
            <a:t>1980</a:t>
          </a:r>
          <a:endParaRPr lang="en-US" b="1" dirty="0"/>
        </a:p>
      </dgm:t>
    </dgm:pt>
    <dgm:pt modelId="{F451A5E3-91B3-49FD-9B14-5727AF76E6E3}" type="parTrans" cxnId="{7C5106B2-3EB1-4C4C-8F48-82083452AFC1}">
      <dgm:prSet/>
      <dgm:spPr/>
      <dgm:t>
        <a:bodyPr/>
        <a:lstStyle/>
        <a:p>
          <a:endParaRPr lang="en-US"/>
        </a:p>
      </dgm:t>
    </dgm:pt>
    <dgm:pt modelId="{1E716F74-15EB-4DB5-9778-8C47F22450CD}" type="sibTrans" cxnId="{7C5106B2-3EB1-4C4C-8F48-82083452AFC1}">
      <dgm:prSet/>
      <dgm:spPr/>
      <dgm:t>
        <a:bodyPr/>
        <a:lstStyle/>
        <a:p>
          <a:endParaRPr lang="en-US"/>
        </a:p>
      </dgm:t>
    </dgm:pt>
    <dgm:pt modelId="{A58AC033-4F87-4578-8695-8FE9AF3E6EE3}">
      <dgm:prSet/>
      <dgm:spPr/>
      <dgm:t>
        <a:bodyPr/>
        <a:lstStyle/>
        <a:p>
          <a:r>
            <a:rPr lang="en-US" b="1" dirty="0" smtClean="0"/>
            <a:t>1990</a:t>
          </a:r>
          <a:endParaRPr lang="en-US" b="1" dirty="0"/>
        </a:p>
      </dgm:t>
    </dgm:pt>
    <dgm:pt modelId="{9E8455E8-89B3-4085-B8BE-0061DFE77625}" type="parTrans" cxnId="{F2C78262-4BB4-4334-9221-44FF2FC8E9A8}">
      <dgm:prSet/>
      <dgm:spPr/>
      <dgm:t>
        <a:bodyPr/>
        <a:lstStyle/>
        <a:p>
          <a:endParaRPr lang="en-US"/>
        </a:p>
      </dgm:t>
    </dgm:pt>
    <dgm:pt modelId="{CB734DC7-056F-4654-8229-2EABD2DB0192}" type="sibTrans" cxnId="{F2C78262-4BB4-4334-9221-44FF2FC8E9A8}">
      <dgm:prSet/>
      <dgm:spPr/>
      <dgm:t>
        <a:bodyPr/>
        <a:lstStyle/>
        <a:p>
          <a:endParaRPr lang="en-US"/>
        </a:p>
      </dgm:t>
    </dgm:pt>
    <dgm:pt modelId="{6272488B-385D-4863-B568-31C09776848D}">
      <dgm:prSet/>
      <dgm:spPr/>
      <dgm:t>
        <a:bodyPr/>
        <a:lstStyle/>
        <a:p>
          <a:r>
            <a:rPr lang="en-US" b="1" dirty="0" smtClean="0"/>
            <a:t>2000</a:t>
          </a:r>
          <a:endParaRPr lang="en-US" b="1" dirty="0"/>
        </a:p>
      </dgm:t>
    </dgm:pt>
    <dgm:pt modelId="{6F305793-2AAD-448A-A260-A7AE85F88917}" type="parTrans" cxnId="{40C2F12D-4643-41AB-9D58-D87A92C94937}">
      <dgm:prSet/>
      <dgm:spPr/>
      <dgm:t>
        <a:bodyPr/>
        <a:lstStyle/>
        <a:p>
          <a:endParaRPr lang="en-US"/>
        </a:p>
      </dgm:t>
    </dgm:pt>
    <dgm:pt modelId="{F12764A9-7ED7-4FE1-982D-AFEC42DF9E5A}" type="sibTrans" cxnId="{40C2F12D-4643-41AB-9D58-D87A92C94937}">
      <dgm:prSet/>
      <dgm:spPr/>
      <dgm:t>
        <a:bodyPr/>
        <a:lstStyle/>
        <a:p>
          <a:endParaRPr lang="en-US"/>
        </a:p>
      </dgm:t>
    </dgm:pt>
    <dgm:pt modelId="{536339C8-00B8-4AC1-8B03-0CED785100B7}" type="pres">
      <dgm:prSet presAssocID="{467EEE83-CBE8-438D-87F2-050BFD5D5FA7}" presName="Name0" presStyleCnt="0">
        <dgm:presLayoutVars>
          <dgm:dir/>
          <dgm:animLvl val="lvl"/>
          <dgm:resizeHandles val="exact"/>
        </dgm:presLayoutVars>
      </dgm:prSet>
      <dgm:spPr/>
      <dgm:t>
        <a:bodyPr/>
        <a:lstStyle/>
        <a:p>
          <a:endParaRPr lang="en-US"/>
        </a:p>
      </dgm:t>
    </dgm:pt>
    <dgm:pt modelId="{F365D2A6-5BA5-4C34-A7CA-258558EE6832}" type="pres">
      <dgm:prSet presAssocID="{0FFEF3A8-3EE2-4D3F-B0F2-181CB99BBCAA}" presName="parTxOnly" presStyleLbl="node1" presStyleIdx="0" presStyleCnt="13" custAng="5400000" custScaleY="126646" custLinFactY="-339109" custLinFactNeighborX="3881" custLinFactNeighborY="-400000">
        <dgm:presLayoutVars>
          <dgm:chMax val="0"/>
          <dgm:chPref val="0"/>
          <dgm:bulletEnabled val="1"/>
        </dgm:presLayoutVars>
      </dgm:prSet>
      <dgm:spPr/>
      <dgm:t>
        <a:bodyPr/>
        <a:lstStyle/>
        <a:p>
          <a:endParaRPr lang="en-US"/>
        </a:p>
      </dgm:t>
    </dgm:pt>
    <dgm:pt modelId="{FF5109CE-04F2-4265-A946-54A8337DC369}" type="pres">
      <dgm:prSet presAssocID="{384D8C61-2031-48D5-90E5-D035698276F8}" presName="parTxOnlySpace" presStyleCnt="0"/>
      <dgm:spPr/>
    </dgm:pt>
    <dgm:pt modelId="{C74B6854-93B6-4071-9BEF-1222682C043D}" type="pres">
      <dgm:prSet presAssocID="{BD9C71CD-4688-4DC9-8A3F-31DDCDAE732F}" presName="parTxOnly" presStyleLbl="node1" presStyleIdx="1" presStyleCnt="13" custAng="5400000" custScaleY="126646" custLinFactX="-79612" custLinFactY="-200000" custLinFactNeighborX="-100000" custLinFactNeighborY="-285788">
        <dgm:presLayoutVars>
          <dgm:chMax val="0"/>
          <dgm:chPref val="0"/>
          <dgm:bulletEnabled val="1"/>
        </dgm:presLayoutVars>
      </dgm:prSet>
      <dgm:spPr/>
      <dgm:t>
        <a:bodyPr/>
        <a:lstStyle/>
        <a:p>
          <a:endParaRPr lang="en-US"/>
        </a:p>
      </dgm:t>
    </dgm:pt>
    <dgm:pt modelId="{D95DE067-F163-4DCF-AA9F-1DF4B8E294FF}" type="pres">
      <dgm:prSet presAssocID="{358AA4F4-B537-4FED-B46F-3BD785F2385F}" presName="parTxOnlySpace" presStyleCnt="0"/>
      <dgm:spPr/>
    </dgm:pt>
    <dgm:pt modelId="{D70FA405-8EAD-4767-AC22-91FBC7982BDB}" type="pres">
      <dgm:prSet presAssocID="{521D49F7-CDC1-4831-9EA2-58B7581E6E3B}" presName="parTxOnly" presStyleLbl="node1" presStyleIdx="2" presStyleCnt="13" custAng="5400000" custScaleY="126646" custLinFactX="-159612" custLinFactY="-100000" custLinFactNeighborX="-200000" custLinFactNeighborY="-132467">
        <dgm:presLayoutVars>
          <dgm:chMax val="0"/>
          <dgm:chPref val="0"/>
          <dgm:bulletEnabled val="1"/>
        </dgm:presLayoutVars>
      </dgm:prSet>
      <dgm:spPr/>
      <dgm:t>
        <a:bodyPr/>
        <a:lstStyle/>
        <a:p>
          <a:endParaRPr lang="en-US"/>
        </a:p>
      </dgm:t>
    </dgm:pt>
    <dgm:pt modelId="{C0F3A40F-4AF3-4DF8-AB35-4B48814B2032}" type="pres">
      <dgm:prSet presAssocID="{FFD43D59-1817-47DD-83CE-18FFBED38568}" presName="parTxOnlySpace" presStyleCnt="0"/>
      <dgm:spPr/>
    </dgm:pt>
    <dgm:pt modelId="{1AF7528E-4062-4D19-954F-6E1E45F5E236}" type="pres">
      <dgm:prSet presAssocID="{D908DBC1-C181-465F-9095-6C583086FD84}" presName="parTxOnly" presStyleLbl="node1" presStyleIdx="3" presStyleCnt="13" custAng="5400000" custScaleY="126646" custLinFactX="-239606" custLinFactNeighborX="-300000" custLinFactNeighborY="20853">
        <dgm:presLayoutVars>
          <dgm:chMax val="0"/>
          <dgm:chPref val="0"/>
          <dgm:bulletEnabled val="1"/>
        </dgm:presLayoutVars>
      </dgm:prSet>
      <dgm:spPr/>
      <dgm:t>
        <a:bodyPr/>
        <a:lstStyle/>
        <a:p>
          <a:endParaRPr lang="en-US"/>
        </a:p>
      </dgm:t>
    </dgm:pt>
    <dgm:pt modelId="{AF7DD5FF-B17E-4A40-89DB-9449471B59B5}" type="pres">
      <dgm:prSet presAssocID="{99949E26-2EE4-4D7E-9377-06F403A37A61}" presName="parTxOnlySpace" presStyleCnt="0"/>
      <dgm:spPr/>
    </dgm:pt>
    <dgm:pt modelId="{CF8722A6-1E7A-4413-A6EC-63161DA21280}" type="pres">
      <dgm:prSet presAssocID="{B13BACD1-9C48-47DA-BFC6-B3F6A6DDE168}" presName="parTxOnly" presStyleLbl="node1" presStyleIdx="4" presStyleCnt="13" custAng="5400000" custScaleY="126646" custLinFactX="-319612" custLinFactY="100000" custLinFactNeighborX="-400000" custLinFactNeighborY="199506">
        <dgm:presLayoutVars>
          <dgm:chMax val="0"/>
          <dgm:chPref val="0"/>
          <dgm:bulletEnabled val="1"/>
        </dgm:presLayoutVars>
      </dgm:prSet>
      <dgm:spPr/>
      <dgm:t>
        <a:bodyPr/>
        <a:lstStyle/>
        <a:p>
          <a:endParaRPr lang="en-US"/>
        </a:p>
      </dgm:t>
    </dgm:pt>
    <dgm:pt modelId="{48923792-7EE7-4804-B35C-B060D0E71352}" type="pres">
      <dgm:prSet presAssocID="{390F610F-B180-4169-8D5D-47D91938D2FA}" presName="parTxOnlySpace" presStyleCnt="0"/>
      <dgm:spPr/>
    </dgm:pt>
    <dgm:pt modelId="{A3775D5D-4B7B-49D1-A268-C93035410619}" type="pres">
      <dgm:prSet presAssocID="{37D0F60A-539D-4999-8891-99515BCCACEC}" presName="parTxOnly" presStyleLbl="node1" presStyleIdx="5" presStyleCnt="13" custAng="5400000" custScaleY="126646" custLinFactX="-400000" custLinFactY="278159" custLinFactNeighborX="-496118" custLinFactNeighborY="300000">
        <dgm:presLayoutVars>
          <dgm:chMax val="0"/>
          <dgm:chPref val="0"/>
          <dgm:bulletEnabled val="1"/>
        </dgm:presLayoutVars>
      </dgm:prSet>
      <dgm:spPr/>
      <dgm:t>
        <a:bodyPr/>
        <a:lstStyle/>
        <a:p>
          <a:endParaRPr lang="en-US"/>
        </a:p>
      </dgm:t>
    </dgm:pt>
    <dgm:pt modelId="{1C4466AE-5E69-4FCE-B88A-A6493EBD83E9}" type="pres">
      <dgm:prSet presAssocID="{B83B72A1-245A-423B-B006-58FB33D1258E}" presName="parTxOnlySpace" presStyleCnt="0"/>
      <dgm:spPr/>
    </dgm:pt>
    <dgm:pt modelId="{B14D1092-504E-49CB-90E1-B59A83DA1301}" type="pres">
      <dgm:prSet presAssocID="{9649284B-7B99-4472-8023-DE66FE3E1EC2}" presName="parTxOnly" presStyleLbl="node1" presStyleIdx="6" presStyleCnt="13" custScaleY="126646" custLinFactX="-423751" custLinFactY="376149" custLinFactNeighborX="-500000" custLinFactNeighborY="400000">
        <dgm:presLayoutVars>
          <dgm:chMax val="0"/>
          <dgm:chPref val="0"/>
          <dgm:bulletEnabled val="1"/>
        </dgm:presLayoutVars>
      </dgm:prSet>
      <dgm:spPr/>
      <dgm:t>
        <a:bodyPr/>
        <a:lstStyle/>
        <a:p>
          <a:endParaRPr lang="en-US"/>
        </a:p>
      </dgm:t>
    </dgm:pt>
    <dgm:pt modelId="{7CFF11BC-8502-47A0-AF3B-552C1599EE56}" type="pres">
      <dgm:prSet presAssocID="{C774B2D0-D2C0-4969-88C8-504C92E6B02E}" presName="parTxOnlySpace" presStyleCnt="0"/>
      <dgm:spPr/>
    </dgm:pt>
    <dgm:pt modelId="{5BE689AB-9FBE-4DAF-8C85-E7E8BF7E4FE4}" type="pres">
      <dgm:prSet presAssocID="{28D38480-8551-4AD9-81E6-926F4A2ADD44}" presName="parTxOnly" presStyleLbl="node1" presStyleIdx="7" presStyleCnt="13" custScaleY="126646" custLinFactX="-411753" custLinFactY="376149" custLinFactNeighborX="-500000" custLinFactNeighborY="400000">
        <dgm:presLayoutVars>
          <dgm:chMax val="0"/>
          <dgm:chPref val="0"/>
          <dgm:bulletEnabled val="1"/>
        </dgm:presLayoutVars>
      </dgm:prSet>
      <dgm:spPr/>
      <dgm:t>
        <a:bodyPr/>
        <a:lstStyle/>
        <a:p>
          <a:endParaRPr lang="en-US"/>
        </a:p>
      </dgm:t>
    </dgm:pt>
    <dgm:pt modelId="{5F02F484-0A16-4E79-AD4D-BDB46EE2955D}" type="pres">
      <dgm:prSet presAssocID="{8D15749D-32EE-4FFA-BA77-94D657D51480}" presName="parTxOnlySpace" presStyleCnt="0"/>
      <dgm:spPr/>
    </dgm:pt>
    <dgm:pt modelId="{35DC2812-F06C-41BB-97CD-1C155F2E22D9}" type="pres">
      <dgm:prSet presAssocID="{692E6598-5546-424C-9BDD-6BEE08C9B9AC}" presName="parTxOnly" presStyleLbl="node1" presStyleIdx="8" presStyleCnt="13" custScaleY="126646" custLinFactX="-401753" custLinFactY="369803" custLinFactNeighborX="-500000" custLinFactNeighborY="400000">
        <dgm:presLayoutVars>
          <dgm:chMax val="0"/>
          <dgm:chPref val="0"/>
          <dgm:bulletEnabled val="1"/>
        </dgm:presLayoutVars>
      </dgm:prSet>
      <dgm:spPr/>
      <dgm:t>
        <a:bodyPr/>
        <a:lstStyle/>
        <a:p>
          <a:endParaRPr lang="en-US"/>
        </a:p>
      </dgm:t>
    </dgm:pt>
    <dgm:pt modelId="{FA054CA0-703D-4013-93F3-A6ED86AC7AC8}" type="pres">
      <dgm:prSet presAssocID="{D7A4D25C-8296-436F-9D47-468A5970FCCF}" presName="parTxOnlySpace" presStyleCnt="0"/>
      <dgm:spPr/>
    </dgm:pt>
    <dgm:pt modelId="{C4B948A5-B522-42E4-9EFF-E9FCD084AE02}" type="pres">
      <dgm:prSet presAssocID="{383E6FDA-F16D-4DC1-BA89-6214EBF62B28}" presName="parTxOnly" presStyleLbl="node1" presStyleIdx="9" presStyleCnt="13" custScaleY="126646" custLinFactX="-400000" custLinFactY="369803" custLinFactNeighborX="-404248" custLinFactNeighborY="400000">
        <dgm:presLayoutVars>
          <dgm:chMax val="0"/>
          <dgm:chPref val="0"/>
          <dgm:bulletEnabled val="1"/>
        </dgm:presLayoutVars>
      </dgm:prSet>
      <dgm:spPr/>
      <dgm:t>
        <a:bodyPr/>
        <a:lstStyle/>
        <a:p>
          <a:endParaRPr lang="en-US"/>
        </a:p>
      </dgm:t>
    </dgm:pt>
    <dgm:pt modelId="{E345C77E-D1B1-45BC-9661-D56DA1ED55ED}" type="pres">
      <dgm:prSet presAssocID="{E2F4EB33-F0AA-4290-89EE-2C5063D521F1}" presName="parTxOnlySpace" presStyleCnt="0"/>
      <dgm:spPr/>
    </dgm:pt>
    <dgm:pt modelId="{BDD13D82-62BB-4A1D-B1DD-C9344D095749}" type="pres">
      <dgm:prSet presAssocID="{36ACC8A3-79EA-4B68-9EC6-6F79DA82A815}" presName="parTxOnly" presStyleLbl="node1" presStyleIdx="10" presStyleCnt="13" custScaleY="126646" custLinFactX="-389096" custLinFactY="369817" custLinFactNeighborX="-400000" custLinFactNeighborY="400000">
        <dgm:presLayoutVars>
          <dgm:chMax val="0"/>
          <dgm:chPref val="0"/>
          <dgm:bulletEnabled val="1"/>
        </dgm:presLayoutVars>
      </dgm:prSet>
      <dgm:spPr/>
      <dgm:t>
        <a:bodyPr/>
        <a:lstStyle/>
        <a:p>
          <a:endParaRPr lang="en-US"/>
        </a:p>
      </dgm:t>
    </dgm:pt>
    <dgm:pt modelId="{F0903D73-7DC4-4BB3-894C-8D2CDDEFB4F3}" type="pres">
      <dgm:prSet presAssocID="{1E716F74-15EB-4DB5-9778-8C47F22450CD}" presName="parTxOnlySpace" presStyleCnt="0"/>
      <dgm:spPr/>
    </dgm:pt>
    <dgm:pt modelId="{DA4D1201-60D3-4CAF-ACD0-9585456CC048}" type="pres">
      <dgm:prSet presAssocID="{A58AC033-4F87-4578-8695-8FE9AF3E6EE3}" presName="parTxOnly" presStyleLbl="node1" presStyleIdx="11" presStyleCnt="13" custScaleY="126646" custLinFactX="-376440" custLinFactY="369803" custLinFactNeighborX="-400000" custLinFactNeighborY="400000">
        <dgm:presLayoutVars>
          <dgm:chMax val="0"/>
          <dgm:chPref val="0"/>
          <dgm:bulletEnabled val="1"/>
        </dgm:presLayoutVars>
      </dgm:prSet>
      <dgm:spPr/>
      <dgm:t>
        <a:bodyPr/>
        <a:lstStyle/>
        <a:p>
          <a:endParaRPr lang="en-US"/>
        </a:p>
      </dgm:t>
    </dgm:pt>
    <dgm:pt modelId="{E252BFBE-F762-48F1-A05B-B4EB48869540}" type="pres">
      <dgm:prSet presAssocID="{CB734DC7-056F-4654-8229-2EABD2DB0192}" presName="parTxOnlySpace" presStyleCnt="0"/>
      <dgm:spPr/>
    </dgm:pt>
    <dgm:pt modelId="{82C26527-ADF8-4D43-A4C4-0BA78204CB7D}" type="pres">
      <dgm:prSet presAssocID="{6272488B-385D-4863-B568-31C09776848D}" presName="parTxOnly" presStyleLbl="node1" presStyleIdx="12" presStyleCnt="13" custScaleY="126646" custLinFactX="-356307" custLinFactY="369803" custLinFactNeighborX="-400000" custLinFactNeighborY="400000">
        <dgm:presLayoutVars>
          <dgm:chMax val="0"/>
          <dgm:chPref val="0"/>
          <dgm:bulletEnabled val="1"/>
        </dgm:presLayoutVars>
      </dgm:prSet>
      <dgm:spPr/>
      <dgm:t>
        <a:bodyPr/>
        <a:lstStyle/>
        <a:p>
          <a:endParaRPr lang="en-US"/>
        </a:p>
      </dgm:t>
    </dgm:pt>
  </dgm:ptLst>
  <dgm:cxnLst>
    <dgm:cxn modelId="{3519C750-5C02-4BE2-8AF9-E99CA1CDAD71}" srcId="{467EEE83-CBE8-438D-87F2-050BFD5D5FA7}" destId="{37D0F60A-539D-4999-8891-99515BCCACEC}" srcOrd="5" destOrd="0" parTransId="{0BD5238C-9E49-41B8-8496-C405B44EFDF1}" sibTransId="{B83B72A1-245A-423B-B006-58FB33D1258E}"/>
    <dgm:cxn modelId="{82BE8FE3-2719-4AED-B78F-16F7912F1103}" type="presOf" srcId="{692E6598-5546-424C-9BDD-6BEE08C9B9AC}" destId="{35DC2812-F06C-41BB-97CD-1C155F2E22D9}" srcOrd="0" destOrd="0" presId="urn:microsoft.com/office/officeart/2005/8/layout/chevron1"/>
    <dgm:cxn modelId="{93116315-2097-4980-8EB7-B754A87C18FE}" type="presOf" srcId="{28D38480-8551-4AD9-81E6-926F4A2ADD44}" destId="{5BE689AB-9FBE-4DAF-8C85-E7E8BF7E4FE4}" srcOrd="0" destOrd="0" presId="urn:microsoft.com/office/officeart/2005/8/layout/chevron1"/>
    <dgm:cxn modelId="{44B59AFF-DB69-43AA-8CFD-69DCC8A79A50}" type="presOf" srcId="{37D0F60A-539D-4999-8891-99515BCCACEC}" destId="{A3775D5D-4B7B-49D1-A268-C93035410619}" srcOrd="0" destOrd="0" presId="urn:microsoft.com/office/officeart/2005/8/layout/chevron1"/>
    <dgm:cxn modelId="{40C2F12D-4643-41AB-9D58-D87A92C94937}" srcId="{467EEE83-CBE8-438D-87F2-050BFD5D5FA7}" destId="{6272488B-385D-4863-B568-31C09776848D}" srcOrd="12" destOrd="0" parTransId="{6F305793-2AAD-448A-A260-A7AE85F88917}" sibTransId="{F12764A9-7ED7-4FE1-982D-AFEC42DF9E5A}"/>
    <dgm:cxn modelId="{DEF31889-C255-40EF-9519-804F8CF52309}" srcId="{467EEE83-CBE8-438D-87F2-050BFD5D5FA7}" destId="{B13BACD1-9C48-47DA-BFC6-B3F6A6DDE168}" srcOrd="4" destOrd="0" parTransId="{D2066493-CBA8-43E9-AABE-62C3F796F847}" sibTransId="{390F610F-B180-4169-8D5D-47D91938D2FA}"/>
    <dgm:cxn modelId="{AB17AFFC-9B8D-4EF0-B26B-1D68DC51A00C}" type="presOf" srcId="{9649284B-7B99-4472-8023-DE66FE3E1EC2}" destId="{B14D1092-504E-49CB-90E1-B59A83DA1301}" srcOrd="0" destOrd="0" presId="urn:microsoft.com/office/officeart/2005/8/layout/chevron1"/>
    <dgm:cxn modelId="{F2C78262-4BB4-4334-9221-44FF2FC8E9A8}" srcId="{467EEE83-CBE8-438D-87F2-050BFD5D5FA7}" destId="{A58AC033-4F87-4578-8695-8FE9AF3E6EE3}" srcOrd="11" destOrd="0" parTransId="{9E8455E8-89B3-4085-B8BE-0061DFE77625}" sibTransId="{CB734DC7-056F-4654-8229-2EABD2DB0192}"/>
    <dgm:cxn modelId="{0C28A91B-222A-4215-A4E4-5C5D090E1631}" type="presOf" srcId="{467EEE83-CBE8-438D-87F2-050BFD5D5FA7}" destId="{536339C8-00B8-4AC1-8B03-0CED785100B7}" srcOrd="0" destOrd="0" presId="urn:microsoft.com/office/officeart/2005/8/layout/chevron1"/>
    <dgm:cxn modelId="{A0175A92-3874-4BFC-950A-FA16C0D1A0D9}" srcId="{467EEE83-CBE8-438D-87F2-050BFD5D5FA7}" destId="{D908DBC1-C181-465F-9095-6C583086FD84}" srcOrd="3" destOrd="0" parTransId="{6F6084A1-1E59-4A28-BAF7-2E91B54C5193}" sibTransId="{99949E26-2EE4-4D7E-9377-06F403A37A61}"/>
    <dgm:cxn modelId="{061DEAF3-6095-474E-8B26-4EBD721E0989}" type="presOf" srcId="{36ACC8A3-79EA-4B68-9EC6-6F79DA82A815}" destId="{BDD13D82-62BB-4A1D-B1DD-C9344D095749}" srcOrd="0" destOrd="0" presId="urn:microsoft.com/office/officeart/2005/8/layout/chevron1"/>
    <dgm:cxn modelId="{8FDE323A-EED2-4C1C-8495-F8B17958A002}" type="presOf" srcId="{B13BACD1-9C48-47DA-BFC6-B3F6A6DDE168}" destId="{CF8722A6-1E7A-4413-A6EC-63161DA21280}" srcOrd="0" destOrd="0" presId="urn:microsoft.com/office/officeart/2005/8/layout/chevron1"/>
    <dgm:cxn modelId="{F5867222-C823-489A-B921-99AF591E22C7}" type="presOf" srcId="{D908DBC1-C181-465F-9095-6C583086FD84}" destId="{1AF7528E-4062-4D19-954F-6E1E45F5E236}" srcOrd="0" destOrd="0" presId="urn:microsoft.com/office/officeart/2005/8/layout/chevron1"/>
    <dgm:cxn modelId="{F73D1AA3-9F95-4EDE-AD54-EDB7131A00E4}" srcId="{467EEE83-CBE8-438D-87F2-050BFD5D5FA7}" destId="{521D49F7-CDC1-4831-9EA2-58B7581E6E3B}" srcOrd="2" destOrd="0" parTransId="{BAA2A5F6-9B89-4AC6-A3ED-859FCDA26ED6}" sibTransId="{FFD43D59-1817-47DD-83CE-18FFBED38568}"/>
    <dgm:cxn modelId="{1A71D2A1-0749-4BCE-8E12-8F7A6390B079}" type="presOf" srcId="{521D49F7-CDC1-4831-9EA2-58B7581E6E3B}" destId="{D70FA405-8EAD-4767-AC22-91FBC7982BDB}" srcOrd="0" destOrd="0" presId="urn:microsoft.com/office/officeart/2005/8/layout/chevron1"/>
    <dgm:cxn modelId="{3E56E0B5-0DF1-44C2-A027-AE11F3CB7D4D}" srcId="{467EEE83-CBE8-438D-87F2-050BFD5D5FA7}" destId="{BD9C71CD-4688-4DC9-8A3F-31DDCDAE732F}" srcOrd="1" destOrd="0" parTransId="{7BB26C19-BC98-4F39-BCCD-F85BCE6ED75D}" sibTransId="{358AA4F4-B537-4FED-B46F-3BD785F2385F}"/>
    <dgm:cxn modelId="{8EF0AAF5-4E51-45CB-B077-BED902C345D6}" srcId="{467EEE83-CBE8-438D-87F2-050BFD5D5FA7}" destId="{0FFEF3A8-3EE2-4D3F-B0F2-181CB99BBCAA}" srcOrd="0" destOrd="0" parTransId="{1802CAB5-88DC-4C3F-96A5-7C461B6153A3}" sibTransId="{384D8C61-2031-48D5-90E5-D035698276F8}"/>
    <dgm:cxn modelId="{B9A35F02-4B7B-4646-8B41-9FCE00FC07AA}" srcId="{467EEE83-CBE8-438D-87F2-050BFD5D5FA7}" destId="{28D38480-8551-4AD9-81E6-926F4A2ADD44}" srcOrd="7" destOrd="0" parTransId="{C0B789AA-713E-4534-9670-F600D15FFF2A}" sibTransId="{8D15749D-32EE-4FFA-BA77-94D657D51480}"/>
    <dgm:cxn modelId="{285E898D-E4E4-4086-AF93-00163EB75612}" type="presOf" srcId="{6272488B-385D-4863-B568-31C09776848D}" destId="{82C26527-ADF8-4D43-A4C4-0BA78204CB7D}" srcOrd="0" destOrd="0" presId="urn:microsoft.com/office/officeart/2005/8/layout/chevron1"/>
    <dgm:cxn modelId="{1F4FCB48-CD99-45BD-A8C3-B627B48E875A}" type="presOf" srcId="{0FFEF3A8-3EE2-4D3F-B0F2-181CB99BBCAA}" destId="{F365D2A6-5BA5-4C34-A7CA-258558EE6832}" srcOrd="0" destOrd="0" presId="urn:microsoft.com/office/officeart/2005/8/layout/chevron1"/>
    <dgm:cxn modelId="{2C0CBDC1-0F3E-4ECD-BE98-30A056B8A80A}" srcId="{467EEE83-CBE8-438D-87F2-050BFD5D5FA7}" destId="{383E6FDA-F16D-4DC1-BA89-6214EBF62B28}" srcOrd="9" destOrd="0" parTransId="{A485BF7A-EE09-4E55-A14C-414275DC6F5E}" sibTransId="{E2F4EB33-F0AA-4290-89EE-2C5063D521F1}"/>
    <dgm:cxn modelId="{DC372E40-15AA-4F82-A7BA-A9FD403044FF}" srcId="{467EEE83-CBE8-438D-87F2-050BFD5D5FA7}" destId="{9649284B-7B99-4472-8023-DE66FE3E1EC2}" srcOrd="6" destOrd="0" parTransId="{5A630BEF-8999-46EB-AF44-03C66BC9D05F}" sibTransId="{C774B2D0-D2C0-4969-88C8-504C92E6B02E}"/>
    <dgm:cxn modelId="{7C5106B2-3EB1-4C4C-8F48-82083452AFC1}" srcId="{467EEE83-CBE8-438D-87F2-050BFD5D5FA7}" destId="{36ACC8A3-79EA-4B68-9EC6-6F79DA82A815}" srcOrd="10" destOrd="0" parTransId="{F451A5E3-91B3-49FD-9B14-5727AF76E6E3}" sibTransId="{1E716F74-15EB-4DB5-9778-8C47F22450CD}"/>
    <dgm:cxn modelId="{D05C01AE-DC99-4746-881A-3F353BA0BE3C}" type="presOf" srcId="{A58AC033-4F87-4578-8695-8FE9AF3E6EE3}" destId="{DA4D1201-60D3-4CAF-ACD0-9585456CC048}" srcOrd="0" destOrd="0" presId="urn:microsoft.com/office/officeart/2005/8/layout/chevron1"/>
    <dgm:cxn modelId="{D8B39B47-5C86-4874-9091-D9FF6A5513FA}" type="presOf" srcId="{383E6FDA-F16D-4DC1-BA89-6214EBF62B28}" destId="{C4B948A5-B522-42E4-9EFF-E9FCD084AE02}" srcOrd="0" destOrd="0" presId="urn:microsoft.com/office/officeart/2005/8/layout/chevron1"/>
    <dgm:cxn modelId="{43535673-FAA2-45A6-8965-6A5D9DBE6134}" type="presOf" srcId="{BD9C71CD-4688-4DC9-8A3F-31DDCDAE732F}" destId="{C74B6854-93B6-4071-9BEF-1222682C043D}" srcOrd="0" destOrd="0" presId="urn:microsoft.com/office/officeart/2005/8/layout/chevron1"/>
    <dgm:cxn modelId="{AB6F56B3-5B31-4C09-BE0A-E4FA25F73A23}" srcId="{467EEE83-CBE8-438D-87F2-050BFD5D5FA7}" destId="{692E6598-5546-424C-9BDD-6BEE08C9B9AC}" srcOrd="8" destOrd="0" parTransId="{F7237244-B886-41C9-850C-CCE588AA61FA}" sibTransId="{D7A4D25C-8296-436F-9D47-468A5970FCCF}"/>
    <dgm:cxn modelId="{54093400-0DBA-427D-9498-CCB8936C5691}" type="presParOf" srcId="{536339C8-00B8-4AC1-8B03-0CED785100B7}" destId="{F365D2A6-5BA5-4C34-A7CA-258558EE6832}" srcOrd="0" destOrd="0" presId="urn:microsoft.com/office/officeart/2005/8/layout/chevron1"/>
    <dgm:cxn modelId="{DE34E0B5-E90D-4031-AA5A-883768C9AC0E}" type="presParOf" srcId="{536339C8-00B8-4AC1-8B03-0CED785100B7}" destId="{FF5109CE-04F2-4265-A946-54A8337DC369}" srcOrd="1" destOrd="0" presId="urn:microsoft.com/office/officeart/2005/8/layout/chevron1"/>
    <dgm:cxn modelId="{A5F7ED75-43CC-40B8-B438-C4823B53A777}" type="presParOf" srcId="{536339C8-00B8-4AC1-8B03-0CED785100B7}" destId="{C74B6854-93B6-4071-9BEF-1222682C043D}" srcOrd="2" destOrd="0" presId="urn:microsoft.com/office/officeart/2005/8/layout/chevron1"/>
    <dgm:cxn modelId="{A1AE0510-0657-40FE-8E36-9FE9B6404D72}" type="presParOf" srcId="{536339C8-00B8-4AC1-8B03-0CED785100B7}" destId="{D95DE067-F163-4DCF-AA9F-1DF4B8E294FF}" srcOrd="3" destOrd="0" presId="urn:microsoft.com/office/officeart/2005/8/layout/chevron1"/>
    <dgm:cxn modelId="{BA95E45A-F16A-4A28-B4C7-68E9948C8BC0}" type="presParOf" srcId="{536339C8-00B8-4AC1-8B03-0CED785100B7}" destId="{D70FA405-8EAD-4767-AC22-91FBC7982BDB}" srcOrd="4" destOrd="0" presId="urn:microsoft.com/office/officeart/2005/8/layout/chevron1"/>
    <dgm:cxn modelId="{245D3606-AA24-4F87-BE05-ACE96143B031}" type="presParOf" srcId="{536339C8-00B8-4AC1-8B03-0CED785100B7}" destId="{C0F3A40F-4AF3-4DF8-AB35-4B48814B2032}" srcOrd="5" destOrd="0" presId="urn:microsoft.com/office/officeart/2005/8/layout/chevron1"/>
    <dgm:cxn modelId="{535DDF43-D78B-4632-A662-970F9FC0E391}" type="presParOf" srcId="{536339C8-00B8-4AC1-8B03-0CED785100B7}" destId="{1AF7528E-4062-4D19-954F-6E1E45F5E236}" srcOrd="6" destOrd="0" presId="urn:microsoft.com/office/officeart/2005/8/layout/chevron1"/>
    <dgm:cxn modelId="{CBB9F925-16D0-4B9C-BB03-C7FBC7DCE758}" type="presParOf" srcId="{536339C8-00B8-4AC1-8B03-0CED785100B7}" destId="{AF7DD5FF-B17E-4A40-89DB-9449471B59B5}" srcOrd="7" destOrd="0" presId="urn:microsoft.com/office/officeart/2005/8/layout/chevron1"/>
    <dgm:cxn modelId="{492FF7FA-B074-436E-B4F5-1D78D8BFAF40}" type="presParOf" srcId="{536339C8-00B8-4AC1-8B03-0CED785100B7}" destId="{CF8722A6-1E7A-4413-A6EC-63161DA21280}" srcOrd="8" destOrd="0" presId="urn:microsoft.com/office/officeart/2005/8/layout/chevron1"/>
    <dgm:cxn modelId="{5CC1470F-9430-4B92-AF58-E6B7331F2E77}" type="presParOf" srcId="{536339C8-00B8-4AC1-8B03-0CED785100B7}" destId="{48923792-7EE7-4804-B35C-B060D0E71352}" srcOrd="9" destOrd="0" presId="urn:microsoft.com/office/officeart/2005/8/layout/chevron1"/>
    <dgm:cxn modelId="{FACD679D-6527-4EA0-AE1F-EC6F7BF6F48D}" type="presParOf" srcId="{536339C8-00B8-4AC1-8B03-0CED785100B7}" destId="{A3775D5D-4B7B-49D1-A268-C93035410619}" srcOrd="10" destOrd="0" presId="urn:microsoft.com/office/officeart/2005/8/layout/chevron1"/>
    <dgm:cxn modelId="{5BBF7EC2-0B59-4D85-930B-F219A7426AD4}" type="presParOf" srcId="{536339C8-00B8-4AC1-8B03-0CED785100B7}" destId="{1C4466AE-5E69-4FCE-B88A-A6493EBD83E9}" srcOrd="11" destOrd="0" presId="urn:microsoft.com/office/officeart/2005/8/layout/chevron1"/>
    <dgm:cxn modelId="{252534A7-5F7C-4952-9B71-5B9E1013B078}" type="presParOf" srcId="{536339C8-00B8-4AC1-8B03-0CED785100B7}" destId="{B14D1092-504E-49CB-90E1-B59A83DA1301}" srcOrd="12" destOrd="0" presId="urn:microsoft.com/office/officeart/2005/8/layout/chevron1"/>
    <dgm:cxn modelId="{9A4381F3-59AD-412F-936F-0E6E57ACA853}" type="presParOf" srcId="{536339C8-00B8-4AC1-8B03-0CED785100B7}" destId="{7CFF11BC-8502-47A0-AF3B-552C1599EE56}" srcOrd="13" destOrd="0" presId="urn:microsoft.com/office/officeart/2005/8/layout/chevron1"/>
    <dgm:cxn modelId="{07188362-6454-4771-848C-A00C26993AA7}" type="presParOf" srcId="{536339C8-00B8-4AC1-8B03-0CED785100B7}" destId="{5BE689AB-9FBE-4DAF-8C85-E7E8BF7E4FE4}" srcOrd="14" destOrd="0" presId="urn:microsoft.com/office/officeart/2005/8/layout/chevron1"/>
    <dgm:cxn modelId="{5F9038EA-B616-4613-8772-AA6CD401BE55}" type="presParOf" srcId="{536339C8-00B8-4AC1-8B03-0CED785100B7}" destId="{5F02F484-0A16-4E79-AD4D-BDB46EE2955D}" srcOrd="15" destOrd="0" presId="urn:microsoft.com/office/officeart/2005/8/layout/chevron1"/>
    <dgm:cxn modelId="{DA536BBC-584E-4C81-9EA6-25DF11A07D6C}" type="presParOf" srcId="{536339C8-00B8-4AC1-8B03-0CED785100B7}" destId="{35DC2812-F06C-41BB-97CD-1C155F2E22D9}" srcOrd="16" destOrd="0" presId="urn:microsoft.com/office/officeart/2005/8/layout/chevron1"/>
    <dgm:cxn modelId="{2018F913-1022-4859-8D00-DC63CA6D003F}" type="presParOf" srcId="{536339C8-00B8-4AC1-8B03-0CED785100B7}" destId="{FA054CA0-703D-4013-93F3-A6ED86AC7AC8}" srcOrd="17" destOrd="0" presId="urn:microsoft.com/office/officeart/2005/8/layout/chevron1"/>
    <dgm:cxn modelId="{1478CE38-B0E1-49B8-B506-2E750C5D26D7}" type="presParOf" srcId="{536339C8-00B8-4AC1-8B03-0CED785100B7}" destId="{C4B948A5-B522-42E4-9EFF-E9FCD084AE02}" srcOrd="18" destOrd="0" presId="urn:microsoft.com/office/officeart/2005/8/layout/chevron1"/>
    <dgm:cxn modelId="{140C7195-C789-4968-8120-DFABE3116633}" type="presParOf" srcId="{536339C8-00B8-4AC1-8B03-0CED785100B7}" destId="{E345C77E-D1B1-45BC-9661-D56DA1ED55ED}" srcOrd="19" destOrd="0" presId="urn:microsoft.com/office/officeart/2005/8/layout/chevron1"/>
    <dgm:cxn modelId="{385165BA-88EF-4F29-9A62-9E3F4C735853}" type="presParOf" srcId="{536339C8-00B8-4AC1-8B03-0CED785100B7}" destId="{BDD13D82-62BB-4A1D-B1DD-C9344D095749}" srcOrd="20" destOrd="0" presId="urn:microsoft.com/office/officeart/2005/8/layout/chevron1"/>
    <dgm:cxn modelId="{B40448E2-00EF-4C17-91D8-41383B9476B4}" type="presParOf" srcId="{536339C8-00B8-4AC1-8B03-0CED785100B7}" destId="{F0903D73-7DC4-4BB3-894C-8D2CDDEFB4F3}" srcOrd="21" destOrd="0" presId="urn:microsoft.com/office/officeart/2005/8/layout/chevron1"/>
    <dgm:cxn modelId="{95CC4EAF-9F72-41A2-B0B3-0D9C0E569724}" type="presParOf" srcId="{536339C8-00B8-4AC1-8B03-0CED785100B7}" destId="{DA4D1201-60D3-4CAF-ACD0-9585456CC048}" srcOrd="22" destOrd="0" presId="urn:microsoft.com/office/officeart/2005/8/layout/chevron1"/>
    <dgm:cxn modelId="{521C7F1E-AA43-4ED9-ABF8-9A21C9B841A0}" type="presParOf" srcId="{536339C8-00B8-4AC1-8B03-0CED785100B7}" destId="{E252BFBE-F762-48F1-A05B-B4EB48869540}" srcOrd="23" destOrd="0" presId="urn:microsoft.com/office/officeart/2005/8/layout/chevron1"/>
    <dgm:cxn modelId="{2B7C0357-3ED2-4629-8CAD-F22DCF1E352C}" type="presParOf" srcId="{536339C8-00B8-4AC1-8B03-0CED785100B7}" destId="{82C26527-ADF8-4D43-A4C4-0BA78204CB7D}" srcOrd="2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67EEE83-CBE8-438D-87F2-050BFD5D5FA7}" type="doc">
      <dgm:prSet loTypeId="urn:microsoft.com/office/officeart/2005/8/layout/chevron1" loCatId="process" qsTypeId="urn:microsoft.com/office/officeart/2005/8/quickstyle/3d3" qsCatId="3D" csTypeId="urn:microsoft.com/office/officeart/2005/8/colors/accent0_2" csCatId="mainScheme" phldr="1"/>
      <dgm:spPr/>
      <dgm:t>
        <a:bodyPr/>
        <a:lstStyle/>
        <a:p>
          <a:endParaRPr lang="en-US"/>
        </a:p>
      </dgm:t>
    </dgm:pt>
    <dgm:pt modelId="{0FFEF3A8-3EE2-4D3F-B0F2-181CB99BBCAA}">
      <dgm:prSet phldrT="[Text]"/>
      <dgm:spPr>
        <a:solidFill>
          <a:schemeClr val="bg1"/>
        </a:solidFill>
      </dgm:spPr>
      <dgm:t>
        <a:bodyPr/>
        <a:lstStyle/>
        <a:p>
          <a:r>
            <a:rPr lang="en-US" b="1" dirty="0" smtClean="0"/>
            <a:t>1880</a:t>
          </a:r>
          <a:endParaRPr lang="en-US" b="1" dirty="0"/>
        </a:p>
      </dgm:t>
    </dgm:pt>
    <dgm:pt modelId="{1802CAB5-88DC-4C3F-96A5-7C461B6153A3}" type="parTrans" cxnId="{8EF0AAF5-4E51-45CB-B077-BED902C345D6}">
      <dgm:prSet/>
      <dgm:spPr/>
      <dgm:t>
        <a:bodyPr/>
        <a:lstStyle/>
        <a:p>
          <a:endParaRPr lang="en-US"/>
        </a:p>
      </dgm:t>
    </dgm:pt>
    <dgm:pt modelId="{384D8C61-2031-48D5-90E5-D035698276F8}" type="sibTrans" cxnId="{8EF0AAF5-4E51-45CB-B077-BED902C345D6}">
      <dgm:prSet/>
      <dgm:spPr/>
      <dgm:t>
        <a:bodyPr/>
        <a:lstStyle/>
        <a:p>
          <a:endParaRPr lang="en-US"/>
        </a:p>
      </dgm:t>
    </dgm:pt>
    <dgm:pt modelId="{BD9C71CD-4688-4DC9-8A3F-31DDCDAE732F}">
      <dgm:prSet phldrT="[Text]"/>
      <dgm:spPr>
        <a:solidFill>
          <a:schemeClr val="bg1"/>
        </a:solidFill>
      </dgm:spPr>
      <dgm:t>
        <a:bodyPr/>
        <a:lstStyle/>
        <a:p>
          <a:r>
            <a:rPr lang="en-US" b="1" dirty="0" smtClean="0"/>
            <a:t>1890</a:t>
          </a:r>
          <a:endParaRPr lang="en-US" b="1" dirty="0"/>
        </a:p>
      </dgm:t>
    </dgm:pt>
    <dgm:pt modelId="{7BB26C19-BC98-4F39-BCCD-F85BCE6ED75D}" type="parTrans" cxnId="{3E56E0B5-0DF1-44C2-A027-AE11F3CB7D4D}">
      <dgm:prSet/>
      <dgm:spPr/>
      <dgm:t>
        <a:bodyPr/>
        <a:lstStyle/>
        <a:p>
          <a:endParaRPr lang="en-US"/>
        </a:p>
      </dgm:t>
    </dgm:pt>
    <dgm:pt modelId="{358AA4F4-B537-4FED-B46F-3BD785F2385F}" type="sibTrans" cxnId="{3E56E0B5-0DF1-44C2-A027-AE11F3CB7D4D}">
      <dgm:prSet/>
      <dgm:spPr/>
      <dgm:t>
        <a:bodyPr/>
        <a:lstStyle/>
        <a:p>
          <a:endParaRPr lang="en-US"/>
        </a:p>
      </dgm:t>
    </dgm:pt>
    <dgm:pt modelId="{692E6598-5546-424C-9BDD-6BEE08C9B9AC}">
      <dgm:prSet phldrT="[Text]"/>
      <dgm:spPr/>
      <dgm:t>
        <a:bodyPr/>
        <a:lstStyle/>
        <a:p>
          <a:r>
            <a:rPr lang="en-US" b="1" dirty="0" smtClean="0"/>
            <a:t>1960</a:t>
          </a:r>
          <a:endParaRPr lang="en-US" b="1" dirty="0"/>
        </a:p>
      </dgm:t>
    </dgm:pt>
    <dgm:pt modelId="{F7237244-B886-41C9-850C-CCE588AA61FA}" type="parTrans" cxnId="{AB6F56B3-5B31-4C09-BE0A-E4FA25F73A23}">
      <dgm:prSet/>
      <dgm:spPr/>
      <dgm:t>
        <a:bodyPr/>
        <a:lstStyle/>
        <a:p>
          <a:endParaRPr lang="en-US"/>
        </a:p>
      </dgm:t>
    </dgm:pt>
    <dgm:pt modelId="{D7A4D25C-8296-436F-9D47-468A5970FCCF}" type="sibTrans" cxnId="{AB6F56B3-5B31-4C09-BE0A-E4FA25F73A23}">
      <dgm:prSet/>
      <dgm:spPr/>
      <dgm:t>
        <a:bodyPr/>
        <a:lstStyle/>
        <a:p>
          <a:endParaRPr lang="en-US"/>
        </a:p>
      </dgm:t>
    </dgm:pt>
    <dgm:pt modelId="{521D49F7-CDC1-4831-9EA2-58B7581E6E3B}">
      <dgm:prSet/>
      <dgm:spPr>
        <a:solidFill>
          <a:schemeClr val="bg1"/>
        </a:solidFill>
      </dgm:spPr>
      <dgm:t>
        <a:bodyPr/>
        <a:lstStyle/>
        <a:p>
          <a:r>
            <a:rPr lang="en-US" b="1" dirty="0" smtClean="0"/>
            <a:t>1900</a:t>
          </a:r>
          <a:endParaRPr lang="en-US" b="1" dirty="0"/>
        </a:p>
      </dgm:t>
    </dgm:pt>
    <dgm:pt modelId="{BAA2A5F6-9B89-4AC6-A3ED-859FCDA26ED6}" type="parTrans" cxnId="{F73D1AA3-9F95-4EDE-AD54-EDB7131A00E4}">
      <dgm:prSet/>
      <dgm:spPr/>
      <dgm:t>
        <a:bodyPr/>
        <a:lstStyle/>
        <a:p>
          <a:endParaRPr lang="en-US"/>
        </a:p>
      </dgm:t>
    </dgm:pt>
    <dgm:pt modelId="{FFD43D59-1817-47DD-83CE-18FFBED38568}" type="sibTrans" cxnId="{F73D1AA3-9F95-4EDE-AD54-EDB7131A00E4}">
      <dgm:prSet/>
      <dgm:spPr/>
      <dgm:t>
        <a:bodyPr/>
        <a:lstStyle/>
        <a:p>
          <a:endParaRPr lang="en-US"/>
        </a:p>
      </dgm:t>
    </dgm:pt>
    <dgm:pt modelId="{D908DBC1-C181-465F-9095-6C583086FD84}">
      <dgm:prSet/>
      <dgm:spPr>
        <a:solidFill>
          <a:schemeClr val="bg1"/>
        </a:solidFill>
      </dgm:spPr>
      <dgm:t>
        <a:bodyPr/>
        <a:lstStyle/>
        <a:p>
          <a:r>
            <a:rPr lang="en-US" b="1" dirty="0" smtClean="0"/>
            <a:t>1910</a:t>
          </a:r>
          <a:endParaRPr lang="en-US" b="1" dirty="0"/>
        </a:p>
      </dgm:t>
    </dgm:pt>
    <dgm:pt modelId="{6F6084A1-1E59-4A28-BAF7-2E91B54C5193}" type="parTrans" cxnId="{A0175A92-3874-4BFC-950A-FA16C0D1A0D9}">
      <dgm:prSet/>
      <dgm:spPr/>
      <dgm:t>
        <a:bodyPr/>
        <a:lstStyle/>
        <a:p>
          <a:endParaRPr lang="en-US"/>
        </a:p>
      </dgm:t>
    </dgm:pt>
    <dgm:pt modelId="{99949E26-2EE4-4D7E-9377-06F403A37A61}" type="sibTrans" cxnId="{A0175A92-3874-4BFC-950A-FA16C0D1A0D9}">
      <dgm:prSet/>
      <dgm:spPr/>
      <dgm:t>
        <a:bodyPr/>
        <a:lstStyle/>
        <a:p>
          <a:endParaRPr lang="en-US"/>
        </a:p>
      </dgm:t>
    </dgm:pt>
    <dgm:pt modelId="{B13BACD1-9C48-47DA-BFC6-B3F6A6DDE168}">
      <dgm:prSet/>
      <dgm:spPr>
        <a:solidFill>
          <a:schemeClr val="bg1"/>
        </a:solidFill>
      </dgm:spPr>
      <dgm:t>
        <a:bodyPr/>
        <a:lstStyle/>
        <a:p>
          <a:r>
            <a:rPr lang="en-US" b="1" dirty="0" smtClean="0"/>
            <a:t>1920</a:t>
          </a:r>
          <a:endParaRPr lang="en-US" b="1" dirty="0"/>
        </a:p>
      </dgm:t>
    </dgm:pt>
    <dgm:pt modelId="{D2066493-CBA8-43E9-AABE-62C3F796F847}" type="parTrans" cxnId="{DEF31889-C255-40EF-9519-804F8CF52309}">
      <dgm:prSet/>
      <dgm:spPr/>
      <dgm:t>
        <a:bodyPr/>
        <a:lstStyle/>
        <a:p>
          <a:endParaRPr lang="en-US"/>
        </a:p>
      </dgm:t>
    </dgm:pt>
    <dgm:pt modelId="{390F610F-B180-4169-8D5D-47D91938D2FA}" type="sibTrans" cxnId="{DEF31889-C255-40EF-9519-804F8CF52309}">
      <dgm:prSet/>
      <dgm:spPr/>
      <dgm:t>
        <a:bodyPr/>
        <a:lstStyle/>
        <a:p>
          <a:endParaRPr lang="en-US"/>
        </a:p>
      </dgm:t>
    </dgm:pt>
    <dgm:pt modelId="{37D0F60A-539D-4999-8891-99515BCCACEC}">
      <dgm:prSet/>
      <dgm:spPr>
        <a:solidFill>
          <a:srgbClr val="FFFF00"/>
        </a:solidFill>
      </dgm:spPr>
      <dgm:t>
        <a:bodyPr/>
        <a:lstStyle/>
        <a:p>
          <a:r>
            <a:rPr lang="en-US" b="1" dirty="0" smtClean="0"/>
            <a:t>1930</a:t>
          </a:r>
          <a:endParaRPr lang="en-US" b="1" dirty="0"/>
        </a:p>
      </dgm:t>
    </dgm:pt>
    <dgm:pt modelId="{0BD5238C-9E49-41B8-8496-C405B44EFDF1}" type="parTrans" cxnId="{3519C750-5C02-4BE2-8AF9-E99CA1CDAD71}">
      <dgm:prSet/>
      <dgm:spPr/>
      <dgm:t>
        <a:bodyPr/>
        <a:lstStyle/>
        <a:p>
          <a:endParaRPr lang="en-US"/>
        </a:p>
      </dgm:t>
    </dgm:pt>
    <dgm:pt modelId="{B83B72A1-245A-423B-B006-58FB33D1258E}" type="sibTrans" cxnId="{3519C750-5C02-4BE2-8AF9-E99CA1CDAD71}">
      <dgm:prSet/>
      <dgm:spPr/>
      <dgm:t>
        <a:bodyPr/>
        <a:lstStyle/>
        <a:p>
          <a:endParaRPr lang="en-US"/>
        </a:p>
      </dgm:t>
    </dgm:pt>
    <dgm:pt modelId="{9649284B-7B99-4472-8023-DE66FE3E1EC2}">
      <dgm:prSet/>
      <dgm:spPr>
        <a:solidFill>
          <a:srgbClr val="FFFF00"/>
        </a:solidFill>
      </dgm:spPr>
      <dgm:t>
        <a:bodyPr/>
        <a:lstStyle/>
        <a:p>
          <a:r>
            <a:rPr lang="en-US" b="1" dirty="0" smtClean="0"/>
            <a:t>1940</a:t>
          </a:r>
          <a:endParaRPr lang="en-US" b="1" dirty="0"/>
        </a:p>
      </dgm:t>
    </dgm:pt>
    <dgm:pt modelId="{5A630BEF-8999-46EB-AF44-03C66BC9D05F}" type="parTrans" cxnId="{DC372E40-15AA-4F82-A7BA-A9FD403044FF}">
      <dgm:prSet/>
      <dgm:spPr/>
      <dgm:t>
        <a:bodyPr/>
        <a:lstStyle/>
        <a:p>
          <a:endParaRPr lang="en-US"/>
        </a:p>
      </dgm:t>
    </dgm:pt>
    <dgm:pt modelId="{C774B2D0-D2C0-4969-88C8-504C92E6B02E}" type="sibTrans" cxnId="{DC372E40-15AA-4F82-A7BA-A9FD403044FF}">
      <dgm:prSet/>
      <dgm:spPr/>
      <dgm:t>
        <a:bodyPr/>
        <a:lstStyle/>
        <a:p>
          <a:endParaRPr lang="en-US"/>
        </a:p>
      </dgm:t>
    </dgm:pt>
    <dgm:pt modelId="{28D38480-8551-4AD9-81E6-926F4A2ADD44}">
      <dgm:prSet/>
      <dgm:spPr/>
      <dgm:t>
        <a:bodyPr/>
        <a:lstStyle/>
        <a:p>
          <a:r>
            <a:rPr lang="en-US" b="1" dirty="0" smtClean="0"/>
            <a:t>1950</a:t>
          </a:r>
          <a:endParaRPr lang="en-US" b="1" dirty="0"/>
        </a:p>
      </dgm:t>
    </dgm:pt>
    <dgm:pt modelId="{C0B789AA-713E-4534-9670-F600D15FFF2A}" type="parTrans" cxnId="{B9A35F02-4B7B-4646-8B41-9FCE00FC07AA}">
      <dgm:prSet/>
      <dgm:spPr/>
      <dgm:t>
        <a:bodyPr/>
        <a:lstStyle/>
        <a:p>
          <a:endParaRPr lang="en-US"/>
        </a:p>
      </dgm:t>
    </dgm:pt>
    <dgm:pt modelId="{8D15749D-32EE-4FFA-BA77-94D657D51480}" type="sibTrans" cxnId="{B9A35F02-4B7B-4646-8B41-9FCE00FC07AA}">
      <dgm:prSet/>
      <dgm:spPr/>
      <dgm:t>
        <a:bodyPr/>
        <a:lstStyle/>
        <a:p>
          <a:endParaRPr lang="en-US"/>
        </a:p>
      </dgm:t>
    </dgm:pt>
    <dgm:pt modelId="{383E6FDA-F16D-4DC1-BA89-6214EBF62B28}">
      <dgm:prSet/>
      <dgm:spPr/>
      <dgm:t>
        <a:bodyPr/>
        <a:lstStyle/>
        <a:p>
          <a:r>
            <a:rPr lang="en-US" b="1" dirty="0" smtClean="0"/>
            <a:t>1970</a:t>
          </a:r>
          <a:endParaRPr lang="en-US" b="1" dirty="0"/>
        </a:p>
      </dgm:t>
    </dgm:pt>
    <dgm:pt modelId="{A485BF7A-EE09-4E55-A14C-414275DC6F5E}" type="parTrans" cxnId="{2C0CBDC1-0F3E-4ECD-BE98-30A056B8A80A}">
      <dgm:prSet/>
      <dgm:spPr/>
      <dgm:t>
        <a:bodyPr/>
        <a:lstStyle/>
        <a:p>
          <a:endParaRPr lang="en-US"/>
        </a:p>
      </dgm:t>
    </dgm:pt>
    <dgm:pt modelId="{E2F4EB33-F0AA-4290-89EE-2C5063D521F1}" type="sibTrans" cxnId="{2C0CBDC1-0F3E-4ECD-BE98-30A056B8A80A}">
      <dgm:prSet/>
      <dgm:spPr/>
      <dgm:t>
        <a:bodyPr/>
        <a:lstStyle/>
        <a:p>
          <a:endParaRPr lang="en-US"/>
        </a:p>
      </dgm:t>
    </dgm:pt>
    <dgm:pt modelId="{36ACC8A3-79EA-4B68-9EC6-6F79DA82A815}">
      <dgm:prSet/>
      <dgm:spPr/>
      <dgm:t>
        <a:bodyPr/>
        <a:lstStyle/>
        <a:p>
          <a:r>
            <a:rPr lang="en-US" b="1" dirty="0" smtClean="0"/>
            <a:t>1980</a:t>
          </a:r>
          <a:endParaRPr lang="en-US" b="1" dirty="0"/>
        </a:p>
      </dgm:t>
    </dgm:pt>
    <dgm:pt modelId="{F451A5E3-91B3-49FD-9B14-5727AF76E6E3}" type="parTrans" cxnId="{7C5106B2-3EB1-4C4C-8F48-82083452AFC1}">
      <dgm:prSet/>
      <dgm:spPr/>
      <dgm:t>
        <a:bodyPr/>
        <a:lstStyle/>
        <a:p>
          <a:endParaRPr lang="en-US"/>
        </a:p>
      </dgm:t>
    </dgm:pt>
    <dgm:pt modelId="{1E716F74-15EB-4DB5-9778-8C47F22450CD}" type="sibTrans" cxnId="{7C5106B2-3EB1-4C4C-8F48-82083452AFC1}">
      <dgm:prSet/>
      <dgm:spPr/>
      <dgm:t>
        <a:bodyPr/>
        <a:lstStyle/>
        <a:p>
          <a:endParaRPr lang="en-US"/>
        </a:p>
      </dgm:t>
    </dgm:pt>
    <dgm:pt modelId="{A58AC033-4F87-4578-8695-8FE9AF3E6EE3}">
      <dgm:prSet/>
      <dgm:spPr/>
      <dgm:t>
        <a:bodyPr/>
        <a:lstStyle/>
        <a:p>
          <a:r>
            <a:rPr lang="en-US" b="1" dirty="0" smtClean="0"/>
            <a:t>1990</a:t>
          </a:r>
          <a:endParaRPr lang="en-US" b="1" dirty="0"/>
        </a:p>
      </dgm:t>
    </dgm:pt>
    <dgm:pt modelId="{9E8455E8-89B3-4085-B8BE-0061DFE77625}" type="parTrans" cxnId="{F2C78262-4BB4-4334-9221-44FF2FC8E9A8}">
      <dgm:prSet/>
      <dgm:spPr/>
      <dgm:t>
        <a:bodyPr/>
        <a:lstStyle/>
        <a:p>
          <a:endParaRPr lang="en-US"/>
        </a:p>
      </dgm:t>
    </dgm:pt>
    <dgm:pt modelId="{CB734DC7-056F-4654-8229-2EABD2DB0192}" type="sibTrans" cxnId="{F2C78262-4BB4-4334-9221-44FF2FC8E9A8}">
      <dgm:prSet/>
      <dgm:spPr/>
      <dgm:t>
        <a:bodyPr/>
        <a:lstStyle/>
        <a:p>
          <a:endParaRPr lang="en-US"/>
        </a:p>
      </dgm:t>
    </dgm:pt>
    <dgm:pt modelId="{6272488B-385D-4863-B568-31C09776848D}">
      <dgm:prSet/>
      <dgm:spPr/>
      <dgm:t>
        <a:bodyPr/>
        <a:lstStyle/>
        <a:p>
          <a:r>
            <a:rPr lang="en-US" b="1" dirty="0" smtClean="0"/>
            <a:t>2000</a:t>
          </a:r>
          <a:endParaRPr lang="en-US" b="1" dirty="0"/>
        </a:p>
      </dgm:t>
    </dgm:pt>
    <dgm:pt modelId="{6F305793-2AAD-448A-A260-A7AE85F88917}" type="parTrans" cxnId="{40C2F12D-4643-41AB-9D58-D87A92C94937}">
      <dgm:prSet/>
      <dgm:spPr/>
      <dgm:t>
        <a:bodyPr/>
        <a:lstStyle/>
        <a:p>
          <a:endParaRPr lang="en-US"/>
        </a:p>
      </dgm:t>
    </dgm:pt>
    <dgm:pt modelId="{F12764A9-7ED7-4FE1-982D-AFEC42DF9E5A}" type="sibTrans" cxnId="{40C2F12D-4643-41AB-9D58-D87A92C94937}">
      <dgm:prSet/>
      <dgm:spPr/>
      <dgm:t>
        <a:bodyPr/>
        <a:lstStyle/>
        <a:p>
          <a:endParaRPr lang="en-US"/>
        </a:p>
      </dgm:t>
    </dgm:pt>
    <dgm:pt modelId="{536339C8-00B8-4AC1-8B03-0CED785100B7}" type="pres">
      <dgm:prSet presAssocID="{467EEE83-CBE8-438D-87F2-050BFD5D5FA7}" presName="Name0" presStyleCnt="0">
        <dgm:presLayoutVars>
          <dgm:dir/>
          <dgm:animLvl val="lvl"/>
          <dgm:resizeHandles val="exact"/>
        </dgm:presLayoutVars>
      </dgm:prSet>
      <dgm:spPr/>
      <dgm:t>
        <a:bodyPr/>
        <a:lstStyle/>
        <a:p>
          <a:endParaRPr lang="en-US"/>
        </a:p>
      </dgm:t>
    </dgm:pt>
    <dgm:pt modelId="{F365D2A6-5BA5-4C34-A7CA-258558EE6832}" type="pres">
      <dgm:prSet presAssocID="{0FFEF3A8-3EE2-4D3F-B0F2-181CB99BBCAA}" presName="parTxOnly" presStyleLbl="node1" presStyleIdx="0" presStyleCnt="13" custAng="5400000" custScaleY="126646" custLinFactY="-339109" custLinFactNeighborX="3881" custLinFactNeighborY="-400000">
        <dgm:presLayoutVars>
          <dgm:chMax val="0"/>
          <dgm:chPref val="0"/>
          <dgm:bulletEnabled val="1"/>
        </dgm:presLayoutVars>
      </dgm:prSet>
      <dgm:spPr/>
      <dgm:t>
        <a:bodyPr/>
        <a:lstStyle/>
        <a:p>
          <a:endParaRPr lang="en-US"/>
        </a:p>
      </dgm:t>
    </dgm:pt>
    <dgm:pt modelId="{FF5109CE-04F2-4265-A946-54A8337DC369}" type="pres">
      <dgm:prSet presAssocID="{384D8C61-2031-48D5-90E5-D035698276F8}" presName="parTxOnlySpace" presStyleCnt="0"/>
      <dgm:spPr/>
    </dgm:pt>
    <dgm:pt modelId="{C74B6854-93B6-4071-9BEF-1222682C043D}" type="pres">
      <dgm:prSet presAssocID="{BD9C71CD-4688-4DC9-8A3F-31DDCDAE732F}" presName="parTxOnly" presStyleLbl="node1" presStyleIdx="1" presStyleCnt="13" custAng="5400000" custScaleY="126646" custLinFactX="-79612" custLinFactY="-200000" custLinFactNeighborX="-100000" custLinFactNeighborY="-285788">
        <dgm:presLayoutVars>
          <dgm:chMax val="0"/>
          <dgm:chPref val="0"/>
          <dgm:bulletEnabled val="1"/>
        </dgm:presLayoutVars>
      </dgm:prSet>
      <dgm:spPr/>
      <dgm:t>
        <a:bodyPr/>
        <a:lstStyle/>
        <a:p>
          <a:endParaRPr lang="en-US"/>
        </a:p>
      </dgm:t>
    </dgm:pt>
    <dgm:pt modelId="{D95DE067-F163-4DCF-AA9F-1DF4B8E294FF}" type="pres">
      <dgm:prSet presAssocID="{358AA4F4-B537-4FED-B46F-3BD785F2385F}" presName="parTxOnlySpace" presStyleCnt="0"/>
      <dgm:spPr/>
    </dgm:pt>
    <dgm:pt modelId="{D70FA405-8EAD-4767-AC22-91FBC7982BDB}" type="pres">
      <dgm:prSet presAssocID="{521D49F7-CDC1-4831-9EA2-58B7581E6E3B}" presName="parTxOnly" presStyleLbl="node1" presStyleIdx="2" presStyleCnt="13" custAng="5400000" custScaleY="126646" custLinFactX="-159612" custLinFactY="-100000" custLinFactNeighborX="-200000" custLinFactNeighborY="-132467">
        <dgm:presLayoutVars>
          <dgm:chMax val="0"/>
          <dgm:chPref val="0"/>
          <dgm:bulletEnabled val="1"/>
        </dgm:presLayoutVars>
      </dgm:prSet>
      <dgm:spPr/>
      <dgm:t>
        <a:bodyPr/>
        <a:lstStyle/>
        <a:p>
          <a:endParaRPr lang="en-US"/>
        </a:p>
      </dgm:t>
    </dgm:pt>
    <dgm:pt modelId="{C0F3A40F-4AF3-4DF8-AB35-4B48814B2032}" type="pres">
      <dgm:prSet presAssocID="{FFD43D59-1817-47DD-83CE-18FFBED38568}" presName="parTxOnlySpace" presStyleCnt="0"/>
      <dgm:spPr/>
    </dgm:pt>
    <dgm:pt modelId="{1AF7528E-4062-4D19-954F-6E1E45F5E236}" type="pres">
      <dgm:prSet presAssocID="{D908DBC1-C181-465F-9095-6C583086FD84}" presName="parTxOnly" presStyleLbl="node1" presStyleIdx="3" presStyleCnt="13" custAng="5400000" custScaleY="126646" custLinFactX="-239606" custLinFactNeighborX="-300000" custLinFactNeighborY="20853">
        <dgm:presLayoutVars>
          <dgm:chMax val="0"/>
          <dgm:chPref val="0"/>
          <dgm:bulletEnabled val="1"/>
        </dgm:presLayoutVars>
      </dgm:prSet>
      <dgm:spPr/>
      <dgm:t>
        <a:bodyPr/>
        <a:lstStyle/>
        <a:p>
          <a:endParaRPr lang="en-US"/>
        </a:p>
      </dgm:t>
    </dgm:pt>
    <dgm:pt modelId="{AF7DD5FF-B17E-4A40-89DB-9449471B59B5}" type="pres">
      <dgm:prSet presAssocID="{99949E26-2EE4-4D7E-9377-06F403A37A61}" presName="parTxOnlySpace" presStyleCnt="0"/>
      <dgm:spPr/>
    </dgm:pt>
    <dgm:pt modelId="{CF8722A6-1E7A-4413-A6EC-63161DA21280}" type="pres">
      <dgm:prSet presAssocID="{B13BACD1-9C48-47DA-BFC6-B3F6A6DDE168}" presName="parTxOnly" presStyleLbl="node1" presStyleIdx="4" presStyleCnt="13" custAng="5400000" custScaleY="126646" custLinFactX="-319612" custLinFactY="100000" custLinFactNeighborX="-400000" custLinFactNeighborY="199506">
        <dgm:presLayoutVars>
          <dgm:chMax val="0"/>
          <dgm:chPref val="0"/>
          <dgm:bulletEnabled val="1"/>
        </dgm:presLayoutVars>
      </dgm:prSet>
      <dgm:spPr/>
      <dgm:t>
        <a:bodyPr/>
        <a:lstStyle/>
        <a:p>
          <a:endParaRPr lang="en-US"/>
        </a:p>
      </dgm:t>
    </dgm:pt>
    <dgm:pt modelId="{48923792-7EE7-4804-B35C-B060D0E71352}" type="pres">
      <dgm:prSet presAssocID="{390F610F-B180-4169-8D5D-47D91938D2FA}" presName="parTxOnlySpace" presStyleCnt="0"/>
      <dgm:spPr/>
    </dgm:pt>
    <dgm:pt modelId="{A3775D5D-4B7B-49D1-A268-C93035410619}" type="pres">
      <dgm:prSet presAssocID="{37D0F60A-539D-4999-8891-99515BCCACEC}" presName="parTxOnly" presStyleLbl="node1" presStyleIdx="5" presStyleCnt="13" custAng="5400000" custScaleY="126646" custLinFactX="-400000" custLinFactY="278159" custLinFactNeighborX="-496118" custLinFactNeighborY="300000">
        <dgm:presLayoutVars>
          <dgm:chMax val="0"/>
          <dgm:chPref val="0"/>
          <dgm:bulletEnabled val="1"/>
        </dgm:presLayoutVars>
      </dgm:prSet>
      <dgm:spPr/>
      <dgm:t>
        <a:bodyPr/>
        <a:lstStyle/>
        <a:p>
          <a:endParaRPr lang="en-US"/>
        </a:p>
      </dgm:t>
    </dgm:pt>
    <dgm:pt modelId="{1C4466AE-5E69-4FCE-B88A-A6493EBD83E9}" type="pres">
      <dgm:prSet presAssocID="{B83B72A1-245A-423B-B006-58FB33D1258E}" presName="parTxOnlySpace" presStyleCnt="0"/>
      <dgm:spPr/>
    </dgm:pt>
    <dgm:pt modelId="{B14D1092-504E-49CB-90E1-B59A83DA1301}" type="pres">
      <dgm:prSet presAssocID="{9649284B-7B99-4472-8023-DE66FE3E1EC2}" presName="parTxOnly" presStyleLbl="node1" presStyleIdx="6" presStyleCnt="13" custScaleY="126646" custLinFactX="-423751" custLinFactY="376149" custLinFactNeighborX="-500000" custLinFactNeighborY="400000">
        <dgm:presLayoutVars>
          <dgm:chMax val="0"/>
          <dgm:chPref val="0"/>
          <dgm:bulletEnabled val="1"/>
        </dgm:presLayoutVars>
      </dgm:prSet>
      <dgm:spPr/>
      <dgm:t>
        <a:bodyPr/>
        <a:lstStyle/>
        <a:p>
          <a:endParaRPr lang="en-US"/>
        </a:p>
      </dgm:t>
    </dgm:pt>
    <dgm:pt modelId="{7CFF11BC-8502-47A0-AF3B-552C1599EE56}" type="pres">
      <dgm:prSet presAssocID="{C774B2D0-D2C0-4969-88C8-504C92E6B02E}" presName="parTxOnlySpace" presStyleCnt="0"/>
      <dgm:spPr/>
    </dgm:pt>
    <dgm:pt modelId="{5BE689AB-9FBE-4DAF-8C85-E7E8BF7E4FE4}" type="pres">
      <dgm:prSet presAssocID="{28D38480-8551-4AD9-81E6-926F4A2ADD44}" presName="parTxOnly" presStyleLbl="node1" presStyleIdx="7" presStyleCnt="13" custScaleY="126646" custLinFactX="-411753" custLinFactY="376149" custLinFactNeighborX="-500000" custLinFactNeighborY="400000">
        <dgm:presLayoutVars>
          <dgm:chMax val="0"/>
          <dgm:chPref val="0"/>
          <dgm:bulletEnabled val="1"/>
        </dgm:presLayoutVars>
      </dgm:prSet>
      <dgm:spPr/>
      <dgm:t>
        <a:bodyPr/>
        <a:lstStyle/>
        <a:p>
          <a:endParaRPr lang="en-US"/>
        </a:p>
      </dgm:t>
    </dgm:pt>
    <dgm:pt modelId="{5F02F484-0A16-4E79-AD4D-BDB46EE2955D}" type="pres">
      <dgm:prSet presAssocID="{8D15749D-32EE-4FFA-BA77-94D657D51480}" presName="parTxOnlySpace" presStyleCnt="0"/>
      <dgm:spPr/>
    </dgm:pt>
    <dgm:pt modelId="{35DC2812-F06C-41BB-97CD-1C155F2E22D9}" type="pres">
      <dgm:prSet presAssocID="{692E6598-5546-424C-9BDD-6BEE08C9B9AC}" presName="parTxOnly" presStyleLbl="node1" presStyleIdx="8" presStyleCnt="13" custScaleY="126646" custLinFactX="-401753" custLinFactY="369803" custLinFactNeighborX="-500000" custLinFactNeighborY="400000">
        <dgm:presLayoutVars>
          <dgm:chMax val="0"/>
          <dgm:chPref val="0"/>
          <dgm:bulletEnabled val="1"/>
        </dgm:presLayoutVars>
      </dgm:prSet>
      <dgm:spPr/>
      <dgm:t>
        <a:bodyPr/>
        <a:lstStyle/>
        <a:p>
          <a:endParaRPr lang="en-US"/>
        </a:p>
      </dgm:t>
    </dgm:pt>
    <dgm:pt modelId="{FA054CA0-703D-4013-93F3-A6ED86AC7AC8}" type="pres">
      <dgm:prSet presAssocID="{D7A4D25C-8296-436F-9D47-468A5970FCCF}" presName="parTxOnlySpace" presStyleCnt="0"/>
      <dgm:spPr/>
    </dgm:pt>
    <dgm:pt modelId="{C4B948A5-B522-42E4-9EFF-E9FCD084AE02}" type="pres">
      <dgm:prSet presAssocID="{383E6FDA-F16D-4DC1-BA89-6214EBF62B28}" presName="parTxOnly" presStyleLbl="node1" presStyleIdx="9" presStyleCnt="13" custScaleY="126646" custLinFactX="-400000" custLinFactY="369803" custLinFactNeighborX="-404248" custLinFactNeighborY="400000">
        <dgm:presLayoutVars>
          <dgm:chMax val="0"/>
          <dgm:chPref val="0"/>
          <dgm:bulletEnabled val="1"/>
        </dgm:presLayoutVars>
      </dgm:prSet>
      <dgm:spPr/>
      <dgm:t>
        <a:bodyPr/>
        <a:lstStyle/>
        <a:p>
          <a:endParaRPr lang="en-US"/>
        </a:p>
      </dgm:t>
    </dgm:pt>
    <dgm:pt modelId="{E345C77E-D1B1-45BC-9661-D56DA1ED55ED}" type="pres">
      <dgm:prSet presAssocID="{E2F4EB33-F0AA-4290-89EE-2C5063D521F1}" presName="parTxOnlySpace" presStyleCnt="0"/>
      <dgm:spPr/>
    </dgm:pt>
    <dgm:pt modelId="{BDD13D82-62BB-4A1D-B1DD-C9344D095749}" type="pres">
      <dgm:prSet presAssocID="{36ACC8A3-79EA-4B68-9EC6-6F79DA82A815}" presName="parTxOnly" presStyleLbl="node1" presStyleIdx="10" presStyleCnt="13" custScaleY="126646" custLinFactX="-389096" custLinFactY="369817" custLinFactNeighborX="-400000" custLinFactNeighborY="400000">
        <dgm:presLayoutVars>
          <dgm:chMax val="0"/>
          <dgm:chPref val="0"/>
          <dgm:bulletEnabled val="1"/>
        </dgm:presLayoutVars>
      </dgm:prSet>
      <dgm:spPr/>
      <dgm:t>
        <a:bodyPr/>
        <a:lstStyle/>
        <a:p>
          <a:endParaRPr lang="en-US"/>
        </a:p>
      </dgm:t>
    </dgm:pt>
    <dgm:pt modelId="{F0903D73-7DC4-4BB3-894C-8D2CDDEFB4F3}" type="pres">
      <dgm:prSet presAssocID="{1E716F74-15EB-4DB5-9778-8C47F22450CD}" presName="parTxOnlySpace" presStyleCnt="0"/>
      <dgm:spPr/>
    </dgm:pt>
    <dgm:pt modelId="{DA4D1201-60D3-4CAF-ACD0-9585456CC048}" type="pres">
      <dgm:prSet presAssocID="{A58AC033-4F87-4578-8695-8FE9AF3E6EE3}" presName="parTxOnly" presStyleLbl="node1" presStyleIdx="11" presStyleCnt="13" custScaleY="126646" custLinFactX="-376440" custLinFactY="369803" custLinFactNeighborX="-400000" custLinFactNeighborY="400000">
        <dgm:presLayoutVars>
          <dgm:chMax val="0"/>
          <dgm:chPref val="0"/>
          <dgm:bulletEnabled val="1"/>
        </dgm:presLayoutVars>
      </dgm:prSet>
      <dgm:spPr/>
      <dgm:t>
        <a:bodyPr/>
        <a:lstStyle/>
        <a:p>
          <a:endParaRPr lang="en-US"/>
        </a:p>
      </dgm:t>
    </dgm:pt>
    <dgm:pt modelId="{E252BFBE-F762-48F1-A05B-B4EB48869540}" type="pres">
      <dgm:prSet presAssocID="{CB734DC7-056F-4654-8229-2EABD2DB0192}" presName="parTxOnlySpace" presStyleCnt="0"/>
      <dgm:spPr/>
    </dgm:pt>
    <dgm:pt modelId="{82C26527-ADF8-4D43-A4C4-0BA78204CB7D}" type="pres">
      <dgm:prSet presAssocID="{6272488B-385D-4863-B568-31C09776848D}" presName="parTxOnly" presStyleLbl="node1" presStyleIdx="12" presStyleCnt="13" custScaleY="126646" custLinFactX="-356307" custLinFactY="369803" custLinFactNeighborX="-400000" custLinFactNeighborY="400000">
        <dgm:presLayoutVars>
          <dgm:chMax val="0"/>
          <dgm:chPref val="0"/>
          <dgm:bulletEnabled val="1"/>
        </dgm:presLayoutVars>
      </dgm:prSet>
      <dgm:spPr/>
      <dgm:t>
        <a:bodyPr/>
        <a:lstStyle/>
        <a:p>
          <a:endParaRPr lang="en-US"/>
        </a:p>
      </dgm:t>
    </dgm:pt>
  </dgm:ptLst>
  <dgm:cxnLst>
    <dgm:cxn modelId="{3519C750-5C02-4BE2-8AF9-E99CA1CDAD71}" srcId="{467EEE83-CBE8-438D-87F2-050BFD5D5FA7}" destId="{37D0F60A-539D-4999-8891-99515BCCACEC}" srcOrd="5" destOrd="0" parTransId="{0BD5238C-9E49-41B8-8496-C405B44EFDF1}" sibTransId="{B83B72A1-245A-423B-B006-58FB33D1258E}"/>
    <dgm:cxn modelId="{40C2F12D-4643-41AB-9D58-D87A92C94937}" srcId="{467EEE83-CBE8-438D-87F2-050BFD5D5FA7}" destId="{6272488B-385D-4863-B568-31C09776848D}" srcOrd="12" destOrd="0" parTransId="{6F305793-2AAD-448A-A260-A7AE85F88917}" sibTransId="{F12764A9-7ED7-4FE1-982D-AFEC42DF9E5A}"/>
    <dgm:cxn modelId="{9E289A4A-E586-4B47-812E-977264D4C524}" type="presOf" srcId="{B13BACD1-9C48-47DA-BFC6-B3F6A6DDE168}" destId="{CF8722A6-1E7A-4413-A6EC-63161DA21280}" srcOrd="0" destOrd="0" presId="urn:microsoft.com/office/officeart/2005/8/layout/chevron1"/>
    <dgm:cxn modelId="{DEF31889-C255-40EF-9519-804F8CF52309}" srcId="{467EEE83-CBE8-438D-87F2-050BFD5D5FA7}" destId="{B13BACD1-9C48-47DA-BFC6-B3F6A6DDE168}" srcOrd="4" destOrd="0" parTransId="{D2066493-CBA8-43E9-AABE-62C3F796F847}" sibTransId="{390F610F-B180-4169-8D5D-47D91938D2FA}"/>
    <dgm:cxn modelId="{65B21634-61B8-498E-B8E4-4701425AFD71}" type="presOf" srcId="{36ACC8A3-79EA-4B68-9EC6-6F79DA82A815}" destId="{BDD13D82-62BB-4A1D-B1DD-C9344D095749}" srcOrd="0" destOrd="0" presId="urn:microsoft.com/office/officeart/2005/8/layout/chevron1"/>
    <dgm:cxn modelId="{9C1519BD-DCBA-40CC-B76C-0E141F075A68}" type="presOf" srcId="{467EEE83-CBE8-438D-87F2-050BFD5D5FA7}" destId="{536339C8-00B8-4AC1-8B03-0CED785100B7}" srcOrd="0" destOrd="0" presId="urn:microsoft.com/office/officeart/2005/8/layout/chevron1"/>
    <dgm:cxn modelId="{CF6B6256-2BE5-4FD3-B937-2F3F1357A343}" type="presOf" srcId="{692E6598-5546-424C-9BDD-6BEE08C9B9AC}" destId="{35DC2812-F06C-41BB-97CD-1C155F2E22D9}" srcOrd="0" destOrd="0" presId="urn:microsoft.com/office/officeart/2005/8/layout/chevron1"/>
    <dgm:cxn modelId="{F2C78262-4BB4-4334-9221-44FF2FC8E9A8}" srcId="{467EEE83-CBE8-438D-87F2-050BFD5D5FA7}" destId="{A58AC033-4F87-4578-8695-8FE9AF3E6EE3}" srcOrd="11" destOrd="0" parTransId="{9E8455E8-89B3-4085-B8BE-0061DFE77625}" sibTransId="{CB734DC7-056F-4654-8229-2EABD2DB0192}"/>
    <dgm:cxn modelId="{A0175A92-3874-4BFC-950A-FA16C0D1A0D9}" srcId="{467EEE83-CBE8-438D-87F2-050BFD5D5FA7}" destId="{D908DBC1-C181-465F-9095-6C583086FD84}" srcOrd="3" destOrd="0" parTransId="{6F6084A1-1E59-4A28-BAF7-2E91B54C5193}" sibTransId="{99949E26-2EE4-4D7E-9377-06F403A37A61}"/>
    <dgm:cxn modelId="{F869CDE2-AF08-4A99-A7CF-6AEF363955CB}" type="presOf" srcId="{383E6FDA-F16D-4DC1-BA89-6214EBF62B28}" destId="{C4B948A5-B522-42E4-9EFF-E9FCD084AE02}" srcOrd="0" destOrd="0" presId="urn:microsoft.com/office/officeart/2005/8/layout/chevron1"/>
    <dgm:cxn modelId="{C08539F1-D0FF-4A49-9B63-F47A0C059232}" type="presOf" srcId="{37D0F60A-539D-4999-8891-99515BCCACEC}" destId="{A3775D5D-4B7B-49D1-A268-C93035410619}" srcOrd="0" destOrd="0" presId="urn:microsoft.com/office/officeart/2005/8/layout/chevron1"/>
    <dgm:cxn modelId="{F73D1AA3-9F95-4EDE-AD54-EDB7131A00E4}" srcId="{467EEE83-CBE8-438D-87F2-050BFD5D5FA7}" destId="{521D49F7-CDC1-4831-9EA2-58B7581E6E3B}" srcOrd="2" destOrd="0" parTransId="{BAA2A5F6-9B89-4AC6-A3ED-859FCDA26ED6}" sibTransId="{FFD43D59-1817-47DD-83CE-18FFBED38568}"/>
    <dgm:cxn modelId="{3E56E0B5-0DF1-44C2-A027-AE11F3CB7D4D}" srcId="{467EEE83-CBE8-438D-87F2-050BFD5D5FA7}" destId="{BD9C71CD-4688-4DC9-8A3F-31DDCDAE732F}" srcOrd="1" destOrd="0" parTransId="{7BB26C19-BC98-4F39-BCCD-F85BCE6ED75D}" sibTransId="{358AA4F4-B537-4FED-B46F-3BD785F2385F}"/>
    <dgm:cxn modelId="{8EF0AAF5-4E51-45CB-B077-BED902C345D6}" srcId="{467EEE83-CBE8-438D-87F2-050BFD5D5FA7}" destId="{0FFEF3A8-3EE2-4D3F-B0F2-181CB99BBCAA}" srcOrd="0" destOrd="0" parTransId="{1802CAB5-88DC-4C3F-96A5-7C461B6153A3}" sibTransId="{384D8C61-2031-48D5-90E5-D035698276F8}"/>
    <dgm:cxn modelId="{12A8E6F7-008D-4584-8A11-D07B283230BB}" type="presOf" srcId="{0FFEF3A8-3EE2-4D3F-B0F2-181CB99BBCAA}" destId="{F365D2A6-5BA5-4C34-A7CA-258558EE6832}" srcOrd="0" destOrd="0" presId="urn:microsoft.com/office/officeart/2005/8/layout/chevron1"/>
    <dgm:cxn modelId="{B9A35F02-4B7B-4646-8B41-9FCE00FC07AA}" srcId="{467EEE83-CBE8-438D-87F2-050BFD5D5FA7}" destId="{28D38480-8551-4AD9-81E6-926F4A2ADD44}" srcOrd="7" destOrd="0" parTransId="{C0B789AA-713E-4534-9670-F600D15FFF2A}" sibTransId="{8D15749D-32EE-4FFA-BA77-94D657D51480}"/>
    <dgm:cxn modelId="{567BBFF7-69AC-4FAF-90A9-E897050F2C24}" type="presOf" srcId="{D908DBC1-C181-465F-9095-6C583086FD84}" destId="{1AF7528E-4062-4D19-954F-6E1E45F5E236}" srcOrd="0" destOrd="0" presId="urn:microsoft.com/office/officeart/2005/8/layout/chevron1"/>
    <dgm:cxn modelId="{2C0CBDC1-0F3E-4ECD-BE98-30A056B8A80A}" srcId="{467EEE83-CBE8-438D-87F2-050BFD5D5FA7}" destId="{383E6FDA-F16D-4DC1-BA89-6214EBF62B28}" srcOrd="9" destOrd="0" parTransId="{A485BF7A-EE09-4E55-A14C-414275DC6F5E}" sibTransId="{E2F4EB33-F0AA-4290-89EE-2C5063D521F1}"/>
    <dgm:cxn modelId="{B688AB7A-8035-49AE-8D3B-3646327DC690}" type="presOf" srcId="{28D38480-8551-4AD9-81E6-926F4A2ADD44}" destId="{5BE689AB-9FBE-4DAF-8C85-E7E8BF7E4FE4}" srcOrd="0" destOrd="0" presId="urn:microsoft.com/office/officeart/2005/8/layout/chevron1"/>
    <dgm:cxn modelId="{19C6409B-67E5-430C-81C3-FA8BD7AD9A03}" type="presOf" srcId="{BD9C71CD-4688-4DC9-8A3F-31DDCDAE732F}" destId="{C74B6854-93B6-4071-9BEF-1222682C043D}" srcOrd="0" destOrd="0" presId="urn:microsoft.com/office/officeart/2005/8/layout/chevron1"/>
    <dgm:cxn modelId="{687E9F0C-DE6B-4EB6-8061-A1D14B41F2B6}" type="presOf" srcId="{521D49F7-CDC1-4831-9EA2-58B7581E6E3B}" destId="{D70FA405-8EAD-4767-AC22-91FBC7982BDB}" srcOrd="0" destOrd="0" presId="urn:microsoft.com/office/officeart/2005/8/layout/chevron1"/>
    <dgm:cxn modelId="{DC372E40-15AA-4F82-A7BA-A9FD403044FF}" srcId="{467EEE83-CBE8-438D-87F2-050BFD5D5FA7}" destId="{9649284B-7B99-4472-8023-DE66FE3E1EC2}" srcOrd="6" destOrd="0" parTransId="{5A630BEF-8999-46EB-AF44-03C66BC9D05F}" sibTransId="{C774B2D0-D2C0-4969-88C8-504C92E6B02E}"/>
    <dgm:cxn modelId="{7C5106B2-3EB1-4C4C-8F48-82083452AFC1}" srcId="{467EEE83-CBE8-438D-87F2-050BFD5D5FA7}" destId="{36ACC8A3-79EA-4B68-9EC6-6F79DA82A815}" srcOrd="10" destOrd="0" parTransId="{F451A5E3-91B3-49FD-9B14-5727AF76E6E3}" sibTransId="{1E716F74-15EB-4DB5-9778-8C47F22450CD}"/>
    <dgm:cxn modelId="{C62923E4-66F0-47FA-967C-49E15A66B0E6}" type="presOf" srcId="{6272488B-385D-4863-B568-31C09776848D}" destId="{82C26527-ADF8-4D43-A4C4-0BA78204CB7D}" srcOrd="0" destOrd="0" presId="urn:microsoft.com/office/officeart/2005/8/layout/chevron1"/>
    <dgm:cxn modelId="{98DA6443-5D9A-4993-8DC9-0F8ED7FE3A0F}" type="presOf" srcId="{A58AC033-4F87-4578-8695-8FE9AF3E6EE3}" destId="{DA4D1201-60D3-4CAF-ACD0-9585456CC048}" srcOrd="0" destOrd="0" presId="urn:microsoft.com/office/officeart/2005/8/layout/chevron1"/>
    <dgm:cxn modelId="{AB6F56B3-5B31-4C09-BE0A-E4FA25F73A23}" srcId="{467EEE83-CBE8-438D-87F2-050BFD5D5FA7}" destId="{692E6598-5546-424C-9BDD-6BEE08C9B9AC}" srcOrd="8" destOrd="0" parTransId="{F7237244-B886-41C9-850C-CCE588AA61FA}" sibTransId="{D7A4D25C-8296-436F-9D47-468A5970FCCF}"/>
    <dgm:cxn modelId="{19C0F7CB-B1B5-4905-A451-076BA0DBDCDF}" type="presOf" srcId="{9649284B-7B99-4472-8023-DE66FE3E1EC2}" destId="{B14D1092-504E-49CB-90E1-B59A83DA1301}" srcOrd="0" destOrd="0" presId="urn:microsoft.com/office/officeart/2005/8/layout/chevron1"/>
    <dgm:cxn modelId="{88E238AC-C891-4DB8-B135-149A9E897FC2}" type="presParOf" srcId="{536339C8-00B8-4AC1-8B03-0CED785100B7}" destId="{F365D2A6-5BA5-4C34-A7CA-258558EE6832}" srcOrd="0" destOrd="0" presId="urn:microsoft.com/office/officeart/2005/8/layout/chevron1"/>
    <dgm:cxn modelId="{60893D03-5BC1-4626-859E-31218AA2A67B}" type="presParOf" srcId="{536339C8-00B8-4AC1-8B03-0CED785100B7}" destId="{FF5109CE-04F2-4265-A946-54A8337DC369}" srcOrd="1" destOrd="0" presId="urn:microsoft.com/office/officeart/2005/8/layout/chevron1"/>
    <dgm:cxn modelId="{2E6329E7-5389-47DC-8E53-B0B7E39BA124}" type="presParOf" srcId="{536339C8-00B8-4AC1-8B03-0CED785100B7}" destId="{C74B6854-93B6-4071-9BEF-1222682C043D}" srcOrd="2" destOrd="0" presId="urn:microsoft.com/office/officeart/2005/8/layout/chevron1"/>
    <dgm:cxn modelId="{FFB40579-1D07-4920-AB62-7B5F92B52B35}" type="presParOf" srcId="{536339C8-00B8-4AC1-8B03-0CED785100B7}" destId="{D95DE067-F163-4DCF-AA9F-1DF4B8E294FF}" srcOrd="3" destOrd="0" presId="urn:microsoft.com/office/officeart/2005/8/layout/chevron1"/>
    <dgm:cxn modelId="{96202BFD-4114-4E13-98E1-E09E122EDA6D}" type="presParOf" srcId="{536339C8-00B8-4AC1-8B03-0CED785100B7}" destId="{D70FA405-8EAD-4767-AC22-91FBC7982BDB}" srcOrd="4" destOrd="0" presId="urn:microsoft.com/office/officeart/2005/8/layout/chevron1"/>
    <dgm:cxn modelId="{C8C5A097-0A43-4AAA-9188-926803BA7027}" type="presParOf" srcId="{536339C8-00B8-4AC1-8B03-0CED785100B7}" destId="{C0F3A40F-4AF3-4DF8-AB35-4B48814B2032}" srcOrd="5" destOrd="0" presId="urn:microsoft.com/office/officeart/2005/8/layout/chevron1"/>
    <dgm:cxn modelId="{A53BF952-2691-4267-824E-48F5304ED2F7}" type="presParOf" srcId="{536339C8-00B8-4AC1-8B03-0CED785100B7}" destId="{1AF7528E-4062-4D19-954F-6E1E45F5E236}" srcOrd="6" destOrd="0" presId="urn:microsoft.com/office/officeart/2005/8/layout/chevron1"/>
    <dgm:cxn modelId="{832375A1-1ADB-4ECC-B546-747D5E7EC989}" type="presParOf" srcId="{536339C8-00B8-4AC1-8B03-0CED785100B7}" destId="{AF7DD5FF-B17E-4A40-89DB-9449471B59B5}" srcOrd="7" destOrd="0" presId="urn:microsoft.com/office/officeart/2005/8/layout/chevron1"/>
    <dgm:cxn modelId="{17082BA3-5779-4750-92D4-79C90835A15D}" type="presParOf" srcId="{536339C8-00B8-4AC1-8B03-0CED785100B7}" destId="{CF8722A6-1E7A-4413-A6EC-63161DA21280}" srcOrd="8" destOrd="0" presId="urn:microsoft.com/office/officeart/2005/8/layout/chevron1"/>
    <dgm:cxn modelId="{3B1F7E1E-7BA8-4A7C-9B43-CEB0343E844C}" type="presParOf" srcId="{536339C8-00B8-4AC1-8B03-0CED785100B7}" destId="{48923792-7EE7-4804-B35C-B060D0E71352}" srcOrd="9" destOrd="0" presId="urn:microsoft.com/office/officeart/2005/8/layout/chevron1"/>
    <dgm:cxn modelId="{0FC2FA50-A9EE-4EC6-AFD8-DA9C9945EDB4}" type="presParOf" srcId="{536339C8-00B8-4AC1-8B03-0CED785100B7}" destId="{A3775D5D-4B7B-49D1-A268-C93035410619}" srcOrd="10" destOrd="0" presId="urn:microsoft.com/office/officeart/2005/8/layout/chevron1"/>
    <dgm:cxn modelId="{54FF66DC-C6EB-41B0-B2C5-2274D125EB09}" type="presParOf" srcId="{536339C8-00B8-4AC1-8B03-0CED785100B7}" destId="{1C4466AE-5E69-4FCE-B88A-A6493EBD83E9}" srcOrd="11" destOrd="0" presId="urn:microsoft.com/office/officeart/2005/8/layout/chevron1"/>
    <dgm:cxn modelId="{871519EB-D10E-4F39-8986-5DB4E2C533CB}" type="presParOf" srcId="{536339C8-00B8-4AC1-8B03-0CED785100B7}" destId="{B14D1092-504E-49CB-90E1-B59A83DA1301}" srcOrd="12" destOrd="0" presId="urn:microsoft.com/office/officeart/2005/8/layout/chevron1"/>
    <dgm:cxn modelId="{00F43168-D80B-444B-9285-FD6010EF4E50}" type="presParOf" srcId="{536339C8-00B8-4AC1-8B03-0CED785100B7}" destId="{7CFF11BC-8502-47A0-AF3B-552C1599EE56}" srcOrd="13" destOrd="0" presId="urn:microsoft.com/office/officeart/2005/8/layout/chevron1"/>
    <dgm:cxn modelId="{B042C6B1-0D86-4BD2-9A2C-EE803A6B8A7F}" type="presParOf" srcId="{536339C8-00B8-4AC1-8B03-0CED785100B7}" destId="{5BE689AB-9FBE-4DAF-8C85-E7E8BF7E4FE4}" srcOrd="14" destOrd="0" presId="urn:microsoft.com/office/officeart/2005/8/layout/chevron1"/>
    <dgm:cxn modelId="{9BEBD207-D699-4615-AE32-0EE4665FE17A}" type="presParOf" srcId="{536339C8-00B8-4AC1-8B03-0CED785100B7}" destId="{5F02F484-0A16-4E79-AD4D-BDB46EE2955D}" srcOrd="15" destOrd="0" presId="urn:microsoft.com/office/officeart/2005/8/layout/chevron1"/>
    <dgm:cxn modelId="{51A93449-644F-4E96-8633-9DF106FA0071}" type="presParOf" srcId="{536339C8-00B8-4AC1-8B03-0CED785100B7}" destId="{35DC2812-F06C-41BB-97CD-1C155F2E22D9}" srcOrd="16" destOrd="0" presId="urn:microsoft.com/office/officeart/2005/8/layout/chevron1"/>
    <dgm:cxn modelId="{248C2BC0-2C28-4AED-B43C-0D6303B33E53}" type="presParOf" srcId="{536339C8-00B8-4AC1-8B03-0CED785100B7}" destId="{FA054CA0-703D-4013-93F3-A6ED86AC7AC8}" srcOrd="17" destOrd="0" presId="urn:microsoft.com/office/officeart/2005/8/layout/chevron1"/>
    <dgm:cxn modelId="{EDC72A9E-6181-499C-B2C9-60CB638F7356}" type="presParOf" srcId="{536339C8-00B8-4AC1-8B03-0CED785100B7}" destId="{C4B948A5-B522-42E4-9EFF-E9FCD084AE02}" srcOrd="18" destOrd="0" presId="urn:microsoft.com/office/officeart/2005/8/layout/chevron1"/>
    <dgm:cxn modelId="{6D24F8B6-3960-47C2-B19C-CCB0D207EBC6}" type="presParOf" srcId="{536339C8-00B8-4AC1-8B03-0CED785100B7}" destId="{E345C77E-D1B1-45BC-9661-D56DA1ED55ED}" srcOrd="19" destOrd="0" presId="urn:microsoft.com/office/officeart/2005/8/layout/chevron1"/>
    <dgm:cxn modelId="{CCCCDA35-3A64-436A-A226-A9BAAD96A141}" type="presParOf" srcId="{536339C8-00B8-4AC1-8B03-0CED785100B7}" destId="{BDD13D82-62BB-4A1D-B1DD-C9344D095749}" srcOrd="20" destOrd="0" presId="urn:microsoft.com/office/officeart/2005/8/layout/chevron1"/>
    <dgm:cxn modelId="{5A21AA1F-474D-4803-AA12-DFE6FD714AEA}" type="presParOf" srcId="{536339C8-00B8-4AC1-8B03-0CED785100B7}" destId="{F0903D73-7DC4-4BB3-894C-8D2CDDEFB4F3}" srcOrd="21" destOrd="0" presId="urn:microsoft.com/office/officeart/2005/8/layout/chevron1"/>
    <dgm:cxn modelId="{A15B7AC0-4091-4A57-890A-62CA27BF53A5}" type="presParOf" srcId="{536339C8-00B8-4AC1-8B03-0CED785100B7}" destId="{DA4D1201-60D3-4CAF-ACD0-9585456CC048}" srcOrd="22" destOrd="0" presId="urn:microsoft.com/office/officeart/2005/8/layout/chevron1"/>
    <dgm:cxn modelId="{A9C8524E-5ADF-45A5-B547-8E8D3845013E}" type="presParOf" srcId="{536339C8-00B8-4AC1-8B03-0CED785100B7}" destId="{E252BFBE-F762-48F1-A05B-B4EB48869540}" srcOrd="23" destOrd="0" presId="urn:microsoft.com/office/officeart/2005/8/layout/chevron1"/>
    <dgm:cxn modelId="{3B522C7A-8386-4C62-8D97-DAE14FBF52AB}" type="presParOf" srcId="{536339C8-00B8-4AC1-8B03-0CED785100B7}" destId="{82C26527-ADF8-4D43-A4C4-0BA78204CB7D}" srcOrd="2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67EEE83-CBE8-438D-87F2-050BFD5D5FA7}" type="doc">
      <dgm:prSet loTypeId="urn:microsoft.com/office/officeart/2005/8/layout/chevron1" loCatId="process" qsTypeId="urn:microsoft.com/office/officeart/2005/8/quickstyle/3d3" qsCatId="3D" csTypeId="urn:microsoft.com/office/officeart/2005/8/colors/accent0_2" csCatId="mainScheme" phldr="1"/>
      <dgm:spPr/>
      <dgm:t>
        <a:bodyPr/>
        <a:lstStyle/>
        <a:p>
          <a:endParaRPr lang="en-US"/>
        </a:p>
      </dgm:t>
    </dgm:pt>
    <dgm:pt modelId="{0FFEF3A8-3EE2-4D3F-B0F2-181CB99BBCAA}">
      <dgm:prSet phldrT="[Text]"/>
      <dgm:spPr>
        <a:solidFill>
          <a:schemeClr val="bg1"/>
        </a:solidFill>
      </dgm:spPr>
      <dgm:t>
        <a:bodyPr/>
        <a:lstStyle/>
        <a:p>
          <a:r>
            <a:rPr lang="en-US" b="1" dirty="0" smtClean="0"/>
            <a:t>1880</a:t>
          </a:r>
          <a:endParaRPr lang="en-US" b="1" dirty="0"/>
        </a:p>
      </dgm:t>
    </dgm:pt>
    <dgm:pt modelId="{1802CAB5-88DC-4C3F-96A5-7C461B6153A3}" type="parTrans" cxnId="{8EF0AAF5-4E51-45CB-B077-BED902C345D6}">
      <dgm:prSet/>
      <dgm:spPr/>
      <dgm:t>
        <a:bodyPr/>
        <a:lstStyle/>
        <a:p>
          <a:endParaRPr lang="en-US"/>
        </a:p>
      </dgm:t>
    </dgm:pt>
    <dgm:pt modelId="{384D8C61-2031-48D5-90E5-D035698276F8}" type="sibTrans" cxnId="{8EF0AAF5-4E51-45CB-B077-BED902C345D6}">
      <dgm:prSet/>
      <dgm:spPr/>
      <dgm:t>
        <a:bodyPr/>
        <a:lstStyle/>
        <a:p>
          <a:endParaRPr lang="en-US"/>
        </a:p>
      </dgm:t>
    </dgm:pt>
    <dgm:pt modelId="{BD9C71CD-4688-4DC9-8A3F-31DDCDAE732F}">
      <dgm:prSet phldrT="[Text]"/>
      <dgm:spPr>
        <a:solidFill>
          <a:schemeClr val="bg1"/>
        </a:solidFill>
      </dgm:spPr>
      <dgm:t>
        <a:bodyPr/>
        <a:lstStyle/>
        <a:p>
          <a:r>
            <a:rPr lang="en-US" b="1" dirty="0" smtClean="0"/>
            <a:t>1890</a:t>
          </a:r>
          <a:endParaRPr lang="en-US" b="1" dirty="0"/>
        </a:p>
      </dgm:t>
    </dgm:pt>
    <dgm:pt modelId="{7BB26C19-BC98-4F39-BCCD-F85BCE6ED75D}" type="parTrans" cxnId="{3E56E0B5-0DF1-44C2-A027-AE11F3CB7D4D}">
      <dgm:prSet/>
      <dgm:spPr/>
      <dgm:t>
        <a:bodyPr/>
        <a:lstStyle/>
        <a:p>
          <a:endParaRPr lang="en-US"/>
        </a:p>
      </dgm:t>
    </dgm:pt>
    <dgm:pt modelId="{358AA4F4-B537-4FED-B46F-3BD785F2385F}" type="sibTrans" cxnId="{3E56E0B5-0DF1-44C2-A027-AE11F3CB7D4D}">
      <dgm:prSet/>
      <dgm:spPr/>
      <dgm:t>
        <a:bodyPr/>
        <a:lstStyle/>
        <a:p>
          <a:endParaRPr lang="en-US"/>
        </a:p>
      </dgm:t>
    </dgm:pt>
    <dgm:pt modelId="{692E6598-5546-424C-9BDD-6BEE08C9B9AC}">
      <dgm:prSet phldrT="[Text]"/>
      <dgm:spPr/>
      <dgm:t>
        <a:bodyPr/>
        <a:lstStyle/>
        <a:p>
          <a:r>
            <a:rPr lang="en-US" b="1" dirty="0" smtClean="0"/>
            <a:t>1960</a:t>
          </a:r>
          <a:endParaRPr lang="en-US" b="1" dirty="0"/>
        </a:p>
      </dgm:t>
    </dgm:pt>
    <dgm:pt modelId="{F7237244-B886-41C9-850C-CCE588AA61FA}" type="parTrans" cxnId="{AB6F56B3-5B31-4C09-BE0A-E4FA25F73A23}">
      <dgm:prSet/>
      <dgm:spPr/>
      <dgm:t>
        <a:bodyPr/>
        <a:lstStyle/>
        <a:p>
          <a:endParaRPr lang="en-US"/>
        </a:p>
      </dgm:t>
    </dgm:pt>
    <dgm:pt modelId="{D7A4D25C-8296-436F-9D47-468A5970FCCF}" type="sibTrans" cxnId="{AB6F56B3-5B31-4C09-BE0A-E4FA25F73A23}">
      <dgm:prSet/>
      <dgm:spPr/>
      <dgm:t>
        <a:bodyPr/>
        <a:lstStyle/>
        <a:p>
          <a:endParaRPr lang="en-US"/>
        </a:p>
      </dgm:t>
    </dgm:pt>
    <dgm:pt modelId="{521D49F7-CDC1-4831-9EA2-58B7581E6E3B}">
      <dgm:prSet/>
      <dgm:spPr>
        <a:solidFill>
          <a:schemeClr val="bg1"/>
        </a:solidFill>
      </dgm:spPr>
      <dgm:t>
        <a:bodyPr/>
        <a:lstStyle/>
        <a:p>
          <a:r>
            <a:rPr lang="en-US" b="1" dirty="0" smtClean="0"/>
            <a:t>1900</a:t>
          </a:r>
          <a:endParaRPr lang="en-US" b="1" dirty="0"/>
        </a:p>
      </dgm:t>
    </dgm:pt>
    <dgm:pt modelId="{BAA2A5F6-9B89-4AC6-A3ED-859FCDA26ED6}" type="parTrans" cxnId="{F73D1AA3-9F95-4EDE-AD54-EDB7131A00E4}">
      <dgm:prSet/>
      <dgm:spPr/>
      <dgm:t>
        <a:bodyPr/>
        <a:lstStyle/>
        <a:p>
          <a:endParaRPr lang="en-US"/>
        </a:p>
      </dgm:t>
    </dgm:pt>
    <dgm:pt modelId="{FFD43D59-1817-47DD-83CE-18FFBED38568}" type="sibTrans" cxnId="{F73D1AA3-9F95-4EDE-AD54-EDB7131A00E4}">
      <dgm:prSet/>
      <dgm:spPr/>
      <dgm:t>
        <a:bodyPr/>
        <a:lstStyle/>
        <a:p>
          <a:endParaRPr lang="en-US"/>
        </a:p>
      </dgm:t>
    </dgm:pt>
    <dgm:pt modelId="{D908DBC1-C181-465F-9095-6C583086FD84}">
      <dgm:prSet/>
      <dgm:spPr>
        <a:solidFill>
          <a:schemeClr val="bg1"/>
        </a:solidFill>
      </dgm:spPr>
      <dgm:t>
        <a:bodyPr/>
        <a:lstStyle/>
        <a:p>
          <a:r>
            <a:rPr lang="en-US" b="1" dirty="0" smtClean="0"/>
            <a:t>1910</a:t>
          </a:r>
          <a:endParaRPr lang="en-US" b="1" dirty="0"/>
        </a:p>
      </dgm:t>
    </dgm:pt>
    <dgm:pt modelId="{6F6084A1-1E59-4A28-BAF7-2E91B54C5193}" type="parTrans" cxnId="{A0175A92-3874-4BFC-950A-FA16C0D1A0D9}">
      <dgm:prSet/>
      <dgm:spPr/>
      <dgm:t>
        <a:bodyPr/>
        <a:lstStyle/>
        <a:p>
          <a:endParaRPr lang="en-US"/>
        </a:p>
      </dgm:t>
    </dgm:pt>
    <dgm:pt modelId="{99949E26-2EE4-4D7E-9377-06F403A37A61}" type="sibTrans" cxnId="{A0175A92-3874-4BFC-950A-FA16C0D1A0D9}">
      <dgm:prSet/>
      <dgm:spPr/>
      <dgm:t>
        <a:bodyPr/>
        <a:lstStyle/>
        <a:p>
          <a:endParaRPr lang="en-US"/>
        </a:p>
      </dgm:t>
    </dgm:pt>
    <dgm:pt modelId="{B13BACD1-9C48-47DA-BFC6-B3F6A6DDE168}">
      <dgm:prSet/>
      <dgm:spPr>
        <a:solidFill>
          <a:schemeClr val="bg1"/>
        </a:solidFill>
      </dgm:spPr>
      <dgm:t>
        <a:bodyPr/>
        <a:lstStyle/>
        <a:p>
          <a:r>
            <a:rPr lang="en-US" b="1" dirty="0" smtClean="0"/>
            <a:t>1920</a:t>
          </a:r>
          <a:endParaRPr lang="en-US" b="1" dirty="0"/>
        </a:p>
      </dgm:t>
    </dgm:pt>
    <dgm:pt modelId="{D2066493-CBA8-43E9-AABE-62C3F796F847}" type="parTrans" cxnId="{DEF31889-C255-40EF-9519-804F8CF52309}">
      <dgm:prSet/>
      <dgm:spPr/>
      <dgm:t>
        <a:bodyPr/>
        <a:lstStyle/>
        <a:p>
          <a:endParaRPr lang="en-US"/>
        </a:p>
      </dgm:t>
    </dgm:pt>
    <dgm:pt modelId="{390F610F-B180-4169-8D5D-47D91938D2FA}" type="sibTrans" cxnId="{DEF31889-C255-40EF-9519-804F8CF52309}">
      <dgm:prSet/>
      <dgm:spPr/>
      <dgm:t>
        <a:bodyPr/>
        <a:lstStyle/>
        <a:p>
          <a:endParaRPr lang="en-US"/>
        </a:p>
      </dgm:t>
    </dgm:pt>
    <dgm:pt modelId="{37D0F60A-539D-4999-8891-99515BCCACEC}">
      <dgm:prSet/>
      <dgm:spPr>
        <a:solidFill>
          <a:srgbClr val="FFFF00"/>
        </a:solidFill>
      </dgm:spPr>
      <dgm:t>
        <a:bodyPr/>
        <a:lstStyle/>
        <a:p>
          <a:r>
            <a:rPr lang="en-US" b="1" dirty="0" smtClean="0"/>
            <a:t>1930</a:t>
          </a:r>
          <a:endParaRPr lang="en-US" b="1" dirty="0"/>
        </a:p>
      </dgm:t>
    </dgm:pt>
    <dgm:pt modelId="{0BD5238C-9E49-41B8-8496-C405B44EFDF1}" type="parTrans" cxnId="{3519C750-5C02-4BE2-8AF9-E99CA1CDAD71}">
      <dgm:prSet/>
      <dgm:spPr/>
      <dgm:t>
        <a:bodyPr/>
        <a:lstStyle/>
        <a:p>
          <a:endParaRPr lang="en-US"/>
        </a:p>
      </dgm:t>
    </dgm:pt>
    <dgm:pt modelId="{B83B72A1-245A-423B-B006-58FB33D1258E}" type="sibTrans" cxnId="{3519C750-5C02-4BE2-8AF9-E99CA1CDAD71}">
      <dgm:prSet/>
      <dgm:spPr/>
      <dgm:t>
        <a:bodyPr/>
        <a:lstStyle/>
        <a:p>
          <a:endParaRPr lang="en-US"/>
        </a:p>
      </dgm:t>
    </dgm:pt>
    <dgm:pt modelId="{9649284B-7B99-4472-8023-DE66FE3E1EC2}">
      <dgm:prSet/>
      <dgm:spPr>
        <a:solidFill>
          <a:srgbClr val="FFFF00"/>
        </a:solidFill>
      </dgm:spPr>
      <dgm:t>
        <a:bodyPr/>
        <a:lstStyle/>
        <a:p>
          <a:r>
            <a:rPr lang="en-US" b="1" dirty="0" smtClean="0"/>
            <a:t>1940</a:t>
          </a:r>
          <a:endParaRPr lang="en-US" b="1" dirty="0"/>
        </a:p>
      </dgm:t>
    </dgm:pt>
    <dgm:pt modelId="{5A630BEF-8999-46EB-AF44-03C66BC9D05F}" type="parTrans" cxnId="{DC372E40-15AA-4F82-A7BA-A9FD403044FF}">
      <dgm:prSet/>
      <dgm:spPr/>
      <dgm:t>
        <a:bodyPr/>
        <a:lstStyle/>
        <a:p>
          <a:endParaRPr lang="en-US"/>
        </a:p>
      </dgm:t>
    </dgm:pt>
    <dgm:pt modelId="{C774B2D0-D2C0-4969-88C8-504C92E6B02E}" type="sibTrans" cxnId="{DC372E40-15AA-4F82-A7BA-A9FD403044FF}">
      <dgm:prSet/>
      <dgm:spPr/>
      <dgm:t>
        <a:bodyPr/>
        <a:lstStyle/>
        <a:p>
          <a:endParaRPr lang="en-US"/>
        </a:p>
      </dgm:t>
    </dgm:pt>
    <dgm:pt modelId="{28D38480-8551-4AD9-81E6-926F4A2ADD44}">
      <dgm:prSet/>
      <dgm:spPr/>
      <dgm:t>
        <a:bodyPr/>
        <a:lstStyle/>
        <a:p>
          <a:r>
            <a:rPr lang="en-US" b="1" dirty="0" smtClean="0"/>
            <a:t>1950</a:t>
          </a:r>
          <a:endParaRPr lang="en-US" b="1" dirty="0"/>
        </a:p>
      </dgm:t>
    </dgm:pt>
    <dgm:pt modelId="{C0B789AA-713E-4534-9670-F600D15FFF2A}" type="parTrans" cxnId="{B9A35F02-4B7B-4646-8B41-9FCE00FC07AA}">
      <dgm:prSet/>
      <dgm:spPr/>
      <dgm:t>
        <a:bodyPr/>
        <a:lstStyle/>
        <a:p>
          <a:endParaRPr lang="en-US"/>
        </a:p>
      </dgm:t>
    </dgm:pt>
    <dgm:pt modelId="{8D15749D-32EE-4FFA-BA77-94D657D51480}" type="sibTrans" cxnId="{B9A35F02-4B7B-4646-8B41-9FCE00FC07AA}">
      <dgm:prSet/>
      <dgm:spPr/>
      <dgm:t>
        <a:bodyPr/>
        <a:lstStyle/>
        <a:p>
          <a:endParaRPr lang="en-US"/>
        </a:p>
      </dgm:t>
    </dgm:pt>
    <dgm:pt modelId="{383E6FDA-F16D-4DC1-BA89-6214EBF62B28}">
      <dgm:prSet/>
      <dgm:spPr/>
      <dgm:t>
        <a:bodyPr/>
        <a:lstStyle/>
        <a:p>
          <a:r>
            <a:rPr lang="en-US" b="1" dirty="0" smtClean="0"/>
            <a:t>1970</a:t>
          </a:r>
          <a:endParaRPr lang="en-US" b="1" dirty="0"/>
        </a:p>
      </dgm:t>
    </dgm:pt>
    <dgm:pt modelId="{A485BF7A-EE09-4E55-A14C-414275DC6F5E}" type="parTrans" cxnId="{2C0CBDC1-0F3E-4ECD-BE98-30A056B8A80A}">
      <dgm:prSet/>
      <dgm:spPr/>
      <dgm:t>
        <a:bodyPr/>
        <a:lstStyle/>
        <a:p>
          <a:endParaRPr lang="en-US"/>
        </a:p>
      </dgm:t>
    </dgm:pt>
    <dgm:pt modelId="{E2F4EB33-F0AA-4290-89EE-2C5063D521F1}" type="sibTrans" cxnId="{2C0CBDC1-0F3E-4ECD-BE98-30A056B8A80A}">
      <dgm:prSet/>
      <dgm:spPr/>
      <dgm:t>
        <a:bodyPr/>
        <a:lstStyle/>
        <a:p>
          <a:endParaRPr lang="en-US"/>
        </a:p>
      </dgm:t>
    </dgm:pt>
    <dgm:pt modelId="{36ACC8A3-79EA-4B68-9EC6-6F79DA82A815}">
      <dgm:prSet/>
      <dgm:spPr/>
      <dgm:t>
        <a:bodyPr/>
        <a:lstStyle/>
        <a:p>
          <a:r>
            <a:rPr lang="en-US" b="1" dirty="0" smtClean="0"/>
            <a:t>1980</a:t>
          </a:r>
          <a:endParaRPr lang="en-US" b="1" dirty="0"/>
        </a:p>
      </dgm:t>
    </dgm:pt>
    <dgm:pt modelId="{F451A5E3-91B3-49FD-9B14-5727AF76E6E3}" type="parTrans" cxnId="{7C5106B2-3EB1-4C4C-8F48-82083452AFC1}">
      <dgm:prSet/>
      <dgm:spPr/>
      <dgm:t>
        <a:bodyPr/>
        <a:lstStyle/>
        <a:p>
          <a:endParaRPr lang="en-US"/>
        </a:p>
      </dgm:t>
    </dgm:pt>
    <dgm:pt modelId="{1E716F74-15EB-4DB5-9778-8C47F22450CD}" type="sibTrans" cxnId="{7C5106B2-3EB1-4C4C-8F48-82083452AFC1}">
      <dgm:prSet/>
      <dgm:spPr/>
      <dgm:t>
        <a:bodyPr/>
        <a:lstStyle/>
        <a:p>
          <a:endParaRPr lang="en-US"/>
        </a:p>
      </dgm:t>
    </dgm:pt>
    <dgm:pt modelId="{A58AC033-4F87-4578-8695-8FE9AF3E6EE3}">
      <dgm:prSet/>
      <dgm:spPr/>
      <dgm:t>
        <a:bodyPr/>
        <a:lstStyle/>
        <a:p>
          <a:r>
            <a:rPr lang="en-US" b="1" dirty="0" smtClean="0"/>
            <a:t>1990</a:t>
          </a:r>
          <a:endParaRPr lang="en-US" b="1" dirty="0"/>
        </a:p>
      </dgm:t>
    </dgm:pt>
    <dgm:pt modelId="{9E8455E8-89B3-4085-B8BE-0061DFE77625}" type="parTrans" cxnId="{F2C78262-4BB4-4334-9221-44FF2FC8E9A8}">
      <dgm:prSet/>
      <dgm:spPr/>
      <dgm:t>
        <a:bodyPr/>
        <a:lstStyle/>
        <a:p>
          <a:endParaRPr lang="en-US"/>
        </a:p>
      </dgm:t>
    </dgm:pt>
    <dgm:pt modelId="{CB734DC7-056F-4654-8229-2EABD2DB0192}" type="sibTrans" cxnId="{F2C78262-4BB4-4334-9221-44FF2FC8E9A8}">
      <dgm:prSet/>
      <dgm:spPr/>
      <dgm:t>
        <a:bodyPr/>
        <a:lstStyle/>
        <a:p>
          <a:endParaRPr lang="en-US"/>
        </a:p>
      </dgm:t>
    </dgm:pt>
    <dgm:pt modelId="{6272488B-385D-4863-B568-31C09776848D}">
      <dgm:prSet/>
      <dgm:spPr/>
      <dgm:t>
        <a:bodyPr/>
        <a:lstStyle/>
        <a:p>
          <a:r>
            <a:rPr lang="en-US" b="1" dirty="0" smtClean="0"/>
            <a:t>2000</a:t>
          </a:r>
          <a:endParaRPr lang="en-US" b="1" dirty="0"/>
        </a:p>
      </dgm:t>
    </dgm:pt>
    <dgm:pt modelId="{6F305793-2AAD-448A-A260-A7AE85F88917}" type="parTrans" cxnId="{40C2F12D-4643-41AB-9D58-D87A92C94937}">
      <dgm:prSet/>
      <dgm:spPr/>
      <dgm:t>
        <a:bodyPr/>
        <a:lstStyle/>
        <a:p>
          <a:endParaRPr lang="en-US"/>
        </a:p>
      </dgm:t>
    </dgm:pt>
    <dgm:pt modelId="{F12764A9-7ED7-4FE1-982D-AFEC42DF9E5A}" type="sibTrans" cxnId="{40C2F12D-4643-41AB-9D58-D87A92C94937}">
      <dgm:prSet/>
      <dgm:spPr/>
      <dgm:t>
        <a:bodyPr/>
        <a:lstStyle/>
        <a:p>
          <a:endParaRPr lang="en-US"/>
        </a:p>
      </dgm:t>
    </dgm:pt>
    <dgm:pt modelId="{536339C8-00B8-4AC1-8B03-0CED785100B7}" type="pres">
      <dgm:prSet presAssocID="{467EEE83-CBE8-438D-87F2-050BFD5D5FA7}" presName="Name0" presStyleCnt="0">
        <dgm:presLayoutVars>
          <dgm:dir/>
          <dgm:animLvl val="lvl"/>
          <dgm:resizeHandles val="exact"/>
        </dgm:presLayoutVars>
      </dgm:prSet>
      <dgm:spPr/>
      <dgm:t>
        <a:bodyPr/>
        <a:lstStyle/>
        <a:p>
          <a:endParaRPr lang="en-US"/>
        </a:p>
      </dgm:t>
    </dgm:pt>
    <dgm:pt modelId="{F365D2A6-5BA5-4C34-A7CA-258558EE6832}" type="pres">
      <dgm:prSet presAssocID="{0FFEF3A8-3EE2-4D3F-B0F2-181CB99BBCAA}" presName="parTxOnly" presStyleLbl="node1" presStyleIdx="0" presStyleCnt="13" custAng="5400000" custScaleY="126646" custLinFactY="-339109" custLinFactNeighborX="3881" custLinFactNeighborY="-400000">
        <dgm:presLayoutVars>
          <dgm:chMax val="0"/>
          <dgm:chPref val="0"/>
          <dgm:bulletEnabled val="1"/>
        </dgm:presLayoutVars>
      </dgm:prSet>
      <dgm:spPr/>
      <dgm:t>
        <a:bodyPr/>
        <a:lstStyle/>
        <a:p>
          <a:endParaRPr lang="en-US"/>
        </a:p>
      </dgm:t>
    </dgm:pt>
    <dgm:pt modelId="{FF5109CE-04F2-4265-A946-54A8337DC369}" type="pres">
      <dgm:prSet presAssocID="{384D8C61-2031-48D5-90E5-D035698276F8}" presName="parTxOnlySpace" presStyleCnt="0"/>
      <dgm:spPr/>
    </dgm:pt>
    <dgm:pt modelId="{C74B6854-93B6-4071-9BEF-1222682C043D}" type="pres">
      <dgm:prSet presAssocID="{BD9C71CD-4688-4DC9-8A3F-31DDCDAE732F}" presName="parTxOnly" presStyleLbl="node1" presStyleIdx="1" presStyleCnt="13" custAng="5400000" custScaleY="126646" custLinFactX="-79612" custLinFactY="-200000" custLinFactNeighborX="-100000" custLinFactNeighborY="-285788">
        <dgm:presLayoutVars>
          <dgm:chMax val="0"/>
          <dgm:chPref val="0"/>
          <dgm:bulletEnabled val="1"/>
        </dgm:presLayoutVars>
      </dgm:prSet>
      <dgm:spPr/>
      <dgm:t>
        <a:bodyPr/>
        <a:lstStyle/>
        <a:p>
          <a:endParaRPr lang="en-US"/>
        </a:p>
      </dgm:t>
    </dgm:pt>
    <dgm:pt modelId="{D95DE067-F163-4DCF-AA9F-1DF4B8E294FF}" type="pres">
      <dgm:prSet presAssocID="{358AA4F4-B537-4FED-B46F-3BD785F2385F}" presName="parTxOnlySpace" presStyleCnt="0"/>
      <dgm:spPr/>
    </dgm:pt>
    <dgm:pt modelId="{D70FA405-8EAD-4767-AC22-91FBC7982BDB}" type="pres">
      <dgm:prSet presAssocID="{521D49F7-CDC1-4831-9EA2-58B7581E6E3B}" presName="parTxOnly" presStyleLbl="node1" presStyleIdx="2" presStyleCnt="13" custAng="5400000" custScaleY="126646" custLinFactX="-159612" custLinFactY="-100000" custLinFactNeighborX="-200000" custLinFactNeighborY="-132467">
        <dgm:presLayoutVars>
          <dgm:chMax val="0"/>
          <dgm:chPref val="0"/>
          <dgm:bulletEnabled val="1"/>
        </dgm:presLayoutVars>
      </dgm:prSet>
      <dgm:spPr/>
      <dgm:t>
        <a:bodyPr/>
        <a:lstStyle/>
        <a:p>
          <a:endParaRPr lang="en-US"/>
        </a:p>
      </dgm:t>
    </dgm:pt>
    <dgm:pt modelId="{C0F3A40F-4AF3-4DF8-AB35-4B48814B2032}" type="pres">
      <dgm:prSet presAssocID="{FFD43D59-1817-47DD-83CE-18FFBED38568}" presName="parTxOnlySpace" presStyleCnt="0"/>
      <dgm:spPr/>
    </dgm:pt>
    <dgm:pt modelId="{1AF7528E-4062-4D19-954F-6E1E45F5E236}" type="pres">
      <dgm:prSet presAssocID="{D908DBC1-C181-465F-9095-6C583086FD84}" presName="parTxOnly" presStyleLbl="node1" presStyleIdx="3" presStyleCnt="13" custAng="5400000" custScaleY="126646" custLinFactX="-239606" custLinFactNeighborX="-300000" custLinFactNeighborY="20853">
        <dgm:presLayoutVars>
          <dgm:chMax val="0"/>
          <dgm:chPref val="0"/>
          <dgm:bulletEnabled val="1"/>
        </dgm:presLayoutVars>
      </dgm:prSet>
      <dgm:spPr/>
      <dgm:t>
        <a:bodyPr/>
        <a:lstStyle/>
        <a:p>
          <a:endParaRPr lang="en-US"/>
        </a:p>
      </dgm:t>
    </dgm:pt>
    <dgm:pt modelId="{AF7DD5FF-B17E-4A40-89DB-9449471B59B5}" type="pres">
      <dgm:prSet presAssocID="{99949E26-2EE4-4D7E-9377-06F403A37A61}" presName="parTxOnlySpace" presStyleCnt="0"/>
      <dgm:spPr/>
    </dgm:pt>
    <dgm:pt modelId="{CF8722A6-1E7A-4413-A6EC-63161DA21280}" type="pres">
      <dgm:prSet presAssocID="{B13BACD1-9C48-47DA-BFC6-B3F6A6DDE168}" presName="parTxOnly" presStyleLbl="node1" presStyleIdx="4" presStyleCnt="13" custAng="5400000" custScaleY="126646" custLinFactX="-319612" custLinFactY="100000" custLinFactNeighborX="-400000" custLinFactNeighborY="199506">
        <dgm:presLayoutVars>
          <dgm:chMax val="0"/>
          <dgm:chPref val="0"/>
          <dgm:bulletEnabled val="1"/>
        </dgm:presLayoutVars>
      </dgm:prSet>
      <dgm:spPr/>
      <dgm:t>
        <a:bodyPr/>
        <a:lstStyle/>
        <a:p>
          <a:endParaRPr lang="en-US"/>
        </a:p>
      </dgm:t>
    </dgm:pt>
    <dgm:pt modelId="{48923792-7EE7-4804-B35C-B060D0E71352}" type="pres">
      <dgm:prSet presAssocID="{390F610F-B180-4169-8D5D-47D91938D2FA}" presName="parTxOnlySpace" presStyleCnt="0"/>
      <dgm:spPr/>
    </dgm:pt>
    <dgm:pt modelId="{A3775D5D-4B7B-49D1-A268-C93035410619}" type="pres">
      <dgm:prSet presAssocID="{37D0F60A-539D-4999-8891-99515BCCACEC}" presName="parTxOnly" presStyleLbl="node1" presStyleIdx="5" presStyleCnt="13" custAng="5400000" custScaleY="126646" custLinFactX="-400000" custLinFactY="278159" custLinFactNeighborX="-496118" custLinFactNeighborY="300000">
        <dgm:presLayoutVars>
          <dgm:chMax val="0"/>
          <dgm:chPref val="0"/>
          <dgm:bulletEnabled val="1"/>
        </dgm:presLayoutVars>
      </dgm:prSet>
      <dgm:spPr/>
      <dgm:t>
        <a:bodyPr/>
        <a:lstStyle/>
        <a:p>
          <a:endParaRPr lang="en-US"/>
        </a:p>
      </dgm:t>
    </dgm:pt>
    <dgm:pt modelId="{1C4466AE-5E69-4FCE-B88A-A6493EBD83E9}" type="pres">
      <dgm:prSet presAssocID="{B83B72A1-245A-423B-B006-58FB33D1258E}" presName="parTxOnlySpace" presStyleCnt="0"/>
      <dgm:spPr/>
    </dgm:pt>
    <dgm:pt modelId="{B14D1092-504E-49CB-90E1-B59A83DA1301}" type="pres">
      <dgm:prSet presAssocID="{9649284B-7B99-4472-8023-DE66FE3E1EC2}" presName="parTxOnly" presStyleLbl="node1" presStyleIdx="6" presStyleCnt="13" custScaleY="126646" custLinFactX="-423751" custLinFactY="376149" custLinFactNeighborX="-500000" custLinFactNeighborY="400000">
        <dgm:presLayoutVars>
          <dgm:chMax val="0"/>
          <dgm:chPref val="0"/>
          <dgm:bulletEnabled val="1"/>
        </dgm:presLayoutVars>
      </dgm:prSet>
      <dgm:spPr/>
      <dgm:t>
        <a:bodyPr/>
        <a:lstStyle/>
        <a:p>
          <a:endParaRPr lang="en-US"/>
        </a:p>
      </dgm:t>
    </dgm:pt>
    <dgm:pt modelId="{7CFF11BC-8502-47A0-AF3B-552C1599EE56}" type="pres">
      <dgm:prSet presAssocID="{C774B2D0-D2C0-4969-88C8-504C92E6B02E}" presName="parTxOnlySpace" presStyleCnt="0"/>
      <dgm:spPr/>
    </dgm:pt>
    <dgm:pt modelId="{5BE689AB-9FBE-4DAF-8C85-E7E8BF7E4FE4}" type="pres">
      <dgm:prSet presAssocID="{28D38480-8551-4AD9-81E6-926F4A2ADD44}" presName="parTxOnly" presStyleLbl="node1" presStyleIdx="7" presStyleCnt="13" custScaleY="126646" custLinFactX="-411753" custLinFactY="376149" custLinFactNeighborX="-500000" custLinFactNeighborY="400000">
        <dgm:presLayoutVars>
          <dgm:chMax val="0"/>
          <dgm:chPref val="0"/>
          <dgm:bulletEnabled val="1"/>
        </dgm:presLayoutVars>
      </dgm:prSet>
      <dgm:spPr/>
      <dgm:t>
        <a:bodyPr/>
        <a:lstStyle/>
        <a:p>
          <a:endParaRPr lang="en-US"/>
        </a:p>
      </dgm:t>
    </dgm:pt>
    <dgm:pt modelId="{5F02F484-0A16-4E79-AD4D-BDB46EE2955D}" type="pres">
      <dgm:prSet presAssocID="{8D15749D-32EE-4FFA-BA77-94D657D51480}" presName="parTxOnlySpace" presStyleCnt="0"/>
      <dgm:spPr/>
    </dgm:pt>
    <dgm:pt modelId="{35DC2812-F06C-41BB-97CD-1C155F2E22D9}" type="pres">
      <dgm:prSet presAssocID="{692E6598-5546-424C-9BDD-6BEE08C9B9AC}" presName="parTxOnly" presStyleLbl="node1" presStyleIdx="8" presStyleCnt="13" custScaleY="126646" custLinFactX="-401753" custLinFactY="369803" custLinFactNeighborX="-500000" custLinFactNeighborY="400000">
        <dgm:presLayoutVars>
          <dgm:chMax val="0"/>
          <dgm:chPref val="0"/>
          <dgm:bulletEnabled val="1"/>
        </dgm:presLayoutVars>
      </dgm:prSet>
      <dgm:spPr/>
      <dgm:t>
        <a:bodyPr/>
        <a:lstStyle/>
        <a:p>
          <a:endParaRPr lang="en-US"/>
        </a:p>
      </dgm:t>
    </dgm:pt>
    <dgm:pt modelId="{FA054CA0-703D-4013-93F3-A6ED86AC7AC8}" type="pres">
      <dgm:prSet presAssocID="{D7A4D25C-8296-436F-9D47-468A5970FCCF}" presName="parTxOnlySpace" presStyleCnt="0"/>
      <dgm:spPr/>
    </dgm:pt>
    <dgm:pt modelId="{C4B948A5-B522-42E4-9EFF-E9FCD084AE02}" type="pres">
      <dgm:prSet presAssocID="{383E6FDA-F16D-4DC1-BA89-6214EBF62B28}" presName="parTxOnly" presStyleLbl="node1" presStyleIdx="9" presStyleCnt="13" custScaleY="126646" custLinFactX="-400000" custLinFactY="369803" custLinFactNeighborX="-404248" custLinFactNeighborY="400000">
        <dgm:presLayoutVars>
          <dgm:chMax val="0"/>
          <dgm:chPref val="0"/>
          <dgm:bulletEnabled val="1"/>
        </dgm:presLayoutVars>
      </dgm:prSet>
      <dgm:spPr/>
      <dgm:t>
        <a:bodyPr/>
        <a:lstStyle/>
        <a:p>
          <a:endParaRPr lang="en-US"/>
        </a:p>
      </dgm:t>
    </dgm:pt>
    <dgm:pt modelId="{E345C77E-D1B1-45BC-9661-D56DA1ED55ED}" type="pres">
      <dgm:prSet presAssocID="{E2F4EB33-F0AA-4290-89EE-2C5063D521F1}" presName="parTxOnlySpace" presStyleCnt="0"/>
      <dgm:spPr/>
    </dgm:pt>
    <dgm:pt modelId="{BDD13D82-62BB-4A1D-B1DD-C9344D095749}" type="pres">
      <dgm:prSet presAssocID="{36ACC8A3-79EA-4B68-9EC6-6F79DA82A815}" presName="parTxOnly" presStyleLbl="node1" presStyleIdx="10" presStyleCnt="13" custScaleY="126646" custLinFactX="-389096" custLinFactY="369817" custLinFactNeighborX="-400000" custLinFactNeighborY="400000">
        <dgm:presLayoutVars>
          <dgm:chMax val="0"/>
          <dgm:chPref val="0"/>
          <dgm:bulletEnabled val="1"/>
        </dgm:presLayoutVars>
      </dgm:prSet>
      <dgm:spPr/>
      <dgm:t>
        <a:bodyPr/>
        <a:lstStyle/>
        <a:p>
          <a:endParaRPr lang="en-US"/>
        </a:p>
      </dgm:t>
    </dgm:pt>
    <dgm:pt modelId="{F0903D73-7DC4-4BB3-894C-8D2CDDEFB4F3}" type="pres">
      <dgm:prSet presAssocID="{1E716F74-15EB-4DB5-9778-8C47F22450CD}" presName="parTxOnlySpace" presStyleCnt="0"/>
      <dgm:spPr/>
    </dgm:pt>
    <dgm:pt modelId="{DA4D1201-60D3-4CAF-ACD0-9585456CC048}" type="pres">
      <dgm:prSet presAssocID="{A58AC033-4F87-4578-8695-8FE9AF3E6EE3}" presName="parTxOnly" presStyleLbl="node1" presStyleIdx="11" presStyleCnt="13" custScaleY="126646" custLinFactX="-376440" custLinFactY="369803" custLinFactNeighborX="-400000" custLinFactNeighborY="400000">
        <dgm:presLayoutVars>
          <dgm:chMax val="0"/>
          <dgm:chPref val="0"/>
          <dgm:bulletEnabled val="1"/>
        </dgm:presLayoutVars>
      </dgm:prSet>
      <dgm:spPr/>
      <dgm:t>
        <a:bodyPr/>
        <a:lstStyle/>
        <a:p>
          <a:endParaRPr lang="en-US"/>
        </a:p>
      </dgm:t>
    </dgm:pt>
    <dgm:pt modelId="{E252BFBE-F762-48F1-A05B-B4EB48869540}" type="pres">
      <dgm:prSet presAssocID="{CB734DC7-056F-4654-8229-2EABD2DB0192}" presName="parTxOnlySpace" presStyleCnt="0"/>
      <dgm:spPr/>
    </dgm:pt>
    <dgm:pt modelId="{82C26527-ADF8-4D43-A4C4-0BA78204CB7D}" type="pres">
      <dgm:prSet presAssocID="{6272488B-385D-4863-B568-31C09776848D}" presName="parTxOnly" presStyleLbl="node1" presStyleIdx="12" presStyleCnt="13" custScaleY="126646" custLinFactX="-356307" custLinFactY="369803" custLinFactNeighborX="-400000" custLinFactNeighborY="400000">
        <dgm:presLayoutVars>
          <dgm:chMax val="0"/>
          <dgm:chPref val="0"/>
          <dgm:bulletEnabled val="1"/>
        </dgm:presLayoutVars>
      </dgm:prSet>
      <dgm:spPr/>
      <dgm:t>
        <a:bodyPr/>
        <a:lstStyle/>
        <a:p>
          <a:endParaRPr lang="en-US"/>
        </a:p>
      </dgm:t>
    </dgm:pt>
  </dgm:ptLst>
  <dgm:cxnLst>
    <dgm:cxn modelId="{3519C750-5C02-4BE2-8AF9-E99CA1CDAD71}" srcId="{467EEE83-CBE8-438D-87F2-050BFD5D5FA7}" destId="{37D0F60A-539D-4999-8891-99515BCCACEC}" srcOrd="5" destOrd="0" parTransId="{0BD5238C-9E49-41B8-8496-C405B44EFDF1}" sibTransId="{B83B72A1-245A-423B-B006-58FB33D1258E}"/>
    <dgm:cxn modelId="{40C2F12D-4643-41AB-9D58-D87A92C94937}" srcId="{467EEE83-CBE8-438D-87F2-050BFD5D5FA7}" destId="{6272488B-385D-4863-B568-31C09776848D}" srcOrd="12" destOrd="0" parTransId="{6F305793-2AAD-448A-A260-A7AE85F88917}" sibTransId="{F12764A9-7ED7-4FE1-982D-AFEC42DF9E5A}"/>
    <dgm:cxn modelId="{F0316961-C097-42E3-9553-B16E197D60D5}" type="presOf" srcId="{6272488B-385D-4863-B568-31C09776848D}" destId="{82C26527-ADF8-4D43-A4C4-0BA78204CB7D}" srcOrd="0" destOrd="0" presId="urn:microsoft.com/office/officeart/2005/8/layout/chevron1"/>
    <dgm:cxn modelId="{DEF31889-C255-40EF-9519-804F8CF52309}" srcId="{467EEE83-CBE8-438D-87F2-050BFD5D5FA7}" destId="{B13BACD1-9C48-47DA-BFC6-B3F6A6DDE168}" srcOrd="4" destOrd="0" parTransId="{D2066493-CBA8-43E9-AABE-62C3F796F847}" sibTransId="{390F610F-B180-4169-8D5D-47D91938D2FA}"/>
    <dgm:cxn modelId="{469B070F-436A-4054-B04A-930E88B09DED}" type="presOf" srcId="{0FFEF3A8-3EE2-4D3F-B0F2-181CB99BBCAA}" destId="{F365D2A6-5BA5-4C34-A7CA-258558EE6832}" srcOrd="0" destOrd="0" presId="urn:microsoft.com/office/officeart/2005/8/layout/chevron1"/>
    <dgm:cxn modelId="{1D504326-2019-494F-BAC1-8F5C7891E185}" type="presOf" srcId="{A58AC033-4F87-4578-8695-8FE9AF3E6EE3}" destId="{DA4D1201-60D3-4CAF-ACD0-9585456CC048}" srcOrd="0" destOrd="0" presId="urn:microsoft.com/office/officeart/2005/8/layout/chevron1"/>
    <dgm:cxn modelId="{F2C78262-4BB4-4334-9221-44FF2FC8E9A8}" srcId="{467EEE83-CBE8-438D-87F2-050BFD5D5FA7}" destId="{A58AC033-4F87-4578-8695-8FE9AF3E6EE3}" srcOrd="11" destOrd="0" parTransId="{9E8455E8-89B3-4085-B8BE-0061DFE77625}" sibTransId="{CB734DC7-056F-4654-8229-2EABD2DB0192}"/>
    <dgm:cxn modelId="{A0175A92-3874-4BFC-950A-FA16C0D1A0D9}" srcId="{467EEE83-CBE8-438D-87F2-050BFD5D5FA7}" destId="{D908DBC1-C181-465F-9095-6C583086FD84}" srcOrd="3" destOrd="0" parTransId="{6F6084A1-1E59-4A28-BAF7-2E91B54C5193}" sibTransId="{99949E26-2EE4-4D7E-9377-06F403A37A61}"/>
    <dgm:cxn modelId="{887BBE89-320C-4817-871F-087AB080B838}" type="presOf" srcId="{692E6598-5546-424C-9BDD-6BEE08C9B9AC}" destId="{35DC2812-F06C-41BB-97CD-1C155F2E22D9}" srcOrd="0" destOrd="0" presId="urn:microsoft.com/office/officeart/2005/8/layout/chevron1"/>
    <dgm:cxn modelId="{DF506077-CD07-4428-BA1A-341B521672F6}" type="presOf" srcId="{D908DBC1-C181-465F-9095-6C583086FD84}" destId="{1AF7528E-4062-4D19-954F-6E1E45F5E236}" srcOrd="0" destOrd="0" presId="urn:microsoft.com/office/officeart/2005/8/layout/chevron1"/>
    <dgm:cxn modelId="{F73D1AA3-9F95-4EDE-AD54-EDB7131A00E4}" srcId="{467EEE83-CBE8-438D-87F2-050BFD5D5FA7}" destId="{521D49F7-CDC1-4831-9EA2-58B7581E6E3B}" srcOrd="2" destOrd="0" parTransId="{BAA2A5F6-9B89-4AC6-A3ED-859FCDA26ED6}" sibTransId="{FFD43D59-1817-47DD-83CE-18FFBED38568}"/>
    <dgm:cxn modelId="{EE98BFCF-E596-4941-9E00-5C3C46C750EB}" type="presOf" srcId="{521D49F7-CDC1-4831-9EA2-58B7581E6E3B}" destId="{D70FA405-8EAD-4767-AC22-91FBC7982BDB}" srcOrd="0" destOrd="0" presId="urn:microsoft.com/office/officeart/2005/8/layout/chevron1"/>
    <dgm:cxn modelId="{107B2B97-0ED5-4248-B141-47047AE11FAD}" type="presOf" srcId="{28D38480-8551-4AD9-81E6-926F4A2ADD44}" destId="{5BE689AB-9FBE-4DAF-8C85-E7E8BF7E4FE4}" srcOrd="0" destOrd="0" presId="urn:microsoft.com/office/officeart/2005/8/layout/chevron1"/>
    <dgm:cxn modelId="{3E56E0B5-0DF1-44C2-A027-AE11F3CB7D4D}" srcId="{467EEE83-CBE8-438D-87F2-050BFD5D5FA7}" destId="{BD9C71CD-4688-4DC9-8A3F-31DDCDAE732F}" srcOrd="1" destOrd="0" parTransId="{7BB26C19-BC98-4F39-BCCD-F85BCE6ED75D}" sibTransId="{358AA4F4-B537-4FED-B46F-3BD785F2385F}"/>
    <dgm:cxn modelId="{8EF0AAF5-4E51-45CB-B077-BED902C345D6}" srcId="{467EEE83-CBE8-438D-87F2-050BFD5D5FA7}" destId="{0FFEF3A8-3EE2-4D3F-B0F2-181CB99BBCAA}" srcOrd="0" destOrd="0" parTransId="{1802CAB5-88DC-4C3F-96A5-7C461B6153A3}" sibTransId="{384D8C61-2031-48D5-90E5-D035698276F8}"/>
    <dgm:cxn modelId="{B9A35F02-4B7B-4646-8B41-9FCE00FC07AA}" srcId="{467EEE83-CBE8-438D-87F2-050BFD5D5FA7}" destId="{28D38480-8551-4AD9-81E6-926F4A2ADD44}" srcOrd="7" destOrd="0" parTransId="{C0B789AA-713E-4534-9670-F600D15FFF2A}" sibTransId="{8D15749D-32EE-4FFA-BA77-94D657D51480}"/>
    <dgm:cxn modelId="{5A957160-2F5F-4A3F-B41B-001B2BDDAF3F}" type="presOf" srcId="{BD9C71CD-4688-4DC9-8A3F-31DDCDAE732F}" destId="{C74B6854-93B6-4071-9BEF-1222682C043D}" srcOrd="0" destOrd="0" presId="urn:microsoft.com/office/officeart/2005/8/layout/chevron1"/>
    <dgm:cxn modelId="{CAA2217E-A4F4-4E20-8B2D-77C577F9EF24}" type="presOf" srcId="{B13BACD1-9C48-47DA-BFC6-B3F6A6DDE168}" destId="{CF8722A6-1E7A-4413-A6EC-63161DA21280}" srcOrd="0" destOrd="0" presId="urn:microsoft.com/office/officeart/2005/8/layout/chevron1"/>
    <dgm:cxn modelId="{2C0CBDC1-0F3E-4ECD-BE98-30A056B8A80A}" srcId="{467EEE83-CBE8-438D-87F2-050BFD5D5FA7}" destId="{383E6FDA-F16D-4DC1-BA89-6214EBF62B28}" srcOrd="9" destOrd="0" parTransId="{A485BF7A-EE09-4E55-A14C-414275DC6F5E}" sibTransId="{E2F4EB33-F0AA-4290-89EE-2C5063D521F1}"/>
    <dgm:cxn modelId="{201771DE-113C-4D5F-B4E1-0BB50EE900FA}" type="presOf" srcId="{36ACC8A3-79EA-4B68-9EC6-6F79DA82A815}" destId="{BDD13D82-62BB-4A1D-B1DD-C9344D095749}" srcOrd="0" destOrd="0" presId="urn:microsoft.com/office/officeart/2005/8/layout/chevron1"/>
    <dgm:cxn modelId="{E9B35017-B095-4921-B1A3-7A1635089AE1}" type="presOf" srcId="{467EEE83-CBE8-438D-87F2-050BFD5D5FA7}" destId="{536339C8-00B8-4AC1-8B03-0CED785100B7}" srcOrd="0" destOrd="0" presId="urn:microsoft.com/office/officeart/2005/8/layout/chevron1"/>
    <dgm:cxn modelId="{A33AC039-8545-42D4-9F10-61F7C52139D8}" type="presOf" srcId="{383E6FDA-F16D-4DC1-BA89-6214EBF62B28}" destId="{C4B948A5-B522-42E4-9EFF-E9FCD084AE02}" srcOrd="0" destOrd="0" presId="urn:microsoft.com/office/officeart/2005/8/layout/chevron1"/>
    <dgm:cxn modelId="{DC372E40-15AA-4F82-A7BA-A9FD403044FF}" srcId="{467EEE83-CBE8-438D-87F2-050BFD5D5FA7}" destId="{9649284B-7B99-4472-8023-DE66FE3E1EC2}" srcOrd="6" destOrd="0" parTransId="{5A630BEF-8999-46EB-AF44-03C66BC9D05F}" sibTransId="{C774B2D0-D2C0-4969-88C8-504C92E6B02E}"/>
    <dgm:cxn modelId="{7C5106B2-3EB1-4C4C-8F48-82083452AFC1}" srcId="{467EEE83-CBE8-438D-87F2-050BFD5D5FA7}" destId="{36ACC8A3-79EA-4B68-9EC6-6F79DA82A815}" srcOrd="10" destOrd="0" parTransId="{F451A5E3-91B3-49FD-9B14-5727AF76E6E3}" sibTransId="{1E716F74-15EB-4DB5-9778-8C47F22450CD}"/>
    <dgm:cxn modelId="{D887DBDC-F1F9-4F2E-B903-5935C77FB857}" type="presOf" srcId="{9649284B-7B99-4472-8023-DE66FE3E1EC2}" destId="{B14D1092-504E-49CB-90E1-B59A83DA1301}" srcOrd="0" destOrd="0" presId="urn:microsoft.com/office/officeart/2005/8/layout/chevron1"/>
    <dgm:cxn modelId="{C455E909-6835-4E8B-AFCB-2F5584F4CD96}" type="presOf" srcId="{37D0F60A-539D-4999-8891-99515BCCACEC}" destId="{A3775D5D-4B7B-49D1-A268-C93035410619}" srcOrd="0" destOrd="0" presId="urn:microsoft.com/office/officeart/2005/8/layout/chevron1"/>
    <dgm:cxn modelId="{AB6F56B3-5B31-4C09-BE0A-E4FA25F73A23}" srcId="{467EEE83-CBE8-438D-87F2-050BFD5D5FA7}" destId="{692E6598-5546-424C-9BDD-6BEE08C9B9AC}" srcOrd="8" destOrd="0" parTransId="{F7237244-B886-41C9-850C-CCE588AA61FA}" sibTransId="{D7A4D25C-8296-436F-9D47-468A5970FCCF}"/>
    <dgm:cxn modelId="{CCD62229-C23C-4B25-A6B0-BA695E6E22F6}" type="presParOf" srcId="{536339C8-00B8-4AC1-8B03-0CED785100B7}" destId="{F365D2A6-5BA5-4C34-A7CA-258558EE6832}" srcOrd="0" destOrd="0" presId="urn:microsoft.com/office/officeart/2005/8/layout/chevron1"/>
    <dgm:cxn modelId="{B76F7001-C23F-41E6-B07F-7EF5E2B18D63}" type="presParOf" srcId="{536339C8-00B8-4AC1-8B03-0CED785100B7}" destId="{FF5109CE-04F2-4265-A946-54A8337DC369}" srcOrd="1" destOrd="0" presId="urn:microsoft.com/office/officeart/2005/8/layout/chevron1"/>
    <dgm:cxn modelId="{BA05E854-A2DC-4AA6-B43E-5DBD26ED64AB}" type="presParOf" srcId="{536339C8-00B8-4AC1-8B03-0CED785100B7}" destId="{C74B6854-93B6-4071-9BEF-1222682C043D}" srcOrd="2" destOrd="0" presId="urn:microsoft.com/office/officeart/2005/8/layout/chevron1"/>
    <dgm:cxn modelId="{24B0C014-BEC6-4AA1-9677-B50C940A3381}" type="presParOf" srcId="{536339C8-00B8-4AC1-8B03-0CED785100B7}" destId="{D95DE067-F163-4DCF-AA9F-1DF4B8E294FF}" srcOrd="3" destOrd="0" presId="urn:microsoft.com/office/officeart/2005/8/layout/chevron1"/>
    <dgm:cxn modelId="{9B948063-2CCA-4C3E-89C6-28B1BF26A27D}" type="presParOf" srcId="{536339C8-00B8-4AC1-8B03-0CED785100B7}" destId="{D70FA405-8EAD-4767-AC22-91FBC7982BDB}" srcOrd="4" destOrd="0" presId="urn:microsoft.com/office/officeart/2005/8/layout/chevron1"/>
    <dgm:cxn modelId="{FE5E37C2-3684-41F9-B9A9-34B40F5E8796}" type="presParOf" srcId="{536339C8-00B8-4AC1-8B03-0CED785100B7}" destId="{C0F3A40F-4AF3-4DF8-AB35-4B48814B2032}" srcOrd="5" destOrd="0" presId="urn:microsoft.com/office/officeart/2005/8/layout/chevron1"/>
    <dgm:cxn modelId="{1211DD6D-EFAE-4155-91B8-D47F7F2670C6}" type="presParOf" srcId="{536339C8-00B8-4AC1-8B03-0CED785100B7}" destId="{1AF7528E-4062-4D19-954F-6E1E45F5E236}" srcOrd="6" destOrd="0" presId="urn:microsoft.com/office/officeart/2005/8/layout/chevron1"/>
    <dgm:cxn modelId="{93FA5397-6C75-422D-AE8A-31FF5494BA09}" type="presParOf" srcId="{536339C8-00B8-4AC1-8B03-0CED785100B7}" destId="{AF7DD5FF-B17E-4A40-89DB-9449471B59B5}" srcOrd="7" destOrd="0" presId="urn:microsoft.com/office/officeart/2005/8/layout/chevron1"/>
    <dgm:cxn modelId="{541E55A3-AEF1-4E80-BCC6-203AACD0E766}" type="presParOf" srcId="{536339C8-00B8-4AC1-8B03-0CED785100B7}" destId="{CF8722A6-1E7A-4413-A6EC-63161DA21280}" srcOrd="8" destOrd="0" presId="urn:microsoft.com/office/officeart/2005/8/layout/chevron1"/>
    <dgm:cxn modelId="{4E961F34-19E7-4551-9D1C-E49B68A6958A}" type="presParOf" srcId="{536339C8-00B8-4AC1-8B03-0CED785100B7}" destId="{48923792-7EE7-4804-B35C-B060D0E71352}" srcOrd="9" destOrd="0" presId="urn:microsoft.com/office/officeart/2005/8/layout/chevron1"/>
    <dgm:cxn modelId="{F197CAE7-2C44-406C-B216-7F898B53212A}" type="presParOf" srcId="{536339C8-00B8-4AC1-8B03-0CED785100B7}" destId="{A3775D5D-4B7B-49D1-A268-C93035410619}" srcOrd="10" destOrd="0" presId="urn:microsoft.com/office/officeart/2005/8/layout/chevron1"/>
    <dgm:cxn modelId="{E0CC47D7-E55A-4745-B523-60B951275DEF}" type="presParOf" srcId="{536339C8-00B8-4AC1-8B03-0CED785100B7}" destId="{1C4466AE-5E69-4FCE-B88A-A6493EBD83E9}" srcOrd="11" destOrd="0" presId="urn:microsoft.com/office/officeart/2005/8/layout/chevron1"/>
    <dgm:cxn modelId="{6FFFC666-A7CF-4928-997D-11FA7C829F1B}" type="presParOf" srcId="{536339C8-00B8-4AC1-8B03-0CED785100B7}" destId="{B14D1092-504E-49CB-90E1-B59A83DA1301}" srcOrd="12" destOrd="0" presId="urn:microsoft.com/office/officeart/2005/8/layout/chevron1"/>
    <dgm:cxn modelId="{F4BBEE5A-97CF-4A0F-9CE6-49367EFB35D5}" type="presParOf" srcId="{536339C8-00B8-4AC1-8B03-0CED785100B7}" destId="{7CFF11BC-8502-47A0-AF3B-552C1599EE56}" srcOrd="13" destOrd="0" presId="urn:microsoft.com/office/officeart/2005/8/layout/chevron1"/>
    <dgm:cxn modelId="{6EA747A4-6621-4573-88E0-774B42A1A4A5}" type="presParOf" srcId="{536339C8-00B8-4AC1-8B03-0CED785100B7}" destId="{5BE689AB-9FBE-4DAF-8C85-E7E8BF7E4FE4}" srcOrd="14" destOrd="0" presId="urn:microsoft.com/office/officeart/2005/8/layout/chevron1"/>
    <dgm:cxn modelId="{387089AC-D950-41E0-AE7F-34F27CB5D302}" type="presParOf" srcId="{536339C8-00B8-4AC1-8B03-0CED785100B7}" destId="{5F02F484-0A16-4E79-AD4D-BDB46EE2955D}" srcOrd="15" destOrd="0" presId="urn:microsoft.com/office/officeart/2005/8/layout/chevron1"/>
    <dgm:cxn modelId="{C52D537E-3EA8-43BA-AFB0-E7439BA614D3}" type="presParOf" srcId="{536339C8-00B8-4AC1-8B03-0CED785100B7}" destId="{35DC2812-F06C-41BB-97CD-1C155F2E22D9}" srcOrd="16" destOrd="0" presId="urn:microsoft.com/office/officeart/2005/8/layout/chevron1"/>
    <dgm:cxn modelId="{34456C57-8E08-45E4-B9D7-2168EF30F2AB}" type="presParOf" srcId="{536339C8-00B8-4AC1-8B03-0CED785100B7}" destId="{FA054CA0-703D-4013-93F3-A6ED86AC7AC8}" srcOrd="17" destOrd="0" presId="urn:microsoft.com/office/officeart/2005/8/layout/chevron1"/>
    <dgm:cxn modelId="{13928983-C36C-42F9-9E8A-B628682B459A}" type="presParOf" srcId="{536339C8-00B8-4AC1-8B03-0CED785100B7}" destId="{C4B948A5-B522-42E4-9EFF-E9FCD084AE02}" srcOrd="18" destOrd="0" presId="urn:microsoft.com/office/officeart/2005/8/layout/chevron1"/>
    <dgm:cxn modelId="{940FAE58-98E0-4F71-96F6-BC285B92A154}" type="presParOf" srcId="{536339C8-00B8-4AC1-8B03-0CED785100B7}" destId="{E345C77E-D1B1-45BC-9661-D56DA1ED55ED}" srcOrd="19" destOrd="0" presId="urn:microsoft.com/office/officeart/2005/8/layout/chevron1"/>
    <dgm:cxn modelId="{F94C85D6-D899-4D8F-92A8-A5DAA635D373}" type="presParOf" srcId="{536339C8-00B8-4AC1-8B03-0CED785100B7}" destId="{BDD13D82-62BB-4A1D-B1DD-C9344D095749}" srcOrd="20" destOrd="0" presId="urn:microsoft.com/office/officeart/2005/8/layout/chevron1"/>
    <dgm:cxn modelId="{89A56A66-9D0F-4E17-9AE3-061EC6FDFDED}" type="presParOf" srcId="{536339C8-00B8-4AC1-8B03-0CED785100B7}" destId="{F0903D73-7DC4-4BB3-894C-8D2CDDEFB4F3}" srcOrd="21" destOrd="0" presId="urn:microsoft.com/office/officeart/2005/8/layout/chevron1"/>
    <dgm:cxn modelId="{D27D1866-B801-41D8-A88E-E25D1E3CD323}" type="presParOf" srcId="{536339C8-00B8-4AC1-8B03-0CED785100B7}" destId="{DA4D1201-60D3-4CAF-ACD0-9585456CC048}" srcOrd="22" destOrd="0" presId="urn:microsoft.com/office/officeart/2005/8/layout/chevron1"/>
    <dgm:cxn modelId="{C7BBEC1D-A147-421E-BCA3-990F69B4D834}" type="presParOf" srcId="{536339C8-00B8-4AC1-8B03-0CED785100B7}" destId="{E252BFBE-F762-48F1-A05B-B4EB48869540}" srcOrd="23" destOrd="0" presId="urn:microsoft.com/office/officeart/2005/8/layout/chevron1"/>
    <dgm:cxn modelId="{6501C193-ED37-44D8-84F6-B73ADD329DB7}" type="presParOf" srcId="{536339C8-00B8-4AC1-8B03-0CED785100B7}" destId="{82C26527-ADF8-4D43-A4C4-0BA78204CB7D}" srcOrd="2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7EEE83-CBE8-438D-87F2-050BFD5D5FA7}" type="doc">
      <dgm:prSet loTypeId="urn:microsoft.com/office/officeart/2005/8/layout/chevron1" loCatId="process" qsTypeId="urn:microsoft.com/office/officeart/2005/8/quickstyle/3d3" qsCatId="3D" csTypeId="urn:microsoft.com/office/officeart/2005/8/colors/accent0_2" csCatId="mainScheme" phldr="1"/>
      <dgm:spPr/>
      <dgm:t>
        <a:bodyPr/>
        <a:lstStyle/>
        <a:p>
          <a:endParaRPr lang="en-US"/>
        </a:p>
      </dgm:t>
    </dgm:pt>
    <dgm:pt modelId="{0FFEF3A8-3EE2-4D3F-B0F2-181CB99BBCAA}">
      <dgm:prSet phldrT="[Text]"/>
      <dgm:spPr>
        <a:solidFill>
          <a:srgbClr val="FFFF00"/>
        </a:solidFill>
      </dgm:spPr>
      <dgm:t>
        <a:bodyPr/>
        <a:lstStyle/>
        <a:p>
          <a:r>
            <a:rPr lang="en-US" b="1" dirty="0" smtClean="0"/>
            <a:t>1880</a:t>
          </a:r>
          <a:endParaRPr lang="en-US" b="1" dirty="0"/>
        </a:p>
      </dgm:t>
    </dgm:pt>
    <dgm:pt modelId="{1802CAB5-88DC-4C3F-96A5-7C461B6153A3}" type="parTrans" cxnId="{8EF0AAF5-4E51-45CB-B077-BED902C345D6}">
      <dgm:prSet/>
      <dgm:spPr/>
      <dgm:t>
        <a:bodyPr/>
        <a:lstStyle/>
        <a:p>
          <a:endParaRPr lang="en-US"/>
        </a:p>
      </dgm:t>
    </dgm:pt>
    <dgm:pt modelId="{384D8C61-2031-48D5-90E5-D035698276F8}" type="sibTrans" cxnId="{8EF0AAF5-4E51-45CB-B077-BED902C345D6}">
      <dgm:prSet/>
      <dgm:spPr/>
      <dgm:t>
        <a:bodyPr/>
        <a:lstStyle/>
        <a:p>
          <a:endParaRPr lang="en-US"/>
        </a:p>
      </dgm:t>
    </dgm:pt>
    <dgm:pt modelId="{BD9C71CD-4688-4DC9-8A3F-31DDCDAE732F}">
      <dgm:prSet phldrT="[Text]"/>
      <dgm:spPr>
        <a:solidFill>
          <a:srgbClr val="FFFF00"/>
        </a:solidFill>
      </dgm:spPr>
      <dgm:t>
        <a:bodyPr/>
        <a:lstStyle/>
        <a:p>
          <a:r>
            <a:rPr lang="en-US" b="1" dirty="0" smtClean="0"/>
            <a:t>1890</a:t>
          </a:r>
          <a:endParaRPr lang="en-US" b="1" dirty="0"/>
        </a:p>
      </dgm:t>
    </dgm:pt>
    <dgm:pt modelId="{7BB26C19-BC98-4F39-BCCD-F85BCE6ED75D}" type="parTrans" cxnId="{3E56E0B5-0DF1-44C2-A027-AE11F3CB7D4D}">
      <dgm:prSet/>
      <dgm:spPr/>
      <dgm:t>
        <a:bodyPr/>
        <a:lstStyle/>
        <a:p>
          <a:endParaRPr lang="en-US"/>
        </a:p>
      </dgm:t>
    </dgm:pt>
    <dgm:pt modelId="{358AA4F4-B537-4FED-B46F-3BD785F2385F}" type="sibTrans" cxnId="{3E56E0B5-0DF1-44C2-A027-AE11F3CB7D4D}">
      <dgm:prSet/>
      <dgm:spPr/>
      <dgm:t>
        <a:bodyPr/>
        <a:lstStyle/>
        <a:p>
          <a:endParaRPr lang="en-US"/>
        </a:p>
      </dgm:t>
    </dgm:pt>
    <dgm:pt modelId="{692E6598-5546-424C-9BDD-6BEE08C9B9AC}">
      <dgm:prSet phldrT="[Text]"/>
      <dgm:spPr/>
      <dgm:t>
        <a:bodyPr/>
        <a:lstStyle/>
        <a:p>
          <a:r>
            <a:rPr lang="en-US" b="1" dirty="0" smtClean="0"/>
            <a:t>1960</a:t>
          </a:r>
          <a:endParaRPr lang="en-US" b="1" dirty="0"/>
        </a:p>
      </dgm:t>
    </dgm:pt>
    <dgm:pt modelId="{F7237244-B886-41C9-850C-CCE588AA61FA}" type="parTrans" cxnId="{AB6F56B3-5B31-4C09-BE0A-E4FA25F73A23}">
      <dgm:prSet/>
      <dgm:spPr/>
      <dgm:t>
        <a:bodyPr/>
        <a:lstStyle/>
        <a:p>
          <a:endParaRPr lang="en-US"/>
        </a:p>
      </dgm:t>
    </dgm:pt>
    <dgm:pt modelId="{D7A4D25C-8296-436F-9D47-468A5970FCCF}" type="sibTrans" cxnId="{AB6F56B3-5B31-4C09-BE0A-E4FA25F73A23}">
      <dgm:prSet/>
      <dgm:spPr/>
      <dgm:t>
        <a:bodyPr/>
        <a:lstStyle/>
        <a:p>
          <a:endParaRPr lang="en-US"/>
        </a:p>
      </dgm:t>
    </dgm:pt>
    <dgm:pt modelId="{521D49F7-CDC1-4831-9EA2-58B7581E6E3B}">
      <dgm:prSet/>
      <dgm:spPr>
        <a:solidFill>
          <a:srgbClr val="FFFF00"/>
        </a:solidFill>
      </dgm:spPr>
      <dgm:t>
        <a:bodyPr/>
        <a:lstStyle/>
        <a:p>
          <a:r>
            <a:rPr lang="en-US" b="1" dirty="0" smtClean="0"/>
            <a:t>1900</a:t>
          </a:r>
          <a:endParaRPr lang="en-US" b="1" dirty="0"/>
        </a:p>
      </dgm:t>
    </dgm:pt>
    <dgm:pt modelId="{BAA2A5F6-9B89-4AC6-A3ED-859FCDA26ED6}" type="parTrans" cxnId="{F73D1AA3-9F95-4EDE-AD54-EDB7131A00E4}">
      <dgm:prSet/>
      <dgm:spPr/>
      <dgm:t>
        <a:bodyPr/>
        <a:lstStyle/>
        <a:p>
          <a:endParaRPr lang="en-US"/>
        </a:p>
      </dgm:t>
    </dgm:pt>
    <dgm:pt modelId="{FFD43D59-1817-47DD-83CE-18FFBED38568}" type="sibTrans" cxnId="{F73D1AA3-9F95-4EDE-AD54-EDB7131A00E4}">
      <dgm:prSet/>
      <dgm:spPr/>
      <dgm:t>
        <a:bodyPr/>
        <a:lstStyle/>
        <a:p>
          <a:endParaRPr lang="en-US"/>
        </a:p>
      </dgm:t>
    </dgm:pt>
    <dgm:pt modelId="{D908DBC1-C181-465F-9095-6C583086FD84}">
      <dgm:prSet/>
      <dgm:spPr>
        <a:solidFill>
          <a:srgbClr val="FFFF00"/>
        </a:solidFill>
      </dgm:spPr>
      <dgm:t>
        <a:bodyPr/>
        <a:lstStyle/>
        <a:p>
          <a:r>
            <a:rPr lang="en-US" b="1" dirty="0" smtClean="0"/>
            <a:t>1910</a:t>
          </a:r>
          <a:endParaRPr lang="en-US" b="1" dirty="0"/>
        </a:p>
      </dgm:t>
    </dgm:pt>
    <dgm:pt modelId="{6F6084A1-1E59-4A28-BAF7-2E91B54C5193}" type="parTrans" cxnId="{A0175A92-3874-4BFC-950A-FA16C0D1A0D9}">
      <dgm:prSet/>
      <dgm:spPr/>
      <dgm:t>
        <a:bodyPr/>
        <a:lstStyle/>
        <a:p>
          <a:endParaRPr lang="en-US"/>
        </a:p>
      </dgm:t>
    </dgm:pt>
    <dgm:pt modelId="{99949E26-2EE4-4D7E-9377-06F403A37A61}" type="sibTrans" cxnId="{A0175A92-3874-4BFC-950A-FA16C0D1A0D9}">
      <dgm:prSet/>
      <dgm:spPr/>
      <dgm:t>
        <a:bodyPr/>
        <a:lstStyle/>
        <a:p>
          <a:endParaRPr lang="en-US"/>
        </a:p>
      </dgm:t>
    </dgm:pt>
    <dgm:pt modelId="{B13BACD1-9C48-47DA-BFC6-B3F6A6DDE168}">
      <dgm:prSet/>
      <dgm:spPr/>
      <dgm:t>
        <a:bodyPr/>
        <a:lstStyle/>
        <a:p>
          <a:r>
            <a:rPr lang="en-US" b="1" dirty="0" smtClean="0"/>
            <a:t>1920</a:t>
          </a:r>
          <a:endParaRPr lang="en-US" b="1" dirty="0"/>
        </a:p>
      </dgm:t>
    </dgm:pt>
    <dgm:pt modelId="{D2066493-CBA8-43E9-AABE-62C3F796F847}" type="parTrans" cxnId="{DEF31889-C255-40EF-9519-804F8CF52309}">
      <dgm:prSet/>
      <dgm:spPr/>
      <dgm:t>
        <a:bodyPr/>
        <a:lstStyle/>
        <a:p>
          <a:endParaRPr lang="en-US"/>
        </a:p>
      </dgm:t>
    </dgm:pt>
    <dgm:pt modelId="{390F610F-B180-4169-8D5D-47D91938D2FA}" type="sibTrans" cxnId="{DEF31889-C255-40EF-9519-804F8CF52309}">
      <dgm:prSet/>
      <dgm:spPr/>
      <dgm:t>
        <a:bodyPr/>
        <a:lstStyle/>
        <a:p>
          <a:endParaRPr lang="en-US"/>
        </a:p>
      </dgm:t>
    </dgm:pt>
    <dgm:pt modelId="{37D0F60A-539D-4999-8891-99515BCCACEC}">
      <dgm:prSet/>
      <dgm:spPr/>
      <dgm:t>
        <a:bodyPr/>
        <a:lstStyle/>
        <a:p>
          <a:r>
            <a:rPr lang="en-US" b="1" dirty="0" smtClean="0"/>
            <a:t>1930</a:t>
          </a:r>
          <a:endParaRPr lang="en-US" b="1" dirty="0"/>
        </a:p>
      </dgm:t>
    </dgm:pt>
    <dgm:pt modelId="{0BD5238C-9E49-41B8-8496-C405B44EFDF1}" type="parTrans" cxnId="{3519C750-5C02-4BE2-8AF9-E99CA1CDAD71}">
      <dgm:prSet/>
      <dgm:spPr/>
      <dgm:t>
        <a:bodyPr/>
        <a:lstStyle/>
        <a:p>
          <a:endParaRPr lang="en-US"/>
        </a:p>
      </dgm:t>
    </dgm:pt>
    <dgm:pt modelId="{B83B72A1-245A-423B-B006-58FB33D1258E}" type="sibTrans" cxnId="{3519C750-5C02-4BE2-8AF9-E99CA1CDAD71}">
      <dgm:prSet/>
      <dgm:spPr/>
      <dgm:t>
        <a:bodyPr/>
        <a:lstStyle/>
        <a:p>
          <a:endParaRPr lang="en-US"/>
        </a:p>
      </dgm:t>
    </dgm:pt>
    <dgm:pt modelId="{9649284B-7B99-4472-8023-DE66FE3E1EC2}">
      <dgm:prSet/>
      <dgm:spPr/>
      <dgm:t>
        <a:bodyPr/>
        <a:lstStyle/>
        <a:p>
          <a:r>
            <a:rPr lang="en-US" b="1" dirty="0" smtClean="0"/>
            <a:t>1940</a:t>
          </a:r>
          <a:endParaRPr lang="en-US" b="1" dirty="0"/>
        </a:p>
      </dgm:t>
    </dgm:pt>
    <dgm:pt modelId="{5A630BEF-8999-46EB-AF44-03C66BC9D05F}" type="parTrans" cxnId="{DC372E40-15AA-4F82-A7BA-A9FD403044FF}">
      <dgm:prSet/>
      <dgm:spPr/>
      <dgm:t>
        <a:bodyPr/>
        <a:lstStyle/>
        <a:p>
          <a:endParaRPr lang="en-US"/>
        </a:p>
      </dgm:t>
    </dgm:pt>
    <dgm:pt modelId="{C774B2D0-D2C0-4969-88C8-504C92E6B02E}" type="sibTrans" cxnId="{DC372E40-15AA-4F82-A7BA-A9FD403044FF}">
      <dgm:prSet/>
      <dgm:spPr/>
      <dgm:t>
        <a:bodyPr/>
        <a:lstStyle/>
        <a:p>
          <a:endParaRPr lang="en-US"/>
        </a:p>
      </dgm:t>
    </dgm:pt>
    <dgm:pt modelId="{28D38480-8551-4AD9-81E6-926F4A2ADD44}">
      <dgm:prSet/>
      <dgm:spPr/>
      <dgm:t>
        <a:bodyPr/>
        <a:lstStyle/>
        <a:p>
          <a:r>
            <a:rPr lang="en-US" b="1" dirty="0" smtClean="0"/>
            <a:t>1950</a:t>
          </a:r>
          <a:endParaRPr lang="en-US" b="1" dirty="0"/>
        </a:p>
      </dgm:t>
    </dgm:pt>
    <dgm:pt modelId="{C0B789AA-713E-4534-9670-F600D15FFF2A}" type="parTrans" cxnId="{B9A35F02-4B7B-4646-8B41-9FCE00FC07AA}">
      <dgm:prSet/>
      <dgm:spPr/>
      <dgm:t>
        <a:bodyPr/>
        <a:lstStyle/>
        <a:p>
          <a:endParaRPr lang="en-US"/>
        </a:p>
      </dgm:t>
    </dgm:pt>
    <dgm:pt modelId="{8D15749D-32EE-4FFA-BA77-94D657D51480}" type="sibTrans" cxnId="{B9A35F02-4B7B-4646-8B41-9FCE00FC07AA}">
      <dgm:prSet/>
      <dgm:spPr/>
      <dgm:t>
        <a:bodyPr/>
        <a:lstStyle/>
        <a:p>
          <a:endParaRPr lang="en-US"/>
        </a:p>
      </dgm:t>
    </dgm:pt>
    <dgm:pt modelId="{383E6FDA-F16D-4DC1-BA89-6214EBF62B28}">
      <dgm:prSet/>
      <dgm:spPr/>
      <dgm:t>
        <a:bodyPr/>
        <a:lstStyle/>
        <a:p>
          <a:r>
            <a:rPr lang="en-US" b="1" dirty="0" smtClean="0"/>
            <a:t>1970</a:t>
          </a:r>
          <a:endParaRPr lang="en-US" b="1" dirty="0"/>
        </a:p>
      </dgm:t>
    </dgm:pt>
    <dgm:pt modelId="{A485BF7A-EE09-4E55-A14C-414275DC6F5E}" type="parTrans" cxnId="{2C0CBDC1-0F3E-4ECD-BE98-30A056B8A80A}">
      <dgm:prSet/>
      <dgm:spPr/>
      <dgm:t>
        <a:bodyPr/>
        <a:lstStyle/>
        <a:p>
          <a:endParaRPr lang="en-US"/>
        </a:p>
      </dgm:t>
    </dgm:pt>
    <dgm:pt modelId="{E2F4EB33-F0AA-4290-89EE-2C5063D521F1}" type="sibTrans" cxnId="{2C0CBDC1-0F3E-4ECD-BE98-30A056B8A80A}">
      <dgm:prSet/>
      <dgm:spPr/>
      <dgm:t>
        <a:bodyPr/>
        <a:lstStyle/>
        <a:p>
          <a:endParaRPr lang="en-US"/>
        </a:p>
      </dgm:t>
    </dgm:pt>
    <dgm:pt modelId="{36ACC8A3-79EA-4B68-9EC6-6F79DA82A815}">
      <dgm:prSet/>
      <dgm:spPr/>
      <dgm:t>
        <a:bodyPr/>
        <a:lstStyle/>
        <a:p>
          <a:r>
            <a:rPr lang="en-US" b="1" dirty="0" smtClean="0"/>
            <a:t>1980</a:t>
          </a:r>
          <a:endParaRPr lang="en-US" b="1" dirty="0"/>
        </a:p>
      </dgm:t>
    </dgm:pt>
    <dgm:pt modelId="{F451A5E3-91B3-49FD-9B14-5727AF76E6E3}" type="parTrans" cxnId="{7C5106B2-3EB1-4C4C-8F48-82083452AFC1}">
      <dgm:prSet/>
      <dgm:spPr/>
      <dgm:t>
        <a:bodyPr/>
        <a:lstStyle/>
        <a:p>
          <a:endParaRPr lang="en-US"/>
        </a:p>
      </dgm:t>
    </dgm:pt>
    <dgm:pt modelId="{1E716F74-15EB-4DB5-9778-8C47F22450CD}" type="sibTrans" cxnId="{7C5106B2-3EB1-4C4C-8F48-82083452AFC1}">
      <dgm:prSet/>
      <dgm:spPr/>
      <dgm:t>
        <a:bodyPr/>
        <a:lstStyle/>
        <a:p>
          <a:endParaRPr lang="en-US"/>
        </a:p>
      </dgm:t>
    </dgm:pt>
    <dgm:pt modelId="{A58AC033-4F87-4578-8695-8FE9AF3E6EE3}">
      <dgm:prSet/>
      <dgm:spPr/>
      <dgm:t>
        <a:bodyPr/>
        <a:lstStyle/>
        <a:p>
          <a:r>
            <a:rPr lang="en-US" b="1" dirty="0" smtClean="0"/>
            <a:t>1990</a:t>
          </a:r>
          <a:endParaRPr lang="en-US" b="1" dirty="0"/>
        </a:p>
      </dgm:t>
    </dgm:pt>
    <dgm:pt modelId="{9E8455E8-89B3-4085-B8BE-0061DFE77625}" type="parTrans" cxnId="{F2C78262-4BB4-4334-9221-44FF2FC8E9A8}">
      <dgm:prSet/>
      <dgm:spPr/>
      <dgm:t>
        <a:bodyPr/>
        <a:lstStyle/>
        <a:p>
          <a:endParaRPr lang="en-US"/>
        </a:p>
      </dgm:t>
    </dgm:pt>
    <dgm:pt modelId="{CB734DC7-056F-4654-8229-2EABD2DB0192}" type="sibTrans" cxnId="{F2C78262-4BB4-4334-9221-44FF2FC8E9A8}">
      <dgm:prSet/>
      <dgm:spPr/>
      <dgm:t>
        <a:bodyPr/>
        <a:lstStyle/>
        <a:p>
          <a:endParaRPr lang="en-US"/>
        </a:p>
      </dgm:t>
    </dgm:pt>
    <dgm:pt modelId="{6272488B-385D-4863-B568-31C09776848D}">
      <dgm:prSet/>
      <dgm:spPr/>
      <dgm:t>
        <a:bodyPr/>
        <a:lstStyle/>
        <a:p>
          <a:r>
            <a:rPr lang="en-US" b="1" dirty="0" smtClean="0"/>
            <a:t>2000</a:t>
          </a:r>
          <a:endParaRPr lang="en-US" b="1" dirty="0"/>
        </a:p>
      </dgm:t>
    </dgm:pt>
    <dgm:pt modelId="{6F305793-2AAD-448A-A260-A7AE85F88917}" type="parTrans" cxnId="{40C2F12D-4643-41AB-9D58-D87A92C94937}">
      <dgm:prSet/>
      <dgm:spPr/>
      <dgm:t>
        <a:bodyPr/>
        <a:lstStyle/>
        <a:p>
          <a:endParaRPr lang="en-US"/>
        </a:p>
      </dgm:t>
    </dgm:pt>
    <dgm:pt modelId="{F12764A9-7ED7-4FE1-982D-AFEC42DF9E5A}" type="sibTrans" cxnId="{40C2F12D-4643-41AB-9D58-D87A92C94937}">
      <dgm:prSet/>
      <dgm:spPr/>
      <dgm:t>
        <a:bodyPr/>
        <a:lstStyle/>
        <a:p>
          <a:endParaRPr lang="en-US"/>
        </a:p>
      </dgm:t>
    </dgm:pt>
    <dgm:pt modelId="{536339C8-00B8-4AC1-8B03-0CED785100B7}" type="pres">
      <dgm:prSet presAssocID="{467EEE83-CBE8-438D-87F2-050BFD5D5FA7}" presName="Name0" presStyleCnt="0">
        <dgm:presLayoutVars>
          <dgm:dir/>
          <dgm:animLvl val="lvl"/>
          <dgm:resizeHandles val="exact"/>
        </dgm:presLayoutVars>
      </dgm:prSet>
      <dgm:spPr/>
      <dgm:t>
        <a:bodyPr/>
        <a:lstStyle/>
        <a:p>
          <a:endParaRPr lang="en-US"/>
        </a:p>
      </dgm:t>
    </dgm:pt>
    <dgm:pt modelId="{F365D2A6-5BA5-4C34-A7CA-258558EE6832}" type="pres">
      <dgm:prSet presAssocID="{0FFEF3A8-3EE2-4D3F-B0F2-181CB99BBCAA}" presName="parTxOnly" presStyleLbl="node1" presStyleIdx="0" presStyleCnt="13" custAng="5400000" custScaleY="126646" custLinFactY="-339109" custLinFactNeighborX="3881" custLinFactNeighborY="-400000">
        <dgm:presLayoutVars>
          <dgm:chMax val="0"/>
          <dgm:chPref val="0"/>
          <dgm:bulletEnabled val="1"/>
        </dgm:presLayoutVars>
      </dgm:prSet>
      <dgm:spPr/>
      <dgm:t>
        <a:bodyPr/>
        <a:lstStyle/>
        <a:p>
          <a:endParaRPr lang="en-US"/>
        </a:p>
      </dgm:t>
    </dgm:pt>
    <dgm:pt modelId="{FF5109CE-04F2-4265-A946-54A8337DC369}" type="pres">
      <dgm:prSet presAssocID="{384D8C61-2031-48D5-90E5-D035698276F8}" presName="parTxOnlySpace" presStyleCnt="0"/>
      <dgm:spPr/>
    </dgm:pt>
    <dgm:pt modelId="{C74B6854-93B6-4071-9BEF-1222682C043D}" type="pres">
      <dgm:prSet presAssocID="{BD9C71CD-4688-4DC9-8A3F-31DDCDAE732F}" presName="parTxOnly" presStyleLbl="node1" presStyleIdx="1" presStyleCnt="13" custAng="5400000" custScaleY="126646" custLinFactX="-79612" custLinFactY="-200000" custLinFactNeighborX="-100000" custLinFactNeighborY="-285788">
        <dgm:presLayoutVars>
          <dgm:chMax val="0"/>
          <dgm:chPref val="0"/>
          <dgm:bulletEnabled val="1"/>
        </dgm:presLayoutVars>
      </dgm:prSet>
      <dgm:spPr/>
      <dgm:t>
        <a:bodyPr/>
        <a:lstStyle/>
        <a:p>
          <a:endParaRPr lang="en-US"/>
        </a:p>
      </dgm:t>
    </dgm:pt>
    <dgm:pt modelId="{D95DE067-F163-4DCF-AA9F-1DF4B8E294FF}" type="pres">
      <dgm:prSet presAssocID="{358AA4F4-B537-4FED-B46F-3BD785F2385F}" presName="parTxOnlySpace" presStyleCnt="0"/>
      <dgm:spPr/>
    </dgm:pt>
    <dgm:pt modelId="{D70FA405-8EAD-4767-AC22-91FBC7982BDB}" type="pres">
      <dgm:prSet presAssocID="{521D49F7-CDC1-4831-9EA2-58B7581E6E3B}" presName="parTxOnly" presStyleLbl="node1" presStyleIdx="2" presStyleCnt="13" custAng="5400000" custScaleY="126646" custLinFactX="-159612" custLinFactY="-100000" custLinFactNeighborX="-200000" custLinFactNeighborY="-132467">
        <dgm:presLayoutVars>
          <dgm:chMax val="0"/>
          <dgm:chPref val="0"/>
          <dgm:bulletEnabled val="1"/>
        </dgm:presLayoutVars>
      </dgm:prSet>
      <dgm:spPr/>
      <dgm:t>
        <a:bodyPr/>
        <a:lstStyle/>
        <a:p>
          <a:endParaRPr lang="en-US"/>
        </a:p>
      </dgm:t>
    </dgm:pt>
    <dgm:pt modelId="{C0F3A40F-4AF3-4DF8-AB35-4B48814B2032}" type="pres">
      <dgm:prSet presAssocID="{FFD43D59-1817-47DD-83CE-18FFBED38568}" presName="parTxOnlySpace" presStyleCnt="0"/>
      <dgm:spPr/>
    </dgm:pt>
    <dgm:pt modelId="{1AF7528E-4062-4D19-954F-6E1E45F5E236}" type="pres">
      <dgm:prSet presAssocID="{D908DBC1-C181-465F-9095-6C583086FD84}" presName="parTxOnly" presStyleLbl="node1" presStyleIdx="3" presStyleCnt="13" custAng="5400000" custScaleY="126646" custLinFactX="-239606" custLinFactNeighborX="-300000" custLinFactNeighborY="20853">
        <dgm:presLayoutVars>
          <dgm:chMax val="0"/>
          <dgm:chPref val="0"/>
          <dgm:bulletEnabled val="1"/>
        </dgm:presLayoutVars>
      </dgm:prSet>
      <dgm:spPr/>
      <dgm:t>
        <a:bodyPr/>
        <a:lstStyle/>
        <a:p>
          <a:endParaRPr lang="en-US"/>
        </a:p>
      </dgm:t>
    </dgm:pt>
    <dgm:pt modelId="{AF7DD5FF-B17E-4A40-89DB-9449471B59B5}" type="pres">
      <dgm:prSet presAssocID="{99949E26-2EE4-4D7E-9377-06F403A37A61}" presName="parTxOnlySpace" presStyleCnt="0"/>
      <dgm:spPr/>
    </dgm:pt>
    <dgm:pt modelId="{CF8722A6-1E7A-4413-A6EC-63161DA21280}" type="pres">
      <dgm:prSet presAssocID="{B13BACD1-9C48-47DA-BFC6-B3F6A6DDE168}" presName="parTxOnly" presStyleLbl="node1" presStyleIdx="4" presStyleCnt="13" custAng="5400000" custScaleY="126646" custLinFactX="-319612" custLinFactY="100000" custLinFactNeighborX="-400000" custLinFactNeighborY="199506">
        <dgm:presLayoutVars>
          <dgm:chMax val="0"/>
          <dgm:chPref val="0"/>
          <dgm:bulletEnabled val="1"/>
        </dgm:presLayoutVars>
      </dgm:prSet>
      <dgm:spPr/>
      <dgm:t>
        <a:bodyPr/>
        <a:lstStyle/>
        <a:p>
          <a:endParaRPr lang="en-US"/>
        </a:p>
      </dgm:t>
    </dgm:pt>
    <dgm:pt modelId="{48923792-7EE7-4804-B35C-B060D0E71352}" type="pres">
      <dgm:prSet presAssocID="{390F610F-B180-4169-8D5D-47D91938D2FA}" presName="parTxOnlySpace" presStyleCnt="0"/>
      <dgm:spPr/>
    </dgm:pt>
    <dgm:pt modelId="{A3775D5D-4B7B-49D1-A268-C93035410619}" type="pres">
      <dgm:prSet presAssocID="{37D0F60A-539D-4999-8891-99515BCCACEC}" presName="parTxOnly" presStyleLbl="node1" presStyleIdx="5" presStyleCnt="13" custAng="5400000" custScaleY="126646" custLinFactX="-400000" custLinFactY="278159" custLinFactNeighborX="-496118" custLinFactNeighborY="300000">
        <dgm:presLayoutVars>
          <dgm:chMax val="0"/>
          <dgm:chPref val="0"/>
          <dgm:bulletEnabled val="1"/>
        </dgm:presLayoutVars>
      </dgm:prSet>
      <dgm:spPr/>
      <dgm:t>
        <a:bodyPr/>
        <a:lstStyle/>
        <a:p>
          <a:endParaRPr lang="en-US"/>
        </a:p>
      </dgm:t>
    </dgm:pt>
    <dgm:pt modelId="{1C4466AE-5E69-4FCE-B88A-A6493EBD83E9}" type="pres">
      <dgm:prSet presAssocID="{B83B72A1-245A-423B-B006-58FB33D1258E}" presName="parTxOnlySpace" presStyleCnt="0"/>
      <dgm:spPr/>
    </dgm:pt>
    <dgm:pt modelId="{B14D1092-504E-49CB-90E1-B59A83DA1301}" type="pres">
      <dgm:prSet presAssocID="{9649284B-7B99-4472-8023-DE66FE3E1EC2}" presName="parTxOnly" presStyleLbl="node1" presStyleIdx="6" presStyleCnt="13" custScaleY="126646" custLinFactX="-423751" custLinFactY="376149" custLinFactNeighborX="-500000" custLinFactNeighborY="400000">
        <dgm:presLayoutVars>
          <dgm:chMax val="0"/>
          <dgm:chPref val="0"/>
          <dgm:bulletEnabled val="1"/>
        </dgm:presLayoutVars>
      </dgm:prSet>
      <dgm:spPr/>
      <dgm:t>
        <a:bodyPr/>
        <a:lstStyle/>
        <a:p>
          <a:endParaRPr lang="en-US"/>
        </a:p>
      </dgm:t>
    </dgm:pt>
    <dgm:pt modelId="{7CFF11BC-8502-47A0-AF3B-552C1599EE56}" type="pres">
      <dgm:prSet presAssocID="{C774B2D0-D2C0-4969-88C8-504C92E6B02E}" presName="parTxOnlySpace" presStyleCnt="0"/>
      <dgm:spPr/>
    </dgm:pt>
    <dgm:pt modelId="{5BE689AB-9FBE-4DAF-8C85-E7E8BF7E4FE4}" type="pres">
      <dgm:prSet presAssocID="{28D38480-8551-4AD9-81E6-926F4A2ADD44}" presName="parTxOnly" presStyleLbl="node1" presStyleIdx="7" presStyleCnt="13" custScaleY="126646" custLinFactX="-411753" custLinFactY="376149" custLinFactNeighborX="-500000" custLinFactNeighborY="400000">
        <dgm:presLayoutVars>
          <dgm:chMax val="0"/>
          <dgm:chPref val="0"/>
          <dgm:bulletEnabled val="1"/>
        </dgm:presLayoutVars>
      </dgm:prSet>
      <dgm:spPr/>
      <dgm:t>
        <a:bodyPr/>
        <a:lstStyle/>
        <a:p>
          <a:endParaRPr lang="en-US"/>
        </a:p>
      </dgm:t>
    </dgm:pt>
    <dgm:pt modelId="{5F02F484-0A16-4E79-AD4D-BDB46EE2955D}" type="pres">
      <dgm:prSet presAssocID="{8D15749D-32EE-4FFA-BA77-94D657D51480}" presName="parTxOnlySpace" presStyleCnt="0"/>
      <dgm:spPr/>
    </dgm:pt>
    <dgm:pt modelId="{35DC2812-F06C-41BB-97CD-1C155F2E22D9}" type="pres">
      <dgm:prSet presAssocID="{692E6598-5546-424C-9BDD-6BEE08C9B9AC}" presName="parTxOnly" presStyleLbl="node1" presStyleIdx="8" presStyleCnt="13" custScaleY="126646" custLinFactX="-401753" custLinFactY="369803" custLinFactNeighborX="-500000" custLinFactNeighborY="400000">
        <dgm:presLayoutVars>
          <dgm:chMax val="0"/>
          <dgm:chPref val="0"/>
          <dgm:bulletEnabled val="1"/>
        </dgm:presLayoutVars>
      </dgm:prSet>
      <dgm:spPr/>
      <dgm:t>
        <a:bodyPr/>
        <a:lstStyle/>
        <a:p>
          <a:endParaRPr lang="en-US"/>
        </a:p>
      </dgm:t>
    </dgm:pt>
    <dgm:pt modelId="{FA054CA0-703D-4013-93F3-A6ED86AC7AC8}" type="pres">
      <dgm:prSet presAssocID="{D7A4D25C-8296-436F-9D47-468A5970FCCF}" presName="parTxOnlySpace" presStyleCnt="0"/>
      <dgm:spPr/>
    </dgm:pt>
    <dgm:pt modelId="{C4B948A5-B522-42E4-9EFF-E9FCD084AE02}" type="pres">
      <dgm:prSet presAssocID="{383E6FDA-F16D-4DC1-BA89-6214EBF62B28}" presName="parTxOnly" presStyleLbl="node1" presStyleIdx="9" presStyleCnt="13" custScaleY="126646" custLinFactX="-400000" custLinFactY="369803" custLinFactNeighborX="-404248" custLinFactNeighborY="400000">
        <dgm:presLayoutVars>
          <dgm:chMax val="0"/>
          <dgm:chPref val="0"/>
          <dgm:bulletEnabled val="1"/>
        </dgm:presLayoutVars>
      </dgm:prSet>
      <dgm:spPr/>
      <dgm:t>
        <a:bodyPr/>
        <a:lstStyle/>
        <a:p>
          <a:endParaRPr lang="en-US"/>
        </a:p>
      </dgm:t>
    </dgm:pt>
    <dgm:pt modelId="{E345C77E-D1B1-45BC-9661-D56DA1ED55ED}" type="pres">
      <dgm:prSet presAssocID="{E2F4EB33-F0AA-4290-89EE-2C5063D521F1}" presName="parTxOnlySpace" presStyleCnt="0"/>
      <dgm:spPr/>
    </dgm:pt>
    <dgm:pt modelId="{BDD13D82-62BB-4A1D-B1DD-C9344D095749}" type="pres">
      <dgm:prSet presAssocID="{36ACC8A3-79EA-4B68-9EC6-6F79DA82A815}" presName="parTxOnly" presStyleLbl="node1" presStyleIdx="10" presStyleCnt="13" custScaleY="126646" custLinFactX="-389096" custLinFactY="369817" custLinFactNeighborX="-400000" custLinFactNeighborY="400000">
        <dgm:presLayoutVars>
          <dgm:chMax val="0"/>
          <dgm:chPref val="0"/>
          <dgm:bulletEnabled val="1"/>
        </dgm:presLayoutVars>
      </dgm:prSet>
      <dgm:spPr/>
      <dgm:t>
        <a:bodyPr/>
        <a:lstStyle/>
        <a:p>
          <a:endParaRPr lang="en-US"/>
        </a:p>
      </dgm:t>
    </dgm:pt>
    <dgm:pt modelId="{F0903D73-7DC4-4BB3-894C-8D2CDDEFB4F3}" type="pres">
      <dgm:prSet presAssocID="{1E716F74-15EB-4DB5-9778-8C47F22450CD}" presName="parTxOnlySpace" presStyleCnt="0"/>
      <dgm:spPr/>
    </dgm:pt>
    <dgm:pt modelId="{DA4D1201-60D3-4CAF-ACD0-9585456CC048}" type="pres">
      <dgm:prSet presAssocID="{A58AC033-4F87-4578-8695-8FE9AF3E6EE3}" presName="parTxOnly" presStyleLbl="node1" presStyleIdx="11" presStyleCnt="13" custScaleY="126646" custLinFactX="-376440" custLinFactY="369803" custLinFactNeighborX="-400000" custLinFactNeighborY="400000">
        <dgm:presLayoutVars>
          <dgm:chMax val="0"/>
          <dgm:chPref val="0"/>
          <dgm:bulletEnabled val="1"/>
        </dgm:presLayoutVars>
      </dgm:prSet>
      <dgm:spPr/>
      <dgm:t>
        <a:bodyPr/>
        <a:lstStyle/>
        <a:p>
          <a:endParaRPr lang="en-US"/>
        </a:p>
      </dgm:t>
    </dgm:pt>
    <dgm:pt modelId="{E252BFBE-F762-48F1-A05B-B4EB48869540}" type="pres">
      <dgm:prSet presAssocID="{CB734DC7-056F-4654-8229-2EABD2DB0192}" presName="parTxOnlySpace" presStyleCnt="0"/>
      <dgm:spPr/>
    </dgm:pt>
    <dgm:pt modelId="{82C26527-ADF8-4D43-A4C4-0BA78204CB7D}" type="pres">
      <dgm:prSet presAssocID="{6272488B-385D-4863-B568-31C09776848D}" presName="parTxOnly" presStyleLbl="node1" presStyleIdx="12" presStyleCnt="13" custScaleY="126646" custLinFactX="-356307" custLinFactY="369803" custLinFactNeighborX="-400000" custLinFactNeighborY="400000">
        <dgm:presLayoutVars>
          <dgm:chMax val="0"/>
          <dgm:chPref val="0"/>
          <dgm:bulletEnabled val="1"/>
        </dgm:presLayoutVars>
      </dgm:prSet>
      <dgm:spPr/>
      <dgm:t>
        <a:bodyPr/>
        <a:lstStyle/>
        <a:p>
          <a:endParaRPr lang="en-US"/>
        </a:p>
      </dgm:t>
    </dgm:pt>
  </dgm:ptLst>
  <dgm:cxnLst>
    <dgm:cxn modelId="{EF137FF3-BD8E-4C56-A161-6E0F57ADBAC8}" type="presOf" srcId="{6272488B-385D-4863-B568-31C09776848D}" destId="{82C26527-ADF8-4D43-A4C4-0BA78204CB7D}" srcOrd="0" destOrd="0" presId="urn:microsoft.com/office/officeart/2005/8/layout/chevron1"/>
    <dgm:cxn modelId="{5BE7428F-140C-4097-B46D-1B9E950BF1F7}" type="presOf" srcId="{467EEE83-CBE8-438D-87F2-050BFD5D5FA7}" destId="{536339C8-00B8-4AC1-8B03-0CED785100B7}" srcOrd="0" destOrd="0" presId="urn:microsoft.com/office/officeart/2005/8/layout/chevron1"/>
    <dgm:cxn modelId="{3E56E0B5-0DF1-44C2-A027-AE11F3CB7D4D}" srcId="{467EEE83-CBE8-438D-87F2-050BFD5D5FA7}" destId="{BD9C71CD-4688-4DC9-8A3F-31DDCDAE732F}" srcOrd="1" destOrd="0" parTransId="{7BB26C19-BC98-4F39-BCCD-F85BCE6ED75D}" sibTransId="{358AA4F4-B537-4FED-B46F-3BD785F2385F}"/>
    <dgm:cxn modelId="{DC372E40-15AA-4F82-A7BA-A9FD403044FF}" srcId="{467EEE83-CBE8-438D-87F2-050BFD5D5FA7}" destId="{9649284B-7B99-4472-8023-DE66FE3E1EC2}" srcOrd="6" destOrd="0" parTransId="{5A630BEF-8999-46EB-AF44-03C66BC9D05F}" sibTransId="{C774B2D0-D2C0-4969-88C8-504C92E6B02E}"/>
    <dgm:cxn modelId="{BFCE41F6-EE9D-4E01-8D6E-B5C96B64D05F}" type="presOf" srcId="{28D38480-8551-4AD9-81E6-926F4A2ADD44}" destId="{5BE689AB-9FBE-4DAF-8C85-E7E8BF7E4FE4}" srcOrd="0" destOrd="0" presId="urn:microsoft.com/office/officeart/2005/8/layout/chevron1"/>
    <dgm:cxn modelId="{A0175A92-3874-4BFC-950A-FA16C0D1A0D9}" srcId="{467EEE83-CBE8-438D-87F2-050BFD5D5FA7}" destId="{D908DBC1-C181-465F-9095-6C583086FD84}" srcOrd="3" destOrd="0" parTransId="{6F6084A1-1E59-4A28-BAF7-2E91B54C5193}" sibTransId="{99949E26-2EE4-4D7E-9377-06F403A37A61}"/>
    <dgm:cxn modelId="{49749E5A-65AF-4DD6-AE15-94452FE1497F}" type="presOf" srcId="{9649284B-7B99-4472-8023-DE66FE3E1EC2}" destId="{B14D1092-504E-49CB-90E1-B59A83DA1301}" srcOrd="0" destOrd="0" presId="urn:microsoft.com/office/officeart/2005/8/layout/chevron1"/>
    <dgm:cxn modelId="{F73D1AA3-9F95-4EDE-AD54-EDB7131A00E4}" srcId="{467EEE83-CBE8-438D-87F2-050BFD5D5FA7}" destId="{521D49F7-CDC1-4831-9EA2-58B7581E6E3B}" srcOrd="2" destOrd="0" parTransId="{BAA2A5F6-9B89-4AC6-A3ED-859FCDA26ED6}" sibTransId="{FFD43D59-1817-47DD-83CE-18FFBED38568}"/>
    <dgm:cxn modelId="{6030264C-F0BD-468C-8368-5B30D2B63D1C}" type="presOf" srcId="{36ACC8A3-79EA-4B68-9EC6-6F79DA82A815}" destId="{BDD13D82-62BB-4A1D-B1DD-C9344D095749}" srcOrd="0" destOrd="0" presId="urn:microsoft.com/office/officeart/2005/8/layout/chevron1"/>
    <dgm:cxn modelId="{3988DC61-6A18-48D5-988A-A5160DAA8BA6}" type="presOf" srcId="{0FFEF3A8-3EE2-4D3F-B0F2-181CB99BBCAA}" destId="{F365D2A6-5BA5-4C34-A7CA-258558EE6832}" srcOrd="0" destOrd="0" presId="urn:microsoft.com/office/officeart/2005/8/layout/chevron1"/>
    <dgm:cxn modelId="{84A5D760-0836-4C19-952E-A69DCDA2319C}" type="presOf" srcId="{37D0F60A-539D-4999-8891-99515BCCACEC}" destId="{A3775D5D-4B7B-49D1-A268-C93035410619}" srcOrd="0" destOrd="0" presId="urn:microsoft.com/office/officeart/2005/8/layout/chevron1"/>
    <dgm:cxn modelId="{E688DA6E-3A9E-459F-A65D-B680B6A0C00A}" type="presOf" srcId="{383E6FDA-F16D-4DC1-BA89-6214EBF62B28}" destId="{C4B948A5-B522-42E4-9EFF-E9FCD084AE02}" srcOrd="0" destOrd="0" presId="urn:microsoft.com/office/officeart/2005/8/layout/chevron1"/>
    <dgm:cxn modelId="{8EF0AAF5-4E51-45CB-B077-BED902C345D6}" srcId="{467EEE83-CBE8-438D-87F2-050BFD5D5FA7}" destId="{0FFEF3A8-3EE2-4D3F-B0F2-181CB99BBCAA}" srcOrd="0" destOrd="0" parTransId="{1802CAB5-88DC-4C3F-96A5-7C461B6153A3}" sibTransId="{384D8C61-2031-48D5-90E5-D035698276F8}"/>
    <dgm:cxn modelId="{82C0EBD6-CD76-4BDD-B93C-CBCC2727A58B}" type="presOf" srcId="{B13BACD1-9C48-47DA-BFC6-B3F6A6DDE168}" destId="{CF8722A6-1E7A-4413-A6EC-63161DA21280}" srcOrd="0" destOrd="0" presId="urn:microsoft.com/office/officeart/2005/8/layout/chevron1"/>
    <dgm:cxn modelId="{DEF31889-C255-40EF-9519-804F8CF52309}" srcId="{467EEE83-CBE8-438D-87F2-050BFD5D5FA7}" destId="{B13BACD1-9C48-47DA-BFC6-B3F6A6DDE168}" srcOrd="4" destOrd="0" parTransId="{D2066493-CBA8-43E9-AABE-62C3F796F847}" sibTransId="{390F610F-B180-4169-8D5D-47D91938D2FA}"/>
    <dgm:cxn modelId="{40C2F12D-4643-41AB-9D58-D87A92C94937}" srcId="{467EEE83-CBE8-438D-87F2-050BFD5D5FA7}" destId="{6272488B-385D-4863-B568-31C09776848D}" srcOrd="12" destOrd="0" parTransId="{6F305793-2AAD-448A-A260-A7AE85F88917}" sibTransId="{F12764A9-7ED7-4FE1-982D-AFEC42DF9E5A}"/>
    <dgm:cxn modelId="{3519C750-5C02-4BE2-8AF9-E99CA1CDAD71}" srcId="{467EEE83-CBE8-438D-87F2-050BFD5D5FA7}" destId="{37D0F60A-539D-4999-8891-99515BCCACEC}" srcOrd="5" destOrd="0" parTransId="{0BD5238C-9E49-41B8-8496-C405B44EFDF1}" sibTransId="{B83B72A1-245A-423B-B006-58FB33D1258E}"/>
    <dgm:cxn modelId="{9560610F-A404-4242-95CD-78B64F8051AB}" type="presOf" srcId="{A58AC033-4F87-4578-8695-8FE9AF3E6EE3}" destId="{DA4D1201-60D3-4CAF-ACD0-9585456CC048}" srcOrd="0" destOrd="0" presId="urn:microsoft.com/office/officeart/2005/8/layout/chevron1"/>
    <dgm:cxn modelId="{6E1B1058-FD38-4E97-9222-C52B2F459E80}" type="presOf" srcId="{521D49F7-CDC1-4831-9EA2-58B7581E6E3B}" destId="{D70FA405-8EAD-4767-AC22-91FBC7982BDB}" srcOrd="0" destOrd="0" presId="urn:microsoft.com/office/officeart/2005/8/layout/chevron1"/>
    <dgm:cxn modelId="{7C5106B2-3EB1-4C4C-8F48-82083452AFC1}" srcId="{467EEE83-CBE8-438D-87F2-050BFD5D5FA7}" destId="{36ACC8A3-79EA-4B68-9EC6-6F79DA82A815}" srcOrd="10" destOrd="0" parTransId="{F451A5E3-91B3-49FD-9B14-5727AF76E6E3}" sibTransId="{1E716F74-15EB-4DB5-9778-8C47F22450CD}"/>
    <dgm:cxn modelId="{AB6F56B3-5B31-4C09-BE0A-E4FA25F73A23}" srcId="{467EEE83-CBE8-438D-87F2-050BFD5D5FA7}" destId="{692E6598-5546-424C-9BDD-6BEE08C9B9AC}" srcOrd="8" destOrd="0" parTransId="{F7237244-B886-41C9-850C-CCE588AA61FA}" sibTransId="{D7A4D25C-8296-436F-9D47-468A5970FCCF}"/>
    <dgm:cxn modelId="{8215FCBA-6E99-4A5C-AB90-DD093FEF2340}" type="presOf" srcId="{692E6598-5546-424C-9BDD-6BEE08C9B9AC}" destId="{35DC2812-F06C-41BB-97CD-1C155F2E22D9}" srcOrd="0" destOrd="0" presId="urn:microsoft.com/office/officeart/2005/8/layout/chevron1"/>
    <dgm:cxn modelId="{497DCEF4-212F-4CEA-B8AB-A27DD96FD0F3}" type="presOf" srcId="{BD9C71CD-4688-4DC9-8A3F-31DDCDAE732F}" destId="{C74B6854-93B6-4071-9BEF-1222682C043D}" srcOrd="0" destOrd="0" presId="urn:microsoft.com/office/officeart/2005/8/layout/chevron1"/>
    <dgm:cxn modelId="{B9A35F02-4B7B-4646-8B41-9FCE00FC07AA}" srcId="{467EEE83-CBE8-438D-87F2-050BFD5D5FA7}" destId="{28D38480-8551-4AD9-81E6-926F4A2ADD44}" srcOrd="7" destOrd="0" parTransId="{C0B789AA-713E-4534-9670-F600D15FFF2A}" sibTransId="{8D15749D-32EE-4FFA-BA77-94D657D51480}"/>
    <dgm:cxn modelId="{2C0CBDC1-0F3E-4ECD-BE98-30A056B8A80A}" srcId="{467EEE83-CBE8-438D-87F2-050BFD5D5FA7}" destId="{383E6FDA-F16D-4DC1-BA89-6214EBF62B28}" srcOrd="9" destOrd="0" parTransId="{A485BF7A-EE09-4E55-A14C-414275DC6F5E}" sibTransId="{E2F4EB33-F0AA-4290-89EE-2C5063D521F1}"/>
    <dgm:cxn modelId="{5F400E4D-FC9E-4CE7-BE6C-771BBFE4879D}" type="presOf" srcId="{D908DBC1-C181-465F-9095-6C583086FD84}" destId="{1AF7528E-4062-4D19-954F-6E1E45F5E236}" srcOrd="0" destOrd="0" presId="urn:microsoft.com/office/officeart/2005/8/layout/chevron1"/>
    <dgm:cxn modelId="{F2C78262-4BB4-4334-9221-44FF2FC8E9A8}" srcId="{467EEE83-CBE8-438D-87F2-050BFD5D5FA7}" destId="{A58AC033-4F87-4578-8695-8FE9AF3E6EE3}" srcOrd="11" destOrd="0" parTransId="{9E8455E8-89B3-4085-B8BE-0061DFE77625}" sibTransId="{CB734DC7-056F-4654-8229-2EABD2DB0192}"/>
    <dgm:cxn modelId="{3218CA23-18AF-49D5-A10B-F22BC0879D08}" type="presParOf" srcId="{536339C8-00B8-4AC1-8B03-0CED785100B7}" destId="{F365D2A6-5BA5-4C34-A7CA-258558EE6832}" srcOrd="0" destOrd="0" presId="urn:microsoft.com/office/officeart/2005/8/layout/chevron1"/>
    <dgm:cxn modelId="{187F0015-650A-4757-9BAD-B2F9883092D7}" type="presParOf" srcId="{536339C8-00B8-4AC1-8B03-0CED785100B7}" destId="{FF5109CE-04F2-4265-A946-54A8337DC369}" srcOrd="1" destOrd="0" presId="urn:microsoft.com/office/officeart/2005/8/layout/chevron1"/>
    <dgm:cxn modelId="{972E51D9-D871-44D8-BCC0-4D17A5176A38}" type="presParOf" srcId="{536339C8-00B8-4AC1-8B03-0CED785100B7}" destId="{C74B6854-93B6-4071-9BEF-1222682C043D}" srcOrd="2" destOrd="0" presId="urn:microsoft.com/office/officeart/2005/8/layout/chevron1"/>
    <dgm:cxn modelId="{BD57C17B-0D3F-480E-BDBE-418C8CCDC8F8}" type="presParOf" srcId="{536339C8-00B8-4AC1-8B03-0CED785100B7}" destId="{D95DE067-F163-4DCF-AA9F-1DF4B8E294FF}" srcOrd="3" destOrd="0" presId="urn:microsoft.com/office/officeart/2005/8/layout/chevron1"/>
    <dgm:cxn modelId="{CF06256C-19F9-4749-8FCE-D85CFA47DD3E}" type="presParOf" srcId="{536339C8-00B8-4AC1-8B03-0CED785100B7}" destId="{D70FA405-8EAD-4767-AC22-91FBC7982BDB}" srcOrd="4" destOrd="0" presId="urn:microsoft.com/office/officeart/2005/8/layout/chevron1"/>
    <dgm:cxn modelId="{87497DF4-1DAD-4D47-B4DC-D5F56CA2C06E}" type="presParOf" srcId="{536339C8-00B8-4AC1-8B03-0CED785100B7}" destId="{C0F3A40F-4AF3-4DF8-AB35-4B48814B2032}" srcOrd="5" destOrd="0" presId="urn:microsoft.com/office/officeart/2005/8/layout/chevron1"/>
    <dgm:cxn modelId="{1FA7D8BE-93D6-4EC4-AEB6-ABA564A3F612}" type="presParOf" srcId="{536339C8-00B8-4AC1-8B03-0CED785100B7}" destId="{1AF7528E-4062-4D19-954F-6E1E45F5E236}" srcOrd="6" destOrd="0" presId="urn:microsoft.com/office/officeart/2005/8/layout/chevron1"/>
    <dgm:cxn modelId="{072A2207-58F5-4B45-9C59-6BE211B9D104}" type="presParOf" srcId="{536339C8-00B8-4AC1-8B03-0CED785100B7}" destId="{AF7DD5FF-B17E-4A40-89DB-9449471B59B5}" srcOrd="7" destOrd="0" presId="urn:microsoft.com/office/officeart/2005/8/layout/chevron1"/>
    <dgm:cxn modelId="{E37EA4BA-DD24-429A-9A38-EC3C93176FB0}" type="presParOf" srcId="{536339C8-00B8-4AC1-8B03-0CED785100B7}" destId="{CF8722A6-1E7A-4413-A6EC-63161DA21280}" srcOrd="8" destOrd="0" presId="urn:microsoft.com/office/officeart/2005/8/layout/chevron1"/>
    <dgm:cxn modelId="{528C117F-FB10-492B-941D-BF5020DE532A}" type="presParOf" srcId="{536339C8-00B8-4AC1-8B03-0CED785100B7}" destId="{48923792-7EE7-4804-B35C-B060D0E71352}" srcOrd="9" destOrd="0" presId="urn:microsoft.com/office/officeart/2005/8/layout/chevron1"/>
    <dgm:cxn modelId="{C55C2561-D9D9-4059-B6E7-954ED9D0BF0E}" type="presParOf" srcId="{536339C8-00B8-4AC1-8B03-0CED785100B7}" destId="{A3775D5D-4B7B-49D1-A268-C93035410619}" srcOrd="10" destOrd="0" presId="urn:microsoft.com/office/officeart/2005/8/layout/chevron1"/>
    <dgm:cxn modelId="{CA20A185-21A9-4798-A77A-A233989B7FAC}" type="presParOf" srcId="{536339C8-00B8-4AC1-8B03-0CED785100B7}" destId="{1C4466AE-5E69-4FCE-B88A-A6493EBD83E9}" srcOrd="11" destOrd="0" presId="urn:microsoft.com/office/officeart/2005/8/layout/chevron1"/>
    <dgm:cxn modelId="{C9204D35-6F7A-4915-B95A-5A62240BAF1B}" type="presParOf" srcId="{536339C8-00B8-4AC1-8B03-0CED785100B7}" destId="{B14D1092-504E-49CB-90E1-B59A83DA1301}" srcOrd="12" destOrd="0" presId="urn:microsoft.com/office/officeart/2005/8/layout/chevron1"/>
    <dgm:cxn modelId="{5F6FD6BE-7404-4807-AB55-40A2A5A070C9}" type="presParOf" srcId="{536339C8-00B8-4AC1-8B03-0CED785100B7}" destId="{7CFF11BC-8502-47A0-AF3B-552C1599EE56}" srcOrd="13" destOrd="0" presId="urn:microsoft.com/office/officeart/2005/8/layout/chevron1"/>
    <dgm:cxn modelId="{E61245F6-99E4-4B1D-BA2D-779DEC4808FA}" type="presParOf" srcId="{536339C8-00B8-4AC1-8B03-0CED785100B7}" destId="{5BE689AB-9FBE-4DAF-8C85-E7E8BF7E4FE4}" srcOrd="14" destOrd="0" presId="urn:microsoft.com/office/officeart/2005/8/layout/chevron1"/>
    <dgm:cxn modelId="{A787CD2D-D938-4081-8988-196715D3476B}" type="presParOf" srcId="{536339C8-00B8-4AC1-8B03-0CED785100B7}" destId="{5F02F484-0A16-4E79-AD4D-BDB46EE2955D}" srcOrd="15" destOrd="0" presId="urn:microsoft.com/office/officeart/2005/8/layout/chevron1"/>
    <dgm:cxn modelId="{1769202E-DB86-4640-A552-D09EB48E40B1}" type="presParOf" srcId="{536339C8-00B8-4AC1-8B03-0CED785100B7}" destId="{35DC2812-F06C-41BB-97CD-1C155F2E22D9}" srcOrd="16" destOrd="0" presId="urn:microsoft.com/office/officeart/2005/8/layout/chevron1"/>
    <dgm:cxn modelId="{0CB914E6-6D9C-40B9-BC89-615D9E4DC17C}" type="presParOf" srcId="{536339C8-00B8-4AC1-8B03-0CED785100B7}" destId="{FA054CA0-703D-4013-93F3-A6ED86AC7AC8}" srcOrd="17" destOrd="0" presId="urn:microsoft.com/office/officeart/2005/8/layout/chevron1"/>
    <dgm:cxn modelId="{EBE9BED7-7A42-4A2F-AEF2-483CE5BB45E6}" type="presParOf" srcId="{536339C8-00B8-4AC1-8B03-0CED785100B7}" destId="{C4B948A5-B522-42E4-9EFF-E9FCD084AE02}" srcOrd="18" destOrd="0" presId="urn:microsoft.com/office/officeart/2005/8/layout/chevron1"/>
    <dgm:cxn modelId="{7603B46C-07DC-4B07-BF32-A184438471FB}" type="presParOf" srcId="{536339C8-00B8-4AC1-8B03-0CED785100B7}" destId="{E345C77E-D1B1-45BC-9661-D56DA1ED55ED}" srcOrd="19" destOrd="0" presId="urn:microsoft.com/office/officeart/2005/8/layout/chevron1"/>
    <dgm:cxn modelId="{4BA1E0C3-9D4B-4BB9-AF8B-C6F2034E2234}" type="presParOf" srcId="{536339C8-00B8-4AC1-8B03-0CED785100B7}" destId="{BDD13D82-62BB-4A1D-B1DD-C9344D095749}" srcOrd="20" destOrd="0" presId="urn:microsoft.com/office/officeart/2005/8/layout/chevron1"/>
    <dgm:cxn modelId="{57448B4F-F80C-4A9B-A20F-868BAE0FC051}" type="presParOf" srcId="{536339C8-00B8-4AC1-8B03-0CED785100B7}" destId="{F0903D73-7DC4-4BB3-894C-8D2CDDEFB4F3}" srcOrd="21" destOrd="0" presId="urn:microsoft.com/office/officeart/2005/8/layout/chevron1"/>
    <dgm:cxn modelId="{4B504608-7532-46B3-A418-F26325B39C39}" type="presParOf" srcId="{536339C8-00B8-4AC1-8B03-0CED785100B7}" destId="{DA4D1201-60D3-4CAF-ACD0-9585456CC048}" srcOrd="22" destOrd="0" presId="urn:microsoft.com/office/officeart/2005/8/layout/chevron1"/>
    <dgm:cxn modelId="{5217E13E-E547-473F-ACF8-5C1D4964965A}" type="presParOf" srcId="{536339C8-00B8-4AC1-8B03-0CED785100B7}" destId="{E252BFBE-F762-48F1-A05B-B4EB48869540}" srcOrd="23" destOrd="0" presId="urn:microsoft.com/office/officeart/2005/8/layout/chevron1"/>
    <dgm:cxn modelId="{14D67572-6DA8-4C55-A838-23B02212611F}" type="presParOf" srcId="{536339C8-00B8-4AC1-8B03-0CED785100B7}" destId="{82C26527-ADF8-4D43-A4C4-0BA78204CB7D}" srcOrd="2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67EEE83-CBE8-438D-87F2-050BFD5D5FA7}" type="doc">
      <dgm:prSet loTypeId="urn:microsoft.com/office/officeart/2005/8/layout/chevron1" loCatId="process" qsTypeId="urn:microsoft.com/office/officeart/2005/8/quickstyle/3d3" qsCatId="3D" csTypeId="urn:microsoft.com/office/officeart/2005/8/colors/accent0_2" csCatId="mainScheme" phldr="1"/>
      <dgm:spPr/>
      <dgm:t>
        <a:bodyPr/>
        <a:lstStyle/>
        <a:p>
          <a:endParaRPr lang="en-US"/>
        </a:p>
      </dgm:t>
    </dgm:pt>
    <dgm:pt modelId="{0FFEF3A8-3EE2-4D3F-B0F2-181CB99BBCAA}">
      <dgm:prSet phldrT="[Text]"/>
      <dgm:spPr>
        <a:solidFill>
          <a:schemeClr val="bg1"/>
        </a:solidFill>
      </dgm:spPr>
      <dgm:t>
        <a:bodyPr/>
        <a:lstStyle/>
        <a:p>
          <a:r>
            <a:rPr lang="en-US" b="1" dirty="0" smtClean="0"/>
            <a:t>1880</a:t>
          </a:r>
          <a:endParaRPr lang="en-US" b="1" dirty="0"/>
        </a:p>
      </dgm:t>
    </dgm:pt>
    <dgm:pt modelId="{1802CAB5-88DC-4C3F-96A5-7C461B6153A3}" type="parTrans" cxnId="{8EF0AAF5-4E51-45CB-B077-BED902C345D6}">
      <dgm:prSet/>
      <dgm:spPr/>
      <dgm:t>
        <a:bodyPr/>
        <a:lstStyle/>
        <a:p>
          <a:endParaRPr lang="en-US"/>
        </a:p>
      </dgm:t>
    </dgm:pt>
    <dgm:pt modelId="{384D8C61-2031-48D5-90E5-D035698276F8}" type="sibTrans" cxnId="{8EF0AAF5-4E51-45CB-B077-BED902C345D6}">
      <dgm:prSet/>
      <dgm:spPr/>
      <dgm:t>
        <a:bodyPr/>
        <a:lstStyle/>
        <a:p>
          <a:endParaRPr lang="en-US"/>
        </a:p>
      </dgm:t>
    </dgm:pt>
    <dgm:pt modelId="{BD9C71CD-4688-4DC9-8A3F-31DDCDAE732F}">
      <dgm:prSet phldrT="[Text]"/>
      <dgm:spPr>
        <a:solidFill>
          <a:schemeClr val="bg1"/>
        </a:solidFill>
      </dgm:spPr>
      <dgm:t>
        <a:bodyPr/>
        <a:lstStyle/>
        <a:p>
          <a:r>
            <a:rPr lang="en-US" b="1" dirty="0" smtClean="0"/>
            <a:t>1890</a:t>
          </a:r>
          <a:endParaRPr lang="en-US" b="1" dirty="0"/>
        </a:p>
      </dgm:t>
    </dgm:pt>
    <dgm:pt modelId="{7BB26C19-BC98-4F39-BCCD-F85BCE6ED75D}" type="parTrans" cxnId="{3E56E0B5-0DF1-44C2-A027-AE11F3CB7D4D}">
      <dgm:prSet/>
      <dgm:spPr/>
      <dgm:t>
        <a:bodyPr/>
        <a:lstStyle/>
        <a:p>
          <a:endParaRPr lang="en-US"/>
        </a:p>
      </dgm:t>
    </dgm:pt>
    <dgm:pt modelId="{358AA4F4-B537-4FED-B46F-3BD785F2385F}" type="sibTrans" cxnId="{3E56E0B5-0DF1-44C2-A027-AE11F3CB7D4D}">
      <dgm:prSet/>
      <dgm:spPr/>
      <dgm:t>
        <a:bodyPr/>
        <a:lstStyle/>
        <a:p>
          <a:endParaRPr lang="en-US"/>
        </a:p>
      </dgm:t>
    </dgm:pt>
    <dgm:pt modelId="{692E6598-5546-424C-9BDD-6BEE08C9B9AC}">
      <dgm:prSet phldrT="[Text]"/>
      <dgm:spPr/>
      <dgm:t>
        <a:bodyPr/>
        <a:lstStyle/>
        <a:p>
          <a:r>
            <a:rPr lang="en-US" b="1" dirty="0" smtClean="0"/>
            <a:t>1960</a:t>
          </a:r>
          <a:endParaRPr lang="en-US" b="1" dirty="0"/>
        </a:p>
      </dgm:t>
    </dgm:pt>
    <dgm:pt modelId="{F7237244-B886-41C9-850C-CCE588AA61FA}" type="parTrans" cxnId="{AB6F56B3-5B31-4C09-BE0A-E4FA25F73A23}">
      <dgm:prSet/>
      <dgm:spPr/>
      <dgm:t>
        <a:bodyPr/>
        <a:lstStyle/>
        <a:p>
          <a:endParaRPr lang="en-US"/>
        </a:p>
      </dgm:t>
    </dgm:pt>
    <dgm:pt modelId="{D7A4D25C-8296-436F-9D47-468A5970FCCF}" type="sibTrans" cxnId="{AB6F56B3-5B31-4C09-BE0A-E4FA25F73A23}">
      <dgm:prSet/>
      <dgm:spPr/>
      <dgm:t>
        <a:bodyPr/>
        <a:lstStyle/>
        <a:p>
          <a:endParaRPr lang="en-US"/>
        </a:p>
      </dgm:t>
    </dgm:pt>
    <dgm:pt modelId="{521D49F7-CDC1-4831-9EA2-58B7581E6E3B}">
      <dgm:prSet/>
      <dgm:spPr>
        <a:solidFill>
          <a:schemeClr val="bg1"/>
        </a:solidFill>
      </dgm:spPr>
      <dgm:t>
        <a:bodyPr/>
        <a:lstStyle/>
        <a:p>
          <a:r>
            <a:rPr lang="en-US" b="1" dirty="0" smtClean="0"/>
            <a:t>1900</a:t>
          </a:r>
          <a:endParaRPr lang="en-US" b="1" dirty="0"/>
        </a:p>
      </dgm:t>
    </dgm:pt>
    <dgm:pt modelId="{BAA2A5F6-9B89-4AC6-A3ED-859FCDA26ED6}" type="parTrans" cxnId="{F73D1AA3-9F95-4EDE-AD54-EDB7131A00E4}">
      <dgm:prSet/>
      <dgm:spPr/>
      <dgm:t>
        <a:bodyPr/>
        <a:lstStyle/>
        <a:p>
          <a:endParaRPr lang="en-US"/>
        </a:p>
      </dgm:t>
    </dgm:pt>
    <dgm:pt modelId="{FFD43D59-1817-47DD-83CE-18FFBED38568}" type="sibTrans" cxnId="{F73D1AA3-9F95-4EDE-AD54-EDB7131A00E4}">
      <dgm:prSet/>
      <dgm:spPr/>
      <dgm:t>
        <a:bodyPr/>
        <a:lstStyle/>
        <a:p>
          <a:endParaRPr lang="en-US"/>
        </a:p>
      </dgm:t>
    </dgm:pt>
    <dgm:pt modelId="{D908DBC1-C181-465F-9095-6C583086FD84}">
      <dgm:prSet/>
      <dgm:spPr>
        <a:solidFill>
          <a:schemeClr val="bg1"/>
        </a:solidFill>
      </dgm:spPr>
      <dgm:t>
        <a:bodyPr/>
        <a:lstStyle/>
        <a:p>
          <a:r>
            <a:rPr lang="en-US" b="1" dirty="0" smtClean="0"/>
            <a:t>1910</a:t>
          </a:r>
          <a:endParaRPr lang="en-US" b="1" dirty="0"/>
        </a:p>
      </dgm:t>
    </dgm:pt>
    <dgm:pt modelId="{6F6084A1-1E59-4A28-BAF7-2E91B54C5193}" type="parTrans" cxnId="{A0175A92-3874-4BFC-950A-FA16C0D1A0D9}">
      <dgm:prSet/>
      <dgm:spPr/>
      <dgm:t>
        <a:bodyPr/>
        <a:lstStyle/>
        <a:p>
          <a:endParaRPr lang="en-US"/>
        </a:p>
      </dgm:t>
    </dgm:pt>
    <dgm:pt modelId="{99949E26-2EE4-4D7E-9377-06F403A37A61}" type="sibTrans" cxnId="{A0175A92-3874-4BFC-950A-FA16C0D1A0D9}">
      <dgm:prSet/>
      <dgm:spPr/>
      <dgm:t>
        <a:bodyPr/>
        <a:lstStyle/>
        <a:p>
          <a:endParaRPr lang="en-US"/>
        </a:p>
      </dgm:t>
    </dgm:pt>
    <dgm:pt modelId="{B13BACD1-9C48-47DA-BFC6-B3F6A6DDE168}">
      <dgm:prSet/>
      <dgm:spPr>
        <a:solidFill>
          <a:schemeClr val="bg1"/>
        </a:solidFill>
      </dgm:spPr>
      <dgm:t>
        <a:bodyPr/>
        <a:lstStyle/>
        <a:p>
          <a:r>
            <a:rPr lang="en-US" b="1" dirty="0" smtClean="0"/>
            <a:t>1920</a:t>
          </a:r>
          <a:endParaRPr lang="en-US" b="1" dirty="0"/>
        </a:p>
      </dgm:t>
    </dgm:pt>
    <dgm:pt modelId="{D2066493-CBA8-43E9-AABE-62C3F796F847}" type="parTrans" cxnId="{DEF31889-C255-40EF-9519-804F8CF52309}">
      <dgm:prSet/>
      <dgm:spPr/>
      <dgm:t>
        <a:bodyPr/>
        <a:lstStyle/>
        <a:p>
          <a:endParaRPr lang="en-US"/>
        </a:p>
      </dgm:t>
    </dgm:pt>
    <dgm:pt modelId="{390F610F-B180-4169-8D5D-47D91938D2FA}" type="sibTrans" cxnId="{DEF31889-C255-40EF-9519-804F8CF52309}">
      <dgm:prSet/>
      <dgm:spPr/>
      <dgm:t>
        <a:bodyPr/>
        <a:lstStyle/>
        <a:p>
          <a:endParaRPr lang="en-US"/>
        </a:p>
      </dgm:t>
    </dgm:pt>
    <dgm:pt modelId="{37D0F60A-539D-4999-8891-99515BCCACEC}">
      <dgm:prSet/>
      <dgm:spPr>
        <a:solidFill>
          <a:srgbClr val="FFFF00"/>
        </a:solidFill>
      </dgm:spPr>
      <dgm:t>
        <a:bodyPr/>
        <a:lstStyle/>
        <a:p>
          <a:r>
            <a:rPr lang="en-US" b="1" dirty="0" smtClean="0"/>
            <a:t>1930</a:t>
          </a:r>
          <a:endParaRPr lang="en-US" b="1" dirty="0"/>
        </a:p>
      </dgm:t>
    </dgm:pt>
    <dgm:pt modelId="{0BD5238C-9E49-41B8-8496-C405B44EFDF1}" type="parTrans" cxnId="{3519C750-5C02-4BE2-8AF9-E99CA1CDAD71}">
      <dgm:prSet/>
      <dgm:spPr/>
      <dgm:t>
        <a:bodyPr/>
        <a:lstStyle/>
        <a:p>
          <a:endParaRPr lang="en-US"/>
        </a:p>
      </dgm:t>
    </dgm:pt>
    <dgm:pt modelId="{B83B72A1-245A-423B-B006-58FB33D1258E}" type="sibTrans" cxnId="{3519C750-5C02-4BE2-8AF9-E99CA1CDAD71}">
      <dgm:prSet/>
      <dgm:spPr/>
      <dgm:t>
        <a:bodyPr/>
        <a:lstStyle/>
        <a:p>
          <a:endParaRPr lang="en-US"/>
        </a:p>
      </dgm:t>
    </dgm:pt>
    <dgm:pt modelId="{9649284B-7B99-4472-8023-DE66FE3E1EC2}">
      <dgm:prSet/>
      <dgm:spPr>
        <a:solidFill>
          <a:srgbClr val="FFFF00"/>
        </a:solidFill>
      </dgm:spPr>
      <dgm:t>
        <a:bodyPr/>
        <a:lstStyle/>
        <a:p>
          <a:r>
            <a:rPr lang="en-US" b="1" dirty="0" smtClean="0"/>
            <a:t>1940</a:t>
          </a:r>
          <a:endParaRPr lang="en-US" b="1" dirty="0"/>
        </a:p>
      </dgm:t>
    </dgm:pt>
    <dgm:pt modelId="{5A630BEF-8999-46EB-AF44-03C66BC9D05F}" type="parTrans" cxnId="{DC372E40-15AA-4F82-A7BA-A9FD403044FF}">
      <dgm:prSet/>
      <dgm:spPr/>
      <dgm:t>
        <a:bodyPr/>
        <a:lstStyle/>
        <a:p>
          <a:endParaRPr lang="en-US"/>
        </a:p>
      </dgm:t>
    </dgm:pt>
    <dgm:pt modelId="{C774B2D0-D2C0-4969-88C8-504C92E6B02E}" type="sibTrans" cxnId="{DC372E40-15AA-4F82-A7BA-A9FD403044FF}">
      <dgm:prSet/>
      <dgm:spPr/>
      <dgm:t>
        <a:bodyPr/>
        <a:lstStyle/>
        <a:p>
          <a:endParaRPr lang="en-US"/>
        </a:p>
      </dgm:t>
    </dgm:pt>
    <dgm:pt modelId="{28D38480-8551-4AD9-81E6-926F4A2ADD44}">
      <dgm:prSet/>
      <dgm:spPr/>
      <dgm:t>
        <a:bodyPr/>
        <a:lstStyle/>
        <a:p>
          <a:r>
            <a:rPr lang="en-US" b="1" dirty="0" smtClean="0"/>
            <a:t>1950</a:t>
          </a:r>
          <a:endParaRPr lang="en-US" b="1" dirty="0"/>
        </a:p>
      </dgm:t>
    </dgm:pt>
    <dgm:pt modelId="{C0B789AA-713E-4534-9670-F600D15FFF2A}" type="parTrans" cxnId="{B9A35F02-4B7B-4646-8B41-9FCE00FC07AA}">
      <dgm:prSet/>
      <dgm:spPr/>
      <dgm:t>
        <a:bodyPr/>
        <a:lstStyle/>
        <a:p>
          <a:endParaRPr lang="en-US"/>
        </a:p>
      </dgm:t>
    </dgm:pt>
    <dgm:pt modelId="{8D15749D-32EE-4FFA-BA77-94D657D51480}" type="sibTrans" cxnId="{B9A35F02-4B7B-4646-8B41-9FCE00FC07AA}">
      <dgm:prSet/>
      <dgm:spPr/>
      <dgm:t>
        <a:bodyPr/>
        <a:lstStyle/>
        <a:p>
          <a:endParaRPr lang="en-US"/>
        </a:p>
      </dgm:t>
    </dgm:pt>
    <dgm:pt modelId="{383E6FDA-F16D-4DC1-BA89-6214EBF62B28}">
      <dgm:prSet/>
      <dgm:spPr/>
      <dgm:t>
        <a:bodyPr/>
        <a:lstStyle/>
        <a:p>
          <a:r>
            <a:rPr lang="en-US" b="1" dirty="0" smtClean="0"/>
            <a:t>1970</a:t>
          </a:r>
          <a:endParaRPr lang="en-US" b="1" dirty="0"/>
        </a:p>
      </dgm:t>
    </dgm:pt>
    <dgm:pt modelId="{A485BF7A-EE09-4E55-A14C-414275DC6F5E}" type="parTrans" cxnId="{2C0CBDC1-0F3E-4ECD-BE98-30A056B8A80A}">
      <dgm:prSet/>
      <dgm:spPr/>
      <dgm:t>
        <a:bodyPr/>
        <a:lstStyle/>
        <a:p>
          <a:endParaRPr lang="en-US"/>
        </a:p>
      </dgm:t>
    </dgm:pt>
    <dgm:pt modelId="{E2F4EB33-F0AA-4290-89EE-2C5063D521F1}" type="sibTrans" cxnId="{2C0CBDC1-0F3E-4ECD-BE98-30A056B8A80A}">
      <dgm:prSet/>
      <dgm:spPr/>
      <dgm:t>
        <a:bodyPr/>
        <a:lstStyle/>
        <a:p>
          <a:endParaRPr lang="en-US"/>
        </a:p>
      </dgm:t>
    </dgm:pt>
    <dgm:pt modelId="{36ACC8A3-79EA-4B68-9EC6-6F79DA82A815}">
      <dgm:prSet/>
      <dgm:spPr/>
      <dgm:t>
        <a:bodyPr/>
        <a:lstStyle/>
        <a:p>
          <a:r>
            <a:rPr lang="en-US" b="1" dirty="0" smtClean="0"/>
            <a:t>1980</a:t>
          </a:r>
          <a:endParaRPr lang="en-US" b="1" dirty="0"/>
        </a:p>
      </dgm:t>
    </dgm:pt>
    <dgm:pt modelId="{F451A5E3-91B3-49FD-9B14-5727AF76E6E3}" type="parTrans" cxnId="{7C5106B2-3EB1-4C4C-8F48-82083452AFC1}">
      <dgm:prSet/>
      <dgm:spPr/>
      <dgm:t>
        <a:bodyPr/>
        <a:lstStyle/>
        <a:p>
          <a:endParaRPr lang="en-US"/>
        </a:p>
      </dgm:t>
    </dgm:pt>
    <dgm:pt modelId="{1E716F74-15EB-4DB5-9778-8C47F22450CD}" type="sibTrans" cxnId="{7C5106B2-3EB1-4C4C-8F48-82083452AFC1}">
      <dgm:prSet/>
      <dgm:spPr/>
      <dgm:t>
        <a:bodyPr/>
        <a:lstStyle/>
        <a:p>
          <a:endParaRPr lang="en-US"/>
        </a:p>
      </dgm:t>
    </dgm:pt>
    <dgm:pt modelId="{A58AC033-4F87-4578-8695-8FE9AF3E6EE3}">
      <dgm:prSet/>
      <dgm:spPr/>
      <dgm:t>
        <a:bodyPr/>
        <a:lstStyle/>
        <a:p>
          <a:r>
            <a:rPr lang="en-US" b="1" dirty="0" smtClean="0"/>
            <a:t>1990</a:t>
          </a:r>
          <a:endParaRPr lang="en-US" b="1" dirty="0"/>
        </a:p>
      </dgm:t>
    </dgm:pt>
    <dgm:pt modelId="{9E8455E8-89B3-4085-B8BE-0061DFE77625}" type="parTrans" cxnId="{F2C78262-4BB4-4334-9221-44FF2FC8E9A8}">
      <dgm:prSet/>
      <dgm:spPr/>
      <dgm:t>
        <a:bodyPr/>
        <a:lstStyle/>
        <a:p>
          <a:endParaRPr lang="en-US"/>
        </a:p>
      </dgm:t>
    </dgm:pt>
    <dgm:pt modelId="{CB734DC7-056F-4654-8229-2EABD2DB0192}" type="sibTrans" cxnId="{F2C78262-4BB4-4334-9221-44FF2FC8E9A8}">
      <dgm:prSet/>
      <dgm:spPr/>
      <dgm:t>
        <a:bodyPr/>
        <a:lstStyle/>
        <a:p>
          <a:endParaRPr lang="en-US"/>
        </a:p>
      </dgm:t>
    </dgm:pt>
    <dgm:pt modelId="{6272488B-385D-4863-B568-31C09776848D}">
      <dgm:prSet/>
      <dgm:spPr/>
      <dgm:t>
        <a:bodyPr/>
        <a:lstStyle/>
        <a:p>
          <a:r>
            <a:rPr lang="en-US" b="1" dirty="0" smtClean="0"/>
            <a:t>2000</a:t>
          </a:r>
          <a:endParaRPr lang="en-US" b="1" dirty="0"/>
        </a:p>
      </dgm:t>
    </dgm:pt>
    <dgm:pt modelId="{6F305793-2AAD-448A-A260-A7AE85F88917}" type="parTrans" cxnId="{40C2F12D-4643-41AB-9D58-D87A92C94937}">
      <dgm:prSet/>
      <dgm:spPr/>
      <dgm:t>
        <a:bodyPr/>
        <a:lstStyle/>
        <a:p>
          <a:endParaRPr lang="en-US"/>
        </a:p>
      </dgm:t>
    </dgm:pt>
    <dgm:pt modelId="{F12764A9-7ED7-4FE1-982D-AFEC42DF9E5A}" type="sibTrans" cxnId="{40C2F12D-4643-41AB-9D58-D87A92C94937}">
      <dgm:prSet/>
      <dgm:spPr/>
      <dgm:t>
        <a:bodyPr/>
        <a:lstStyle/>
        <a:p>
          <a:endParaRPr lang="en-US"/>
        </a:p>
      </dgm:t>
    </dgm:pt>
    <dgm:pt modelId="{536339C8-00B8-4AC1-8B03-0CED785100B7}" type="pres">
      <dgm:prSet presAssocID="{467EEE83-CBE8-438D-87F2-050BFD5D5FA7}" presName="Name0" presStyleCnt="0">
        <dgm:presLayoutVars>
          <dgm:dir/>
          <dgm:animLvl val="lvl"/>
          <dgm:resizeHandles val="exact"/>
        </dgm:presLayoutVars>
      </dgm:prSet>
      <dgm:spPr/>
      <dgm:t>
        <a:bodyPr/>
        <a:lstStyle/>
        <a:p>
          <a:endParaRPr lang="en-US"/>
        </a:p>
      </dgm:t>
    </dgm:pt>
    <dgm:pt modelId="{F365D2A6-5BA5-4C34-A7CA-258558EE6832}" type="pres">
      <dgm:prSet presAssocID="{0FFEF3A8-3EE2-4D3F-B0F2-181CB99BBCAA}" presName="parTxOnly" presStyleLbl="node1" presStyleIdx="0" presStyleCnt="13" custAng="5400000" custScaleY="126646" custLinFactY="-339109" custLinFactNeighborX="3881" custLinFactNeighborY="-400000">
        <dgm:presLayoutVars>
          <dgm:chMax val="0"/>
          <dgm:chPref val="0"/>
          <dgm:bulletEnabled val="1"/>
        </dgm:presLayoutVars>
      </dgm:prSet>
      <dgm:spPr/>
      <dgm:t>
        <a:bodyPr/>
        <a:lstStyle/>
        <a:p>
          <a:endParaRPr lang="en-US"/>
        </a:p>
      </dgm:t>
    </dgm:pt>
    <dgm:pt modelId="{FF5109CE-04F2-4265-A946-54A8337DC369}" type="pres">
      <dgm:prSet presAssocID="{384D8C61-2031-48D5-90E5-D035698276F8}" presName="parTxOnlySpace" presStyleCnt="0"/>
      <dgm:spPr/>
    </dgm:pt>
    <dgm:pt modelId="{C74B6854-93B6-4071-9BEF-1222682C043D}" type="pres">
      <dgm:prSet presAssocID="{BD9C71CD-4688-4DC9-8A3F-31DDCDAE732F}" presName="parTxOnly" presStyleLbl="node1" presStyleIdx="1" presStyleCnt="13" custAng="5400000" custScaleY="126646" custLinFactX="-79612" custLinFactY="-200000" custLinFactNeighborX="-100000" custLinFactNeighborY="-285788">
        <dgm:presLayoutVars>
          <dgm:chMax val="0"/>
          <dgm:chPref val="0"/>
          <dgm:bulletEnabled val="1"/>
        </dgm:presLayoutVars>
      </dgm:prSet>
      <dgm:spPr/>
      <dgm:t>
        <a:bodyPr/>
        <a:lstStyle/>
        <a:p>
          <a:endParaRPr lang="en-US"/>
        </a:p>
      </dgm:t>
    </dgm:pt>
    <dgm:pt modelId="{D95DE067-F163-4DCF-AA9F-1DF4B8E294FF}" type="pres">
      <dgm:prSet presAssocID="{358AA4F4-B537-4FED-B46F-3BD785F2385F}" presName="parTxOnlySpace" presStyleCnt="0"/>
      <dgm:spPr/>
    </dgm:pt>
    <dgm:pt modelId="{D70FA405-8EAD-4767-AC22-91FBC7982BDB}" type="pres">
      <dgm:prSet presAssocID="{521D49F7-CDC1-4831-9EA2-58B7581E6E3B}" presName="parTxOnly" presStyleLbl="node1" presStyleIdx="2" presStyleCnt="13" custAng="5400000" custScaleY="126646" custLinFactX="-159612" custLinFactY="-100000" custLinFactNeighborX="-200000" custLinFactNeighborY="-132467">
        <dgm:presLayoutVars>
          <dgm:chMax val="0"/>
          <dgm:chPref val="0"/>
          <dgm:bulletEnabled val="1"/>
        </dgm:presLayoutVars>
      </dgm:prSet>
      <dgm:spPr/>
      <dgm:t>
        <a:bodyPr/>
        <a:lstStyle/>
        <a:p>
          <a:endParaRPr lang="en-US"/>
        </a:p>
      </dgm:t>
    </dgm:pt>
    <dgm:pt modelId="{C0F3A40F-4AF3-4DF8-AB35-4B48814B2032}" type="pres">
      <dgm:prSet presAssocID="{FFD43D59-1817-47DD-83CE-18FFBED38568}" presName="parTxOnlySpace" presStyleCnt="0"/>
      <dgm:spPr/>
    </dgm:pt>
    <dgm:pt modelId="{1AF7528E-4062-4D19-954F-6E1E45F5E236}" type="pres">
      <dgm:prSet presAssocID="{D908DBC1-C181-465F-9095-6C583086FD84}" presName="parTxOnly" presStyleLbl="node1" presStyleIdx="3" presStyleCnt="13" custAng="5400000" custScaleY="126646" custLinFactX="-239606" custLinFactNeighborX="-300000" custLinFactNeighborY="20853">
        <dgm:presLayoutVars>
          <dgm:chMax val="0"/>
          <dgm:chPref val="0"/>
          <dgm:bulletEnabled val="1"/>
        </dgm:presLayoutVars>
      </dgm:prSet>
      <dgm:spPr/>
      <dgm:t>
        <a:bodyPr/>
        <a:lstStyle/>
        <a:p>
          <a:endParaRPr lang="en-US"/>
        </a:p>
      </dgm:t>
    </dgm:pt>
    <dgm:pt modelId="{AF7DD5FF-B17E-4A40-89DB-9449471B59B5}" type="pres">
      <dgm:prSet presAssocID="{99949E26-2EE4-4D7E-9377-06F403A37A61}" presName="parTxOnlySpace" presStyleCnt="0"/>
      <dgm:spPr/>
    </dgm:pt>
    <dgm:pt modelId="{CF8722A6-1E7A-4413-A6EC-63161DA21280}" type="pres">
      <dgm:prSet presAssocID="{B13BACD1-9C48-47DA-BFC6-B3F6A6DDE168}" presName="parTxOnly" presStyleLbl="node1" presStyleIdx="4" presStyleCnt="13" custAng="5400000" custScaleY="126646" custLinFactX="-319612" custLinFactY="100000" custLinFactNeighborX="-400000" custLinFactNeighborY="199506">
        <dgm:presLayoutVars>
          <dgm:chMax val="0"/>
          <dgm:chPref val="0"/>
          <dgm:bulletEnabled val="1"/>
        </dgm:presLayoutVars>
      </dgm:prSet>
      <dgm:spPr/>
      <dgm:t>
        <a:bodyPr/>
        <a:lstStyle/>
        <a:p>
          <a:endParaRPr lang="en-US"/>
        </a:p>
      </dgm:t>
    </dgm:pt>
    <dgm:pt modelId="{48923792-7EE7-4804-B35C-B060D0E71352}" type="pres">
      <dgm:prSet presAssocID="{390F610F-B180-4169-8D5D-47D91938D2FA}" presName="parTxOnlySpace" presStyleCnt="0"/>
      <dgm:spPr/>
    </dgm:pt>
    <dgm:pt modelId="{A3775D5D-4B7B-49D1-A268-C93035410619}" type="pres">
      <dgm:prSet presAssocID="{37D0F60A-539D-4999-8891-99515BCCACEC}" presName="parTxOnly" presStyleLbl="node1" presStyleIdx="5" presStyleCnt="13" custAng="5400000" custScaleY="126646" custLinFactX="-400000" custLinFactY="278159" custLinFactNeighborX="-496118" custLinFactNeighborY="300000">
        <dgm:presLayoutVars>
          <dgm:chMax val="0"/>
          <dgm:chPref val="0"/>
          <dgm:bulletEnabled val="1"/>
        </dgm:presLayoutVars>
      </dgm:prSet>
      <dgm:spPr/>
      <dgm:t>
        <a:bodyPr/>
        <a:lstStyle/>
        <a:p>
          <a:endParaRPr lang="en-US"/>
        </a:p>
      </dgm:t>
    </dgm:pt>
    <dgm:pt modelId="{1C4466AE-5E69-4FCE-B88A-A6493EBD83E9}" type="pres">
      <dgm:prSet presAssocID="{B83B72A1-245A-423B-B006-58FB33D1258E}" presName="parTxOnlySpace" presStyleCnt="0"/>
      <dgm:spPr/>
    </dgm:pt>
    <dgm:pt modelId="{B14D1092-504E-49CB-90E1-B59A83DA1301}" type="pres">
      <dgm:prSet presAssocID="{9649284B-7B99-4472-8023-DE66FE3E1EC2}" presName="parTxOnly" presStyleLbl="node1" presStyleIdx="6" presStyleCnt="13" custScaleY="126646" custLinFactX="-423751" custLinFactY="376149" custLinFactNeighborX="-500000" custLinFactNeighborY="400000">
        <dgm:presLayoutVars>
          <dgm:chMax val="0"/>
          <dgm:chPref val="0"/>
          <dgm:bulletEnabled val="1"/>
        </dgm:presLayoutVars>
      </dgm:prSet>
      <dgm:spPr/>
      <dgm:t>
        <a:bodyPr/>
        <a:lstStyle/>
        <a:p>
          <a:endParaRPr lang="en-US"/>
        </a:p>
      </dgm:t>
    </dgm:pt>
    <dgm:pt modelId="{7CFF11BC-8502-47A0-AF3B-552C1599EE56}" type="pres">
      <dgm:prSet presAssocID="{C774B2D0-D2C0-4969-88C8-504C92E6B02E}" presName="parTxOnlySpace" presStyleCnt="0"/>
      <dgm:spPr/>
    </dgm:pt>
    <dgm:pt modelId="{5BE689AB-9FBE-4DAF-8C85-E7E8BF7E4FE4}" type="pres">
      <dgm:prSet presAssocID="{28D38480-8551-4AD9-81E6-926F4A2ADD44}" presName="parTxOnly" presStyleLbl="node1" presStyleIdx="7" presStyleCnt="13" custScaleY="126646" custLinFactX="-411753" custLinFactY="376149" custLinFactNeighborX="-500000" custLinFactNeighborY="400000">
        <dgm:presLayoutVars>
          <dgm:chMax val="0"/>
          <dgm:chPref val="0"/>
          <dgm:bulletEnabled val="1"/>
        </dgm:presLayoutVars>
      </dgm:prSet>
      <dgm:spPr/>
      <dgm:t>
        <a:bodyPr/>
        <a:lstStyle/>
        <a:p>
          <a:endParaRPr lang="en-US"/>
        </a:p>
      </dgm:t>
    </dgm:pt>
    <dgm:pt modelId="{5F02F484-0A16-4E79-AD4D-BDB46EE2955D}" type="pres">
      <dgm:prSet presAssocID="{8D15749D-32EE-4FFA-BA77-94D657D51480}" presName="parTxOnlySpace" presStyleCnt="0"/>
      <dgm:spPr/>
    </dgm:pt>
    <dgm:pt modelId="{35DC2812-F06C-41BB-97CD-1C155F2E22D9}" type="pres">
      <dgm:prSet presAssocID="{692E6598-5546-424C-9BDD-6BEE08C9B9AC}" presName="parTxOnly" presStyleLbl="node1" presStyleIdx="8" presStyleCnt="13" custScaleY="126646" custLinFactX="-401753" custLinFactY="369803" custLinFactNeighborX="-500000" custLinFactNeighborY="400000">
        <dgm:presLayoutVars>
          <dgm:chMax val="0"/>
          <dgm:chPref val="0"/>
          <dgm:bulletEnabled val="1"/>
        </dgm:presLayoutVars>
      </dgm:prSet>
      <dgm:spPr/>
      <dgm:t>
        <a:bodyPr/>
        <a:lstStyle/>
        <a:p>
          <a:endParaRPr lang="en-US"/>
        </a:p>
      </dgm:t>
    </dgm:pt>
    <dgm:pt modelId="{FA054CA0-703D-4013-93F3-A6ED86AC7AC8}" type="pres">
      <dgm:prSet presAssocID="{D7A4D25C-8296-436F-9D47-468A5970FCCF}" presName="parTxOnlySpace" presStyleCnt="0"/>
      <dgm:spPr/>
    </dgm:pt>
    <dgm:pt modelId="{C4B948A5-B522-42E4-9EFF-E9FCD084AE02}" type="pres">
      <dgm:prSet presAssocID="{383E6FDA-F16D-4DC1-BA89-6214EBF62B28}" presName="parTxOnly" presStyleLbl="node1" presStyleIdx="9" presStyleCnt="13" custScaleY="126646" custLinFactX="-400000" custLinFactY="369803" custLinFactNeighborX="-404248" custLinFactNeighborY="400000">
        <dgm:presLayoutVars>
          <dgm:chMax val="0"/>
          <dgm:chPref val="0"/>
          <dgm:bulletEnabled val="1"/>
        </dgm:presLayoutVars>
      </dgm:prSet>
      <dgm:spPr/>
      <dgm:t>
        <a:bodyPr/>
        <a:lstStyle/>
        <a:p>
          <a:endParaRPr lang="en-US"/>
        </a:p>
      </dgm:t>
    </dgm:pt>
    <dgm:pt modelId="{E345C77E-D1B1-45BC-9661-D56DA1ED55ED}" type="pres">
      <dgm:prSet presAssocID="{E2F4EB33-F0AA-4290-89EE-2C5063D521F1}" presName="parTxOnlySpace" presStyleCnt="0"/>
      <dgm:spPr/>
    </dgm:pt>
    <dgm:pt modelId="{BDD13D82-62BB-4A1D-B1DD-C9344D095749}" type="pres">
      <dgm:prSet presAssocID="{36ACC8A3-79EA-4B68-9EC6-6F79DA82A815}" presName="parTxOnly" presStyleLbl="node1" presStyleIdx="10" presStyleCnt="13" custScaleY="126646" custLinFactX="-389096" custLinFactY="369817" custLinFactNeighborX="-400000" custLinFactNeighborY="400000">
        <dgm:presLayoutVars>
          <dgm:chMax val="0"/>
          <dgm:chPref val="0"/>
          <dgm:bulletEnabled val="1"/>
        </dgm:presLayoutVars>
      </dgm:prSet>
      <dgm:spPr/>
      <dgm:t>
        <a:bodyPr/>
        <a:lstStyle/>
        <a:p>
          <a:endParaRPr lang="en-US"/>
        </a:p>
      </dgm:t>
    </dgm:pt>
    <dgm:pt modelId="{F0903D73-7DC4-4BB3-894C-8D2CDDEFB4F3}" type="pres">
      <dgm:prSet presAssocID="{1E716F74-15EB-4DB5-9778-8C47F22450CD}" presName="parTxOnlySpace" presStyleCnt="0"/>
      <dgm:spPr/>
    </dgm:pt>
    <dgm:pt modelId="{DA4D1201-60D3-4CAF-ACD0-9585456CC048}" type="pres">
      <dgm:prSet presAssocID="{A58AC033-4F87-4578-8695-8FE9AF3E6EE3}" presName="parTxOnly" presStyleLbl="node1" presStyleIdx="11" presStyleCnt="13" custScaleY="126646" custLinFactX="-376440" custLinFactY="369803" custLinFactNeighborX="-400000" custLinFactNeighborY="400000">
        <dgm:presLayoutVars>
          <dgm:chMax val="0"/>
          <dgm:chPref val="0"/>
          <dgm:bulletEnabled val="1"/>
        </dgm:presLayoutVars>
      </dgm:prSet>
      <dgm:spPr/>
      <dgm:t>
        <a:bodyPr/>
        <a:lstStyle/>
        <a:p>
          <a:endParaRPr lang="en-US"/>
        </a:p>
      </dgm:t>
    </dgm:pt>
    <dgm:pt modelId="{E252BFBE-F762-48F1-A05B-B4EB48869540}" type="pres">
      <dgm:prSet presAssocID="{CB734DC7-056F-4654-8229-2EABD2DB0192}" presName="parTxOnlySpace" presStyleCnt="0"/>
      <dgm:spPr/>
    </dgm:pt>
    <dgm:pt modelId="{82C26527-ADF8-4D43-A4C4-0BA78204CB7D}" type="pres">
      <dgm:prSet presAssocID="{6272488B-385D-4863-B568-31C09776848D}" presName="parTxOnly" presStyleLbl="node1" presStyleIdx="12" presStyleCnt="13" custScaleY="126646" custLinFactX="-356307" custLinFactY="369803" custLinFactNeighborX="-400000" custLinFactNeighborY="400000">
        <dgm:presLayoutVars>
          <dgm:chMax val="0"/>
          <dgm:chPref val="0"/>
          <dgm:bulletEnabled val="1"/>
        </dgm:presLayoutVars>
      </dgm:prSet>
      <dgm:spPr/>
      <dgm:t>
        <a:bodyPr/>
        <a:lstStyle/>
        <a:p>
          <a:endParaRPr lang="en-US"/>
        </a:p>
      </dgm:t>
    </dgm:pt>
  </dgm:ptLst>
  <dgm:cxnLst>
    <dgm:cxn modelId="{3519C750-5C02-4BE2-8AF9-E99CA1CDAD71}" srcId="{467EEE83-CBE8-438D-87F2-050BFD5D5FA7}" destId="{37D0F60A-539D-4999-8891-99515BCCACEC}" srcOrd="5" destOrd="0" parTransId="{0BD5238C-9E49-41B8-8496-C405B44EFDF1}" sibTransId="{B83B72A1-245A-423B-B006-58FB33D1258E}"/>
    <dgm:cxn modelId="{40C2F12D-4643-41AB-9D58-D87A92C94937}" srcId="{467EEE83-CBE8-438D-87F2-050BFD5D5FA7}" destId="{6272488B-385D-4863-B568-31C09776848D}" srcOrd="12" destOrd="0" parTransId="{6F305793-2AAD-448A-A260-A7AE85F88917}" sibTransId="{F12764A9-7ED7-4FE1-982D-AFEC42DF9E5A}"/>
    <dgm:cxn modelId="{DEF31889-C255-40EF-9519-804F8CF52309}" srcId="{467EEE83-CBE8-438D-87F2-050BFD5D5FA7}" destId="{B13BACD1-9C48-47DA-BFC6-B3F6A6DDE168}" srcOrd="4" destOrd="0" parTransId="{D2066493-CBA8-43E9-AABE-62C3F796F847}" sibTransId="{390F610F-B180-4169-8D5D-47D91938D2FA}"/>
    <dgm:cxn modelId="{1BD87CC7-3A93-4F84-9682-4A5966F4A674}" type="presOf" srcId="{28D38480-8551-4AD9-81E6-926F4A2ADD44}" destId="{5BE689AB-9FBE-4DAF-8C85-E7E8BF7E4FE4}" srcOrd="0" destOrd="0" presId="urn:microsoft.com/office/officeart/2005/8/layout/chevron1"/>
    <dgm:cxn modelId="{32934C04-16F0-4C38-BC6A-01645B9E6157}" type="presOf" srcId="{0FFEF3A8-3EE2-4D3F-B0F2-181CB99BBCAA}" destId="{F365D2A6-5BA5-4C34-A7CA-258558EE6832}" srcOrd="0" destOrd="0" presId="urn:microsoft.com/office/officeart/2005/8/layout/chevron1"/>
    <dgm:cxn modelId="{F2C78262-4BB4-4334-9221-44FF2FC8E9A8}" srcId="{467EEE83-CBE8-438D-87F2-050BFD5D5FA7}" destId="{A58AC033-4F87-4578-8695-8FE9AF3E6EE3}" srcOrd="11" destOrd="0" parTransId="{9E8455E8-89B3-4085-B8BE-0061DFE77625}" sibTransId="{CB734DC7-056F-4654-8229-2EABD2DB0192}"/>
    <dgm:cxn modelId="{A0175A92-3874-4BFC-950A-FA16C0D1A0D9}" srcId="{467EEE83-CBE8-438D-87F2-050BFD5D5FA7}" destId="{D908DBC1-C181-465F-9095-6C583086FD84}" srcOrd="3" destOrd="0" parTransId="{6F6084A1-1E59-4A28-BAF7-2E91B54C5193}" sibTransId="{99949E26-2EE4-4D7E-9377-06F403A37A61}"/>
    <dgm:cxn modelId="{A61C29C0-3832-4193-9946-44029BC03AB3}" type="presOf" srcId="{B13BACD1-9C48-47DA-BFC6-B3F6A6DDE168}" destId="{CF8722A6-1E7A-4413-A6EC-63161DA21280}" srcOrd="0" destOrd="0" presId="urn:microsoft.com/office/officeart/2005/8/layout/chevron1"/>
    <dgm:cxn modelId="{55FE1F1F-AA71-4E21-A2F3-143B5140177B}" type="presOf" srcId="{36ACC8A3-79EA-4B68-9EC6-6F79DA82A815}" destId="{BDD13D82-62BB-4A1D-B1DD-C9344D095749}" srcOrd="0" destOrd="0" presId="urn:microsoft.com/office/officeart/2005/8/layout/chevron1"/>
    <dgm:cxn modelId="{F73D1AA3-9F95-4EDE-AD54-EDB7131A00E4}" srcId="{467EEE83-CBE8-438D-87F2-050BFD5D5FA7}" destId="{521D49F7-CDC1-4831-9EA2-58B7581E6E3B}" srcOrd="2" destOrd="0" parTransId="{BAA2A5F6-9B89-4AC6-A3ED-859FCDA26ED6}" sibTransId="{FFD43D59-1817-47DD-83CE-18FFBED38568}"/>
    <dgm:cxn modelId="{3E56E0B5-0DF1-44C2-A027-AE11F3CB7D4D}" srcId="{467EEE83-CBE8-438D-87F2-050BFD5D5FA7}" destId="{BD9C71CD-4688-4DC9-8A3F-31DDCDAE732F}" srcOrd="1" destOrd="0" parTransId="{7BB26C19-BC98-4F39-BCCD-F85BCE6ED75D}" sibTransId="{358AA4F4-B537-4FED-B46F-3BD785F2385F}"/>
    <dgm:cxn modelId="{8EF0AAF5-4E51-45CB-B077-BED902C345D6}" srcId="{467EEE83-CBE8-438D-87F2-050BFD5D5FA7}" destId="{0FFEF3A8-3EE2-4D3F-B0F2-181CB99BBCAA}" srcOrd="0" destOrd="0" parTransId="{1802CAB5-88DC-4C3F-96A5-7C461B6153A3}" sibTransId="{384D8C61-2031-48D5-90E5-D035698276F8}"/>
    <dgm:cxn modelId="{B9A35F02-4B7B-4646-8B41-9FCE00FC07AA}" srcId="{467EEE83-CBE8-438D-87F2-050BFD5D5FA7}" destId="{28D38480-8551-4AD9-81E6-926F4A2ADD44}" srcOrd="7" destOrd="0" parTransId="{C0B789AA-713E-4534-9670-F600D15FFF2A}" sibTransId="{8D15749D-32EE-4FFA-BA77-94D657D51480}"/>
    <dgm:cxn modelId="{5347BFDD-986D-4F24-811F-B2E6BA0C69C7}" type="presOf" srcId="{692E6598-5546-424C-9BDD-6BEE08C9B9AC}" destId="{35DC2812-F06C-41BB-97CD-1C155F2E22D9}" srcOrd="0" destOrd="0" presId="urn:microsoft.com/office/officeart/2005/8/layout/chevron1"/>
    <dgm:cxn modelId="{412C4EF2-5E59-42A0-9C65-E8DAC0784EAE}" type="presOf" srcId="{6272488B-385D-4863-B568-31C09776848D}" destId="{82C26527-ADF8-4D43-A4C4-0BA78204CB7D}" srcOrd="0" destOrd="0" presId="urn:microsoft.com/office/officeart/2005/8/layout/chevron1"/>
    <dgm:cxn modelId="{CF803971-181E-4D99-A660-B37A1611195D}" type="presOf" srcId="{521D49F7-CDC1-4831-9EA2-58B7581E6E3B}" destId="{D70FA405-8EAD-4767-AC22-91FBC7982BDB}" srcOrd="0" destOrd="0" presId="urn:microsoft.com/office/officeart/2005/8/layout/chevron1"/>
    <dgm:cxn modelId="{2C0CBDC1-0F3E-4ECD-BE98-30A056B8A80A}" srcId="{467EEE83-CBE8-438D-87F2-050BFD5D5FA7}" destId="{383E6FDA-F16D-4DC1-BA89-6214EBF62B28}" srcOrd="9" destOrd="0" parTransId="{A485BF7A-EE09-4E55-A14C-414275DC6F5E}" sibTransId="{E2F4EB33-F0AA-4290-89EE-2C5063D521F1}"/>
    <dgm:cxn modelId="{970F224D-04CA-42B0-99DA-B4B2B080555A}" type="presOf" srcId="{9649284B-7B99-4472-8023-DE66FE3E1EC2}" destId="{B14D1092-504E-49CB-90E1-B59A83DA1301}" srcOrd="0" destOrd="0" presId="urn:microsoft.com/office/officeart/2005/8/layout/chevron1"/>
    <dgm:cxn modelId="{081DA23C-91E5-4D83-B63D-5F68BB508D19}" type="presOf" srcId="{37D0F60A-539D-4999-8891-99515BCCACEC}" destId="{A3775D5D-4B7B-49D1-A268-C93035410619}" srcOrd="0" destOrd="0" presId="urn:microsoft.com/office/officeart/2005/8/layout/chevron1"/>
    <dgm:cxn modelId="{CF696316-0660-4369-9670-2F416331ACFD}" type="presOf" srcId="{467EEE83-CBE8-438D-87F2-050BFD5D5FA7}" destId="{536339C8-00B8-4AC1-8B03-0CED785100B7}" srcOrd="0" destOrd="0" presId="urn:microsoft.com/office/officeart/2005/8/layout/chevron1"/>
    <dgm:cxn modelId="{DC372E40-15AA-4F82-A7BA-A9FD403044FF}" srcId="{467EEE83-CBE8-438D-87F2-050BFD5D5FA7}" destId="{9649284B-7B99-4472-8023-DE66FE3E1EC2}" srcOrd="6" destOrd="0" parTransId="{5A630BEF-8999-46EB-AF44-03C66BC9D05F}" sibTransId="{C774B2D0-D2C0-4969-88C8-504C92E6B02E}"/>
    <dgm:cxn modelId="{0118AF8E-5144-4EC5-B788-F02B4B47C848}" type="presOf" srcId="{A58AC033-4F87-4578-8695-8FE9AF3E6EE3}" destId="{DA4D1201-60D3-4CAF-ACD0-9585456CC048}" srcOrd="0" destOrd="0" presId="urn:microsoft.com/office/officeart/2005/8/layout/chevron1"/>
    <dgm:cxn modelId="{DEF548F9-4AB4-4B93-A7F6-BCFDC882D83F}" type="presOf" srcId="{383E6FDA-F16D-4DC1-BA89-6214EBF62B28}" destId="{C4B948A5-B522-42E4-9EFF-E9FCD084AE02}" srcOrd="0" destOrd="0" presId="urn:microsoft.com/office/officeart/2005/8/layout/chevron1"/>
    <dgm:cxn modelId="{7C5106B2-3EB1-4C4C-8F48-82083452AFC1}" srcId="{467EEE83-CBE8-438D-87F2-050BFD5D5FA7}" destId="{36ACC8A3-79EA-4B68-9EC6-6F79DA82A815}" srcOrd="10" destOrd="0" parTransId="{F451A5E3-91B3-49FD-9B14-5727AF76E6E3}" sibTransId="{1E716F74-15EB-4DB5-9778-8C47F22450CD}"/>
    <dgm:cxn modelId="{6555360A-A53E-49F7-9978-59580DB5D18F}" type="presOf" srcId="{D908DBC1-C181-465F-9095-6C583086FD84}" destId="{1AF7528E-4062-4D19-954F-6E1E45F5E236}" srcOrd="0" destOrd="0" presId="urn:microsoft.com/office/officeart/2005/8/layout/chevron1"/>
    <dgm:cxn modelId="{AB6F56B3-5B31-4C09-BE0A-E4FA25F73A23}" srcId="{467EEE83-CBE8-438D-87F2-050BFD5D5FA7}" destId="{692E6598-5546-424C-9BDD-6BEE08C9B9AC}" srcOrd="8" destOrd="0" parTransId="{F7237244-B886-41C9-850C-CCE588AA61FA}" sibTransId="{D7A4D25C-8296-436F-9D47-468A5970FCCF}"/>
    <dgm:cxn modelId="{587333A7-C207-4F4E-8762-DF5185B16EEC}" type="presOf" srcId="{BD9C71CD-4688-4DC9-8A3F-31DDCDAE732F}" destId="{C74B6854-93B6-4071-9BEF-1222682C043D}" srcOrd="0" destOrd="0" presId="urn:microsoft.com/office/officeart/2005/8/layout/chevron1"/>
    <dgm:cxn modelId="{0C222F29-1F75-43E3-8086-A6E7C7201EA7}" type="presParOf" srcId="{536339C8-00B8-4AC1-8B03-0CED785100B7}" destId="{F365D2A6-5BA5-4C34-A7CA-258558EE6832}" srcOrd="0" destOrd="0" presId="urn:microsoft.com/office/officeart/2005/8/layout/chevron1"/>
    <dgm:cxn modelId="{9C72F84C-5122-47CB-B5E4-97A97BB08CF2}" type="presParOf" srcId="{536339C8-00B8-4AC1-8B03-0CED785100B7}" destId="{FF5109CE-04F2-4265-A946-54A8337DC369}" srcOrd="1" destOrd="0" presId="urn:microsoft.com/office/officeart/2005/8/layout/chevron1"/>
    <dgm:cxn modelId="{E2CAF487-0B41-443D-A52F-5219B1C73B2B}" type="presParOf" srcId="{536339C8-00B8-4AC1-8B03-0CED785100B7}" destId="{C74B6854-93B6-4071-9BEF-1222682C043D}" srcOrd="2" destOrd="0" presId="urn:microsoft.com/office/officeart/2005/8/layout/chevron1"/>
    <dgm:cxn modelId="{9ACF425B-DF4B-45F0-9309-7C30758B0CA5}" type="presParOf" srcId="{536339C8-00B8-4AC1-8B03-0CED785100B7}" destId="{D95DE067-F163-4DCF-AA9F-1DF4B8E294FF}" srcOrd="3" destOrd="0" presId="urn:microsoft.com/office/officeart/2005/8/layout/chevron1"/>
    <dgm:cxn modelId="{64F82183-0669-42CD-A6F2-55C733D46C48}" type="presParOf" srcId="{536339C8-00B8-4AC1-8B03-0CED785100B7}" destId="{D70FA405-8EAD-4767-AC22-91FBC7982BDB}" srcOrd="4" destOrd="0" presId="urn:microsoft.com/office/officeart/2005/8/layout/chevron1"/>
    <dgm:cxn modelId="{90E15B82-8DA3-4025-8DB6-3B0D030C3CB2}" type="presParOf" srcId="{536339C8-00B8-4AC1-8B03-0CED785100B7}" destId="{C0F3A40F-4AF3-4DF8-AB35-4B48814B2032}" srcOrd="5" destOrd="0" presId="urn:microsoft.com/office/officeart/2005/8/layout/chevron1"/>
    <dgm:cxn modelId="{7C784AE4-E6FF-453C-85D4-23D1A21015BE}" type="presParOf" srcId="{536339C8-00B8-4AC1-8B03-0CED785100B7}" destId="{1AF7528E-4062-4D19-954F-6E1E45F5E236}" srcOrd="6" destOrd="0" presId="urn:microsoft.com/office/officeart/2005/8/layout/chevron1"/>
    <dgm:cxn modelId="{AF9B0277-A38E-44EE-94B6-8AC46649188C}" type="presParOf" srcId="{536339C8-00B8-4AC1-8B03-0CED785100B7}" destId="{AF7DD5FF-B17E-4A40-89DB-9449471B59B5}" srcOrd="7" destOrd="0" presId="urn:microsoft.com/office/officeart/2005/8/layout/chevron1"/>
    <dgm:cxn modelId="{913F2A9F-6808-4D43-8A83-E3DD3447B682}" type="presParOf" srcId="{536339C8-00B8-4AC1-8B03-0CED785100B7}" destId="{CF8722A6-1E7A-4413-A6EC-63161DA21280}" srcOrd="8" destOrd="0" presId="urn:microsoft.com/office/officeart/2005/8/layout/chevron1"/>
    <dgm:cxn modelId="{CC9ED112-4E39-46FA-8C0B-DE905CC7B33E}" type="presParOf" srcId="{536339C8-00B8-4AC1-8B03-0CED785100B7}" destId="{48923792-7EE7-4804-B35C-B060D0E71352}" srcOrd="9" destOrd="0" presId="urn:microsoft.com/office/officeart/2005/8/layout/chevron1"/>
    <dgm:cxn modelId="{992E6306-7B5E-48F8-98F9-0F0ACF17AFD1}" type="presParOf" srcId="{536339C8-00B8-4AC1-8B03-0CED785100B7}" destId="{A3775D5D-4B7B-49D1-A268-C93035410619}" srcOrd="10" destOrd="0" presId="urn:microsoft.com/office/officeart/2005/8/layout/chevron1"/>
    <dgm:cxn modelId="{6E8E6671-CBDB-4223-8C61-47A006F8EF98}" type="presParOf" srcId="{536339C8-00B8-4AC1-8B03-0CED785100B7}" destId="{1C4466AE-5E69-4FCE-B88A-A6493EBD83E9}" srcOrd="11" destOrd="0" presId="urn:microsoft.com/office/officeart/2005/8/layout/chevron1"/>
    <dgm:cxn modelId="{9AF00075-4975-4D85-96D6-B24D9461B5E2}" type="presParOf" srcId="{536339C8-00B8-4AC1-8B03-0CED785100B7}" destId="{B14D1092-504E-49CB-90E1-B59A83DA1301}" srcOrd="12" destOrd="0" presId="urn:microsoft.com/office/officeart/2005/8/layout/chevron1"/>
    <dgm:cxn modelId="{930805D2-6A18-4CAB-AF81-72B9262FB223}" type="presParOf" srcId="{536339C8-00B8-4AC1-8B03-0CED785100B7}" destId="{7CFF11BC-8502-47A0-AF3B-552C1599EE56}" srcOrd="13" destOrd="0" presId="urn:microsoft.com/office/officeart/2005/8/layout/chevron1"/>
    <dgm:cxn modelId="{D7DA20C0-44B1-49A4-B896-33DBB9F73474}" type="presParOf" srcId="{536339C8-00B8-4AC1-8B03-0CED785100B7}" destId="{5BE689AB-9FBE-4DAF-8C85-E7E8BF7E4FE4}" srcOrd="14" destOrd="0" presId="urn:microsoft.com/office/officeart/2005/8/layout/chevron1"/>
    <dgm:cxn modelId="{1B1312C2-3EB2-4D38-80BB-8C589188EB97}" type="presParOf" srcId="{536339C8-00B8-4AC1-8B03-0CED785100B7}" destId="{5F02F484-0A16-4E79-AD4D-BDB46EE2955D}" srcOrd="15" destOrd="0" presId="urn:microsoft.com/office/officeart/2005/8/layout/chevron1"/>
    <dgm:cxn modelId="{07832734-21DE-4A0C-A322-D70810A1FF2D}" type="presParOf" srcId="{536339C8-00B8-4AC1-8B03-0CED785100B7}" destId="{35DC2812-F06C-41BB-97CD-1C155F2E22D9}" srcOrd="16" destOrd="0" presId="urn:microsoft.com/office/officeart/2005/8/layout/chevron1"/>
    <dgm:cxn modelId="{BD410ABD-879D-43C0-958A-3692BC150E48}" type="presParOf" srcId="{536339C8-00B8-4AC1-8B03-0CED785100B7}" destId="{FA054CA0-703D-4013-93F3-A6ED86AC7AC8}" srcOrd="17" destOrd="0" presId="urn:microsoft.com/office/officeart/2005/8/layout/chevron1"/>
    <dgm:cxn modelId="{EF363C72-5324-4F14-9712-2A6C2796B801}" type="presParOf" srcId="{536339C8-00B8-4AC1-8B03-0CED785100B7}" destId="{C4B948A5-B522-42E4-9EFF-E9FCD084AE02}" srcOrd="18" destOrd="0" presId="urn:microsoft.com/office/officeart/2005/8/layout/chevron1"/>
    <dgm:cxn modelId="{11DC964C-9EBF-4EF7-96CF-C9C570AA1B6A}" type="presParOf" srcId="{536339C8-00B8-4AC1-8B03-0CED785100B7}" destId="{E345C77E-D1B1-45BC-9661-D56DA1ED55ED}" srcOrd="19" destOrd="0" presId="urn:microsoft.com/office/officeart/2005/8/layout/chevron1"/>
    <dgm:cxn modelId="{06FF0AFE-3449-4B91-B530-9443A01C3FB5}" type="presParOf" srcId="{536339C8-00B8-4AC1-8B03-0CED785100B7}" destId="{BDD13D82-62BB-4A1D-B1DD-C9344D095749}" srcOrd="20" destOrd="0" presId="urn:microsoft.com/office/officeart/2005/8/layout/chevron1"/>
    <dgm:cxn modelId="{1E5A6126-4AEC-4A69-8CE9-7593922B405F}" type="presParOf" srcId="{536339C8-00B8-4AC1-8B03-0CED785100B7}" destId="{F0903D73-7DC4-4BB3-894C-8D2CDDEFB4F3}" srcOrd="21" destOrd="0" presId="urn:microsoft.com/office/officeart/2005/8/layout/chevron1"/>
    <dgm:cxn modelId="{F0B15299-9E93-4F41-B469-2E416B2250B9}" type="presParOf" srcId="{536339C8-00B8-4AC1-8B03-0CED785100B7}" destId="{DA4D1201-60D3-4CAF-ACD0-9585456CC048}" srcOrd="22" destOrd="0" presId="urn:microsoft.com/office/officeart/2005/8/layout/chevron1"/>
    <dgm:cxn modelId="{3ACF9E7D-BEF6-4D11-83A6-AA992E66DE77}" type="presParOf" srcId="{536339C8-00B8-4AC1-8B03-0CED785100B7}" destId="{E252BFBE-F762-48F1-A05B-B4EB48869540}" srcOrd="23" destOrd="0" presId="urn:microsoft.com/office/officeart/2005/8/layout/chevron1"/>
    <dgm:cxn modelId="{90F1BD89-79DB-4617-8F32-C4593EDA09C1}" type="presParOf" srcId="{536339C8-00B8-4AC1-8B03-0CED785100B7}" destId="{82C26527-ADF8-4D43-A4C4-0BA78204CB7D}" srcOrd="2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467EEE83-CBE8-438D-87F2-050BFD5D5FA7}" type="doc">
      <dgm:prSet loTypeId="urn:microsoft.com/office/officeart/2005/8/layout/chevron1" loCatId="process" qsTypeId="urn:microsoft.com/office/officeart/2005/8/quickstyle/3d3" qsCatId="3D" csTypeId="urn:microsoft.com/office/officeart/2005/8/colors/accent0_2" csCatId="mainScheme" phldr="1"/>
      <dgm:spPr/>
      <dgm:t>
        <a:bodyPr/>
        <a:lstStyle/>
        <a:p>
          <a:endParaRPr lang="en-US"/>
        </a:p>
      </dgm:t>
    </dgm:pt>
    <dgm:pt modelId="{0FFEF3A8-3EE2-4D3F-B0F2-181CB99BBCAA}">
      <dgm:prSet phldrT="[Text]"/>
      <dgm:spPr>
        <a:solidFill>
          <a:schemeClr val="bg1"/>
        </a:solidFill>
      </dgm:spPr>
      <dgm:t>
        <a:bodyPr/>
        <a:lstStyle/>
        <a:p>
          <a:r>
            <a:rPr lang="en-US" b="1" dirty="0" smtClean="0"/>
            <a:t>1880</a:t>
          </a:r>
          <a:endParaRPr lang="en-US" b="1" dirty="0"/>
        </a:p>
      </dgm:t>
    </dgm:pt>
    <dgm:pt modelId="{1802CAB5-88DC-4C3F-96A5-7C461B6153A3}" type="parTrans" cxnId="{8EF0AAF5-4E51-45CB-B077-BED902C345D6}">
      <dgm:prSet/>
      <dgm:spPr/>
      <dgm:t>
        <a:bodyPr/>
        <a:lstStyle/>
        <a:p>
          <a:endParaRPr lang="en-US"/>
        </a:p>
      </dgm:t>
    </dgm:pt>
    <dgm:pt modelId="{384D8C61-2031-48D5-90E5-D035698276F8}" type="sibTrans" cxnId="{8EF0AAF5-4E51-45CB-B077-BED902C345D6}">
      <dgm:prSet/>
      <dgm:spPr/>
      <dgm:t>
        <a:bodyPr/>
        <a:lstStyle/>
        <a:p>
          <a:endParaRPr lang="en-US"/>
        </a:p>
      </dgm:t>
    </dgm:pt>
    <dgm:pt modelId="{BD9C71CD-4688-4DC9-8A3F-31DDCDAE732F}">
      <dgm:prSet phldrT="[Text]"/>
      <dgm:spPr>
        <a:solidFill>
          <a:schemeClr val="bg1"/>
        </a:solidFill>
      </dgm:spPr>
      <dgm:t>
        <a:bodyPr/>
        <a:lstStyle/>
        <a:p>
          <a:r>
            <a:rPr lang="en-US" b="1" dirty="0" smtClean="0"/>
            <a:t>1890</a:t>
          </a:r>
          <a:endParaRPr lang="en-US" b="1" dirty="0"/>
        </a:p>
      </dgm:t>
    </dgm:pt>
    <dgm:pt modelId="{7BB26C19-BC98-4F39-BCCD-F85BCE6ED75D}" type="parTrans" cxnId="{3E56E0B5-0DF1-44C2-A027-AE11F3CB7D4D}">
      <dgm:prSet/>
      <dgm:spPr/>
      <dgm:t>
        <a:bodyPr/>
        <a:lstStyle/>
        <a:p>
          <a:endParaRPr lang="en-US"/>
        </a:p>
      </dgm:t>
    </dgm:pt>
    <dgm:pt modelId="{358AA4F4-B537-4FED-B46F-3BD785F2385F}" type="sibTrans" cxnId="{3E56E0B5-0DF1-44C2-A027-AE11F3CB7D4D}">
      <dgm:prSet/>
      <dgm:spPr/>
      <dgm:t>
        <a:bodyPr/>
        <a:lstStyle/>
        <a:p>
          <a:endParaRPr lang="en-US"/>
        </a:p>
      </dgm:t>
    </dgm:pt>
    <dgm:pt modelId="{692E6598-5546-424C-9BDD-6BEE08C9B9AC}">
      <dgm:prSet phldrT="[Text]"/>
      <dgm:spPr/>
      <dgm:t>
        <a:bodyPr/>
        <a:lstStyle/>
        <a:p>
          <a:r>
            <a:rPr lang="en-US" b="1" dirty="0" smtClean="0"/>
            <a:t>1960</a:t>
          </a:r>
          <a:endParaRPr lang="en-US" b="1" dirty="0"/>
        </a:p>
      </dgm:t>
    </dgm:pt>
    <dgm:pt modelId="{F7237244-B886-41C9-850C-CCE588AA61FA}" type="parTrans" cxnId="{AB6F56B3-5B31-4C09-BE0A-E4FA25F73A23}">
      <dgm:prSet/>
      <dgm:spPr/>
      <dgm:t>
        <a:bodyPr/>
        <a:lstStyle/>
        <a:p>
          <a:endParaRPr lang="en-US"/>
        </a:p>
      </dgm:t>
    </dgm:pt>
    <dgm:pt modelId="{D7A4D25C-8296-436F-9D47-468A5970FCCF}" type="sibTrans" cxnId="{AB6F56B3-5B31-4C09-BE0A-E4FA25F73A23}">
      <dgm:prSet/>
      <dgm:spPr/>
      <dgm:t>
        <a:bodyPr/>
        <a:lstStyle/>
        <a:p>
          <a:endParaRPr lang="en-US"/>
        </a:p>
      </dgm:t>
    </dgm:pt>
    <dgm:pt modelId="{521D49F7-CDC1-4831-9EA2-58B7581E6E3B}">
      <dgm:prSet/>
      <dgm:spPr>
        <a:solidFill>
          <a:schemeClr val="bg1"/>
        </a:solidFill>
      </dgm:spPr>
      <dgm:t>
        <a:bodyPr/>
        <a:lstStyle/>
        <a:p>
          <a:r>
            <a:rPr lang="en-US" b="1" dirty="0" smtClean="0"/>
            <a:t>1900</a:t>
          </a:r>
          <a:endParaRPr lang="en-US" b="1" dirty="0"/>
        </a:p>
      </dgm:t>
    </dgm:pt>
    <dgm:pt modelId="{BAA2A5F6-9B89-4AC6-A3ED-859FCDA26ED6}" type="parTrans" cxnId="{F73D1AA3-9F95-4EDE-AD54-EDB7131A00E4}">
      <dgm:prSet/>
      <dgm:spPr/>
      <dgm:t>
        <a:bodyPr/>
        <a:lstStyle/>
        <a:p>
          <a:endParaRPr lang="en-US"/>
        </a:p>
      </dgm:t>
    </dgm:pt>
    <dgm:pt modelId="{FFD43D59-1817-47DD-83CE-18FFBED38568}" type="sibTrans" cxnId="{F73D1AA3-9F95-4EDE-AD54-EDB7131A00E4}">
      <dgm:prSet/>
      <dgm:spPr/>
      <dgm:t>
        <a:bodyPr/>
        <a:lstStyle/>
        <a:p>
          <a:endParaRPr lang="en-US"/>
        </a:p>
      </dgm:t>
    </dgm:pt>
    <dgm:pt modelId="{D908DBC1-C181-465F-9095-6C583086FD84}">
      <dgm:prSet/>
      <dgm:spPr>
        <a:solidFill>
          <a:schemeClr val="bg1"/>
        </a:solidFill>
      </dgm:spPr>
      <dgm:t>
        <a:bodyPr/>
        <a:lstStyle/>
        <a:p>
          <a:r>
            <a:rPr lang="en-US" b="1" dirty="0" smtClean="0"/>
            <a:t>1910</a:t>
          </a:r>
          <a:endParaRPr lang="en-US" b="1" dirty="0"/>
        </a:p>
      </dgm:t>
    </dgm:pt>
    <dgm:pt modelId="{6F6084A1-1E59-4A28-BAF7-2E91B54C5193}" type="parTrans" cxnId="{A0175A92-3874-4BFC-950A-FA16C0D1A0D9}">
      <dgm:prSet/>
      <dgm:spPr/>
      <dgm:t>
        <a:bodyPr/>
        <a:lstStyle/>
        <a:p>
          <a:endParaRPr lang="en-US"/>
        </a:p>
      </dgm:t>
    </dgm:pt>
    <dgm:pt modelId="{99949E26-2EE4-4D7E-9377-06F403A37A61}" type="sibTrans" cxnId="{A0175A92-3874-4BFC-950A-FA16C0D1A0D9}">
      <dgm:prSet/>
      <dgm:spPr/>
      <dgm:t>
        <a:bodyPr/>
        <a:lstStyle/>
        <a:p>
          <a:endParaRPr lang="en-US"/>
        </a:p>
      </dgm:t>
    </dgm:pt>
    <dgm:pt modelId="{B13BACD1-9C48-47DA-BFC6-B3F6A6DDE168}">
      <dgm:prSet/>
      <dgm:spPr>
        <a:solidFill>
          <a:schemeClr val="bg1"/>
        </a:solidFill>
      </dgm:spPr>
      <dgm:t>
        <a:bodyPr/>
        <a:lstStyle/>
        <a:p>
          <a:r>
            <a:rPr lang="en-US" b="1" dirty="0" smtClean="0"/>
            <a:t>1920</a:t>
          </a:r>
          <a:endParaRPr lang="en-US" b="1" dirty="0"/>
        </a:p>
      </dgm:t>
    </dgm:pt>
    <dgm:pt modelId="{D2066493-CBA8-43E9-AABE-62C3F796F847}" type="parTrans" cxnId="{DEF31889-C255-40EF-9519-804F8CF52309}">
      <dgm:prSet/>
      <dgm:spPr/>
      <dgm:t>
        <a:bodyPr/>
        <a:lstStyle/>
        <a:p>
          <a:endParaRPr lang="en-US"/>
        </a:p>
      </dgm:t>
    </dgm:pt>
    <dgm:pt modelId="{390F610F-B180-4169-8D5D-47D91938D2FA}" type="sibTrans" cxnId="{DEF31889-C255-40EF-9519-804F8CF52309}">
      <dgm:prSet/>
      <dgm:spPr/>
      <dgm:t>
        <a:bodyPr/>
        <a:lstStyle/>
        <a:p>
          <a:endParaRPr lang="en-US"/>
        </a:p>
      </dgm:t>
    </dgm:pt>
    <dgm:pt modelId="{37D0F60A-539D-4999-8891-99515BCCACEC}">
      <dgm:prSet/>
      <dgm:spPr>
        <a:solidFill>
          <a:schemeClr val="bg1"/>
        </a:solidFill>
      </dgm:spPr>
      <dgm:t>
        <a:bodyPr/>
        <a:lstStyle/>
        <a:p>
          <a:r>
            <a:rPr lang="en-US" b="1" dirty="0" smtClean="0"/>
            <a:t>1930</a:t>
          </a:r>
          <a:endParaRPr lang="en-US" b="1" dirty="0"/>
        </a:p>
      </dgm:t>
    </dgm:pt>
    <dgm:pt modelId="{0BD5238C-9E49-41B8-8496-C405B44EFDF1}" type="parTrans" cxnId="{3519C750-5C02-4BE2-8AF9-E99CA1CDAD71}">
      <dgm:prSet/>
      <dgm:spPr/>
      <dgm:t>
        <a:bodyPr/>
        <a:lstStyle/>
        <a:p>
          <a:endParaRPr lang="en-US"/>
        </a:p>
      </dgm:t>
    </dgm:pt>
    <dgm:pt modelId="{B83B72A1-245A-423B-B006-58FB33D1258E}" type="sibTrans" cxnId="{3519C750-5C02-4BE2-8AF9-E99CA1CDAD71}">
      <dgm:prSet/>
      <dgm:spPr/>
      <dgm:t>
        <a:bodyPr/>
        <a:lstStyle/>
        <a:p>
          <a:endParaRPr lang="en-US"/>
        </a:p>
      </dgm:t>
    </dgm:pt>
    <dgm:pt modelId="{9649284B-7B99-4472-8023-DE66FE3E1EC2}">
      <dgm:prSet/>
      <dgm:spPr>
        <a:solidFill>
          <a:schemeClr val="bg1"/>
        </a:solidFill>
      </dgm:spPr>
      <dgm:t>
        <a:bodyPr/>
        <a:lstStyle/>
        <a:p>
          <a:r>
            <a:rPr lang="en-US" b="1" dirty="0" smtClean="0"/>
            <a:t>1940</a:t>
          </a:r>
          <a:endParaRPr lang="en-US" b="1" dirty="0"/>
        </a:p>
      </dgm:t>
    </dgm:pt>
    <dgm:pt modelId="{5A630BEF-8999-46EB-AF44-03C66BC9D05F}" type="parTrans" cxnId="{DC372E40-15AA-4F82-A7BA-A9FD403044FF}">
      <dgm:prSet/>
      <dgm:spPr/>
      <dgm:t>
        <a:bodyPr/>
        <a:lstStyle/>
        <a:p>
          <a:endParaRPr lang="en-US"/>
        </a:p>
      </dgm:t>
    </dgm:pt>
    <dgm:pt modelId="{C774B2D0-D2C0-4969-88C8-504C92E6B02E}" type="sibTrans" cxnId="{DC372E40-15AA-4F82-A7BA-A9FD403044FF}">
      <dgm:prSet/>
      <dgm:spPr/>
      <dgm:t>
        <a:bodyPr/>
        <a:lstStyle/>
        <a:p>
          <a:endParaRPr lang="en-US"/>
        </a:p>
      </dgm:t>
    </dgm:pt>
    <dgm:pt modelId="{28D38480-8551-4AD9-81E6-926F4A2ADD44}">
      <dgm:prSet/>
      <dgm:spPr>
        <a:solidFill>
          <a:srgbClr val="FFFF00"/>
        </a:solidFill>
      </dgm:spPr>
      <dgm:t>
        <a:bodyPr/>
        <a:lstStyle/>
        <a:p>
          <a:r>
            <a:rPr lang="en-US" b="1" dirty="0" smtClean="0"/>
            <a:t>1950</a:t>
          </a:r>
          <a:endParaRPr lang="en-US" b="1" dirty="0"/>
        </a:p>
      </dgm:t>
    </dgm:pt>
    <dgm:pt modelId="{C0B789AA-713E-4534-9670-F600D15FFF2A}" type="parTrans" cxnId="{B9A35F02-4B7B-4646-8B41-9FCE00FC07AA}">
      <dgm:prSet/>
      <dgm:spPr/>
      <dgm:t>
        <a:bodyPr/>
        <a:lstStyle/>
        <a:p>
          <a:endParaRPr lang="en-US"/>
        </a:p>
      </dgm:t>
    </dgm:pt>
    <dgm:pt modelId="{8D15749D-32EE-4FFA-BA77-94D657D51480}" type="sibTrans" cxnId="{B9A35F02-4B7B-4646-8B41-9FCE00FC07AA}">
      <dgm:prSet/>
      <dgm:spPr/>
      <dgm:t>
        <a:bodyPr/>
        <a:lstStyle/>
        <a:p>
          <a:endParaRPr lang="en-US"/>
        </a:p>
      </dgm:t>
    </dgm:pt>
    <dgm:pt modelId="{383E6FDA-F16D-4DC1-BA89-6214EBF62B28}">
      <dgm:prSet/>
      <dgm:spPr/>
      <dgm:t>
        <a:bodyPr/>
        <a:lstStyle/>
        <a:p>
          <a:r>
            <a:rPr lang="en-US" b="1" dirty="0" smtClean="0"/>
            <a:t>1970</a:t>
          </a:r>
          <a:endParaRPr lang="en-US" b="1" dirty="0"/>
        </a:p>
      </dgm:t>
    </dgm:pt>
    <dgm:pt modelId="{A485BF7A-EE09-4E55-A14C-414275DC6F5E}" type="parTrans" cxnId="{2C0CBDC1-0F3E-4ECD-BE98-30A056B8A80A}">
      <dgm:prSet/>
      <dgm:spPr/>
      <dgm:t>
        <a:bodyPr/>
        <a:lstStyle/>
        <a:p>
          <a:endParaRPr lang="en-US"/>
        </a:p>
      </dgm:t>
    </dgm:pt>
    <dgm:pt modelId="{E2F4EB33-F0AA-4290-89EE-2C5063D521F1}" type="sibTrans" cxnId="{2C0CBDC1-0F3E-4ECD-BE98-30A056B8A80A}">
      <dgm:prSet/>
      <dgm:spPr/>
      <dgm:t>
        <a:bodyPr/>
        <a:lstStyle/>
        <a:p>
          <a:endParaRPr lang="en-US"/>
        </a:p>
      </dgm:t>
    </dgm:pt>
    <dgm:pt modelId="{36ACC8A3-79EA-4B68-9EC6-6F79DA82A815}">
      <dgm:prSet/>
      <dgm:spPr/>
      <dgm:t>
        <a:bodyPr/>
        <a:lstStyle/>
        <a:p>
          <a:r>
            <a:rPr lang="en-US" b="1" dirty="0" smtClean="0"/>
            <a:t>1980</a:t>
          </a:r>
          <a:endParaRPr lang="en-US" b="1" dirty="0"/>
        </a:p>
      </dgm:t>
    </dgm:pt>
    <dgm:pt modelId="{F451A5E3-91B3-49FD-9B14-5727AF76E6E3}" type="parTrans" cxnId="{7C5106B2-3EB1-4C4C-8F48-82083452AFC1}">
      <dgm:prSet/>
      <dgm:spPr/>
      <dgm:t>
        <a:bodyPr/>
        <a:lstStyle/>
        <a:p>
          <a:endParaRPr lang="en-US"/>
        </a:p>
      </dgm:t>
    </dgm:pt>
    <dgm:pt modelId="{1E716F74-15EB-4DB5-9778-8C47F22450CD}" type="sibTrans" cxnId="{7C5106B2-3EB1-4C4C-8F48-82083452AFC1}">
      <dgm:prSet/>
      <dgm:spPr/>
      <dgm:t>
        <a:bodyPr/>
        <a:lstStyle/>
        <a:p>
          <a:endParaRPr lang="en-US"/>
        </a:p>
      </dgm:t>
    </dgm:pt>
    <dgm:pt modelId="{A58AC033-4F87-4578-8695-8FE9AF3E6EE3}">
      <dgm:prSet/>
      <dgm:spPr/>
      <dgm:t>
        <a:bodyPr/>
        <a:lstStyle/>
        <a:p>
          <a:r>
            <a:rPr lang="en-US" b="1" dirty="0" smtClean="0"/>
            <a:t>1990</a:t>
          </a:r>
          <a:endParaRPr lang="en-US" b="1" dirty="0"/>
        </a:p>
      </dgm:t>
    </dgm:pt>
    <dgm:pt modelId="{9E8455E8-89B3-4085-B8BE-0061DFE77625}" type="parTrans" cxnId="{F2C78262-4BB4-4334-9221-44FF2FC8E9A8}">
      <dgm:prSet/>
      <dgm:spPr/>
      <dgm:t>
        <a:bodyPr/>
        <a:lstStyle/>
        <a:p>
          <a:endParaRPr lang="en-US"/>
        </a:p>
      </dgm:t>
    </dgm:pt>
    <dgm:pt modelId="{CB734DC7-056F-4654-8229-2EABD2DB0192}" type="sibTrans" cxnId="{F2C78262-4BB4-4334-9221-44FF2FC8E9A8}">
      <dgm:prSet/>
      <dgm:spPr/>
      <dgm:t>
        <a:bodyPr/>
        <a:lstStyle/>
        <a:p>
          <a:endParaRPr lang="en-US"/>
        </a:p>
      </dgm:t>
    </dgm:pt>
    <dgm:pt modelId="{6272488B-385D-4863-B568-31C09776848D}">
      <dgm:prSet/>
      <dgm:spPr/>
      <dgm:t>
        <a:bodyPr/>
        <a:lstStyle/>
        <a:p>
          <a:r>
            <a:rPr lang="en-US" b="1" dirty="0" smtClean="0"/>
            <a:t>2000</a:t>
          </a:r>
          <a:endParaRPr lang="en-US" b="1" dirty="0"/>
        </a:p>
      </dgm:t>
    </dgm:pt>
    <dgm:pt modelId="{6F305793-2AAD-448A-A260-A7AE85F88917}" type="parTrans" cxnId="{40C2F12D-4643-41AB-9D58-D87A92C94937}">
      <dgm:prSet/>
      <dgm:spPr/>
      <dgm:t>
        <a:bodyPr/>
        <a:lstStyle/>
        <a:p>
          <a:endParaRPr lang="en-US"/>
        </a:p>
      </dgm:t>
    </dgm:pt>
    <dgm:pt modelId="{F12764A9-7ED7-4FE1-982D-AFEC42DF9E5A}" type="sibTrans" cxnId="{40C2F12D-4643-41AB-9D58-D87A92C94937}">
      <dgm:prSet/>
      <dgm:spPr/>
      <dgm:t>
        <a:bodyPr/>
        <a:lstStyle/>
        <a:p>
          <a:endParaRPr lang="en-US"/>
        </a:p>
      </dgm:t>
    </dgm:pt>
    <dgm:pt modelId="{536339C8-00B8-4AC1-8B03-0CED785100B7}" type="pres">
      <dgm:prSet presAssocID="{467EEE83-CBE8-438D-87F2-050BFD5D5FA7}" presName="Name0" presStyleCnt="0">
        <dgm:presLayoutVars>
          <dgm:dir/>
          <dgm:animLvl val="lvl"/>
          <dgm:resizeHandles val="exact"/>
        </dgm:presLayoutVars>
      </dgm:prSet>
      <dgm:spPr/>
      <dgm:t>
        <a:bodyPr/>
        <a:lstStyle/>
        <a:p>
          <a:endParaRPr lang="en-US"/>
        </a:p>
      </dgm:t>
    </dgm:pt>
    <dgm:pt modelId="{F365D2A6-5BA5-4C34-A7CA-258558EE6832}" type="pres">
      <dgm:prSet presAssocID="{0FFEF3A8-3EE2-4D3F-B0F2-181CB99BBCAA}" presName="parTxOnly" presStyleLbl="node1" presStyleIdx="0" presStyleCnt="13" custAng="5400000" custScaleY="126646" custLinFactY="-339109" custLinFactNeighborX="3881" custLinFactNeighborY="-400000">
        <dgm:presLayoutVars>
          <dgm:chMax val="0"/>
          <dgm:chPref val="0"/>
          <dgm:bulletEnabled val="1"/>
        </dgm:presLayoutVars>
      </dgm:prSet>
      <dgm:spPr/>
      <dgm:t>
        <a:bodyPr/>
        <a:lstStyle/>
        <a:p>
          <a:endParaRPr lang="en-US"/>
        </a:p>
      </dgm:t>
    </dgm:pt>
    <dgm:pt modelId="{FF5109CE-04F2-4265-A946-54A8337DC369}" type="pres">
      <dgm:prSet presAssocID="{384D8C61-2031-48D5-90E5-D035698276F8}" presName="parTxOnlySpace" presStyleCnt="0"/>
      <dgm:spPr/>
    </dgm:pt>
    <dgm:pt modelId="{C74B6854-93B6-4071-9BEF-1222682C043D}" type="pres">
      <dgm:prSet presAssocID="{BD9C71CD-4688-4DC9-8A3F-31DDCDAE732F}" presName="parTxOnly" presStyleLbl="node1" presStyleIdx="1" presStyleCnt="13" custAng="5400000" custScaleY="126646" custLinFactX="-79612" custLinFactY="-200000" custLinFactNeighborX="-100000" custLinFactNeighborY="-285788">
        <dgm:presLayoutVars>
          <dgm:chMax val="0"/>
          <dgm:chPref val="0"/>
          <dgm:bulletEnabled val="1"/>
        </dgm:presLayoutVars>
      </dgm:prSet>
      <dgm:spPr/>
      <dgm:t>
        <a:bodyPr/>
        <a:lstStyle/>
        <a:p>
          <a:endParaRPr lang="en-US"/>
        </a:p>
      </dgm:t>
    </dgm:pt>
    <dgm:pt modelId="{D95DE067-F163-4DCF-AA9F-1DF4B8E294FF}" type="pres">
      <dgm:prSet presAssocID="{358AA4F4-B537-4FED-B46F-3BD785F2385F}" presName="parTxOnlySpace" presStyleCnt="0"/>
      <dgm:spPr/>
    </dgm:pt>
    <dgm:pt modelId="{D70FA405-8EAD-4767-AC22-91FBC7982BDB}" type="pres">
      <dgm:prSet presAssocID="{521D49F7-CDC1-4831-9EA2-58B7581E6E3B}" presName="parTxOnly" presStyleLbl="node1" presStyleIdx="2" presStyleCnt="13" custAng="5400000" custScaleY="126646" custLinFactX="-159612" custLinFactY="-100000" custLinFactNeighborX="-200000" custLinFactNeighborY="-132467">
        <dgm:presLayoutVars>
          <dgm:chMax val="0"/>
          <dgm:chPref val="0"/>
          <dgm:bulletEnabled val="1"/>
        </dgm:presLayoutVars>
      </dgm:prSet>
      <dgm:spPr/>
      <dgm:t>
        <a:bodyPr/>
        <a:lstStyle/>
        <a:p>
          <a:endParaRPr lang="en-US"/>
        </a:p>
      </dgm:t>
    </dgm:pt>
    <dgm:pt modelId="{C0F3A40F-4AF3-4DF8-AB35-4B48814B2032}" type="pres">
      <dgm:prSet presAssocID="{FFD43D59-1817-47DD-83CE-18FFBED38568}" presName="parTxOnlySpace" presStyleCnt="0"/>
      <dgm:spPr/>
    </dgm:pt>
    <dgm:pt modelId="{1AF7528E-4062-4D19-954F-6E1E45F5E236}" type="pres">
      <dgm:prSet presAssocID="{D908DBC1-C181-465F-9095-6C583086FD84}" presName="parTxOnly" presStyleLbl="node1" presStyleIdx="3" presStyleCnt="13" custAng="5400000" custScaleY="126646" custLinFactX="-239606" custLinFactNeighborX="-300000" custLinFactNeighborY="20853">
        <dgm:presLayoutVars>
          <dgm:chMax val="0"/>
          <dgm:chPref val="0"/>
          <dgm:bulletEnabled val="1"/>
        </dgm:presLayoutVars>
      </dgm:prSet>
      <dgm:spPr/>
      <dgm:t>
        <a:bodyPr/>
        <a:lstStyle/>
        <a:p>
          <a:endParaRPr lang="en-US"/>
        </a:p>
      </dgm:t>
    </dgm:pt>
    <dgm:pt modelId="{AF7DD5FF-B17E-4A40-89DB-9449471B59B5}" type="pres">
      <dgm:prSet presAssocID="{99949E26-2EE4-4D7E-9377-06F403A37A61}" presName="parTxOnlySpace" presStyleCnt="0"/>
      <dgm:spPr/>
    </dgm:pt>
    <dgm:pt modelId="{CF8722A6-1E7A-4413-A6EC-63161DA21280}" type="pres">
      <dgm:prSet presAssocID="{B13BACD1-9C48-47DA-BFC6-B3F6A6DDE168}" presName="parTxOnly" presStyleLbl="node1" presStyleIdx="4" presStyleCnt="13" custAng="5400000" custScaleY="126646" custLinFactX="-319612" custLinFactY="100000" custLinFactNeighborX="-400000" custLinFactNeighborY="199506">
        <dgm:presLayoutVars>
          <dgm:chMax val="0"/>
          <dgm:chPref val="0"/>
          <dgm:bulletEnabled val="1"/>
        </dgm:presLayoutVars>
      </dgm:prSet>
      <dgm:spPr/>
      <dgm:t>
        <a:bodyPr/>
        <a:lstStyle/>
        <a:p>
          <a:endParaRPr lang="en-US"/>
        </a:p>
      </dgm:t>
    </dgm:pt>
    <dgm:pt modelId="{48923792-7EE7-4804-B35C-B060D0E71352}" type="pres">
      <dgm:prSet presAssocID="{390F610F-B180-4169-8D5D-47D91938D2FA}" presName="parTxOnlySpace" presStyleCnt="0"/>
      <dgm:spPr/>
    </dgm:pt>
    <dgm:pt modelId="{A3775D5D-4B7B-49D1-A268-C93035410619}" type="pres">
      <dgm:prSet presAssocID="{37D0F60A-539D-4999-8891-99515BCCACEC}" presName="parTxOnly" presStyleLbl="node1" presStyleIdx="5" presStyleCnt="13" custAng="5400000" custScaleY="126646" custLinFactX="-400000" custLinFactY="278159" custLinFactNeighborX="-496118" custLinFactNeighborY="300000">
        <dgm:presLayoutVars>
          <dgm:chMax val="0"/>
          <dgm:chPref val="0"/>
          <dgm:bulletEnabled val="1"/>
        </dgm:presLayoutVars>
      </dgm:prSet>
      <dgm:spPr/>
      <dgm:t>
        <a:bodyPr/>
        <a:lstStyle/>
        <a:p>
          <a:endParaRPr lang="en-US"/>
        </a:p>
      </dgm:t>
    </dgm:pt>
    <dgm:pt modelId="{1C4466AE-5E69-4FCE-B88A-A6493EBD83E9}" type="pres">
      <dgm:prSet presAssocID="{B83B72A1-245A-423B-B006-58FB33D1258E}" presName="parTxOnlySpace" presStyleCnt="0"/>
      <dgm:spPr/>
    </dgm:pt>
    <dgm:pt modelId="{B14D1092-504E-49CB-90E1-B59A83DA1301}" type="pres">
      <dgm:prSet presAssocID="{9649284B-7B99-4472-8023-DE66FE3E1EC2}" presName="parTxOnly" presStyleLbl="node1" presStyleIdx="6" presStyleCnt="13" custScaleY="126646" custLinFactX="-423751" custLinFactY="376149" custLinFactNeighborX="-500000" custLinFactNeighborY="400000">
        <dgm:presLayoutVars>
          <dgm:chMax val="0"/>
          <dgm:chPref val="0"/>
          <dgm:bulletEnabled val="1"/>
        </dgm:presLayoutVars>
      </dgm:prSet>
      <dgm:spPr/>
      <dgm:t>
        <a:bodyPr/>
        <a:lstStyle/>
        <a:p>
          <a:endParaRPr lang="en-US"/>
        </a:p>
      </dgm:t>
    </dgm:pt>
    <dgm:pt modelId="{7CFF11BC-8502-47A0-AF3B-552C1599EE56}" type="pres">
      <dgm:prSet presAssocID="{C774B2D0-D2C0-4969-88C8-504C92E6B02E}" presName="parTxOnlySpace" presStyleCnt="0"/>
      <dgm:spPr/>
    </dgm:pt>
    <dgm:pt modelId="{5BE689AB-9FBE-4DAF-8C85-E7E8BF7E4FE4}" type="pres">
      <dgm:prSet presAssocID="{28D38480-8551-4AD9-81E6-926F4A2ADD44}" presName="parTxOnly" presStyleLbl="node1" presStyleIdx="7" presStyleCnt="13" custScaleY="126646" custLinFactX="-411753" custLinFactY="376149" custLinFactNeighborX="-500000" custLinFactNeighborY="400000">
        <dgm:presLayoutVars>
          <dgm:chMax val="0"/>
          <dgm:chPref val="0"/>
          <dgm:bulletEnabled val="1"/>
        </dgm:presLayoutVars>
      </dgm:prSet>
      <dgm:spPr/>
      <dgm:t>
        <a:bodyPr/>
        <a:lstStyle/>
        <a:p>
          <a:endParaRPr lang="en-US"/>
        </a:p>
      </dgm:t>
    </dgm:pt>
    <dgm:pt modelId="{5F02F484-0A16-4E79-AD4D-BDB46EE2955D}" type="pres">
      <dgm:prSet presAssocID="{8D15749D-32EE-4FFA-BA77-94D657D51480}" presName="parTxOnlySpace" presStyleCnt="0"/>
      <dgm:spPr/>
    </dgm:pt>
    <dgm:pt modelId="{35DC2812-F06C-41BB-97CD-1C155F2E22D9}" type="pres">
      <dgm:prSet presAssocID="{692E6598-5546-424C-9BDD-6BEE08C9B9AC}" presName="parTxOnly" presStyleLbl="node1" presStyleIdx="8" presStyleCnt="13" custScaleY="126646" custLinFactX="-401753" custLinFactY="369803" custLinFactNeighborX="-500000" custLinFactNeighborY="400000">
        <dgm:presLayoutVars>
          <dgm:chMax val="0"/>
          <dgm:chPref val="0"/>
          <dgm:bulletEnabled val="1"/>
        </dgm:presLayoutVars>
      </dgm:prSet>
      <dgm:spPr/>
      <dgm:t>
        <a:bodyPr/>
        <a:lstStyle/>
        <a:p>
          <a:endParaRPr lang="en-US"/>
        </a:p>
      </dgm:t>
    </dgm:pt>
    <dgm:pt modelId="{FA054CA0-703D-4013-93F3-A6ED86AC7AC8}" type="pres">
      <dgm:prSet presAssocID="{D7A4D25C-8296-436F-9D47-468A5970FCCF}" presName="parTxOnlySpace" presStyleCnt="0"/>
      <dgm:spPr/>
    </dgm:pt>
    <dgm:pt modelId="{C4B948A5-B522-42E4-9EFF-E9FCD084AE02}" type="pres">
      <dgm:prSet presAssocID="{383E6FDA-F16D-4DC1-BA89-6214EBF62B28}" presName="parTxOnly" presStyleLbl="node1" presStyleIdx="9" presStyleCnt="13" custScaleY="126646" custLinFactX="-400000" custLinFactY="369803" custLinFactNeighborX="-404248" custLinFactNeighborY="400000">
        <dgm:presLayoutVars>
          <dgm:chMax val="0"/>
          <dgm:chPref val="0"/>
          <dgm:bulletEnabled val="1"/>
        </dgm:presLayoutVars>
      </dgm:prSet>
      <dgm:spPr/>
      <dgm:t>
        <a:bodyPr/>
        <a:lstStyle/>
        <a:p>
          <a:endParaRPr lang="en-US"/>
        </a:p>
      </dgm:t>
    </dgm:pt>
    <dgm:pt modelId="{E345C77E-D1B1-45BC-9661-D56DA1ED55ED}" type="pres">
      <dgm:prSet presAssocID="{E2F4EB33-F0AA-4290-89EE-2C5063D521F1}" presName="parTxOnlySpace" presStyleCnt="0"/>
      <dgm:spPr/>
    </dgm:pt>
    <dgm:pt modelId="{BDD13D82-62BB-4A1D-B1DD-C9344D095749}" type="pres">
      <dgm:prSet presAssocID="{36ACC8A3-79EA-4B68-9EC6-6F79DA82A815}" presName="parTxOnly" presStyleLbl="node1" presStyleIdx="10" presStyleCnt="13" custScaleY="126646" custLinFactX="-389096" custLinFactY="369817" custLinFactNeighborX="-400000" custLinFactNeighborY="400000">
        <dgm:presLayoutVars>
          <dgm:chMax val="0"/>
          <dgm:chPref val="0"/>
          <dgm:bulletEnabled val="1"/>
        </dgm:presLayoutVars>
      </dgm:prSet>
      <dgm:spPr/>
      <dgm:t>
        <a:bodyPr/>
        <a:lstStyle/>
        <a:p>
          <a:endParaRPr lang="en-US"/>
        </a:p>
      </dgm:t>
    </dgm:pt>
    <dgm:pt modelId="{F0903D73-7DC4-4BB3-894C-8D2CDDEFB4F3}" type="pres">
      <dgm:prSet presAssocID="{1E716F74-15EB-4DB5-9778-8C47F22450CD}" presName="parTxOnlySpace" presStyleCnt="0"/>
      <dgm:spPr/>
    </dgm:pt>
    <dgm:pt modelId="{DA4D1201-60D3-4CAF-ACD0-9585456CC048}" type="pres">
      <dgm:prSet presAssocID="{A58AC033-4F87-4578-8695-8FE9AF3E6EE3}" presName="parTxOnly" presStyleLbl="node1" presStyleIdx="11" presStyleCnt="13" custScaleY="126646" custLinFactX="-376440" custLinFactY="369803" custLinFactNeighborX="-400000" custLinFactNeighborY="400000">
        <dgm:presLayoutVars>
          <dgm:chMax val="0"/>
          <dgm:chPref val="0"/>
          <dgm:bulletEnabled val="1"/>
        </dgm:presLayoutVars>
      </dgm:prSet>
      <dgm:spPr/>
      <dgm:t>
        <a:bodyPr/>
        <a:lstStyle/>
        <a:p>
          <a:endParaRPr lang="en-US"/>
        </a:p>
      </dgm:t>
    </dgm:pt>
    <dgm:pt modelId="{E252BFBE-F762-48F1-A05B-B4EB48869540}" type="pres">
      <dgm:prSet presAssocID="{CB734DC7-056F-4654-8229-2EABD2DB0192}" presName="parTxOnlySpace" presStyleCnt="0"/>
      <dgm:spPr/>
    </dgm:pt>
    <dgm:pt modelId="{82C26527-ADF8-4D43-A4C4-0BA78204CB7D}" type="pres">
      <dgm:prSet presAssocID="{6272488B-385D-4863-B568-31C09776848D}" presName="parTxOnly" presStyleLbl="node1" presStyleIdx="12" presStyleCnt="13" custScaleY="126646" custLinFactX="-356307" custLinFactY="369803" custLinFactNeighborX="-400000" custLinFactNeighborY="400000">
        <dgm:presLayoutVars>
          <dgm:chMax val="0"/>
          <dgm:chPref val="0"/>
          <dgm:bulletEnabled val="1"/>
        </dgm:presLayoutVars>
      </dgm:prSet>
      <dgm:spPr/>
      <dgm:t>
        <a:bodyPr/>
        <a:lstStyle/>
        <a:p>
          <a:endParaRPr lang="en-US"/>
        </a:p>
      </dgm:t>
    </dgm:pt>
  </dgm:ptLst>
  <dgm:cxnLst>
    <dgm:cxn modelId="{3519C750-5C02-4BE2-8AF9-E99CA1CDAD71}" srcId="{467EEE83-CBE8-438D-87F2-050BFD5D5FA7}" destId="{37D0F60A-539D-4999-8891-99515BCCACEC}" srcOrd="5" destOrd="0" parTransId="{0BD5238C-9E49-41B8-8496-C405B44EFDF1}" sibTransId="{B83B72A1-245A-423B-B006-58FB33D1258E}"/>
    <dgm:cxn modelId="{DADB390C-0818-4564-A0F6-117CC37DC352}" type="presOf" srcId="{28D38480-8551-4AD9-81E6-926F4A2ADD44}" destId="{5BE689AB-9FBE-4DAF-8C85-E7E8BF7E4FE4}" srcOrd="0" destOrd="0" presId="urn:microsoft.com/office/officeart/2005/8/layout/chevron1"/>
    <dgm:cxn modelId="{A66F0EE8-D31E-4EE0-8D23-C06E1CF5C390}" type="presOf" srcId="{37D0F60A-539D-4999-8891-99515BCCACEC}" destId="{A3775D5D-4B7B-49D1-A268-C93035410619}" srcOrd="0" destOrd="0" presId="urn:microsoft.com/office/officeart/2005/8/layout/chevron1"/>
    <dgm:cxn modelId="{40C2F12D-4643-41AB-9D58-D87A92C94937}" srcId="{467EEE83-CBE8-438D-87F2-050BFD5D5FA7}" destId="{6272488B-385D-4863-B568-31C09776848D}" srcOrd="12" destOrd="0" parTransId="{6F305793-2AAD-448A-A260-A7AE85F88917}" sibTransId="{F12764A9-7ED7-4FE1-982D-AFEC42DF9E5A}"/>
    <dgm:cxn modelId="{DEF31889-C255-40EF-9519-804F8CF52309}" srcId="{467EEE83-CBE8-438D-87F2-050BFD5D5FA7}" destId="{B13BACD1-9C48-47DA-BFC6-B3F6A6DDE168}" srcOrd="4" destOrd="0" parTransId="{D2066493-CBA8-43E9-AABE-62C3F796F847}" sibTransId="{390F610F-B180-4169-8D5D-47D91938D2FA}"/>
    <dgm:cxn modelId="{220F1282-2907-486A-A445-B0D4F61F0799}" type="presOf" srcId="{9649284B-7B99-4472-8023-DE66FE3E1EC2}" destId="{B14D1092-504E-49CB-90E1-B59A83DA1301}" srcOrd="0" destOrd="0" presId="urn:microsoft.com/office/officeart/2005/8/layout/chevron1"/>
    <dgm:cxn modelId="{F2C78262-4BB4-4334-9221-44FF2FC8E9A8}" srcId="{467EEE83-CBE8-438D-87F2-050BFD5D5FA7}" destId="{A58AC033-4F87-4578-8695-8FE9AF3E6EE3}" srcOrd="11" destOrd="0" parTransId="{9E8455E8-89B3-4085-B8BE-0061DFE77625}" sibTransId="{CB734DC7-056F-4654-8229-2EABD2DB0192}"/>
    <dgm:cxn modelId="{A0175A92-3874-4BFC-950A-FA16C0D1A0D9}" srcId="{467EEE83-CBE8-438D-87F2-050BFD5D5FA7}" destId="{D908DBC1-C181-465F-9095-6C583086FD84}" srcOrd="3" destOrd="0" parTransId="{6F6084A1-1E59-4A28-BAF7-2E91B54C5193}" sibTransId="{99949E26-2EE4-4D7E-9377-06F403A37A61}"/>
    <dgm:cxn modelId="{59F38CFC-C747-4AC3-AD8E-5AADC0D045E1}" type="presOf" srcId="{B13BACD1-9C48-47DA-BFC6-B3F6A6DDE168}" destId="{CF8722A6-1E7A-4413-A6EC-63161DA21280}" srcOrd="0" destOrd="0" presId="urn:microsoft.com/office/officeart/2005/8/layout/chevron1"/>
    <dgm:cxn modelId="{72F65ECF-4B4C-4E88-A0C1-8D1F006E9A98}" type="presOf" srcId="{0FFEF3A8-3EE2-4D3F-B0F2-181CB99BBCAA}" destId="{F365D2A6-5BA5-4C34-A7CA-258558EE6832}" srcOrd="0" destOrd="0" presId="urn:microsoft.com/office/officeart/2005/8/layout/chevron1"/>
    <dgm:cxn modelId="{F73D1AA3-9F95-4EDE-AD54-EDB7131A00E4}" srcId="{467EEE83-CBE8-438D-87F2-050BFD5D5FA7}" destId="{521D49F7-CDC1-4831-9EA2-58B7581E6E3B}" srcOrd="2" destOrd="0" parTransId="{BAA2A5F6-9B89-4AC6-A3ED-859FCDA26ED6}" sibTransId="{FFD43D59-1817-47DD-83CE-18FFBED38568}"/>
    <dgm:cxn modelId="{3E56E0B5-0DF1-44C2-A027-AE11F3CB7D4D}" srcId="{467EEE83-CBE8-438D-87F2-050BFD5D5FA7}" destId="{BD9C71CD-4688-4DC9-8A3F-31DDCDAE732F}" srcOrd="1" destOrd="0" parTransId="{7BB26C19-BC98-4F39-BCCD-F85BCE6ED75D}" sibTransId="{358AA4F4-B537-4FED-B46F-3BD785F2385F}"/>
    <dgm:cxn modelId="{CD303234-8007-4F78-8EE5-B5314D51A1D8}" type="presOf" srcId="{6272488B-385D-4863-B568-31C09776848D}" destId="{82C26527-ADF8-4D43-A4C4-0BA78204CB7D}" srcOrd="0" destOrd="0" presId="urn:microsoft.com/office/officeart/2005/8/layout/chevron1"/>
    <dgm:cxn modelId="{8EF0AAF5-4E51-45CB-B077-BED902C345D6}" srcId="{467EEE83-CBE8-438D-87F2-050BFD5D5FA7}" destId="{0FFEF3A8-3EE2-4D3F-B0F2-181CB99BBCAA}" srcOrd="0" destOrd="0" parTransId="{1802CAB5-88DC-4C3F-96A5-7C461B6153A3}" sibTransId="{384D8C61-2031-48D5-90E5-D035698276F8}"/>
    <dgm:cxn modelId="{B9A35F02-4B7B-4646-8B41-9FCE00FC07AA}" srcId="{467EEE83-CBE8-438D-87F2-050BFD5D5FA7}" destId="{28D38480-8551-4AD9-81E6-926F4A2ADD44}" srcOrd="7" destOrd="0" parTransId="{C0B789AA-713E-4534-9670-F600D15FFF2A}" sibTransId="{8D15749D-32EE-4FFA-BA77-94D657D51480}"/>
    <dgm:cxn modelId="{F4FA3B8F-4398-4915-919C-FE2137372D94}" type="presOf" srcId="{521D49F7-CDC1-4831-9EA2-58B7581E6E3B}" destId="{D70FA405-8EAD-4767-AC22-91FBC7982BDB}" srcOrd="0" destOrd="0" presId="urn:microsoft.com/office/officeart/2005/8/layout/chevron1"/>
    <dgm:cxn modelId="{2C0CBDC1-0F3E-4ECD-BE98-30A056B8A80A}" srcId="{467EEE83-CBE8-438D-87F2-050BFD5D5FA7}" destId="{383E6FDA-F16D-4DC1-BA89-6214EBF62B28}" srcOrd="9" destOrd="0" parTransId="{A485BF7A-EE09-4E55-A14C-414275DC6F5E}" sibTransId="{E2F4EB33-F0AA-4290-89EE-2C5063D521F1}"/>
    <dgm:cxn modelId="{A34E6DE5-83DA-4602-BCF7-D12738FB05BD}" type="presOf" srcId="{A58AC033-4F87-4578-8695-8FE9AF3E6EE3}" destId="{DA4D1201-60D3-4CAF-ACD0-9585456CC048}" srcOrd="0" destOrd="0" presId="urn:microsoft.com/office/officeart/2005/8/layout/chevron1"/>
    <dgm:cxn modelId="{99CA4E42-F652-4E0F-A781-F938129C28EC}" type="presOf" srcId="{692E6598-5546-424C-9BDD-6BEE08C9B9AC}" destId="{35DC2812-F06C-41BB-97CD-1C155F2E22D9}" srcOrd="0" destOrd="0" presId="urn:microsoft.com/office/officeart/2005/8/layout/chevron1"/>
    <dgm:cxn modelId="{A3629C46-9359-4006-8D04-A08FFCF0E644}" type="presOf" srcId="{D908DBC1-C181-465F-9095-6C583086FD84}" destId="{1AF7528E-4062-4D19-954F-6E1E45F5E236}" srcOrd="0" destOrd="0" presId="urn:microsoft.com/office/officeart/2005/8/layout/chevron1"/>
    <dgm:cxn modelId="{C30417A8-EAD0-43CE-AF0F-DC8254E93A33}" type="presOf" srcId="{BD9C71CD-4688-4DC9-8A3F-31DDCDAE732F}" destId="{C74B6854-93B6-4071-9BEF-1222682C043D}" srcOrd="0" destOrd="0" presId="urn:microsoft.com/office/officeart/2005/8/layout/chevron1"/>
    <dgm:cxn modelId="{89E22778-3EE1-4003-80E6-5E9FBA320F23}" type="presOf" srcId="{383E6FDA-F16D-4DC1-BA89-6214EBF62B28}" destId="{C4B948A5-B522-42E4-9EFF-E9FCD084AE02}" srcOrd="0" destOrd="0" presId="urn:microsoft.com/office/officeart/2005/8/layout/chevron1"/>
    <dgm:cxn modelId="{DC372E40-15AA-4F82-A7BA-A9FD403044FF}" srcId="{467EEE83-CBE8-438D-87F2-050BFD5D5FA7}" destId="{9649284B-7B99-4472-8023-DE66FE3E1EC2}" srcOrd="6" destOrd="0" parTransId="{5A630BEF-8999-46EB-AF44-03C66BC9D05F}" sibTransId="{C774B2D0-D2C0-4969-88C8-504C92E6B02E}"/>
    <dgm:cxn modelId="{7C5106B2-3EB1-4C4C-8F48-82083452AFC1}" srcId="{467EEE83-CBE8-438D-87F2-050BFD5D5FA7}" destId="{36ACC8A3-79EA-4B68-9EC6-6F79DA82A815}" srcOrd="10" destOrd="0" parTransId="{F451A5E3-91B3-49FD-9B14-5727AF76E6E3}" sibTransId="{1E716F74-15EB-4DB5-9778-8C47F22450CD}"/>
    <dgm:cxn modelId="{E68D785F-878F-4D3C-8EE6-79E92F325047}" type="presOf" srcId="{467EEE83-CBE8-438D-87F2-050BFD5D5FA7}" destId="{536339C8-00B8-4AC1-8B03-0CED785100B7}" srcOrd="0" destOrd="0" presId="urn:microsoft.com/office/officeart/2005/8/layout/chevron1"/>
    <dgm:cxn modelId="{FAECB598-B1C4-4012-B747-20F04C2F2DBA}" type="presOf" srcId="{36ACC8A3-79EA-4B68-9EC6-6F79DA82A815}" destId="{BDD13D82-62BB-4A1D-B1DD-C9344D095749}" srcOrd="0" destOrd="0" presId="urn:microsoft.com/office/officeart/2005/8/layout/chevron1"/>
    <dgm:cxn modelId="{AB6F56B3-5B31-4C09-BE0A-E4FA25F73A23}" srcId="{467EEE83-CBE8-438D-87F2-050BFD5D5FA7}" destId="{692E6598-5546-424C-9BDD-6BEE08C9B9AC}" srcOrd="8" destOrd="0" parTransId="{F7237244-B886-41C9-850C-CCE588AA61FA}" sibTransId="{D7A4D25C-8296-436F-9D47-468A5970FCCF}"/>
    <dgm:cxn modelId="{F20C2664-470A-4FEA-A908-39101F8A5E0B}" type="presParOf" srcId="{536339C8-00B8-4AC1-8B03-0CED785100B7}" destId="{F365D2A6-5BA5-4C34-A7CA-258558EE6832}" srcOrd="0" destOrd="0" presId="urn:microsoft.com/office/officeart/2005/8/layout/chevron1"/>
    <dgm:cxn modelId="{95191BAC-9AB2-4B39-B6BE-7BA86BFCD6AD}" type="presParOf" srcId="{536339C8-00B8-4AC1-8B03-0CED785100B7}" destId="{FF5109CE-04F2-4265-A946-54A8337DC369}" srcOrd="1" destOrd="0" presId="urn:microsoft.com/office/officeart/2005/8/layout/chevron1"/>
    <dgm:cxn modelId="{4B9CFC7A-66E2-450F-A46D-1B1597565381}" type="presParOf" srcId="{536339C8-00B8-4AC1-8B03-0CED785100B7}" destId="{C74B6854-93B6-4071-9BEF-1222682C043D}" srcOrd="2" destOrd="0" presId="urn:microsoft.com/office/officeart/2005/8/layout/chevron1"/>
    <dgm:cxn modelId="{5CAE0FE4-B357-45B9-A55E-81763B383CA1}" type="presParOf" srcId="{536339C8-00B8-4AC1-8B03-0CED785100B7}" destId="{D95DE067-F163-4DCF-AA9F-1DF4B8E294FF}" srcOrd="3" destOrd="0" presId="urn:microsoft.com/office/officeart/2005/8/layout/chevron1"/>
    <dgm:cxn modelId="{4965991D-3E23-4B8B-9C7E-1C3F2EAF55A5}" type="presParOf" srcId="{536339C8-00B8-4AC1-8B03-0CED785100B7}" destId="{D70FA405-8EAD-4767-AC22-91FBC7982BDB}" srcOrd="4" destOrd="0" presId="urn:microsoft.com/office/officeart/2005/8/layout/chevron1"/>
    <dgm:cxn modelId="{1EAE02A7-3386-4E41-BDB8-B1E3325948F6}" type="presParOf" srcId="{536339C8-00B8-4AC1-8B03-0CED785100B7}" destId="{C0F3A40F-4AF3-4DF8-AB35-4B48814B2032}" srcOrd="5" destOrd="0" presId="urn:microsoft.com/office/officeart/2005/8/layout/chevron1"/>
    <dgm:cxn modelId="{9E576BD9-87C7-4F0E-89AF-EF3EBAA705D2}" type="presParOf" srcId="{536339C8-00B8-4AC1-8B03-0CED785100B7}" destId="{1AF7528E-4062-4D19-954F-6E1E45F5E236}" srcOrd="6" destOrd="0" presId="urn:microsoft.com/office/officeart/2005/8/layout/chevron1"/>
    <dgm:cxn modelId="{31EF4C5A-96E0-48D8-94BE-DA9608573413}" type="presParOf" srcId="{536339C8-00B8-4AC1-8B03-0CED785100B7}" destId="{AF7DD5FF-B17E-4A40-89DB-9449471B59B5}" srcOrd="7" destOrd="0" presId="urn:microsoft.com/office/officeart/2005/8/layout/chevron1"/>
    <dgm:cxn modelId="{622B6C03-0E71-4D90-9777-18A8FA6CD9CA}" type="presParOf" srcId="{536339C8-00B8-4AC1-8B03-0CED785100B7}" destId="{CF8722A6-1E7A-4413-A6EC-63161DA21280}" srcOrd="8" destOrd="0" presId="urn:microsoft.com/office/officeart/2005/8/layout/chevron1"/>
    <dgm:cxn modelId="{45744C8C-BB9A-4F0B-A8DE-7686C8BA777F}" type="presParOf" srcId="{536339C8-00B8-4AC1-8B03-0CED785100B7}" destId="{48923792-7EE7-4804-B35C-B060D0E71352}" srcOrd="9" destOrd="0" presId="urn:microsoft.com/office/officeart/2005/8/layout/chevron1"/>
    <dgm:cxn modelId="{78A8B868-376D-4CA4-8EE1-48F64D58D10D}" type="presParOf" srcId="{536339C8-00B8-4AC1-8B03-0CED785100B7}" destId="{A3775D5D-4B7B-49D1-A268-C93035410619}" srcOrd="10" destOrd="0" presId="urn:microsoft.com/office/officeart/2005/8/layout/chevron1"/>
    <dgm:cxn modelId="{D5700865-925A-49C5-B3F8-6CD6C5E02A2F}" type="presParOf" srcId="{536339C8-00B8-4AC1-8B03-0CED785100B7}" destId="{1C4466AE-5E69-4FCE-B88A-A6493EBD83E9}" srcOrd="11" destOrd="0" presId="urn:microsoft.com/office/officeart/2005/8/layout/chevron1"/>
    <dgm:cxn modelId="{2B397C9C-8FF1-42FC-BE00-F221E4761309}" type="presParOf" srcId="{536339C8-00B8-4AC1-8B03-0CED785100B7}" destId="{B14D1092-504E-49CB-90E1-B59A83DA1301}" srcOrd="12" destOrd="0" presId="urn:microsoft.com/office/officeart/2005/8/layout/chevron1"/>
    <dgm:cxn modelId="{23C21D82-3760-4C44-ACF7-E42ACE3827AE}" type="presParOf" srcId="{536339C8-00B8-4AC1-8B03-0CED785100B7}" destId="{7CFF11BC-8502-47A0-AF3B-552C1599EE56}" srcOrd="13" destOrd="0" presId="urn:microsoft.com/office/officeart/2005/8/layout/chevron1"/>
    <dgm:cxn modelId="{DDE27421-173B-425B-91A1-BFA4374EC366}" type="presParOf" srcId="{536339C8-00B8-4AC1-8B03-0CED785100B7}" destId="{5BE689AB-9FBE-4DAF-8C85-E7E8BF7E4FE4}" srcOrd="14" destOrd="0" presId="urn:microsoft.com/office/officeart/2005/8/layout/chevron1"/>
    <dgm:cxn modelId="{229AC0DE-3A91-416A-BB0A-272850734826}" type="presParOf" srcId="{536339C8-00B8-4AC1-8B03-0CED785100B7}" destId="{5F02F484-0A16-4E79-AD4D-BDB46EE2955D}" srcOrd="15" destOrd="0" presId="urn:microsoft.com/office/officeart/2005/8/layout/chevron1"/>
    <dgm:cxn modelId="{B93749DB-AC49-4D3B-808F-1E308452D6FC}" type="presParOf" srcId="{536339C8-00B8-4AC1-8B03-0CED785100B7}" destId="{35DC2812-F06C-41BB-97CD-1C155F2E22D9}" srcOrd="16" destOrd="0" presId="urn:microsoft.com/office/officeart/2005/8/layout/chevron1"/>
    <dgm:cxn modelId="{A541A56A-C4B1-4523-876C-7B23BAF42D4D}" type="presParOf" srcId="{536339C8-00B8-4AC1-8B03-0CED785100B7}" destId="{FA054CA0-703D-4013-93F3-A6ED86AC7AC8}" srcOrd="17" destOrd="0" presId="urn:microsoft.com/office/officeart/2005/8/layout/chevron1"/>
    <dgm:cxn modelId="{40E43970-4941-49EA-8670-A0FD4B2AA3B9}" type="presParOf" srcId="{536339C8-00B8-4AC1-8B03-0CED785100B7}" destId="{C4B948A5-B522-42E4-9EFF-E9FCD084AE02}" srcOrd="18" destOrd="0" presId="urn:microsoft.com/office/officeart/2005/8/layout/chevron1"/>
    <dgm:cxn modelId="{63AFE8AD-91DB-487E-A0CE-29ECF1B0B035}" type="presParOf" srcId="{536339C8-00B8-4AC1-8B03-0CED785100B7}" destId="{E345C77E-D1B1-45BC-9661-D56DA1ED55ED}" srcOrd="19" destOrd="0" presId="urn:microsoft.com/office/officeart/2005/8/layout/chevron1"/>
    <dgm:cxn modelId="{8B08B463-6F6A-4E39-9720-3E202FE661A6}" type="presParOf" srcId="{536339C8-00B8-4AC1-8B03-0CED785100B7}" destId="{BDD13D82-62BB-4A1D-B1DD-C9344D095749}" srcOrd="20" destOrd="0" presId="urn:microsoft.com/office/officeart/2005/8/layout/chevron1"/>
    <dgm:cxn modelId="{3B33DEE2-A075-4171-BCD1-CAFF9321B43C}" type="presParOf" srcId="{536339C8-00B8-4AC1-8B03-0CED785100B7}" destId="{F0903D73-7DC4-4BB3-894C-8D2CDDEFB4F3}" srcOrd="21" destOrd="0" presId="urn:microsoft.com/office/officeart/2005/8/layout/chevron1"/>
    <dgm:cxn modelId="{28BE7374-6162-4410-A1EE-938A3612748F}" type="presParOf" srcId="{536339C8-00B8-4AC1-8B03-0CED785100B7}" destId="{DA4D1201-60D3-4CAF-ACD0-9585456CC048}" srcOrd="22" destOrd="0" presId="urn:microsoft.com/office/officeart/2005/8/layout/chevron1"/>
    <dgm:cxn modelId="{9794F520-B8A3-4335-8B24-D0FCE094F04F}" type="presParOf" srcId="{536339C8-00B8-4AC1-8B03-0CED785100B7}" destId="{E252BFBE-F762-48F1-A05B-B4EB48869540}" srcOrd="23" destOrd="0" presId="urn:microsoft.com/office/officeart/2005/8/layout/chevron1"/>
    <dgm:cxn modelId="{4D9D5AA9-7641-4248-BF07-9461FE130052}" type="presParOf" srcId="{536339C8-00B8-4AC1-8B03-0CED785100B7}" destId="{82C26527-ADF8-4D43-A4C4-0BA78204CB7D}" srcOrd="2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67EEE83-CBE8-438D-87F2-050BFD5D5FA7}" type="doc">
      <dgm:prSet loTypeId="urn:microsoft.com/office/officeart/2005/8/layout/chevron1" loCatId="process" qsTypeId="urn:microsoft.com/office/officeart/2005/8/quickstyle/3d3" qsCatId="3D" csTypeId="urn:microsoft.com/office/officeart/2005/8/colors/accent0_2" csCatId="mainScheme" phldr="1"/>
      <dgm:spPr/>
      <dgm:t>
        <a:bodyPr/>
        <a:lstStyle/>
        <a:p>
          <a:endParaRPr lang="en-US"/>
        </a:p>
      </dgm:t>
    </dgm:pt>
    <dgm:pt modelId="{0FFEF3A8-3EE2-4D3F-B0F2-181CB99BBCAA}">
      <dgm:prSet phldrT="[Text]"/>
      <dgm:spPr>
        <a:solidFill>
          <a:schemeClr val="bg1"/>
        </a:solidFill>
      </dgm:spPr>
      <dgm:t>
        <a:bodyPr/>
        <a:lstStyle/>
        <a:p>
          <a:r>
            <a:rPr lang="en-US" b="1" dirty="0" smtClean="0"/>
            <a:t>1880</a:t>
          </a:r>
          <a:endParaRPr lang="en-US" b="1" dirty="0"/>
        </a:p>
      </dgm:t>
    </dgm:pt>
    <dgm:pt modelId="{1802CAB5-88DC-4C3F-96A5-7C461B6153A3}" type="parTrans" cxnId="{8EF0AAF5-4E51-45CB-B077-BED902C345D6}">
      <dgm:prSet/>
      <dgm:spPr/>
      <dgm:t>
        <a:bodyPr/>
        <a:lstStyle/>
        <a:p>
          <a:endParaRPr lang="en-US"/>
        </a:p>
      </dgm:t>
    </dgm:pt>
    <dgm:pt modelId="{384D8C61-2031-48D5-90E5-D035698276F8}" type="sibTrans" cxnId="{8EF0AAF5-4E51-45CB-B077-BED902C345D6}">
      <dgm:prSet/>
      <dgm:spPr/>
      <dgm:t>
        <a:bodyPr/>
        <a:lstStyle/>
        <a:p>
          <a:endParaRPr lang="en-US"/>
        </a:p>
      </dgm:t>
    </dgm:pt>
    <dgm:pt modelId="{BD9C71CD-4688-4DC9-8A3F-31DDCDAE732F}">
      <dgm:prSet phldrT="[Text]"/>
      <dgm:spPr>
        <a:solidFill>
          <a:schemeClr val="bg1"/>
        </a:solidFill>
      </dgm:spPr>
      <dgm:t>
        <a:bodyPr/>
        <a:lstStyle/>
        <a:p>
          <a:r>
            <a:rPr lang="en-US" b="1" dirty="0" smtClean="0"/>
            <a:t>1890</a:t>
          </a:r>
          <a:endParaRPr lang="en-US" b="1" dirty="0"/>
        </a:p>
      </dgm:t>
    </dgm:pt>
    <dgm:pt modelId="{7BB26C19-BC98-4F39-BCCD-F85BCE6ED75D}" type="parTrans" cxnId="{3E56E0B5-0DF1-44C2-A027-AE11F3CB7D4D}">
      <dgm:prSet/>
      <dgm:spPr/>
      <dgm:t>
        <a:bodyPr/>
        <a:lstStyle/>
        <a:p>
          <a:endParaRPr lang="en-US"/>
        </a:p>
      </dgm:t>
    </dgm:pt>
    <dgm:pt modelId="{358AA4F4-B537-4FED-B46F-3BD785F2385F}" type="sibTrans" cxnId="{3E56E0B5-0DF1-44C2-A027-AE11F3CB7D4D}">
      <dgm:prSet/>
      <dgm:spPr/>
      <dgm:t>
        <a:bodyPr/>
        <a:lstStyle/>
        <a:p>
          <a:endParaRPr lang="en-US"/>
        </a:p>
      </dgm:t>
    </dgm:pt>
    <dgm:pt modelId="{692E6598-5546-424C-9BDD-6BEE08C9B9AC}">
      <dgm:prSet phldrT="[Text]"/>
      <dgm:spPr/>
      <dgm:t>
        <a:bodyPr/>
        <a:lstStyle/>
        <a:p>
          <a:r>
            <a:rPr lang="en-US" b="1" dirty="0" smtClean="0"/>
            <a:t>1960</a:t>
          </a:r>
          <a:endParaRPr lang="en-US" b="1" dirty="0"/>
        </a:p>
      </dgm:t>
    </dgm:pt>
    <dgm:pt modelId="{F7237244-B886-41C9-850C-CCE588AA61FA}" type="parTrans" cxnId="{AB6F56B3-5B31-4C09-BE0A-E4FA25F73A23}">
      <dgm:prSet/>
      <dgm:spPr/>
      <dgm:t>
        <a:bodyPr/>
        <a:lstStyle/>
        <a:p>
          <a:endParaRPr lang="en-US"/>
        </a:p>
      </dgm:t>
    </dgm:pt>
    <dgm:pt modelId="{D7A4D25C-8296-436F-9D47-468A5970FCCF}" type="sibTrans" cxnId="{AB6F56B3-5B31-4C09-BE0A-E4FA25F73A23}">
      <dgm:prSet/>
      <dgm:spPr/>
      <dgm:t>
        <a:bodyPr/>
        <a:lstStyle/>
        <a:p>
          <a:endParaRPr lang="en-US"/>
        </a:p>
      </dgm:t>
    </dgm:pt>
    <dgm:pt modelId="{521D49F7-CDC1-4831-9EA2-58B7581E6E3B}">
      <dgm:prSet/>
      <dgm:spPr>
        <a:solidFill>
          <a:schemeClr val="bg1"/>
        </a:solidFill>
      </dgm:spPr>
      <dgm:t>
        <a:bodyPr/>
        <a:lstStyle/>
        <a:p>
          <a:r>
            <a:rPr lang="en-US" b="1" dirty="0" smtClean="0"/>
            <a:t>1900</a:t>
          </a:r>
          <a:endParaRPr lang="en-US" b="1" dirty="0"/>
        </a:p>
      </dgm:t>
    </dgm:pt>
    <dgm:pt modelId="{BAA2A5F6-9B89-4AC6-A3ED-859FCDA26ED6}" type="parTrans" cxnId="{F73D1AA3-9F95-4EDE-AD54-EDB7131A00E4}">
      <dgm:prSet/>
      <dgm:spPr/>
      <dgm:t>
        <a:bodyPr/>
        <a:lstStyle/>
        <a:p>
          <a:endParaRPr lang="en-US"/>
        </a:p>
      </dgm:t>
    </dgm:pt>
    <dgm:pt modelId="{FFD43D59-1817-47DD-83CE-18FFBED38568}" type="sibTrans" cxnId="{F73D1AA3-9F95-4EDE-AD54-EDB7131A00E4}">
      <dgm:prSet/>
      <dgm:spPr/>
      <dgm:t>
        <a:bodyPr/>
        <a:lstStyle/>
        <a:p>
          <a:endParaRPr lang="en-US"/>
        </a:p>
      </dgm:t>
    </dgm:pt>
    <dgm:pt modelId="{D908DBC1-C181-465F-9095-6C583086FD84}">
      <dgm:prSet/>
      <dgm:spPr>
        <a:solidFill>
          <a:schemeClr val="bg1"/>
        </a:solidFill>
      </dgm:spPr>
      <dgm:t>
        <a:bodyPr/>
        <a:lstStyle/>
        <a:p>
          <a:r>
            <a:rPr lang="en-US" b="1" dirty="0" smtClean="0"/>
            <a:t>1910</a:t>
          </a:r>
          <a:endParaRPr lang="en-US" b="1" dirty="0"/>
        </a:p>
      </dgm:t>
    </dgm:pt>
    <dgm:pt modelId="{6F6084A1-1E59-4A28-BAF7-2E91B54C5193}" type="parTrans" cxnId="{A0175A92-3874-4BFC-950A-FA16C0D1A0D9}">
      <dgm:prSet/>
      <dgm:spPr/>
      <dgm:t>
        <a:bodyPr/>
        <a:lstStyle/>
        <a:p>
          <a:endParaRPr lang="en-US"/>
        </a:p>
      </dgm:t>
    </dgm:pt>
    <dgm:pt modelId="{99949E26-2EE4-4D7E-9377-06F403A37A61}" type="sibTrans" cxnId="{A0175A92-3874-4BFC-950A-FA16C0D1A0D9}">
      <dgm:prSet/>
      <dgm:spPr/>
      <dgm:t>
        <a:bodyPr/>
        <a:lstStyle/>
        <a:p>
          <a:endParaRPr lang="en-US"/>
        </a:p>
      </dgm:t>
    </dgm:pt>
    <dgm:pt modelId="{B13BACD1-9C48-47DA-BFC6-B3F6A6DDE168}">
      <dgm:prSet/>
      <dgm:spPr>
        <a:solidFill>
          <a:schemeClr val="bg1"/>
        </a:solidFill>
      </dgm:spPr>
      <dgm:t>
        <a:bodyPr/>
        <a:lstStyle/>
        <a:p>
          <a:r>
            <a:rPr lang="en-US" b="1" dirty="0" smtClean="0"/>
            <a:t>1920</a:t>
          </a:r>
          <a:endParaRPr lang="en-US" b="1" dirty="0"/>
        </a:p>
      </dgm:t>
    </dgm:pt>
    <dgm:pt modelId="{D2066493-CBA8-43E9-AABE-62C3F796F847}" type="parTrans" cxnId="{DEF31889-C255-40EF-9519-804F8CF52309}">
      <dgm:prSet/>
      <dgm:spPr/>
      <dgm:t>
        <a:bodyPr/>
        <a:lstStyle/>
        <a:p>
          <a:endParaRPr lang="en-US"/>
        </a:p>
      </dgm:t>
    </dgm:pt>
    <dgm:pt modelId="{390F610F-B180-4169-8D5D-47D91938D2FA}" type="sibTrans" cxnId="{DEF31889-C255-40EF-9519-804F8CF52309}">
      <dgm:prSet/>
      <dgm:spPr/>
      <dgm:t>
        <a:bodyPr/>
        <a:lstStyle/>
        <a:p>
          <a:endParaRPr lang="en-US"/>
        </a:p>
      </dgm:t>
    </dgm:pt>
    <dgm:pt modelId="{37D0F60A-539D-4999-8891-99515BCCACEC}">
      <dgm:prSet/>
      <dgm:spPr>
        <a:solidFill>
          <a:schemeClr val="bg1"/>
        </a:solidFill>
      </dgm:spPr>
      <dgm:t>
        <a:bodyPr/>
        <a:lstStyle/>
        <a:p>
          <a:r>
            <a:rPr lang="en-US" b="1" dirty="0" smtClean="0"/>
            <a:t>1930</a:t>
          </a:r>
          <a:endParaRPr lang="en-US" b="1" dirty="0"/>
        </a:p>
      </dgm:t>
    </dgm:pt>
    <dgm:pt modelId="{0BD5238C-9E49-41B8-8496-C405B44EFDF1}" type="parTrans" cxnId="{3519C750-5C02-4BE2-8AF9-E99CA1CDAD71}">
      <dgm:prSet/>
      <dgm:spPr/>
      <dgm:t>
        <a:bodyPr/>
        <a:lstStyle/>
        <a:p>
          <a:endParaRPr lang="en-US"/>
        </a:p>
      </dgm:t>
    </dgm:pt>
    <dgm:pt modelId="{B83B72A1-245A-423B-B006-58FB33D1258E}" type="sibTrans" cxnId="{3519C750-5C02-4BE2-8AF9-E99CA1CDAD71}">
      <dgm:prSet/>
      <dgm:spPr/>
      <dgm:t>
        <a:bodyPr/>
        <a:lstStyle/>
        <a:p>
          <a:endParaRPr lang="en-US"/>
        </a:p>
      </dgm:t>
    </dgm:pt>
    <dgm:pt modelId="{9649284B-7B99-4472-8023-DE66FE3E1EC2}">
      <dgm:prSet/>
      <dgm:spPr>
        <a:solidFill>
          <a:schemeClr val="bg1"/>
        </a:solidFill>
      </dgm:spPr>
      <dgm:t>
        <a:bodyPr/>
        <a:lstStyle/>
        <a:p>
          <a:r>
            <a:rPr lang="en-US" b="1" dirty="0" smtClean="0"/>
            <a:t>1940</a:t>
          </a:r>
          <a:endParaRPr lang="en-US" b="1" dirty="0"/>
        </a:p>
      </dgm:t>
    </dgm:pt>
    <dgm:pt modelId="{5A630BEF-8999-46EB-AF44-03C66BC9D05F}" type="parTrans" cxnId="{DC372E40-15AA-4F82-A7BA-A9FD403044FF}">
      <dgm:prSet/>
      <dgm:spPr/>
      <dgm:t>
        <a:bodyPr/>
        <a:lstStyle/>
        <a:p>
          <a:endParaRPr lang="en-US"/>
        </a:p>
      </dgm:t>
    </dgm:pt>
    <dgm:pt modelId="{C774B2D0-D2C0-4969-88C8-504C92E6B02E}" type="sibTrans" cxnId="{DC372E40-15AA-4F82-A7BA-A9FD403044FF}">
      <dgm:prSet/>
      <dgm:spPr/>
      <dgm:t>
        <a:bodyPr/>
        <a:lstStyle/>
        <a:p>
          <a:endParaRPr lang="en-US"/>
        </a:p>
      </dgm:t>
    </dgm:pt>
    <dgm:pt modelId="{28D38480-8551-4AD9-81E6-926F4A2ADD44}">
      <dgm:prSet/>
      <dgm:spPr>
        <a:solidFill>
          <a:srgbClr val="FFFF00"/>
        </a:solidFill>
      </dgm:spPr>
      <dgm:t>
        <a:bodyPr/>
        <a:lstStyle/>
        <a:p>
          <a:r>
            <a:rPr lang="en-US" b="1" dirty="0" smtClean="0"/>
            <a:t>1950</a:t>
          </a:r>
          <a:endParaRPr lang="en-US" b="1" dirty="0"/>
        </a:p>
      </dgm:t>
    </dgm:pt>
    <dgm:pt modelId="{C0B789AA-713E-4534-9670-F600D15FFF2A}" type="parTrans" cxnId="{B9A35F02-4B7B-4646-8B41-9FCE00FC07AA}">
      <dgm:prSet/>
      <dgm:spPr/>
      <dgm:t>
        <a:bodyPr/>
        <a:lstStyle/>
        <a:p>
          <a:endParaRPr lang="en-US"/>
        </a:p>
      </dgm:t>
    </dgm:pt>
    <dgm:pt modelId="{8D15749D-32EE-4FFA-BA77-94D657D51480}" type="sibTrans" cxnId="{B9A35F02-4B7B-4646-8B41-9FCE00FC07AA}">
      <dgm:prSet/>
      <dgm:spPr/>
      <dgm:t>
        <a:bodyPr/>
        <a:lstStyle/>
        <a:p>
          <a:endParaRPr lang="en-US"/>
        </a:p>
      </dgm:t>
    </dgm:pt>
    <dgm:pt modelId="{383E6FDA-F16D-4DC1-BA89-6214EBF62B28}">
      <dgm:prSet/>
      <dgm:spPr/>
      <dgm:t>
        <a:bodyPr/>
        <a:lstStyle/>
        <a:p>
          <a:r>
            <a:rPr lang="en-US" b="1" dirty="0" smtClean="0"/>
            <a:t>1970</a:t>
          </a:r>
          <a:endParaRPr lang="en-US" b="1" dirty="0"/>
        </a:p>
      </dgm:t>
    </dgm:pt>
    <dgm:pt modelId="{A485BF7A-EE09-4E55-A14C-414275DC6F5E}" type="parTrans" cxnId="{2C0CBDC1-0F3E-4ECD-BE98-30A056B8A80A}">
      <dgm:prSet/>
      <dgm:spPr/>
      <dgm:t>
        <a:bodyPr/>
        <a:lstStyle/>
        <a:p>
          <a:endParaRPr lang="en-US"/>
        </a:p>
      </dgm:t>
    </dgm:pt>
    <dgm:pt modelId="{E2F4EB33-F0AA-4290-89EE-2C5063D521F1}" type="sibTrans" cxnId="{2C0CBDC1-0F3E-4ECD-BE98-30A056B8A80A}">
      <dgm:prSet/>
      <dgm:spPr/>
      <dgm:t>
        <a:bodyPr/>
        <a:lstStyle/>
        <a:p>
          <a:endParaRPr lang="en-US"/>
        </a:p>
      </dgm:t>
    </dgm:pt>
    <dgm:pt modelId="{36ACC8A3-79EA-4B68-9EC6-6F79DA82A815}">
      <dgm:prSet/>
      <dgm:spPr/>
      <dgm:t>
        <a:bodyPr/>
        <a:lstStyle/>
        <a:p>
          <a:r>
            <a:rPr lang="en-US" b="1" dirty="0" smtClean="0"/>
            <a:t>1980</a:t>
          </a:r>
          <a:endParaRPr lang="en-US" b="1" dirty="0"/>
        </a:p>
      </dgm:t>
    </dgm:pt>
    <dgm:pt modelId="{F451A5E3-91B3-49FD-9B14-5727AF76E6E3}" type="parTrans" cxnId="{7C5106B2-3EB1-4C4C-8F48-82083452AFC1}">
      <dgm:prSet/>
      <dgm:spPr/>
      <dgm:t>
        <a:bodyPr/>
        <a:lstStyle/>
        <a:p>
          <a:endParaRPr lang="en-US"/>
        </a:p>
      </dgm:t>
    </dgm:pt>
    <dgm:pt modelId="{1E716F74-15EB-4DB5-9778-8C47F22450CD}" type="sibTrans" cxnId="{7C5106B2-3EB1-4C4C-8F48-82083452AFC1}">
      <dgm:prSet/>
      <dgm:spPr/>
      <dgm:t>
        <a:bodyPr/>
        <a:lstStyle/>
        <a:p>
          <a:endParaRPr lang="en-US"/>
        </a:p>
      </dgm:t>
    </dgm:pt>
    <dgm:pt modelId="{A58AC033-4F87-4578-8695-8FE9AF3E6EE3}">
      <dgm:prSet/>
      <dgm:spPr/>
      <dgm:t>
        <a:bodyPr/>
        <a:lstStyle/>
        <a:p>
          <a:r>
            <a:rPr lang="en-US" b="1" dirty="0" smtClean="0"/>
            <a:t>1990</a:t>
          </a:r>
          <a:endParaRPr lang="en-US" b="1" dirty="0"/>
        </a:p>
      </dgm:t>
    </dgm:pt>
    <dgm:pt modelId="{9E8455E8-89B3-4085-B8BE-0061DFE77625}" type="parTrans" cxnId="{F2C78262-4BB4-4334-9221-44FF2FC8E9A8}">
      <dgm:prSet/>
      <dgm:spPr/>
      <dgm:t>
        <a:bodyPr/>
        <a:lstStyle/>
        <a:p>
          <a:endParaRPr lang="en-US"/>
        </a:p>
      </dgm:t>
    </dgm:pt>
    <dgm:pt modelId="{CB734DC7-056F-4654-8229-2EABD2DB0192}" type="sibTrans" cxnId="{F2C78262-4BB4-4334-9221-44FF2FC8E9A8}">
      <dgm:prSet/>
      <dgm:spPr/>
      <dgm:t>
        <a:bodyPr/>
        <a:lstStyle/>
        <a:p>
          <a:endParaRPr lang="en-US"/>
        </a:p>
      </dgm:t>
    </dgm:pt>
    <dgm:pt modelId="{6272488B-385D-4863-B568-31C09776848D}">
      <dgm:prSet/>
      <dgm:spPr/>
      <dgm:t>
        <a:bodyPr/>
        <a:lstStyle/>
        <a:p>
          <a:r>
            <a:rPr lang="en-US" b="1" dirty="0" smtClean="0"/>
            <a:t>2000</a:t>
          </a:r>
          <a:endParaRPr lang="en-US" b="1" dirty="0"/>
        </a:p>
      </dgm:t>
    </dgm:pt>
    <dgm:pt modelId="{6F305793-2AAD-448A-A260-A7AE85F88917}" type="parTrans" cxnId="{40C2F12D-4643-41AB-9D58-D87A92C94937}">
      <dgm:prSet/>
      <dgm:spPr/>
      <dgm:t>
        <a:bodyPr/>
        <a:lstStyle/>
        <a:p>
          <a:endParaRPr lang="en-US"/>
        </a:p>
      </dgm:t>
    </dgm:pt>
    <dgm:pt modelId="{F12764A9-7ED7-4FE1-982D-AFEC42DF9E5A}" type="sibTrans" cxnId="{40C2F12D-4643-41AB-9D58-D87A92C94937}">
      <dgm:prSet/>
      <dgm:spPr/>
      <dgm:t>
        <a:bodyPr/>
        <a:lstStyle/>
        <a:p>
          <a:endParaRPr lang="en-US"/>
        </a:p>
      </dgm:t>
    </dgm:pt>
    <dgm:pt modelId="{536339C8-00B8-4AC1-8B03-0CED785100B7}" type="pres">
      <dgm:prSet presAssocID="{467EEE83-CBE8-438D-87F2-050BFD5D5FA7}" presName="Name0" presStyleCnt="0">
        <dgm:presLayoutVars>
          <dgm:dir/>
          <dgm:animLvl val="lvl"/>
          <dgm:resizeHandles val="exact"/>
        </dgm:presLayoutVars>
      </dgm:prSet>
      <dgm:spPr/>
      <dgm:t>
        <a:bodyPr/>
        <a:lstStyle/>
        <a:p>
          <a:endParaRPr lang="en-US"/>
        </a:p>
      </dgm:t>
    </dgm:pt>
    <dgm:pt modelId="{F365D2A6-5BA5-4C34-A7CA-258558EE6832}" type="pres">
      <dgm:prSet presAssocID="{0FFEF3A8-3EE2-4D3F-B0F2-181CB99BBCAA}" presName="parTxOnly" presStyleLbl="node1" presStyleIdx="0" presStyleCnt="13" custAng="5400000" custScaleY="126646" custLinFactY="-339109" custLinFactNeighborX="3881" custLinFactNeighborY="-400000">
        <dgm:presLayoutVars>
          <dgm:chMax val="0"/>
          <dgm:chPref val="0"/>
          <dgm:bulletEnabled val="1"/>
        </dgm:presLayoutVars>
      </dgm:prSet>
      <dgm:spPr/>
      <dgm:t>
        <a:bodyPr/>
        <a:lstStyle/>
        <a:p>
          <a:endParaRPr lang="en-US"/>
        </a:p>
      </dgm:t>
    </dgm:pt>
    <dgm:pt modelId="{FF5109CE-04F2-4265-A946-54A8337DC369}" type="pres">
      <dgm:prSet presAssocID="{384D8C61-2031-48D5-90E5-D035698276F8}" presName="parTxOnlySpace" presStyleCnt="0"/>
      <dgm:spPr/>
    </dgm:pt>
    <dgm:pt modelId="{C74B6854-93B6-4071-9BEF-1222682C043D}" type="pres">
      <dgm:prSet presAssocID="{BD9C71CD-4688-4DC9-8A3F-31DDCDAE732F}" presName="parTxOnly" presStyleLbl="node1" presStyleIdx="1" presStyleCnt="13" custAng="5400000" custScaleY="126646" custLinFactX="-79612" custLinFactY="-200000" custLinFactNeighborX="-100000" custLinFactNeighborY="-285788">
        <dgm:presLayoutVars>
          <dgm:chMax val="0"/>
          <dgm:chPref val="0"/>
          <dgm:bulletEnabled val="1"/>
        </dgm:presLayoutVars>
      </dgm:prSet>
      <dgm:spPr/>
      <dgm:t>
        <a:bodyPr/>
        <a:lstStyle/>
        <a:p>
          <a:endParaRPr lang="en-US"/>
        </a:p>
      </dgm:t>
    </dgm:pt>
    <dgm:pt modelId="{D95DE067-F163-4DCF-AA9F-1DF4B8E294FF}" type="pres">
      <dgm:prSet presAssocID="{358AA4F4-B537-4FED-B46F-3BD785F2385F}" presName="parTxOnlySpace" presStyleCnt="0"/>
      <dgm:spPr/>
    </dgm:pt>
    <dgm:pt modelId="{D70FA405-8EAD-4767-AC22-91FBC7982BDB}" type="pres">
      <dgm:prSet presAssocID="{521D49F7-CDC1-4831-9EA2-58B7581E6E3B}" presName="parTxOnly" presStyleLbl="node1" presStyleIdx="2" presStyleCnt="13" custAng="5400000" custScaleY="126646" custLinFactX="-159612" custLinFactY="-100000" custLinFactNeighborX="-200000" custLinFactNeighborY="-132467">
        <dgm:presLayoutVars>
          <dgm:chMax val="0"/>
          <dgm:chPref val="0"/>
          <dgm:bulletEnabled val="1"/>
        </dgm:presLayoutVars>
      </dgm:prSet>
      <dgm:spPr/>
      <dgm:t>
        <a:bodyPr/>
        <a:lstStyle/>
        <a:p>
          <a:endParaRPr lang="en-US"/>
        </a:p>
      </dgm:t>
    </dgm:pt>
    <dgm:pt modelId="{C0F3A40F-4AF3-4DF8-AB35-4B48814B2032}" type="pres">
      <dgm:prSet presAssocID="{FFD43D59-1817-47DD-83CE-18FFBED38568}" presName="parTxOnlySpace" presStyleCnt="0"/>
      <dgm:spPr/>
    </dgm:pt>
    <dgm:pt modelId="{1AF7528E-4062-4D19-954F-6E1E45F5E236}" type="pres">
      <dgm:prSet presAssocID="{D908DBC1-C181-465F-9095-6C583086FD84}" presName="parTxOnly" presStyleLbl="node1" presStyleIdx="3" presStyleCnt="13" custAng="5400000" custScaleY="126646" custLinFactX="-239606" custLinFactNeighborX="-300000" custLinFactNeighborY="20853">
        <dgm:presLayoutVars>
          <dgm:chMax val="0"/>
          <dgm:chPref val="0"/>
          <dgm:bulletEnabled val="1"/>
        </dgm:presLayoutVars>
      </dgm:prSet>
      <dgm:spPr/>
      <dgm:t>
        <a:bodyPr/>
        <a:lstStyle/>
        <a:p>
          <a:endParaRPr lang="en-US"/>
        </a:p>
      </dgm:t>
    </dgm:pt>
    <dgm:pt modelId="{AF7DD5FF-B17E-4A40-89DB-9449471B59B5}" type="pres">
      <dgm:prSet presAssocID="{99949E26-2EE4-4D7E-9377-06F403A37A61}" presName="parTxOnlySpace" presStyleCnt="0"/>
      <dgm:spPr/>
    </dgm:pt>
    <dgm:pt modelId="{CF8722A6-1E7A-4413-A6EC-63161DA21280}" type="pres">
      <dgm:prSet presAssocID="{B13BACD1-9C48-47DA-BFC6-B3F6A6DDE168}" presName="parTxOnly" presStyleLbl="node1" presStyleIdx="4" presStyleCnt="13" custAng="5400000" custScaleY="126646" custLinFactX="-319612" custLinFactY="100000" custLinFactNeighborX="-400000" custLinFactNeighborY="199506">
        <dgm:presLayoutVars>
          <dgm:chMax val="0"/>
          <dgm:chPref val="0"/>
          <dgm:bulletEnabled val="1"/>
        </dgm:presLayoutVars>
      </dgm:prSet>
      <dgm:spPr/>
      <dgm:t>
        <a:bodyPr/>
        <a:lstStyle/>
        <a:p>
          <a:endParaRPr lang="en-US"/>
        </a:p>
      </dgm:t>
    </dgm:pt>
    <dgm:pt modelId="{48923792-7EE7-4804-B35C-B060D0E71352}" type="pres">
      <dgm:prSet presAssocID="{390F610F-B180-4169-8D5D-47D91938D2FA}" presName="parTxOnlySpace" presStyleCnt="0"/>
      <dgm:spPr/>
    </dgm:pt>
    <dgm:pt modelId="{A3775D5D-4B7B-49D1-A268-C93035410619}" type="pres">
      <dgm:prSet presAssocID="{37D0F60A-539D-4999-8891-99515BCCACEC}" presName="parTxOnly" presStyleLbl="node1" presStyleIdx="5" presStyleCnt="13" custAng="5400000" custScaleY="126646" custLinFactX="-400000" custLinFactY="278159" custLinFactNeighborX="-496118" custLinFactNeighborY="300000">
        <dgm:presLayoutVars>
          <dgm:chMax val="0"/>
          <dgm:chPref val="0"/>
          <dgm:bulletEnabled val="1"/>
        </dgm:presLayoutVars>
      </dgm:prSet>
      <dgm:spPr/>
      <dgm:t>
        <a:bodyPr/>
        <a:lstStyle/>
        <a:p>
          <a:endParaRPr lang="en-US"/>
        </a:p>
      </dgm:t>
    </dgm:pt>
    <dgm:pt modelId="{1C4466AE-5E69-4FCE-B88A-A6493EBD83E9}" type="pres">
      <dgm:prSet presAssocID="{B83B72A1-245A-423B-B006-58FB33D1258E}" presName="parTxOnlySpace" presStyleCnt="0"/>
      <dgm:spPr/>
    </dgm:pt>
    <dgm:pt modelId="{B14D1092-504E-49CB-90E1-B59A83DA1301}" type="pres">
      <dgm:prSet presAssocID="{9649284B-7B99-4472-8023-DE66FE3E1EC2}" presName="parTxOnly" presStyleLbl="node1" presStyleIdx="6" presStyleCnt="13" custScaleY="126646" custLinFactX="-423751" custLinFactY="376149" custLinFactNeighborX="-500000" custLinFactNeighborY="400000">
        <dgm:presLayoutVars>
          <dgm:chMax val="0"/>
          <dgm:chPref val="0"/>
          <dgm:bulletEnabled val="1"/>
        </dgm:presLayoutVars>
      </dgm:prSet>
      <dgm:spPr/>
      <dgm:t>
        <a:bodyPr/>
        <a:lstStyle/>
        <a:p>
          <a:endParaRPr lang="en-US"/>
        </a:p>
      </dgm:t>
    </dgm:pt>
    <dgm:pt modelId="{7CFF11BC-8502-47A0-AF3B-552C1599EE56}" type="pres">
      <dgm:prSet presAssocID="{C774B2D0-D2C0-4969-88C8-504C92E6B02E}" presName="parTxOnlySpace" presStyleCnt="0"/>
      <dgm:spPr/>
    </dgm:pt>
    <dgm:pt modelId="{5BE689AB-9FBE-4DAF-8C85-E7E8BF7E4FE4}" type="pres">
      <dgm:prSet presAssocID="{28D38480-8551-4AD9-81E6-926F4A2ADD44}" presName="parTxOnly" presStyleLbl="node1" presStyleIdx="7" presStyleCnt="13" custScaleY="126646" custLinFactX="-411753" custLinFactY="376149" custLinFactNeighborX="-500000" custLinFactNeighborY="400000">
        <dgm:presLayoutVars>
          <dgm:chMax val="0"/>
          <dgm:chPref val="0"/>
          <dgm:bulletEnabled val="1"/>
        </dgm:presLayoutVars>
      </dgm:prSet>
      <dgm:spPr/>
      <dgm:t>
        <a:bodyPr/>
        <a:lstStyle/>
        <a:p>
          <a:endParaRPr lang="en-US"/>
        </a:p>
      </dgm:t>
    </dgm:pt>
    <dgm:pt modelId="{5F02F484-0A16-4E79-AD4D-BDB46EE2955D}" type="pres">
      <dgm:prSet presAssocID="{8D15749D-32EE-4FFA-BA77-94D657D51480}" presName="parTxOnlySpace" presStyleCnt="0"/>
      <dgm:spPr/>
    </dgm:pt>
    <dgm:pt modelId="{35DC2812-F06C-41BB-97CD-1C155F2E22D9}" type="pres">
      <dgm:prSet presAssocID="{692E6598-5546-424C-9BDD-6BEE08C9B9AC}" presName="parTxOnly" presStyleLbl="node1" presStyleIdx="8" presStyleCnt="13" custScaleY="126646" custLinFactX="-401753" custLinFactY="369803" custLinFactNeighborX="-500000" custLinFactNeighborY="400000">
        <dgm:presLayoutVars>
          <dgm:chMax val="0"/>
          <dgm:chPref val="0"/>
          <dgm:bulletEnabled val="1"/>
        </dgm:presLayoutVars>
      </dgm:prSet>
      <dgm:spPr/>
      <dgm:t>
        <a:bodyPr/>
        <a:lstStyle/>
        <a:p>
          <a:endParaRPr lang="en-US"/>
        </a:p>
      </dgm:t>
    </dgm:pt>
    <dgm:pt modelId="{FA054CA0-703D-4013-93F3-A6ED86AC7AC8}" type="pres">
      <dgm:prSet presAssocID="{D7A4D25C-8296-436F-9D47-468A5970FCCF}" presName="parTxOnlySpace" presStyleCnt="0"/>
      <dgm:spPr/>
    </dgm:pt>
    <dgm:pt modelId="{C4B948A5-B522-42E4-9EFF-E9FCD084AE02}" type="pres">
      <dgm:prSet presAssocID="{383E6FDA-F16D-4DC1-BA89-6214EBF62B28}" presName="parTxOnly" presStyleLbl="node1" presStyleIdx="9" presStyleCnt="13" custScaleY="126646" custLinFactX="-400000" custLinFactY="369803" custLinFactNeighborX="-404248" custLinFactNeighborY="400000">
        <dgm:presLayoutVars>
          <dgm:chMax val="0"/>
          <dgm:chPref val="0"/>
          <dgm:bulletEnabled val="1"/>
        </dgm:presLayoutVars>
      </dgm:prSet>
      <dgm:spPr/>
      <dgm:t>
        <a:bodyPr/>
        <a:lstStyle/>
        <a:p>
          <a:endParaRPr lang="en-US"/>
        </a:p>
      </dgm:t>
    </dgm:pt>
    <dgm:pt modelId="{E345C77E-D1B1-45BC-9661-D56DA1ED55ED}" type="pres">
      <dgm:prSet presAssocID="{E2F4EB33-F0AA-4290-89EE-2C5063D521F1}" presName="parTxOnlySpace" presStyleCnt="0"/>
      <dgm:spPr/>
    </dgm:pt>
    <dgm:pt modelId="{BDD13D82-62BB-4A1D-B1DD-C9344D095749}" type="pres">
      <dgm:prSet presAssocID="{36ACC8A3-79EA-4B68-9EC6-6F79DA82A815}" presName="parTxOnly" presStyleLbl="node1" presStyleIdx="10" presStyleCnt="13" custScaleY="126646" custLinFactX="-389096" custLinFactY="369817" custLinFactNeighborX="-400000" custLinFactNeighborY="400000">
        <dgm:presLayoutVars>
          <dgm:chMax val="0"/>
          <dgm:chPref val="0"/>
          <dgm:bulletEnabled val="1"/>
        </dgm:presLayoutVars>
      </dgm:prSet>
      <dgm:spPr/>
      <dgm:t>
        <a:bodyPr/>
        <a:lstStyle/>
        <a:p>
          <a:endParaRPr lang="en-US"/>
        </a:p>
      </dgm:t>
    </dgm:pt>
    <dgm:pt modelId="{F0903D73-7DC4-4BB3-894C-8D2CDDEFB4F3}" type="pres">
      <dgm:prSet presAssocID="{1E716F74-15EB-4DB5-9778-8C47F22450CD}" presName="parTxOnlySpace" presStyleCnt="0"/>
      <dgm:spPr/>
    </dgm:pt>
    <dgm:pt modelId="{DA4D1201-60D3-4CAF-ACD0-9585456CC048}" type="pres">
      <dgm:prSet presAssocID="{A58AC033-4F87-4578-8695-8FE9AF3E6EE3}" presName="parTxOnly" presStyleLbl="node1" presStyleIdx="11" presStyleCnt="13" custScaleY="126646" custLinFactX="-376440" custLinFactY="369803" custLinFactNeighborX="-400000" custLinFactNeighborY="400000">
        <dgm:presLayoutVars>
          <dgm:chMax val="0"/>
          <dgm:chPref val="0"/>
          <dgm:bulletEnabled val="1"/>
        </dgm:presLayoutVars>
      </dgm:prSet>
      <dgm:spPr/>
      <dgm:t>
        <a:bodyPr/>
        <a:lstStyle/>
        <a:p>
          <a:endParaRPr lang="en-US"/>
        </a:p>
      </dgm:t>
    </dgm:pt>
    <dgm:pt modelId="{E252BFBE-F762-48F1-A05B-B4EB48869540}" type="pres">
      <dgm:prSet presAssocID="{CB734DC7-056F-4654-8229-2EABD2DB0192}" presName="parTxOnlySpace" presStyleCnt="0"/>
      <dgm:spPr/>
    </dgm:pt>
    <dgm:pt modelId="{82C26527-ADF8-4D43-A4C4-0BA78204CB7D}" type="pres">
      <dgm:prSet presAssocID="{6272488B-385D-4863-B568-31C09776848D}" presName="parTxOnly" presStyleLbl="node1" presStyleIdx="12" presStyleCnt="13" custScaleY="126646" custLinFactX="-356307" custLinFactY="369803" custLinFactNeighborX="-400000" custLinFactNeighborY="400000">
        <dgm:presLayoutVars>
          <dgm:chMax val="0"/>
          <dgm:chPref val="0"/>
          <dgm:bulletEnabled val="1"/>
        </dgm:presLayoutVars>
      </dgm:prSet>
      <dgm:spPr/>
      <dgm:t>
        <a:bodyPr/>
        <a:lstStyle/>
        <a:p>
          <a:endParaRPr lang="en-US"/>
        </a:p>
      </dgm:t>
    </dgm:pt>
  </dgm:ptLst>
  <dgm:cxnLst>
    <dgm:cxn modelId="{3519C750-5C02-4BE2-8AF9-E99CA1CDAD71}" srcId="{467EEE83-CBE8-438D-87F2-050BFD5D5FA7}" destId="{37D0F60A-539D-4999-8891-99515BCCACEC}" srcOrd="5" destOrd="0" parTransId="{0BD5238C-9E49-41B8-8496-C405B44EFDF1}" sibTransId="{B83B72A1-245A-423B-B006-58FB33D1258E}"/>
    <dgm:cxn modelId="{40C2F12D-4643-41AB-9D58-D87A92C94937}" srcId="{467EEE83-CBE8-438D-87F2-050BFD5D5FA7}" destId="{6272488B-385D-4863-B568-31C09776848D}" srcOrd="12" destOrd="0" parTransId="{6F305793-2AAD-448A-A260-A7AE85F88917}" sibTransId="{F12764A9-7ED7-4FE1-982D-AFEC42DF9E5A}"/>
    <dgm:cxn modelId="{B3A6A540-F028-4FC5-9C8E-16610EBF81AE}" type="presOf" srcId="{B13BACD1-9C48-47DA-BFC6-B3F6A6DDE168}" destId="{CF8722A6-1E7A-4413-A6EC-63161DA21280}" srcOrd="0" destOrd="0" presId="urn:microsoft.com/office/officeart/2005/8/layout/chevron1"/>
    <dgm:cxn modelId="{DEF31889-C255-40EF-9519-804F8CF52309}" srcId="{467EEE83-CBE8-438D-87F2-050BFD5D5FA7}" destId="{B13BACD1-9C48-47DA-BFC6-B3F6A6DDE168}" srcOrd="4" destOrd="0" parTransId="{D2066493-CBA8-43E9-AABE-62C3F796F847}" sibTransId="{390F610F-B180-4169-8D5D-47D91938D2FA}"/>
    <dgm:cxn modelId="{0BB8F9B4-5B1C-469B-90B9-6070BECEBD9B}" type="presOf" srcId="{521D49F7-CDC1-4831-9EA2-58B7581E6E3B}" destId="{D70FA405-8EAD-4767-AC22-91FBC7982BDB}" srcOrd="0" destOrd="0" presId="urn:microsoft.com/office/officeart/2005/8/layout/chevron1"/>
    <dgm:cxn modelId="{F2C78262-4BB4-4334-9221-44FF2FC8E9A8}" srcId="{467EEE83-CBE8-438D-87F2-050BFD5D5FA7}" destId="{A58AC033-4F87-4578-8695-8FE9AF3E6EE3}" srcOrd="11" destOrd="0" parTransId="{9E8455E8-89B3-4085-B8BE-0061DFE77625}" sibTransId="{CB734DC7-056F-4654-8229-2EABD2DB0192}"/>
    <dgm:cxn modelId="{A0175A92-3874-4BFC-950A-FA16C0D1A0D9}" srcId="{467EEE83-CBE8-438D-87F2-050BFD5D5FA7}" destId="{D908DBC1-C181-465F-9095-6C583086FD84}" srcOrd="3" destOrd="0" parTransId="{6F6084A1-1E59-4A28-BAF7-2E91B54C5193}" sibTransId="{99949E26-2EE4-4D7E-9377-06F403A37A61}"/>
    <dgm:cxn modelId="{14716094-B60D-4635-A2C3-4E0F5E416B1E}" type="presOf" srcId="{A58AC033-4F87-4578-8695-8FE9AF3E6EE3}" destId="{DA4D1201-60D3-4CAF-ACD0-9585456CC048}" srcOrd="0" destOrd="0" presId="urn:microsoft.com/office/officeart/2005/8/layout/chevron1"/>
    <dgm:cxn modelId="{26DD9D87-410B-4616-B9E9-A9F23ACF1858}" type="presOf" srcId="{9649284B-7B99-4472-8023-DE66FE3E1EC2}" destId="{B14D1092-504E-49CB-90E1-B59A83DA1301}" srcOrd="0" destOrd="0" presId="urn:microsoft.com/office/officeart/2005/8/layout/chevron1"/>
    <dgm:cxn modelId="{F73D1AA3-9F95-4EDE-AD54-EDB7131A00E4}" srcId="{467EEE83-CBE8-438D-87F2-050BFD5D5FA7}" destId="{521D49F7-CDC1-4831-9EA2-58B7581E6E3B}" srcOrd="2" destOrd="0" parTransId="{BAA2A5F6-9B89-4AC6-A3ED-859FCDA26ED6}" sibTransId="{FFD43D59-1817-47DD-83CE-18FFBED38568}"/>
    <dgm:cxn modelId="{D683148B-BF4B-4683-9C49-1259516B6A83}" type="presOf" srcId="{BD9C71CD-4688-4DC9-8A3F-31DDCDAE732F}" destId="{C74B6854-93B6-4071-9BEF-1222682C043D}" srcOrd="0" destOrd="0" presId="urn:microsoft.com/office/officeart/2005/8/layout/chevron1"/>
    <dgm:cxn modelId="{3E56E0B5-0DF1-44C2-A027-AE11F3CB7D4D}" srcId="{467EEE83-CBE8-438D-87F2-050BFD5D5FA7}" destId="{BD9C71CD-4688-4DC9-8A3F-31DDCDAE732F}" srcOrd="1" destOrd="0" parTransId="{7BB26C19-BC98-4F39-BCCD-F85BCE6ED75D}" sibTransId="{358AA4F4-B537-4FED-B46F-3BD785F2385F}"/>
    <dgm:cxn modelId="{4E1C85D9-32C9-43E5-9394-D98800AA5608}" type="presOf" srcId="{D908DBC1-C181-465F-9095-6C583086FD84}" destId="{1AF7528E-4062-4D19-954F-6E1E45F5E236}" srcOrd="0" destOrd="0" presId="urn:microsoft.com/office/officeart/2005/8/layout/chevron1"/>
    <dgm:cxn modelId="{8EF0AAF5-4E51-45CB-B077-BED902C345D6}" srcId="{467EEE83-CBE8-438D-87F2-050BFD5D5FA7}" destId="{0FFEF3A8-3EE2-4D3F-B0F2-181CB99BBCAA}" srcOrd="0" destOrd="0" parTransId="{1802CAB5-88DC-4C3F-96A5-7C461B6153A3}" sibTransId="{384D8C61-2031-48D5-90E5-D035698276F8}"/>
    <dgm:cxn modelId="{BCBD5C5B-416D-4EF5-B578-577FDCDD2453}" type="presOf" srcId="{0FFEF3A8-3EE2-4D3F-B0F2-181CB99BBCAA}" destId="{F365D2A6-5BA5-4C34-A7CA-258558EE6832}" srcOrd="0" destOrd="0" presId="urn:microsoft.com/office/officeart/2005/8/layout/chevron1"/>
    <dgm:cxn modelId="{B9A35F02-4B7B-4646-8B41-9FCE00FC07AA}" srcId="{467EEE83-CBE8-438D-87F2-050BFD5D5FA7}" destId="{28D38480-8551-4AD9-81E6-926F4A2ADD44}" srcOrd="7" destOrd="0" parTransId="{C0B789AA-713E-4534-9670-F600D15FFF2A}" sibTransId="{8D15749D-32EE-4FFA-BA77-94D657D51480}"/>
    <dgm:cxn modelId="{7A1F209F-7FDA-4B50-B70B-5305BCD14F75}" type="presOf" srcId="{37D0F60A-539D-4999-8891-99515BCCACEC}" destId="{A3775D5D-4B7B-49D1-A268-C93035410619}" srcOrd="0" destOrd="0" presId="urn:microsoft.com/office/officeart/2005/8/layout/chevron1"/>
    <dgm:cxn modelId="{E3D2F08A-1EBB-472C-9DC7-99E6A0F83C17}" type="presOf" srcId="{6272488B-385D-4863-B568-31C09776848D}" destId="{82C26527-ADF8-4D43-A4C4-0BA78204CB7D}" srcOrd="0" destOrd="0" presId="urn:microsoft.com/office/officeart/2005/8/layout/chevron1"/>
    <dgm:cxn modelId="{2C0CBDC1-0F3E-4ECD-BE98-30A056B8A80A}" srcId="{467EEE83-CBE8-438D-87F2-050BFD5D5FA7}" destId="{383E6FDA-F16D-4DC1-BA89-6214EBF62B28}" srcOrd="9" destOrd="0" parTransId="{A485BF7A-EE09-4E55-A14C-414275DC6F5E}" sibTransId="{E2F4EB33-F0AA-4290-89EE-2C5063D521F1}"/>
    <dgm:cxn modelId="{36D0640C-667C-4B7F-9F4F-5673DC672543}" type="presOf" srcId="{692E6598-5546-424C-9BDD-6BEE08C9B9AC}" destId="{35DC2812-F06C-41BB-97CD-1C155F2E22D9}" srcOrd="0" destOrd="0" presId="urn:microsoft.com/office/officeart/2005/8/layout/chevron1"/>
    <dgm:cxn modelId="{69FAD48B-3D53-4049-A4CF-74833D49A2B3}" type="presOf" srcId="{28D38480-8551-4AD9-81E6-926F4A2ADD44}" destId="{5BE689AB-9FBE-4DAF-8C85-E7E8BF7E4FE4}" srcOrd="0" destOrd="0" presId="urn:microsoft.com/office/officeart/2005/8/layout/chevron1"/>
    <dgm:cxn modelId="{2BCEA160-B5BB-4CDA-9809-D85F3A2513C6}" type="presOf" srcId="{36ACC8A3-79EA-4B68-9EC6-6F79DA82A815}" destId="{BDD13D82-62BB-4A1D-B1DD-C9344D095749}" srcOrd="0" destOrd="0" presId="urn:microsoft.com/office/officeart/2005/8/layout/chevron1"/>
    <dgm:cxn modelId="{D70C7D43-671E-40B3-9D45-8D154663338E}" type="presOf" srcId="{383E6FDA-F16D-4DC1-BA89-6214EBF62B28}" destId="{C4B948A5-B522-42E4-9EFF-E9FCD084AE02}" srcOrd="0" destOrd="0" presId="urn:microsoft.com/office/officeart/2005/8/layout/chevron1"/>
    <dgm:cxn modelId="{DC372E40-15AA-4F82-A7BA-A9FD403044FF}" srcId="{467EEE83-CBE8-438D-87F2-050BFD5D5FA7}" destId="{9649284B-7B99-4472-8023-DE66FE3E1EC2}" srcOrd="6" destOrd="0" parTransId="{5A630BEF-8999-46EB-AF44-03C66BC9D05F}" sibTransId="{C774B2D0-D2C0-4969-88C8-504C92E6B02E}"/>
    <dgm:cxn modelId="{071CBD67-5E11-4CF3-B652-BEEC46D7F2ED}" type="presOf" srcId="{467EEE83-CBE8-438D-87F2-050BFD5D5FA7}" destId="{536339C8-00B8-4AC1-8B03-0CED785100B7}" srcOrd="0" destOrd="0" presId="urn:microsoft.com/office/officeart/2005/8/layout/chevron1"/>
    <dgm:cxn modelId="{7C5106B2-3EB1-4C4C-8F48-82083452AFC1}" srcId="{467EEE83-CBE8-438D-87F2-050BFD5D5FA7}" destId="{36ACC8A3-79EA-4B68-9EC6-6F79DA82A815}" srcOrd="10" destOrd="0" parTransId="{F451A5E3-91B3-49FD-9B14-5727AF76E6E3}" sibTransId="{1E716F74-15EB-4DB5-9778-8C47F22450CD}"/>
    <dgm:cxn modelId="{AB6F56B3-5B31-4C09-BE0A-E4FA25F73A23}" srcId="{467EEE83-CBE8-438D-87F2-050BFD5D5FA7}" destId="{692E6598-5546-424C-9BDD-6BEE08C9B9AC}" srcOrd="8" destOrd="0" parTransId="{F7237244-B886-41C9-850C-CCE588AA61FA}" sibTransId="{D7A4D25C-8296-436F-9D47-468A5970FCCF}"/>
    <dgm:cxn modelId="{5DFC4F8B-3C3A-43FB-B083-53A68BBE139B}" type="presParOf" srcId="{536339C8-00B8-4AC1-8B03-0CED785100B7}" destId="{F365D2A6-5BA5-4C34-A7CA-258558EE6832}" srcOrd="0" destOrd="0" presId="urn:microsoft.com/office/officeart/2005/8/layout/chevron1"/>
    <dgm:cxn modelId="{F25492EC-25EF-469F-B8A6-F7426429D535}" type="presParOf" srcId="{536339C8-00B8-4AC1-8B03-0CED785100B7}" destId="{FF5109CE-04F2-4265-A946-54A8337DC369}" srcOrd="1" destOrd="0" presId="urn:microsoft.com/office/officeart/2005/8/layout/chevron1"/>
    <dgm:cxn modelId="{D9A98257-A9B6-497D-8205-6E2F83A6F6DC}" type="presParOf" srcId="{536339C8-00B8-4AC1-8B03-0CED785100B7}" destId="{C74B6854-93B6-4071-9BEF-1222682C043D}" srcOrd="2" destOrd="0" presId="urn:microsoft.com/office/officeart/2005/8/layout/chevron1"/>
    <dgm:cxn modelId="{6CBA6932-D1C4-49F0-95D5-423166E4DAB0}" type="presParOf" srcId="{536339C8-00B8-4AC1-8B03-0CED785100B7}" destId="{D95DE067-F163-4DCF-AA9F-1DF4B8E294FF}" srcOrd="3" destOrd="0" presId="urn:microsoft.com/office/officeart/2005/8/layout/chevron1"/>
    <dgm:cxn modelId="{2079F0E9-D375-4615-B39C-D6535C04A26A}" type="presParOf" srcId="{536339C8-00B8-4AC1-8B03-0CED785100B7}" destId="{D70FA405-8EAD-4767-AC22-91FBC7982BDB}" srcOrd="4" destOrd="0" presId="urn:microsoft.com/office/officeart/2005/8/layout/chevron1"/>
    <dgm:cxn modelId="{85A74D3E-6700-492A-9B0E-98841B4B8C29}" type="presParOf" srcId="{536339C8-00B8-4AC1-8B03-0CED785100B7}" destId="{C0F3A40F-4AF3-4DF8-AB35-4B48814B2032}" srcOrd="5" destOrd="0" presId="urn:microsoft.com/office/officeart/2005/8/layout/chevron1"/>
    <dgm:cxn modelId="{FC063A82-85A6-4FC0-B901-01BDF26FAFFD}" type="presParOf" srcId="{536339C8-00B8-4AC1-8B03-0CED785100B7}" destId="{1AF7528E-4062-4D19-954F-6E1E45F5E236}" srcOrd="6" destOrd="0" presId="urn:microsoft.com/office/officeart/2005/8/layout/chevron1"/>
    <dgm:cxn modelId="{A9BFDB51-1374-4F6C-96C9-248B3F1B1EF9}" type="presParOf" srcId="{536339C8-00B8-4AC1-8B03-0CED785100B7}" destId="{AF7DD5FF-B17E-4A40-89DB-9449471B59B5}" srcOrd="7" destOrd="0" presId="urn:microsoft.com/office/officeart/2005/8/layout/chevron1"/>
    <dgm:cxn modelId="{928167A9-A660-4F2A-B103-729617BEFC9E}" type="presParOf" srcId="{536339C8-00B8-4AC1-8B03-0CED785100B7}" destId="{CF8722A6-1E7A-4413-A6EC-63161DA21280}" srcOrd="8" destOrd="0" presId="urn:microsoft.com/office/officeart/2005/8/layout/chevron1"/>
    <dgm:cxn modelId="{8011BCCD-F1CD-4883-877D-D083DF24616A}" type="presParOf" srcId="{536339C8-00B8-4AC1-8B03-0CED785100B7}" destId="{48923792-7EE7-4804-B35C-B060D0E71352}" srcOrd="9" destOrd="0" presId="urn:microsoft.com/office/officeart/2005/8/layout/chevron1"/>
    <dgm:cxn modelId="{AA628A17-595C-4BE5-8481-D9D9BA06C0E3}" type="presParOf" srcId="{536339C8-00B8-4AC1-8B03-0CED785100B7}" destId="{A3775D5D-4B7B-49D1-A268-C93035410619}" srcOrd="10" destOrd="0" presId="urn:microsoft.com/office/officeart/2005/8/layout/chevron1"/>
    <dgm:cxn modelId="{1A56A547-72DD-4CA0-A24F-AB06EE1444E6}" type="presParOf" srcId="{536339C8-00B8-4AC1-8B03-0CED785100B7}" destId="{1C4466AE-5E69-4FCE-B88A-A6493EBD83E9}" srcOrd="11" destOrd="0" presId="urn:microsoft.com/office/officeart/2005/8/layout/chevron1"/>
    <dgm:cxn modelId="{76074470-1859-4F85-80E0-AF7F7221A58C}" type="presParOf" srcId="{536339C8-00B8-4AC1-8B03-0CED785100B7}" destId="{B14D1092-504E-49CB-90E1-B59A83DA1301}" srcOrd="12" destOrd="0" presId="urn:microsoft.com/office/officeart/2005/8/layout/chevron1"/>
    <dgm:cxn modelId="{5E5F0C87-2032-4ECF-813B-247AC4E74686}" type="presParOf" srcId="{536339C8-00B8-4AC1-8B03-0CED785100B7}" destId="{7CFF11BC-8502-47A0-AF3B-552C1599EE56}" srcOrd="13" destOrd="0" presId="urn:microsoft.com/office/officeart/2005/8/layout/chevron1"/>
    <dgm:cxn modelId="{3BE52247-B1C9-4DDA-A13E-0C2CCAFD0511}" type="presParOf" srcId="{536339C8-00B8-4AC1-8B03-0CED785100B7}" destId="{5BE689AB-9FBE-4DAF-8C85-E7E8BF7E4FE4}" srcOrd="14" destOrd="0" presId="urn:microsoft.com/office/officeart/2005/8/layout/chevron1"/>
    <dgm:cxn modelId="{80E08B8D-C89B-43E0-96B4-FC1EA2C94A2F}" type="presParOf" srcId="{536339C8-00B8-4AC1-8B03-0CED785100B7}" destId="{5F02F484-0A16-4E79-AD4D-BDB46EE2955D}" srcOrd="15" destOrd="0" presId="urn:microsoft.com/office/officeart/2005/8/layout/chevron1"/>
    <dgm:cxn modelId="{1A92F6E9-0739-49CF-BFCB-F567F9BD8F1D}" type="presParOf" srcId="{536339C8-00B8-4AC1-8B03-0CED785100B7}" destId="{35DC2812-F06C-41BB-97CD-1C155F2E22D9}" srcOrd="16" destOrd="0" presId="urn:microsoft.com/office/officeart/2005/8/layout/chevron1"/>
    <dgm:cxn modelId="{84E7DF54-54B9-43CC-8C01-ED39755A1217}" type="presParOf" srcId="{536339C8-00B8-4AC1-8B03-0CED785100B7}" destId="{FA054CA0-703D-4013-93F3-A6ED86AC7AC8}" srcOrd="17" destOrd="0" presId="urn:microsoft.com/office/officeart/2005/8/layout/chevron1"/>
    <dgm:cxn modelId="{B15C2801-B67B-4BBB-BDFD-95C1495249F5}" type="presParOf" srcId="{536339C8-00B8-4AC1-8B03-0CED785100B7}" destId="{C4B948A5-B522-42E4-9EFF-E9FCD084AE02}" srcOrd="18" destOrd="0" presId="urn:microsoft.com/office/officeart/2005/8/layout/chevron1"/>
    <dgm:cxn modelId="{56E053A4-CE21-4158-A3E8-E2AB4751BF8E}" type="presParOf" srcId="{536339C8-00B8-4AC1-8B03-0CED785100B7}" destId="{E345C77E-D1B1-45BC-9661-D56DA1ED55ED}" srcOrd="19" destOrd="0" presId="urn:microsoft.com/office/officeart/2005/8/layout/chevron1"/>
    <dgm:cxn modelId="{4A14BE71-AE93-452B-952C-7848EEA01294}" type="presParOf" srcId="{536339C8-00B8-4AC1-8B03-0CED785100B7}" destId="{BDD13D82-62BB-4A1D-B1DD-C9344D095749}" srcOrd="20" destOrd="0" presId="urn:microsoft.com/office/officeart/2005/8/layout/chevron1"/>
    <dgm:cxn modelId="{8768E5BC-A418-432A-B722-3C2B9841CB6C}" type="presParOf" srcId="{536339C8-00B8-4AC1-8B03-0CED785100B7}" destId="{F0903D73-7DC4-4BB3-894C-8D2CDDEFB4F3}" srcOrd="21" destOrd="0" presId="urn:microsoft.com/office/officeart/2005/8/layout/chevron1"/>
    <dgm:cxn modelId="{DC4580D9-62AE-41EF-8295-ADC33776FEEE}" type="presParOf" srcId="{536339C8-00B8-4AC1-8B03-0CED785100B7}" destId="{DA4D1201-60D3-4CAF-ACD0-9585456CC048}" srcOrd="22" destOrd="0" presId="urn:microsoft.com/office/officeart/2005/8/layout/chevron1"/>
    <dgm:cxn modelId="{40271DAA-7269-465F-AA21-53BB0075D964}" type="presParOf" srcId="{536339C8-00B8-4AC1-8B03-0CED785100B7}" destId="{E252BFBE-F762-48F1-A05B-B4EB48869540}" srcOrd="23" destOrd="0" presId="urn:microsoft.com/office/officeart/2005/8/layout/chevron1"/>
    <dgm:cxn modelId="{294C263C-899D-4DD3-8C85-444CC0FBABF3}" type="presParOf" srcId="{536339C8-00B8-4AC1-8B03-0CED785100B7}" destId="{82C26527-ADF8-4D43-A4C4-0BA78204CB7D}" srcOrd="2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67EEE83-CBE8-438D-87F2-050BFD5D5FA7}" type="doc">
      <dgm:prSet loTypeId="urn:microsoft.com/office/officeart/2005/8/layout/chevron1" loCatId="process" qsTypeId="urn:microsoft.com/office/officeart/2005/8/quickstyle/3d3" qsCatId="3D" csTypeId="urn:microsoft.com/office/officeart/2005/8/colors/accent0_2" csCatId="mainScheme" phldr="1"/>
      <dgm:spPr/>
      <dgm:t>
        <a:bodyPr/>
        <a:lstStyle/>
        <a:p>
          <a:endParaRPr lang="en-US"/>
        </a:p>
      </dgm:t>
    </dgm:pt>
    <dgm:pt modelId="{0FFEF3A8-3EE2-4D3F-B0F2-181CB99BBCAA}">
      <dgm:prSet phldrT="[Text]"/>
      <dgm:spPr>
        <a:solidFill>
          <a:schemeClr val="bg1"/>
        </a:solidFill>
      </dgm:spPr>
      <dgm:t>
        <a:bodyPr/>
        <a:lstStyle/>
        <a:p>
          <a:r>
            <a:rPr lang="en-US" b="1" dirty="0" smtClean="0"/>
            <a:t>1880</a:t>
          </a:r>
          <a:endParaRPr lang="en-US" b="1" dirty="0"/>
        </a:p>
      </dgm:t>
    </dgm:pt>
    <dgm:pt modelId="{1802CAB5-88DC-4C3F-96A5-7C461B6153A3}" type="parTrans" cxnId="{8EF0AAF5-4E51-45CB-B077-BED902C345D6}">
      <dgm:prSet/>
      <dgm:spPr/>
      <dgm:t>
        <a:bodyPr/>
        <a:lstStyle/>
        <a:p>
          <a:endParaRPr lang="en-US"/>
        </a:p>
      </dgm:t>
    </dgm:pt>
    <dgm:pt modelId="{384D8C61-2031-48D5-90E5-D035698276F8}" type="sibTrans" cxnId="{8EF0AAF5-4E51-45CB-B077-BED902C345D6}">
      <dgm:prSet/>
      <dgm:spPr/>
      <dgm:t>
        <a:bodyPr/>
        <a:lstStyle/>
        <a:p>
          <a:endParaRPr lang="en-US"/>
        </a:p>
      </dgm:t>
    </dgm:pt>
    <dgm:pt modelId="{BD9C71CD-4688-4DC9-8A3F-31DDCDAE732F}">
      <dgm:prSet phldrT="[Text]"/>
      <dgm:spPr>
        <a:solidFill>
          <a:schemeClr val="bg1"/>
        </a:solidFill>
      </dgm:spPr>
      <dgm:t>
        <a:bodyPr/>
        <a:lstStyle/>
        <a:p>
          <a:r>
            <a:rPr lang="en-US" b="1" dirty="0" smtClean="0"/>
            <a:t>1890</a:t>
          </a:r>
          <a:endParaRPr lang="en-US" b="1" dirty="0"/>
        </a:p>
      </dgm:t>
    </dgm:pt>
    <dgm:pt modelId="{7BB26C19-BC98-4F39-BCCD-F85BCE6ED75D}" type="parTrans" cxnId="{3E56E0B5-0DF1-44C2-A027-AE11F3CB7D4D}">
      <dgm:prSet/>
      <dgm:spPr/>
      <dgm:t>
        <a:bodyPr/>
        <a:lstStyle/>
        <a:p>
          <a:endParaRPr lang="en-US"/>
        </a:p>
      </dgm:t>
    </dgm:pt>
    <dgm:pt modelId="{358AA4F4-B537-4FED-B46F-3BD785F2385F}" type="sibTrans" cxnId="{3E56E0B5-0DF1-44C2-A027-AE11F3CB7D4D}">
      <dgm:prSet/>
      <dgm:spPr/>
      <dgm:t>
        <a:bodyPr/>
        <a:lstStyle/>
        <a:p>
          <a:endParaRPr lang="en-US"/>
        </a:p>
      </dgm:t>
    </dgm:pt>
    <dgm:pt modelId="{692E6598-5546-424C-9BDD-6BEE08C9B9AC}">
      <dgm:prSet phldrT="[Text]"/>
      <dgm:spPr/>
      <dgm:t>
        <a:bodyPr/>
        <a:lstStyle/>
        <a:p>
          <a:r>
            <a:rPr lang="en-US" b="1" dirty="0" smtClean="0"/>
            <a:t>1960</a:t>
          </a:r>
          <a:endParaRPr lang="en-US" b="1" dirty="0"/>
        </a:p>
      </dgm:t>
    </dgm:pt>
    <dgm:pt modelId="{F7237244-B886-41C9-850C-CCE588AA61FA}" type="parTrans" cxnId="{AB6F56B3-5B31-4C09-BE0A-E4FA25F73A23}">
      <dgm:prSet/>
      <dgm:spPr/>
      <dgm:t>
        <a:bodyPr/>
        <a:lstStyle/>
        <a:p>
          <a:endParaRPr lang="en-US"/>
        </a:p>
      </dgm:t>
    </dgm:pt>
    <dgm:pt modelId="{D7A4D25C-8296-436F-9D47-468A5970FCCF}" type="sibTrans" cxnId="{AB6F56B3-5B31-4C09-BE0A-E4FA25F73A23}">
      <dgm:prSet/>
      <dgm:spPr/>
      <dgm:t>
        <a:bodyPr/>
        <a:lstStyle/>
        <a:p>
          <a:endParaRPr lang="en-US"/>
        </a:p>
      </dgm:t>
    </dgm:pt>
    <dgm:pt modelId="{521D49F7-CDC1-4831-9EA2-58B7581E6E3B}">
      <dgm:prSet/>
      <dgm:spPr>
        <a:solidFill>
          <a:schemeClr val="bg1"/>
        </a:solidFill>
      </dgm:spPr>
      <dgm:t>
        <a:bodyPr/>
        <a:lstStyle/>
        <a:p>
          <a:r>
            <a:rPr lang="en-US" b="1" dirty="0" smtClean="0"/>
            <a:t>1900</a:t>
          </a:r>
          <a:endParaRPr lang="en-US" b="1" dirty="0"/>
        </a:p>
      </dgm:t>
    </dgm:pt>
    <dgm:pt modelId="{BAA2A5F6-9B89-4AC6-A3ED-859FCDA26ED6}" type="parTrans" cxnId="{F73D1AA3-9F95-4EDE-AD54-EDB7131A00E4}">
      <dgm:prSet/>
      <dgm:spPr/>
      <dgm:t>
        <a:bodyPr/>
        <a:lstStyle/>
        <a:p>
          <a:endParaRPr lang="en-US"/>
        </a:p>
      </dgm:t>
    </dgm:pt>
    <dgm:pt modelId="{FFD43D59-1817-47DD-83CE-18FFBED38568}" type="sibTrans" cxnId="{F73D1AA3-9F95-4EDE-AD54-EDB7131A00E4}">
      <dgm:prSet/>
      <dgm:spPr/>
      <dgm:t>
        <a:bodyPr/>
        <a:lstStyle/>
        <a:p>
          <a:endParaRPr lang="en-US"/>
        </a:p>
      </dgm:t>
    </dgm:pt>
    <dgm:pt modelId="{D908DBC1-C181-465F-9095-6C583086FD84}">
      <dgm:prSet/>
      <dgm:spPr>
        <a:solidFill>
          <a:schemeClr val="bg1"/>
        </a:solidFill>
      </dgm:spPr>
      <dgm:t>
        <a:bodyPr/>
        <a:lstStyle/>
        <a:p>
          <a:r>
            <a:rPr lang="en-US" b="1" dirty="0" smtClean="0"/>
            <a:t>1910</a:t>
          </a:r>
          <a:endParaRPr lang="en-US" b="1" dirty="0"/>
        </a:p>
      </dgm:t>
    </dgm:pt>
    <dgm:pt modelId="{6F6084A1-1E59-4A28-BAF7-2E91B54C5193}" type="parTrans" cxnId="{A0175A92-3874-4BFC-950A-FA16C0D1A0D9}">
      <dgm:prSet/>
      <dgm:spPr/>
      <dgm:t>
        <a:bodyPr/>
        <a:lstStyle/>
        <a:p>
          <a:endParaRPr lang="en-US"/>
        </a:p>
      </dgm:t>
    </dgm:pt>
    <dgm:pt modelId="{99949E26-2EE4-4D7E-9377-06F403A37A61}" type="sibTrans" cxnId="{A0175A92-3874-4BFC-950A-FA16C0D1A0D9}">
      <dgm:prSet/>
      <dgm:spPr/>
      <dgm:t>
        <a:bodyPr/>
        <a:lstStyle/>
        <a:p>
          <a:endParaRPr lang="en-US"/>
        </a:p>
      </dgm:t>
    </dgm:pt>
    <dgm:pt modelId="{B13BACD1-9C48-47DA-BFC6-B3F6A6DDE168}">
      <dgm:prSet/>
      <dgm:spPr>
        <a:solidFill>
          <a:schemeClr val="bg1"/>
        </a:solidFill>
      </dgm:spPr>
      <dgm:t>
        <a:bodyPr/>
        <a:lstStyle/>
        <a:p>
          <a:r>
            <a:rPr lang="en-US" b="1" dirty="0" smtClean="0"/>
            <a:t>1920</a:t>
          </a:r>
          <a:endParaRPr lang="en-US" b="1" dirty="0"/>
        </a:p>
      </dgm:t>
    </dgm:pt>
    <dgm:pt modelId="{D2066493-CBA8-43E9-AABE-62C3F796F847}" type="parTrans" cxnId="{DEF31889-C255-40EF-9519-804F8CF52309}">
      <dgm:prSet/>
      <dgm:spPr/>
      <dgm:t>
        <a:bodyPr/>
        <a:lstStyle/>
        <a:p>
          <a:endParaRPr lang="en-US"/>
        </a:p>
      </dgm:t>
    </dgm:pt>
    <dgm:pt modelId="{390F610F-B180-4169-8D5D-47D91938D2FA}" type="sibTrans" cxnId="{DEF31889-C255-40EF-9519-804F8CF52309}">
      <dgm:prSet/>
      <dgm:spPr/>
      <dgm:t>
        <a:bodyPr/>
        <a:lstStyle/>
        <a:p>
          <a:endParaRPr lang="en-US"/>
        </a:p>
      </dgm:t>
    </dgm:pt>
    <dgm:pt modelId="{37D0F60A-539D-4999-8891-99515BCCACEC}">
      <dgm:prSet/>
      <dgm:spPr>
        <a:solidFill>
          <a:schemeClr val="bg1"/>
        </a:solidFill>
      </dgm:spPr>
      <dgm:t>
        <a:bodyPr/>
        <a:lstStyle/>
        <a:p>
          <a:r>
            <a:rPr lang="en-US" b="1" dirty="0" smtClean="0"/>
            <a:t>1930</a:t>
          </a:r>
          <a:endParaRPr lang="en-US" b="1" dirty="0"/>
        </a:p>
      </dgm:t>
    </dgm:pt>
    <dgm:pt modelId="{0BD5238C-9E49-41B8-8496-C405B44EFDF1}" type="parTrans" cxnId="{3519C750-5C02-4BE2-8AF9-E99CA1CDAD71}">
      <dgm:prSet/>
      <dgm:spPr/>
      <dgm:t>
        <a:bodyPr/>
        <a:lstStyle/>
        <a:p>
          <a:endParaRPr lang="en-US"/>
        </a:p>
      </dgm:t>
    </dgm:pt>
    <dgm:pt modelId="{B83B72A1-245A-423B-B006-58FB33D1258E}" type="sibTrans" cxnId="{3519C750-5C02-4BE2-8AF9-E99CA1CDAD71}">
      <dgm:prSet/>
      <dgm:spPr/>
      <dgm:t>
        <a:bodyPr/>
        <a:lstStyle/>
        <a:p>
          <a:endParaRPr lang="en-US"/>
        </a:p>
      </dgm:t>
    </dgm:pt>
    <dgm:pt modelId="{9649284B-7B99-4472-8023-DE66FE3E1EC2}">
      <dgm:prSet/>
      <dgm:spPr>
        <a:solidFill>
          <a:schemeClr val="bg1"/>
        </a:solidFill>
      </dgm:spPr>
      <dgm:t>
        <a:bodyPr/>
        <a:lstStyle/>
        <a:p>
          <a:r>
            <a:rPr lang="en-US" b="1" dirty="0" smtClean="0"/>
            <a:t>1940</a:t>
          </a:r>
          <a:endParaRPr lang="en-US" b="1" dirty="0"/>
        </a:p>
      </dgm:t>
    </dgm:pt>
    <dgm:pt modelId="{5A630BEF-8999-46EB-AF44-03C66BC9D05F}" type="parTrans" cxnId="{DC372E40-15AA-4F82-A7BA-A9FD403044FF}">
      <dgm:prSet/>
      <dgm:spPr/>
      <dgm:t>
        <a:bodyPr/>
        <a:lstStyle/>
        <a:p>
          <a:endParaRPr lang="en-US"/>
        </a:p>
      </dgm:t>
    </dgm:pt>
    <dgm:pt modelId="{C774B2D0-D2C0-4969-88C8-504C92E6B02E}" type="sibTrans" cxnId="{DC372E40-15AA-4F82-A7BA-A9FD403044FF}">
      <dgm:prSet/>
      <dgm:spPr/>
      <dgm:t>
        <a:bodyPr/>
        <a:lstStyle/>
        <a:p>
          <a:endParaRPr lang="en-US"/>
        </a:p>
      </dgm:t>
    </dgm:pt>
    <dgm:pt modelId="{28D38480-8551-4AD9-81E6-926F4A2ADD44}">
      <dgm:prSet/>
      <dgm:spPr>
        <a:solidFill>
          <a:srgbClr val="FFFF00"/>
        </a:solidFill>
      </dgm:spPr>
      <dgm:t>
        <a:bodyPr/>
        <a:lstStyle/>
        <a:p>
          <a:r>
            <a:rPr lang="en-US" b="1" dirty="0" smtClean="0"/>
            <a:t>1950</a:t>
          </a:r>
          <a:endParaRPr lang="en-US" b="1" dirty="0"/>
        </a:p>
      </dgm:t>
    </dgm:pt>
    <dgm:pt modelId="{C0B789AA-713E-4534-9670-F600D15FFF2A}" type="parTrans" cxnId="{B9A35F02-4B7B-4646-8B41-9FCE00FC07AA}">
      <dgm:prSet/>
      <dgm:spPr/>
      <dgm:t>
        <a:bodyPr/>
        <a:lstStyle/>
        <a:p>
          <a:endParaRPr lang="en-US"/>
        </a:p>
      </dgm:t>
    </dgm:pt>
    <dgm:pt modelId="{8D15749D-32EE-4FFA-BA77-94D657D51480}" type="sibTrans" cxnId="{B9A35F02-4B7B-4646-8B41-9FCE00FC07AA}">
      <dgm:prSet/>
      <dgm:spPr/>
      <dgm:t>
        <a:bodyPr/>
        <a:lstStyle/>
        <a:p>
          <a:endParaRPr lang="en-US"/>
        </a:p>
      </dgm:t>
    </dgm:pt>
    <dgm:pt modelId="{383E6FDA-F16D-4DC1-BA89-6214EBF62B28}">
      <dgm:prSet/>
      <dgm:spPr/>
      <dgm:t>
        <a:bodyPr/>
        <a:lstStyle/>
        <a:p>
          <a:r>
            <a:rPr lang="en-US" b="1" dirty="0" smtClean="0"/>
            <a:t>1970</a:t>
          </a:r>
          <a:endParaRPr lang="en-US" b="1" dirty="0"/>
        </a:p>
      </dgm:t>
    </dgm:pt>
    <dgm:pt modelId="{A485BF7A-EE09-4E55-A14C-414275DC6F5E}" type="parTrans" cxnId="{2C0CBDC1-0F3E-4ECD-BE98-30A056B8A80A}">
      <dgm:prSet/>
      <dgm:spPr/>
      <dgm:t>
        <a:bodyPr/>
        <a:lstStyle/>
        <a:p>
          <a:endParaRPr lang="en-US"/>
        </a:p>
      </dgm:t>
    </dgm:pt>
    <dgm:pt modelId="{E2F4EB33-F0AA-4290-89EE-2C5063D521F1}" type="sibTrans" cxnId="{2C0CBDC1-0F3E-4ECD-BE98-30A056B8A80A}">
      <dgm:prSet/>
      <dgm:spPr/>
      <dgm:t>
        <a:bodyPr/>
        <a:lstStyle/>
        <a:p>
          <a:endParaRPr lang="en-US"/>
        </a:p>
      </dgm:t>
    </dgm:pt>
    <dgm:pt modelId="{36ACC8A3-79EA-4B68-9EC6-6F79DA82A815}">
      <dgm:prSet/>
      <dgm:spPr/>
      <dgm:t>
        <a:bodyPr/>
        <a:lstStyle/>
        <a:p>
          <a:r>
            <a:rPr lang="en-US" b="1" dirty="0" smtClean="0"/>
            <a:t>1980</a:t>
          </a:r>
          <a:endParaRPr lang="en-US" b="1" dirty="0"/>
        </a:p>
      </dgm:t>
    </dgm:pt>
    <dgm:pt modelId="{F451A5E3-91B3-49FD-9B14-5727AF76E6E3}" type="parTrans" cxnId="{7C5106B2-3EB1-4C4C-8F48-82083452AFC1}">
      <dgm:prSet/>
      <dgm:spPr/>
      <dgm:t>
        <a:bodyPr/>
        <a:lstStyle/>
        <a:p>
          <a:endParaRPr lang="en-US"/>
        </a:p>
      </dgm:t>
    </dgm:pt>
    <dgm:pt modelId="{1E716F74-15EB-4DB5-9778-8C47F22450CD}" type="sibTrans" cxnId="{7C5106B2-3EB1-4C4C-8F48-82083452AFC1}">
      <dgm:prSet/>
      <dgm:spPr/>
      <dgm:t>
        <a:bodyPr/>
        <a:lstStyle/>
        <a:p>
          <a:endParaRPr lang="en-US"/>
        </a:p>
      </dgm:t>
    </dgm:pt>
    <dgm:pt modelId="{A58AC033-4F87-4578-8695-8FE9AF3E6EE3}">
      <dgm:prSet/>
      <dgm:spPr/>
      <dgm:t>
        <a:bodyPr/>
        <a:lstStyle/>
        <a:p>
          <a:r>
            <a:rPr lang="en-US" b="1" dirty="0" smtClean="0"/>
            <a:t>1990</a:t>
          </a:r>
          <a:endParaRPr lang="en-US" b="1" dirty="0"/>
        </a:p>
      </dgm:t>
    </dgm:pt>
    <dgm:pt modelId="{9E8455E8-89B3-4085-B8BE-0061DFE77625}" type="parTrans" cxnId="{F2C78262-4BB4-4334-9221-44FF2FC8E9A8}">
      <dgm:prSet/>
      <dgm:spPr/>
      <dgm:t>
        <a:bodyPr/>
        <a:lstStyle/>
        <a:p>
          <a:endParaRPr lang="en-US"/>
        </a:p>
      </dgm:t>
    </dgm:pt>
    <dgm:pt modelId="{CB734DC7-056F-4654-8229-2EABD2DB0192}" type="sibTrans" cxnId="{F2C78262-4BB4-4334-9221-44FF2FC8E9A8}">
      <dgm:prSet/>
      <dgm:spPr/>
      <dgm:t>
        <a:bodyPr/>
        <a:lstStyle/>
        <a:p>
          <a:endParaRPr lang="en-US"/>
        </a:p>
      </dgm:t>
    </dgm:pt>
    <dgm:pt modelId="{6272488B-385D-4863-B568-31C09776848D}">
      <dgm:prSet/>
      <dgm:spPr/>
      <dgm:t>
        <a:bodyPr/>
        <a:lstStyle/>
        <a:p>
          <a:r>
            <a:rPr lang="en-US" b="1" dirty="0" smtClean="0"/>
            <a:t>2000</a:t>
          </a:r>
          <a:endParaRPr lang="en-US" b="1" dirty="0"/>
        </a:p>
      </dgm:t>
    </dgm:pt>
    <dgm:pt modelId="{6F305793-2AAD-448A-A260-A7AE85F88917}" type="parTrans" cxnId="{40C2F12D-4643-41AB-9D58-D87A92C94937}">
      <dgm:prSet/>
      <dgm:spPr/>
      <dgm:t>
        <a:bodyPr/>
        <a:lstStyle/>
        <a:p>
          <a:endParaRPr lang="en-US"/>
        </a:p>
      </dgm:t>
    </dgm:pt>
    <dgm:pt modelId="{F12764A9-7ED7-4FE1-982D-AFEC42DF9E5A}" type="sibTrans" cxnId="{40C2F12D-4643-41AB-9D58-D87A92C94937}">
      <dgm:prSet/>
      <dgm:spPr/>
      <dgm:t>
        <a:bodyPr/>
        <a:lstStyle/>
        <a:p>
          <a:endParaRPr lang="en-US"/>
        </a:p>
      </dgm:t>
    </dgm:pt>
    <dgm:pt modelId="{536339C8-00B8-4AC1-8B03-0CED785100B7}" type="pres">
      <dgm:prSet presAssocID="{467EEE83-CBE8-438D-87F2-050BFD5D5FA7}" presName="Name0" presStyleCnt="0">
        <dgm:presLayoutVars>
          <dgm:dir/>
          <dgm:animLvl val="lvl"/>
          <dgm:resizeHandles val="exact"/>
        </dgm:presLayoutVars>
      </dgm:prSet>
      <dgm:spPr/>
      <dgm:t>
        <a:bodyPr/>
        <a:lstStyle/>
        <a:p>
          <a:endParaRPr lang="en-US"/>
        </a:p>
      </dgm:t>
    </dgm:pt>
    <dgm:pt modelId="{F365D2A6-5BA5-4C34-A7CA-258558EE6832}" type="pres">
      <dgm:prSet presAssocID="{0FFEF3A8-3EE2-4D3F-B0F2-181CB99BBCAA}" presName="parTxOnly" presStyleLbl="node1" presStyleIdx="0" presStyleCnt="13" custAng="5400000" custScaleY="126646" custLinFactY="-339109" custLinFactNeighborX="3881" custLinFactNeighborY="-400000">
        <dgm:presLayoutVars>
          <dgm:chMax val="0"/>
          <dgm:chPref val="0"/>
          <dgm:bulletEnabled val="1"/>
        </dgm:presLayoutVars>
      </dgm:prSet>
      <dgm:spPr/>
      <dgm:t>
        <a:bodyPr/>
        <a:lstStyle/>
        <a:p>
          <a:endParaRPr lang="en-US"/>
        </a:p>
      </dgm:t>
    </dgm:pt>
    <dgm:pt modelId="{FF5109CE-04F2-4265-A946-54A8337DC369}" type="pres">
      <dgm:prSet presAssocID="{384D8C61-2031-48D5-90E5-D035698276F8}" presName="parTxOnlySpace" presStyleCnt="0"/>
      <dgm:spPr/>
    </dgm:pt>
    <dgm:pt modelId="{C74B6854-93B6-4071-9BEF-1222682C043D}" type="pres">
      <dgm:prSet presAssocID="{BD9C71CD-4688-4DC9-8A3F-31DDCDAE732F}" presName="parTxOnly" presStyleLbl="node1" presStyleIdx="1" presStyleCnt="13" custAng="5400000" custScaleY="126646" custLinFactX="-79612" custLinFactY="-200000" custLinFactNeighborX="-100000" custLinFactNeighborY="-285788">
        <dgm:presLayoutVars>
          <dgm:chMax val="0"/>
          <dgm:chPref val="0"/>
          <dgm:bulletEnabled val="1"/>
        </dgm:presLayoutVars>
      </dgm:prSet>
      <dgm:spPr/>
      <dgm:t>
        <a:bodyPr/>
        <a:lstStyle/>
        <a:p>
          <a:endParaRPr lang="en-US"/>
        </a:p>
      </dgm:t>
    </dgm:pt>
    <dgm:pt modelId="{D95DE067-F163-4DCF-AA9F-1DF4B8E294FF}" type="pres">
      <dgm:prSet presAssocID="{358AA4F4-B537-4FED-B46F-3BD785F2385F}" presName="parTxOnlySpace" presStyleCnt="0"/>
      <dgm:spPr/>
    </dgm:pt>
    <dgm:pt modelId="{D70FA405-8EAD-4767-AC22-91FBC7982BDB}" type="pres">
      <dgm:prSet presAssocID="{521D49F7-CDC1-4831-9EA2-58B7581E6E3B}" presName="parTxOnly" presStyleLbl="node1" presStyleIdx="2" presStyleCnt="13" custAng="5400000" custScaleY="126646" custLinFactX="-159612" custLinFactY="-100000" custLinFactNeighborX="-200000" custLinFactNeighborY="-132467">
        <dgm:presLayoutVars>
          <dgm:chMax val="0"/>
          <dgm:chPref val="0"/>
          <dgm:bulletEnabled val="1"/>
        </dgm:presLayoutVars>
      </dgm:prSet>
      <dgm:spPr/>
      <dgm:t>
        <a:bodyPr/>
        <a:lstStyle/>
        <a:p>
          <a:endParaRPr lang="en-US"/>
        </a:p>
      </dgm:t>
    </dgm:pt>
    <dgm:pt modelId="{C0F3A40F-4AF3-4DF8-AB35-4B48814B2032}" type="pres">
      <dgm:prSet presAssocID="{FFD43D59-1817-47DD-83CE-18FFBED38568}" presName="parTxOnlySpace" presStyleCnt="0"/>
      <dgm:spPr/>
    </dgm:pt>
    <dgm:pt modelId="{1AF7528E-4062-4D19-954F-6E1E45F5E236}" type="pres">
      <dgm:prSet presAssocID="{D908DBC1-C181-465F-9095-6C583086FD84}" presName="parTxOnly" presStyleLbl="node1" presStyleIdx="3" presStyleCnt="13" custAng="5400000" custScaleY="126646" custLinFactX="-239606" custLinFactNeighborX="-300000" custLinFactNeighborY="20853">
        <dgm:presLayoutVars>
          <dgm:chMax val="0"/>
          <dgm:chPref val="0"/>
          <dgm:bulletEnabled val="1"/>
        </dgm:presLayoutVars>
      </dgm:prSet>
      <dgm:spPr/>
      <dgm:t>
        <a:bodyPr/>
        <a:lstStyle/>
        <a:p>
          <a:endParaRPr lang="en-US"/>
        </a:p>
      </dgm:t>
    </dgm:pt>
    <dgm:pt modelId="{AF7DD5FF-B17E-4A40-89DB-9449471B59B5}" type="pres">
      <dgm:prSet presAssocID="{99949E26-2EE4-4D7E-9377-06F403A37A61}" presName="parTxOnlySpace" presStyleCnt="0"/>
      <dgm:spPr/>
    </dgm:pt>
    <dgm:pt modelId="{CF8722A6-1E7A-4413-A6EC-63161DA21280}" type="pres">
      <dgm:prSet presAssocID="{B13BACD1-9C48-47DA-BFC6-B3F6A6DDE168}" presName="parTxOnly" presStyleLbl="node1" presStyleIdx="4" presStyleCnt="13" custAng="5400000" custScaleY="126646" custLinFactX="-319612" custLinFactY="100000" custLinFactNeighborX="-400000" custLinFactNeighborY="199506">
        <dgm:presLayoutVars>
          <dgm:chMax val="0"/>
          <dgm:chPref val="0"/>
          <dgm:bulletEnabled val="1"/>
        </dgm:presLayoutVars>
      </dgm:prSet>
      <dgm:spPr/>
      <dgm:t>
        <a:bodyPr/>
        <a:lstStyle/>
        <a:p>
          <a:endParaRPr lang="en-US"/>
        </a:p>
      </dgm:t>
    </dgm:pt>
    <dgm:pt modelId="{48923792-7EE7-4804-B35C-B060D0E71352}" type="pres">
      <dgm:prSet presAssocID="{390F610F-B180-4169-8D5D-47D91938D2FA}" presName="parTxOnlySpace" presStyleCnt="0"/>
      <dgm:spPr/>
    </dgm:pt>
    <dgm:pt modelId="{A3775D5D-4B7B-49D1-A268-C93035410619}" type="pres">
      <dgm:prSet presAssocID="{37D0F60A-539D-4999-8891-99515BCCACEC}" presName="parTxOnly" presStyleLbl="node1" presStyleIdx="5" presStyleCnt="13" custAng="5400000" custScaleY="126646" custLinFactX="-400000" custLinFactY="278159" custLinFactNeighborX="-496118" custLinFactNeighborY="300000">
        <dgm:presLayoutVars>
          <dgm:chMax val="0"/>
          <dgm:chPref val="0"/>
          <dgm:bulletEnabled val="1"/>
        </dgm:presLayoutVars>
      </dgm:prSet>
      <dgm:spPr/>
      <dgm:t>
        <a:bodyPr/>
        <a:lstStyle/>
        <a:p>
          <a:endParaRPr lang="en-US"/>
        </a:p>
      </dgm:t>
    </dgm:pt>
    <dgm:pt modelId="{1C4466AE-5E69-4FCE-B88A-A6493EBD83E9}" type="pres">
      <dgm:prSet presAssocID="{B83B72A1-245A-423B-B006-58FB33D1258E}" presName="parTxOnlySpace" presStyleCnt="0"/>
      <dgm:spPr/>
    </dgm:pt>
    <dgm:pt modelId="{B14D1092-504E-49CB-90E1-B59A83DA1301}" type="pres">
      <dgm:prSet presAssocID="{9649284B-7B99-4472-8023-DE66FE3E1EC2}" presName="parTxOnly" presStyleLbl="node1" presStyleIdx="6" presStyleCnt="13" custScaleY="126646" custLinFactX="-423751" custLinFactY="376149" custLinFactNeighborX="-500000" custLinFactNeighborY="400000">
        <dgm:presLayoutVars>
          <dgm:chMax val="0"/>
          <dgm:chPref val="0"/>
          <dgm:bulletEnabled val="1"/>
        </dgm:presLayoutVars>
      </dgm:prSet>
      <dgm:spPr/>
      <dgm:t>
        <a:bodyPr/>
        <a:lstStyle/>
        <a:p>
          <a:endParaRPr lang="en-US"/>
        </a:p>
      </dgm:t>
    </dgm:pt>
    <dgm:pt modelId="{7CFF11BC-8502-47A0-AF3B-552C1599EE56}" type="pres">
      <dgm:prSet presAssocID="{C774B2D0-D2C0-4969-88C8-504C92E6B02E}" presName="parTxOnlySpace" presStyleCnt="0"/>
      <dgm:spPr/>
    </dgm:pt>
    <dgm:pt modelId="{5BE689AB-9FBE-4DAF-8C85-E7E8BF7E4FE4}" type="pres">
      <dgm:prSet presAssocID="{28D38480-8551-4AD9-81E6-926F4A2ADD44}" presName="parTxOnly" presStyleLbl="node1" presStyleIdx="7" presStyleCnt="13" custScaleY="126646" custLinFactX="-411753" custLinFactY="376149" custLinFactNeighborX="-500000" custLinFactNeighborY="400000">
        <dgm:presLayoutVars>
          <dgm:chMax val="0"/>
          <dgm:chPref val="0"/>
          <dgm:bulletEnabled val="1"/>
        </dgm:presLayoutVars>
      </dgm:prSet>
      <dgm:spPr/>
      <dgm:t>
        <a:bodyPr/>
        <a:lstStyle/>
        <a:p>
          <a:endParaRPr lang="en-US"/>
        </a:p>
      </dgm:t>
    </dgm:pt>
    <dgm:pt modelId="{5F02F484-0A16-4E79-AD4D-BDB46EE2955D}" type="pres">
      <dgm:prSet presAssocID="{8D15749D-32EE-4FFA-BA77-94D657D51480}" presName="parTxOnlySpace" presStyleCnt="0"/>
      <dgm:spPr/>
    </dgm:pt>
    <dgm:pt modelId="{35DC2812-F06C-41BB-97CD-1C155F2E22D9}" type="pres">
      <dgm:prSet presAssocID="{692E6598-5546-424C-9BDD-6BEE08C9B9AC}" presName="parTxOnly" presStyleLbl="node1" presStyleIdx="8" presStyleCnt="13" custScaleY="126646" custLinFactX="-401753" custLinFactY="369803" custLinFactNeighborX="-500000" custLinFactNeighborY="400000">
        <dgm:presLayoutVars>
          <dgm:chMax val="0"/>
          <dgm:chPref val="0"/>
          <dgm:bulletEnabled val="1"/>
        </dgm:presLayoutVars>
      </dgm:prSet>
      <dgm:spPr/>
      <dgm:t>
        <a:bodyPr/>
        <a:lstStyle/>
        <a:p>
          <a:endParaRPr lang="en-US"/>
        </a:p>
      </dgm:t>
    </dgm:pt>
    <dgm:pt modelId="{FA054CA0-703D-4013-93F3-A6ED86AC7AC8}" type="pres">
      <dgm:prSet presAssocID="{D7A4D25C-8296-436F-9D47-468A5970FCCF}" presName="parTxOnlySpace" presStyleCnt="0"/>
      <dgm:spPr/>
    </dgm:pt>
    <dgm:pt modelId="{C4B948A5-B522-42E4-9EFF-E9FCD084AE02}" type="pres">
      <dgm:prSet presAssocID="{383E6FDA-F16D-4DC1-BA89-6214EBF62B28}" presName="parTxOnly" presStyleLbl="node1" presStyleIdx="9" presStyleCnt="13" custScaleY="126646" custLinFactX="-400000" custLinFactY="369803" custLinFactNeighborX="-404248" custLinFactNeighborY="400000">
        <dgm:presLayoutVars>
          <dgm:chMax val="0"/>
          <dgm:chPref val="0"/>
          <dgm:bulletEnabled val="1"/>
        </dgm:presLayoutVars>
      </dgm:prSet>
      <dgm:spPr/>
      <dgm:t>
        <a:bodyPr/>
        <a:lstStyle/>
        <a:p>
          <a:endParaRPr lang="en-US"/>
        </a:p>
      </dgm:t>
    </dgm:pt>
    <dgm:pt modelId="{E345C77E-D1B1-45BC-9661-D56DA1ED55ED}" type="pres">
      <dgm:prSet presAssocID="{E2F4EB33-F0AA-4290-89EE-2C5063D521F1}" presName="parTxOnlySpace" presStyleCnt="0"/>
      <dgm:spPr/>
    </dgm:pt>
    <dgm:pt modelId="{BDD13D82-62BB-4A1D-B1DD-C9344D095749}" type="pres">
      <dgm:prSet presAssocID="{36ACC8A3-79EA-4B68-9EC6-6F79DA82A815}" presName="parTxOnly" presStyleLbl="node1" presStyleIdx="10" presStyleCnt="13" custScaleY="126646" custLinFactX="-389096" custLinFactY="369817" custLinFactNeighborX="-400000" custLinFactNeighborY="400000">
        <dgm:presLayoutVars>
          <dgm:chMax val="0"/>
          <dgm:chPref val="0"/>
          <dgm:bulletEnabled val="1"/>
        </dgm:presLayoutVars>
      </dgm:prSet>
      <dgm:spPr/>
      <dgm:t>
        <a:bodyPr/>
        <a:lstStyle/>
        <a:p>
          <a:endParaRPr lang="en-US"/>
        </a:p>
      </dgm:t>
    </dgm:pt>
    <dgm:pt modelId="{F0903D73-7DC4-4BB3-894C-8D2CDDEFB4F3}" type="pres">
      <dgm:prSet presAssocID="{1E716F74-15EB-4DB5-9778-8C47F22450CD}" presName="parTxOnlySpace" presStyleCnt="0"/>
      <dgm:spPr/>
    </dgm:pt>
    <dgm:pt modelId="{DA4D1201-60D3-4CAF-ACD0-9585456CC048}" type="pres">
      <dgm:prSet presAssocID="{A58AC033-4F87-4578-8695-8FE9AF3E6EE3}" presName="parTxOnly" presStyleLbl="node1" presStyleIdx="11" presStyleCnt="13" custScaleY="126646" custLinFactX="-376440" custLinFactY="369803" custLinFactNeighborX="-400000" custLinFactNeighborY="400000">
        <dgm:presLayoutVars>
          <dgm:chMax val="0"/>
          <dgm:chPref val="0"/>
          <dgm:bulletEnabled val="1"/>
        </dgm:presLayoutVars>
      </dgm:prSet>
      <dgm:spPr/>
      <dgm:t>
        <a:bodyPr/>
        <a:lstStyle/>
        <a:p>
          <a:endParaRPr lang="en-US"/>
        </a:p>
      </dgm:t>
    </dgm:pt>
    <dgm:pt modelId="{E252BFBE-F762-48F1-A05B-B4EB48869540}" type="pres">
      <dgm:prSet presAssocID="{CB734DC7-056F-4654-8229-2EABD2DB0192}" presName="parTxOnlySpace" presStyleCnt="0"/>
      <dgm:spPr/>
    </dgm:pt>
    <dgm:pt modelId="{82C26527-ADF8-4D43-A4C4-0BA78204CB7D}" type="pres">
      <dgm:prSet presAssocID="{6272488B-385D-4863-B568-31C09776848D}" presName="parTxOnly" presStyleLbl="node1" presStyleIdx="12" presStyleCnt="13" custScaleY="126646" custLinFactX="-356307" custLinFactY="369803" custLinFactNeighborX="-400000" custLinFactNeighborY="400000">
        <dgm:presLayoutVars>
          <dgm:chMax val="0"/>
          <dgm:chPref val="0"/>
          <dgm:bulletEnabled val="1"/>
        </dgm:presLayoutVars>
      </dgm:prSet>
      <dgm:spPr/>
      <dgm:t>
        <a:bodyPr/>
        <a:lstStyle/>
        <a:p>
          <a:endParaRPr lang="en-US"/>
        </a:p>
      </dgm:t>
    </dgm:pt>
  </dgm:ptLst>
  <dgm:cxnLst>
    <dgm:cxn modelId="{3519C750-5C02-4BE2-8AF9-E99CA1CDAD71}" srcId="{467EEE83-CBE8-438D-87F2-050BFD5D5FA7}" destId="{37D0F60A-539D-4999-8891-99515BCCACEC}" srcOrd="5" destOrd="0" parTransId="{0BD5238C-9E49-41B8-8496-C405B44EFDF1}" sibTransId="{B83B72A1-245A-423B-B006-58FB33D1258E}"/>
    <dgm:cxn modelId="{40C2F12D-4643-41AB-9D58-D87A92C94937}" srcId="{467EEE83-CBE8-438D-87F2-050BFD5D5FA7}" destId="{6272488B-385D-4863-B568-31C09776848D}" srcOrd="12" destOrd="0" parTransId="{6F305793-2AAD-448A-A260-A7AE85F88917}" sibTransId="{F12764A9-7ED7-4FE1-982D-AFEC42DF9E5A}"/>
    <dgm:cxn modelId="{DEF31889-C255-40EF-9519-804F8CF52309}" srcId="{467EEE83-CBE8-438D-87F2-050BFD5D5FA7}" destId="{B13BACD1-9C48-47DA-BFC6-B3F6A6DDE168}" srcOrd="4" destOrd="0" parTransId="{D2066493-CBA8-43E9-AABE-62C3F796F847}" sibTransId="{390F610F-B180-4169-8D5D-47D91938D2FA}"/>
    <dgm:cxn modelId="{46DA4425-46CD-45BD-BDD0-8E0554623499}" type="presOf" srcId="{28D38480-8551-4AD9-81E6-926F4A2ADD44}" destId="{5BE689AB-9FBE-4DAF-8C85-E7E8BF7E4FE4}" srcOrd="0" destOrd="0" presId="urn:microsoft.com/office/officeart/2005/8/layout/chevron1"/>
    <dgm:cxn modelId="{F2C78262-4BB4-4334-9221-44FF2FC8E9A8}" srcId="{467EEE83-CBE8-438D-87F2-050BFD5D5FA7}" destId="{A58AC033-4F87-4578-8695-8FE9AF3E6EE3}" srcOrd="11" destOrd="0" parTransId="{9E8455E8-89B3-4085-B8BE-0061DFE77625}" sibTransId="{CB734DC7-056F-4654-8229-2EABD2DB0192}"/>
    <dgm:cxn modelId="{A0175A92-3874-4BFC-950A-FA16C0D1A0D9}" srcId="{467EEE83-CBE8-438D-87F2-050BFD5D5FA7}" destId="{D908DBC1-C181-465F-9095-6C583086FD84}" srcOrd="3" destOrd="0" parTransId="{6F6084A1-1E59-4A28-BAF7-2E91B54C5193}" sibTransId="{99949E26-2EE4-4D7E-9377-06F403A37A61}"/>
    <dgm:cxn modelId="{C6C73122-ADCA-4F28-BD8F-51BAF14B11DA}" type="presOf" srcId="{37D0F60A-539D-4999-8891-99515BCCACEC}" destId="{A3775D5D-4B7B-49D1-A268-C93035410619}" srcOrd="0" destOrd="0" presId="urn:microsoft.com/office/officeart/2005/8/layout/chevron1"/>
    <dgm:cxn modelId="{E6D99781-541A-4BB6-AAC8-3E3B9935567A}" type="presOf" srcId="{36ACC8A3-79EA-4B68-9EC6-6F79DA82A815}" destId="{BDD13D82-62BB-4A1D-B1DD-C9344D095749}" srcOrd="0" destOrd="0" presId="urn:microsoft.com/office/officeart/2005/8/layout/chevron1"/>
    <dgm:cxn modelId="{07541B34-F3F4-4BC5-A18E-3DF8CFD5F649}" type="presOf" srcId="{D908DBC1-C181-465F-9095-6C583086FD84}" destId="{1AF7528E-4062-4D19-954F-6E1E45F5E236}" srcOrd="0" destOrd="0" presId="urn:microsoft.com/office/officeart/2005/8/layout/chevron1"/>
    <dgm:cxn modelId="{42386A3E-7B29-4097-B1CF-88BC7A3B3E06}" type="presOf" srcId="{9649284B-7B99-4472-8023-DE66FE3E1EC2}" destId="{B14D1092-504E-49CB-90E1-B59A83DA1301}" srcOrd="0" destOrd="0" presId="urn:microsoft.com/office/officeart/2005/8/layout/chevron1"/>
    <dgm:cxn modelId="{F73D1AA3-9F95-4EDE-AD54-EDB7131A00E4}" srcId="{467EEE83-CBE8-438D-87F2-050BFD5D5FA7}" destId="{521D49F7-CDC1-4831-9EA2-58B7581E6E3B}" srcOrd="2" destOrd="0" parTransId="{BAA2A5F6-9B89-4AC6-A3ED-859FCDA26ED6}" sibTransId="{FFD43D59-1817-47DD-83CE-18FFBED38568}"/>
    <dgm:cxn modelId="{9B832FCA-348C-40D5-A427-AFFA10A17010}" type="presOf" srcId="{0FFEF3A8-3EE2-4D3F-B0F2-181CB99BBCAA}" destId="{F365D2A6-5BA5-4C34-A7CA-258558EE6832}" srcOrd="0" destOrd="0" presId="urn:microsoft.com/office/officeart/2005/8/layout/chevron1"/>
    <dgm:cxn modelId="{3E56E0B5-0DF1-44C2-A027-AE11F3CB7D4D}" srcId="{467EEE83-CBE8-438D-87F2-050BFD5D5FA7}" destId="{BD9C71CD-4688-4DC9-8A3F-31DDCDAE732F}" srcOrd="1" destOrd="0" parTransId="{7BB26C19-BC98-4F39-BCCD-F85BCE6ED75D}" sibTransId="{358AA4F4-B537-4FED-B46F-3BD785F2385F}"/>
    <dgm:cxn modelId="{7D492C2F-854B-4C0A-B416-238C2F6B01F3}" type="presOf" srcId="{467EEE83-CBE8-438D-87F2-050BFD5D5FA7}" destId="{536339C8-00B8-4AC1-8B03-0CED785100B7}" srcOrd="0" destOrd="0" presId="urn:microsoft.com/office/officeart/2005/8/layout/chevron1"/>
    <dgm:cxn modelId="{8EF0AAF5-4E51-45CB-B077-BED902C345D6}" srcId="{467EEE83-CBE8-438D-87F2-050BFD5D5FA7}" destId="{0FFEF3A8-3EE2-4D3F-B0F2-181CB99BBCAA}" srcOrd="0" destOrd="0" parTransId="{1802CAB5-88DC-4C3F-96A5-7C461B6153A3}" sibTransId="{384D8C61-2031-48D5-90E5-D035698276F8}"/>
    <dgm:cxn modelId="{B9A35F02-4B7B-4646-8B41-9FCE00FC07AA}" srcId="{467EEE83-CBE8-438D-87F2-050BFD5D5FA7}" destId="{28D38480-8551-4AD9-81E6-926F4A2ADD44}" srcOrd="7" destOrd="0" parTransId="{C0B789AA-713E-4534-9670-F600D15FFF2A}" sibTransId="{8D15749D-32EE-4FFA-BA77-94D657D51480}"/>
    <dgm:cxn modelId="{883AC4A6-AA8A-4EB8-BA53-D4B302872DB5}" type="presOf" srcId="{6272488B-385D-4863-B568-31C09776848D}" destId="{82C26527-ADF8-4D43-A4C4-0BA78204CB7D}" srcOrd="0" destOrd="0" presId="urn:microsoft.com/office/officeart/2005/8/layout/chevron1"/>
    <dgm:cxn modelId="{2C0CBDC1-0F3E-4ECD-BE98-30A056B8A80A}" srcId="{467EEE83-CBE8-438D-87F2-050BFD5D5FA7}" destId="{383E6FDA-F16D-4DC1-BA89-6214EBF62B28}" srcOrd="9" destOrd="0" parTransId="{A485BF7A-EE09-4E55-A14C-414275DC6F5E}" sibTransId="{E2F4EB33-F0AA-4290-89EE-2C5063D521F1}"/>
    <dgm:cxn modelId="{E0555837-C1AC-4610-8CCF-1A07FF4D9101}" type="presOf" srcId="{B13BACD1-9C48-47DA-BFC6-B3F6A6DDE168}" destId="{CF8722A6-1E7A-4413-A6EC-63161DA21280}" srcOrd="0" destOrd="0" presId="urn:microsoft.com/office/officeart/2005/8/layout/chevron1"/>
    <dgm:cxn modelId="{70D44DFE-AB49-405B-9636-AE1815FC23F5}" type="presOf" srcId="{BD9C71CD-4688-4DC9-8A3F-31DDCDAE732F}" destId="{C74B6854-93B6-4071-9BEF-1222682C043D}" srcOrd="0" destOrd="0" presId="urn:microsoft.com/office/officeart/2005/8/layout/chevron1"/>
    <dgm:cxn modelId="{41CC518D-9A92-4CFA-8D1D-D84C28DBEA83}" type="presOf" srcId="{A58AC033-4F87-4578-8695-8FE9AF3E6EE3}" destId="{DA4D1201-60D3-4CAF-ACD0-9585456CC048}" srcOrd="0" destOrd="0" presId="urn:microsoft.com/office/officeart/2005/8/layout/chevron1"/>
    <dgm:cxn modelId="{52CD22FC-75DA-4437-976A-AE95FA5B1794}" type="presOf" srcId="{521D49F7-CDC1-4831-9EA2-58B7581E6E3B}" destId="{D70FA405-8EAD-4767-AC22-91FBC7982BDB}" srcOrd="0" destOrd="0" presId="urn:microsoft.com/office/officeart/2005/8/layout/chevron1"/>
    <dgm:cxn modelId="{DC372E40-15AA-4F82-A7BA-A9FD403044FF}" srcId="{467EEE83-CBE8-438D-87F2-050BFD5D5FA7}" destId="{9649284B-7B99-4472-8023-DE66FE3E1EC2}" srcOrd="6" destOrd="0" parTransId="{5A630BEF-8999-46EB-AF44-03C66BC9D05F}" sibTransId="{C774B2D0-D2C0-4969-88C8-504C92E6B02E}"/>
    <dgm:cxn modelId="{7C5106B2-3EB1-4C4C-8F48-82083452AFC1}" srcId="{467EEE83-CBE8-438D-87F2-050BFD5D5FA7}" destId="{36ACC8A3-79EA-4B68-9EC6-6F79DA82A815}" srcOrd="10" destOrd="0" parTransId="{F451A5E3-91B3-49FD-9B14-5727AF76E6E3}" sibTransId="{1E716F74-15EB-4DB5-9778-8C47F22450CD}"/>
    <dgm:cxn modelId="{9D3FEECE-E217-4BA5-9D31-2820DBC3F2C1}" type="presOf" srcId="{692E6598-5546-424C-9BDD-6BEE08C9B9AC}" destId="{35DC2812-F06C-41BB-97CD-1C155F2E22D9}" srcOrd="0" destOrd="0" presId="urn:microsoft.com/office/officeart/2005/8/layout/chevron1"/>
    <dgm:cxn modelId="{2A98E261-65BC-4305-BF5F-F26D0B1866D0}" type="presOf" srcId="{383E6FDA-F16D-4DC1-BA89-6214EBF62B28}" destId="{C4B948A5-B522-42E4-9EFF-E9FCD084AE02}" srcOrd="0" destOrd="0" presId="urn:microsoft.com/office/officeart/2005/8/layout/chevron1"/>
    <dgm:cxn modelId="{AB6F56B3-5B31-4C09-BE0A-E4FA25F73A23}" srcId="{467EEE83-CBE8-438D-87F2-050BFD5D5FA7}" destId="{692E6598-5546-424C-9BDD-6BEE08C9B9AC}" srcOrd="8" destOrd="0" parTransId="{F7237244-B886-41C9-850C-CCE588AA61FA}" sibTransId="{D7A4D25C-8296-436F-9D47-468A5970FCCF}"/>
    <dgm:cxn modelId="{38949091-A25B-4BAF-8AB7-64A591635836}" type="presParOf" srcId="{536339C8-00B8-4AC1-8B03-0CED785100B7}" destId="{F365D2A6-5BA5-4C34-A7CA-258558EE6832}" srcOrd="0" destOrd="0" presId="urn:microsoft.com/office/officeart/2005/8/layout/chevron1"/>
    <dgm:cxn modelId="{98C06DD4-60DB-4B29-8DFA-B1F179571153}" type="presParOf" srcId="{536339C8-00B8-4AC1-8B03-0CED785100B7}" destId="{FF5109CE-04F2-4265-A946-54A8337DC369}" srcOrd="1" destOrd="0" presId="urn:microsoft.com/office/officeart/2005/8/layout/chevron1"/>
    <dgm:cxn modelId="{365F7BB2-450B-4CA8-A4F0-F839075AE185}" type="presParOf" srcId="{536339C8-00B8-4AC1-8B03-0CED785100B7}" destId="{C74B6854-93B6-4071-9BEF-1222682C043D}" srcOrd="2" destOrd="0" presId="urn:microsoft.com/office/officeart/2005/8/layout/chevron1"/>
    <dgm:cxn modelId="{6066E2AB-544F-4D1B-9FF5-AA556B079086}" type="presParOf" srcId="{536339C8-00B8-4AC1-8B03-0CED785100B7}" destId="{D95DE067-F163-4DCF-AA9F-1DF4B8E294FF}" srcOrd="3" destOrd="0" presId="urn:microsoft.com/office/officeart/2005/8/layout/chevron1"/>
    <dgm:cxn modelId="{F11C9B25-8541-4DD0-A56A-086114E4854C}" type="presParOf" srcId="{536339C8-00B8-4AC1-8B03-0CED785100B7}" destId="{D70FA405-8EAD-4767-AC22-91FBC7982BDB}" srcOrd="4" destOrd="0" presId="urn:microsoft.com/office/officeart/2005/8/layout/chevron1"/>
    <dgm:cxn modelId="{EFB41BBA-0020-42D1-80EA-E3CF0C3C1854}" type="presParOf" srcId="{536339C8-00B8-4AC1-8B03-0CED785100B7}" destId="{C0F3A40F-4AF3-4DF8-AB35-4B48814B2032}" srcOrd="5" destOrd="0" presId="urn:microsoft.com/office/officeart/2005/8/layout/chevron1"/>
    <dgm:cxn modelId="{2B9D8110-72D1-4981-A137-52C3C41E8DB0}" type="presParOf" srcId="{536339C8-00B8-4AC1-8B03-0CED785100B7}" destId="{1AF7528E-4062-4D19-954F-6E1E45F5E236}" srcOrd="6" destOrd="0" presId="urn:microsoft.com/office/officeart/2005/8/layout/chevron1"/>
    <dgm:cxn modelId="{33425DA3-B4D2-4264-89CF-74CADF4F898A}" type="presParOf" srcId="{536339C8-00B8-4AC1-8B03-0CED785100B7}" destId="{AF7DD5FF-B17E-4A40-89DB-9449471B59B5}" srcOrd="7" destOrd="0" presId="urn:microsoft.com/office/officeart/2005/8/layout/chevron1"/>
    <dgm:cxn modelId="{A15D0ACA-8A02-4DED-81E5-BDF3BDCA1E4D}" type="presParOf" srcId="{536339C8-00B8-4AC1-8B03-0CED785100B7}" destId="{CF8722A6-1E7A-4413-A6EC-63161DA21280}" srcOrd="8" destOrd="0" presId="urn:microsoft.com/office/officeart/2005/8/layout/chevron1"/>
    <dgm:cxn modelId="{F832F8AA-DB91-4478-A2CB-1F760FF26A95}" type="presParOf" srcId="{536339C8-00B8-4AC1-8B03-0CED785100B7}" destId="{48923792-7EE7-4804-B35C-B060D0E71352}" srcOrd="9" destOrd="0" presId="urn:microsoft.com/office/officeart/2005/8/layout/chevron1"/>
    <dgm:cxn modelId="{22CC7F05-B163-4745-A171-A3E40E36F796}" type="presParOf" srcId="{536339C8-00B8-4AC1-8B03-0CED785100B7}" destId="{A3775D5D-4B7B-49D1-A268-C93035410619}" srcOrd="10" destOrd="0" presId="urn:microsoft.com/office/officeart/2005/8/layout/chevron1"/>
    <dgm:cxn modelId="{93F1C9AC-C720-4495-AD5F-049820D0EA17}" type="presParOf" srcId="{536339C8-00B8-4AC1-8B03-0CED785100B7}" destId="{1C4466AE-5E69-4FCE-B88A-A6493EBD83E9}" srcOrd="11" destOrd="0" presId="urn:microsoft.com/office/officeart/2005/8/layout/chevron1"/>
    <dgm:cxn modelId="{6CC810E1-476B-4942-92D4-699EF38CE3EA}" type="presParOf" srcId="{536339C8-00B8-4AC1-8B03-0CED785100B7}" destId="{B14D1092-504E-49CB-90E1-B59A83DA1301}" srcOrd="12" destOrd="0" presId="urn:microsoft.com/office/officeart/2005/8/layout/chevron1"/>
    <dgm:cxn modelId="{B523F74E-4963-4BEF-8753-3DC1EC61EC7B}" type="presParOf" srcId="{536339C8-00B8-4AC1-8B03-0CED785100B7}" destId="{7CFF11BC-8502-47A0-AF3B-552C1599EE56}" srcOrd="13" destOrd="0" presId="urn:microsoft.com/office/officeart/2005/8/layout/chevron1"/>
    <dgm:cxn modelId="{563A7CFC-105C-4DB2-80D5-159EA373DC1E}" type="presParOf" srcId="{536339C8-00B8-4AC1-8B03-0CED785100B7}" destId="{5BE689AB-9FBE-4DAF-8C85-E7E8BF7E4FE4}" srcOrd="14" destOrd="0" presId="urn:microsoft.com/office/officeart/2005/8/layout/chevron1"/>
    <dgm:cxn modelId="{90668393-939F-49E3-BF01-ED37DE2AF545}" type="presParOf" srcId="{536339C8-00B8-4AC1-8B03-0CED785100B7}" destId="{5F02F484-0A16-4E79-AD4D-BDB46EE2955D}" srcOrd="15" destOrd="0" presId="urn:microsoft.com/office/officeart/2005/8/layout/chevron1"/>
    <dgm:cxn modelId="{89CCDAF3-1BB9-4A61-A263-494ECC3696D6}" type="presParOf" srcId="{536339C8-00B8-4AC1-8B03-0CED785100B7}" destId="{35DC2812-F06C-41BB-97CD-1C155F2E22D9}" srcOrd="16" destOrd="0" presId="urn:microsoft.com/office/officeart/2005/8/layout/chevron1"/>
    <dgm:cxn modelId="{AFEDB02F-D431-41E2-A605-C7CB471BCA7A}" type="presParOf" srcId="{536339C8-00B8-4AC1-8B03-0CED785100B7}" destId="{FA054CA0-703D-4013-93F3-A6ED86AC7AC8}" srcOrd="17" destOrd="0" presId="urn:microsoft.com/office/officeart/2005/8/layout/chevron1"/>
    <dgm:cxn modelId="{FFFC1F45-C146-49C3-A105-E422A12752FF}" type="presParOf" srcId="{536339C8-00B8-4AC1-8B03-0CED785100B7}" destId="{C4B948A5-B522-42E4-9EFF-E9FCD084AE02}" srcOrd="18" destOrd="0" presId="urn:microsoft.com/office/officeart/2005/8/layout/chevron1"/>
    <dgm:cxn modelId="{B4841732-8CCE-4F4E-BD58-F4185FBD8E9E}" type="presParOf" srcId="{536339C8-00B8-4AC1-8B03-0CED785100B7}" destId="{E345C77E-D1B1-45BC-9661-D56DA1ED55ED}" srcOrd="19" destOrd="0" presId="urn:microsoft.com/office/officeart/2005/8/layout/chevron1"/>
    <dgm:cxn modelId="{836B3C51-2F1F-46C6-BA51-AB2E8883326F}" type="presParOf" srcId="{536339C8-00B8-4AC1-8B03-0CED785100B7}" destId="{BDD13D82-62BB-4A1D-B1DD-C9344D095749}" srcOrd="20" destOrd="0" presId="urn:microsoft.com/office/officeart/2005/8/layout/chevron1"/>
    <dgm:cxn modelId="{17326F4B-9EAB-4135-A179-EA93C9D72987}" type="presParOf" srcId="{536339C8-00B8-4AC1-8B03-0CED785100B7}" destId="{F0903D73-7DC4-4BB3-894C-8D2CDDEFB4F3}" srcOrd="21" destOrd="0" presId="urn:microsoft.com/office/officeart/2005/8/layout/chevron1"/>
    <dgm:cxn modelId="{F82EF00E-9448-4D4D-A523-493198C529CE}" type="presParOf" srcId="{536339C8-00B8-4AC1-8B03-0CED785100B7}" destId="{DA4D1201-60D3-4CAF-ACD0-9585456CC048}" srcOrd="22" destOrd="0" presId="urn:microsoft.com/office/officeart/2005/8/layout/chevron1"/>
    <dgm:cxn modelId="{11C9A35F-CC02-48DD-B407-29D0CD3117B4}" type="presParOf" srcId="{536339C8-00B8-4AC1-8B03-0CED785100B7}" destId="{E252BFBE-F762-48F1-A05B-B4EB48869540}" srcOrd="23" destOrd="0" presId="urn:microsoft.com/office/officeart/2005/8/layout/chevron1"/>
    <dgm:cxn modelId="{B602CD0D-3CE1-49AD-AF10-61AA09B7F9AE}" type="presParOf" srcId="{536339C8-00B8-4AC1-8B03-0CED785100B7}" destId="{82C26527-ADF8-4D43-A4C4-0BA78204CB7D}" srcOrd="2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67EEE83-CBE8-438D-87F2-050BFD5D5FA7}" type="doc">
      <dgm:prSet loTypeId="urn:microsoft.com/office/officeart/2005/8/layout/chevron1" loCatId="process" qsTypeId="urn:microsoft.com/office/officeart/2005/8/quickstyle/3d3" qsCatId="3D" csTypeId="urn:microsoft.com/office/officeart/2005/8/colors/accent0_2" csCatId="mainScheme" phldr="1"/>
      <dgm:spPr/>
      <dgm:t>
        <a:bodyPr/>
        <a:lstStyle/>
        <a:p>
          <a:endParaRPr lang="en-US"/>
        </a:p>
      </dgm:t>
    </dgm:pt>
    <dgm:pt modelId="{0FFEF3A8-3EE2-4D3F-B0F2-181CB99BBCAA}">
      <dgm:prSet phldrT="[Text]"/>
      <dgm:spPr>
        <a:solidFill>
          <a:schemeClr val="bg1"/>
        </a:solidFill>
      </dgm:spPr>
      <dgm:t>
        <a:bodyPr/>
        <a:lstStyle/>
        <a:p>
          <a:r>
            <a:rPr lang="en-US" b="1" dirty="0" smtClean="0"/>
            <a:t>1880</a:t>
          </a:r>
          <a:endParaRPr lang="en-US" b="1" dirty="0"/>
        </a:p>
      </dgm:t>
    </dgm:pt>
    <dgm:pt modelId="{1802CAB5-88DC-4C3F-96A5-7C461B6153A3}" type="parTrans" cxnId="{8EF0AAF5-4E51-45CB-B077-BED902C345D6}">
      <dgm:prSet/>
      <dgm:spPr/>
      <dgm:t>
        <a:bodyPr/>
        <a:lstStyle/>
        <a:p>
          <a:endParaRPr lang="en-US"/>
        </a:p>
      </dgm:t>
    </dgm:pt>
    <dgm:pt modelId="{384D8C61-2031-48D5-90E5-D035698276F8}" type="sibTrans" cxnId="{8EF0AAF5-4E51-45CB-B077-BED902C345D6}">
      <dgm:prSet/>
      <dgm:spPr/>
      <dgm:t>
        <a:bodyPr/>
        <a:lstStyle/>
        <a:p>
          <a:endParaRPr lang="en-US"/>
        </a:p>
      </dgm:t>
    </dgm:pt>
    <dgm:pt modelId="{BD9C71CD-4688-4DC9-8A3F-31DDCDAE732F}">
      <dgm:prSet phldrT="[Text]"/>
      <dgm:spPr>
        <a:solidFill>
          <a:schemeClr val="bg1"/>
        </a:solidFill>
      </dgm:spPr>
      <dgm:t>
        <a:bodyPr/>
        <a:lstStyle/>
        <a:p>
          <a:r>
            <a:rPr lang="en-US" b="1" dirty="0" smtClean="0"/>
            <a:t>1890</a:t>
          </a:r>
          <a:endParaRPr lang="en-US" b="1" dirty="0"/>
        </a:p>
      </dgm:t>
    </dgm:pt>
    <dgm:pt modelId="{7BB26C19-BC98-4F39-BCCD-F85BCE6ED75D}" type="parTrans" cxnId="{3E56E0B5-0DF1-44C2-A027-AE11F3CB7D4D}">
      <dgm:prSet/>
      <dgm:spPr/>
      <dgm:t>
        <a:bodyPr/>
        <a:lstStyle/>
        <a:p>
          <a:endParaRPr lang="en-US"/>
        </a:p>
      </dgm:t>
    </dgm:pt>
    <dgm:pt modelId="{358AA4F4-B537-4FED-B46F-3BD785F2385F}" type="sibTrans" cxnId="{3E56E0B5-0DF1-44C2-A027-AE11F3CB7D4D}">
      <dgm:prSet/>
      <dgm:spPr/>
      <dgm:t>
        <a:bodyPr/>
        <a:lstStyle/>
        <a:p>
          <a:endParaRPr lang="en-US"/>
        </a:p>
      </dgm:t>
    </dgm:pt>
    <dgm:pt modelId="{692E6598-5546-424C-9BDD-6BEE08C9B9AC}">
      <dgm:prSet phldrT="[Text]"/>
      <dgm:spPr>
        <a:solidFill>
          <a:srgbClr val="FFFF00"/>
        </a:solidFill>
      </dgm:spPr>
      <dgm:t>
        <a:bodyPr/>
        <a:lstStyle/>
        <a:p>
          <a:r>
            <a:rPr lang="en-US" b="1" dirty="0" smtClean="0"/>
            <a:t>1960</a:t>
          </a:r>
          <a:endParaRPr lang="en-US" b="1" dirty="0"/>
        </a:p>
      </dgm:t>
    </dgm:pt>
    <dgm:pt modelId="{F7237244-B886-41C9-850C-CCE588AA61FA}" type="parTrans" cxnId="{AB6F56B3-5B31-4C09-BE0A-E4FA25F73A23}">
      <dgm:prSet/>
      <dgm:spPr/>
      <dgm:t>
        <a:bodyPr/>
        <a:lstStyle/>
        <a:p>
          <a:endParaRPr lang="en-US"/>
        </a:p>
      </dgm:t>
    </dgm:pt>
    <dgm:pt modelId="{D7A4D25C-8296-436F-9D47-468A5970FCCF}" type="sibTrans" cxnId="{AB6F56B3-5B31-4C09-BE0A-E4FA25F73A23}">
      <dgm:prSet/>
      <dgm:spPr/>
      <dgm:t>
        <a:bodyPr/>
        <a:lstStyle/>
        <a:p>
          <a:endParaRPr lang="en-US"/>
        </a:p>
      </dgm:t>
    </dgm:pt>
    <dgm:pt modelId="{521D49F7-CDC1-4831-9EA2-58B7581E6E3B}">
      <dgm:prSet/>
      <dgm:spPr>
        <a:solidFill>
          <a:schemeClr val="bg1"/>
        </a:solidFill>
      </dgm:spPr>
      <dgm:t>
        <a:bodyPr/>
        <a:lstStyle/>
        <a:p>
          <a:r>
            <a:rPr lang="en-US" b="1" dirty="0" smtClean="0"/>
            <a:t>1900</a:t>
          </a:r>
          <a:endParaRPr lang="en-US" b="1" dirty="0"/>
        </a:p>
      </dgm:t>
    </dgm:pt>
    <dgm:pt modelId="{BAA2A5F6-9B89-4AC6-A3ED-859FCDA26ED6}" type="parTrans" cxnId="{F73D1AA3-9F95-4EDE-AD54-EDB7131A00E4}">
      <dgm:prSet/>
      <dgm:spPr/>
      <dgm:t>
        <a:bodyPr/>
        <a:lstStyle/>
        <a:p>
          <a:endParaRPr lang="en-US"/>
        </a:p>
      </dgm:t>
    </dgm:pt>
    <dgm:pt modelId="{FFD43D59-1817-47DD-83CE-18FFBED38568}" type="sibTrans" cxnId="{F73D1AA3-9F95-4EDE-AD54-EDB7131A00E4}">
      <dgm:prSet/>
      <dgm:spPr/>
      <dgm:t>
        <a:bodyPr/>
        <a:lstStyle/>
        <a:p>
          <a:endParaRPr lang="en-US"/>
        </a:p>
      </dgm:t>
    </dgm:pt>
    <dgm:pt modelId="{D908DBC1-C181-465F-9095-6C583086FD84}">
      <dgm:prSet/>
      <dgm:spPr>
        <a:solidFill>
          <a:schemeClr val="bg1"/>
        </a:solidFill>
      </dgm:spPr>
      <dgm:t>
        <a:bodyPr/>
        <a:lstStyle/>
        <a:p>
          <a:r>
            <a:rPr lang="en-US" b="1" dirty="0" smtClean="0"/>
            <a:t>1910</a:t>
          </a:r>
          <a:endParaRPr lang="en-US" b="1" dirty="0"/>
        </a:p>
      </dgm:t>
    </dgm:pt>
    <dgm:pt modelId="{6F6084A1-1E59-4A28-BAF7-2E91B54C5193}" type="parTrans" cxnId="{A0175A92-3874-4BFC-950A-FA16C0D1A0D9}">
      <dgm:prSet/>
      <dgm:spPr/>
      <dgm:t>
        <a:bodyPr/>
        <a:lstStyle/>
        <a:p>
          <a:endParaRPr lang="en-US"/>
        </a:p>
      </dgm:t>
    </dgm:pt>
    <dgm:pt modelId="{99949E26-2EE4-4D7E-9377-06F403A37A61}" type="sibTrans" cxnId="{A0175A92-3874-4BFC-950A-FA16C0D1A0D9}">
      <dgm:prSet/>
      <dgm:spPr/>
      <dgm:t>
        <a:bodyPr/>
        <a:lstStyle/>
        <a:p>
          <a:endParaRPr lang="en-US"/>
        </a:p>
      </dgm:t>
    </dgm:pt>
    <dgm:pt modelId="{B13BACD1-9C48-47DA-BFC6-B3F6A6DDE168}">
      <dgm:prSet/>
      <dgm:spPr>
        <a:solidFill>
          <a:schemeClr val="bg1"/>
        </a:solidFill>
      </dgm:spPr>
      <dgm:t>
        <a:bodyPr/>
        <a:lstStyle/>
        <a:p>
          <a:r>
            <a:rPr lang="en-US" b="1" dirty="0" smtClean="0"/>
            <a:t>1920</a:t>
          </a:r>
          <a:endParaRPr lang="en-US" b="1" dirty="0"/>
        </a:p>
      </dgm:t>
    </dgm:pt>
    <dgm:pt modelId="{D2066493-CBA8-43E9-AABE-62C3F796F847}" type="parTrans" cxnId="{DEF31889-C255-40EF-9519-804F8CF52309}">
      <dgm:prSet/>
      <dgm:spPr/>
      <dgm:t>
        <a:bodyPr/>
        <a:lstStyle/>
        <a:p>
          <a:endParaRPr lang="en-US"/>
        </a:p>
      </dgm:t>
    </dgm:pt>
    <dgm:pt modelId="{390F610F-B180-4169-8D5D-47D91938D2FA}" type="sibTrans" cxnId="{DEF31889-C255-40EF-9519-804F8CF52309}">
      <dgm:prSet/>
      <dgm:spPr/>
      <dgm:t>
        <a:bodyPr/>
        <a:lstStyle/>
        <a:p>
          <a:endParaRPr lang="en-US"/>
        </a:p>
      </dgm:t>
    </dgm:pt>
    <dgm:pt modelId="{37D0F60A-539D-4999-8891-99515BCCACEC}">
      <dgm:prSet/>
      <dgm:spPr>
        <a:solidFill>
          <a:schemeClr val="bg1"/>
        </a:solidFill>
      </dgm:spPr>
      <dgm:t>
        <a:bodyPr/>
        <a:lstStyle/>
        <a:p>
          <a:r>
            <a:rPr lang="en-US" b="1" dirty="0" smtClean="0"/>
            <a:t>1930</a:t>
          </a:r>
          <a:endParaRPr lang="en-US" b="1" dirty="0"/>
        </a:p>
      </dgm:t>
    </dgm:pt>
    <dgm:pt modelId="{0BD5238C-9E49-41B8-8496-C405B44EFDF1}" type="parTrans" cxnId="{3519C750-5C02-4BE2-8AF9-E99CA1CDAD71}">
      <dgm:prSet/>
      <dgm:spPr/>
      <dgm:t>
        <a:bodyPr/>
        <a:lstStyle/>
        <a:p>
          <a:endParaRPr lang="en-US"/>
        </a:p>
      </dgm:t>
    </dgm:pt>
    <dgm:pt modelId="{B83B72A1-245A-423B-B006-58FB33D1258E}" type="sibTrans" cxnId="{3519C750-5C02-4BE2-8AF9-E99CA1CDAD71}">
      <dgm:prSet/>
      <dgm:spPr/>
      <dgm:t>
        <a:bodyPr/>
        <a:lstStyle/>
        <a:p>
          <a:endParaRPr lang="en-US"/>
        </a:p>
      </dgm:t>
    </dgm:pt>
    <dgm:pt modelId="{9649284B-7B99-4472-8023-DE66FE3E1EC2}">
      <dgm:prSet/>
      <dgm:spPr>
        <a:solidFill>
          <a:schemeClr val="bg1"/>
        </a:solidFill>
      </dgm:spPr>
      <dgm:t>
        <a:bodyPr/>
        <a:lstStyle/>
        <a:p>
          <a:r>
            <a:rPr lang="en-US" b="1" dirty="0" smtClean="0"/>
            <a:t>1940</a:t>
          </a:r>
          <a:endParaRPr lang="en-US" b="1" dirty="0"/>
        </a:p>
      </dgm:t>
    </dgm:pt>
    <dgm:pt modelId="{5A630BEF-8999-46EB-AF44-03C66BC9D05F}" type="parTrans" cxnId="{DC372E40-15AA-4F82-A7BA-A9FD403044FF}">
      <dgm:prSet/>
      <dgm:spPr/>
      <dgm:t>
        <a:bodyPr/>
        <a:lstStyle/>
        <a:p>
          <a:endParaRPr lang="en-US"/>
        </a:p>
      </dgm:t>
    </dgm:pt>
    <dgm:pt modelId="{C774B2D0-D2C0-4969-88C8-504C92E6B02E}" type="sibTrans" cxnId="{DC372E40-15AA-4F82-A7BA-A9FD403044FF}">
      <dgm:prSet/>
      <dgm:spPr/>
      <dgm:t>
        <a:bodyPr/>
        <a:lstStyle/>
        <a:p>
          <a:endParaRPr lang="en-US"/>
        </a:p>
      </dgm:t>
    </dgm:pt>
    <dgm:pt modelId="{28D38480-8551-4AD9-81E6-926F4A2ADD44}">
      <dgm:prSet/>
      <dgm:spPr>
        <a:solidFill>
          <a:schemeClr val="bg1"/>
        </a:solidFill>
      </dgm:spPr>
      <dgm:t>
        <a:bodyPr/>
        <a:lstStyle/>
        <a:p>
          <a:r>
            <a:rPr lang="en-US" b="1" dirty="0" smtClean="0"/>
            <a:t>1950</a:t>
          </a:r>
          <a:endParaRPr lang="en-US" b="1" dirty="0"/>
        </a:p>
      </dgm:t>
    </dgm:pt>
    <dgm:pt modelId="{C0B789AA-713E-4534-9670-F600D15FFF2A}" type="parTrans" cxnId="{B9A35F02-4B7B-4646-8B41-9FCE00FC07AA}">
      <dgm:prSet/>
      <dgm:spPr/>
      <dgm:t>
        <a:bodyPr/>
        <a:lstStyle/>
        <a:p>
          <a:endParaRPr lang="en-US"/>
        </a:p>
      </dgm:t>
    </dgm:pt>
    <dgm:pt modelId="{8D15749D-32EE-4FFA-BA77-94D657D51480}" type="sibTrans" cxnId="{B9A35F02-4B7B-4646-8B41-9FCE00FC07AA}">
      <dgm:prSet/>
      <dgm:spPr/>
      <dgm:t>
        <a:bodyPr/>
        <a:lstStyle/>
        <a:p>
          <a:endParaRPr lang="en-US"/>
        </a:p>
      </dgm:t>
    </dgm:pt>
    <dgm:pt modelId="{383E6FDA-F16D-4DC1-BA89-6214EBF62B28}">
      <dgm:prSet/>
      <dgm:spPr/>
      <dgm:t>
        <a:bodyPr/>
        <a:lstStyle/>
        <a:p>
          <a:r>
            <a:rPr lang="en-US" b="1" dirty="0" smtClean="0"/>
            <a:t>1970</a:t>
          </a:r>
          <a:endParaRPr lang="en-US" b="1" dirty="0"/>
        </a:p>
      </dgm:t>
    </dgm:pt>
    <dgm:pt modelId="{A485BF7A-EE09-4E55-A14C-414275DC6F5E}" type="parTrans" cxnId="{2C0CBDC1-0F3E-4ECD-BE98-30A056B8A80A}">
      <dgm:prSet/>
      <dgm:spPr/>
      <dgm:t>
        <a:bodyPr/>
        <a:lstStyle/>
        <a:p>
          <a:endParaRPr lang="en-US"/>
        </a:p>
      </dgm:t>
    </dgm:pt>
    <dgm:pt modelId="{E2F4EB33-F0AA-4290-89EE-2C5063D521F1}" type="sibTrans" cxnId="{2C0CBDC1-0F3E-4ECD-BE98-30A056B8A80A}">
      <dgm:prSet/>
      <dgm:spPr/>
      <dgm:t>
        <a:bodyPr/>
        <a:lstStyle/>
        <a:p>
          <a:endParaRPr lang="en-US"/>
        </a:p>
      </dgm:t>
    </dgm:pt>
    <dgm:pt modelId="{36ACC8A3-79EA-4B68-9EC6-6F79DA82A815}">
      <dgm:prSet/>
      <dgm:spPr/>
      <dgm:t>
        <a:bodyPr/>
        <a:lstStyle/>
        <a:p>
          <a:r>
            <a:rPr lang="en-US" b="1" dirty="0" smtClean="0"/>
            <a:t>1980</a:t>
          </a:r>
          <a:endParaRPr lang="en-US" b="1" dirty="0"/>
        </a:p>
      </dgm:t>
    </dgm:pt>
    <dgm:pt modelId="{F451A5E3-91B3-49FD-9B14-5727AF76E6E3}" type="parTrans" cxnId="{7C5106B2-3EB1-4C4C-8F48-82083452AFC1}">
      <dgm:prSet/>
      <dgm:spPr/>
      <dgm:t>
        <a:bodyPr/>
        <a:lstStyle/>
        <a:p>
          <a:endParaRPr lang="en-US"/>
        </a:p>
      </dgm:t>
    </dgm:pt>
    <dgm:pt modelId="{1E716F74-15EB-4DB5-9778-8C47F22450CD}" type="sibTrans" cxnId="{7C5106B2-3EB1-4C4C-8F48-82083452AFC1}">
      <dgm:prSet/>
      <dgm:spPr/>
      <dgm:t>
        <a:bodyPr/>
        <a:lstStyle/>
        <a:p>
          <a:endParaRPr lang="en-US"/>
        </a:p>
      </dgm:t>
    </dgm:pt>
    <dgm:pt modelId="{A58AC033-4F87-4578-8695-8FE9AF3E6EE3}">
      <dgm:prSet/>
      <dgm:spPr/>
      <dgm:t>
        <a:bodyPr/>
        <a:lstStyle/>
        <a:p>
          <a:r>
            <a:rPr lang="en-US" b="1" dirty="0" smtClean="0"/>
            <a:t>1990</a:t>
          </a:r>
          <a:endParaRPr lang="en-US" b="1" dirty="0"/>
        </a:p>
      </dgm:t>
    </dgm:pt>
    <dgm:pt modelId="{9E8455E8-89B3-4085-B8BE-0061DFE77625}" type="parTrans" cxnId="{F2C78262-4BB4-4334-9221-44FF2FC8E9A8}">
      <dgm:prSet/>
      <dgm:spPr/>
      <dgm:t>
        <a:bodyPr/>
        <a:lstStyle/>
        <a:p>
          <a:endParaRPr lang="en-US"/>
        </a:p>
      </dgm:t>
    </dgm:pt>
    <dgm:pt modelId="{CB734DC7-056F-4654-8229-2EABD2DB0192}" type="sibTrans" cxnId="{F2C78262-4BB4-4334-9221-44FF2FC8E9A8}">
      <dgm:prSet/>
      <dgm:spPr/>
      <dgm:t>
        <a:bodyPr/>
        <a:lstStyle/>
        <a:p>
          <a:endParaRPr lang="en-US"/>
        </a:p>
      </dgm:t>
    </dgm:pt>
    <dgm:pt modelId="{6272488B-385D-4863-B568-31C09776848D}">
      <dgm:prSet/>
      <dgm:spPr/>
      <dgm:t>
        <a:bodyPr/>
        <a:lstStyle/>
        <a:p>
          <a:r>
            <a:rPr lang="en-US" b="1" dirty="0" smtClean="0"/>
            <a:t>2000</a:t>
          </a:r>
          <a:endParaRPr lang="en-US" b="1" dirty="0"/>
        </a:p>
      </dgm:t>
    </dgm:pt>
    <dgm:pt modelId="{6F305793-2AAD-448A-A260-A7AE85F88917}" type="parTrans" cxnId="{40C2F12D-4643-41AB-9D58-D87A92C94937}">
      <dgm:prSet/>
      <dgm:spPr/>
      <dgm:t>
        <a:bodyPr/>
        <a:lstStyle/>
        <a:p>
          <a:endParaRPr lang="en-US"/>
        </a:p>
      </dgm:t>
    </dgm:pt>
    <dgm:pt modelId="{F12764A9-7ED7-4FE1-982D-AFEC42DF9E5A}" type="sibTrans" cxnId="{40C2F12D-4643-41AB-9D58-D87A92C94937}">
      <dgm:prSet/>
      <dgm:spPr/>
      <dgm:t>
        <a:bodyPr/>
        <a:lstStyle/>
        <a:p>
          <a:endParaRPr lang="en-US"/>
        </a:p>
      </dgm:t>
    </dgm:pt>
    <dgm:pt modelId="{536339C8-00B8-4AC1-8B03-0CED785100B7}" type="pres">
      <dgm:prSet presAssocID="{467EEE83-CBE8-438D-87F2-050BFD5D5FA7}" presName="Name0" presStyleCnt="0">
        <dgm:presLayoutVars>
          <dgm:dir/>
          <dgm:animLvl val="lvl"/>
          <dgm:resizeHandles val="exact"/>
        </dgm:presLayoutVars>
      </dgm:prSet>
      <dgm:spPr/>
      <dgm:t>
        <a:bodyPr/>
        <a:lstStyle/>
        <a:p>
          <a:endParaRPr lang="en-US"/>
        </a:p>
      </dgm:t>
    </dgm:pt>
    <dgm:pt modelId="{F365D2A6-5BA5-4C34-A7CA-258558EE6832}" type="pres">
      <dgm:prSet presAssocID="{0FFEF3A8-3EE2-4D3F-B0F2-181CB99BBCAA}" presName="parTxOnly" presStyleLbl="node1" presStyleIdx="0" presStyleCnt="13" custAng="5400000" custScaleY="126646" custLinFactY="-339109" custLinFactNeighborX="3881" custLinFactNeighborY="-400000">
        <dgm:presLayoutVars>
          <dgm:chMax val="0"/>
          <dgm:chPref val="0"/>
          <dgm:bulletEnabled val="1"/>
        </dgm:presLayoutVars>
      </dgm:prSet>
      <dgm:spPr/>
      <dgm:t>
        <a:bodyPr/>
        <a:lstStyle/>
        <a:p>
          <a:endParaRPr lang="en-US"/>
        </a:p>
      </dgm:t>
    </dgm:pt>
    <dgm:pt modelId="{FF5109CE-04F2-4265-A946-54A8337DC369}" type="pres">
      <dgm:prSet presAssocID="{384D8C61-2031-48D5-90E5-D035698276F8}" presName="parTxOnlySpace" presStyleCnt="0"/>
      <dgm:spPr/>
    </dgm:pt>
    <dgm:pt modelId="{C74B6854-93B6-4071-9BEF-1222682C043D}" type="pres">
      <dgm:prSet presAssocID="{BD9C71CD-4688-4DC9-8A3F-31DDCDAE732F}" presName="parTxOnly" presStyleLbl="node1" presStyleIdx="1" presStyleCnt="13" custAng="5400000" custScaleY="126646" custLinFactX="-79612" custLinFactY="-200000" custLinFactNeighborX="-100000" custLinFactNeighborY="-285788">
        <dgm:presLayoutVars>
          <dgm:chMax val="0"/>
          <dgm:chPref val="0"/>
          <dgm:bulletEnabled val="1"/>
        </dgm:presLayoutVars>
      </dgm:prSet>
      <dgm:spPr/>
      <dgm:t>
        <a:bodyPr/>
        <a:lstStyle/>
        <a:p>
          <a:endParaRPr lang="en-US"/>
        </a:p>
      </dgm:t>
    </dgm:pt>
    <dgm:pt modelId="{D95DE067-F163-4DCF-AA9F-1DF4B8E294FF}" type="pres">
      <dgm:prSet presAssocID="{358AA4F4-B537-4FED-B46F-3BD785F2385F}" presName="parTxOnlySpace" presStyleCnt="0"/>
      <dgm:spPr/>
    </dgm:pt>
    <dgm:pt modelId="{D70FA405-8EAD-4767-AC22-91FBC7982BDB}" type="pres">
      <dgm:prSet presAssocID="{521D49F7-CDC1-4831-9EA2-58B7581E6E3B}" presName="parTxOnly" presStyleLbl="node1" presStyleIdx="2" presStyleCnt="13" custAng="5400000" custScaleY="126646" custLinFactX="-159612" custLinFactY="-100000" custLinFactNeighborX="-200000" custLinFactNeighborY="-132467">
        <dgm:presLayoutVars>
          <dgm:chMax val="0"/>
          <dgm:chPref val="0"/>
          <dgm:bulletEnabled val="1"/>
        </dgm:presLayoutVars>
      </dgm:prSet>
      <dgm:spPr/>
      <dgm:t>
        <a:bodyPr/>
        <a:lstStyle/>
        <a:p>
          <a:endParaRPr lang="en-US"/>
        </a:p>
      </dgm:t>
    </dgm:pt>
    <dgm:pt modelId="{C0F3A40F-4AF3-4DF8-AB35-4B48814B2032}" type="pres">
      <dgm:prSet presAssocID="{FFD43D59-1817-47DD-83CE-18FFBED38568}" presName="parTxOnlySpace" presStyleCnt="0"/>
      <dgm:spPr/>
    </dgm:pt>
    <dgm:pt modelId="{1AF7528E-4062-4D19-954F-6E1E45F5E236}" type="pres">
      <dgm:prSet presAssocID="{D908DBC1-C181-465F-9095-6C583086FD84}" presName="parTxOnly" presStyleLbl="node1" presStyleIdx="3" presStyleCnt="13" custAng="5400000" custScaleY="126646" custLinFactX="-239606" custLinFactNeighborX="-300000" custLinFactNeighborY="20853">
        <dgm:presLayoutVars>
          <dgm:chMax val="0"/>
          <dgm:chPref val="0"/>
          <dgm:bulletEnabled val="1"/>
        </dgm:presLayoutVars>
      </dgm:prSet>
      <dgm:spPr/>
      <dgm:t>
        <a:bodyPr/>
        <a:lstStyle/>
        <a:p>
          <a:endParaRPr lang="en-US"/>
        </a:p>
      </dgm:t>
    </dgm:pt>
    <dgm:pt modelId="{AF7DD5FF-B17E-4A40-89DB-9449471B59B5}" type="pres">
      <dgm:prSet presAssocID="{99949E26-2EE4-4D7E-9377-06F403A37A61}" presName="parTxOnlySpace" presStyleCnt="0"/>
      <dgm:spPr/>
    </dgm:pt>
    <dgm:pt modelId="{CF8722A6-1E7A-4413-A6EC-63161DA21280}" type="pres">
      <dgm:prSet presAssocID="{B13BACD1-9C48-47DA-BFC6-B3F6A6DDE168}" presName="parTxOnly" presStyleLbl="node1" presStyleIdx="4" presStyleCnt="13" custAng="5400000" custScaleY="126646" custLinFactX="-319612" custLinFactY="100000" custLinFactNeighborX="-400000" custLinFactNeighborY="199506">
        <dgm:presLayoutVars>
          <dgm:chMax val="0"/>
          <dgm:chPref val="0"/>
          <dgm:bulletEnabled val="1"/>
        </dgm:presLayoutVars>
      </dgm:prSet>
      <dgm:spPr/>
      <dgm:t>
        <a:bodyPr/>
        <a:lstStyle/>
        <a:p>
          <a:endParaRPr lang="en-US"/>
        </a:p>
      </dgm:t>
    </dgm:pt>
    <dgm:pt modelId="{48923792-7EE7-4804-B35C-B060D0E71352}" type="pres">
      <dgm:prSet presAssocID="{390F610F-B180-4169-8D5D-47D91938D2FA}" presName="parTxOnlySpace" presStyleCnt="0"/>
      <dgm:spPr/>
    </dgm:pt>
    <dgm:pt modelId="{A3775D5D-4B7B-49D1-A268-C93035410619}" type="pres">
      <dgm:prSet presAssocID="{37D0F60A-539D-4999-8891-99515BCCACEC}" presName="parTxOnly" presStyleLbl="node1" presStyleIdx="5" presStyleCnt="13" custAng="5400000" custScaleY="126646" custLinFactX="-400000" custLinFactY="278159" custLinFactNeighborX="-496118" custLinFactNeighborY="300000">
        <dgm:presLayoutVars>
          <dgm:chMax val="0"/>
          <dgm:chPref val="0"/>
          <dgm:bulletEnabled val="1"/>
        </dgm:presLayoutVars>
      </dgm:prSet>
      <dgm:spPr/>
      <dgm:t>
        <a:bodyPr/>
        <a:lstStyle/>
        <a:p>
          <a:endParaRPr lang="en-US"/>
        </a:p>
      </dgm:t>
    </dgm:pt>
    <dgm:pt modelId="{1C4466AE-5E69-4FCE-B88A-A6493EBD83E9}" type="pres">
      <dgm:prSet presAssocID="{B83B72A1-245A-423B-B006-58FB33D1258E}" presName="parTxOnlySpace" presStyleCnt="0"/>
      <dgm:spPr/>
    </dgm:pt>
    <dgm:pt modelId="{B14D1092-504E-49CB-90E1-B59A83DA1301}" type="pres">
      <dgm:prSet presAssocID="{9649284B-7B99-4472-8023-DE66FE3E1EC2}" presName="parTxOnly" presStyleLbl="node1" presStyleIdx="6" presStyleCnt="13" custScaleY="126646" custLinFactX="-423751" custLinFactY="376149" custLinFactNeighborX="-500000" custLinFactNeighborY="400000">
        <dgm:presLayoutVars>
          <dgm:chMax val="0"/>
          <dgm:chPref val="0"/>
          <dgm:bulletEnabled val="1"/>
        </dgm:presLayoutVars>
      </dgm:prSet>
      <dgm:spPr/>
      <dgm:t>
        <a:bodyPr/>
        <a:lstStyle/>
        <a:p>
          <a:endParaRPr lang="en-US"/>
        </a:p>
      </dgm:t>
    </dgm:pt>
    <dgm:pt modelId="{7CFF11BC-8502-47A0-AF3B-552C1599EE56}" type="pres">
      <dgm:prSet presAssocID="{C774B2D0-D2C0-4969-88C8-504C92E6B02E}" presName="parTxOnlySpace" presStyleCnt="0"/>
      <dgm:spPr/>
    </dgm:pt>
    <dgm:pt modelId="{5BE689AB-9FBE-4DAF-8C85-E7E8BF7E4FE4}" type="pres">
      <dgm:prSet presAssocID="{28D38480-8551-4AD9-81E6-926F4A2ADD44}" presName="parTxOnly" presStyleLbl="node1" presStyleIdx="7" presStyleCnt="13" custScaleY="126646" custLinFactX="-411753" custLinFactY="376149" custLinFactNeighborX="-500000" custLinFactNeighborY="400000">
        <dgm:presLayoutVars>
          <dgm:chMax val="0"/>
          <dgm:chPref val="0"/>
          <dgm:bulletEnabled val="1"/>
        </dgm:presLayoutVars>
      </dgm:prSet>
      <dgm:spPr/>
      <dgm:t>
        <a:bodyPr/>
        <a:lstStyle/>
        <a:p>
          <a:endParaRPr lang="en-US"/>
        </a:p>
      </dgm:t>
    </dgm:pt>
    <dgm:pt modelId="{5F02F484-0A16-4E79-AD4D-BDB46EE2955D}" type="pres">
      <dgm:prSet presAssocID="{8D15749D-32EE-4FFA-BA77-94D657D51480}" presName="parTxOnlySpace" presStyleCnt="0"/>
      <dgm:spPr/>
    </dgm:pt>
    <dgm:pt modelId="{35DC2812-F06C-41BB-97CD-1C155F2E22D9}" type="pres">
      <dgm:prSet presAssocID="{692E6598-5546-424C-9BDD-6BEE08C9B9AC}" presName="parTxOnly" presStyleLbl="node1" presStyleIdx="8" presStyleCnt="13" custScaleY="126646" custLinFactX="-401753" custLinFactY="369803" custLinFactNeighborX="-500000" custLinFactNeighborY="400000">
        <dgm:presLayoutVars>
          <dgm:chMax val="0"/>
          <dgm:chPref val="0"/>
          <dgm:bulletEnabled val="1"/>
        </dgm:presLayoutVars>
      </dgm:prSet>
      <dgm:spPr/>
      <dgm:t>
        <a:bodyPr/>
        <a:lstStyle/>
        <a:p>
          <a:endParaRPr lang="en-US"/>
        </a:p>
      </dgm:t>
    </dgm:pt>
    <dgm:pt modelId="{FA054CA0-703D-4013-93F3-A6ED86AC7AC8}" type="pres">
      <dgm:prSet presAssocID="{D7A4D25C-8296-436F-9D47-468A5970FCCF}" presName="parTxOnlySpace" presStyleCnt="0"/>
      <dgm:spPr/>
    </dgm:pt>
    <dgm:pt modelId="{C4B948A5-B522-42E4-9EFF-E9FCD084AE02}" type="pres">
      <dgm:prSet presAssocID="{383E6FDA-F16D-4DC1-BA89-6214EBF62B28}" presName="parTxOnly" presStyleLbl="node1" presStyleIdx="9" presStyleCnt="13" custScaleY="126646" custLinFactX="-400000" custLinFactY="369803" custLinFactNeighborX="-404248" custLinFactNeighborY="400000">
        <dgm:presLayoutVars>
          <dgm:chMax val="0"/>
          <dgm:chPref val="0"/>
          <dgm:bulletEnabled val="1"/>
        </dgm:presLayoutVars>
      </dgm:prSet>
      <dgm:spPr/>
      <dgm:t>
        <a:bodyPr/>
        <a:lstStyle/>
        <a:p>
          <a:endParaRPr lang="en-US"/>
        </a:p>
      </dgm:t>
    </dgm:pt>
    <dgm:pt modelId="{E345C77E-D1B1-45BC-9661-D56DA1ED55ED}" type="pres">
      <dgm:prSet presAssocID="{E2F4EB33-F0AA-4290-89EE-2C5063D521F1}" presName="parTxOnlySpace" presStyleCnt="0"/>
      <dgm:spPr/>
    </dgm:pt>
    <dgm:pt modelId="{BDD13D82-62BB-4A1D-B1DD-C9344D095749}" type="pres">
      <dgm:prSet presAssocID="{36ACC8A3-79EA-4B68-9EC6-6F79DA82A815}" presName="parTxOnly" presStyleLbl="node1" presStyleIdx="10" presStyleCnt="13" custScaleY="126646" custLinFactX="-389096" custLinFactY="369817" custLinFactNeighborX="-400000" custLinFactNeighborY="400000">
        <dgm:presLayoutVars>
          <dgm:chMax val="0"/>
          <dgm:chPref val="0"/>
          <dgm:bulletEnabled val="1"/>
        </dgm:presLayoutVars>
      </dgm:prSet>
      <dgm:spPr/>
      <dgm:t>
        <a:bodyPr/>
        <a:lstStyle/>
        <a:p>
          <a:endParaRPr lang="en-US"/>
        </a:p>
      </dgm:t>
    </dgm:pt>
    <dgm:pt modelId="{F0903D73-7DC4-4BB3-894C-8D2CDDEFB4F3}" type="pres">
      <dgm:prSet presAssocID="{1E716F74-15EB-4DB5-9778-8C47F22450CD}" presName="parTxOnlySpace" presStyleCnt="0"/>
      <dgm:spPr/>
    </dgm:pt>
    <dgm:pt modelId="{DA4D1201-60D3-4CAF-ACD0-9585456CC048}" type="pres">
      <dgm:prSet presAssocID="{A58AC033-4F87-4578-8695-8FE9AF3E6EE3}" presName="parTxOnly" presStyleLbl="node1" presStyleIdx="11" presStyleCnt="13" custScaleY="126646" custLinFactX="-376440" custLinFactY="369803" custLinFactNeighborX="-400000" custLinFactNeighborY="400000">
        <dgm:presLayoutVars>
          <dgm:chMax val="0"/>
          <dgm:chPref val="0"/>
          <dgm:bulletEnabled val="1"/>
        </dgm:presLayoutVars>
      </dgm:prSet>
      <dgm:spPr/>
      <dgm:t>
        <a:bodyPr/>
        <a:lstStyle/>
        <a:p>
          <a:endParaRPr lang="en-US"/>
        </a:p>
      </dgm:t>
    </dgm:pt>
    <dgm:pt modelId="{E252BFBE-F762-48F1-A05B-B4EB48869540}" type="pres">
      <dgm:prSet presAssocID="{CB734DC7-056F-4654-8229-2EABD2DB0192}" presName="parTxOnlySpace" presStyleCnt="0"/>
      <dgm:spPr/>
    </dgm:pt>
    <dgm:pt modelId="{82C26527-ADF8-4D43-A4C4-0BA78204CB7D}" type="pres">
      <dgm:prSet presAssocID="{6272488B-385D-4863-B568-31C09776848D}" presName="parTxOnly" presStyleLbl="node1" presStyleIdx="12" presStyleCnt="13" custScaleY="126646" custLinFactX="-356307" custLinFactY="369803" custLinFactNeighborX="-400000" custLinFactNeighborY="400000">
        <dgm:presLayoutVars>
          <dgm:chMax val="0"/>
          <dgm:chPref val="0"/>
          <dgm:bulletEnabled val="1"/>
        </dgm:presLayoutVars>
      </dgm:prSet>
      <dgm:spPr/>
      <dgm:t>
        <a:bodyPr/>
        <a:lstStyle/>
        <a:p>
          <a:endParaRPr lang="en-US"/>
        </a:p>
      </dgm:t>
    </dgm:pt>
  </dgm:ptLst>
  <dgm:cxnLst>
    <dgm:cxn modelId="{3519C750-5C02-4BE2-8AF9-E99CA1CDAD71}" srcId="{467EEE83-CBE8-438D-87F2-050BFD5D5FA7}" destId="{37D0F60A-539D-4999-8891-99515BCCACEC}" srcOrd="5" destOrd="0" parTransId="{0BD5238C-9E49-41B8-8496-C405B44EFDF1}" sibTransId="{B83B72A1-245A-423B-B006-58FB33D1258E}"/>
    <dgm:cxn modelId="{6AC4BAB2-296F-4A1E-BCCA-1B3833285CFC}" type="presOf" srcId="{467EEE83-CBE8-438D-87F2-050BFD5D5FA7}" destId="{536339C8-00B8-4AC1-8B03-0CED785100B7}" srcOrd="0" destOrd="0" presId="urn:microsoft.com/office/officeart/2005/8/layout/chevron1"/>
    <dgm:cxn modelId="{40C2F12D-4643-41AB-9D58-D87A92C94937}" srcId="{467EEE83-CBE8-438D-87F2-050BFD5D5FA7}" destId="{6272488B-385D-4863-B568-31C09776848D}" srcOrd="12" destOrd="0" parTransId="{6F305793-2AAD-448A-A260-A7AE85F88917}" sibTransId="{F12764A9-7ED7-4FE1-982D-AFEC42DF9E5A}"/>
    <dgm:cxn modelId="{DEF31889-C255-40EF-9519-804F8CF52309}" srcId="{467EEE83-CBE8-438D-87F2-050BFD5D5FA7}" destId="{B13BACD1-9C48-47DA-BFC6-B3F6A6DDE168}" srcOrd="4" destOrd="0" parTransId="{D2066493-CBA8-43E9-AABE-62C3F796F847}" sibTransId="{390F610F-B180-4169-8D5D-47D91938D2FA}"/>
    <dgm:cxn modelId="{5770BF2E-6B8D-408E-B1E1-D85798462D16}" type="presOf" srcId="{D908DBC1-C181-465F-9095-6C583086FD84}" destId="{1AF7528E-4062-4D19-954F-6E1E45F5E236}" srcOrd="0" destOrd="0" presId="urn:microsoft.com/office/officeart/2005/8/layout/chevron1"/>
    <dgm:cxn modelId="{909BD9B3-87EF-413B-8DFF-672C65FAE616}" type="presOf" srcId="{37D0F60A-539D-4999-8891-99515BCCACEC}" destId="{A3775D5D-4B7B-49D1-A268-C93035410619}" srcOrd="0" destOrd="0" presId="urn:microsoft.com/office/officeart/2005/8/layout/chevron1"/>
    <dgm:cxn modelId="{F2C78262-4BB4-4334-9221-44FF2FC8E9A8}" srcId="{467EEE83-CBE8-438D-87F2-050BFD5D5FA7}" destId="{A58AC033-4F87-4578-8695-8FE9AF3E6EE3}" srcOrd="11" destOrd="0" parTransId="{9E8455E8-89B3-4085-B8BE-0061DFE77625}" sibTransId="{CB734DC7-056F-4654-8229-2EABD2DB0192}"/>
    <dgm:cxn modelId="{8FC1557E-DFC2-4F5D-985C-654222A64113}" type="presOf" srcId="{9649284B-7B99-4472-8023-DE66FE3E1EC2}" destId="{B14D1092-504E-49CB-90E1-B59A83DA1301}" srcOrd="0" destOrd="0" presId="urn:microsoft.com/office/officeart/2005/8/layout/chevron1"/>
    <dgm:cxn modelId="{A0175A92-3874-4BFC-950A-FA16C0D1A0D9}" srcId="{467EEE83-CBE8-438D-87F2-050BFD5D5FA7}" destId="{D908DBC1-C181-465F-9095-6C583086FD84}" srcOrd="3" destOrd="0" parTransId="{6F6084A1-1E59-4A28-BAF7-2E91B54C5193}" sibTransId="{99949E26-2EE4-4D7E-9377-06F403A37A61}"/>
    <dgm:cxn modelId="{014A0CDA-15F7-443A-9320-989470FED59D}" type="presOf" srcId="{383E6FDA-F16D-4DC1-BA89-6214EBF62B28}" destId="{C4B948A5-B522-42E4-9EFF-E9FCD084AE02}" srcOrd="0" destOrd="0" presId="urn:microsoft.com/office/officeart/2005/8/layout/chevron1"/>
    <dgm:cxn modelId="{F8F135F4-37F2-4E45-B65F-123116609642}" type="presOf" srcId="{6272488B-385D-4863-B568-31C09776848D}" destId="{82C26527-ADF8-4D43-A4C4-0BA78204CB7D}" srcOrd="0" destOrd="0" presId="urn:microsoft.com/office/officeart/2005/8/layout/chevron1"/>
    <dgm:cxn modelId="{FF669C59-8A04-469F-9FAE-F333E04FF8AE}" type="presOf" srcId="{BD9C71CD-4688-4DC9-8A3F-31DDCDAE732F}" destId="{C74B6854-93B6-4071-9BEF-1222682C043D}" srcOrd="0" destOrd="0" presId="urn:microsoft.com/office/officeart/2005/8/layout/chevron1"/>
    <dgm:cxn modelId="{BC55A4CD-FB65-41BB-8FD1-E8ECB2E46DCE}" type="presOf" srcId="{A58AC033-4F87-4578-8695-8FE9AF3E6EE3}" destId="{DA4D1201-60D3-4CAF-ACD0-9585456CC048}" srcOrd="0" destOrd="0" presId="urn:microsoft.com/office/officeart/2005/8/layout/chevron1"/>
    <dgm:cxn modelId="{F73D1AA3-9F95-4EDE-AD54-EDB7131A00E4}" srcId="{467EEE83-CBE8-438D-87F2-050BFD5D5FA7}" destId="{521D49F7-CDC1-4831-9EA2-58B7581E6E3B}" srcOrd="2" destOrd="0" parTransId="{BAA2A5F6-9B89-4AC6-A3ED-859FCDA26ED6}" sibTransId="{FFD43D59-1817-47DD-83CE-18FFBED38568}"/>
    <dgm:cxn modelId="{3E56E0B5-0DF1-44C2-A027-AE11F3CB7D4D}" srcId="{467EEE83-CBE8-438D-87F2-050BFD5D5FA7}" destId="{BD9C71CD-4688-4DC9-8A3F-31DDCDAE732F}" srcOrd="1" destOrd="0" parTransId="{7BB26C19-BC98-4F39-BCCD-F85BCE6ED75D}" sibTransId="{358AA4F4-B537-4FED-B46F-3BD785F2385F}"/>
    <dgm:cxn modelId="{8EF0AAF5-4E51-45CB-B077-BED902C345D6}" srcId="{467EEE83-CBE8-438D-87F2-050BFD5D5FA7}" destId="{0FFEF3A8-3EE2-4D3F-B0F2-181CB99BBCAA}" srcOrd="0" destOrd="0" parTransId="{1802CAB5-88DC-4C3F-96A5-7C461B6153A3}" sibTransId="{384D8C61-2031-48D5-90E5-D035698276F8}"/>
    <dgm:cxn modelId="{B9A35F02-4B7B-4646-8B41-9FCE00FC07AA}" srcId="{467EEE83-CBE8-438D-87F2-050BFD5D5FA7}" destId="{28D38480-8551-4AD9-81E6-926F4A2ADD44}" srcOrd="7" destOrd="0" parTransId="{C0B789AA-713E-4534-9670-F600D15FFF2A}" sibTransId="{8D15749D-32EE-4FFA-BA77-94D657D51480}"/>
    <dgm:cxn modelId="{01116E65-FE08-4E15-8F28-C7E8599F69FB}" type="presOf" srcId="{0FFEF3A8-3EE2-4D3F-B0F2-181CB99BBCAA}" destId="{F365D2A6-5BA5-4C34-A7CA-258558EE6832}" srcOrd="0" destOrd="0" presId="urn:microsoft.com/office/officeart/2005/8/layout/chevron1"/>
    <dgm:cxn modelId="{2C0CBDC1-0F3E-4ECD-BE98-30A056B8A80A}" srcId="{467EEE83-CBE8-438D-87F2-050BFD5D5FA7}" destId="{383E6FDA-F16D-4DC1-BA89-6214EBF62B28}" srcOrd="9" destOrd="0" parTransId="{A485BF7A-EE09-4E55-A14C-414275DC6F5E}" sibTransId="{E2F4EB33-F0AA-4290-89EE-2C5063D521F1}"/>
    <dgm:cxn modelId="{6BC91AD9-5F06-48FA-B92A-DBF27D62C6FF}" type="presOf" srcId="{36ACC8A3-79EA-4B68-9EC6-6F79DA82A815}" destId="{BDD13D82-62BB-4A1D-B1DD-C9344D095749}" srcOrd="0" destOrd="0" presId="urn:microsoft.com/office/officeart/2005/8/layout/chevron1"/>
    <dgm:cxn modelId="{DC372E40-15AA-4F82-A7BA-A9FD403044FF}" srcId="{467EEE83-CBE8-438D-87F2-050BFD5D5FA7}" destId="{9649284B-7B99-4472-8023-DE66FE3E1EC2}" srcOrd="6" destOrd="0" parTransId="{5A630BEF-8999-46EB-AF44-03C66BC9D05F}" sibTransId="{C774B2D0-D2C0-4969-88C8-504C92E6B02E}"/>
    <dgm:cxn modelId="{EFC3A564-F83F-4DDA-9C79-D2D04C993EA3}" type="presOf" srcId="{521D49F7-CDC1-4831-9EA2-58B7581E6E3B}" destId="{D70FA405-8EAD-4767-AC22-91FBC7982BDB}" srcOrd="0" destOrd="0" presId="urn:microsoft.com/office/officeart/2005/8/layout/chevron1"/>
    <dgm:cxn modelId="{B7A3D32E-E530-4E41-B1D1-749B65CBEB41}" type="presOf" srcId="{692E6598-5546-424C-9BDD-6BEE08C9B9AC}" destId="{35DC2812-F06C-41BB-97CD-1C155F2E22D9}" srcOrd="0" destOrd="0" presId="urn:microsoft.com/office/officeart/2005/8/layout/chevron1"/>
    <dgm:cxn modelId="{0158E954-E270-4ECF-80CA-A72D11DDF7BB}" type="presOf" srcId="{28D38480-8551-4AD9-81E6-926F4A2ADD44}" destId="{5BE689AB-9FBE-4DAF-8C85-E7E8BF7E4FE4}" srcOrd="0" destOrd="0" presId="urn:microsoft.com/office/officeart/2005/8/layout/chevron1"/>
    <dgm:cxn modelId="{7C5106B2-3EB1-4C4C-8F48-82083452AFC1}" srcId="{467EEE83-CBE8-438D-87F2-050BFD5D5FA7}" destId="{36ACC8A3-79EA-4B68-9EC6-6F79DA82A815}" srcOrd="10" destOrd="0" parTransId="{F451A5E3-91B3-49FD-9B14-5727AF76E6E3}" sibTransId="{1E716F74-15EB-4DB5-9778-8C47F22450CD}"/>
    <dgm:cxn modelId="{265D75DD-EA5B-45AF-8D7E-B8C6D5EC78A1}" type="presOf" srcId="{B13BACD1-9C48-47DA-BFC6-B3F6A6DDE168}" destId="{CF8722A6-1E7A-4413-A6EC-63161DA21280}" srcOrd="0" destOrd="0" presId="urn:microsoft.com/office/officeart/2005/8/layout/chevron1"/>
    <dgm:cxn modelId="{AB6F56B3-5B31-4C09-BE0A-E4FA25F73A23}" srcId="{467EEE83-CBE8-438D-87F2-050BFD5D5FA7}" destId="{692E6598-5546-424C-9BDD-6BEE08C9B9AC}" srcOrd="8" destOrd="0" parTransId="{F7237244-B886-41C9-850C-CCE588AA61FA}" sibTransId="{D7A4D25C-8296-436F-9D47-468A5970FCCF}"/>
    <dgm:cxn modelId="{C99BC8F7-2A97-4921-8CFE-EB6CC44AE642}" type="presParOf" srcId="{536339C8-00B8-4AC1-8B03-0CED785100B7}" destId="{F365D2A6-5BA5-4C34-A7CA-258558EE6832}" srcOrd="0" destOrd="0" presId="urn:microsoft.com/office/officeart/2005/8/layout/chevron1"/>
    <dgm:cxn modelId="{73B70CC9-D54F-4A52-A821-95128CC1AF44}" type="presParOf" srcId="{536339C8-00B8-4AC1-8B03-0CED785100B7}" destId="{FF5109CE-04F2-4265-A946-54A8337DC369}" srcOrd="1" destOrd="0" presId="urn:microsoft.com/office/officeart/2005/8/layout/chevron1"/>
    <dgm:cxn modelId="{B28003D0-4C0F-420F-BF19-B158D764C881}" type="presParOf" srcId="{536339C8-00B8-4AC1-8B03-0CED785100B7}" destId="{C74B6854-93B6-4071-9BEF-1222682C043D}" srcOrd="2" destOrd="0" presId="urn:microsoft.com/office/officeart/2005/8/layout/chevron1"/>
    <dgm:cxn modelId="{647C3AE7-22B1-460B-A480-637A4D1DF0AA}" type="presParOf" srcId="{536339C8-00B8-4AC1-8B03-0CED785100B7}" destId="{D95DE067-F163-4DCF-AA9F-1DF4B8E294FF}" srcOrd="3" destOrd="0" presId="urn:microsoft.com/office/officeart/2005/8/layout/chevron1"/>
    <dgm:cxn modelId="{91BF2F35-933D-4F40-B62C-90B3987BED0A}" type="presParOf" srcId="{536339C8-00B8-4AC1-8B03-0CED785100B7}" destId="{D70FA405-8EAD-4767-AC22-91FBC7982BDB}" srcOrd="4" destOrd="0" presId="urn:microsoft.com/office/officeart/2005/8/layout/chevron1"/>
    <dgm:cxn modelId="{373D2151-FCE8-4B2B-8EC3-A02FCDAAB6F4}" type="presParOf" srcId="{536339C8-00B8-4AC1-8B03-0CED785100B7}" destId="{C0F3A40F-4AF3-4DF8-AB35-4B48814B2032}" srcOrd="5" destOrd="0" presId="urn:microsoft.com/office/officeart/2005/8/layout/chevron1"/>
    <dgm:cxn modelId="{B82E5FFC-92CA-4695-B67A-CE7E0AC9A9DD}" type="presParOf" srcId="{536339C8-00B8-4AC1-8B03-0CED785100B7}" destId="{1AF7528E-4062-4D19-954F-6E1E45F5E236}" srcOrd="6" destOrd="0" presId="urn:microsoft.com/office/officeart/2005/8/layout/chevron1"/>
    <dgm:cxn modelId="{17D8BB38-B584-4E73-A53B-2351BBAEB4E7}" type="presParOf" srcId="{536339C8-00B8-4AC1-8B03-0CED785100B7}" destId="{AF7DD5FF-B17E-4A40-89DB-9449471B59B5}" srcOrd="7" destOrd="0" presId="urn:microsoft.com/office/officeart/2005/8/layout/chevron1"/>
    <dgm:cxn modelId="{BB5F1225-9804-4A73-BF1D-635BBFA75C7E}" type="presParOf" srcId="{536339C8-00B8-4AC1-8B03-0CED785100B7}" destId="{CF8722A6-1E7A-4413-A6EC-63161DA21280}" srcOrd="8" destOrd="0" presId="urn:microsoft.com/office/officeart/2005/8/layout/chevron1"/>
    <dgm:cxn modelId="{F5D9D6A7-8F25-4714-B12D-F7196A6AA7E9}" type="presParOf" srcId="{536339C8-00B8-4AC1-8B03-0CED785100B7}" destId="{48923792-7EE7-4804-B35C-B060D0E71352}" srcOrd="9" destOrd="0" presId="urn:microsoft.com/office/officeart/2005/8/layout/chevron1"/>
    <dgm:cxn modelId="{D9D83FB8-DB04-4B70-97DC-26BBE557F7A9}" type="presParOf" srcId="{536339C8-00B8-4AC1-8B03-0CED785100B7}" destId="{A3775D5D-4B7B-49D1-A268-C93035410619}" srcOrd="10" destOrd="0" presId="urn:microsoft.com/office/officeart/2005/8/layout/chevron1"/>
    <dgm:cxn modelId="{1364D4C7-9CB2-483A-A544-D2E603CC9D6C}" type="presParOf" srcId="{536339C8-00B8-4AC1-8B03-0CED785100B7}" destId="{1C4466AE-5E69-4FCE-B88A-A6493EBD83E9}" srcOrd="11" destOrd="0" presId="urn:microsoft.com/office/officeart/2005/8/layout/chevron1"/>
    <dgm:cxn modelId="{FB508789-2FE6-4F5C-A8CC-65E385D4878C}" type="presParOf" srcId="{536339C8-00B8-4AC1-8B03-0CED785100B7}" destId="{B14D1092-504E-49CB-90E1-B59A83DA1301}" srcOrd="12" destOrd="0" presId="urn:microsoft.com/office/officeart/2005/8/layout/chevron1"/>
    <dgm:cxn modelId="{C8C5A577-FE2E-4D3C-A58F-7CECFBE885B8}" type="presParOf" srcId="{536339C8-00B8-4AC1-8B03-0CED785100B7}" destId="{7CFF11BC-8502-47A0-AF3B-552C1599EE56}" srcOrd="13" destOrd="0" presId="urn:microsoft.com/office/officeart/2005/8/layout/chevron1"/>
    <dgm:cxn modelId="{3B3486D7-7DCA-411D-BC9B-E2BDB5B91375}" type="presParOf" srcId="{536339C8-00B8-4AC1-8B03-0CED785100B7}" destId="{5BE689AB-9FBE-4DAF-8C85-E7E8BF7E4FE4}" srcOrd="14" destOrd="0" presId="urn:microsoft.com/office/officeart/2005/8/layout/chevron1"/>
    <dgm:cxn modelId="{36289845-F380-4C8A-B0EE-3BD6A5A9EB3D}" type="presParOf" srcId="{536339C8-00B8-4AC1-8B03-0CED785100B7}" destId="{5F02F484-0A16-4E79-AD4D-BDB46EE2955D}" srcOrd="15" destOrd="0" presId="urn:microsoft.com/office/officeart/2005/8/layout/chevron1"/>
    <dgm:cxn modelId="{B7D87F5E-DB52-4EAE-9966-2039ECB61D75}" type="presParOf" srcId="{536339C8-00B8-4AC1-8B03-0CED785100B7}" destId="{35DC2812-F06C-41BB-97CD-1C155F2E22D9}" srcOrd="16" destOrd="0" presId="urn:microsoft.com/office/officeart/2005/8/layout/chevron1"/>
    <dgm:cxn modelId="{3A31DD19-D68C-40FD-99BF-9E27B1433270}" type="presParOf" srcId="{536339C8-00B8-4AC1-8B03-0CED785100B7}" destId="{FA054CA0-703D-4013-93F3-A6ED86AC7AC8}" srcOrd="17" destOrd="0" presId="urn:microsoft.com/office/officeart/2005/8/layout/chevron1"/>
    <dgm:cxn modelId="{C8FAD250-2EC2-49C0-8F4B-B4DCDFD37100}" type="presParOf" srcId="{536339C8-00B8-4AC1-8B03-0CED785100B7}" destId="{C4B948A5-B522-42E4-9EFF-E9FCD084AE02}" srcOrd="18" destOrd="0" presId="urn:microsoft.com/office/officeart/2005/8/layout/chevron1"/>
    <dgm:cxn modelId="{002C0E60-CDAF-4A22-9C65-57A2A46BE167}" type="presParOf" srcId="{536339C8-00B8-4AC1-8B03-0CED785100B7}" destId="{E345C77E-D1B1-45BC-9661-D56DA1ED55ED}" srcOrd="19" destOrd="0" presId="urn:microsoft.com/office/officeart/2005/8/layout/chevron1"/>
    <dgm:cxn modelId="{2279A388-4B2F-4C58-B5D5-ACC703B7594A}" type="presParOf" srcId="{536339C8-00B8-4AC1-8B03-0CED785100B7}" destId="{BDD13D82-62BB-4A1D-B1DD-C9344D095749}" srcOrd="20" destOrd="0" presId="urn:microsoft.com/office/officeart/2005/8/layout/chevron1"/>
    <dgm:cxn modelId="{E4DCC822-B235-4219-BA3C-D158711B93B1}" type="presParOf" srcId="{536339C8-00B8-4AC1-8B03-0CED785100B7}" destId="{F0903D73-7DC4-4BB3-894C-8D2CDDEFB4F3}" srcOrd="21" destOrd="0" presId="urn:microsoft.com/office/officeart/2005/8/layout/chevron1"/>
    <dgm:cxn modelId="{AF77AA94-0CD5-4BA5-8783-50705EF71C97}" type="presParOf" srcId="{536339C8-00B8-4AC1-8B03-0CED785100B7}" destId="{DA4D1201-60D3-4CAF-ACD0-9585456CC048}" srcOrd="22" destOrd="0" presId="urn:microsoft.com/office/officeart/2005/8/layout/chevron1"/>
    <dgm:cxn modelId="{A40B4B7D-B14F-4BD2-B017-A4A4AE98FEC7}" type="presParOf" srcId="{536339C8-00B8-4AC1-8B03-0CED785100B7}" destId="{E252BFBE-F762-48F1-A05B-B4EB48869540}" srcOrd="23" destOrd="0" presId="urn:microsoft.com/office/officeart/2005/8/layout/chevron1"/>
    <dgm:cxn modelId="{DFCBDF30-12AF-4E47-B223-D8A171E1DAF3}" type="presParOf" srcId="{536339C8-00B8-4AC1-8B03-0CED785100B7}" destId="{82C26527-ADF8-4D43-A4C4-0BA78204CB7D}" srcOrd="2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467EEE83-CBE8-438D-87F2-050BFD5D5FA7}" type="doc">
      <dgm:prSet loTypeId="urn:microsoft.com/office/officeart/2005/8/layout/chevron1" loCatId="process" qsTypeId="urn:microsoft.com/office/officeart/2005/8/quickstyle/3d3" qsCatId="3D" csTypeId="urn:microsoft.com/office/officeart/2005/8/colors/accent0_2" csCatId="mainScheme" phldr="1"/>
      <dgm:spPr/>
      <dgm:t>
        <a:bodyPr/>
        <a:lstStyle/>
        <a:p>
          <a:endParaRPr lang="en-US"/>
        </a:p>
      </dgm:t>
    </dgm:pt>
    <dgm:pt modelId="{0FFEF3A8-3EE2-4D3F-B0F2-181CB99BBCAA}">
      <dgm:prSet phldrT="[Text]"/>
      <dgm:spPr>
        <a:solidFill>
          <a:schemeClr val="bg1"/>
        </a:solidFill>
      </dgm:spPr>
      <dgm:t>
        <a:bodyPr/>
        <a:lstStyle/>
        <a:p>
          <a:r>
            <a:rPr lang="en-US" b="1" dirty="0" smtClean="0"/>
            <a:t>1880</a:t>
          </a:r>
          <a:endParaRPr lang="en-US" b="1" dirty="0"/>
        </a:p>
      </dgm:t>
    </dgm:pt>
    <dgm:pt modelId="{1802CAB5-88DC-4C3F-96A5-7C461B6153A3}" type="parTrans" cxnId="{8EF0AAF5-4E51-45CB-B077-BED902C345D6}">
      <dgm:prSet/>
      <dgm:spPr/>
      <dgm:t>
        <a:bodyPr/>
        <a:lstStyle/>
        <a:p>
          <a:endParaRPr lang="en-US"/>
        </a:p>
      </dgm:t>
    </dgm:pt>
    <dgm:pt modelId="{384D8C61-2031-48D5-90E5-D035698276F8}" type="sibTrans" cxnId="{8EF0AAF5-4E51-45CB-B077-BED902C345D6}">
      <dgm:prSet/>
      <dgm:spPr/>
      <dgm:t>
        <a:bodyPr/>
        <a:lstStyle/>
        <a:p>
          <a:endParaRPr lang="en-US"/>
        </a:p>
      </dgm:t>
    </dgm:pt>
    <dgm:pt modelId="{BD9C71CD-4688-4DC9-8A3F-31DDCDAE732F}">
      <dgm:prSet phldrT="[Text]"/>
      <dgm:spPr>
        <a:solidFill>
          <a:schemeClr val="bg1"/>
        </a:solidFill>
      </dgm:spPr>
      <dgm:t>
        <a:bodyPr/>
        <a:lstStyle/>
        <a:p>
          <a:r>
            <a:rPr lang="en-US" b="1" dirty="0" smtClean="0"/>
            <a:t>1890</a:t>
          </a:r>
          <a:endParaRPr lang="en-US" b="1" dirty="0"/>
        </a:p>
      </dgm:t>
    </dgm:pt>
    <dgm:pt modelId="{7BB26C19-BC98-4F39-BCCD-F85BCE6ED75D}" type="parTrans" cxnId="{3E56E0B5-0DF1-44C2-A027-AE11F3CB7D4D}">
      <dgm:prSet/>
      <dgm:spPr/>
      <dgm:t>
        <a:bodyPr/>
        <a:lstStyle/>
        <a:p>
          <a:endParaRPr lang="en-US"/>
        </a:p>
      </dgm:t>
    </dgm:pt>
    <dgm:pt modelId="{358AA4F4-B537-4FED-B46F-3BD785F2385F}" type="sibTrans" cxnId="{3E56E0B5-0DF1-44C2-A027-AE11F3CB7D4D}">
      <dgm:prSet/>
      <dgm:spPr/>
      <dgm:t>
        <a:bodyPr/>
        <a:lstStyle/>
        <a:p>
          <a:endParaRPr lang="en-US"/>
        </a:p>
      </dgm:t>
    </dgm:pt>
    <dgm:pt modelId="{692E6598-5546-424C-9BDD-6BEE08C9B9AC}">
      <dgm:prSet phldrT="[Text]"/>
      <dgm:spPr>
        <a:solidFill>
          <a:srgbClr val="FFFF00"/>
        </a:solidFill>
      </dgm:spPr>
      <dgm:t>
        <a:bodyPr/>
        <a:lstStyle/>
        <a:p>
          <a:r>
            <a:rPr lang="en-US" b="1" dirty="0" smtClean="0"/>
            <a:t>1960</a:t>
          </a:r>
          <a:endParaRPr lang="en-US" b="1" dirty="0"/>
        </a:p>
      </dgm:t>
    </dgm:pt>
    <dgm:pt modelId="{F7237244-B886-41C9-850C-CCE588AA61FA}" type="parTrans" cxnId="{AB6F56B3-5B31-4C09-BE0A-E4FA25F73A23}">
      <dgm:prSet/>
      <dgm:spPr/>
      <dgm:t>
        <a:bodyPr/>
        <a:lstStyle/>
        <a:p>
          <a:endParaRPr lang="en-US"/>
        </a:p>
      </dgm:t>
    </dgm:pt>
    <dgm:pt modelId="{D7A4D25C-8296-436F-9D47-468A5970FCCF}" type="sibTrans" cxnId="{AB6F56B3-5B31-4C09-BE0A-E4FA25F73A23}">
      <dgm:prSet/>
      <dgm:spPr/>
      <dgm:t>
        <a:bodyPr/>
        <a:lstStyle/>
        <a:p>
          <a:endParaRPr lang="en-US"/>
        </a:p>
      </dgm:t>
    </dgm:pt>
    <dgm:pt modelId="{521D49F7-CDC1-4831-9EA2-58B7581E6E3B}">
      <dgm:prSet/>
      <dgm:spPr>
        <a:solidFill>
          <a:schemeClr val="bg1"/>
        </a:solidFill>
      </dgm:spPr>
      <dgm:t>
        <a:bodyPr/>
        <a:lstStyle/>
        <a:p>
          <a:r>
            <a:rPr lang="en-US" b="1" dirty="0" smtClean="0"/>
            <a:t>1900</a:t>
          </a:r>
          <a:endParaRPr lang="en-US" b="1" dirty="0"/>
        </a:p>
      </dgm:t>
    </dgm:pt>
    <dgm:pt modelId="{BAA2A5F6-9B89-4AC6-A3ED-859FCDA26ED6}" type="parTrans" cxnId="{F73D1AA3-9F95-4EDE-AD54-EDB7131A00E4}">
      <dgm:prSet/>
      <dgm:spPr/>
      <dgm:t>
        <a:bodyPr/>
        <a:lstStyle/>
        <a:p>
          <a:endParaRPr lang="en-US"/>
        </a:p>
      </dgm:t>
    </dgm:pt>
    <dgm:pt modelId="{FFD43D59-1817-47DD-83CE-18FFBED38568}" type="sibTrans" cxnId="{F73D1AA3-9F95-4EDE-AD54-EDB7131A00E4}">
      <dgm:prSet/>
      <dgm:spPr/>
      <dgm:t>
        <a:bodyPr/>
        <a:lstStyle/>
        <a:p>
          <a:endParaRPr lang="en-US"/>
        </a:p>
      </dgm:t>
    </dgm:pt>
    <dgm:pt modelId="{D908DBC1-C181-465F-9095-6C583086FD84}">
      <dgm:prSet/>
      <dgm:spPr>
        <a:solidFill>
          <a:schemeClr val="bg1"/>
        </a:solidFill>
      </dgm:spPr>
      <dgm:t>
        <a:bodyPr/>
        <a:lstStyle/>
        <a:p>
          <a:r>
            <a:rPr lang="en-US" b="1" dirty="0" smtClean="0"/>
            <a:t>1910</a:t>
          </a:r>
          <a:endParaRPr lang="en-US" b="1" dirty="0"/>
        </a:p>
      </dgm:t>
    </dgm:pt>
    <dgm:pt modelId="{6F6084A1-1E59-4A28-BAF7-2E91B54C5193}" type="parTrans" cxnId="{A0175A92-3874-4BFC-950A-FA16C0D1A0D9}">
      <dgm:prSet/>
      <dgm:spPr/>
      <dgm:t>
        <a:bodyPr/>
        <a:lstStyle/>
        <a:p>
          <a:endParaRPr lang="en-US"/>
        </a:p>
      </dgm:t>
    </dgm:pt>
    <dgm:pt modelId="{99949E26-2EE4-4D7E-9377-06F403A37A61}" type="sibTrans" cxnId="{A0175A92-3874-4BFC-950A-FA16C0D1A0D9}">
      <dgm:prSet/>
      <dgm:spPr/>
      <dgm:t>
        <a:bodyPr/>
        <a:lstStyle/>
        <a:p>
          <a:endParaRPr lang="en-US"/>
        </a:p>
      </dgm:t>
    </dgm:pt>
    <dgm:pt modelId="{B13BACD1-9C48-47DA-BFC6-B3F6A6DDE168}">
      <dgm:prSet/>
      <dgm:spPr>
        <a:solidFill>
          <a:schemeClr val="bg1"/>
        </a:solidFill>
      </dgm:spPr>
      <dgm:t>
        <a:bodyPr/>
        <a:lstStyle/>
        <a:p>
          <a:r>
            <a:rPr lang="en-US" b="1" dirty="0" smtClean="0"/>
            <a:t>1920</a:t>
          </a:r>
          <a:endParaRPr lang="en-US" b="1" dirty="0"/>
        </a:p>
      </dgm:t>
    </dgm:pt>
    <dgm:pt modelId="{D2066493-CBA8-43E9-AABE-62C3F796F847}" type="parTrans" cxnId="{DEF31889-C255-40EF-9519-804F8CF52309}">
      <dgm:prSet/>
      <dgm:spPr/>
      <dgm:t>
        <a:bodyPr/>
        <a:lstStyle/>
        <a:p>
          <a:endParaRPr lang="en-US"/>
        </a:p>
      </dgm:t>
    </dgm:pt>
    <dgm:pt modelId="{390F610F-B180-4169-8D5D-47D91938D2FA}" type="sibTrans" cxnId="{DEF31889-C255-40EF-9519-804F8CF52309}">
      <dgm:prSet/>
      <dgm:spPr/>
      <dgm:t>
        <a:bodyPr/>
        <a:lstStyle/>
        <a:p>
          <a:endParaRPr lang="en-US"/>
        </a:p>
      </dgm:t>
    </dgm:pt>
    <dgm:pt modelId="{37D0F60A-539D-4999-8891-99515BCCACEC}">
      <dgm:prSet/>
      <dgm:spPr>
        <a:solidFill>
          <a:schemeClr val="bg1"/>
        </a:solidFill>
      </dgm:spPr>
      <dgm:t>
        <a:bodyPr/>
        <a:lstStyle/>
        <a:p>
          <a:r>
            <a:rPr lang="en-US" b="1" dirty="0" smtClean="0"/>
            <a:t>1930</a:t>
          </a:r>
          <a:endParaRPr lang="en-US" b="1" dirty="0"/>
        </a:p>
      </dgm:t>
    </dgm:pt>
    <dgm:pt modelId="{0BD5238C-9E49-41B8-8496-C405B44EFDF1}" type="parTrans" cxnId="{3519C750-5C02-4BE2-8AF9-E99CA1CDAD71}">
      <dgm:prSet/>
      <dgm:spPr/>
      <dgm:t>
        <a:bodyPr/>
        <a:lstStyle/>
        <a:p>
          <a:endParaRPr lang="en-US"/>
        </a:p>
      </dgm:t>
    </dgm:pt>
    <dgm:pt modelId="{B83B72A1-245A-423B-B006-58FB33D1258E}" type="sibTrans" cxnId="{3519C750-5C02-4BE2-8AF9-E99CA1CDAD71}">
      <dgm:prSet/>
      <dgm:spPr/>
      <dgm:t>
        <a:bodyPr/>
        <a:lstStyle/>
        <a:p>
          <a:endParaRPr lang="en-US"/>
        </a:p>
      </dgm:t>
    </dgm:pt>
    <dgm:pt modelId="{9649284B-7B99-4472-8023-DE66FE3E1EC2}">
      <dgm:prSet/>
      <dgm:spPr>
        <a:solidFill>
          <a:schemeClr val="bg1"/>
        </a:solidFill>
      </dgm:spPr>
      <dgm:t>
        <a:bodyPr/>
        <a:lstStyle/>
        <a:p>
          <a:r>
            <a:rPr lang="en-US" b="1" dirty="0" smtClean="0"/>
            <a:t>1940</a:t>
          </a:r>
          <a:endParaRPr lang="en-US" b="1" dirty="0"/>
        </a:p>
      </dgm:t>
    </dgm:pt>
    <dgm:pt modelId="{5A630BEF-8999-46EB-AF44-03C66BC9D05F}" type="parTrans" cxnId="{DC372E40-15AA-4F82-A7BA-A9FD403044FF}">
      <dgm:prSet/>
      <dgm:spPr/>
      <dgm:t>
        <a:bodyPr/>
        <a:lstStyle/>
        <a:p>
          <a:endParaRPr lang="en-US"/>
        </a:p>
      </dgm:t>
    </dgm:pt>
    <dgm:pt modelId="{C774B2D0-D2C0-4969-88C8-504C92E6B02E}" type="sibTrans" cxnId="{DC372E40-15AA-4F82-A7BA-A9FD403044FF}">
      <dgm:prSet/>
      <dgm:spPr/>
      <dgm:t>
        <a:bodyPr/>
        <a:lstStyle/>
        <a:p>
          <a:endParaRPr lang="en-US"/>
        </a:p>
      </dgm:t>
    </dgm:pt>
    <dgm:pt modelId="{28D38480-8551-4AD9-81E6-926F4A2ADD44}">
      <dgm:prSet/>
      <dgm:spPr>
        <a:solidFill>
          <a:schemeClr val="bg1"/>
        </a:solidFill>
      </dgm:spPr>
      <dgm:t>
        <a:bodyPr/>
        <a:lstStyle/>
        <a:p>
          <a:r>
            <a:rPr lang="en-US" b="1" dirty="0" smtClean="0"/>
            <a:t>1950</a:t>
          </a:r>
          <a:endParaRPr lang="en-US" b="1" dirty="0"/>
        </a:p>
      </dgm:t>
    </dgm:pt>
    <dgm:pt modelId="{C0B789AA-713E-4534-9670-F600D15FFF2A}" type="parTrans" cxnId="{B9A35F02-4B7B-4646-8B41-9FCE00FC07AA}">
      <dgm:prSet/>
      <dgm:spPr/>
      <dgm:t>
        <a:bodyPr/>
        <a:lstStyle/>
        <a:p>
          <a:endParaRPr lang="en-US"/>
        </a:p>
      </dgm:t>
    </dgm:pt>
    <dgm:pt modelId="{8D15749D-32EE-4FFA-BA77-94D657D51480}" type="sibTrans" cxnId="{B9A35F02-4B7B-4646-8B41-9FCE00FC07AA}">
      <dgm:prSet/>
      <dgm:spPr/>
      <dgm:t>
        <a:bodyPr/>
        <a:lstStyle/>
        <a:p>
          <a:endParaRPr lang="en-US"/>
        </a:p>
      </dgm:t>
    </dgm:pt>
    <dgm:pt modelId="{383E6FDA-F16D-4DC1-BA89-6214EBF62B28}">
      <dgm:prSet/>
      <dgm:spPr/>
      <dgm:t>
        <a:bodyPr/>
        <a:lstStyle/>
        <a:p>
          <a:r>
            <a:rPr lang="en-US" b="1" dirty="0" smtClean="0"/>
            <a:t>1970</a:t>
          </a:r>
          <a:endParaRPr lang="en-US" b="1" dirty="0"/>
        </a:p>
      </dgm:t>
    </dgm:pt>
    <dgm:pt modelId="{A485BF7A-EE09-4E55-A14C-414275DC6F5E}" type="parTrans" cxnId="{2C0CBDC1-0F3E-4ECD-BE98-30A056B8A80A}">
      <dgm:prSet/>
      <dgm:spPr/>
      <dgm:t>
        <a:bodyPr/>
        <a:lstStyle/>
        <a:p>
          <a:endParaRPr lang="en-US"/>
        </a:p>
      </dgm:t>
    </dgm:pt>
    <dgm:pt modelId="{E2F4EB33-F0AA-4290-89EE-2C5063D521F1}" type="sibTrans" cxnId="{2C0CBDC1-0F3E-4ECD-BE98-30A056B8A80A}">
      <dgm:prSet/>
      <dgm:spPr/>
      <dgm:t>
        <a:bodyPr/>
        <a:lstStyle/>
        <a:p>
          <a:endParaRPr lang="en-US"/>
        </a:p>
      </dgm:t>
    </dgm:pt>
    <dgm:pt modelId="{36ACC8A3-79EA-4B68-9EC6-6F79DA82A815}">
      <dgm:prSet/>
      <dgm:spPr/>
      <dgm:t>
        <a:bodyPr/>
        <a:lstStyle/>
        <a:p>
          <a:r>
            <a:rPr lang="en-US" b="1" dirty="0" smtClean="0"/>
            <a:t>1980</a:t>
          </a:r>
          <a:endParaRPr lang="en-US" b="1" dirty="0"/>
        </a:p>
      </dgm:t>
    </dgm:pt>
    <dgm:pt modelId="{F451A5E3-91B3-49FD-9B14-5727AF76E6E3}" type="parTrans" cxnId="{7C5106B2-3EB1-4C4C-8F48-82083452AFC1}">
      <dgm:prSet/>
      <dgm:spPr/>
      <dgm:t>
        <a:bodyPr/>
        <a:lstStyle/>
        <a:p>
          <a:endParaRPr lang="en-US"/>
        </a:p>
      </dgm:t>
    </dgm:pt>
    <dgm:pt modelId="{1E716F74-15EB-4DB5-9778-8C47F22450CD}" type="sibTrans" cxnId="{7C5106B2-3EB1-4C4C-8F48-82083452AFC1}">
      <dgm:prSet/>
      <dgm:spPr/>
      <dgm:t>
        <a:bodyPr/>
        <a:lstStyle/>
        <a:p>
          <a:endParaRPr lang="en-US"/>
        </a:p>
      </dgm:t>
    </dgm:pt>
    <dgm:pt modelId="{A58AC033-4F87-4578-8695-8FE9AF3E6EE3}">
      <dgm:prSet/>
      <dgm:spPr/>
      <dgm:t>
        <a:bodyPr/>
        <a:lstStyle/>
        <a:p>
          <a:r>
            <a:rPr lang="en-US" b="1" dirty="0" smtClean="0"/>
            <a:t>1990</a:t>
          </a:r>
          <a:endParaRPr lang="en-US" b="1" dirty="0"/>
        </a:p>
      </dgm:t>
    </dgm:pt>
    <dgm:pt modelId="{9E8455E8-89B3-4085-B8BE-0061DFE77625}" type="parTrans" cxnId="{F2C78262-4BB4-4334-9221-44FF2FC8E9A8}">
      <dgm:prSet/>
      <dgm:spPr/>
      <dgm:t>
        <a:bodyPr/>
        <a:lstStyle/>
        <a:p>
          <a:endParaRPr lang="en-US"/>
        </a:p>
      </dgm:t>
    </dgm:pt>
    <dgm:pt modelId="{CB734DC7-056F-4654-8229-2EABD2DB0192}" type="sibTrans" cxnId="{F2C78262-4BB4-4334-9221-44FF2FC8E9A8}">
      <dgm:prSet/>
      <dgm:spPr/>
      <dgm:t>
        <a:bodyPr/>
        <a:lstStyle/>
        <a:p>
          <a:endParaRPr lang="en-US"/>
        </a:p>
      </dgm:t>
    </dgm:pt>
    <dgm:pt modelId="{6272488B-385D-4863-B568-31C09776848D}">
      <dgm:prSet/>
      <dgm:spPr/>
      <dgm:t>
        <a:bodyPr/>
        <a:lstStyle/>
        <a:p>
          <a:r>
            <a:rPr lang="en-US" b="1" dirty="0" smtClean="0"/>
            <a:t>2000</a:t>
          </a:r>
          <a:endParaRPr lang="en-US" b="1" dirty="0"/>
        </a:p>
      </dgm:t>
    </dgm:pt>
    <dgm:pt modelId="{6F305793-2AAD-448A-A260-A7AE85F88917}" type="parTrans" cxnId="{40C2F12D-4643-41AB-9D58-D87A92C94937}">
      <dgm:prSet/>
      <dgm:spPr/>
      <dgm:t>
        <a:bodyPr/>
        <a:lstStyle/>
        <a:p>
          <a:endParaRPr lang="en-US"/>
        </a:p>
      </dgm:t>
    </dgm:pt>
    <dgm:pt modelId="{F12764A9-7ED7-4FE1-982D-AFEC42DF9E5A}" type="sibTrans" cxnId="{40C2F12D-4643-41AB-9D58-D87A92C94937}">
      <dgm:prSet/>
      <dgm:spPr/>
      <dgm:t>
        <a:bodyPr/>
        <a:lstStyle/>
        <a:p>
          <a:endParaRPr lang="en-US"/>
        </a:p>
      </dgm:t>
    </dgm:pt>
    <dgm:pt modelId="{536339C8-00B8-4AC1-8B03-0CED785100B7}" type="pres">
      <dgm:prSet presAssocID="{467EEE83-CBE8-438D-87F2-050BFD5D5FA7}" presName="Name0" presStyleCnt="0">
        <dgm:presLayoutVars>
          <dgm:dir/>
          <dgm:animLvl val="lvl"/>
          <dgm:resizeHandles val="exact"/>
        </dgm:presLayoutVars>
      </dgm:prSet>
      <dgm:spPr/>
      <dgm:t>
        <a:bodyPr/>
        <a:lstStyle/>
        <a:p>
          <a:endParaRPr lang="en-US"/>
        </a:p>
      </dgm:t>
    </dgm:pt>
    <dgm:pt modelId="{F365D2A6-5BA5-4C34-A7CA-258558EE6832}" type="pres">
      <dgm:prSet presAssocID="{0FFEF3A8-3EE2-4D3F-B0F2-181CB99BBCAA}" presName="parTxOnly" presStyleLbl="node1" presStyleIdx="0" presStyleCnt="13" custAng="5400000" custScaleY="126646" custLinFactY="-339109" custLinFactNeighborX="3881" custLinFactNeighborY="-400000">
        <dgm:presLayoutVars>
          <dgm:chMax val="0"/>
          <dgm:chPref val="0"/>
          <dgm:bulletEnabled val="1"/>
        </dgm:presLayoutVars>
      </dgm:prSet>
      <dgm:spPr/>
      <dgm:t>
        <a:bodyPr/>
        <a:lstStyle/>
        <a:p>
          <a:endParaRPr lang="en-US"/>
        </a:p>
      </dgm:t>
    </dgm:pt>
    <dgm:pt modelId="{FF5109CE-04F2-4265-A946-54A8337DC369}" type="pres">
      <dgm:prSet presAssocID="{384D8C61-2031-48D5-90E5-D035698276F8}" presName="parTxOnlySpace" presStyleCnt="0"/>
      <dgm:spPr/>
    </dgm:pt>
    <dgm:pt modelId="{C74B6854-93B6-4071-9BEF-1222682C043D}" type="pres">
      <dgm:prSet presAssocID="{BD9C71CD-4688-4DC9-8A3F-31DDCDAE732F}" presName="parTxOnly" presStyleLbl="node1" presStyleIdx="1" presStyleCnt="13" custAng="5400000" custScaleY="126646" custLinFactX="-79612" custLinFactY="-200000" custLinFactNeighborX="-100000" custLinFactNeighborY="-285788">
        <dgm:presLayoutVars>
          <dgm:chMax val="0"/>
          <dgm:chPref val="0"/>
          <dgm:bulletEnabled val="1"/>
        </dgm:presLayoutVars>
      </dgm:prSet>
      <dgm:spPr/>
      <dgm:t>
        <a:bodyPr/>
        <a:lstStyle/>
        <a:p>
          <a:endParaRPr lang="en-US"/>
        </a:p>
      </dgm:t>
    </dgm:pt>
    <dgm:pt modelId="{D95DE067-F163-4DCF-AA9F-1DF4B8E294FF}" type="pres">
      <dgm:prSet presAssocID="{358AA4F4-B537-4FED-B46F-3BD785F2385F}" presName="parTxOnlySpace" presStyleCnt="0"/>
      <dgm:spPr/>
    </dgm:pt>
    <dgm:pt modelId="{D70FA405-8EAD-4767-AC22-91FBC7982BDB}" type="pres">
      <dgm:prSet presAssocID="{521D49F7-CDC1-4831-9EA2-58B7581E6E3B}" presName="parTxOnly" presStyleLbl="node1" presStyleIdx="2" presStyleCnt="13" custAng="5400000" custScaleY="126646" custLinFactX="-159612" custLinFactY="-100000" custLinFactNeighborX="-200000" custLinFactNeighborY="-132467">
        <dgm:presLayoutVars>
          <dgm:chMax val="0"/>
          <dgm:chPref val="0"/>
          <dgm:bulletEnabled val="1"/>
        </dgm:presLayoutVars>
      </dgm:prSet>
      <dgm:spPr/>
      <dgm:t>
        <a:bodyPr/>
        <a:lstStyle/>
        <a:p>
          <a:endParaRPr lang="en-US"/>
        </a:p>
      </dgm:t>
    </dgm:pt>
    <dgm:pt modelId="{C0F3A40F-4AF3-4DF8-AB35-4B48814B2032}" type="pres">
      <dgm:prSet presAssocID="{FFD43D59-1817-47DD-83CE-18FFBED38568}" presName="parTxOnlySpace" presStyleCnt="0"/>
      <dgm:spPr/>
    </dgm:pt>
    <dgm:pt modelId="{1AF7528E-4062-4D19-954F-6E1E45F5E236}" type="pres">
      <dgm:prSet presAssocID="{D908DBC1-C181-465F-9095-6C583086FD84}" presName="parTxOnly" presStyleLbl="node1" presStyleIdx="3" presStyleCnt="13" custAng="5400000" custScaleY="126646" custLinFactX="-239606" custLinFactNeighborX="-300000" custLinFactNeighborY="20853">
        <dgm:presLayoutVars>
          <dgm:chMax val="0"/>
          <dgm:chPref val="0"/>
          <dgm:bulletEnabled val="1"/>
        </dgm:presLayoutVars>
      </dgm:prSet>
      <dgm:spPr/>
      <dgm:t>
        <a:bodyPr/>
        <a:lstStyle/>
        <a:p>
          <a:endParaRPr lang="en-US"/>
        </a:p>
      </dgm:t>
    </dgm:pt>
    <dgm:pt modelId="{AF7DD5FF-B17E-4A40-89DB-9449471B59B5}" type="pres">
      <dgm:prSet presAssocID="{99949E26-2EE4-4D7E-9377-06F403A37A61}" presName="parTxOnlySpace" presStyleCnt="0"/>
      <dgm:spPr/>
    </dgm:pt>
    <dgm:pt modelId="{CF8722A6-1E7A-4413-A6EC-63161DA21280}" type="pres">
      <dgm:prSet presAssocID="{B13BACD1-9C48-47DA-BFC6-B3F6A6DDE168}" presName="parTxOnly" presStyleLbl="node1" presStyleIdx="4" presStyleCnt="13" custAng="5400000" custScaleY="126646" custLinFactX="-319612" custLinFactY="100000" custLinFactNeighborX="-400000" custLinFactNeighborY="199506">
        <dgm:presLayoutVars>
          <dgm:chMax val="0"/>
          <dgm:chPref val="0"/>
          <dgm:bulletEnabled val="1"/>
        </dgm:presLayoutVars>
      </dgm:prSet>
      <dgm:spPr/>
      <dgm:t>
        <a:bodyPr/>
        <a:lstStyle/>
        <a:p>
          <a:endParaRPr lang="en-US"/>
        </a:p>
      </dgm:t>
    </dgm:pt>
    <dgm:pt modelId="{48923792-7EE7-4804-B35C-B060D0E71352}" type="pres">
      <dgm:prSet presAssocID="{390F610F-B180-4169-8D5D-47D91938D2FA}" presName="parTxOnlySpace" presStyleCnt="0"/>
      <dgm:spPr/>
    </dgm:pt>
    <dgm:pt modelId="{A3775D5D-4B7B-49D1-A268-C93035410619}" type="pres">
      <dgm:prSet presAssocID="{37D0F60A-539D-4999-8891-99515BCCACEC}" presName="parTxOnly" presStyleLbl="node1" presStyleIdx="5" presStyleCnt="13" custAng="5400000" custScaleY="126646" custLinFactX="-400000" custLinFactY="278159" custLinFactNeighborX="-496118" custLinFactNeighborY="300000">
        <dgm:presLayoutVars>
          <dgm:chMax val="0"/>
          <dgm:chPref val="0"/>
          <dgm:bulletEnabled val="1"/>
        </dgm:presLayoutVars>
      </dgm:prSet>
      <dgm:spPr/>
      <dgm:t>
        <a:bodyPr/>
        <a:lstStyle/>
        <a:p>
          <a:endParaRPr lang="en-US"/>
        </a:p>
      </dgm:t>
    </dgm:pt>
    <dgm:pt modelId="{1C4466AE-5E69-4FCE-B88A-A6493EBD83E9}" type="pres">
      <dgm:prSet presAssocID="{B83B72A1-245A-423B-B006-58FB33D1258E}" presName="parTxOnlySpace" presStyleCnt="0"/>
      <dgm:spPr/>
    </dgm:pt>
    <dgm:pt modelId="{B14D1092-504E-49CB-90E1-B59A83DA1301}" type="pres">
      <dgm:prSet presAssocID="{9649284B-7B99-4472-8023-DE66FE3E1EC2}" presName="parTxOnly" presStyleLbl="node1" presStyleIdx="6" presStyleCnt="13" custScaleY="126646" custLinFactX="-423751" custLinFactY="376149" custLinFactNeighborX="-500000" custLinFactNeighborY="400000">
        <dgm:presLayoutVars>
          <dgm:chMax val="0"/>
          <dgm:chPref val="0"/>
          <dgm:bulletEnabled val="1"/>
        </dgm:presLayoutVars>
      </dgm:prSet>
      <dgm:spPr/>
      <dgm:t>
        <a:bodyPr/>
        <a:lstStyle/>
        <a:p>
          <a:endParaRPr lang="en-US"/>
        </a:p>
      </dgm:t>
    </dgm:pt>
    <dgm:pt modelId="{7CFF11BC-8502-47A0-AF3B-552C1599EE56}" type="pres">
      <dgm:prSet presAssocID="{C774B2D0-D2C0-4969-88C8-504C92E6B02E}" presName="parTxOnlySpace" presStyleCnt="0"/>
      <dgm:spPr/>
    </dgm:pt>
    <dgm:pt modelId="{5BE689AB-9FBE-4DAF-8C85-E7E8BF7E4FE4}" type="pres">
      <dgm:prSet presAssocID="{28D38480-8551-4AD9-81E6-926F4A2ADD44}" presName="parTxOnly" presStyleLbl="node1" presStyleIdx="7" presStyleCnt="13" custScaleY="126646" custLinFactX="-411753" custLinFactY="376149" custLinFactNeighborX="-500000" custLinFactNeighborY="400000">
        <dgm:presLayoutVars>
          <dgm:chMax val="0"/>
          <dgm:chPref val="0"/>
          <dgm:bulletEnabled val="1"/>
        </dgm:presLayoutVars>
      </dgm:prSet>
      <dgm:spPr/>
      <dgm:t>
        <a:bodyPr/>
        <a:lstStyle/>
        <a:p>
          <a:endParaRPr lang="en-US"/>
        </a:p>
      </dgm:t>
    </dgm:pt>
    <dgm:pt modelId="{5F02F484-0A16-4E79-AD4D-BDB46EE2955D}" type="pres">
      <dgm:prSet presAssocID="{8D15749D-32EE-4FFA-BA77-94D657D51480}" presName="parTxOnlySpace" presStyleCnt="0"/>
      <dgm:spPr/>
    </dgm:pt>
    <dgm:pt modelId="{35DC2812-F06C-41BB-97CD-1C155F2E22D9}" type="pres">
      <dgm:prSet presAssocID="{692E6598-5546-424C-9BDD-6BEE08C9B9AC}" presName="parTxOnly" presStyleLbl="node1" presStyleIdx="8" presStyleCnt="13" custScaleY="126646" custLinFactX="-401753" custLinFactY="369803" custLinFactNeighborX="-500000" custLinFactNeighborY="400000">
        <dgm:presLayoutVars>
          <dgm:chMax val="0"/>
          <dgm:chPref val="0"/>
          <dgm:bulletEnabled val="1"/>
        </dgm:presLayoutVars>
      </dgm:prSet>
      <dgm:spPr/>
      <dgm:t>
        <a:bodyPr/>
        <a:lstStyle/>
        <a:p>
          <a:endParaRPr lang="en-US"/>
        </a:p>
      </dgm:t>
    </dgm:pt>
    <dgm:pt modelId="{FA054CA0-703D-4013-93F3-A6ED86AC7AC8}" type="pres">
      <dgm:prSet presAssocID="{D7A4D25C-8296-436F-9D47-468A5970FCCF}" presName="parTxOnlySpace" presStyleCnt="0"/>
      <dgm:spPr/>
    </dgm:pt>
    <dgm:pt modelId="{C4B948A5-B522-42E4-9EFF-E9FCD084AE02}" type="pres">
      <dgm:prSet presAssocID="{383E6FDA-F16D-4DC1-BA89-6214EBF62B28}" presName="parTxOnly" presStyleLbl="node1" presStyleIdx="9" presStyleCnt="13" custScaleY="126646" custLinFactX="-400000" custLinFactY="369803" custLinFactNeighborX="-404248" custLinFactNeighborY="400000">
        <dgm:presLayoutVars>
          <dgm:chMax val="0"/>
          <dgm:chPref val="0"/>
          <dgm:bulletEnabled val="1"/>
        </dgm:presLayoutVars>
      </dgm:prSet>
      <dgm:spPr/>
      <dgm:t>
        <a:bodyPr/>
        <a:lstStyle/>
        <a:p>
          <a:endParaRPr lang="en-US"/>
        </a:p>
      </dgm:t>
    </dgm:pt>
    <dgm:pt modelId="{E345C77E-D1B1-45BC-9661-D56DA1ED55ED}" type="pres">
      <dgm:prSet presAssocID="{E2F4EB33-F0AA-4290-89EE-2C5063D521F1}" presName="parTxOnlySpace" presStyleCnt="0"/>
      <dgm:spPr/>
    </dgm:pt>
    <dgm:pt modelId="{BDD13D82-62BB-4A1D-B1DD-C9344D095749}" type="pres">
      <dgm:prSet presAssocID="{36ACC8A3-79EA-4B68-9EC6-6F79DA82A815}" presName="parTxOnly" presStyleLbl="node1" presStyleIdx="10" presStyleCnt="13" custScaleY="126646" custLinFactX="-389096" custLinFactY="369817" custLinFactNeighborX="-400000" custLinFactNeighborY="400000">
        <dgm:presLayoutVars>
          <dgm:chMax val="0"/>
          <dgm:chPref val="0"/>
          <dgm:bulletEnabled val="1"/>
        </dgm:presLayoutVars>
      </dgm:prSet>
      <dgm:spPr/>
      <dgm:t>
        <a:bodyPr/>
        <a:lstStyle/>
        <a:p>
          <a:endParaRPr lang="en-US"/>
        </a:p>
      </dgm:t>
    </dgm:pt>
    <dgm:pt modelId="{F0903D73-7DC4-4BB3-894C-8D2CDDEFB4F3}" type="pres">
      <dgm:prSet presAssocID="{1E716F74-15EB-4DB5-9778-8C47F22450CD}" presName="parTxOnlySpace" presStyleCnt="0"/>
      <dgm:spPr/>
    </dgm:pt>
    <dgm:pt modelId="{DA4D1201-60D3-4CAF-ACD0-9585456CC048}" type="pres">
      <dgm:prSet presAssocID="{A58AC033-4F87-4578-8695-8FE9AF3E6EE3}" presName="parTxOnly" presStyleLbl="node1" presStyleIdx="11" presStyleCnt="13" custScaleY="126646" custLinFactX="-376440" custLinFactY="369803" custLinFactNeighborX="-400000" custLinFactNeighborY="400000">
        <dgm:presLayoutVars>
          <dgm:chMax val="0"/>
          <dgm:chPref val="0"/>
          <dgm:bulletEnabled val="1"/>
        </dgm:presLayoutVars>
      </dgm:prSet>
      <dgm:spPr/>
      <dgm:t>
        <a:bodyPr/>
        <a:lstStyle/>
        <a:p>
          <a:endParaRPr lang="en-US"/>
        </a:p>
      </dgm:t>
    </dgm:pt>
    <dgm:pt modelId="{E252BFBE-F762-48F1-A05B-B4EB48869540}" type="pres">
      <dgm:prSet presAssocID="{CB734DC7-056F-4654-8229-2EABD2DB0192}" presName="parTxOnlySpace" presStyleCnt="0"/>
      <dgm:spPr/>
    </dgm:pt>
    <dgm:pt modelId="{82C26527-ADF8-4D43-A4C4-0BA78204CB7D}" type="pres">
      <dgm:prSet presAssocID="{6272488B-385D-4863-B568-31C09776848D}" presName="parTxOnly" presStyleLbl="node1" presStyleIdx="12" presStyleCnt="13" custScaleY="126646" custLinFactX="-356307" custLinFactY="369803" custLinFactNeighborX="-400000" custLinFactNeighborY="400000">
        <dgm:presLayoutVars>
          <dgm:chMax val="0"/>
          <dgm:chPref val="0"/>
          <dgm:bulletEnabled val="1"/>
        </dgm:presLayoutVars>
      </dgm:prSet>
      <dgm:spPr/>
      <dgm:t>
        <a:bodyPr/>
        <a:lstStyle/>
        <a:p>
          <a:endParaRPr lang="en-US"/>
        </a:p>
      </dgm:t>
    </dgm:pt>
  </dgm:ptLst>
  <dgm:cxnLst>
    <dgm:cxn modelId="{3519C750-5C02-4BE2-8AF9-E99CA1CDAD71}" srcId="{467EEE83-CBE8-438D-87F2-050BFD5D5FA7}" destId="{37D0F60A-539D-4999-8891-99515BCCACEC}" srcOrd="5" destOrd="0" parTransId="{0BD5238C-9E49-41B8-8496-C405B44EFDF1}" sibTransId="{B83B72A1-245A-423B-B006-58FB33D1258E}"/>
    <dgm:cxn modelId="{40C2F12D-4643-41AB-9D58-D87A92C94937}" srcId="{467EEE83-CBE8-438D-87F2-050BFD5D5FA7}" destId="{6272488B-385D-4863-B568-31C09776848D}" srcOrd="12" destOrd="0" parTransId="{6F305793-2AAD-448A-A260-A7AE85F88917}" sibTransId="{F12764A9-7ED7-4FE1-982D-AFEC42DF9E5A}"/>
    <dgm:cxn modelId="{DEF31889-C255-40EF-9519-804F8CF52309}" srcId="{467EEE83-CBE8-438D-87F2-050BFD5D5FA7}" destId="{B13BACD1-9C48-47DA-BFC6-B3F6A6DDE168}" srcOrd="4" destOrd="0" parTransId="{D2066493-CBA8-43E9-AABE-62C3F796F847}" sibTransId="{390F610F-B180-4169-8D5D-47D91938D2FA}"/>
    <dgm:cxn modelId="{9B663506-6152-4EF3-B306-0577FBC23E29}" type="presOf" srcId="{6272488B-385D-4863-B568-31C09776848D}" destId="{82C26527-ADF8-4D43-A4C4-0BA78204CB7D}" srcOrd="0" destOrd="0" presId="urn:microsoft.com/office/officeart/2005/8/layout/chevron1"/>
    <dgm:cxn modelId="{454AD52F-1E22-4FDC-9524-EA5AB7057FF6}" type="presOf" srcId="{37D0F60A-539D-4999-8891-99515BCCACEC}" destId="{A3775D5D-4B7B-49D1-A268-C93035410619}" srcOrd="0" destOrd="0" presId="urn:microsoft.com/office/officeart/2005/8/layout/chevron1"/>
    <dgm:cxn modelId="{F2C78262-4BB4-4334-9221-44FF2FC8E9A8}" srcId="{467EEE83-CBE8-438D-87F2-050BFD5D5FA7}" destId="{A58AC033-4F87-4578-8695-8FE9AF3E6EE3}" srcOrd="11" destOrd="0" parTransId="{9E8455E8-89B3-4085-B8BE-0061DFE77625}" sibTransId="{CB734DC7-056F-4654-8229-2EABD2DB0192}"/>
    <dgm:cxn modelId="{A0175A92-3874-4BFC-950A-FA16C0D1A0D9}" srcId="{467EEE83-CBE8-438D-87F2-050BFD5D5FA7}" destId="{D908DBC1-C181-465F-9095-6C583086FD84}" srcOrd="3" destOrd="0" parTransId="{6F6084A1-1E59-4A28-BAF7-2E91B54C5193}" sibTransId="{99949E26-2EE4-4D7E-9377-06F403A37A61}"/>
    <dgm:cxn modelId="{2DBA578B-E14B-421B-A619-C5C4BD0EBD15}" type="presOf" srcId="{0FFEF3A8-3EE2-4D3F-B0F2-181CB99BBCAA}" destId="{F365D2A6-5BA5-4C34-A7CA-258558EE6832}" srcOrd="0" destOrd="0" presId="urn:microsoft.com/office/officeart/2005/8/layout/chevron1"/>
    <dgm:cxn modelId="{860E8387-98F9-4227-A251-D6C910E2C146}" type="presOf" srcId="{521D49F7-CDC1-4831-9EA2-58B7581E6E3B}" destId="{D70FA405-8EAD-4767-AC22-91FBC7982BDB}" srcOrd="0" destOrd="0" presId="urn:microsoft.com/office/officeart/2005/8/layout/chevron1"/>
    <dgm:cxn modelId="{F73D1AA3-9F95-4EDE-AD54-EDB7131A00E4}" srcId="{467EEE83-CBE8-438D-87F2-050BFD5D5FA7}" destId="{521D49F7-CDC1-4831-9EA2-58B7581E6E3B}" srcOrd="2" destOrd="0" parTransId="{BAA2A5F6-9B89-4AC6-A3ED-859FCDA26ED6}" sibTransId="{FFD43D59-1817-47DD-83CE-18FFBED38568}"/>
    <dgm:cxn modelId="{AE666AC4-19DB-4592-A91C-0FCE98CA1132}" type="presOf" srcId="{692E6598-5546-424C-9BDD-6BEE08C9B9AC}" destId="{35DC2812-F06C-41BB-97CD-1C155F2E22D9}" srcOrd="0" destOrd="0" presId="urn:microsoft.com/office/officeart/2005/8/layout/chevron1"/>
    <dgm:cxn modelId="{1F3D2E33-40BE-44A2-B175-022B67525F76}" type="presOf" srcId="{D908DBC1-C181-465F-9095-6C583086FD84}" destId="{1AF7528E-4062-4D19-954F-6E1E45F5E236}" srcOrd="0" destOrd="0" presId="urn:microsoft.com/office/officeart/2005/8/layout/chevron1"/>
    <dgm:cxn modelId="{3E56E0B5-0DF1-44C2-A027-AE11F3CB7D4D}" srcId="{467EEE83-CBE8-438D-87F2-050BFD5D5FA7}" destId="{BD9C71CD-4688-4DC9-8A3F-31DDCDAE732F}" srcOrd="1" destOrd="0" parTransId="{7BB26C19-BC98-4F39-BCCD-F85BCE6ED75D}" sibTransId="{358AA4F4-B537-4FED-B46F-3BD785F2385F}"/>
    <dgm:cxn modelId="{8EF0AAF5-4E51-45CB-B077-BED902C345D6}" srcId="{467EEE83-CBE8-438D-87F2-050BFD5D5FA7}" destId="{0FFEF3A8-3EE2-4D3F-B0F2-181CB99BBCAA}" srcOrd="0" destOrd="0" parTransId="{1802CAB5-88DC-4C3F-96A5-7C461B6153A3}" sibTransId="{384D8C61-2031-48D5-90E5-D035698276F8}"/>
    <dgm:cxn modelId="{ED366450-CC70-4752-8C44-92845DC5CBE2}" type="presOf" srcId="{28D38480-8551-4AD9-81E6-926F4A2ADD44}" destId="{5BE689AB-9FBE-4DAF-8C85-E7E8BF7E4FE4}" srcOrd="0" destOrd="0" presId="urn:microsoft.com/office/officeart/2005/8/layout/chevron1"/>
    <dgm:cxn modelId="{B9A35F02-4B7B-4646-8B41-9FCE00FC07AA}" srcId="{467EEE83-CBE8-438D-87F2-050BFD5D5FA7}" destId="{28D38480-8551-4AD9-81E6-926F4A2ADD44}" srcOrd="7" destOrd="0" parTransId="{C0B789AA-713E-4534-9670-F600D15FFF2A}" sibTransId="{8D15749D-32EE-4FFA-BA77-94D657D51480}"/>
    <dgm:cxn modelId="{3B30C667-5D2B-46FD-8AFC-E8224C8ECAC9}" type="presOf" srcId="{B13BACD1-9C48-47DA-BFC6-B3F6A6DDE168}" destId="{CF8722A6-1E7A-4413-A6EC-63161DA21280}" srcOrd="0" destOrd="0" presId="urn:microsoft.com/office/officeart/2005/8/layout/chevron1"/>
    <dgm:cxn modelId="{D221D222-8DF4-4D87-9CD9-7425F68719B2}" type="presOf" srcId="{383E6FDA-F16D-4DC1-BA89-6214EBF62B28}" destId="{C4B948A5-B522-42E4-9EFF-E9FCD084AE02}" srcOrd="0" destOrd="0" presId="urn:microsoft.com/office/officeart/2005/8/layout/chevron1"/>
    <dgm:cxn modelId="{2C0CBDC1-0F3E-4ECD-BE98-30A056B8A80A}" srcId="{467EEE83-CBE8-438D-87F2-050BFD5D5FA7}" destId="{383E6FDA-F16D-4DC1-BA89-6214EBF62B28}" srcOrd="9" destOrd="0" parTransId="{A485BF7A-EE09-4E55-A14C-414275DC6F5E}" sibTransId="{E2F4EB33-F0AA-4290-89EE-2C5063D521F1}"/>
    <dgm:cxn modelId="{ECB4ADB0-1833-4F9E-830A-75184122ADB6}" type="presOf" srcId="{A58AC033-4F87-4578-8695-8FE9AF3E6EE3}" destId="{DA4D1201-60D3-4CAF-ACD0-9585456CC048}" srcOrd="0" destOrd="0" presId="urn:microsoft.com/office/officeart/2005/8/layout/chevron1"/>
    <dgm:cxn modelId="{E47F6D97-54E3-479F-B120-ADDAD529AF7A}" type="presOf" srcId="{9649284B-7B99-4472-8023-DE66FE3E1EC2}" destId="{B14D1092-504E-49CB-90E1-B59A83DA1301}" srcOrd="0" destOrd="0" presId="urn:microsoft.com/office/officeart/2005/8/layout/chevron1"/>
    <dgm:cxn modelId="{DFC4A8B9-8618-4AC5-B70C-BEFA92A48D02}" type="presOf" srcId="{BD9C71CD-4688-4DC9-8A3F-31DDCDAE732F}" destId="{C74B6854-93B6-4071-9BEF-1222682C043D}" srcOrd="0" destOrd="0" presId="urn:microsoft.com/office/officeart/2005/8/layout/chevron1"/>
    <dgm:cxn modelId="{DC372E40-15AA-4F82-A7BA-A9FD403044FF}" srcId="{467EEE83-CBE8-438D-87F2-050BFD5D5FA7}" destId="{9649284B-7B99-4472-8023-DE66FE3E1EC2}" srcOrd="6" destOrd="0" parTransId="{5A630BEF-8999-46EB-AF44-03C66BC9D05F}" sibTransId="{C774B2D0-D2C0-4969-88C8-504C92E6B02E}"/>
    <dgm:cxn modelId="{7C5106B2-3EB1-4C4C-8F48-82083452AFC1}" srcId="{467EEE83-CBE8-438D-87F2-050BFD5D5FA7}" destId="{36ACC8A3-79EA-4B68-9EC6-6F79DA82A815}" srcOrd="10" destOrd="0" parTransId="{F451A5E3-91B3-49FD-9B14-5727AF76E6E3}" sibTransId="{1E716F74-15EB-4DB5-9778-8C47F22450CD}"/>
    <dgm:cxn modelId="{C5A12A7A-8AED-4A95-9E6B-806DC3DC7062}" type="presOf" srcId="{36ACC8A3-79EA-4B68-9EC6-6F79DA82A815}" destId="{BDD13D82-62BB-4A1D-B1DD-C9344D095749}" srcOrd="0" destOrd="0" presId="urn:microsoft.com/office/officeart/2005/8/layout/chevron1"/>
    <dgm:cxn modelId="{CD2E6C51-397C-4E20-B237-2F4DBE16CF0E}" type="presOf" srcId="{467EEE83-CBE8-438D-87F2-050BFD5D5FA7}" destId="{536339C8-00B8-4AC1-8B03-0CED785100B7}" srcOrd="0" destOrd="0" presId="urn:microsoft.com/office/officeart/2005/8/layout/chevron1"/>
    <dgm:cxn modelId="{AB6F56B3-5B31-4C09-BE0A-E4FA25F73A23}" srcId="{467EEE83-CBE8-438D-87F2-050BFD5D5FA7}" destId="{692E6598-5546-424C-9BDD-6BEE08C9B9AC}" srcOrd="8" destOrd="0" parTransId="{F7237244-B886-41C9-850C-CCE588AA61FA}" sibTransId="{D7A4D25C-8296-436F-9D47-468A5970FCCF}"/>
    <dgm:cxn modelId="{A09F7A83-08DF-47D1-8A9F-129FE68332B3}" type="presParOf" srcId="{536339C8-00B8-4AC1-8B03-0CED785100B7}" destId="{F365D2A6-5BA5-4C34-A7CA-258558EE6832}" srcOrd="0" destOrd="0" presId="urn:microsoft.com/office/officeart/2005/8/layout/chevron1"/>
    <dgm:cxn modelId="{5DD5A7E1-C8A2-4F15-94D1-AFF3B0C6BAF9}" type="presParOf" srcId="{536339C8-00B8-4AC1-8B03-0CED785100B7}" destId="{FF5109CE-04F2-4265-A946-54A8337DC369}" srcOrd="1" destOrd="0" presId="urn:microsoft.com/office/officeart/2005/8/layout/chevron1"/>
    <dgm:cxn modelId="{1151E5B3-1059-44F9-AE5F-FB8BF642D1C4}" type="presParOf" srcId="{536339C8-00B8-4AC1-8B03-0CED785100B7}" destId="{C74B6854-93B6-4071-9BEF-1222682C043D}" srcOrd="2" destOrd="0" presId="urn:microsoft.com/office/officeart/2005/8/layout/chevron1"/>
    <dgm:cxn modelId="{A34B0807-C4D9-4B18-BF01-5CB33565DCB1}" type="presParOf" srcId="{536339C8-00B8-4AC1-8B03-0CED785100B7}" destId="{D95DE067-F163-4DCF-AA9F-1DF4B8E294FF}" srcOrd="3" destOrd="0" presId="urn:microsoft.com/office/officeart/2005/8/layout/chevron1"/>
    <dgm:cxn modelId="{943C07AA-36DF-456D-B85C-4962D2CD30F4}" type="presParOf" srcId="{536339C8-00B8-4AC1-8B03-0CED785100B7}" destId="{D70FA405-8EAD-4767-AC22-91FBC7982BDB}" srcOrd="4" destOrd="0" presId="urn:microsoft.com/office/officeart/2005/8/layout/chevron1"/>
    <dgm:cxn modelId="{78B065F7-C71D-47D4-8830-8FEF13B992AB}" type="presParOf" srcId="{536339C8-00B8-4AC1-8B03-0CED785100B7}" destId="{C0F3A40F-4AF3-4DF8-AB35-4B48814B2032}" srcOrd="5" destOrd="0" presId="urn:microsoft.com/office/officeart/2005/8/layout/chevron1"/>
    <dgm:cxn modelId="{F1D4C4C3-FAA3-4105-B205-3A25750ABD34}" type="presParOf" srcId="{536339C8-00B8-4AC1-8B03-0CED785100B7}" destId="{1AF7528E-4062-4D19-954F-6E1E45F5E236}" srcOrd="6" destOrd="0" presId="urn:microsoft.com/office/officeart/2005/8/layout/chevron1"/>
    <dgm:cxn modelId="{EDCFA4F0-6420-4841-92C8-DDD2BD99C1C6}" type="presParOf" srcId="{536339C8-00B8-4AC1-8B03-0CED785100B7}" destId="{AF7DD5FF-B17E-4A40-89DB-9449471B59B5}" srcOrd="7" destOrd="0" presId="urn:microsoft.com/office/officeart/2005/8/layout/chevron1"/>
    <dgm:cxn modelId="{BEDF3F2F-DDD3-4644-9248-F46CDACFDAB6}" type="presParOf" srcId="{536339C8-00B8-4AC1-8B03-0CED785100B7}" destId="{CF8722A6-1E7A-4413-A6EC-63161DA21280}" srcOrd="8" destOrd="0" presId="urn:microsoft.com/office/officeart/2005/8/layout/chevron1"/>
    <dgm:cxn modelId="{51790560-586F-42C5-BB5A-52806B51C40A}" type="presParOf" srcId="{536339C8-00B8-4AC1-8B03-0CED785100B7}" destId="{48923792-7EE7-4804-B35C-B060D0E71352}" srcOrd="9" destOrd="0" presId="urn:microsoft.com/office/officeart/2005/8/layout/chevron1"/>
    <dgm:cxn modelId="{ADDF5B56-82DC-43EE-A83C-E012B61BE401}" type="presParOf" srcId="{536339C8-00B8-4AC1-8B03-0CED785100B7}" destId="{A3775D5D-4B7B-49D1-A268-C93035410619}" srcOrd="10" destOrd="0" presId="urn:microsoft.com/office/officeart/2005/8/layout/chevron1"/>
    <dgm:cxn modelId="{4A770FBF-BD43-42CF-97A2-18228298CF36}" type="presParOf" srcId="{536339C8-00B8-4AC1-8B03-0CED785100B7}" destId="{1C4466AE-5E69-4FCE-B88A-A6493EBD83E9}" srcOrd="11" destOrd="0" presId="urn:microsoft.com/office/officeart/2005/8/layout/chevron1"/>
    <dgm:cxn modelId="{7D9F1CE5-F2EF-4A5C-9B98-625376503D23}" type="presParOf" srcId="{536339C8-00B8-4AC1-8B03-0CED785100B7}" destId="{B14D1092-504E-49CB-90E1-B59A83DA1301}" srcOrd="12" destOrd="0" presId="urn:microsoft.com/office/officeart/2005/8/layout/chevron1"/>
    <dgm:cxn modelId="{AF000AC4-73C2-4C3C-8EFB-9BE0F60D9A89}" type="presParOf" srcId="{536339C8-00B8-4AC1-8B03-0CED785100B7}" destId="{7CFF11BC-8502-47A0-AF3B-552C1599EE56}" srcOrd="13" destOrd="0" presId="urn:microsoft.com/office/officeart/2005/8/layout/chevron1"/>
    <dgm:cxn modelId="{BD19497D-6179-4A48-8E21-FC15868DD672}" type="presParOf" srcId="{536339C8-00B8-4AC1-8B03-0CED785100B7}" destId="{5BE689AB-9FBE-4DAF-8C85-E7E8BF7E4FE4}" srcOrd="14" destOrd="0" presId="urn:microsoft.com/office/officeart/2005/8/layout/chevron1"/>
    <dgm:cxn modelId="{EF121919-95BE-497B-84C2-F1675E767F83}" type="presParOf" srcId="{536339C8-00B8-4AC1-8B03-0CED785100B7}" destId="{5F02F484-0A16-4E79-AD4D-BDB46EE2955D}" srcOrd="15" destOrd="0" presId="urn:microsoft.com/office/officeart/2005/8/layout/chevron1"/>
    <dgm:cxn modelId="{65CD4316-0A80-4B93-98E8-34DEA46CAA32}" type="presParOf" srcId="{536339C8-00B8-4AC1-8B03-0CED785100B7}" destId="{35DC2812-F06C-41BB-97CD-1C155F2E22D9}" srcOrd="16" destOrd="0" presId="urn:microsoft.com/office/officeart/2005/8/layout/chevron1"/>
    <dgm:cxn modelId="{54C9791D-6E47-425B-A357-A77B2BE5961A}" type="presParOf" srcId="{536339C8-00B8-4AC1-8B03-0CED785100B7}" destId="{FA054CA0-703D-4013-93F3-A6ED86AC7AC8}" srcOrd="17" destOrd="0" presId="urn:microsoft.com/office/officeart/2005/8/layout/chevron1"/>
    <dgm:cxn modelId="{EBE0BE6D-DB8D-42F2-A7F3-45426A4BFC78}" type="presParOf" srcId="{536339C8-00B8-4AC1-8B03-0CED785100B7}" destId="{C4B948A5-B522-42E4-9EFF-E9FCD084AE02}" srcOrd="18" destOrd="0" presId="urn:microsoft.com/office/officeart/2005/8/layout/chevron1"/>
    <dgm:cxn modelId="{B55E88BA-FEB6-4BE7-A66B-13DACB578EDF}" type="presParOf" srcId="{536339C8-00B8-4AC1-8B03-0CED785100B7}" destId="{E345C77E-D1B1-45BC-9661-D56DA1ED55ED}" srcOrd="19" destOrd="0" presId="urn:microsoft.com/office/officeart/2005/8/layout/chevron1"/>
    <dgm:cxn modelId="{FB39600D-1EC6-490C-A016-082ECF526881}" type="presParOf" srcId="{536339C8-00B8-4AC1-8B03-0CED785100B7}" destId="{BDD13D82-62BB-4A1D-B1DD-C9344D095749}" srcOrd="20" destOrd="0" presId="urn:microsoft.com/office/officeart/2005/8/layout/chevron1"/>
    <dgm:cxn modelId="{6C130FB3-4999-4C3B-9CBC-D81C574D1D9D}" type="presParOf" srcId="{536339C8-00B8-4AC1-8B03-0CED785100B7}" destId="{F0903D73-7DC4-4BB3-894C-8D2CDDEFB4F3}" srcOrd="21" destOrd="0" presId="urn:microsoft.com/office/officeart/2005/8/layout/chevron1"/>
    <dgm:cxn modelId="{7A8F645E-1D18-443E-9FA9-8E9A4F20DCB9}" type="presParOf" srcId="{536339C8-00B8-4AC1-8B03-0CED785100B7}" destId="{DA4D1201-60D3-4CAF-ACD0-9585456CC048}" srcOrd="22" destOrd="0" presId="urn:microsoft.com/office/officeart/2005/8/layout/chevron1"/>
    <dgm:cxn modelId="{273071EE-B013-4699-96E6-8634C1AE47F4}" type="presParOf" srcId="{536339C8-00B8-4AC1-8B03-0CED785100B7}" destId="{E252BFBE-F762-48F1-A05B-B4EB48869540}" srcOrd="23" destOrd="0" presId="urn:microsoft.com/office/officeart/2005/8/layout/chevron1"/>
    <dgm:cxn modelId="{B5B61F41-2AD7-4C61-A0B5-84168B31C391}" type="presParOf" srcId="{536339C8-00B8-4AC1-8B03-0CED785100B7}" destId="{82C26527-ADF8-4D43-A4C4-0BA78204CB7D}" srcOrd="2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467EEE83-CBE8-438D-87F2-050BFD5D5FA7}" type="doc">
      <dgm:prSet loTypeId="urn:microsoft.com/office/officeart/2005/8/layout/chevron1" loCatId="process" qsTypeId="urn:microsoft.com/office/officeart/2005/8/quickstyle/3d3" qsCatId="3D" csTypeId="urn:microsoft.com/office/officeart/2005/8/colors/accent0_2" csCatId="mainScheme" phldr="1"/>
      <dgm:spPr/>
      <dgm:t>
        <a:bodyPr/>
        <a:lstStyle/>
        <a:p>
          <a:endParaRPr lang="en-US"/>
        </a:p>
      </dgm:t>
    </dgm:pt>
    <dgm:pt modelId="{0FFEF3A8-3EE2-4D3F-B0F2-181CB99BBCAA}">
      <dgm:prSet phldrT="[Text]"/>
      <dgm:spPr>
        <a:solidFill>
          <a:schemeClr val="bg1"/>
        </a:solidFill>
      </dgm:spPr>
      <dgm:t>
        <a:bodyPr/>
        <a:lstStyle/>
        <a:p>
          <a:r>
            <a:rPr lang="en-US" b="1" dirty="0" smtClean="0"/>
            <a:t>1880</a:t>
          </a:r>
          <a:endParaRPr lang="en-US" b="1" dirty="0"/>
        </a:p>
      </dgm:t>
    </dgm:pt>
    <dgm:pt modelId="{1802CAB5-88DC-4C3F-96A5-7C461B6153A3}" type="parTrans" cxnId="{8EF0AAF5-4E51-45CB-B077-BED902C345D6}">
      <dgm:prSet/>
      <dgm:spPr/>
      <dgm:t>
        <a:bodyPr/>
        <a:lstStyle/>
        <a:p>
          <a:endParaRPr lang="en-US"/>
        </a:p>
      </dgm:t>
    </dgm:pt>
    <dgm:pt modelId="{384D8C61-2031-48D5-90E5-D035698276F8}" type="sibTrans" cxnId="{8EF0AAF5-4E51-45CB-B077-BED902C345D6}">
      <dgm:prSet/>
      <dgm:spPr/>
      <dgm:t>
        <a:bodyPr/>
        <a:lstStyle/>
        <a:p>
          <a:endParaRPr lang="en-US"/>
        </a:p>
      </dgm:t>
    </dgm:pt>
    <dgm:pt modelId="{BD9C71CD-4688-4DC9-8A3F-31DDCDAE732F}">
      <dgm:prSet phldrT="[Text]"/>
      <dgm:spPr>
        <a:solidFill>
          <a:schemeClr val="bg1"/>
        </a:solidFill>
      </dgm:spPr>
      <dgm:t>
        <a:bodyPr/>
        <a:lstStyle/>
        <a:p>
          <a:r>
            <a:rPr lang="en-US" b="1" dirty="0" smtClean="0"/>
            <a:t>1890</a:t>
          </a:r>
          <a:endParaRPr lang="en-US" b="1" dirty="0"/>
        </a:p>
      </dgm:t>
    </dgm:pt>
    <dgm:pt modelId="{7BB26C19-BC98-4F39-BCCD-F85BCE6ED75D}" type="parTrans" cxnId="{3E56E0B5-0DF1-44C2-A027-AE11F3CB7D4D}">
      <dgm:prSet/>
      <dgm:spPr/>
      <dgm:t>
        <a:bodyPr/>
        <a:lstStyle/>
        <a:p>
          <a:endParaRPr lang="en-US"/>
        </a:p>
      </dgm:t>
    </dgm:pt>
    <dgm:pt modelId="{358AA4F4-B537-4FED-B46F-3BD785F2385F}" type="sibTrans" cxnId="{3E56E0B5-0DF1-44C2-A027-AE11F3CB7D4D}">
      <dgm:prSet/>
      <dgm:spPr/>
      <dgm:t>
        <a:bodyPr/>
        <a:lstStyle/>
        <a:p>
          <a:endParaRPr lang="en-US"/>
        </a:p>
      </dgm:t>
    </dgm:pt>
    <dgm:pt modelId="{692E6598-5546-424C-9BDD-6BEE08C9B9AC}">
      <dgm:prSet phldrT="[Text]"/>
      <dgm:spPr>
        <a:solidFill>
          <a:srgbClr val="FFFF00"/>
        </a:solidFill>
      </dgm:spPr>
      <dgm:t>
        <a:bodyPr/>
        <a:lstStyle/>
        <a:p>
          <a:r>
            <a:rPr lang="en-US" b="1" dirty="0" smtClean="0"/>
            <a:t>1960</a:t>
          </a:r>
          <a:endParaRPr lang="en-US" b="1" dirty="0"/>
        </a:p>
      </dgm:t>
    </dgm:pt>
    <dgm:pt modelId="{F7237244-B886-41C9-850C-CCE588AA61FA}" type="parTrans" cxnId="{AB6F56B3-5B31-4C09-BE0A-E4FA25F73A23}">
      <dgm:prSet/>
      <dgm:spPr/>
      <dgm:t>
        <a:bodyPr/>
        <a:lstStyle/>
        <a:p>
          <a:endParaRPr lang="en-US"/>
        </a:p>
      </dgm:t>
    </dgm:pt>
    <dgm:pt modelId="{D7A4D25C-8296-436F-9D47-468A5970FCCF}" type="sibTrans" cxnId="{AB6F56B3-5B31-4C09-BE0A-E4FA25F73A23}">
      <dgm:prSet/>
      <dgm:spPr/>
      <dgm:t>
        <a:bodyPr/>
        <a:lstStyle/>
        <a:p>
          <a:endParaRPr lang="en-US"/>
        </a:p>
      </dgm:t>
    </dgm:pt>
    <dgm:pt modelId="{521D49F7-CDC1-4831-9EA2-58B7581E6E3B}">
      <dgm:prSet/>
      <dgm:spPr>
        <a:solidFill>
          <a:schemeClr val="bg1"/>
        </a:solidFill>
      </dgm:spPr>
      <dgm:t>
        <a:bodyPr/>
        <a:lstStyle/>
        <a:p>
          <a:r>
            <a:rPr lang="en-US" b="1" dirty="0" smtClean="0"/>
            <a:t>1900</a:t>
          </a:r>
          <a:endParaRPr lang="en-US" b="1" dirty="0"/>
        </a:p>
      </dgm:t>
    </dgm:pt>
    <dgm:pt modelId="{BAA2A5F6-9B89-4AC6-A3ED-859FCDA26ED6}" type="parTrans" cxnId="{F73D1AA3-9F95-4EDE-AD54-EDB7131A00E4}">
      <dgm:prSet/>
      <dgm:spPr/>
      <dgm:t>
        <a:bodyPr/>
        <a:lstStyle/>
        <a:p>
          <a:endParaRPr lang="en-US"/>
        </a:p>
      </dgm:t>
    </dgm:pt>
    <dgm:pt modelId="{FFD43D59-1817-47DD-83CE-18FFBED38568}" type="sibTrans" cxnId="{F73D1AA3-9F95-4EDE-AD54-EDB7131A00E4}">
      <dgm:prSet/>
      <dgm:spPr/>
      <dgm:t>
        <a:bodyPr/>
        <a:lstStyle/>
        <a:p>
          <a:endParaRPr lang="en-US"/>
        </a:p>
      </dgm:t>
    </dgm:pt>
    <dgm:pt modelId="{D908DBC1-C181-465F-9095-6C583086FD84}">
      <dgm:prSet/>
      <dgm:spPr>
        <a:solidFill>
          <a:schemeClr val="bg1"/>
        </a:solidFill>
      </dgm:spPr>
      <dgm:t>
        <a:bodyPr/>
        <a:lstStyle/>
        <a:p>
          <a:r>
            <a:rPr lang="en-US" b="1" dirty="0" smtClean="0"/>
            <a:t>1910</a:t>
          </a:r>
          <a:endParaRPr lang="en-US" b="1" dirty="0"/>
        </a:p>
      </dgm:t>
    </dgm:pt>
    <dgm:pt modelId="{6F6084A1-1E59-4A28-BAF7-2E91B54C5193}" type="parTrans" cxnId="{A0175A92-3874-4BFC-950A-FA16C0D1A0D9}">
      <dgm:prSet/>
      <dgm:spPr/>
      <dgm:t>
        <a:bodyPr/>
        <a:lstStyle/>
        <a:p>
          <a:endParaRPr lang="en-US"/>
        </a:p>
      </dgm:t>
    </dgm:pt>
    <dgm:pt modelId="{99949E26-2EE4-4D7E-9377-06F403A37A61}" type="sibTrans" cxnId="{A0175A92-3874-4BFC-950A-FA16C0D1A0D9}">
      <dgm:prSet/>
      <dgm:spPr/>
      <dgm:t>
        <a:bodyPr/>
        <a:lstStyle/>
        <a:p>
          <a:endParaRPr lang="en-US"/>
        </a:p>
      </dgm:t>
    </dgm:pt>
    <dgm:pt modelId="{B13BACD1-9C48-47DA-BFC6-B3F6A6DDE168}">
      <dgm:prSet/>
      <dgm:spPr>
        <a:solidFill>
          <a:schemeClr val="bg1"/>
        </a:solidFill>
      </dgm:spPr>
      <dgm:t>
        <a:bodyPr/>
        <a:lstStyle/>
        <a:p>
          <a:r>
            <a:rPr lang="en-US" b="1" dirty="0" smtClean="0"/>
            <a:t>1920</a:t>
          </a:r>
          <a:endParaRPr lang="en-US" b="1" dirty="0"/>
        </a:p>
      </dgm:t>
    </dgm:pt>
    <dgm:pt modelId="{D2066493-CBA8-43E9-AABE-62C3F796F847}" type="parTrans" cxnId="{DEF31889-C255-40EF-9519-804F8CF52309}">
      <dgm:prSet/>
      <dgm:spPr/>
      <dgm:t>
        <a:bodyPr/>
        <a:lstStyle/>
        <a:p>
          <a:endParaRPr lang="en-US"/>
        </a:p>
      </dgm:t>
    </dgm:pt>
    <dgm:pt modelId="{390F610F-B180-4169-8D5D-47D91938D2FA}" type="sibTrans" cxnId="{DEF31889-C255-40EF-9519-804F8CF52309}">
      <dgm:prSet/>
      <dgm:spPr/>
      <dgm:t>
        <a:bodyPr/>
        <a:lstStyle/>
        <a:p>
          <a:endParaRPr lang="en-US"/>
        </a:p>
      </dgm:t>
    </dgm:pt>
    <dgm:pt modelId="{37D0F60A-539D-4999-8891-99515BCCACEC}">
      <dgm:prSet/>
      <dgm:spPr>
        <a:solidFill>
          <a:schemeClr val="bg1"/>
        </a:solidFill>
      </dgm:spPr>
      <dgm:t>
        <a:bodyPr/>
        <a:lstStyle/>
        <a:p>
          <a:r>
            <a:rPr lang="en-US" b="1" dirty="0" smtClean="0"/>
            <a:t>1930</a:t>
          </a:r>
          <a:endParaRPr lang="en-US" b="1" dirty="0"/>
        </a:p>
      </dgm:t>
    </dgm:pt>
    <dgm:pt modelId="{0BD5238C-9E49-41B8-8496-C405B44EFDF1}" type="parTrans" cxnId="{3519C750-5C02-4BE2-8AF9-E99CA1CDAD71}">
      <dgm:prSet/>
      <dgm:spPr/>
      <dgm:t>
        <a:bodyPr/>
        <a:lstStyle/>
        <a:p>
          <a:endParaRPr lang="en-US"/>
        </a:p>
      </dgm:t>
    </dgm:pt>
    <dgm:pt modelId="{B83B72A1-245A-423B-B006-58FB33D1258E}" type="sibTrans" cxnId="{3519C750-5C02-4BE2-8AF9-E99CA1CDAD71}">
      <dgm:prSet/>
      <dgm:spPr/>
      <dgm:t>
        <a:bodyPr/>
        <a:lstStyle/>
        <a:p>
          <a:endParaRPr lang="en-US"/>
        </a:p>
      </dgm:t>
    </dgm:pt>
    <dgm:pt modelId="{9649284B-7B99-4472-8023-DE66FE3E1EC2}">
      <dgm:prSet/>
      <dgm:spPr>
        <a:solidFill>
          <a:schemeClr val="bg1"/>
        </a:solidFill>
      </dgm:spPr>
      <dgm:t>
        <a:bodyPr/>
        <a:lstStyle/>
        <a:p>
          <a:r>
            <a:rPr lang="en-US" b="1" dirty="0" smtClean="0"/>
            <a:t>1940</a:t>
          </a:r>
          <a:endParaRPr lang="en-US" b="1" dirty="0"/>
        </a:p>
      </dgm:t>
    </dgm:pt>
    <dgm:pt modelId="{5A630BEF-8999-46EB-AF44-03C66BC9D05F}" type="parTrans" cxnId="{DC372E40-15AA-4F82-A7BA-A9FD403044FF}">
      <dgm:prSet/>
      <dgm:spPr/>
      <dgm:t>
        <a:bodyPr/>
        <a:lstStyle/>
        <a:p>
          <a:endParaRPr lang="en-US"/>
        </a:p>
      </dgm:t>
    </dgm:pt>
    <dgm:pt modelId="{C774B2D0-D2C0-4969-88C8-504C92E6B02E}" type="sibTrans" cxnId="{DC372E40-15AA-4F82-A7BA-A9FD403044FF}">
      <dgm:prSet/>
      <dgm:spPr/>
      <dgm:t>
        <a:bodyPr/>
        <a:lstStyle/>
        <a:p>
          <a:endParaRPr lang="en-US"/>
        </a:p>
      </dgm:t>
    </dgm:pt>
    <dgm:pt modelId="{28D38480-8551-4AD9-81E6-926F4A2ADD44}">
      <dgm:prSet/>
      <dgm:spPr>
        <a:solidFill>
          <a:schemeClr val="bg1"/>
        </a:solidFill>
      </dgm:spPr>
      <dgm:t>
        <a:bodyPr/>
        <a:lstStyle/>
        <a:p>
          <a:r>
            <a:rPr lang="en-US" b="1" dirty="0" smtClean="0"/>
            <a:t>1950</a:t>
          </a:r>
          <a:endParaRPr lang="en-US" b="1" dirty="0"/>
        </a:p>
      </dgm:t>
    </dgm:pt>
    <dgm:pt modelId="{C0B789AA-713E-4534-9670-F600D15FFF2A}" type="parTrans" cxnId="{B9A35F02-4B7B-4646-8B41-9FCE00FC07AA}">
      <dgm:prSet/>
      <dgm:spPr/>
      <dgm:t>
        <a:bodyPr/>
        <a:lstStyle/>
        <a:p>
          <a:endParaRPr lang="en-US"/>
        </a:p>
      </dgm:t>
    </dgm:pt>
    <dgm:pt modelId="{8D15749D-32EE-4FFA-BA77-94D657D51480}" type="sibTrans" cxnId="{B9A35F02-4B7B-4646-8B41-9FCE00FC07AA}">
      <dgm:prSet/>
      <dgm:spPr/>
      <dgm:t>
        <a:bodyPr/>
        <a:lstStyle/>
        <a:p>
          <a:endParaRPr lang="en-US"/>
        </a:p>
      </dgm:t>
    </dgm:pt>
    <dgm:pt modelId="{383E6FDA-F16D-4DC1-BA89-6214EBF62B28}">
      <dgm:prSet/>
      <dgm:spPr/>
      <dgm:t>
        <a:bodyPr/>
        <a:lstStyle/>
        <a:p>
          <a:r>
            <a:rPr lang="en-US" b="1" dirty="0" smtClean="0"/>
            <a:t>1970</a:t>
          </a:r>
          <a:endParaRPr lang="en-US" b="1" dirty="0"/>
        </a:p>
      </dgm:t>
    </dgm:pt>
    <dgm:pt modelId="{A485BF7A-EE09-4E55-A14C-414275DC6F5E}" type="parTrans" cxnId="{2C0CBDC1-0F3E-4ECD-BE98-30A056B8A80A}">
      <dgm:prSet/>
      <dgm:spPr/>
      <dgm:t>
        <a:bodyPr/>
        <a:lstStyle/>
        <a:p>
          <a:endParaRPr lang="en-US"/>
        </a:p>
      </dgm:t>
    </dgm:pt>
    <dgm:pt modelId="{E2F4EB33-F0AA-4290-89EE-2C5063D521F1}" type="sibTrans" cxnId="{2C0CBDC1-0F3E-4ECD-BE98-30A056B8A80A}">
      <dgm:prSet/>
      <dgm:spPr/>
      <dgm:t>
        <a:bodyPr/>
        <a:lstStyle/>
        <a:p>
          <a:endParaRPr lang="en-US"/>
        </a:p>
      </dgm:t>
    </dgm:pt>
    <dgm:pt modelId="{36ACC8A3-79EA-4B68-9EC6-6F79DA82A815}">
      <dgm:prSet/>
      <dgm:spPr/>
      <dgm:t>
        <a:bodyPr/>
        <a:lstStyle/>
        <a:p>
          <a:r>
            <a:rPr lang="en-US" b="1" dirty="0" smtClean="0"/>
            <a:t>1980</a:t>
          </a:r>
          <a:endParaRPr lang="en-US" b="1" dirty="0"/>
        </a:p>
      </dgm:t>
    </dgm:pt>
    <dgm:pt modelId="{F451A5E3-91B3-49FD-9B14-5727AF76E6E3}" type="parTrans" cxnId="{7C5106B2-3EB1-4C4C-8F48-82083452AFC1}">
      <dgm:prSet/>
      <dgm:spPr/>
      <dgm:t>
        <a:bodyPr/>
        <a:lstStyle/>
        <a:p>
          <a:endParaRPr lang="en-US"/>
        </a:p>
      </dgm:t>
    </dgm:pt>
    <dgm:pt modelId="{1E716F74-15EB-4DB5-9778-8C47F22450CD}" type="sibTrans" cxnId="{7C5106B2-3EB1-4C4C-8F48-82083452AFC1}">
      <dgm:prSet/>
      <dgm:spPr/>
      <dgm:t>
        <a:bodyPr/>
        <a:lstStyle/>
        <a:p>
          <a:endParaRPr lang="en-US"/>
        </a:p>
      </dgm:t>
    </dgm:pt>
    <dgm:pt modelId="{A58AC033-4F87-4578-8695-8FE9AF3E6EE3}">
      <dgm:prSet/>
      <dgm:spPr/>
      <dgm:t>
        <a:bodyPr/>
        <a:lstStyle/>
        <a:p>
          <a:r>
            <a:rPr lang="en-US" b="1" dirty="0" smtClean="0"/>
            <a:t>1990</a:t>
          </a:r>
          <a:endParaRPr lang="en-US" b="1" dirty="0"/>
        </a:p>
      </dgm:t>
    </dgm:pt>
    <dgm:pt modelId="{9E8455E8-89B3-4085-B8BE-0061DFE77625}" type="parTrans" cxnId="{F2C78262-4BB4-4334-9221-44FF2FC8E9A8}">
      <dgm:prSet/>
      <dgm:spPr/>
      <dgm:t>
        <a:bodyPr/>
        <a:lstStyle/>
        <a:p>
          <a:endParaRPr lang="en-US"/>
        </a:p>
      </dgm:t>
    </dgm:pt>
    <dgm:pt modelId="{CB734DC7-056F-4654-8229-2EABD2DB0192}" type="sibTrans" cxnId="{F2C78262-4BB4-4334-9221-44FF2FC8E9A8}">
      <dgm:prSet/>
      <dgm:spPr/>
      <dgm:t>
        <a:bodyPr/>
        <a:lstStyle/>
        <a:p>
          <a:endParaRPr lang="en-US"/>
        </a:p>
      </dgm:t>
    </dgm:pt>
    <dgm:pt modelId="{6272488B-385D-4863-B568-31C09776848D}">
      <dgm:prSet/>
      <dgm:spPr/>
      <dgm:t>
        <a:bodyPr/>
        <a:lstStyle/>
        <a:p>
          <a:r>
            <a:rPr lang="en-US" b="1" dirty="0" smtClean="0"/>
            <a:t>2000</a:t>
          </a:r>
          <a:endParaRPr lang="en-US" b="1" dirty="0"/>
        </a:p>
      </dgm:t>
    </dgm:pt>
    <dgm:pt modelId="{6F305793-2AAD-448A-A260-A7AE85F88917}" type="parTrans" cxnId="{40C2F12D-4643-41AB-9D58-D87A92C94937}">
      <dgm:prSet/>
      <dgm:spPr/>
      <dgm:t>
        <a:bodyPr/>
        <a:lstStyle/>
        <a:p>
          <a:endParaRPr lang="en-US"/>
        </a:p>
      </dgm:t>
    </dgm:pt>
    <dgm:pt modelId="{F12764A9-7ED7-4FE1-982D-AFEC42DF9E5A}" type="sibTrans" cxnId="{40C2F12D-4643-41AB-9D58-D87A92C94937}">
      <dgm:prSet/>
      <dgm:spPr/>
      <dgm:t>
        <a:bodyPr/>
        <a:lstStyle/>
        <a:p>
          <a:endParaRPr lang="en-US"/>
        </a:p>
      </dgm:t>
    </dgm:pt>
    <dgm:pt modelId="{536339C8-00B8-4AC1-8B03-0CED785100B7}" type="pres">
      <dgm:prSet presAssocID="{467EEE83-CBE8-438D-87F2-050BFD5D5FA7}" presName="Name0" presStyleCnt="0">
        <dgm:presLayoutVars>
          <dgm:dir/>
          <dgm:animLvl val="lvl"/>
          <dgm:resizeHandles val="exact"/>
        </dgm:presLayoutVars>
      </dgm:prSet>
      <dgm:spPr/>
      <dgm:t>
        <a:bodyPr/>
        <a:lstStyle/>
        <a:p>
          <a:endParaRPr lang="en-US"/>
        </a:p>
      </dgm:t>
    </dgm:pt>
    <dgm:pt modelId="{F365D2A6-5BA5-4C34-A7CA-258558EE6832}" type="pres">
      <dgm:prSet presAssocID="{0FFEF3A8-3EE2-4D3F-B0F2-181CB99BBCAA}" presName="parTxOnly" presStyleLbl="node1" presStyleIdx="0" presStyleCnt="13" custAng="5400000" custScaleY="126646" custLinFactY="-339109" custLinFactNeighborX="3881" custLinFactNeighborY="-400000">
        <dgm:presLayoutVars>
          <dgm:chMax val="0"/>
          <dgm:chPref val="0"/>
          <dgm:bulletEnabled val="1"/>
        </dgm:presLayoutVars>
      </dgm:prSet>
      <dgm:spPr/>
      <dgm:t>
        <a:bodyPr/>
        <a:lstStyle/>
        <a:p>
          <a:endParaRPr lang="en-US"/>
        </a:p>
      </dgm:t>
    </dgm:pt>
    <dgm:pt modelId="{FF5109CE-04F2-4265-A946-54A8337DC369}" type="pres">
      <dgm:prSet presAssocID="{384D8C61-2031-48D5-90E5-D035698276F8}" presName="parTxOnlySpace" presStyleCnt="0"/>
      <dgm:spPr/>
    </dgm:pt>
    <dgm:pt modelId="{C74B6854-93B6-4071-9BEF-1222682C043D}" type="pres">
      <dgm:prSet presAssocID="{BD9C71CD-4688-4DC9-8A3F-31DDCDAE732F}" presName="parTxOnly" presStyleLbl="node1" presStyleIdx="1" presStyleCnt="13" custAng="5400000" custScaleY="126646" custLinFactX="-79612" custLinFactY="-200000" custLinFactNeighborX="-100000" custLinFactNeighborY="-285788">
        <dgm:presLayoutVars>
          <dgm:chMax val="0"/>
          <dgm:chPref val="0"/>
          <dgm:bulletEnabled val="1"/>
        </dgm:presLayoutVars>
      </dgm:prSet>
      <dgm:spPr/>
      <dgm:t>
        <a:bodyPr/>
        <a:lstStyle/>
        <a:p>
          <a:endParaRPr lang="en-US"/>
        </a:p>
      </dgm:t>
    </dgm:pt>
    <dgm:pt modelId="{D95DE067-F163-4DCF-AA9F-1DF4B8E294FF}" type="pres">
      <dgm:prSet presAssocID="{358AA4F4-B537-4FED-B46F-3BD785F2385F}" presName="parTxOnlySpace" presStyleCnt="0"/>
      <dgm:spPr/>
    </dgm:pt>
    <dgm:pt modelId="{D70FA405-8EAD-4767-AC22-91FBC7982BDB}" type="pres">
      <dgm:prSet presAssocID="{521D49F7-CDC1-4831-9EA2-58B7581E6E3B}" presName="parTxOnly" presStyleLbl="node1" presStyleIdx="2" presStyleCnt="13" custAng="5400000" custScaleY="126646" custLinFactX="-159612" custLinFactY="-100000" custLinFactNeighborX="-200000" custLinFactNeighborY="-132467">
        <dgm:presLayoutVars>
          <dgm:chMax val="0"/>
          <dgm:chPref val="0"/>
          <dgm:bulletEnabled val="1"/>
        </dgm:presLayoutVars>
      </dgm:prSet>
      <dgm:spPr/>
      <dgm:t>
        <a:bodyPr/>
        <a:lstStyle/>
        <a:p>
          <a:endParaRPr lang="en-US"/>
        </a:p>
      </dgm:t>
    </dgm:pt>
    <dgm:pt modelId="{C0F3A40F-4AF3-4DF8-AB35-4B48814B2032}" type="pres">
      <dgm:prSet presAssocID="{FFD43D59-1817-47DD-83CE-18FFBED38568}" presName="parTxOnlySpace" presStyleCnt="0"/>
      <dgm:spPr/>
    </dgm:pt>
    <dgm:pt modelId="{1AF7528E-4062-4D19-954F-6E1E45F5E236}" type="pres">
      <dgm:prSet presAssocID="{D908DBC1-C181-465F-9095-6C583086FD84}" presName="parTxOnly" presStyleLbl="node1" presStyleIdx="3" presStyleCnt="13" custAng="5400000" custScaleY="126646" custLinFactX="-239606" custLinFactNeighborX="-300000" custLinFactNeighborY="20853">
        <dgm:presLayoutVars>
          <dgm:chMax val="0"/>
          <dgm:chPref val="0"/>
          <dgm:bulletEnabled val="1"/>
        </dgm:presLayoutVars>
      </dgm:prSet>
      <dgm:spPr/>
      <dgm:t>
        <a:bodyPr/>
        <a:lstStyle/>
        <a:p>
          <a:endParaRPr lang="en-US"/>
        </a:p>
      </dgm:t>
    </dgm:pt>
    <dgm:pt modelId="{AF7DD5FF-B17E-4A40-89DB-9449471B59B5}" type="pres">
      <dgm:prSet presAssocID="{99949E26-2EE4-4D7E-9377-06F403A37A61}" presName="parTxOnlySpace" presStyleCnt="0"/>
      <dgm:spPr/>
    </dgm:pt>
    <dgm:pt modelId="{CF8722A6-1E7A-4413-A6EC-63161DA21280}" type="pres">
      <dgm:prSet presAssocID="{B13BACD1-9C48-47DA-BFC6-B3F6A6DDE168}" presName="parTxOnly" presStyleLbl="node1" presStyleIdx="4" presStyleCnt="13" custAng="5400000" custScaleY="126646" custLinFactX="-319612" custLinFactY="100000" custLinFactNeighborX="-400000" custLinFactNeighborY="199506">
        <dgm:presLayoutVars>
          <dgm:chMax val="0"/>
          <dgm:chPref val="0"/>
          <dgm:bulletEnabled val="1"/>
        </dgm:presLayoutVars>
      </dgm:prSet>
      <dgm:spPr/>
      <dgm:t>
        <a:bodyPr/>
        <a:lstStyle/>
        <a:p>
          <a:endParaRPr lang="en-US"/>
        </a:p>
      </dgm:t>
    </dgm:pt>
    <dgm:pt modelId="{48923792-7EE7-4804-B35C-B060D0E71352}" type="pres">
      <dgm:prSet presAssocID="{390F610F-B180-4169-8D5D-47D91938D2FA}" presName="parTxOnlySpace" presStyleCnt="0"/>
      <dgm:spPr/>
    </dgm:pt>
    <dgm:pt modelId="{A3775D5D-4B7B-49D1-A268-C93035410619}" type="pres">
      <dgm:prSet presAssocID="{37D0F60A-539D-4999-8891-99515BCCACEC}" presName="parTxOnly" presStyleLbl="node1" presStyleIdx="5" presStyleCnt="13" custAng="5400000" custScaleY="126646" custLinFactX="-400000" custLinFactY="278159" custLinFactNeighborX="-496118" custLinFactNeighborY="300000">
        <dgm:presLayoutVars>
          <dgm:chMax val="0"/>
          <dgm:chPref val="0"/>
          <dgm:bulletEnabled val="1"/>
        </dgm:presLayoutVars>
      </dgm:prSet>
      <dgm:spPr/>
      <dgm:t>
        <a:bodyPr/>
        <a:lstStyle/>
        <a:p>
          <a:endParaRPr lang="en-US"/>
        </a:p>
      </dgm:t>
    </dgm:pt>
    <dgm:pt modelId="{1C4466AE-5E69-4FCE-B88A-A6493EBD83E9}" type="pres">
      <dgm:prSet presAssocID="{B83B72A1-245A-423B-B006-58FB33D1258E}" presName="parTxOnlySpace" presStyleCnt="0"/>
      <dgm:spPr/>
    </dgm:pt>
    <dgm:pt modelId="{B14D1092-504E-49CB-90E1-B59A83DA1301}" type="pres">
      <dgm:prSet presAssocID="{9649284B-7B99-4472-8023-DE66FE3E1EC2}" presName="parTxOnly" presStyleLbl="node1" presStyleIdx="6" presStyleCnt="13" custScaleY="126646" custLinFactX="-423751" custLinFactY="376149" custLinFactNeighborX="-500000" custLinFactNeighborY="400000">
        <dgm:presLayoutVars>
          <dgm:chMax val="0"/>
          <dgm:chPref val="0"/>
          <dgm:bulletEnabled val="1"/>
        </dgm:presLayoutVars>
      </dgm:prSet>
      <dgm:spPr/>
      <dgm:t>
        <a:bodyPr/>
        <a:lstStyle/>
        <a:p>
          <a:endParaRPr lang="en-US"/>
        </a:p>
      </dgm:t>
    </dgm:pt>
    <dgm:pt modelId="{7CFF11BC-8502-47A0-AF3B-552C1599EE56}" type="pres">
      <dgm:prSet presAssocID="{C774B2D0-D2C0-4969-88C8-504C92E6B02E}" presName="parTxOnlySpace" presStyleCnt="0"/>
      <dgm:spPr/>
    </dgm:pt>
    <dgm:pt modelId="{5BE689AB-9FBE-4DAF-8C85-E7E8BF7E4FE4}" type="pres">
      <dgm:prSet presAssocID="{28D38480-8551-4AD9-81E6-926F4A2ADD44}" presName="parTxOnly" presStyleLbl="node1" presStyleIdx="7" presStyleCnt="13" custScaleY="126646" custLinFactX="-411753" custLinFactY="376149" custLinFactNeighborX="-500000" custLinFactNeighborY="400000">
        <dgm:presLayoutVars>
          <dgm:chMax val="0"/>
          <dgm:chPref val="0"/>
          <dgm:bulletEnabled val="1"/>
        </dgm:presLayoutVars>
      </dgm:prSet>
      <dgm:spPr/>
      <dgm:t>
        <a:bodyPr/>
        <a:lstStyle/>
        <a:p>
          <a:endParaRPr lang="en-US"/>
        </a:p>
      </dgm:t>
    </dgm:pt>
    <dgm:pt modelId="{5F02F484-0A16-4E79-AD4D-BDB46EE2955D}" type="pres">
      <dgm:prSet presAssocID="{8D15749D-32EE-4FFA-BA77-94D657D51480}" presName="parTxOnlySpace" presStyleCnt="0"/>
      <dgm:spPr/>
    </dgm:pt>
    <dgm:pt modelId="{35DC2812-F06C-41BB-97CD-1C155F2E22D9}" type="pres">
      <dgm:prSet presAssocID="{692E6598-5546-424C-9BDD-6BEE08C9B9AC}" presName="parTxOnly" presStyleLbl="node1" presStyleIdx="8" presStyleCnt="13" custScaleY="126646" custLinFactX="-401753" custLinFactY="369803" custLinFactNeighborX="-500000" custLinFactNeighborY="400000">
        <dgm:presLayoutVars>
          <dgm:chMax val="0"/>
          <dgm:chPref val="0"/>
          <dgm:bulletEnabled val="1"/>
        </dgm:presLayoutVars>
      </dgm:prSet>
      <dgm:spPr/>
      <dgm:t>
        <a:bodyPr/>
        <a:lstStyle/>
        <a:p>
          <a:endParaRPr lang="en-US"/>
        </a:p>
      </dgm:t>
    </dgm:pt>
    <dgm:pt modelId="{FA054CA0-703D-4013-93F3-A6ED86AC7AC8}" type="pres">
      <dgm:prSet presAssocID="{D7A4D25C-8296-436F-9D47-468A5970FCCF}" presName="parTxOnlySpace" presStyleCnt="0"/>
      <dgm:spPr/>
    </dgm:pt>
    <dgm:pt modelId="{C4B948A5-B522-42E4-9EFF-E9FCD084AE02}" type="pres">
      <dgm:prSet presAssocID="{383E6FDA-F16D-4DC1-BA89-6214EBF62B28}" presName="parTxOnly" presStyleLbl="node1" presStyleIdx="9" presStyleCnt="13" custScaleY="126646" custLinFactX="-400000" custLinFactY="369803" custLinFactNeighborX="-404248" custLinFactNeighborY="400000">
        <dgm:presLayoutVars>
          <dgm:chMax val="0"/>
          <dgm:chPref val="0"/>
          <dgm:bulletEnabled val="1"/>
        </dgm:presLayoutVars>
      </dgm:prSet>
      <dgm:spPr/>
      <dgm:t>
        <a:bodyPr/>
        <a:lstStyle/>
        <a:p>
          <a:endParaRPr lang="en-US"/>
        </a:p>
      </dgm:t>
    </dgm:pt>
    <dgm:pt modelId="{E345C77E-D1B1-45BC-9661-D56DA1ED55ED}" type="pres">
      <dgm:prSet presAssocID="{E2F4EB33-F0AA-4290-89EE-2C5063D521F1}" presName="parTxOnlySpace" presStyleCnt="0"/>
      <dgm:spPr/>
    </dgm:pt>
    <dgm:pt modelId="{BDD13D82-62BB-4A1D-B1DD-C9344D095749}" type="pres">
      <dgm:prSet presAssocID="{36ACC8A3-79EA-4B68-9EC6-6F79DA82A815}" presName="parTxOnly" presStyleLbl="node1" presStyleIdx="10" presStyleCnt="13" custScaleY="126646" custLinFactX="-389096" custLinFactY="369817" custLinFactNeighborX="-400000" custLinFactNeighborY="400000">
        <dgm:presLayoutVars>
          <dgm:chMax val="0"/>
          <dgm:chPref val="0"/>
          <dgm:bulletEnabled val="1"/>
        </dgm:presLayoutVars>
      </dgm:prSet>
      <dgm:spPr/>
      <dgm:t>
        <a:bodyPr/>
        <a:lstStyle/>
        <a:p>
          <a:endParaRPr lang="en-US"/>
        </a:p>
      </dgm:t>
    </dgm:pt>
    <dgm:pt modelId="{F0903D73-7DC4-4BB3-894C-8D2CDDEFB4F3}" type="pres">
      <dgm:prSet presAssocID="{1E716F74-15EB-4DB5-9778-8C47F22450CD}" presName="parTxOnlySpace" presStyleCnt="0"/>
      <dgm:spPr/>
    </dgm:pt>
    <dgm:pt modelId="{DA4D1201-60D3-4CAF-ACD0-9585456CC048}" type="pres">
      <dgm:prSet presAssocID="{A58AC033-4F87-4578-8695-8FE9AF3E6EE3}" presName="parTxOnly" presStyleLbl="node1" presStyleIdx="11" presStyleCnt="13" custScaleY="126646" custLinFactX="-376440" custLinFactY="369803" custLinFactNeighborX="-400000" custLinFactNeighborY="400000">
        <dgm:presLayoutVars>
          <dgm:chMax val="0"/>
          <dgm:chPref val="0"/>
          <dgm:bulletEnabled val="1"/>
        </dgm:presLayoutVars>
      </dgm:prSet>
      <dgm:spPr/>
      <dgm:t>
        <a:bodyPr/>
        <a:lstStyle/>
        <a:p>
          <a:endParaRPr lang="en-US"/>
        </a:p>
      </dgm:t>
    </dgm:pt>
    <dgm:pt modelId="{E252BFBE-F762-48F1-A05B-B4EB48869540}" type="pres">
      <dgm:prSet presAssocID="{CB734DC7-056F-4654-8229-2EABD2DB0192}" presName="parTxOnlySpace" presStyleCnt="0"/>
      <dgm:spPr/>
    </dgm:pt>
    <dgm:pt modelId="{82C26527-ADF8-4D43-A4C4-0BA78204CB7D}" type="pres">
      <dgm:prSet presAssocID="{6272488B-385D-4863-B568-31C09776848D}" presName="parTxOnly" presStyleLbl="node1" presStyleIdx="12" presStyleCnt="13" custScaleY="126646" custLinFactX="-356307" custLinFactY="369803" custLinFactNeighborX="-400000" custLinFactNeighborY="400000">
        <dgm:presLayoutVars>
          <dgm:chMax val="0"/>
          <dgm:chPref val="0"/>
          <dgm:bulletEnabled val="1"/>
        </dgm:presLayoutVars>
      </dgm:prSet>
      <dgm:spPr/>
      <dgm:t>
        <a:bodyPr/>
        <a:lstStyle/>
        <a:p>
          <a:endParaRPr lang="en-US"/>
        </a:p>
      </dgm:t>
    </dgm:pt>
  </dgm:ptLst>
  <dgm:cxnLst>
    <dgm:cxn modelId="{3519C750-5C02-4BE2-8AF9-E99CA1CDAD71}" srcId="{467EEE83-CBE8-438D-87F2-050BFD5D5FA7}" destId="{37D0F60A-539D-4999-8891-99515BCCACEC}" srcOrd="5" destOrd="0" parTransId="{0BD5238C-9E49-41B8-8496-C405B44EFDF1}" sibTransId="{B83B72A1-245A-423B-B006-58FB33D1258E}"/>
    <dgm:cxn modelId="{E4EA4243-C09B-40D0-ABF3-66F72769BA53}" type="presOf" srcId="{B13BACD1-9C48-47DA-BFC6-B3F6A6DDE168}" destId="{CF8722A6-1E7A-4413-A6EC-63161DA21280}" srcOrd="0" destOrd="0" presId="urn:microsoft.com/office/officeart/2005/8/layout/chevron1"/>
    <dgm:cxn modelId="{40C2F12D-4643-41AB-9D58-D87A92C94937}" srcId="{467EEE83-CBE8-438D-87F2-050BFD5D5FA7}" destId="{6272488B-385D-4863-B568-31C09776848D}" srcOrd="12" destOrd="0" parTransId="{6F305793-2AAD-448A-A260-A7AE85F88917}" sibTransId="{F12764A9-7ED7-4FE1-982D-AFEC42DF9E5A}"/>
    <dgm:cxn modelId="{DEF31889-C255-40EF-9519-804F8CF52309}" srcId="{467EEE83-CBE8-438D-87F2-050BFD5D5FA7}" destId="{B13BACD1-9C48-47DA-BFC6-B3F6A6DDE168}" srcOrd="4" destOrd="0" parTransId="{D2066493-CBA8-43E9-AABE-62C3F796F847}" sibTransId="{390F610F-B180-4169-8D5D-47D91938D2FA}"/>
    <dgm:cxn modelId="{AD2B1FE3-252B-4841-AE15-AA947BC31880}" type="presOf" srcId="{37D0F60A-539D-4999-8891-99515BCCACEC}" destId="{A3775D5D-4B7B-49D1-A268-C93035410619}" srcOrd="0" destOrd="0" presId="urn:microsoft.com/office/officeart/2005/8/layout/chevron1"/>
    <dgm:cxn modelId="{5D52B92D-9F7E-4507-8BAD-A469D850F504}" type="presOf" srcId="{521D49F7-CDC1-4831-9EA2-58B7581E6E3B}" destId="{D70FA405-8EAD-4767-AC22-91FBC7982BDB}" srcOrd="0" destOrd="0" presId="urn:microsoft.com/office/officeart/2005/8/layout/chevron1"/>
    <dgm:cxn modelId="{785E7C06-E35D-4915-9B4E-BAA2C79BF12C}" type="presOf" srcId="{BD9C71CD-4688-4DC9-8A3F-31DDCDAE732F}" destId="{C74B6854-93B6-4071-9BEF-1222682C043D}" srcOrd="0" destOrd="0" presId="urn:microsoft.com/office/officeart/2005/8/layout/chevron1"/>
    <dgm:cxn modelId="{F2C78262-4BB4-4334-9221-44FF2FC8E9A8}" srcId="{467EEE83-CBE8-438D-87F2-050BFD5D5FA7}" destId="{A58AC033-4F87-4578-8695-8FE9AF3E6EE3}" srcOrd="11" destOrd="0" parTransId="{9E8455E8-89B3-4085-B8BE-0061DFE77625}" sibTransId="{CB734DC7-056F-4654-8229-2EABD2DB0192}"/>
    <dgm:cxn modelId="{A0175A92-3874-4BFC-950A-FA16C0D1A0D9}" srcId="{467EEE83-CBE8-438D-87F2-050BFD5D5FA7}" destId="{D908DBC1-C181-465F-9095-6C583086FD84}" srcOrd="3" destOrd="0" parTransId="{6F6084A1-1E59-4A28-BAF7-2E91B54C5193}" sibTransId="{99949E26-2EE4-4D7E-9377-06F403A37A61}"/>
    <dgm:cxn modelId="{3AAE8E6D-BF79-4EFD-8230-BA1D75C9B5BA}" type="presOf" srcId="{6272488B-385D-4863-B568-31C09776848D}" destId="{82C26527-ADF8-4D43-A4C4-0BA78204CB7D}" srcOrd="0" destOrd="0" presId="urn:microsoft.com/office/officeart/2005/8/layout/chevron1"/>
    <dgm:cxn modelId="{79BB1CFD-F89D-4E1D-A858-95C0E46409AE}" type="presOf" srcId="{0FFEF3A8-3EE2-4D3F-B0F2-181CB99BBCAA}" destId="{F365D2A6-5BA5-4C34-A7CA-258558EE6832}" srcOrd="0" destOrd="0" presId="urn:microsoft.com/office/officeart/2005/8/layout/chevron1"/>
    <dgm:cxn modelId="{B5E71F41-6D9A-434A-B3A8-75E8ADC9780B}" type="presOf" srcId="{D908DBC1-C181-465F-9095-6C583086FD84}" destId="{1AF7528E-4062-4D19-954F-6E1E45F5E236}" srcOrd="0" destOrd="0" presId="urn:microsoft.com/office/officeart/2005/8/layout/chevron1"/>
    <dgm:cxn modelId="{8030A964-3CB4-4967-B1A4-5BE04A8C18D7}" type="presOf" srcId="{383E6FDA-F16D-4DC1-BA89-6214EBF62B28}" destId="{C4B948A5-B522-42E4-9EFF-E9FCD084AE02}" srcOrd="0" destOrd="0" presId="urn:microsoft.com/office/officeart/2005/8/layout/chevron1"/>
    <dgm:cxn modelId="{F73D1AA3-9F95-4EDE-AD54-EDB7131A00E4}" srcId="{467EEE83-CBE8-438D-87F2-050BFD5D5FA7}" destId="{521D49F7-CDC1-4831-9EA2-58B7581E6E3B}" srcOrd="2" destOrd="0" parTransId="{BAA2A5F6-9B89-4AC6-A3ED-859FCDA26ED6}" sibTransId="{FFD43D59-1817-47DD-83CE-18FFBED38568}"/>
    <dgm:cxn modelId="{1F94C75E-8CBB-48BE-9A6D-842932C297FD}" type="presOf" srcId="{36ACC8A3-79EA-4B68-9EC6-6F79DA82A815}" destId="{BDD13D82-62BB-4A1D-B1DD-C9344D095749}" srcOrd="0" destOrd="0" presId="urn:microsoft.com/office/officeart/2005/8/layout/chevron1"/>
    <dgm:cxn modelId="{87FAB3E4-FC82-446D-9A48-53EA0A3D7777}" type="presOf" srcId="{A58AC033-4F87-4578-8695-8FE9AF3E6EE3}" destId="{DA4D1201-60D3-4CAF-ACD0-9585456CC048}" srcOrd="0" destOrd="0" presId="urn:microsoft.com/office/officeart/2005/8/layout/chevron1"/>
    <dgm:cxn modelId="{3E56E0B5-0DF1-44C2-A027-AE11F3CB7D4D}" srcId="{467EEE83-CBE8-438D-87F2-050BFD5D5FA7}" destId="{BD9C71CD-4688-4DC9-8A3F-31DDCDAE732F}" srcOrd="1" destOrd="0" parTransId="{7BB26C19-BC98-4F39-BCCD-F85BCE6ED75D}" sibTransId="{358AA4F4-B537-4FED-B46F-3BD785F2385F}"/>
    <dgm:cxn modelId="{E821E895-DDE9-4DCD-AA43-0648F989B641}" type="presOf" srcId="{467EEE83-CBE8-438D-87F2-050BFD5D5FA7}" destId="{536339C8-00B8-4AC1-8B03-0CED785100B7}" srcOrd="0" destOrd="0" presId="urn:microsoft.com/office/officeart/2005/8/layout/chevron1"/>
    <dgm:cxn modelId="{4DD134EB-AFDC-4E6C-904D-017BC07AD2ED}" type="presOf" srcId="{692E6598-5546-424C-9BDD-6BEE08C9B9AC}" destId="{35DC2812-F06C-41BB-97CD-1C155F2E22D9}" srcOrd="0" destOrd="0" presId="urn:microsoft.com/office/officeart/2005/8/layout/chevron1"/>
    <dgm:cxn modelId="{8EF0AAF5-4E51-45CB-B077-BED902C345D6}" srcId="{467EEE83-CBE8-438D-87F2-050BFD5D5FA7}" destId="{0FFEF3A8-3EE2-4D3F-B0F2-181CB99BBCAA}" srcOrd="0" destOrd="0" parTransId="{1802CAB5-88DC-4C3F-96A5-7C461B6153A3}" sibTransId="{384D8C61-2031-48D5-90E5-D035698276F8}"/>
    <dgm:cxn modelId="{B9A35F02-4B7B-4646-8B41-9FCE00FC07AA}" srcId="{467EEE83-CBE8-438D-87F2-050BFD5D5FA7}" destId="{28D38480-8551-4AD9-81E6-926F4A2ADD44}" srcOrd="7" destOrd="0" parTransId="{C0B789AA-713E-4534-9670-F600D15FFF2A}" sibTransId="{8D15749D-32EE-4FFA-BA77-94D657D51480}"/>
    <dgm:cxn modelId="{196F0C0E-9E74-40B4-A982-59EC44E7ED39}" type="presOf" srcId="{28D38480-8551-4AD9-81E6-926F4A2ADD44}" destId="{5BE689AB-9FBE-4DAF-8C85-E7E8BF7E4FE4}" srcOrd="0" destOrd="0" presId="urn:microsoft.com/office/officeart/2005/8/layout/chevron1"/>
    <dgm:cxn modelId="{2C0CBDC1-0F3E-4ECD-BE98-30A056B8A80A}" srcId="{467EEE83-CBE8-438D-87F2-050BFD5D5FA7}" destId="{383E6FDA-F16D-4DC1-BA89-6214EBF62B28}" srcOrd="9" destOrd="0" parTransId="{A485BF7A-EE09-4E55-A14C-414275DC6F5E}" sibTransId="{E2F4EB33-F0AA-4290-89EE-2C5063D521F1}"/>
    <dgm:cxn modelId="{1C1125C4-9EA8-4B0D-B41C-9E7A317C5794}" type="presOf" srcId="{9649284B-7B99-4472-8023-DE66FE3E1EC2}" destId="{B14D1092-504E-49CB-90E1-B59A83DA1301}" srcOrd="0" destOrd="0" presId="urn:microsoft.com/office/officeart/2005/8/layout/chevron1"/>
    <dgm:cxn modelId="{DC372E40-15AA-4F82-A7BA-A9FD403044FF}" srcId="{467EEE83-CBE8-438D-87F2-050BFD5D5FA7}" destId="{9649284B-7B99-4472-8023-DE66FE3E1EC2}" srcOrd="6" destOrd="0" parTransId="{5A630BEF-8999-46EB-AF44-03C66BC9D05F}" sibTransId="{C774B2D0-D2C0-4969-88C8-504C92E6B02E}"/>
    <dgm:cxn modelId="{7C5106B2-3EB1-4C4C-8F48-82083452AFC1}" srcId="{467EEE83-CBE8-438D-87F2-050BFD5D5FA7}" destId="{36ACC8A3-79EA-4B68-9EC6-6F79DA82A815}" srcOrd="10" destOrd="0" parTransId="{F451A5E3-91B3-49FD-9B14-5727AF76E6E3}" sibTransId="{1E716F74-15EB-4DB5-9778-8C47F22450CD}"/>
    <dgm:cxn modelId="{AB6F56B3-5B31-4C09-BE0A-E4FA25F73A23}" srcId="{467EEE83-CBE8-438D-87F2-050BFD5D5FA7}" destId="{692E6598-5546-424C-9BDD-6BEE08C9B9AC}" srcOrd="8" destOrd="0" parTransId="{F7237244-B886-41C9-850C-CCE588AA61FA}" sibTransId="{D7A4D25C-8296-436F-9D47-468A5970FCCF}"/>
    <dgm:cxn modelId="{24CE9918-9D36-40AA-B754-A21021A03B1C}" type="presParOf" srcId="{536339C8-00B8-4AC1-8B03-0CED785100B7}" destId="{F365D2A6-5BA5-4C34-A7CA-258558EE6832}" srcOrd="0" destOrd="0" presId="urn:microsoft.com/office/officeart/2005/8/layout/chevron1"/>
    <dgm:cxn modelId="{4C6D4D45-4946-4C30-95A4-4F190A7B8123}" type="presParOf" srcId="{536339C8-00B8-4AC1-8B03-0CED785100B7}" destId="{FF5109CE-04F2-4265-A946-54A8337DC369}" srcOrd="1" destOrd="0" presId="urn:microsoft.com/office/officeart/2005/8/layout/chevron1"/>
    <dgm:cxn modelId="{51A87153-2324-448C-87D2-C5FBC8EA8B72}" type="presParOf" srcId="{536339C8-00B8-4AC1-8B03-0CED785100B7}" destId="{C74B6854-93B6-4071-9BEF-1222682C043D}" srcOrd="2" destOrd="0" presId="urn:microsoft.com/office/officeart/2005/8/layout/chevron1"/>
    <dgm:cxn modelId="{C7C751F6-8548-4CB0-B429-99A6929CC10B}" type="presParOf" srcId="{536339C8-00B8-4AC1-8B03-0CED785100B7}" destId="{D95DE067-F163-4DCF-AA9F-1DF4B8E294FF}" srcOrd="3" destOrd="0" presId="urn:microsoft.com/office/officeart/2005/8/layout/chevron1"/>
    <dgm:cxn modelId="{B6488EF8-A9CF-49F3-9E78-C9B32169032E}" type="presParOf" srcId="{536339C8-00B8-4AC1-8B03-0CED785100B7}" destId="{D70FA405-8EAD-4767-AC22-91FBC7982BDB}" srcOrd="4" destOrd="0" presId="urn:microsoft.com/office/officeart/2005/8/layout/chevron1"/>
    <dgm:cxn modelId="{B26D969E-413A-4AD3-B919-6580C76717C6}" type="presParOf" srcId="{536339C8-00B8-4AC1-8B03-0CED785100B7}" destId="{C0F3A40F-4AF3-4DF8-AB35-4B48814B2032}" srcOrd="5" destOrd="0" presId="urn:microsoft.com/office/officeart/2005/8/layout/chevron1"/>
    <dgm:cxn modelId="{73B9E9BA-5779-41F2-A367-A8E92104213B}" type="presParOf" srcId="{536339C8-00B8-4AC1-8B03-0CED785100B7}" destId="{1AF7528E-4062-4D19-954F-6E1E45F5E236}" srcOrd="6" destOrd="0" presId="urn:microsoft.com/office/officeart/2005/8/layout/chevron1"/>
    <dgm:cxn modelId="{515FF23F-683A-42B4-BBE2-36E85DCFB6C7}" type="presParOf" srcId="{536339C8-00B8-4AC1-8B03-0CED785100B7}" destId="{AF7DD5FF-B17E-4A40-89DB-9449471B59B5}" srcOrd="7" destOrd="0" presId="urn:microsoft.com/office/officeart/2005/8/layout/chevron1"/>
    <dgm:cxn modelId="{F3FD779E-8E99-49F3-8928-FE3D71B59DE3}" type="presParOf" srcId="{536339C8-00B8-4AC1-8B03-0CED785100B7}" destId="{CF8722A6-1E7A-4413-A6EC-63161DA21280}" srcOrd="8" destOrd="0" presId="urn:microsoft.com/office/officeart/2005/8/layout/chevron1"/>
    <dgm:cxn modelId="{FCD5C286-7244-438E-B8CA-32BE5E62FF7D}" type="presParOf" srcId="{536339C8-00B8-4AC1-8B03-0CED785100B7}" destId="{48923792-7EE7-4804-B35C-B060D0E71352}" srcOrd="9" destOrd="0" presId="urn:microsoft.com/office/officeart/2005/8/layout/chevron1"/>
    <dgm:cxn modelId="{3C4790A8-574D-44FC-9B60-DB50625D57A4}" type="presParOf" srcId="{536339C8-00B8-4AC1-8B03-0CED785100B7}" destId="{A3775D5D-4B7B-49D1-A268-C93035410619}" srcOrd="10" destOrd="0" presId="urn:microsoft.com/office/officeart/2005/8/layout/chevron1"/>
    <dgm:cxn modelId="{F793C881-46C5-4070-A8BC-1ABEC4AA5504}" type="presParOf" srcId="{536339C8-00B8-4AC1-8B03-0CED785100B7}" destId="{1C4466AE-5E69-4FCE-B88A-A6493EBD83E9}" srcOrd="11" destOrd="0" presId="urn:microsoft.com/office/officeart/2005/8/layout/chevron1"/>
    <dgm:cxn modelId="{E038BC39-8B75-41F9-97D4-2075C10A5094}" type="presParOf" srcId="{536339C8-00B8-4AC1-8B03-0CED785100B7}" destId="{B14D1092-504E-49CB-90E1-B59A83DA1301}" srcOrd="12" destOrd="0" presId="urn:microsoft.com/office/officeart/2005/8/layout/chevron1"/>
    <dgm:cxn modelId="{E14E1316-8A48-4357-B7CF-6E66E1DD120B}" type="presParOf" srcId="{536339C8-00B8-4AC1-8B03-0CED785100B7}" destId="{7CFF11BC-8502-47A0-AF3B-552C1599EE56}" srcOrd="13" destOrd="0" presId="urn:microsoft.com/office/officeart/2005/8/layout/chevron1"/>
    <dgm:cxn modelId="{CDF01C4A-008D-40BF-9CFB-7829A23712EF}" type="presParOf" srcId="{536339C8-00B8-4AC1-8B03-0CED785100B7}" destId="{5BE689AB-9FBE-4DAF-8C85-E7E8BF7E4FE4}" srcOrd="14" destOrd="0" presId="urn:microsoft.com/office/officeart/2005/8/layout/chevron1"/>
    <dgm:cxn modelId="{EDB8999F-1C32-4CA9-875A-C845C5475EAF}" type="presParOf" srcId="{536339C8-00B8-4AC1-8B03-0CED785100B7}" destId="{5F02F484-0A16-4E79-AD4D-BDB46EE2955D}" srcOrd="15" destOrd="0" presId="urn:microsoft.com/office/officeart/2005/8/layout/chevron1"/>
    <dgm:cxn modelId="{BBA645C1-A4B9-4303-B42C-B71E30571FD5}" type="presParOf" srcId="{536339C8-00B8-4AC1-8B03-0CED785100B7}" destId="{35DC2812-F06C-41BB-97CD-1C155F2E22D9}" srcOrd="16" destOrd="0" presId="urn:microsoft.com/office/officeart/2005/8/layout/chevron1"/>
    <dgm:cxn modelId="{542C1484-7D8C-4286-92F0-96D0782EE0DE}" type="presParOf" srcId="{536339C8-00B8-4AC1-8B03-0CED785100B7}" destId="{FA054CA0-703D-4013-93F3-A6ED86AC7AC8}" srcOrd="17" destOrd="0" presId="urn:microsoft.com/office/officeart/2005/8/layout/chevron1"/>
    <dgm:cxn modelId="{717AA3D9-7D6D-48CD-BA36-CC876F5D7EEE}" type="presParOf" srcId="{536339C8-00B8-4AC1-8B03-0CED785100B7}" destId="{C4B948A5-B522-42E4-9EFF-E9FCD084AE02}" srcOrd="18" destOrd="0" presId="urn:microsoft.com/office/officeart/2005/8/layout/chevron1"/>
    <dgm:cxn modelId="{E959FA6D-14CA-4485-944D-DA9253DB28C0}" type="presParOf" srcId="{536339C8-00B8-4AC1-8B03-0CED785100B7}" destId="{E345C77E-D1B1-45BC-9661-D56DA1ED55ED}" srcOrd="19" destOrd="0" presId="urn:microsoft.com/office/officeart/2005/8/layout/chevron1"/>
    <dgm:cxn modelId="{54ED4C1A-8C9E-45E1-A77E-39E34672D09A}" type="presParOf" srcId="{536339C8-00B8-4AC1-8B03-0CED785100B7}" destId="{BDD13D82-62BB-4A1D-B1DD-C9344D095749}" srcOrd="20" destOrd="0" presId="urn:microsoft.com/office/officeart/2005/8/layout/chevron1"/>
    <dgm:cxn modelId="{155EA881-C1B7-4B30-BCDA-F14842F3BAAE}" type="presParOf" srcId="{536339C8-00B8-4AC1-8B03-0CED785100B7}" destId="{F0903D73-7DC4-4BB3-894C-8D2CDDEFB4F3}" srcOrd="21" destOrd="0" presId="urn:microsoft.com/office/officeart/2005/8/layout/chevron1"/>
    <dgm:cxn modelId="{4A139081-5ABB-4E6E-8F4B-E80A04849F22}" type="presParOf" srcId="{536339C8-00B8-4AC1-8B03-0CED785100B7}" destId="{DA4D1201-60D3-4CAF-ACD0-9585456CC048}" srcOrd="22" destOrd="0" presId="urn:microsoft.com/office/officeart/2005/8/layout/chevron1"/>
    <dgm:cxn modelId="{7EEFF24F-5448-49B9-900D-03DD0F7D10C0}" type="presParOf" srcId="{536339C8-00B8-4AC1-8B03-0CED785100B7}" destId="{E252BFBE-F762-48F1-A05B-B4EB48869540}" srcOrd="23" destOrd="0" presId="urn:microsoft.com/office/officeart/2005/8/layout/chevron1"/>
    <dgm:cxn modelId="{51B40E8B-EC86-44AF-9503-4C13B9E60FB1}" type="presParOf" srcId="{536339C8-00B8-4AC1-8B03-0CED785100B7}" destId="{82C26527-ADF8-4D43-A4C4-0BA78204CB7D}" srcOrd="2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467EEE83-CBE8-438D-87F2-050BFD5D5FA7}" type="doc">
      <dgm:prSet loTypeId="urn:microsoft.com/office/officeart/2005/8/layout/chevron1" loCatId="process" qsTypeId="urn:microsoft.com/office/officeart/2005/8/quickstyle/3d3" qsCatId="3D" csTypeId="urn:microsoft.com/office/officeart/2005/8/colors/accent0_2" csCatId="mainScheme" phldr="1"/>
      <dgm:spPr/>
      <dgm:t>
        <a:bodyPr/>
        <a:lstStyle/>
        <a:p>
          <a:endParaRPr lang="en-US"/>
        </a:p>
      </dgm:t>
    </dgm:pt>
    <dgm:pt modelId="{0FFEF3A8-3EE2-4D3F-B0F2-181CB99BBCAA}">
      <dgm:prSet phldrT="[Text]"/>
      <dgm:spPr>
        <a:solidFill>
          <a:schemeClr val="bg1"/>
        </a:solidFill>
      </dgm:spPr>
      <dgm:t>
        <a:bodyPr/>
        <a:lstStyle/>
        <a:p>
          <a:r>
            <a:rPr lang="en-US" b="1" dirty="0" smtClean="0"/>
            <a:t>1880</a:t>
          </a:r>
          <a:endParaRPr lang="en-US" b="1" dirty="0"/>
        </a:p>
      </dgm:t>
    </dgm:pt>
    <dgm:pt modelId="{1802CAB5-88DC-4C3F-96A5-7C461B6153A3}" type="parTrans" cxnId="{8EF0AAF5-4E51-45CB-B077-BED902C345D6}">
      <dgm:prSet/>
      <dgm:spPr/>
      <dgm:t>
        <a:bodyPr/>
        <a:lstStyle/>
        <a:p>
          <a:endParaRPr lang="en-US"/>
        </a:p>
      </dgm:t>
    </dgm:pt>
    <dgm:pt modelId="{384D8C61-2031-48D5-90E5-D035698276F8}" type="sibTrans" cxnId="{8EF0AAF5-4E51-45CB-B077-BED902C345D6}">
      <dgm:prSet/>
      <dgm:spPr/>
      <dgm:t>
        <a:bodyPr/>
        <a:lstStyle/>
        <a:p>
          <a:endParaRPr lang="en-US"/>
        </a:p>
      </dgm:t>
    </dgm:pt>
    <dgm:pt modelId="{BD9C71CD-4688-4DC9-8A3F-31DDCDAE732F}">
      <dgm:prSet phldrT="[Text]"/>
      <dgm:spPr>
        <a:solidFill>
          <a:schemeClr val="bg1"/>
        </a:solidFill>
      </dgm:spPr>
      <dgm:t>
        <a:bodyPr/>
        <a:lstStyle/>
        <a:p>
          <a:r>
            <a:rPr lang="en-US" b="1" dirty="0" smtClean="0"/>
            <a:t>1890</a:t>
          </a:r>
          <a:endParaRPr lang="en-US" b="1" dirty="0"/>
        </a:p>
      </dgm:t>
    </dgm:pt>
    <dgm:pt modelId="{7BB26C19-BC98-4F39-BCCD-F85BCE6ED75D}" type="parTrans" cxnId="{3E56E0B5-0DF1-44C2-A027-AE11F3CB7D4D}">
      <dgm:prSet/>
      <dgm:spPr/>
      <dgm:t>
        <a:bodyPr/>
        <a:lstStyle/>
        <a:p>
          <a:endParaRPr lang="en-US"/>
        </a:p>
      </dgm:t>
    </dgm:pt>
    <dgm:pt modelId="{358AA4F4-B537-4FED-B46F-3BD785F2385F}" type="sibTrans" cxnId="{3E56E0B5-0DF1-44C2-A027-AE11F3CB7D4D}">
      <dgm:prSet/>
      <dgm:spPr/>
      <dgm:t>
        <a:bodyPr/>
        <a:lstStyle/>
        <a:p>
          <a:endParaRPr lang="en-US"/>
        </a:p>
      </dgm:t>
    </dgm:pt>
    <dgm:pt modelId="{692E6598-5546-424C-9BDD-6BEE08C9B9AC}">
      <dgm:prSet phldrT="[Text]"/>
      <dgm:spPr>
        <a:solidFill>
          <a:schemeClr val="bg1"/>
        </a:solidFill>
      </dgm:spPr>
      <dgm:t>
        <a:bodyPr/>
        <a:lstStyle/>
        <a:p>
          <a:r>
            <a:rPr lang="en-US" b="1" dirty="0" smtClean="0"/>
            <a:t>1960</a:t>
          </a:r>
          <a:endParaRPr lang="en-US" b="1" dirty="0"/>
        </a:p>
      </dgm:t>
    </dgm:pt>
    <dgm:pt modelId="{F7237244-B886-41C9-850C-CCE588AA61FA}" type="parTrans" cxnId="{AB6F56B3-5B31-4C09-BE0A-E4FA25F73A23}">
      <dgm:prSet/>
      <dgm:spPr/>
      <dgm:t>
        <a:bodyPr/>
        <a:lstStyle/>
        <a:p>
          <a:endParaRPr lang="en-US"/>
        </a:p>
      </dgm:t>
    </dgm:pt>
    <dgm:pt modelId="{D7A4D25C-8296-436F-9D47-468A5970FCCF}" type="sibTrans" cxnId="{AB6F56B3-5B31-4C09-BE0A-E4FA25F73A23}">
      <dgm:prSet/>
      <dgm:spPr/>
      <dgm:t>
        <a:bodyPr/>
        <a:lstStyle/>
        <a:p>
          <a:endParaRPr lang="en-US"/>
        </a:p>
      </dgm:t>
    </dgm:pt>
    <dgm:pt modelId="{521D49F7-CDC1-4831-9EA2-58B7581E6E3B}">
      <dgm:prSet/>
      <dgm:spPr>
        <a:solidFill>
          <a:schemeClr val="bg1"/>
        </a:solidFill>
      </dgm:spPr>
      <dgm:t>
        <a:bodyPr/>
        <a:lstStyle/>
        <a:p>
          <a:r>
            <a:rPr lang="en-US" b="1" dirty="0" smtClean="0"/>
            <a:t>1900</a:t>
          </a:r>
          <a:endParaRPr lang="en-US" b="1" dirty="0"/>
        </a:p>
      </dgm:t>
    </dgm:pt>
    <dgm:pt modelId="{BAA2A5F6-9B89-4AC6-A3ED-859FCDA26ED6}" type="parTrans" cxnId="{F73D1AA3-9F95-4EDE-AD54-EDB7131A00E4}">
      <dgm:prSet/>
      <dgm:spPr/>
      <dgm:t>
        <a:bodyPr/>
        <a:lstStyle/>
        <a:p>
          <a:endParaRPr lang="en-US"/>
        </a:p>
      </dgm:t>
    </dgm:pt>
    <dgm:pt modelId="{FFD43D59-1817-47DD-83CE-18FFBED38568}" type="sibTrans" cxnId="{F73D1AA3-9F95-4EDE-AD54-EDB7131A00E4}">
      <dgm:prSet/>
      <dgm:spPr/>
      <dgm:t>
        <a:bodyPr/>
        <a:lstStyle/>
        <a:p>
          <a:endParaRPr lang="en-US"/>
        </a:p>
      </dgm:t>
    </dgm:pt>
    <dgm:pt modelId="{D908DBC1-C181-465F-9095-6C583086FD84}">
      <dgm:prSet/>
      <dgm:spPr>
        <a:solidFill>
          <a:schemeClr val="bg1"/>
        </a:solidFill>
      </dgm:spPr>
      <dgm:t>
        <a:bodyPr/>
        <a:lstStyle/>
        <a:p>
          <a:r>
            <a:rPr lang="en-US" b="1" dirty="0" smtClean="0"/>
            <a:t>1910</a:t>
          </a:r>
          <a:endParaRPr lang="en-US" b="1" dirty="0"/>
        </a:p>
      </dgm:t>
    </dgm:pt>
    <dgm:pt modelId="{6F6084A1-1E59-4A28-BAF7-2E91B54C5193}" type="parTrans" cxnId="{A0175A92-3874-4BFC-950A-FA16C0D1A0D9}">
      <dgm:prSet/>
      <dgm:spPr/>
      <dgm:t>
        <a:bodyPr/>
        <a:lstStyle/>
        <a:p>
          <a:endParaRPr lang="en-US"/>
        </a:p>
      </dgm:t>
    </dgm:pt>
    <dgm:pt modelId="{99949E26-2EE4-4D7E-9377-06F403A37A61}" type="sibTrans" cxnId="{A0175A92-3874-4BFC-950A-FA16C0D1A0D9}">
      <dgm:prSet/>
      <dgm:spPr/>
      <dgm:t>
        <a:bodyPr/>
        <a:lstStyle/>
        <a:p>
          <a:endParaRPr lang="en-US"/>
        </a:p>
      </dgm:t>
    </dgm:pt>
    <dgm:pt modelId="{B13BACD1-9C48-47DA-BFC6-B3F6A6DDE168}">
      <dgm:prSet/>
      <dgm:spPr>
        <a:solidFill>
          <a:schemeClr val="bg1"/>
        </a:solidFill>
      </dgm:spPr>
      <dgm:t>
        <a:bodyPr/>
        <a:lstStyle/>
        <a:p>
          <a:r>
            <a:rPr lang="en-US" b="1" dirty="0" smtClean="0"/>
            <a:t>1920</a:t>
          </a:r>
          <a:endParaRPr lang="en-US" b="1" dirty="0"/>
        </a:p>
      </dgm:t>
    </dgm:pt>
    <dgm:pt modelId="{D2066493-CBA8-43E9-AABE-62C3F796F847}" type="parTrans" cxnId="{DEF31889-C255-40EF-9519-804F8CF52309}">
      <dgm:prSet/>
      <dgm:spPr/>
      <dgm:t>
        <a:bodyPr/>
        <a:lstStyle/>
        <a:p>
          <a:endParaRPr lang="en-US"/>
        </a:p>
      </dgm:t>
    </dgm:pt>
    <dgm:pt modelId="{390F610F-B180-4169-8D5D-47D91938D2FA}" type="sibTrans" cxnId="{DEF31889-C255-40EF-9519-804F8CF52309}">
      <dgm:prSet/>
      <dgm:spPr/>
      <dgm:t>
        <a:bodyPr/>
        <a:lstStyle/>
        <a:p>
          <a:endParaRPr lang="en-US"/>
        </a:p>
      </dgm:t>
    </dgm:pt>
    <dgm:pt modelId="{37D0F60A-539D-4999-8891-99515BCCACEC}">
      <dgm:prSet/>
      <dgm:spPr>
        <a:solidFill>
          <a:schemeClr val="bg1"/>
        </a:solidFill>
      </dgm:spPr>
      <dgm:t>
        <a:bodyPr/>
        <a:lstStyle/>
        <a:p>
          <a:r>
            <a:rPr lang="en-US" b="1" dirty="0" smtClean="0"/>
            <a:t>1930</a:t>
          </a:r>
          <a:endParaRPr lang="en-US" b="1" dirty="0"/>
        </a:p>
      </dgm:t>
    </dgm:pt>
    <dgm:pt modelId="{0BD5238C-9E49-41B8-8496-C405B44EFDF1}" type="parTrans" cxnId="{3519C750-5C02-4BE2-8AF9-E99CA1CDAD71}">
      <dgm:prSet/>
      <dgm:spPr/>
      <dgm:t>
        <a:bodyPr/>
        <a:lstStyle/>
        <a:p>
          <a:endParaRPr lang="en-US"/>
        </a:p>
      </dgm:t>
    </dgm:pt>
    <dgm:pt modelId="{B83B72A1-245A-423B-B006-58FB33D1258E}" type="sibTrans" cxnId="{3519C750-5C02-4BE2-8AF9-E99CA1CDAD71}">
      <dgm:prSet/>
      <dgm:spPr/>
      <dgm:t>
        <a:bodyPr/>
        <a:lstStyle/>
        <a:p>
          <a:endParaRPr lang="en-US"/>
        </a:p>
      </dgm:t>
    </dgm:pt>
    <dgm:pt modelId="{9649284B-7B99-4472-8023-DE66FE3E1EC2}">
      <dgm:prSet/>
      <dgm:spPr>
        <a:solidFill>
          <a:schemeClr val="bg1"/>
        </a:solidFill>
      </dgm:spPr>
      <dgm:t>
        <a:bodyPr/>
        <a:lstStyle/>
        <a:p>
          <a:r>
            <a:rPr lang="en-US" b="1" dirty="0" smtClean="0"/>
            <a:t>1940</a:t>
          </a:r>
          <a:endParaRPr lang="en-US" b="1" dirty="0"/>
        </a:p>
      </dgm:t>
    </dgm:pt>
    <dgm:pt modelId="{5A630BEF-8999-46EB-AF44-03C66BC9D05F}" type="parTrans" cxnId="{DC372E40-15AA-4F82-A7BA-A9FD403044FF}">
      <dgm:prSet/>
      <dgm:spPr/>
      <dgm:t>
        <a:bodyPr/>
        <a:lstStyle/>
        <a:p>
          <a:endParaRPr lang="en-US"/>
        </a:p>
      </dgm:t>
    </dgm:pt>
    <dgm:pt modelId="{C774B2D0-D2C0-4969-88C8-504C92E6B02E}" type="sibTrans" cxnId="{DC372E40-15AA-4F82-A7BA-A9FD403044FF}">
      <dgm:prSet/>
      <dgm:spPr/>
      <dgm:t>
        <a:bodyPr/>
        <a:lstStyle/>
        <a:p>
          <a:endParaRPr lang="en-US"/>
        </a:p>
      </dgm:t>
    </dgm:pt>
    <dgm:pt modelId="{28D38480-8551-4AD9-81E6-926F4A2ADD44}">
      <dgm:prSet/>
      <dgm:spPr>
        <a:solidFill>
          <a:schemeClr val="bg1"/>
        </a:solidFill>
      </dgm:spPr>
      <dgm:t>
        <a:bodyPr/>
        <a:lstStyle/>
        <a:p>
          <a:r>
            <a:rPr lang="en-US" b="1" dirty="0" smtClean="0"/>
            <a:t>1950</a:t>
          </a:r>
          <a:endParaRPr lang="en-US" b="1" dirty="0"/>
        </a:p>
      </dgm:t>
    </dgm:pt>
    <dgm:pt modelId="{C0B789AA-713E-4534-9670-F600D15FFF2A}" type="parTrans" cxnId="{B9A35F02-4B7B-4646-8B41-9FCE00FC07AA}">
      <dgm:prSet/>
      <dgm:spPr/>
      <dgm:t>
        <a:bodyPr/>
        <a:lstStyle/>
        <a:p>
          <a:endParaRPr lang="en-US"/>
        </a:p>
      </dgm:t>
    </dgm:pt>
    <dgm:pt modelId="{8D15749D-32EE-4FFA-BA77-94D657D51480}" type="sibTrans" cxnId="{B9A35F02-4B7B-4646-8B41-9FCE00FC07AA}">
      <dgm:prSet/>
      <dgm:spPr/>
      <dgm:t>
        <a:bodyPr/>
        <a:lstStyle/>
        <a:p>
          <a:endParaRPr lang="en-US"/>
        </a:p>
      </dgm:t>
    </dgm:pt>
    <dgm:pt modelId="{383E6FDA-F16D-4DC1-BA89-6214EBF62B28}">
      <dgm:prSet/>
      <dgm:spPr>
        <a:solidFill>
          <a:srgbClr val="FFFF00"/>
        </a:solidFill>
      </dgm:spPr>
      <dgm:t>
        <a:bodyPr/>
        <a:lstStyle/>
        <a:p>
          <a:r>
            <a:rPr lang="en-US" b="1" dirty="0" smtClean="0"/>
            <a:t>1970</a:t>
          </a:r>
          <a:endParaRPr lang="en-US" b="1" dirty="0"/>
        </a:p>
      </dgm:t>
    </dgm:pt>
    <dgm:pt modelId="{A485BF7A-EE09-4E55-A14C-414275DC6F5E}" type="parTrans" cxnId="{2C0CBDC1-0F3E-4ECD-BE98-30A056B8A80A}">
      <dgm:prSet/>
      <dgm:spPr/>
      <dgm:t>
        <a:bodyPr/>
        <a:lstStyle/>
        <a:p>
          <a:endParaRPr lang="en-US"/>
        </a:p>
      </dgm:t>
    </dgm:pt>
    <dgm:pt modelId="{E2F4EB33-F0AA-4290-89EE-2C5063D521F1}" type="sibTrans" cxnId="{2C0CBDC1-0F3E-4ECD-BE98-30A056B8A80A}">
      <dgm:prSet/>
      <dgm:spPr/>
      <dgm:t>
        <a:bodyPr/>
        <a:lstStyle/>
        <a:p>
          <a:endParaRPr lang="en-US"/>
        </a:p>
      </dgm:t>
    </dgm:pt>
    <dgm:pt modelId="{36ACC8A3-79EA-4B68-9EC6-6F79DA82A815}">
      <dgm:prSet/>
      <dgm:spPr/>
      <dgm:t>
        <a:bodyPr/>
        <a:lstStyle/>
        <a:p>
          <a:r>
            <a:rPr lang="en-US" b="1" dirty="0" smtClean="0"/>
            <a:t>1980</a:t>
          </a:r>
          <a:endParaRPr lang="en-US" b="1" dirty="0"/>
        </a:p>
      </dgm:t>
    </dgm:pt>
    <dgm:pt modelId="{F451A5E3-91B3-49FD-9B14-5727AF76E6E3}" type="parTrans" cxnId="{7C5106B2-3EB1-4C4C-8F48-82083452AFC1}">
      <dgm:prSet/>
      <dgm:spPr/>
      <dgm:t>
        <a:bodyPr/>
        <a:lstStyle/>
        <a:p>
          <a:endParaRPr lang="en-US"/>
        </a:p>
      </dgm:t>
    </dgm:pt>
    <dgm:pt modelId="{1E716F74-15EB-4DB5-9778-8C47F22450CD}" type="sibTrans" cxnId="{7C5106B2-3EB1-4C4C-8F48-82083452AFC1}">
      <dgm:prSet/>
      <dgm:spPr/>
      <dgm:t>
        <a:bodyPr/>
        <a:lstStyle/>
        <a:p>
          <a:endParaRPr lang="en-US"/>
        </a:p>
      </dgm:t>
    </dgm:pt>
    <dgm:pt modelId="{A58AC033-4F87-4578-8695-8FE9AF3E6EE3}">
      <dgm:prSet/>
      <dgm:spPr/>
      <dgm:t>
        <a:bodyPr/>
        <a:lstStyle/>
        <a:p>
          <a:r>
            <a:rPr lang="en-US" b="1" dirty="0" smtClean="0"/>
            <a:t>1990</a:t>
          </a:r>
          <a:endParaRPr lang="en-US" b="1" dirty="0"/>
        </a:p>
      </dgm:t>
    </dgm:pt>
    <dgm:pt modelId="{9E8455E8-89B3-4085-B8BE-0061DFE77625}" type="parTrans" cxnId="{F2C78262-4BB4-4334-9221-44FF2FC8E9A8}">
      <dgm:prSet/>
      <dgm:spPr/>
      <dgm:t>
        <a:bodyPr/>
        <a:lstStyle/>
        <a:p>
          <a:endParaRPr lang="en-US"/>
        </a:p>
      </dgm:t>
    </dgm:pt>
    <dgm:pt modelId="{CB734DC7-056F-4654-8229-2EABD2DB0192}" type="sibTrans" cxnId="{F2C78262-4BB4-4334-9221-44FF2FC8E9A8}">
      <dgm:prSet/>
      <dgm:spPr/>
      <dgm:t>
        <a:bodyPr/>
        <a:lstStyle/>
        <a:p>
          <a:endParaRPr lang="en-US"/>
        </a:p>
      </dgm:t>
    </dgm:pt>
    <dgm:pt modelId="{6272488B-385D-4863-B568-31C09776848D}">
      <dgm:prSet/>
      <dgm:spPr/>
      <dgm:t>
        <a:bodyPr/>
        <a:lstStyle/>
        <a:p>
          <a:r>
            <a:rPr lang="en-US" b="1" dirty="0" smtClean="0"/>
            <a:t>2000</a:t>
          </a:r>
          <a:endParaRPr lang="en-US" b="1" dirty="0"/>
        </a:p>
      </dgm:t>
    </dgm:pt>
    <dgm:pt modelId="{6F305793-2AAD-448A-A260-A7AE85F88917}" type="parTrans" cxnId="{40C2F12D-4643-41AB-9D58-D87A92C94937}">
      <dgm:prSet/>
      <dgm:spPr/>
      <dgm:t>
        <a:bodyPr/>
        <a:lstStyle/>
        <a:p>
          <a:endParaRPr lang="en-US"/>
        </a:p>
      </dgm:t>
    </dgm:pt>
    <dgm:pt modelId="{F12764A9-7ED7-4FE1-982D-AFEC42DF9E5A}" type="sibTrans" cxnId="{40C2F12D-4643-41AB-9D58-D87A92C94937}">
      <dgm:prSet/>
      <dgm:spPr/>
      <dgm:t>
        <a:bodyPr/>
        <a:lstStyle/>
        <a:p>
          <a:endParaRPr lang="en-US"/>
        </a:p>
      </dgm:t>
    </dgm:pt>
    <dgm:pt modelId="{536339C8-00B8-4AC1-8B03-0CED785100B7}" type="pres">
      <dgm:prSet presAssocID="{467EEE83-CBE8-438D-87F2-050BFD5D5FA7}" presName="Name0" presStyleCnt="0">
        <dgm:presLayoutVars>
          <dgm:dir/>
          <dgm:animLvl val="lvl"/>
          <dgm:resizeHandles val="exact"/>
        </dgm:presLayoutVars>
      </dgm:prSet>
      <dgm:spPr/>
      <dgm:t>
        <a:bodyPr/>
        <a:lstStyle/>
        <a:p>
          <a:endParaRPr lang="en-US"/>
        </a:p>
      </dgm:t>
    </dgm:pt>
    <dgm:pt modelId="{F365D2A6-5BA5-4C34-A7CA-258558EE6832}" type="pres">
      <dgm:prSet presAssocID="{0FFEF3A8-3EE2-4D3F-B0F2-181CB99BBCAA}" presName="parTxOnly" presStyleLbl="node1" presStyleIdx="0" presStyleCnt="13" custAng="5400000" custScaleY="126646" custLinFactY="-339109" custLinFactNeighborX="3881" custLinFactNeighborY="-400000">
        <dgm:presLayoutVars>
          <dgm:chMax val="0"/>
          <dgm:chPref val="0"/>
          <dgm:bulletEnabled val="1"/>
        </dgm:presLayoutVars>
      </dgm:prSet>
      <dgm:spPr/>
      <dgm:t>
        <a:bodyPr/>
        <a:lstStyle/>
        <a:p>
          <a:endParaRPr lang="en-US"/>
        </a:p>
      </dgm:t>
    </dgm:pt>
    <dgm:pt modelId="{FF5109CE-04F2-4265-A946-54A8337DC369}" type="pres">
      <dgm:prSet presAssocID="{384D8C61-2031-48D5-90E5-D035698276F8}" presName="parTxOnlySpace" presStyleCnt="0"/>
      <dgm:spPr/>
    </dgm:pt>
    <dgm:pt modelId="{C74B6854-93B6-4071-9BEF-1222682C043D}" type="pres">
      <dgm:prSet presAssocID="{BD9C71CD-4688-4DC9-8A3F-31DDCDAE732F}" presName="parTxOnly" presStyleLbl="node1" presStyleIdx="1" presStyleCnt="13" custAng="5400000" custScaleY="126646" custLinFactX="-79612" custLinFactY="-200000" custLinFactNeighborX="-100000" custLinFactNeighborY="-285788">
        <dgm:presLayoutVars>
          <dgm:chMax val="0"/>
          <dgm:chPref val="0"/>
          <dgm:bulletEnabled val="1"/>
        </dgm:presLayoutVars>
      </dgm:prSet>
      <dgm:spPr/>
      <dgm:t>
        <a:bodyPr/>
        <a:lstStyle/>
        <a:p>
          <a:endParaRPr lang="en-US"/>
        </a:p>
      </dgm:t>
    </dgm:pt>
    <dgm:pt modelId="{D95DE067-F163-4DCF-AA9F-1DF4B8E294FF}" type="pres">
      <dgm:prSet presAssocID="{358AA4F4-B537-4FED-B46F-3BD785F2385F}" presName="parTxOnlySpace" presStyleCnt="0"/>
      <dgm:spPr/>
    </dgm:pt>
    <dgm:pt modelId="{D70FA405-8EAD-4767-AC22-91FBC7982BDB}" type="pres">
      <dgm:prSet presAssocID="{521D49F7-CDC1-4831-9EA2-58B7581E6E3B}" presName="parTxOnly" presStyleLbl="node1" presStyleIdx="2" presStyleCnt="13" custAng="5400000" custScaleY="126646" custLinFactX="-159612" custLinFactY="-100000" custLinFactNeighborX="-200000" custLinFactNeighborY="-132467">
        <dgm:presLayoutVars>
          <dgm:chMax val="0"/>
          <dgm:chPref val="0"/>
          <dgm:bulletEnabled val="1"/>
        </dgm:presLayoutVars>
      </dgm:prSet>
      <dgm:spPr/>
      <dgm:t>
        <a:bodyPr/>
        <a:lstStyle/>
        <a:p>
          <a:endParaRPr lang="en-US"/>
        </a:p>
      </dgm:t>
    </dgm:pt>
    <dgm:pt modelId="{C0F3A40F-4AF3-4DF8-AB35-4B48814B2032}" type="pres">
      <dgm:prSet presAssocID="{FFD43D59-1817-47DD-83CE-18FFBED38568}" presName="parTxOnlySpace" presStyleCnt="0"/>
      <dgm:spPr/>
    </dgm:pt>
    <dgm:pt modelId="{1AF7528E-4062-4D19-954F-6E1E45F5E236}" type="pres">
      <dgm:prSet presAssocID="{D908DBC1-C181-465F-9095-6C583086FD84}" presName="parTxOnly" presStyleLbl="node1" presStyleIdx="3" presStyleCnt="13" custAng="5400000" custScaleY="126646" custLinFactX="-239606" custLinFactNeighborX="-300000" custLinFactNeighborY="20853">
        <dgm:presLayoutVars>
          <dgm:chMax val="0"/>
          <dgm:chPref val="0"/>
          <dgm:bulletEnabled val="1"/>
        </dgm:presLayoutVars>
      </dgm:prSet>
      <dgm:spPr/>
      <dgm:t>
        <a:bodyPr/>
        <a:lstStyle/>
        <a:p>
          <a:endParaRPr lang="en-US"/>
        </a:p>
      </dgm:t>
    </dgm:pt>
    <dgm:pt modelId="{AF7DD5FF-B17E-4A40-89DB-9449471B59B5}" type="pres">
      <dgm:prSet presAssocID="{99949E26-2EE4-4D7E-9377-06F403A37A61}" presName="parTxOnlySpace" presStyleCnt="0"/>
      <dgm:spPr/>
    </dgm:pt>
    <dgm:pt modelId="{CF8722A6-1E7A-4413-A6EC-63161DA21280}" type="pres">
      <dgm:prSet presAssocID="{B13BACD1-9C48-47DA-BFC6-B3F6A6DDE168}" presName="parTxOnly" presStyleLbl="node1" presStyleIdx="4" presStyleCnt="13" custAng="5400000" custScaleY="126646" custLinFactX="-319612" custLinFactY="100000" custLinFactNeighborX="-400000" custLinFactNeighborY="199506">
        <dgm:presLayoutVars>
          <dgm:chMax val="0"/>
          <dgm:chPref val="0"/>
          <dgm:bulletEnabled val="1"/>
        </dgm:presLayoutVars>
      </dgm:prSet>
      <dgm:spPr/>
      <dgm:t>
        <a:bodyPr/>
        <a:lstStyle/>
        <a:p>
          <a:endParaRPr lang="en-US"/>
        </a:p>
      </dgm:t>
    </dgm:pt>
    <dgm:pt modelId="{48923792-7EE7-4804-B35C-B060D0E71352}" type="pres">
      <dgm:prSet presAssocID="{390F610F-B180-4169-8D5D-47D91938D2FA}" presName="parTxOnlySpace" presStyleCnt="0"/>
      <dgm:spPr/>
    </dgm:pt>
    <dgm:pt modelId="{A3775D5D-4B7B-49D1-A268-C93035410619}" type="pres">
      <dgm:prSet presAssocID="{37D0F60A-539D-4999-8891-99515BCCACEC}" presName="parTxOnly" presStyleLbl="node1" presStyleIdx="5" presStyleCnt="13" custAng="5400000" custScaleY="126646" custLinFactX="-400000" custLinFactY="278159" custLinFactNeighborX="-496118" custLinFactNeighborY="300000">
        <dgm:presLayoutVars>
          <dgm:chMax val="0"/>
          <dgm:chPref val="0"/>
          <dgm:bulletEnabled val="1"/>
        </dgm:presLayoutVars>
      </dgm:prSet>
      <dgm:spPr/>
      <dgm:t>
        <a:bodyPr/>
        <a:lstStyle/>
        <a:p>
          <a:endParaRPr lang="en-US"/>
        </a:p>
      </dgm:t>
    </dgm:pt>
    <dgm:pt modelId="{1C4466AE-5E69-4FCE-B88A-A6493EBD83E9}" type="pres">
      <dgm:prSet presAssocID="{B83B72A1-245A-423B-B006-58FB33D1258E}" presName="parTxOnlySpace" presStyleCnt="0"/>
      <dgm:spPr/>
    </dgm:pt>
    <dgm:pt modelId="{B14D1092-504E-49CB-90E1-B59A83DA1301}" type="pres">
      <dgm:prSet presAssocID="{9649284B-7B99-4472-8023-DE66FE3E1EC2}" presName="parTxOnly" presStyleLbl="node1" presStyleIdx="6" presStyleCnt="13" custScaleY="126646" custLinFactX="-423751" custLinFactY="376149" custLinFactNeighborX="-500000" custLinFactNeighborY="400000">
        <dgm:presLayoutVars>
          <dgm:chMax val="0"/>
          <dgm:chPref val="0"/>
          <dgm:bulletEnabled val="1"/>
        </dgm:presLayoutVars>
      </dgm:prSet>
      <dgm:spPr/>
      <dgm:t>
        <a:bodyPr/>
        <a:lstStyle/>
        <a:p>
          <a:endParaRPr lang="en-US"/>
        </a:p>
      </dgm:t>
    </dgm:pt>
    <dgm:pt modelId="{7CFF11BC-8502-47A0-AF3B-552C1599EE56}" type="pres">
      <dgm:prSet presAssocID="{C774B2D0-D2C0-4969-88C8-504C92E6B02E}" presName="parTxOnlySpace" presStyleCnt="0"/>
      <dgm:spPr/>
    </dgm:pt>
    <dgm:pt modelId="{5BE689AB-9FBE-4DAF-8C85-E7E8BF7E4FE4}" type="pres">
      <dgm:prSet presAssocID="{28D38480-8551-4AD9-81E6-926F4A2ADD44}" presName="parTxOnly" presStyleLbl="node1" presStyleIdx="7" presStyleCnt="13" custScaleY="126646" custLinFactX="-411753" custLinFactY="376149" custLinFactNeighborX="-500000" custLinFactNeighborY="400000">
        <dgm:presLayoutVars>
          <dgm:chMax val="0"/>
          <dgm:chPref val="0"/>
          <dgm:bulletEnabled val="1"/>
        </dgm:presLayoutVars>
      </dgm:prSet>
      <dgm:spPr/>
      <dgm:t>
        <a:bodyPr/>
        <a:lstStyle/>
        <a:p>
          <a:endParaRPr lang="en-US"/>
        </a:p>
      </dgm:t>
    </dgm:pt>
    <dgm:pt modelId="{5F02F484-0A16-4E79-AD4D-BDB46EE2955D}" type="pres">
      <dgm:prSet presAssocID="{8D15749D-32EE-4FFA-BA77-94D657D51480}" presName="parTxOnlySpace" presStyleCnt="0"/>
      <dgm:spPr/>
    </dgm:pt>
    <dgm:pt modelId="{35DC2812-F06C-41BB-97CD-1C155F2E22D9}" type="pres">
      <dgm:prSet presAssocID="{692E6598-5546-424C-9BDD-6BEE08C9B9AC}" presName="parTxOnly" presStyleLbl="node1" presStyleIdx="8" presStyleCnt="13" custScaleY="126646" custLinFactX="-401753" custLinFactY="369803" custLinFactNeighborX="-500000" custLinFactNeighborY="400000">
        <dgm:presLayoutVars>
          <dgm:chMax val="0"/>
          <dgm:chPref val="0"/>
          <dgm:bulletEnabled val="1"/>
        </dgm:presLayoutVars>
      </dgm:prSet>
      <dgm:spPr/>
      <dgm:t>
        <a:bodyPr/>
        <a:lstStyle/>
        <a:p>
          <a:endParaRPr lang="en-US"/>
        </a:p>
      </dgm:t>
    </dgm:pt>
    <dgm:pt modelId="{FA054CA0-703D-4013-93F3-A6ED86AC7AC8}" type="pres">
      <dgm:prSet presAssocID="{D7A4D25C-8296-436F-9D47-468A5970FCCF}" presName="parTxOnlySpace" presStyleCnt="0"/>
      <dgm:spPr/>
    </dgm:pt>
    <dgm:pt modelId="{C4B948A5-B522-42E4-9EFF-E9FCD084AE02}" type="pres">
      <dgm:prSet presAssocID="{383E6FDA-F16D-4DC1-BA89-6214EBF62B28}" presName="parTxOnly" presStyleLbl="node1" presStyleIdx="9" presStyleCnt="13" custScaleY="126646" custLinFactX="-400000" custLinFactY="369803" custLinFactNeighborX="-404248" custLinFactNeighborY="400000">
        <dgm:presLayoutVars>
          <dgm:chMax val="0"/>
          <dgm:chPref val="0"/>
          <dgm:bulletEnabled val="1"/>
        </dgm:presLayoutVars>
      </dgm:prSet>
      <dgm:spPr/>
      <dgm:t>
        <a:bodyPr/>
        <a:lstStyle/>
        <a:p>
          <a:endParaRPr lang="en-US"/>
        </a:p>
      </dgm:t>
    </dgm:pt>
    <dgm:pt modelId="{E345C77E-D1B1-45BC-9661-D56DA1ED55ED}" type="pres">
      <dgm:prSet presAssocID="{E2F4EB33-F0AA-4290-89EE-2C5063D521F1}" presName="parTxOnlySpace" presStyleCnt="0"/>
      <dgm:spPr/>
    </dgm:pt>
    <dgm:pt modelId="{BDD13D82-62BB-4A1D-B1DD-C9344D095749}" type="pres">
      <dgm:prSet presAssocID="{36ACC8A3-79EA-4B68-9EC6-6F79DA82A815}" presName="parTxOnly" presStyleLbl="node1" presStyleIdx="10" presStyleCnt="13" custScaleY="126646" custLinFactX="-389096" custLinFactY="369817" custLinFactNeighborX="-400000" custLinFactNeighborY="400000">
        <dgm:presLayoutVars>
          <dgm:chMax val="0"/>
          <dgm:chPref val="0"/>
          <dgm:bulletEnabled val="1"/>
        </dgm:presLayoutVars>
      </dgm:prSet>
      <dgm:spPr/>
      <dgm:t>
        <a:bodyPr/>
        <a:lstStyle/>
        <a:p>
          <a:endParaRPr lang="en-US"/>
        </a:p>
      </dgm:t>
    </dgm:pt>
    <dgm:pt modelId="{F0903D73-7DC4-4BB3-894C-8D2CDDEFB4F3}" type="pres">
      <dgm:prSet presAssocID="{1E716F74-15EB-4DB5-9778-8C47F22450CD}" presName="parTxOnlySpace" presStyleCnt="0"/>
      <dgm:spPr/>
    </dgm:pt>
    <dgm:pt modelId="{DA4D1201-60D3-4CAF-ACD0-9585456CC048}" type="pres">
      <dgm:prSet presAssocID="{A58AC033-4F87-4578-8695-8FE9AF3E6EE3}" presName="parTxOnly" presStyleLbl="node1" presStyleIdx="11" presStyleCnt="13" custScaleY="126646" custLinFactX="-376440" custLinFactY="369803" custLinFactNeighborX="-400000" custLinFactNeighborY="400000">
        <dgm:presLayoutVars>
          <dgm:chMax val="0"/>
          <dgm:chPref val="0"/>
          <dgm:bulletEnabled val="1"/>
        </dgm:presLayoutVars>
      </dgm:prSet>
      <dgm:spPr/>
      <dgm:t>
        <a:bodyPr/>
        <a:lstStyle/>
        <a:p>
          <a:endParaRPr lang="en-US"/>
        </a:p>
      </dgm:t>
    </dgm:pt>
    <dgm:pt modelId="{E252BFBE-F762-48F1-A05B-B4EB48869540}" type="pres">
      <dgm:prSet presAssocID="{CB734DC7-056F-4654-8229-2EABD2DB0192}" presName="parTxOnlySpace" presStyleCnt="0"/>
      <dgm:spPr/>
    </dgm:pt>
    <dgm:pt modelId="{82C26527-ADF8-4D43-A4C4-0BA78204CB7D}" type="pres">
      <dgm:prSet presAssocID="{6272488B-385D-4863-B568-31C09776848D}" presName="parTxOnly" presStyleLbl="node1" presStyleIdx="12" presStyleCnt="13" custScaleY="126646" custLinFactX="-356307" custLinFactY="369803" custLinFactNeighborX="-400000" custLinFactNeighborY="400000">
        <dgm:presLayoutVars>
          <dgm:chMax val="0"/>
          <dgm:chPref val="0"/>
          <dgm:bulletEnabled val="1"/>
        </dgm:presLayoutVars>
      </dgm:prSet>
      <dgm:spPr/>
      <dgm:t>
        <a:bodyPr/>
        <a:lstStyle/>
        <a:p>
          <a:endParaRPr lang="en-US"/>
        </a:p>
      </dgm:t>
    </dgm:pt>
  </dgm:ptLst>
  <dgm:cxnLst>
    <dgm:cxn modelId="{3519C750-5C02-4BE2-8AF9-E99CA1CDAD71}" srcId="{467EEE83-CBE8-438D-87F2-050BFD5D5FA7}" destId="{37D0F60A-539D-4999-8891-99515BCCACEC}" srcOrd="5" destOrd="0" parTransId="{0BD5238C-9E49-41B8-8496-C405B44EFDF1}" sibTransId="{B83B72A1-245A-423B-B006-58FB33D1258E}"/>
    <dgm:cxn modelId="{7AC0D3AF-A95E-4EC5-80D8-1102305ECCC1}" type="presOf" srcId="{521D49F7-CDC1-4831-9EA2-58B7581E6E3B}" destId="{D70FA405-8EAD-4767-AC22-91FBC7982BDB}" srcOrd="0" destOrd="0" presId="urn:microsoft.com/office/officeart/2005/8/layout/chevron1"/>
    <dgm:cxn modelId="{064928CA-70D7-40BD-BE48-FDFCE12C1893}" type="presOf" srcId="{D908DBC1-C181-465F-9095-6C583086FD84}" destId="{1AF7528E-4062-4D19-954F-6E1E45F5E236}" srcOrd="0" destOrd="0" presId="urn:microsoft.com/office/officeart/2005/8/layout/chevron1"/>
    <dgm:cxn modelId="{40C2F12D-4643-41AB-9D58-D87A92C94937}" srcId="{467EEE83-CBE8-438D-87F2-050BFD5D5FA7}" destId="{6272488B-385D-4863-B568-31C09776848D}" srcOrd="12" destOrd="0" parTransId="{6F305793-2AAD-448A-A260-A7AE85F88917}" sibTransId="{F12764A9-7ED7-4FE1-982D-AFEC42DF9E5A}"/>
    <dgm:cxn modelId="{DEF31889-C255-40EF-9519-804F8CF52309}" srcId="{467EEE83-CBE8-438D-87F2-050BFD5D5FA7}" destId="{B13BACD1-9C48-47DA-BFC6-B3F6A6DDE168}" srcOrd="4" destOrd="0" parTransId="{D2066493-CBA8-43E9-AABE-62C3F796F847}" sibTransId="{390F610F-B180-4169-8D5D-47D91938D2FA}"/>
    <dgm:cxn modelId="{26AA55F5-7B87-45C4-AA35-14CD33D431A9}" type="presOf" srcId="{9649284B-7B99-4472-8023-DE66FE3E1EC2}" destId="{B14D1092-504E-49CB-90E1-B59A83DA1301}" srcOrd="0" destOrd="0" presId="urn:microsoft.com/office/officeart/2005/8/layout/chevron1"/>
    <dgm:cxn modelId="{B4EF7E7A-B755-4DEA-B014-D816704D1E22}" type="presOf" srcId="{0FFEF3A8-3EE2-4D3F-B0F2-181CB99BBCAA}" destId="{F365D2A6-5BA5-4C34-A7CA-258558EE6832}" srcOrd="0" destOrd="0" presId="urn:microsoft.com/office/officeart/2005/8/layout/chevron1"/>
    <dgm:cxn modelId="{F2C78262-4BB4-4334-9221-44FF2FC8E9A8}" srcId="{467EEE83-CBE8-438D-87F2-050BFD5D5FA7}" destId="{A58AC033-4F87-4578-8695-8FE9AF3E6EE3}" srcOrd="11" destOrd="0" parTransId="{9E8455E8-89B3-4085-B8BE-0061DFE77625}" sibTransId="{CB734DC7-056F-4654-8229-2EABD2DB0192}"/>
    <dgm:cxn modelId="{A0175A92-3874-4BFC-950A-FA16C0D1A0D9}" srcId="{467EEE83-CBE8-438D-87F2-050BFD5D5FA7}" destId="{D908DBC1-C181-465F-9095-6C583086FD84}" srcOrd="3" destOrd="0" parTransId="{6F6084A1-1E59-4A28-BAF7-2E91B54C5193}" sibTransId="{99949E26-2EE4-4D7E-9377-06F403A37A61}"/>
    <dgm:cxn modelId="{9B2732C1-E599-4EBE-9C63-BB0304CD8673}" type="presOf" srcId="{BD9C71CD-4688-4DC9-8A3F-31DDCDAE732F}" destId="{C74B6854-93B6-4071-9BEF-1222682C043D}" srcOrd="0" destOrd="0" presId="urn:microsoft.com/office/officeart/2005/8/layout/chevron1"/>
    <dgm:cxn modelId="{F73D1AA3-9F95-4EDE-AD54-EDB7131A00E4}" srcId="{467EEE83-CBE8-438D-87F2-050BFD5D5FA7}" destId="{521D49F7-CDC1-4831-9EA2-58B7581E6E3B}" srcOrd="2" destOrd="0" parTransId="{BAA2A5F6-9B89-4AC6-A3ED-859FCDA26ED6}" sibTransId="{FFD43D59-1817-47DD-83CE-18FFBED38568}"/>
    <dgm:cxn modelId="{87480E72-4A33-4406-9126-8A2010026317}" type="presOf" srcId="{B13BACD1-9C48-47DA-BFC6-B3F6A6DDE168}" destId="{CF8722A6-1E7A-4413-A6EC-63161DA21280}" srcOrd="0" destOrd="0" presId="urn:microsoft.com/office/officeart/2005/8/layout/chevron1"/>
    <dgm:cxn modelId="{5EEDC01C-A224-4B56-9F40-DE83145D6FCD}" type="presOf" srcId="{383E6FDA-F16D-4DC1-BA89-6214EBF62B28}" destId="{C4B948A5-B522-42E4-9EFF-E9FCD084AE02}" srcOrd="0" destOrd="0" presId="urn:microsoft.com/office/officeart/2005/8/layout/chevron1"/>
    <dgm:cxn modelId="{3E56E0B5-0DF1-44C2-A027-AE11F3CB7D4D}" srcId="{467EEE83-CBE8-438D-87F2-050BFD5D5FA7}" destId="{BD9C71CD-4688-4DC9-8A3F-31DDCDAE732F}" srcOrd="1" destOrd="0" parTransId="{7BB26C19-BC98-4F39-BCCD-F85BCE6ED75D}" sibTransId="{358AA4F4-B537-4FED-B46F-3BD785F2385F}"/>
    <dgm:cxn modelId="{5955C615-E7AA-4966-B7AC-53C3B3FB7464}" type="presOf" srcId="{467EEE83-CBE8-438D-87F2-050BFD5D5FA7}" destId="{536339C8-00B8-4AC1-8B03-0CED785100B7}" srcOrd="0" destOrd="0" presId="urn:microsoft.com/office/officeart/2005/8/layout/chevron1"/>
    <dgm:cxn modelId="{9A7856FF-6458-48CF-AF83-7EF3A1DE6E32}" type="presOf" srcId="{28D38480-8551-4AD9-81E6-926F4A2ADD44}" destId="{5BE689AB-9FBE-4DAF-8C85-E7E8BF7E4FE4}" srcOrd="0" destOrd="0" presId="urn:microsoft.com/office/officeart/2005/8/layout/chevron1"/>
    <dgm:cxn modelId="{8EF0AAF5-4E51-45CB-B077-BED902C345D6}" srcId="{467EEE83-CBE8-438D-87F2-050BFD5D5FA7}" destId="{0FFEF3A8-3EE2-4D3F-B0F2-181CB99BBCAA}" srcOrd="0" destOrd="0" parTransId="{1802CAB5-88DC-4C3F-96A5-7C461B6153A3}" sibTransId="{384D8C61-2031-48D5-90E5-D035698276F8}"/>
    <dgm:cxn modelId="{B9A35F02-4B7B-4646-8B41-9FCE00FC07AA}" srcId="{467EEE83-CBE8-438D-87F2-050BFD5D5FA7}" destId="{28D38480-8551-4AD9-81E6-926F4A2ADD44}" srcOrd="7" destOrd="0" parTransId="{C0B789AA-713E-4534-9670-F600D15FFF2A}" sibTransId="{8D15749D-32EE-4FFA-BA77-94D657D51480}"/>
    <dgm:cxn modelId="{2C0CBDC1-0F3E-4ECD-BE98-30A056B8A80A}" srcId="{467EEE83-CBE8-438D-87F2-050BFD5D5FA7}" destId="{383E6FDA-F16D-4DC1-BA89-6214EBF62B28}" srcOrd="9" destOrd="0" parTransId="{A485BF7A-EE09-4E55-A14C-414275DC6F5E}" sibTransId="{E2F4EB33-F0AA-4290-89EE-2C5063D521F1}"/>
    <dgm:cxn modelId="{DF238406-9B1B-42E4-84D0-089A09F80C4E}" type="presOf" srcId="{37D0F60A-539D-4999-8891-99515BCCACEC}" destId="{A3775D5D-4B7B-49D1-A268-C93035410619}" srcOrd="0" destOrd="0" presId="urn:microsoft.com/office/officeart/2005/8/layout/chevron1"/>
    <dgm:cxn modelId="{BEC0227E-2866-4A0B-8EF3-C45ED0D59F2C}" type="presOf" srcId="{692E6598-5546-424C-9BDD-6BEE08C9B9AC}" destId="{35DC2812-F06C-41BB-97CD-1C155F2E22D9}" srcOrd="0" destOrd="0" presId="urn:microsoft.com/office/officeart/2005/8/layout/chevron1"/>
    <dgm:cxn modelId="{DC372E40-15AA-4F82-A7BA-A9FD403044FF}" srcId="{467EEE83-CBE8-438D-87F2-050BFD5D5FA7}" destId="{9649284B-7B99-4472-8023-DE66FE3E1EC2}" srcOrd="6" destOrd="0" parTransId="{5A630BEF-8999-46EB-AF44-03C66BC9D05F}" sibTransId="{C774B2D0-D2C0-4969-88C8-504C92E6B02E}"/>
    <dgm:cxn modelId="{FAF3803A-61E8-4C41-A329-4A6A32826759}" type="presOf" srcId="{6272488B-385D-4863-B568-31C09776848D}" destId="{82C26527-ADF8-4D43-A4C4-0BA78204CB7D}" srcOrd="0" destOrd="0" presId="urn:microsoft.com/office/officeart/2005/8/layout/chevron1"/>
    <dgm:cxn modelId="{7C5106B2-3EB1-4C4C-8F48-82083452AFC1}" srcId="{467EEE83-CBE8-438D-87F2-050BFD5D5FA7}" destId="{36ACC8A3-79EA-4B68-9EC6-6F79DA82A815}" srcOrd="10" destOrd="0" parTransId="{F451A5E3-91B3-49FD-9B14-5727AF76E6E3}" sibTransId="{1E716F74-15EB-4DB5-9778-8C47F22450CD}"/>
    <dgm:cxn modelId="{716A455D-BE67-4788-B4AA-2D93BD1E787A}" type="presOf" srcId="{A58AC033-4F87-4578-8695-8FE9AF3E6EE3}" destId="{DA4D1201-60D3-4CAF-ACD0-9585456CC048}" srcOrd="0" destOrd="0" presId="urn:microsoft.com/office/officeart/2005/8/layout/chevron1"/>
    <dgm:cxn modelId="{318520CF-7732-4933-ACA5-5C4112918836}" type="presOf" srcId="{36ACC8A3-79EA-4B68-9EC6-6F79DA82A815}" destId="{BDD13D82-62BB-4A1D-B1DD-C9344D095749}" srcOrd="0" destOrd="0" presId="urn:microsoft.com/office/officeart/2005/8/layout/chevron1"/>
    <dgm:cxn modelId="{AB6F56B3-5B31-4C09-BE0A-E4FA25F73A23}" srcId="{467EEE83-CBE8-438D-87F2-050BFD5D5FA7}" destId="{692E6598-5546-424C-9BDD-6BEE08C9B9AC}" srcOrd="8" destOrd="0" parTransId="{F7237244-B886-41C9-850C-CCE588AA61FA}" sibTransId="{D7A4D25C-8296-436F-9D47-468A5970FCCF}"/>
    <dgm:cxn modelId="{6E4701E7-B507-4E19-8EFF-77564092AAF6}" type="presParOf" srcId="{536339C8-00B8-4AC1-8B03-0CED785100B7}" destId="{F365D2A6-5BA5-4C34-A7CA-258558EE6832}" srcOrd="0" destOrd="0" presId="urn:microsoft.com/office/officeart/2005/8/layout/chevron1"/>
    <dgm:cxn modelId="{03FEBEFA-2726-4C42-9303-60489C29A552}" type="presParOf" srcId="{536339C8-00B8-4AC1-8B03-0CED785100B7}" destId="{FF5109CE-04F2-4265-A946-54A8337DC369}" srcOrd="1" destOrd="0" presId="urn:microsoft.com/office/officeart/2005/8/layout/chevron1"/>
    <dgm:cxn modelId="{566CFE69-89A8-4EC2-93BC-6CC13F706444}" type="presParOf" srcId="{536339C8-00B8-4AC1-8B03-0CED785100B7}" destId="{C74B6854-93B6-4071-9BEF-1222682C043D}" srcOrd="2" destOrd="0" presId="urn:microsoft.com/office/officeart/2005/8/layout/chevron1"/>
    <dgm:cxn modelId="{80EC4E53-55F2-476C-A4A5-7CA8440A94A3}" type="presParOf" srcId="{536339C8-00B8-4AC1-8B03-0CED785100B7}" destId="{D95DE067-F163-4DCF-AA9F-1DF4B8E294FF}" srcOrd="3" destOrd="0" presId="urn:microsoft.com/office/officeart/2005/8/layout/chevron1"/>
    <dgm:cxn modelId="{B740F301-98A1-407C-9FB0-EA3738AD1492}" type="presParOf" srcId="{536339C8-00B8-4AC1-8B03-0CED785100B7}" destId="{D70FA405-8EAD-4767-AC22-91FBC7982BDB}" srcOrd="4" destOrd="0" presId="urn:microsoft.com/office/officeart/2005/8/layout/chevron1"/>
    <dgm:cxn modelId="{5AA0D488-88B8-4DDE-A263-20DC7F2B9BF7}" type="presParOf" srcId="{536339C8-00B8-4AC1-8B03-0CED785100B7}" destId="{C0F3A40F-4AF3-4DF8-AB35-4B48814B2032}" srcOrd="5" destOrd="0" presId="urn:microsoft.com/office/officeart/2005/8/layout/chevron1"/>
    <dgm:cxn modelId="{5379897E-917B-40C0-AA85-4E0904E74277}" type="presParOf" srcId="{536339C8-00B8-4AC1-8B03-0CED785100B7}" destId="{1AF7528E-4062-4D19-954F-6E1E45F5E236}" srcOrd="6" destOrd="0" presId="urn:microsoft.com/office/officeart/2005/8/layout/chevron1"/>
    <dgm:cxn modelId="{1B940A6E-2C93-49FF-96A5-F125251146A2}" type="presParOf" srcId="{536339C8-00B8-4AC1-8B03-0CED785100B7}" destId="{AF7DD5FF-B17E-4A40-89DB-9449471B59B5}" srcOrd="7" destOrd="0" presId="urn:microsoft.com/office/officeart/2005/8/layout/chevron1"/>
    <dgm:cxn modelId="{6A93F90D-89F4-408F-856B-B98594EB367A}" type="presParOf" srcId="{536339C8-00B8-4AC1-8B03-0CED785100B7}" destId="{CF8722A6-1E7A-4413-A6EC-63161DA21280}" srcOrd="8" destOrd="0" presId="urn:microsoft.com/office/officeart/2005/8/layout/chevron1"/>
    <dgm:cxn modelId="{B336B973-5506-4732-8F6B-4437EBE7FBD8}" type="presParOf" srcId="{536339C8-00B8-4AC1-8B03-0CED785100B7}" destId="{48923792-7EE7-4804-B35C-B060D0E71352}" srcOrd="9" destOrd="0" presId="urn:microsoft.com/office/officeart/2005/8/layout/chevron1"/>
    <dgm:cxn modelId="{F59A72B3-AF13-47A2-B2A9-854CE6C83BF5}" type="presParOf" srcId="{536339C8-00B8-4AC1-8B03-0CED785100B7}" destId="{A3775D5D-4B7B-49D1-A268-C93035410619}" srcOrd="10" destOrd="0" presId="urn:microsoft.com/office/officeart/2005/8/layout/chevron1"/>
    <dgm:cxn modelId="{BEC23F36-1147-4FF0-A0D2-F43A875A8954}" type="presParOf" srcId="{536339C8-00B8-4AC1-8B03-0CED785100B7}" destId="{1C4466AE-5E69-4FCE-B88A-A6493EBD83E9}" srcOrd="11" destOrd="0" presId="urn:microsoft.com/office/officeart/2005/8/layout/chevron1"/>
    <dgm:cxn modelId="{D35B2C4A-7BDB-435E-A617-F4154933FA95}" type="presParOf" srcId="{536339C8-00B8-4AC1-8B03-0CED785100B7}" destId="{B14D1092-504E-49CB-90E1-B59A83DA1301}" srcOrd="12" destOrd="0" presId="urn:microsoft.com/office/officeart/2005/8/layout/chevron1"/>
    <dgm:cxn modelId="{CDB5E0FC-612C-4A09-802E-D7067310FE84}" type="presParOf" srcId="{536339C8-00B8-4AC1-8B03-0CED785100B7}" destId="{7CFF11BC-8502-47A0-AF3B-552C1599EE56}" srcOrd="13" destOrd="0" presId="urn:microsoft.com/office/officeart/2005/8/layout/chevron1"/>
    <dgm:cxn modelId="{552C8905-9A21-4198-B29E-A0F92E511CAE}" type="presParOf" srcId="{536339C8-00B8-4AC1-8B03-0CED785100B7}" destId="{5BE689AB-9FBE-4DAF-8C85-E7E8BF7E4FE4}" srcOrd="14" destOrd="0" presId="urn:microsoft.com/office/officeart/2005/8/layout/chevron1"/>
    <dgm:cxn modelId="{50764BC5-BA73-4C51-9F7B-4047D73392C5}" type="presParOf" srcId="{536339C8-00B8-4AC1-8B03-0CED785100B7}" destId="{5F02F484-0A16-4E79-AD4D-BDB46EE2955D}" srcOrd="15" destOrd="0" presId="urn:microsoft.com/office/officeart/2005/8/layout/chevron1"/>
    <dgm:cxn modelId="{9413C236-8CBB-453C-819E-378A08F0FCA1}" type="presParOf" srcId="{536339C8-00B8-4AC1-8B03-0CED785100B7}" destId="{35DC2812-F06C-41BB-97CD-1C155F2E22D9}" srcOrd="16" destOrd="0" presId="urn:microsoft.com/office/officeart/2005/8/layout/chevron1"/>
    <dgm:cxn modelId="{A8B1C8FC-8B20-413C-B038-D9095057D982}" type="presParOf" srcId="{536339C8-00B8-4AC1-8B03-0CED785100B7}" destId="{FA054CA0-703D-4013-93F3-A6ED86AC7AC8}" srcOrd="17" destOrd="0" presId="urn:microsoft.com/office/officeart/2005/8/layout/chevron1"/>
    <dgm:cxn modelId="{028669D5-C7E9-4AFE-9DDB-282E4F6CA6C5}" type="presParOf" srcId="{536339C8-00B8-4AC1-8B03-0CED785100B7}" destId="{C4B948A5-B522-42E4-9EFF-E9FCD084AE02}" srcOrd="18" destOrd="0" presId="urn:microsoft.com/office/officeart/2005/8/layout/chevron1"/>
    <dgm:cxn modelId="{1784E9CB-B98D-4C40-9414-133E1548EDAC}" type="presParOf" srcId="{536339C8-00B8-4AC1-8B03-0CED785100B7}" destId="{E345C77E-D1B1-45BC-9661-D56DA1ED55ED}" srcOrd="19" destOrd="0" presId="urn:microsoft.com/office/officeart/2005/8/layout/chevron1"/>
    <dgm:cxn modelId="{5F30A4AC-B29D-4DA9-92FD-67D14917C8BE}" type="presParOf" srcId="{536339C8-00B8-4AC1-8B03-0CED785100B7}" destId="{BDD13D82-62BB-4A1D-B1DD-C9344D095749}" srcOrd="20" destOrd="0" presId="urn:microsoft.com/office/officeart/2005/8/layout/chevron1"/>
    <dgm:cxn modelId="{EADA056B-8BD1-4E2D-8D1E-3158465C41CD}" type="presParOf" srcId="{536339C8-00B8-4AC1-8B03-0CED785100B7}" destId="{F0903D73-7DC4-4BB3-894C-8D2CDDEFB4F3}" srcOrd="21" destOrd="0" presId="urn:microsoft.com/office/officeart/2005/8/layout/chevron1"/>
    <dgm:cxn modelId="{AF8BFA54-4E8D-4B02-95FC-9BBE931FF495}" type="presParOf" srcId="{536339C8-00B8-4AC1-8B03-0CED785100B7}" destId="{DA4D1201-60D3-4CAF-ACD0-9585456CC048}" srcOrd="22" destOrd="0" presId="urn:microsoft.com/office/officeart/2005/8/layout/chevron1"/>
    <dgm:cxn modelId="{42750BC5-01DD-425F-BE96-644DD5B60EE5}" type="presParOf" srcId="{536339C8-00B8-4AC1-8B03-0CED785100B7}" destId="{E252BFBE-F762-48F1-A05B-B4EB48869540}" srcOrd="23" destOrd="0" presId="urn:microsoft.com/office/officeart/2005/8/layout/chevron1"/>
    <dgm:cxn modelId="{0C5C6508-D0C8-4399-8CCE-F3D67D14EA88}" type="presParOf" srcId="{536339C8-00B8-4AC1-8B03-0CED785100B7}" destId="{82C26527-ADF8-4D43-A4C4-0BA78204CB7D}" srcOrd="2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467EEE83-CBE8-438D-87F2-050BFD5D5FA7}" type="doc">
      <dgm:prSet loTypeId="urn:microsoft.com/office/officeart/2005/8/layout/chevron1" loCatId="process" qsTypeId="urn:microsoft.com/office/officeart/2005/8/quickstyle/3d3" qsCatId="3D" csTypeId="urn:microsoft.com/office/officeart/2005/8/colors/accent0_2" csCatId="mainScheme" phldr="1"/>
      <dgm:spPr/>
      <dgm:t>
        <a:bodyPr/>
        <a:lstStyle/>
        <a:p>
          <a:endParaRPr lang="en-US"/>
        </a:p>
      </dgm:t>
    </dgm:pt>
    <dgm:pt modelId="{0FFEF3A8-3EE2-4D3F-B0F2-181CB99BBCAA}">
      <dgm:prSet phldrT="[Text]"/>
      <dgm:spPr>
        <a:solidFill>
          <a:schemeClr val="bg1"/>
        </a:solidFill>
      </dgm:spPr>
      <dgm:t>
        <a:bodyPr/>
        <a:lstStyle/>
        <a:p>
          <a:r>
            <a:rPr lang="en-US" b="1" dirty="0" smtClean="0"/>
            <a:t>1880</a:t>
          </a:r>
          <a:endParaRPr lang="en-US" b="1" dirty="0"/>
        </a:p>
      </dgm:t>
    </dgm:pt>
    <dgm:pt modelId="{1802CAB5-88DC-4C3F-96A5-7C461B6153A3}" type="parTrans" cxnId="{8EF0AAF5-4E51-45CB-B077-BED902C345D6}">
      <dgm:prSet/>
      <dgm:spPr/>
      <dgm:t>
        <a:bodyPr/>
        <a:lstStyle/>
        <a:p>
          <a:endParaRPr lang="en-US"/>
        </a:p>
      </dgm:t>
    </dgm:pt>
    <dgm:pt modelId="{384D8C61-2031-48D5-90E5-D035698276F8}" type="sibTrans" cxnId="{8EF0AAF5-4E51-45CB-B077-BED902C345D6}">
      <dgm:prSet/>
      <dgm:spPr/>
      <dgm:t>
        <a:bodyPr/>
        <a:lstStyle/>
        <a:p>
          <a:endParaRPr lang="en-US"/>
        </a:p>
      </dgm:t>
    </dgm:pt>
    <dgm:pt modelId="{BD9C71CD-4688-4DC9-8A3F-31DDCDAE732F}">
      <dgm:prSet phldrT="[Text]"/>
      <dgm:spPr>
        <a:solidFill>
          <a:schemeClr val="bg1"/>
        </a:solidFill>
      </dgm:spPr>
      <dgm:t>
        <a:bodyPr/>
        <a:lstStyle/>
        <a:p>
          <a:r>
            <a:rPr lang="en-US" b="1" dirty="0" smtClean="0"/>
            <a:t>1890</a:t>
          </a:r>
          <a:endParaRPr lang="en-US" b="1" dirty="0"/>
        </a:p>
      </dgm:t>
    </dgm:pt>
    <dgm:pt modelId="{7BB26C19-BC98-4F39-BCCD-F85BCE6ED75D}" type="parTrans" cxnId="{3E56E0B5-0DF1-44C2-A027-AE11F3CB7D4D}">
      <dgm:prSet/>
      <dgm:spPr/>
      <dgm:t>
        <a:bodyPr/>
        <a:lstStyle/>
        <a:p>
          <a:endParaRPr lang="en-US"/>
        </a:p>
      </dgm:t>
    </dgm:pt>
    <dgm:pt modelId="{358AA4F4-B537-4FED-B46F-3BD785F2385F}" type="sibTrans" cxnId="{3E56E0B5-0DF1-44C2-A027-AE11F3CB7D4D}">
      <dgm:prSet/>
      <dgm:spPr/>
      <dgm:t>
        <a:bodyPr/>
        <a:lstStyle/>
        <a:p>
          <a:endParaRPr lang="en-US"/>
        </a:p>
      </dgm:t>
    </dgm:pt>
    <dgm:pt modelId="{692E6598-5546-424C-9BDD-6BEE08C9B9AC}">
      <dgm:prSet phldrT="[Text]"/>
      <dgm:spPr>
        <a:solidFill>
          <a:schemeClr val="bg1"/>
        </a:solidFill>
      </dgm:spPr>
      <dgm:t>
        <a:bodyPr/>
        <a:lstStyle/>
        <a:p>
          <a:r>
            <a:rPr lang="en-US" b="1" dirty="0" smtClean="0"/>
            <a:t>1960</a:t>
          </a:r>
          <a:endParaRPr lang="en-US" b="1" dirty="0"/>
        </a:p>
      </dgm:t>
    </dgm:pt>
    <dgm:pt modelId="{F7237244-B886-41C9-850C-CCE588AA61FA}" type="parTrans" cxnId="{AB6F56B3-5B31-4C09-BE0A-E4FA25F73A23}">
      <dgm:prSet/>
      <dgm:spPr/>
      <dgm:t>
        <a:bodyPr/>
        <a:lstStyle/>
        <a:p>
          <a:endParaRPr lang="en-US"/>
        </a:p>
      </dgm:t>
    </dgm:pt>
    <dgm:pt modelId="{D7A4D25C-8296-436F-9D47-468A5970FCCF}" type="sibTrans" cxnId="{AB6F56B3-5B31-4C09-BE0A-E4FA25F73A23}">
      <dgm:prSet/>
      <dgm:spPr/>
      <dgm:t>
        <a:bodyPr/>
        <a:lstStyle/>
        <a:p>
          <a:endParaRPr lang="en-US"/>
        </a:p>
      </dgm:t>
    </dgm:pt>
    <dgm:pt modelId="{521D49F7-CDC1-4831-9EA2-58B7581E6E3B}">
      <dgm:prSet/>
      <dgm:spPr>
        <a:solidFill>
          <a:schemeClr val="bg1"/>
        </a:solidFill>
      </dgm:spPr>
      <dgm:t>
        <a:bodyPr/>
        <a:lstStyle/>
        <a:p>
          <a:r>
            <a:rPr lang="en-US" b="1" dirty="0" smtClean="0"/>
            <a:t>1900</a:t>
          </a:r>
          <a:endParaRPr lang="en-US" b="1" dirty="0"/>
        </a:p>
      </dgm:t>
    </dgm:pt>
    <dgm:pt modelId="{BAA2A5F6-9B89-4AC6-A3ED-859FCDA26ED6}" type="parTrans" cxnId="{F73D1AA3-9F95-4EDE-AD54-EDB7131A00E4}">
      <dgm:prSet/>
      <dgm:spPr/>
      <dgm:t>
        <a:bodyPr/>
        <a:lstStyle/>
        <a:p>
          <a:endParaRPr lang="en-US"/>
        </a:p>
      </dgm:t>
    </dgm:pt>
    <dgm:pt modelId="{FFD43D59-1817-47DD-83CE-18FFBED38568}" type="sibTrans" cxnId="{F73D1AA3-9F95-4EDE-AD54-EDB7131A00E4}">
      <dgm:prSet/>
      <dgm:spPr/>
      <dgm:t>
        <a:bodyPr/>
        <a:lstStyle/>
        <a:p>
          <a:endParaRPr lang="en-US"/>
        </a:p>
      </dgm:t>
    </dgm:pt>
    <dgm:pt modelId="{D908DBC1-C181-465F-9095-6C583086FD84}">
      <dgm:prSet/>
      <dgm:spPr>
        <a:solidFill>
          <a:schemeClr val="bg1"/>
        </a:solidFill>
      </dgm:spPr>
      <dgm:t>
        <a:bodyPr/>
        <a:lstStyle/>
        <a:p>
          <a:r>
            <a:rPr lang="en-US" b="1" dirty="0" smtClean="0"/>
            <a:t>1910</a:t>
          </a:r>
          <a:endParaRPr lang="en-US" b="1" dirty="0"/>
        </a:p>
      </dgm:t>
    </dgm:pt>
    <dgm:pt modelId="{6F6084A1-1E59-4A28-BAF7-2E91B54C5193}" type="parTrans" cxnId="{A0175A92-3874-4BFC-950A-FA16C0D1A0D9}">
      <dgm:prSet/>
      <dgm:spPr/>
      <dgm:t>
        <a:bodyPr/>
        <a:lstStyle/>
        <a:p>
          <a:endParaRPr lang="en-US"/>
        </a:p>
      </dgm:t>
    </dgm:pt>
    <dgm:pt modelId="{99949E26-2EE4-4D7E-9377-06F403A37A61}" type="sibTrans" cxnId="{A0175A92-3874-4BFC-950A-FA16C0D1A0D9}">
      <dgm:prSet/>
      <dgm:spPr/>
      <dgm:t>
        <a:bodyPr/>
        <a:lstStyle/>
        <a:p>
          <a:endParaRPr lang="en-US"/>
        </a:p>
      </dgm:t>
    </dgm:pt>
    <dgm:pt modelId="{B13BACD1-9C48-47DA-BFC6-B3F6A6DDE168}">
      <dgm:prSet/>
      <dgm:spPr>
        <a:solidFill>
          <a:schemeClr val="bg1"/>
        </a:solidFill>
      </dgm:spPr>
      <dgm:t>
        <a:bodyPr/>
        <a:lstStyle/>
        <a:p>
          <a:r>
            <a:rPr lang="en-US" b="1" dirty="0" smtClean="0"/>
            <a:t>1920</a:t>
          </a:r>
          <a:endParaRPr lang="en-US" b="1" dirty="0"/>
        </a:p>
      </dgm:t>
    </dgm:pt>
    <dgm:pt modelId="{D2066493-CBA8-43E9-AABE-62C3F796F847}" type="parTrans" cxnId="{DEF31889-C255-40EF-9519-804F8CF52309}">
      <dgm:prSet/>
      <dgm:spPr/>
      <dgm:t>
        <a:bodyPr/>
        <a:lstStyle/>
        <a:p>
          <a:endParaRPr lang="en-US"/>
        </a:p>
      </dgm:t>
    </dgm:pt>
    <dgm:pt modelId="{390F610F-B180-4169-8D5D-47D91938D2FA}" type="sibTrans" cxnId="{DEF31889-C255-40EF-9519-804F8CF52309}">
      <dgm:prSet/>
      <dgm:spPr/>
      <dgm:t>
        <a:bodyPr/>
        <a:lstStyle/>
        <a:p>
          <a:endParaRPr lang="en-US"/>
        </a:p>
      </dgm:t>
    </dgm:pt>
    <dgm:pt modelId="{37D0F60A-539D-4999-8891-99515BCCACEC}">
      <dgm:prSet/>
      <dgm:spPr>
        <a:solidFill>
          <a:schemeClr val="bg1"/>
        </a:solidFill>
      </dgm:spPr>
      <dgm:t>
        <a:bodyPr/>
        <a:lstStyle/>
        <a:p>
          <a:r>
            <a:rPr lang="en-US" b="1" dirty="0" smtClean="0"/>
            <a:t>1930</a:t>
          </a:r>
          <a:endParaRPr lang="en-US" b="1" dirty="0"/>
        </a:p>
      </dgm:t>
    </dgm:pt>
    <dgm:pt modelId="{0BD5238C-9E49-41B8-8496-C405B44EFDF1}" type="parTrans" cxnId="{3519C750-5C02-4BE2-8AF9-E99CA1CDAD71}">
      <dgm:prSet/>
      <dgm:spPr/>
      <dgm:t>
        <a:bodyPr/>
        <a:lstStyle/>
        <a:p>
          <a:endParaRPr lang="en-US"/>
        </a:p>
      </dgm:t>
    </dgm:pt>
    <dgm:pt modelId="{B83B72A1-245A-423B-B006-58FB33D1258E}" type="sibTrans" cxnId="{3519C750-5C02-4BE2-8AF9-E99CA1CDAD71}">
      <dgm:prSet/>
      <dgm:spPr/>
      <dgm:t>
        <a:bodyPr/>
        <a:lstStyle/>
        <a:p>
          <a:endParaRPr lang="en-US"/>
        </a:p>
      </dgm:t>
    </dgm:pt>
    <dgm:pt modelId="{9649284B-7B99-4472-8023-DE66FE3E1EC2}">
      <dgm:prSet/>
      <dgm:spPr>
        <a:solidFill>
          <a:schemeClr val="bg1"/>
        </a:solidFill>
      </dgm:spPr>
      <dgm:t>
        <a:bodyPr/>
        <a:lstStyle/>
        <a:p>
          <a:r>
            <a:rPr lang="en-US" b="1" dirty="0" smtClean="0"/>
            <a:t>1940</a:t>
          </a:r>
          <a:endParaRPr lang="en-US" b="1" dirty="0"/>
        </a:p>
      </dgm:t>
    </dgm:pt>
    <dgm:pt modelId="{5A630BEF-8999-46EB-AF44-03C66BC9D05F}" type="parTrans" cxnId="{DC372E40-15AA-4F82-A7BA-A9FD403044FF}">
      <dgm:prSet/>
      <dgm:spPr/>
      <dgm:t>
        <a:bodyPr/>
        <a:lstStyle/>
        <a:p>
          <a:endParaRPr lang="en-US"/>
        </a:p>
      </dgm:t>
    </dgm:pt>
    <dgm:pt modelId="{C774B2D0-D2C0-4969-88C8-504C92E6B02E}" type="sibTrans" cxnId="{DC372E40-15AA-4F82-A7BA-A9FD403044FF}">
      <dgm:prSet/>
      <dgm:spPr/>
      <dgm:t>
        <a:bodyPr/>
        <a:lstStyle/>
        <a:p>
          <a:endParaRPr lang="en-US"/>
        </a:p>
      </dgm:t>
    </dgm:pt>
    <dgm:pt modelId="{28D38480-8551-4AD9-81E6-926F4A2ADD44}">
      <dgm:prSet/>
      <dgm:spPr>
        <a:solidFill>
          <a:schemeClr val="bg1"/>
        </a:solidFill>
      </dgm:spPr>
      <dgm:t>
        <a:bodyPr/>
        <a:lstStyle/>
        <a:p>
          <a:r>
            <a:rPr lang="en-US" b="1" dirty="0" smtClean="0"/>
            <a:t>1950</a:t>
          </a:r>
          <a:endParaRPr lang="en-US" b="1" dirty="0"/>
        </a:p>
      </dgm:t>
    </dgm:pt>
    <dgm:pt modelId="{C0B789AA-713E-4534-9670-F600D15FFF2A}" type="parTrans" cxnId="{B9A35F02-4B7B-4646-8B41-9FCE00FC07AA}">
      <dgm:prSet/>
      <dgm:spPr/>
      <dgm:t>
        <a:bodyPr/>
        <a:lstStyle/>
        <a:p>
          <a:endParaRPr lang="en-US"/>
        </a:p>
      </dgm:t>
    </dgm:pt>
    <dgm:pt modelId="{8D15749D-32EE-4FFA-BA77-94D657D51480}" type="sibTrans" cxnId="{B9A35F02-4B7B-4646-8B41-9FCE00FC07AA}">
      <dgm:prSet/>
      <dgm:spPr/>
      <dgm:t>
        <a:bodyPr/>
        <a:lstStyle/>
        <a:p>
          <a:endParaRPr lang="en-US"/>
        </a:p>
      </dgm:t>
    </dgm:pt>
    <dgm:pt modelId="{383E6FDA-F16D-4DC1-BA89-6214EBF62B28}">
      <dgm:prSet/>
      <dgm:spPr>
        <a:solidFill>
          <a:srgbClr val="FFFF00"/>
        </a:solidFill>
      </dgm:spPr>
      <dgm:t>
        <a:bodyPr/>
        <a:lstStyle/>
        <a:p>
          <a:r>
            <a:rPr lang="en-US" b="1" dirty="0" smtClean="0"/>
            <a:t>1970</a:t>
          </a:r>
          <a:endParaRPr lang="en-US" b="1" dirty="0"/>
        </a:p>
      </dgm:t>
    </dgm:pt>
    <dgm:pt modelId="{A485BF7A-EE09-4E55-A14C-414275DC6F5E}" type="parTrans" cxnId="{2C0CBDC1-0F3E-4ECD-BE98-30A056B8A80A}">
      <dgm:prSet/>
      <dgm:spPr/>
      <dgm:t>
        <a:bodyPr/>
        <a:lstStyle/>
        <a:p>
          <a:endParaRPr lang="en-US"/>
        </a:p>
      </dgm:t>
    </dgm:pt>
    <dgm:pt modelId="{E2F4EB33-F0AA-4290-89EE-2C5063D521F1}" type="sibTrans" cxnId="{2C0CBDC1-0F3E-4ECD-BE98-30A056B8A80A}">
      <dgm:prSet/>
      <dgm:spPr/>
      <dgm:t>
        <a:bodyPr/>
        <a:lstStyle/>
        <a:p>
          <a:endParaRPr lang="en-US"/>
        </a:p>
      </dgm:t>
    </dgm:pt>
    <dgm:pt modelId="{36ACC8A3-79EA-4B68-9EC6-6F79DA82A815}">
      <dgm:prSet/>
      <dgm:spPr/>
      <dgm:t>
        <a:bodyPr/>
        <a:lstStyle/>
        <a:p>
          <a:r>
            <a:rPr lang="en-US" b="1" dirty="0" smtClean="0"/>
            <a:t>1980</a:t>
          </a:r>
          <a:endParaRPr lang="en-US" b="1" dirty="0"/>
        </a:p>
      </dgm:t>
    </dgm:pt>
    <dgm:pt modelId="{F451A5E3-91B3-49FD-9B14-5727AF76E6E3}" type="parTrans" cxnId="{7C5106B2-3EB1-4C4C-8F48-82083452AFC1}">
      <dgm:prSet/>
      <dgm:spPr/>
      <dgm:t>
        <a:bodyPr/>
        <a:lstStyle/>
        <a:p>
          <a:endParaRPr lang="en-US"/>
        </a:p>
      </dgm:t>
    </dgm:pt>
    <dgm:pt modelId="{1E716F74-15EB-4DB5-9778-8C47F22450CD}" type="sibTrans" cxnId="{7C5106B2-3EB1-4C4C-8F48-82083452AFC1}">
      <dgm:prSet/>
      <dgm:spPr/>
      <dgm:t>
        <a:bodyPr/>
        <a:lstStyle/>
        <a:p>
          <a:endParaRPr lang="en-US"/>
        </a:p>
      </dgm:t>
    </dgm:pt>
    <dgm:pt modelId="{A58AC033-4F87-4578-8695-8FE9AF3E6EE3}">
      <dgm:prSet/>
      <dgm:spPr/>
      <dgm:t>
        <a:bodyPr/>
        <a:lstStyle/>
        <a:p>
          <a:r>
            <a:rPr lang="en-US" b="1" dirty="0" smtClean="0"/>
            <a:t>1990</a:t>
          </a:r>
          <a:endParaRPr lang="en-US" b="1" dirty="0"/>
        </a:p>
      </dgm:t>
    </dgm:pt>
    <dgm:pt modelId="{9E8455E8-89B3-4085-B8BE-0061DFE77625}" type="parTrans" cxnId="{F2C78262-4BB4-4334-9221-44FF2FC8E9A8}">
      <dgm:prSet/>
      <dgm:spPr/>
      <dgm:t>
        <a:bodyPr/>
        <a:lstStyle/>
        <a:p>
          <a:endParaRPr lang="en-US"/>
        </a:p>
      </dgm:t>
    </dgm:pt>
    <dgm:pt modelId="{CB734DC7-056F-4654-8229-2EABD2DB0192}" type="sibTrans" cxnId="{F2C78262-4BB4-4334-9221-44FF2FC8E9A8}">
      <dgm:prSet/>
      <dgm:spPr/>
      <dgm:t>
        <a:bodyPr/>
        <a:lstStyle/>
        <a:p>
          <a:endParaRPr lang="en-US"/>
        </a:p>
      </dgm:t>
    </dgm:pt>
    <dgm:pt modelId="{6272488B-385D-4863-B568-31C09776848D}">
      <dgm:prSet/>
      <dgm:spPr/>
      <dgm:t>
        <a:bodyPr/>
        <a:lstStyle/>
        <a:p>
          <a:r>
            <a:rPr lang="en-US" b="1" dirty="0" smtClean="0"/>
            <a:t>2000</a:t>
          </a:r>
          <a:endParaRPr lang="en-US" b="1" dirty="0"/>
        </a:p>
      </dgm:t>
    </dgm:pt>
    <dgm:pt modelId="{6F305793-2AAD-448A-A260-A7AE85F88917}" type="parTrans" cxnId="{40C2F12D-4643-41AB-9D58-D87A92C94937}">
      <dgm:prSet/>
      <dgm:spPr/>
      <dgm:t>
        <a:bodyPr/>
        <a:lstStyle/>
        <a:p>
          <a:endParaRPr lang="en-US"/>
        </a:p>
      </dgm:t>
    </dgm:pt>
    <dgm:pt modelId="{F12764A9-7ED7-4FE1-982D-AFEC42DF9E5A}" type="sibTrans" cxnId="{40C2F12D-4643-41AB-9D58-D87A92C94937}">
      <dgm:prSet/>
      <dgm:spPr/>
      <dgm:t>
        <a:bodyPr/>
        <a:lstStyle/>
        <a:p>
          <a:endParaRPr lang="en-US"/>
        </a:p>
      </dgm:t>
    </dgm:pt>
    <dgm:pt modelId="{536339C8-00B8-4AC1-8B03-0CED785100B7}" type="pres">
      <dgm:prSet presAssocID="{467EEE83-CBE8-438D-87F2-050BFD5D5FA7}" presName="Name0" presStyleCnt="0">
        <dgm:presLayoutVars>
          <dgm:dir/>
          <dgm:animLvl val="lvl"/>
          <dgm:resizeHandles val="exact"/>
        </dgm:presLayoutVars>
      </dgm:prSet>
      <dgm:spPr/>
      <dgm:t>
        <a:bodyPr/>
        <a:lstStyle/>
        <a:p>
          <a:endParaRPr lang="en-US"/>
        </a:p>
      </dgm:t>
    </dgm:pt>
    <dgm:pt modelId="{F365D2A6-5BA5-4C34-A7CA-258558EE6832}" type="pres">
      <dgm:prSet presAssocID="{0FFEF3A8-3EE2-4D3F-B0F2-181CB99BBCAA}" presName="parTxOnly" presStyleLbl="node1" presStyleIdx="0" presStyleCnt="13" custAng="5400000" custScaleY="126646" custLinFactY="-339109" custLinFactNeighborX="3881" custLinFactNeighborY="-400000">
        <dgm:presLayoutVars>
          <dgm:chMax val="0"/>
          <dgm:chPref val="0"/>
          <dgm:bulletEnabled val="1"/>
        </dgm:presLayoutVars>
      </dgm:prSet>
      <dgm:spPr/>
      <dgm:t>
        <a:bodyPr/>
        <a:lstStyle/>
        <a:p>
          <a:endParaRPr lang="en-US"/>
        </a:p>
      </dgm:t>
    </dgm:pt>
    <dgm:pt modelId="{FF5109CE-04F2-4265-A946-54A8337DC369}" type="pres">
      <dgm:prSet presAssocID="{384D8C61-2031-48D5-90E5-D035698276F8}" presName="parTxOnlySpace" presStyleCnt="0"/>
      <dgm:spPr/>
    </dgm:pt>
    <dgm:pt modelId="{C74B6854-93B6-4071-9BEF-1222682C043D}" type="pres">
      <dgm:prSet presAssocID="{BD9C71CD-4688-4DC9-8A3F-31DDCDAE732F}" presName="parTxOnly" presStyleLbl="node1" presStyleIdx="1" presStyleCnt="13" custAng="5400000" custScaleY="126646" custLinFactX="-79612" custLinFactY="-200000" custLinFactNeighborX="-100000" custLinFactNeighborY="-285788">
        <dgm:presLayoutVars>
          <dgm:chMax val="0"/>
          <dgm:chPref val="0"/>
          <dgm:bulletEnabled val="1"/>
        </dgm:presLayoutVars>
      </dgm:prSet>
      <dgm:spPr/>
      <dgm:t>
        <a:bodyPr/>
        <a:lstStyle/>
        <a:p>
          <a:endParaRPr lang="en-US"/>
        </a:p>
      </dgm:t>
    </dgm:pt>
    <dgm:pt modelId="{D95DE067-F163-4DCF-AA9F-1DF4B8E294FF}" type="pres">
      <dgm:prSet presAssocID="{358AA4F4-B537-4FED-B46F-3BD785F2385F}" presName="parTxOnlySpace" presStyleCnt="0"/>
      <dgm:spPr/>
    </dgm:pt>
    <dgm:pt modelId="{D70FA405-8EAD-4767-AC22-91FBC7982BDB}" type="pres">
      <dgm:prSet presAssocID="{521D49F7-CDC1-4831-9EA2-58B7581E6E3B}" presName="parTxOnly" presStyleLbl="node1" presStyleIdx="2" presStyleCnt="13" custAng="5400000" custScaleY="126646" custLinFactX="-159612" custLinFactY="-100000" custLinFactNeighborX="-200000" custLinFactNeighborY="-132467">
        <dgm:presLayoutVars>
          <dgm:chMax val="0"/>
          <dgm:chPref val="0"/>
          <dgm:bulletEnabled val="1"/>
        </dgm:presLayoutVars>
      </dgm:prSet>
      <dgm:spPr/>
      <dgm:t>
        <a:bodyPr/>
        <a:lstStyle/>
        <a:p>
          <a:endParaRPr lang="en-US"/>
        </a:p>
      </dgm:t>
    </dgm:pt>
    <dgm:pt modelId="{C0F3A40F-4AF3-4DF8-AB35-4B48814B2032}" type="pres">
      <dgm:prSet presAssocID="{FFD43D59-1817-47DD-83CE-18FFBED38568}" presName="parTxOnlySpace" presStyleCnt="0"/>
      <dgm:spPr/>
    </dgm:pt>
    <dgm:pt modelId="{1AF7528E-4062-4D19-954F-6E1E45F5E236}" type="pres">
      <dgm:prSet presAssocID="{D908DBC1-C181-465F-9095-6C583086FD84}" presName="parTxOnly" presStyleLbl="node1" presStyleIdx="3" presStyleCnt="13" custAng="5400000" custScaleY="126646" custLinFactX="-239606" custLinFactNeighborX="-300000" custLinFactNeighborY="20853">
        <dgm:presLayoutVars>
          <dgm:chMax val="0"/>
          <dgm:chPref val="0"/>
          <dgm:bulletEnabled val="1"/>
        </dgm:presLayoutVars>
      </dgm:prSet>
      <dgm:spPr/>
      <dgm:t>
        <a:bodyPr/>
        <a:lstStyle/>
        <a:p>
          <a:endParaRPr lang="en-US"/>
        </a:p>
      </dgm:t>
    </dgm:pt>
    <dgm:pt modelId="{AF7DD5FF-B17E-4A40-89DB-9449471B59B5}" type="pres">
      <dgm:prSet presAssocID="{99949E26-2EE4-4D7E-9377-06F403A37A61}" presName="parTxOnlySpace" presStyleCnt="0"/>
      <dgm:spPr/>
    </dgm:pt>
    <dgm:pt modelId="{CF8722A6-1E7A-4413-A6EC-63161DA21280}" type="pres">
      <dgm:prSet presAssocID="{B13BACD1-9C48-47DA-BFC6-B3F6A6DDE168}" presName="parTxOnly" presStyleLbl="node1" presStyleIdx="4" presStyleCnt="13" custAng="5400000" custScaleY="126646" custLinFactX="-319612" custLinFactY="100000" custLinFactNeighborX="-400000" custLinFactNeighborY="199506">
        <dgm:presLayoutVars>
          <dgm:chMax val="0"/>
          <dgm:chPref val="0"/>
          <dgm:bulletEnabled val="1"/>
        </dgm:presLayoutVars>
      </dgm:prSet>
      <dgm:spPr/>
      <dgm:t>
        <a:bodyPr/>
        <a:lstStyle/>
        <a:p>
          <a:endParaRPr lang="en-US"/>
        </a:p>
      </dgm:t>
    </dgm:pt>
    <dgm:pt modelId="{48923792-7EE7-4804-B35C-B060D0E71352}" type="pres">
      <dgm:prSet presAssocID="{390F610F-B180-4169-8D5D-47D91938D2FA}" presName="parTxOnlySpace" presStyleCnt="0"/>
      <dgm:spPr/>
    </dgm:pt>
    <dgm:pt modelId="{A3775D5D-4B7B-49D1-A268-C93035410619}" type="pres">
      <dgm:prSet presAssocID="{37D0F60A-539D-4999-8891-99515BCCACEC}" presName="parTxOnly" presStyleLbl="node1" presStyleIdx="5" presStyleCnt="13" custAng="5400000" custScaleY="126646" custLinFactX="-400000" custLinFactY="278159" custLinFactNeighborX="-496118" custLinFactNeighborY="300000">
        <dgm:presLayoutVars>
          <dgm:chMax val="0"/>
          <dgm:chPref val="0"/>
          <dgm:bulletEnabled val="1"/>
        </dgm:presLayoutVars>
      </dgm:prSet>
      <dgm:spPr/>
      <dgm:t>
        <a:bodyPr/>
        <a:lstStyle/>
        <a:p>
          <a:endParaRPr lang="en-US"/>
        </a:p>
      </dgm:t>
    </dgm:pt>
    <dgm:pt modelId="{1C4466AE-5E69-4FCE-B88A-A6493EBD83E9}" type="pres">
      <dgm:prSet presAssocID="{B83B72A1-245A-423B-B006-58FB33D1258E}" presName="parTxOnlySpace" presStyleCnt="0"/>
      <dgm:spPr/>
    </dgm:pt>
    <dgm:pt modelId="{B14D1092-504E-49CB-90E1-B59A83DA1301}" type="pres">
      <dgm:prSet presAssocID="{9649284B-7B99-4472-8023-DE66FE3E1EC2}" presName="parTxOnly" presStyleLbl="node1" presStyleIdx="6" presStyleCnt="13" custScaleY="126646" custLinFactX="-423751" custLinFactY="376149" custLinFactNeighborX="-500000" custLinFactNeighborY="400000">
        <dgm:presLayoutVars>
          <dgm:chMax val="0"/>
          <dgm:chPref val="0"/>
          <dgm:bulletEnabled val="1"/>
        </dgm:presLayoutVars>
      </dgm:prSet>
      <dgm:spPr/>
      <dgm:t>
        <a:bodyPr/>
        <a:lstStyle/>
        <a:p>
          <a:endParaRPr lang="en-US"/>
        </a:p>
      </dgm:t>
    </dgm:pt>
    <dgm:pt modelId="{7CFF11BC-8502-47A0-AF3B-552C1599EE56}" type="pres">
      <dgm:prSet presAssocID="{C774B2D0-D2C0-4969-88C8-504C92E6B02E}" presName="parTxOnlySpace" presStyleCnt="0"/>
      <dgm:spPr/>
    </dgm:pt>
    <dgm:pt modelId="{5BE689AB-9FBE-4DAF-8C85-E7E8BF7E4FE4}" type="pres">
      <dgm:prSet presAssocID="{28D38480-8551-4AD9-81E6-926F4A2ADD44}" presName="parTxOnly" presStyleLbl="node1" presStyleIdx="7" presStyleCnt="13" custScaleY="126646" custLinFactX="-411753" custLinFactY="376149" custLinFactNeighborX="-500000" custLinFactNeighborY="400000">
        <dgm:presLayoutVars>
          <dgm:chMax val="0"/>
          <dgm:chPref val="0"/>
          <dgm:bulletEnabled val="1"/>
        </dgm:presLayoutVars>
      </dgm:prSet>
      <dgm:spPr/>
      <dgm:t>
        <a:bodyPr/>
        <a:lstStyle/>
        <a:p>
          <a:endParaRPr lang="en-US"/>
        </a:p>
      </dgm:t>
    </dgm:pt>
    <dgm:pt modelId="{5F02F484-0A16-4E79-AD4D-BDB46EE2955D}" type="pres">
      <dgm:prSet presAssocID="{8D15749D-32EE-4FFA-BA77-94D657D51480}" presName="parTxOnlySpace" presStyleCnt="0"/>
      <dgm:spPr/>
    </dgm:pt>
    <dgm:pt modelId="{35DC2812-F06C-41BB-97CD-1C155F2E22D9}" type="pres">
      <dgm:prSet presAssocID="{692E6598-5546-424C-9BDD-6BEE08C9B9AC}" presName="parTxOnly" presStyleLbl="node1" presStyleIdx="8" presStyleCnt="13" custScaleY="126646" custLinFactX="-401753" custLinFactY="369803" custLinFactNeighborX="-500000" custLinFactNeighborY="400000">
        <dgm:presLayoutVars>
          <dgm:chMax val="0"/>
          <dgm:chPref val="0"/>
          <dgm:bulletEnabled val="1"/>
        </dgm:presLayoutVars>
      </dgm:prSet>
      <dgm:spPr/>
      <dgm:t>
        <a:bodyPr/>
        <a:lstStyle/>
        <a:p>
          <a:endParaRPr lang="en-US"/>
        </a:p>
      </dgm:t>
    </dgm:pt>
    <dgm:pt modelId="{FA054CA0-703D-4013-93F3-A6ED86AC7AC8}" type="pres">
      <dgm:prSet presAssocID="{D7A4D25C-8296-436F-9D47-468A5970FCCF}" presName="parTxOnlySpace" presStyleCnt="0"/>
      <dgm:spPr/>
    </dgm:pt>
    <dgm:pt modelId="{C4B948A5-B522-42E4-9EFF-E9FCD084AE02}" type="pres">
      <dgm:prSet presAssocID="{383E6FDA-F16D-4DC1-BA89-6214EBF62B28}" presName="parTxOnly" presStyleLbl="node1" presStyleIdx="9" presStyleCnt="13" custScaleY="126646" custLinFactX="-400000" custLinFactY="369803" custLinFactNeighborX="-404248" custLinFactNeighborY="400000">
        <dgm:presLayoutVars>
          <dgm:chMax val="0"/>
          <dgm:chPref val="0"/>
          <dgm:bulletEnabled val="1"/>
        </dgm:presLayoutVars>
      </dgm:prSet>
      <dgm:spPr/>
      <dgm:t>
        <a:bodyPr/>
        <a:lstStyle/>
        <a:p>
          <a:endParaRPr lang="en-US"/>
        </a:p>
      </dgm:t>
    </dgm:pt>
    <dgm:pt modelId="{E345C77E-D1B1-45BC-9661-D56DA1ED55ED}" type="pres">
      <dgm:prSet presAssocID="{E2F4EB33-F0AA-4290-89EE-2C5063D521F1}" presName="parTxOnlySpace" presStyleCnt="0"/>
      <dgm:spPr/>
    </dgm:pt>
    <dgm:pt modelId="{BDD13D82-62BB-4A1D-B1DD-C9344D095749}" type="pres">
      <dgm:prSet presAssocID="{36ACC8A3-79EA-4B68-9EC6-6F79DA82A815}" presName="parTxOnly" presStyleLbl="node1" presStyleIdx="10" presStyleCnt="13" custScaleY="126646" custLinFactX="-389096" custLinFactY="369817" custLinFactNeighborX="-400000" custLinFactNeighborY="400000">
        <dgm:presLayoutVars>
          <dgm:chMax val="0"/>
          <dgm:chPref val="0"/>
          <dgm:bulletEnabled val="1"/>
        </dgm:presLayoutVars>
      </dgm:prSet>
      <dgm:spPr/>
      <dgm:t>
        <a:bodyPr/>
        <a:lstStyle/>
        <a:p>
          <a:endParaRPr lang="en-US"/>
        </a:p>
      </dgm:t>
    </dgm:pt>
    <dgm:pt modelId="{F0903D73-7DC4-4BB3-894C-8D2CDDEFB4F3}" type="pres">
      <dgm:prSet presAssocID="{1E716F74-15EB-4DB5-9778-8C47F22450CD}" presName="parTxOnlySpace" presStyleCnt="0"/>
      <dgm:spPr/>
    </dgm:pt>
    <dgm:pt modelId="{DA4D1201-60D3-4CAF-ACD0-9585456CC048}" type="pres">
      <dgm:prSet presAssocID="{A58AC033-4F87-4578-8695-8FE9AF3E6EE3}" presName="parTxOnly" presStyleLbl="node1" presStyleIdx="11" presStyleCnt="13" custScaleY="126646" custLinFactX="-376440" custLinFactY="369803" custLinFactNeighborX="-400000" custLinFactNeighborY="400000">
        <dgm:presLayoutVars>
          <dgm:chMax val="0"/>
          <dgm:chPref val="0"/>
          <dgm:bulletEnabled val="1"/>
        </dgm:presLayoutVars>
      </dgm:prSet>
      <dgm:spPr/>
      <dgm:t>
        <a:bodyPr/>
        <a:lstStyle/>
        <a:p>
          <a:endParaRPr lang="en-US"/>
        </a:p>
      </dgm:t>
    </dgm:pt>
    <dgm:pt modelId="{E252BFBE-F762-48F1-A05B-B4EB48869540}" type="pres">
      <dgm:prSet presAssocID="{CB734DC7-056F-4654-8229-2EABD2DB0192}" presName="parTxOnlySpace" presStyleCnt="0"/>
      <dgm:spPr/>
    </dgm:pt>
    <dgm:pt modelId="{82C26527-ADF8-4D43-A4C4-0BA78204CB7D}" type="pres">
      <dgm:prSet presAssocID="{6272488B-385D-4863-B568-31C09776848D}" presName="parTxOnly" presStyleLbl="node1" presStyleIdx="12" presStyleCnt="13" custScaleY="126646" custLinFactX="-356307" custLinFactY="369803" custLinFactNeighborX="-400000" custLinFactNeighborY="400000">
        <dgm:presLayoutVars>
          <dgm:chMax val="0"/>
          <dgm:chPref val="0"/>
          <dgm:bulletEnabled val="1"/>
        </dgm:presLayoutVars>
      </dgm:prSet>
      <dgm:spPr/>
      <dgm:t>
        <a:bodyPr/>
        <a:lstStyle/>
        <a:p>
          <a:endParaRPr lang="en-US"/>
        </a:p>
      </dgm:t>
    </dgm:pt>
  </dgm:ptLst>
  <dgm:cxnLst>
    <dgm:cxn modelId="{3519C750-5C02-4BE2-8AF9-E99CA1CDAD71}" srcId="{467EEE83-CBE8-438D-87F2-050BFD5D5FA7}" destId="{37D0F60A-539D-4999-8891-99515BCCACEC}" srcOrd="5" destOrd="0" parTransId="{0BD5238C-9E49-41B8-8496-C405B44EFDF1}" sibTransId="{B83B72A1-245A-423B-B006-58FB33D1258E}"/>
    <dgm:cxn modelId="{03534132-2560-4710-8A3E-F802D3930A9C}" type="presOf" srcId="{BD9C71CD-4688-4DC9-8A3F-31DDCDAE732F}" destId="{C74B6854-93B6-4071-9BEF-1222682C043D}" srcOrd="0" destOrd="0" presId="urn:microsoft.com/office/officeart/2005/8/layout/chevron1"/>
    <dgm:cxn modelId="{40C2F12D-4643-41AB-9D58-D87A92C94937}" srcId="{467EEE83-CBE8-438D-87F2-050BFD5D5FA7}" destId="{6272488B-385D-4863-B568-31C09776848D}" srcOrd="12" destOrd="0" parTransId="{6F305793-2AAD-448A-A260-A7AE85F88917}" sibTransId="{F12764A9-7ED7-4FE1-982D-AFEC42DF9E5A}"/>
    <dgm:cxn modelId="{DEF31889-C255-40EF-9519-804F8CF52309}" srcId="{467EEE83-CBE8-438D-87F2-050BFD5D5FA7}" destId="{B13BACD1-9C48-47DA-BFC6-B3F6A6DDE168}" srcOrd="4" destOrd="0" parTransId="{D2066493-CBA8-43E9-AABE-62C3F796F847}" sibTransId="{390F610F-B180-4169-8D5D-47D91938D2FA}"/>
    <dgm:cxn modelId="{ABABF65B-5B23-4756-9E98-931358BB913E}" type="presOf" srcId="{692E6598-5546-424C-9BDD-6BEE08C9B9AC}" destId="{35DC2812-F06C-41BB-97CD-1C155F2E22D9}" srcOrd="0" destOrd="0" presId="urn:microsoft.com/office/officeart/2005/8/layout/chevron1"/>
    <dgm:cxn modelId="{F2C78262-4BB4-4334-9221-44FF2FC8E9A8}" srcId="{467EEE83-CBE8-438D-87F2-050BFD5D5FA7}" destId="{A58AC033-4F87-4578-8695-8FE9AF3E6EE3}" srcOrd="11" destOrd="0" parTransId="{9E8455E8-89B3-4085-B8BE-0061DFE77625}" sibTransId="{CB734DC7-056F-4654-8229-2EABD2DB0192}"/>
    <dgm:cxn modelId="{A0175A92-3874-4BFC-950A-FA16C0D1A0D9}" srcId="{467EEE83-CBE8-438D-87F2-050BFD5D5FA7}" destId="{D908DBC1-C181-465F-9095-6C583086FD84}" srcOrd="3" destOrd="0" parTransId="{6F6084A1-1E59-4A28-BAF7-2E91B54C5193}" sibTransId="{99949E26-2EE4-4D7E-9377-06F403A37A61}"/>
    <dgm:cxn modelId="{0E8BFCEE-8D4D-4EBA-AAA5-7E4625C16453}" type="presOf" srcId="{9649284B-7B99-4472-8023-DE66FE3E1EC2}" destId="{B14D1092-504E-49CB-90E1-B59A83DA1301}" srcOrd="0" destOrd="0" presId="urn:microsoft.com/office/officeart/2005/8/layout/chevron1"/>
    <dgm:cxn modelId="{8EFAB4C0-BA71-4996-AD0D-B3FAC2F4BED8}" type="presOf" srcId="{521D49F7-CDC1-4831-9EA2-58B7581E6E3B}" destId="{D70FA405-8EAD-4767-AC22-91FBC7982BDB}" srcOrd="0" destOrd="0" presId="urn:microsoft.com/office/officeart/2005/8/layout/chevron1"/>
    <dgm:cxn modelId="{F73D1AA3-9F95-4EDE-AD54-EDB7131A00E4}" srcId="{467EEE83-CBE8-438D-87F2-050BFD5D5FA7}" destId="{521D49F7-CDC1-4831-9EA2-58B7581E6E3B}" srcOrd="2" destOrd="0" parTransId="{BAA2A5F6-9B89-4AC6-A3ED-859FCDA26ED6}" sibTransId="{FFD43D59-1817-47DD-83CE-18FFBED38568}"/>
    <dgm:cxn modelId="{5178C089-B68C-4560-84FD-5D8619F48AAF}" type="presOf" srcId="{37D0F60A-539D-4999-8891-99515BCCACEC}" destId="{A3775D5D-4B7B-49D1-A268-C93035410619}" srcOrd="0" destOrd="0" presId="urn:microsoft.com/office/officeart/2005/8/layout/chevron1"/>
    <dgm:cxn modelId="{0232095C-64DC-4505-8FBF-6E8936B3A35E}" type="presOf" srcId="{D908DBC1-C181-465F-9095-6C583086FD84}" destId="{1AF7528E-4062-4D19-954F-6E1E45F5E236}" srcOrd="0" destOrd="0" presId="urn:microsoft.com/office/officeart/2005/8/layout/chevron1"/>
    <dgm:cxn modelId="{3E56E0B5-0DF1-44C2-A027-AE11F3CB7D4D}" srcId="{467EEE83-CBE8-438D-87F2-050BFD5D5FA7}" destId="{BD9C71CD-4688-4DC9-8A3F-31DDCDAE732F}" srcOrd="1" destOrd="0" parTransId="{7BB26C19-BC98-4F39-BCCD-F85BCE6ED75D}" sibTransId="{358AA4F4-B537-4FED-B46F-3BD785F2385F}"/>
    <dgm:cxn modelId="{8EF0AAF5-4E51-45CB-B077-BED902C345D6}" srcId="{467EEE83-CBE8-438D-87F2-050BFD5D5FA7}" destId="{0FFEF3A8-3EE2-4D3F-B0F2-181CB99BBCAA}" srcOrd="0" destOrd="0" parTransId="{1802CAB5-88DC-4C3F-96A5-7C461B6153A3}" sibTransId="{384D8C61-2031-48D5-90E5-D035698276F8}"/>
    <dgm:cxn modelId="{D190BCCC-98A1-484B-8185-A6151892A9B0}" type="presOf" srcId="{28D38480-8551-4AD9-81E6-926F4A2ADD44}" destId="{5BE689AB-9FBE-4DAF-8C85-E7E8BF7E4FE4}" srcOrd="0" destOrd="0" presId="urn:microsoft.com/office/officeart/2005/8/layout/chevron1"/>
    <dgm:cxn modelId="{B9A35F02-4B7B-4646-8B41-9FCE00FC07AA}" srcId="{467EEE83-CBE8-438D-87F2-050BFD5D5FA7}" destId="{28D38480-8551-4AD9-81E6-926F4A2ADD44}" srcOrd="7" destOrd="0" parTransId="{C0B789AA-713E-4534-9670-F600D15FFF2A}" sibTransId="{8D15749D-32EE-4FFA-BA77-94D657D51480}"/>
    <dgm:cxn modelId="{2C0CBDC1-0F3E-4ECD-BE98-30A056B8A80A}" srcId="{467EEE83-CBE8-438D-87F2-050BFD5D5FA7}" destId="{383E6FDA-F16D-4DC1-BA89-6214EBF62B28}" srcOrd="9" destOrd="0" parTransId="{A485BF7A-EE09-4E55-A14C-414275DC6F5E}" sibTransId="{E2F4EB33-F0AA-4290-89EE-2C5063D521F1}"/>
    <dgm:cxn modelId="{608150A6-8509-4F60-9A79-7F27ABDBFFC5}" type="presOf" srcId="{B13BACD1-9C48-47DA-BFC6-B3F6A6DDE168}" destId="{CF8722A6-1E7A-4413-A6EC-63161DA21280}" srcOrd="0" destOrd="0" presId="urn:microsoft.com/office/officeart/2005/8/layout/chevron1"/>
    <dgm:cxn modelId="{616A6B55-1FFC-43B8-A0AE-4F1469DE3591}" type="presOf" srcId="{0FFEF3A8-3EE2-4D3F-B0F2-181CB99BBCAA}" destId="{F365D2A6-5BA5-4C34-A7CA-258558EE6832}" srcOrd="0" destOrd="0" presId="urn:microsoft.com/office/officeart/2005/8/layout/chevron1"/>
    <dgm:cxn modelId="{7F8D38DD-D665-4ECF-99CA-6901B9E6BC60}" type="presOf" srcId="{6272488B-385D-4863-B568-31C09776848D}" destId="{82C26527-ADF8-4D43-A4C4-0BA78204CB7D}" srcOrd="0" destOrd="0" presId="urn:microsoft.com/office/officeart/2005/8/layout/chevron1"/>
    <dgm:cxn modelId="{B581C5DD-F103-49AE-ADF9-210CE629183A}" type="presOf" srcId="{467EEE83-CBE8-438D-87F2-050BFD5D5FA7}" destId="{536339C8-00B8-4AC1-8B03-0CED785100B7}" srcOrd="0" destOrd="0" presId="urn:microsoft.com/office/officeart/2005/8/layout/chevron1"/>
    <dgm:cxn modelId="{DC372E40-15AA-4F82-A7BA-A9FD403044FF}" srcId="{467EEE83-CBE8-438D-87F2-050BFD5D5FA7}" destId="{9649284B-7B99-4472-8023-DE66FE3E1EC2}" srcOrd="6" destOrd="0" parTransId="{5A630BEF-8999-46EB-AF44-03C66BC9D05F}" sibTransId="{C774B2D0-D2C0-4969-88C8-504C92E6B02E}"/>
    <dgm:cxn modelId="{30DAB348-9417-49EA-AECD-1A4E08A12761}" type="presOf" srcId="{383E6FDA-F16D-4DC1-BA89-6214EBF62B28}" destId="{C4B948A5-B522-42E4-9EFF-E9FCD084AE02}" srcOrd="0" destOrd="0" presId="urn:microsoft.com/office/officeart/2005/8/layout/chevron1"/>
    <dgm:cxn modelId="{7C5106B2-3EB1-4C4C-8F48-82083452AFC1}" srcId="{467EEE83-CBE8-438D-87F2-050BFD5D5FA7}" destId="{36ACC8A3-79EA-4B68-9EC6-6F79DA82A815}" srcOrd="10" destOrd="0" parTransId="{F451A5E3-91B3-49FD-9B14-5727AF76E6E3}" sibTransId="{1E716F74-15EB-4DB5-9778-8C47F22450CD}"/>
    <dgm:cxn modelId="{765A9F21-E2C3-4D63-A46B-1722C5369254}" type="presOf" srcId="{A58AC033-4F87-4578-8695-8FE9AF3E6EE3}" destId="{DA4D1201-60D3-4CAF-ACD0-9585456CC048}" srcOrd="0" destOrd="0" presId="urn:microsoft.com/office/officeart/2005/8/layout/chevron1"/>
    <dgm:cxn modelId="{5CB05F82-77A4-48EE-903B-2537F40D6114}" type="presOf" srcId="{36ACC8A3-79EA-4B68-9EC6-6F79DA82A815}" destId="{BDD13D82-62BB-4A1D-B1DD-C9344D095749}" srcOrd="0" destOrd="0" presId="urn:microsoft.com/office/officeart/2005/8/layout/chevron1"/>
    <dgm:cxn modelId="{AB6F56B3-5B31-4C09-BE0A-E4FA25F73A23}" srcId="{467EEE83-CBE8-438D-87F2-050BFD5D5FA7}" destId="{692E6598-5546-424C-9BDD-6BEE08C9B9AC}" srcOrd="8" destOrd="0" parTransId="{F7237244-B886-41C9-850C-CCE588AA61FA}" sibTransId="{D7A4D25C-8296-436F-9D47-468A5970FCCF}"/>
    <dgm:cxn modelId="{0C17CA70-1C81-4BA2-AD20-548F750E5A49}" type="presParOf" srcId="{536339C8-00B8-4AC1-8B03-0CED785100B7}" destId="{F365D2A6-5BA5-4C34-A7CA-258558EE6832}" srcOrd="0" destOrd="0" presId="urn:microsoft.com/office/officeart/2005/8/layout/chevron1"/>
    <dgm:cxn modelId="{8C70ED72-7D5A-417D-8D0F-1326002FDD99}" type="presParOf" srcId="{536339C8-00B8-4AC1-8B03-0CED785100B7}" destId="{FF5109CE-04F2-4265-A946-54A8337DC369}" srcOrd="1" destOrd="0" presId="urn:microsoft.com/office/officeart/2005/8/layout/chevron1"/>
    <dgm:cxn modelId="{EA91FA51-831A-47E0-BCB7-475255816DB6}" type="presParOf" srcId="{536339C8-00B8-4AC1-8B03-0CED785100B7}" destId="{C74B6854-93B6-4071-9BEF-1222682C043D}" srcOrd="2" destOrd="0" presId="urn:microsoft.com/office/officeart/2005/8/layout/chevron1"/>
    <dgm:cxn modelId="{A2F12C55-9A43-43B3-8A2A-C34D482013D5}" type="presParOf" srcId="{536339C8-00B8-4AC1-8B03-0CED785100B7}" destId="{D95DE067-F163-4DCF-AA9F-1DF4B8E294FF}" srcOrd="3" destOrd="0" presId="urn:microsoft.com/office/officeart/2005/8/layout/chevron1"/>
    <dgm:cxn modelId="{832C35F6-E212-46C3-8CB1-F23F37387973}" type="presParOf" srcId="{536339C8-00B8-4AC1-8B03-0CED785100B7}" destId="{D70FA405-8EAD-4767-AC22-91FBC7982BDB}" srcOrd="4" destOrd="0" presId="urn:microsoft.com/office/officeart/2005/8/layout/chevron1"/>
    <dgm:cxn modelId="{0E23F6EE-68AC-4538-ACAD-8EED246567C5}" type="presParOf" srcId="{536339C8-00B8-4AC1-8B03-0CED785100B7}" destId="{C0F3A40F-4AF3-4DF8-AB35-4B48814B2032}" srcOrd="5" destOrd="0" presId="urn:microsoft.com/office/officeart/2005/8/layout/chevron1"/>
    <dgm:cxn modelId="{84F36F12-9B13-4885-A3D4-6538A2828BC3}" type="presParOf" srcId="{536339C8-00B8-4AC1-8B03-0CED785100B7}" destId="{1AF7528E-4062-4D19-954F-6E1E45F5E236}" srcOrd="6" destOrd="0" presId="urn:microsoft.com/office/officeart/2005/8/layout/chevron1"/>
    <dgm:cxn modelId="{DC137DD1-1353-47DD-8A94-7934EE9E0BB9}" type="presParOf" srcId="{536339C8-00B8-4AC1-8B03-0CED785100B7}" destId="{AF7DD5FF-B17E-4A40-89DB-9449471B59B5}" srcOrd="7" destOrd="0" presId="urn:microsoft.com/office/officeart/2005/8/layout/chevron1"/>
    <dgm:cxn modelId="{F22C69FA-CDD4-424D-8775-65F160DFD67C}" type="presParOf" srcId="{536339C8-00B8-4AC1-8B03-0CED785100B7}" destId="{CF8722A6-1E7A-4413-A6EC-63161DA21280}" srcOrd="8" destOrd="0" presId="urn:microsoft.com/office/officeart/2005/8/layout/chevron1"/>
    <dgm:cxn modelId="{E8727DC3-9026-4DC2-AB5C-9657613832A6}" type="presParOf" srcId="{536339C8-00B8-4AC1-8B03-0CED785100B7}" destId="{48923792-7EE7-4804-B35C-B060D0E71352}" srcOrd="9" destOrd="0" presId="urn:microsoft.com/office/officeart/2005/8/layout/chevron1"/>
    <dgm:cxn modelId="{C8543A66-5227-4058-9C09-9890564D5FE5}" type="presParOf" srcId="{536339C8-00B8-4AC1-8B03-0CED785100B7}" destId="{A3775D5D-4B7B-49D1-A268-C93035410619}" srcOrd="10" destOrd="0" presId="urn:microsoft.com/office/officeart/2005/8/layout/chevron1"/>
    <dgm:cxn modelId="{7B3A85D2-58FF-4D75-8AEF-4117BE093D22}" type="presParOf" srcId="{536339C8-00B8-4AC1-8B03-0CED785100B7}" destId="{1C4466AE-5E69-4FCE-B88A-A6493EBD83E9}" srcOrd="11" destOrd="0" presId="urn:microsoft.com/office/officeart/2005/8/layout/chevron1"/>
    <dgm:cxn modelId="{164A74BA-8370-49C0-99B2-39523294B91E}" type="presParOf" srcId="{536339C8-00B8-4AC1-8B03-0CED785100B7}" destId="{B14D1092-504E-49CB-90E1-B59A83DA1301}" srcOrd="12" destOrd="0" presId="urn:microsoft.com/office/officeart/2005/8/layout/chevron1"/>
    <dgm:cxn modelId="{6047E7C0-D9C5-4DD3-88CE-FF6F39EFA0FF}" type="presParOf" srcId="{536339C8-00B8-4AC1-8B03-0CED785100B7}" destId="{7CFF11BC-8502-47A0-AF3B-552C1599EE56}" srcOrd="13" destOrd="0" presId="urn:microsoft.com/office/officeart/2005/8/layout/chevron1"/>
    <dgm:cxn modelId="{700C6DD5-F6C3-4FF1-B872-FF993641EF01}" type="presParOf" srcId="{536339C8-00B8-4AC1-8B03-0CED785100B7}" destId="{5BE689AB-9FBE-4DAF-8C85-E7E8BF7E4FE4}" srcOrd="14" destOrd="0" presId="urn:microsoft.com/office/officeart/2005/8/layout/chevron1"/>
    <dgm:cxn modelId="{19977B12-3DC0-4551-B155-F177DE26BA8E}" type="presParOf" srcId="{536339C8-00B8-4AC1-8B03-0CED785100B7}" destId="{5F02F484-0A16-4E79-AD4D-BDB46EE2955D}" srcOrd="15" destOrd="0" presId="urn:microsoft.com/office/officeart/2005/8/layout/chevron1"/>
    <dgm:cxn modelId="{A54B4345-2BAA-4472-9749-C679F2BCBC7C}" type="presParOf" srcId="{536339C8-00B8-4AC1-8B03-0CED785100B7}" destId="{35DC2812-F06C-41BB-97CD-1C155F2E22D9}" srcOrd="16" destOrd="0" presId="urn:microsoft.com/office/officeart/2005/8/layout/chevron1"/>
    <dgm:cxn modelId="{70B520C0-2AD0-4B8B-AEE0-774893C09AE0}" type="presParOf" srcId="{536339C8-00B8-4AC1-8B03-0CED785100B7}" destId="{FA054CA0-703D-4013-93F3-A6ED86AC7AC8}" srcOrd="17" destOrd="0" presId="urn:microsoft.com/office/officeart/2005/8/layout/chevron1"/>
    <dgm:cxn modelId="{15A81688-6069-43DD-84AE-8C2470E1F763}" type="presParOf" srcId="{536339C8-00B8-4AC1-8B03-0CED785100B7}" destId="{C4B948A5-B522-42E4-9EFF-E9FCD084AE02}" srcOrd="18" destOrd="0" presId="urn:microsoft.com/office/officeart/2005/8/layout/chevron1"/>
    <dgm:cxn modelId="{D1EE2ABD-75D5-4440-923A-376CF8CE5E39}" type="presParOf" srcId="{536339C8-00B8-4AC1-8B03-0CED785100B7}" destId="{E345C77E-D1B1-45BC-9661-D56DA1ED55ED}" srcOrd="19" destOrd="0" presId="urn:microsoft.com/office/officeart/2005/8/layout/chevron1"/>
    <dgm:cxn modelId="{7FA27A0D-2E7B-4512-A26A-3D94DD058600}" type="presParOf" srcId="{536339C8-00B8-4AC1-8B03-0CED785100B7}" destId="{BDD13D82-62BB-4A1D-B1DD-C9344D095749}" srcOrd="20" destOrd="0" presId="urn:microsoft.com/office/officeart/2005/8/layout/chevron1"/>
    <dgm:cxn modelId="{BE33E0E5-701D-4F8C-A94C-D842D8653DAF}" type="presParOf" srcId="{536339C8-00B8-4AC1-8B03-0CED785100B7}" destId="{F0903D73-7DC4-4BB3-894C-8D2CDDEFB4F3}" srcOrd="21" destOrd="0" presId="urn:microsoft.com/office/officeart/2005/8/layout/chevron1"/>
    <dgm:cxn modelId="{4BC77699-4F2D-44EF-B3B8-93D190AAF1D9}" type="presParOf" srcId="{536339C8-00B8-4AC1-8B03-0CED785100B7}" destId="{DA4D1201-60D3-4CAF-ACD0-9585456CC048}" srcOrd="22" destOrd="0" presId="urn:microsoft.com/office/officeart/2005/8/layout/chevron1"/>
    <dgm:cxn modelId="{E00C92A1-BA67-4552-9CEC-E3618405CE7D}" type="presParOf" srcId="{536339C8-00B8-4AC1-8B03-0CED785100B7}" destId="{E252BFBE-F762-48F1-A05B-B4EB48869540}" srcOrd="23" destOrd="0" presId="urn:microsoft.com/office/officeart/2005/8/layout/chevron1"/>
    <dgm:cxn modelId="{BB2CB9EB-52E7-4F28-BC86-06ADB67599EE}" type="presParOf" srcId="{536339C8-00B8-4AC1-8B03-0CED785100B7}" destId="{82C26527-ADF8-4D43-A4C4-0BA78204CB7D}" srcOrd="2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467EEE83-CBE8-438D-87F2-050BFD5D5FA7}" type="doc">
      <dgm:prSet loTypeId="urn:microsoft.com/office/officeart/2005/8/layout/chevron1" loCatId="process" qsTypeId="urn:microsoft.com/office/officeart/2005/8/quickstyle/3d3" qsCatId="3D" csTypeId="urn:microsoft.com/office/officeart/2005/8/colors/accent0_2" csCatId="mainScheme" phldr="1"/>
      <dgm:spPr/>
      <dgm:t>
        <a:bodyPr/>
        <a:lstStyle/>
        <a:p>
          <a:endParaRPr lang="en-US"/>
        </a:p>
      </dgm:t>
    </dgm:pt>
    <dgm:pt modelId="{0FFEF3A8-3EE2-4D3F-B0F2-181CB99BBCAA}">
      <dgm:prSet phldrT="[Text]"/>
      <dgm:spPr>
        <a:solidFill>
          <a:schemeClr val="bg1"/>
        </a:solidFill>
      </dgm:spPr>
      <dgm:t>
        <a:bodyPr/>
        <a:lstStyle/>
        <a:p>
          <a:r>
            <a:rPr lang="en-US" b="1" dirty="0" smtClean="0"/>
            <a:t>1880</a:t>
          </a:r>
          <a:endParaRPr lang="en-US" b="1" dirty="0"/>
        </a:p>
      </dgm:t>
    </dgm:pt>
    <dgm:pt modelId="{1802CAB5-88DC-4C3F-96A5-7C461B6153A3}" type="parTrans" cxnId="{8EF0AAF5-4E51-45CB-B077-BED902C345D6}">
      <dgm:prSet/>
      <dgm:spPr/>
      <dgm:t>
        <a:bodyPr/>
        <a:lstStyle/>
        <a:p>
          <a:endParaRPr lang="en-US"/>
        </a:p>
      </dgm:t>
    </dgm:pt>
    <dgm:pt modelId="{384D8C61-2031-48D5-90E5-D035698276F8}" type="sibTrans" cxnId="{8EF0AAF5-4E51-45CB-B077-BED902C345D6}">
      <dgm:prSet/>
      <dgm:spPr/>
      <dgm:t>
        <a:bodyPr/>
        <a:lstStyle/>
        <a:p>
          <a:endParaRPr lang="en-US"/>
        </a:p>
      </dgm:t>
    </dgm:pt>
    <dgm:pt modelId="{BD9C71CD-4688-4DC9-8A3F-31DDCDAE732F}">
      <dgm:prSet phldrT="[Text]"/>
      <dgm:spPr>
        <a:solidFill>
          <a:schemeClr val="bg1"/>
        </a:solidFill>
      </dgm:spPr>
      <dgm:t>
        <a:bodyPr/>
        <a:lstStyle/>
        <a:p>
          <a:r>
            <a:rPr lang="en-US" b="1" dirty="0" smtClean="0"/>
            <a:t>1890</a:t>
          </a:r>
          <a:endParaRPr lang="en-US" b="1" dirty="0"/>
        </a:p>
      </dgm:t>
    </dgm:pt>
    <dgm:pt modelId="{7BB26C19-BC98-4F39-BCCD-F85BCE6ED75D}" type="parTrans" cxnId="{3E56E0B5-0DF1-44C2-A027-AE11F3CB7D4D}">
      <dgm:prSet/>
      <dgm:spPr/>
      <dgm:t>
        <a:bodyPr/>
        <a:lstStyle/>
        <a:p>
          <a:endParaRPr lang="en-US"/>
        </a:p>
      </dgm:t>
    </dgm:pt>
    <dgm:pt modelId="{358AA4F4-B537-4FED-B46F-3BD785F2385F}" type="sibTrans" cxnId="{3E56E0B5-0DF1-44C2-A027-AE11F3CB7D4D}">
      <dgm:prSet/>
      <dgm:spPr/>
      <dgm:t>
        <a:bodyPr/>
        <a:lstStyle/>
        <a:p>
          <a:endParaRPr lang="en-US"/>
        </a:p>
      </dgm:t>
    </dgm:pt>
    <dgm:pt modelId="{692E6598-5546-424C-9BDD-6BEE08C9B9AC}">
      <dgm:prSet phldrT="[Text]"/>
      <dgm:spPr>
        <a:solidFill>
          <a:schemeClr val="bg1"/>
        </a:solidFill>
      </dgm:spPr>
      <dgm:t>
        <a:bodyPr/>
        <a:lstStyle/>
        <a:p>
          <a:r>
            <a:rPr lang="en-US" b="1" dirty="0" smtClean="0"/>
            <a:t>1960</a:t>
          </a:r>
          <a:endParaRPr lang="en-US" b="1" dirty="0"/>
        </a:p>
      </dgm:t>
    </dgm:pt>
    <dgm:pt modelId="{F7237244-B886-41C9-850C-CCE588AA61FA}" type="parTrans" cxnId="{AB6F56B3-5B31-4C09-BE0A-E4FA25F73A23}">
      <dgm:prSet/>
      <dgm:spPr/>
      <dgm:t>
        <a:bodyPr/>
        <a:lstStyle/>
        <a:p>
          <a:endParaRPr lang="en-US"/>
        </a:p>
      </dgm:t>
    </dgm:pt>
    <dgm:pt modelId="{D7A4D25C-8296-436F-9D47-468A5970FCCF}" type="sibTrans" cxnId="{AB6F56B3-5B31-4C09-BE0A-E4FA25F73A23}">
      <dgm:prSet/>
      <dgm:spPr/>
      <dgm:t>
        <a:bodyPr/>
        <a:lstStyle/>
        <a:p>
          <a:endParaRPr lang="en-US"/>
        </a:p>
      </dgm:t>
    </dgm:pt>
    <dgm:pt modelId="{521D49F7-CDC1-4831-9EA2-58B7581E6E3B}">
      <dgm:prSet/>
      <dgm:spPr>
        <a:solidFill>
          <a:schemeClr val="bg1"/>
        </a:solidFill>
      </dgm:spPr>
      <dgm:t>
        <a:bodyPr/>
        <a:lstStyle/>
        <a:p>
          <a:r>
            <a:rPr lang="en-US" b="1" dirty="0" smtClean="0"/>
            <a:t>1900</a:t>
          </a:r>
          <a:endParaRPr lang="en-US" b="1" dirty="0"/>
        </a:p>
      </dgm:t>
    </dgm:pt>
    <dgm:pt modelId="{BAA2A5F6-9B89-4AC6-A3ED-859FCDA26ED6}" type="parTrans" cxnId="{F73D1AA3-9F95-4EDE-AD54-EDB7131A00E4}">
      <dgm:prSet/>
      <dgm:spPr/>
      <dgm:t>
        <a:bodyPr/>
        <a:lstStyle/>
        <a:p>
          <a:endParaRPr lang="en-US"/>
        </a:p>
      </dgm:t>
    </dgm:pt>
    <dgm:pt modelId="{FFD43D59-1817-47DD-83CE-18FFBED38568}" type="sibTrans" cxnId="{F73D1AA3-9F95-4EDE-AD54-EDB7131A00E4}">
      <dgm:prSet/>
      <dgm:spPr/>
      <dgm:t>
        <a:bodyPr/>
        <a:lstStyle/>
        <a:p>
          <a:endParaRPr lang="en-US"/>
        </a:p>
      </dgm:t>
    </dgm:pt>
    <dgm:pt modelId="{D908DBC1-C181-465F-9095-6C583086FD84}">
      <dgm:prSet/>
      <dgm:spPr>
        <a:solidFill>
          <a:schemeClr val="bg1"/>
        </a:solidFill>
      </dgm:spPr>
      <dgm:t>
        <a:bodyPr/>
        <a:lstStyle/>
        <a:p>
          <a:r>
            <a:rPr lang="en-US" b="1" dirty="0" smtClean="0"/>
            <a:t>1910</a:t>
          </a:r>
          <a:endParaRPr lang="en-US" b="1" dirty="0"/>
        </a:p>
      </dgm:t>
    </dgm:pt>
    <dgm:pt modelId="{6F6084A1-1E59-4A28-BAF7-2E91B54C5193}" type="parTrans" cxnId="{A0175A92-3874-4BFC-950A-FA16C0D1A0D9}">
      <dgm:prSet/>
      <dgm:spPr/>
      <dgm:t>
        <a:bodyPr/>
        <a:lstStyle/>
        <a:p>
          <a:endParaRPr lang="en-US"/>
        </a:p>
      </dgm:t>
    </dgm:pt>
    <dgm:pt modelId="{99949E26-2EE4-4D7E-9377-06F403A37A61}" type="sibTrans" cxnId="{A0175A92-3874-4BFC-950A-FA16C0D1A0D9}">
      <dgm:prSet/>
      <dgm:spPr/>
      <dgm:t>
        <a:bodyPr/>
        <a:lstStyle/>
        <a:p>
          <a:endParaRPr lang="en-US"/>
        </a:p>
      </dgm:t>
    </dgm:pt>
    <dgm:pt modelId="{B13BACD1-9C48-47DA-BFC6-B3F6A6DDE168}">
      <dgm:prSet/>
      <dgm:spPr>
        <a:solidFill>
          <a:schemeClr val="bg1"/>
        </a:solidFill>
      </dgm:spPr>
      <dgm:t>
        <a:bodyPr/>
        <a:lstStyle/>
        <a:p>
          <a:r>
            <a:rPr lang="en-US" b="1" dirty="0" smtClean="0"/>
            <a:t>1920</a:t>
          </a:r>
          <a:endParaRPr lang="en-US" b="1" dirty="0"/>
        </a:p>
      </dgm:t>
    </dgm:pt>
    <dgm:pt modelId="{D2066493-CBA8-43E9-AABE-62C3F796F847}" type="parTrans" cxnId="{DEF31889-C255-40EF-9519-804F8CF52309}">
      <dgm:prSet/>
      <dgm:spPr/>
      <dgm:t>
        <a:bodyPr/>
        <a:lstStyle/>
        <a:p>
          <a:endParaRPr lang="en-US"/>
        </a:p>
      </dgm:t>
    </dgm:pt>
    <dgm:pt modelId="{390F610F-B180-4169-8D5D-47D91938D2FA}" type="sibTrans" cxnId="{DEF31889-C255-40EF-9519-804F8CF52309}">
      <dgm:prSet/>
      <dgm:spPr/>
      <dgm:t>
        <a:bodyPr/>
        <a:lstStyle/>
        <a:p>
          <a:endParaRPr lang="en-US"/>
        </a:p>
      </dgm:t>
    </dgm:pt>
    <dgm:pt modelId="{37D0F60A-539D-4999-8891-99515BCCACEC}">
      <dgm:prSet/>
      <dgm:spPr>
        <a:solidFill>
          <a:schemeClr val="bg1"/>
        </a:solidFill>
      </dgm:spPr>
      <dgm:t>
        <a:bodyPr/>
        <a:lstStyle/>
        <a:p>
          <a:r>
            <a:rPr lang="en-US" b="1" dirty="0" smtClean="0"/>
            <a:t>1930</a:t>
          </a:r>
          <a:endParaRPr lang="en-US" b="1" dirty="0"/>
        </a:p>
      </dgm:t>
    </dgm:pt>
    <dgm:pt modelId="{0BD5238C-9E49-41B8-8496-C405B44EFDF1}" type="parTrans" cxnId="{3519C750-5C02-4BE2-8AF9-E99CA1CDAD71}">
      <dgm:prSet/>
      <dgm:spPr/>
      <dgm:t>
        <a:bodyPr/>
        <a:lstStyle/>
        <a:p>
          <a:endParaRPr lang="en-US"/>
        </a:p>
      </dgm:t>
    </dgm:pt>
    <dgm:pt modelId="{B83B72A1-245A-423B-B006-58FB33D1258E}" type="sibTrans" cxnId="{3519C750-5C02-4BE2-8AF9-E99CA1CDAD71}">
      <dgm:prSet/>
      <dgm:spPr/>
      <dgm:t>
        <a:bodyPr/>
        <a:lstStyle/>
        <a:p>
          <a:endParaRPr lang="en-US"/>
        </a:p>
      </dgm:t>
    </dgm:pt>
    <dgm:pt modelId="{9649284B-7B99-4472-8023-DE66FE3E1EC2}">
      <dgm:prSet/>
      <dgm:spPr>
        <a:solidFill>
          <a:schemeClr val="bg1"/>
        </a:solidFill>
      </dgm:spPr>
      <dgm:t>
        <a:bodyPr/>
        <a:lstStyle/>
        <a:p>
          <a:r>
            <a:rPr lang="en-US" b="1" dirty="0" smtClean="0"/>
            <a:t>1940</a:t>
          </a:r>
          <a:endParaRPr lang="en-US" b="1" dirty="0"/>
        </a:p>
      </dgm:t>
    </dgm:pt>
    <dgm:pt modelId="{5A630BEF-8999-46EB-AF44-03C66BC9D05F}" type="parTrans" cxnId="{DC372E40-15AA-4F82-A7BA-A9FD403044FF}">
      <dgm:prSet/>
      <dgm:spPr/>
      <dgm:t>
        <a:bodyPr/>
        <a:lstStyle/>
        <a:p>
          <a:endParaRPr lang="en-US"/>
        </a:p>
      </dgm:t>
    </dgm:pt>
    <dgm:pt modelId="{C774B2D0-D2C0-4969-88C8-504C92E6B02E}" type="sibTrans" cxnId="{DC372E40-15AA-4F82-A7BA-A9FD403044FF}">
      <dgm:prSet/>
      <dgm:spPr/>
      <dgm:t>
        <a:bodyPr/>
        <a:lstStyle/>
        <a:p>
          <a:endParaRPr lang="en-US"/>
        </a:p>
      </dgm:t>
    </dgm:pt>
    <dgm:pt modelId="{28D38480-8551-4AD9-81E6-926F4A2ADD44}">
      <dgm:prSet/>
      <dgm:spPr>
        <a:solidFill>
          <a:schemeClr val="bg1"/>
        </a:solidFill>
      </dgm:spPr>
      <dgm:t>
        <a:bodyPr/>
        <a:lstStyle/>
        <a:p>
          <a:r>
            <a:rPr lang="en-US" b="1" dirty="0" smtClean="0"/>
            <a:t>1950</a:t>
          </a:r>
          <a:endParaRPr lang="en-US" b="1" dirty="0"/>
        </a:p>
      </dgm:t>
    </dgm:pt>
    <dgm:pt modelId="{C0B789AA-713E-4534-9670-F600D15FFF2A}" type="parTrans" cxnId="{B9A35F02-4B7B-4646-8B41-9FCE00FC07AA}">
      <dgm:prSet/>
      <dgm:spPr/>
      <dgm:t>
        <a:bodyPr/>
        <a:lstStyle/>
        <a:p>
          <a:endParaRPr lang="en-US"/>
        </a:p>
      </dgm:t>
    </dgm:pt>
    <dgm:pt modelId="{8D15749D-32EE-4FFA-BA77-94D657D51480}" type="sibTrans" cxnId="{B9A35F02-4B7B-4646-8B41-9FCE00FC07AA}">
      <dgm:prSet/>
      <dgm:spPr/>
      <dgm:t>
        <a:bodyPr/>
        <a:lstStyle/>
        <a:p>
          <a:endParaRPr lang="en-US"/>
        </a:p>
      </dgm:t>
    </dgm:pt>
    <dgm:pt modelId="{383E6FDA-F16D-4DC1-BA89-6214EBF62B28}">
      <dgm:prSet/>
      <dgm:spPr>
        <a:solidFill>
          <a:srgbClr val="FFFF00"/>
        </a:solidFill>
      </dgm:spPr>
      <dgm:t>
        <a:bodyPr/>
        <a:lstStyle/>
        <a:p>
          <a:r>
            <a:rPr lang="en-US" b="1" dirty="0" smtClean="0"/>
            <a:t>1970</a:t>
          </a:r>
          <a:endParaRPr lang="en-US" b="1" dirty="0"/>
        </a:p>
      </dgm:t>
    </dgm:pt>
    <dgm:pt modelId="{A485BF7A-EE09-4E55-A14C-414275DC6F5E}" type="parTrans" cxnId="{2C0CBDC1-0F3E-4ECD-BE98-30A056B8A80A}">
      <dgm:prSet/>
      <dgm:spPr/>
      <dgm:t>
        <a:bodyPr/>
        <a:lstStyle/>
        <a:p>
          <a:endParaRPr lang="en-US"/>
        </a:p>
      </dgm:t>
    </dgm:pt>
    <dgm:pt modelId="{E2F4EB33-F0AA-4290-89EE-2C5063D521F1}" type="sibTrans" cxnId="{2C0CBDC1-0F3E-4ECD-BE98-30A056B8A80A}">
      <dgm:prSet/>
      <dgm:spPr/>
      <dgm:t>
        <a:bodyPr/>
        <a:lstStyle/>
        <a:p>
          <a:endParaRPr lang="en-US"/>
        </a:p>
      </dgm:t>
    </dgm:pt>
    <dgm:pt modelId="{36ACC8A3-79EA-4B68-9EC6-6F79DA82A815}">
      <dgm:prSet/>
      <dgm:spPr/>
      <dgm:t>
        <a:bodyPr/>
        <a:lstStyle/>
        <a:p>
          <a:r>
            <a:rPr lang="en-US" b="1" dirty="0" smtClean="0"/>
            <a:t>1980</a:t>
          </a:r>
          <a:endParaRPr lang="en-US" b="1" dirty="0"/>
        </a:p>
      </dgm:t>
    </dgm:pt>
    <dgm:pt modelId="{F451A5E3-91B3-49FD-9B14-5727AF76E6E3}" type="parTrans" cxnId="{7C5106B2-3EB1-4C4C-8F48-82083452AFC1}">
      <dgm:prSet/>
      <dgm:spPr/>
      <dgm:t>
        <a:bodyPr/>
        <a:lstStyle/>
        <a:p>
          <a:endParaRPr lang="en-US"/>
        </a:p>
      </dgm:t>
    </dgm:pt>
    <dgm:pt modelId="{1E716F74-15EB-4DB5-9778-8C47F22450CD}" type="sibTrans" cxnId="{7C5106B2-3EB1-4C4C-8F48-82083452AFC1}">
      <dgm:prSet/>
      <dgm:spPr/>
      <dgm:t>
        <a:bodyPr/>
        <a:lstStyle/>
        <a:p>
          <a:endParaRPr lang="en-US"/>
        </a:p>
      </dgm:t>
    </dgm:pt>
    <dgm:pt modelId="{A58AC033-4F87-4578-8695-8FE9AF3E6EE3}">
      <dgm:prSet/>
      <dgm:spPr/>
      <dgm:t>
        <a:bodyPr/>
        <a:lstStyle/>
        <a:p>
          <a:r>
            <a:rPr lang="en-US" b="1" dirty="0" smtClean="0"/>
            <a:t>1990</a:t>
          </a:r>
          <a:endParaRPr lang="en-US" b="1" dirty="0"/>
        </a:p>
      </dgm:t>
    </dgm:pt>
    <dgm:pt modelId="{9E8455E8-89B3-4085-B8BE-0061DFE77625}" type="parTrans" cxnId="{F2C78262-4BB4-4334-9221-44FF2FC8E9A8}">
      <dgm:prSet/>
      <dgm:spPr/>
      <dgm:t>
        <a:bodyPr/>
        <a:lstStyle/>
        <a:p>
          <a:endParaRPr lang="en-US"/>
        </a:p>
      </dgm:t>
    </dgm:pt>
    <dgm:pt modelId="{CB734DC7-056F-4654-8229-2EABD2DB0192}" type="sibTrans" cxnId="{F2C78262-4BB4-4334-9221-44FF2FC8E9A8}">
      <dgm:prSet/>
      <dgm:spPr/>
      <dgm:t>
        <a:bodyPr/>
        <a:lstStyle/>
        <a:p>
          <a:endParaRPr lang="en-US"/>
        </a:p>
      </dgm:t>
    </dgm:pt>
    <dgm:pt modelId="{6272488B-385D-4863-B568-31C09776848D}">
      <dgm:prSet/>
      <dgm:spPr/>
      <dgm:t>
        <a:bodyPr/>
        <a:lstStyle/>
        <a:p>
          <a:r>
            <a:rPr lang="en-US" b="1" dirty="0" smtClean="0"/>
            <a:t>2000</a:t>
          </a:r>
          <a:endParaRPr lang="en-US" b="1" dirty="0"/>
        </a:p>
      </dgm:t>
    </dgm:pt>
    <dgm:pt modelId="{6F305793-2AAD-448A-A260-A7AE85F88917}" type="parTrans" cxnId="{40C2F12D-4643-41AB-9D58-D87A92C94937}">
      <dgm:prSet/>
      <dgm:spPr/>
      <dgm:t>
        <a:bodyPr/>
        <a:lstStyle/>
        <a:p>
          <a:endParaRPr lang="en-US"/>
        </a:p>
      </dgm:t>
    </dgm:pt>
    <dgm:pt modelId="{F12764A9-7ED7-4FE1-982D-AFEC42DF9E5A}" type="sibTrans" cxnId="{40C2F12D-4643-41AB-9D58-D87A92C94937}">
      <dgm:prSet/>
      <dgm:spPr/>
      <dgm:t>
        <a:bodyPr/>
        <a:lstStyle/>
        <a:p>
          <a:endParaRPr lang="en-US"/>
        </a:p>
      </dgm:t>
    </dgm:pt>
    <dgm:pt modelId="{536339C8-00B8-4AC1-8B03-0CED785100B7}" type="pres">
      <dgm:prSet presAssocID="{467EEE83-CBE8-438D-87F2-050BFD5D5FA7}" presName="Name0" presStyleCnt="0">
        <dgm:presLayoutVars>
          <dgm:dir/>
          <dgm:animLvl val="lvl"/>
          <dgm:resizeHandles val="exact"/>
        </dgm:presLayoutVars>
      </dgm:prSet>
      <dgm:spPr/>
      <dgm:t>
        <a:bodyPr/>
        <a:lstStyle/>
        <a:p>
          <a:endParaRPr lang="en-US"/>
        </a:p>
      </dgm:t>
    </dgm:pt>
    <dgm:pt modelId="{F365D2A6-5BA5-4C34-A7CA-258558EE6832}" type="pres">
      <dgm:prSet presAssocID="{0FFEF3A8-3EE2-4D3F-B0F2-181CB99BBCAA}" presName="parTxOnly" presStyleLbl="node1" presStyleIdx="0" presStyleCnt="13" custAng="5400000" custScaleY="126646" custLinFactY="-339109" custLinFactNeighborX="3881" custLinFactNeighborY="-400000">
        <dgm:presLayoutVars>
          <dgm:chMax val="0"/>
          <dgm:chPref val="0"/>
          <dgm:bulletEnabled val="1"/>
        </dgm:presLayoutVars>
      </dgm:prSet>
      <dgm:spPr/>
      <dgm:t>
        <a:bodyPr/>
        <a:lstStyle/>
        <a:p>
          <a:endParaRPr lang="en-US"/>
        </a:p>
      </dgm:t>
    </dgm:pt>
    <dgm:pt modelId="{FF5109CE-04F2-4265-A946-54A8337DC369}" type="pres">
      <dgm:prSet presAssocID="{384D8C61-2031-48D5-90E5-D035698276F8}" presName="parTxOnlySpace" presStyleCnt="0"/>
      <dgm:spPr/>
    </dgm:pt>
    <dgm:pt modelId="{C74B6854-93B6-4071-9BEF-1222682C043D}" type="pres">
      <dgm:prSet presAssocID="{BD9C71CD-4688-4DC9-8A3F-31DDCDAE732F}" presName="parTxOnly" presStyleLbl="node1" presStyleIdx="1" presStyleCnt="13" custAng="5400000" custScaleY="126646" custLinFactX="-79612" custLinFactY="-200000" custLinFactNeighborX="-100000" custLinFactNeighborY="-285788">
        <dgm:presLayoutVars>
          <dgm:chMax val="0"/>
          <dgm:chPref val="0"/>
          <dgm:bulletEnabled val="1"/>
        </dgm:presLayoutVars>
      </dgm:prSet>
      <dgm:spPr/>
      <dgm:t>
        <a:bodyPr/>
        <a:lstStyle/>
        <a:p>
          <a:endParaRPr lang="en-US"/>
        </a:p>
      </dgm:t>
    </dgm:pt>
    <dgm:pt modelId="{D95DE067-F163-4DCF-AA9F-1DF4B8E294FF}" type="pres">
      <dgm:prSet presAssocID="{358AA4F4-B537-4FED-B46F-3BD785F2385F}" presName="parTxOnlySpace" presStyleCnt="0"/>
      <dgm:spPr/>
    </dgm:pt>
    <dgm:pt modelId="{D70FA405-8EAD-4767-AC22-91FBC7982BDB}" type="pres">
      <dgm:prSet presAssocID="{521D49F7-CDC1-4831-9EA2-58B7581E6E3B}" presName="parTxOnly" presStyleLbl="node1" presStyleIdx="2" presStyleCnt="13" custAng="5400000" custScaleY="126646" custLinFactX="-159612" custLinFactY="-100000" custLinFactNeighborX="-200000" custLinFactNeighborY="-132467">
        <dgm:presLayoutVars>
          <dgm:chMax val="0"/>
          <dgm:chPref val="0"/>
          <dgm:bulletEnabled val="1"/>
        </dgm:presLayoutVars>
      </dgm:prSet>
      <dgm:spPr/>
      <dgm:t>
        <a:bodyPr/>
        <a:lstStyle/>
        <a:p>
          <a:endParaRPr lang="en-US"/>
        </a:p>
      </dgm:t>
    </dgm:pt>
    <dgm:pt modelId="{C0F3A40F-4AF3-4DF8-AB35-4B48814B2032}" type="pres">
      <dgm:prSet presAssocID="{FFD43D59-1817-47DD-83CE-18FFBED38568}" presName="parTxOnlySpace" presStyleCnt="0"/>
      <dgm:spPr/>
    </dgm:pt>
    <dgm:pt modelId="{1AF7528E-4062-4D19-954F-6E1E45F5E236}" type="pres">
      <dgm:prSet presAssocID="{D908DBC1-C181-465F-9095-6C583086FD84}" presName="parTxOnly" presStyleLbl="node1" presStyleIdx="3" presStyleCnt="13" custAng="5400000" custScaleY="126646" custLinFactX="-239606" custLinFactNeighborX="-300000" custLinFactNeighborY="20853">
        <dgm:presLayoutVars>
          <dgm:chMax val="0"/>
          <dgm:chPref val="0"/>
          <dgm:bulletEnabled val="1"/>
        </dgm:presLayoutVars>
      </dgm:prSet>
      <dgm:spPr/>
      <dgm:t>
        <a:bodyPr/>
        <a:lstStyle/>
        <a:p>
          <a:endParaRPr lang="en-US"/>
        </a:p>
      </dgm:t>
    </dgm:pt>
    <dgm:pt modelId="{AF7DD5FF-B17E-4A40-89DB-9449471B59B5}" type="pres">
      <dgm:prSet presAssocID="{99949E26-2EE4-4D7E-9377-06F403A37A61}" presName="parTxOnlySpace" presStyleCnt="0"/>
      <dgm:spPr/>
    </dgm:pt>
    <dgm:pt modelId="{CF8722A6-1E7A-4413-A6EC-63161DA21280}" type="pres">
      <dgm:prSet presAssocID="{B13BACD1-9C48-47DA-BFC6-B3F6A6DDE168}" presName="parTxOnly" presStyleLbl="node1" presStyleIdx="4" presStyleCnt="13" custAng="5400000" custScaleY="126646" custLinFactX="-319612" custLinFactY="100000" custLinFactNeighborX="-400000" custLinFactNeighborY="199506">
        <dgm:presLayoutVars>
          <dgm:chMax val="0"/>
          <dgm:chPref val="0"/>
          <dgm:bulletEnabled val="1"/>
        </dgm:presLayoutVars>
      </dgm:prSet>
      <dgm:spPr/>
      <dgm:t>
        <a:bodyPr/>
        <a:lstStyle/>
        <a:p>
          <a:endParaRPr lang="en-US"/>
        </a:p>
      </dgm:t>
    </dgm:pt>
    <dgm:pt modelId="{48923792-7EE7-4804-B35C-B060D0E71352}" type="pres">
      <dgm:prSet presAssocID="{390F610F-B180-4169-8D5D-47D91938D2FA}" presName="parTxOnlySpace" presStyleCnt="0"/>
      <dgm:spPr/>
    </dgm:pt>
    <dgm:pt modelId="{A3775D5D-4B7B-49D1-A268-C93035410619}" type="pres">
      <dgm:prSet presAssocID="{37D0F60A-539D-4999-8891-99515BCCACEC}" presName="parTxOnly" presStyleLbl="node1" presStyleIdx="5" presStyleCnt="13" custAng="5400000" custScaleY="126646" custLinFactX="-400000" custLinFactY="278159" custLinFactNeighborX="-496118" custLinFactNeighborY="300000">
        <dgm:presLayoutVars>
          <dgm:chMax val="0"/>
          <dgm:chPref val="0"/>
          <dgm:bulletEnabled val="1"/>
        </dgm:presLayoutVars>
      </dgm:prSet>
      <dgm:spPr/>
      <dgm:t>
        <a:bodyPr/>
        <a:lstStyle/>
        <a:p>
          <a:endParaRPr lang="en-US"/>
        </a:p>
      </dgm:t>
    </dgm:pt>
    <dgm:pt modelId="{1C4466AE-5E69-4FCE-B88A-A6493EBD83E9}" type="pres">
      <dgm:prSet presAssocID="{B83B72A1-245A-423B-B006-58FB33D1258E}" presName="parTxOnlySpace" presStyleCnt="0"/>
      <dgm:spPr/>
    </dgm:pt>
    <dgm:pt modelId="{B14D1092-504E-49CB-90E1-B59A83DA1301}" type="pres">
      <dgm:prSet presAssocID="{9649284B-7B99-4472-8023-DE66FE3E1EC2}" presName="parTxOnly" presStyleLbl="node1" presStyleIdx="6" presStyleCnt="13" custScaleY="126646" custLinFactX="-423751" custLinFactY="376149" custLinFactNeighborX="-500000" custLinFactNeighborY="400000">
        <dgm:presLayoutVars>
          <dgm:chMax val="0"/>
          <dgm:chPref val="0"/>
          <dgm:bulletEnabled val="1"/>
        </dgm:presLayoutVars>
      </dgm:prSet>
      <dgm:spPr/>
      <dgm:t>
        <a:bodyPr/>
        <a:lstStyle/>
        <a:p>
          <a:endParaRPr lang="en-US"/>
        </a:p>
      </dgm:t>
    </dgm:pt>
    <dgm:pt modelId="{7CFF11BC-8502-47A0-AF3B-552C1599EE56}" type="pres">
      <dgm:prSet presAssocID="{C774B2D0-D2C0-4969-88C8-504C92E6B02E}" presName="parTxOnlySpace" presStyleCnt="0"/>
      <dgm:spPr/>
    </dgm:pt>
    <dgm:pt modelId="{5BE689AB-9FBE-4DAF-8C85-E7E8BF7E4FE4}" type="pres">
      <dgm:prSet presAssocID="{28D38480-8551-4AD9-81E6-926F4A2ADD44}" presName="parTxOnly" presStyleLbl="node1" presStyleIdx="7" presStyleCnt="13" custScaleY="126646" custLinFactX="-411753" custLinFactY="376149" custLinFactNeighborX="-500000" custLinFactNeighborY="400000">
        <dgm:presLayoutVars>
          <dgm:chMax val="0"/>
          <dgm:chPref val="0"/>
          <dgm:bulletEnabled val="1"/>
        </dgm:presLayoutVars>
      </dgm:prSet>
      <dgm:spPr/>
      <dgm:t>
        <a:bodyPr/>
        <a:lstStyle/>
        <a:p>
          <a:endParaRPr lang="en-US"/>
        </a:p>
      </dgm:t>
    </dgm:pt>
    <dgm:pt modelId="{5F02F484-0A16-4E79-AD4D-BDB46EE2955D}" type="pres">
      <dgm:prSet presAssocID="{8D15749D-32EE-4FFA-BA77-94D657D51480}" presName="parTxOnlySpace" presStyleCnt="0"/>
      <dgm:spPr/>
    </dgm:pt>
    <dgm:pt modelId="{35DC2812-F06C-41BB-97CD-1C155F2E22D9}" type="pres">
      <dgm:prSet presAssocID="{692E6598-5546-424C-9BDD-6BEE08C9B9AC}" presName="parTxOnly" presStyleLbl="node1" presStyleIdx="8" presStyleCnt="13" custScaleY="126646" custLinFactX="-401753" custLinFactY="369803" custLinFactNeighborX="-500000" custLinFactNeighborY="400000">
        <dgm:presLayoutVars>
          <dgm:chMax val="0"/>
          <dgm:chPref val="0"/>
          <dgm:bulletEnabled val="1"/>
        </dgm:presLayoutVars>
      </dgm:prSet>
      <dgm:spPr/>
      <dgm:t>
        <a:bodyPr/>
        <a:lstStyle/>
        <a:p>
          <a:endParaRPr lang="en-US"/>
        </a:p>
      </dgm:t>
    </dgm:pt>
    <dgm:pt modelId="{FA054CA0-703D-4013-93F3-A6ED86AC7AC8}" type="pres">
      <dgm:prSet presAssocID="{D7A4D25C-8296-436F-9D47-468A5970FCCF}" presName="parTxOnlySpace" presStyleCnt="0"/>
      <dgm:spPr/>
    </dgm:pt>
    <dgm:pt modelId="{C4B948A5-B522-42E4-9EFF-E9FCD084AE02}" type="pres">
      <dgm:prSet presAssocID="{383E6FDA-F16D-4DC1-BA89-6214EBF62B28}" presName="parTxOnly" presStyleLbl="node1" presStyleIdx="9" presStyleCnt="13" custScaleY="126646" custLinFactX="-400000" custLinFactY="369803" custLinFactNeighborX="-404248" custLinFactNeighborY="400000">
        <dgm:presLayoutVars>
          <dgm:chMax val="0"/>
          <dgm:chPref val="0"/>
          <dgm:bulletEnabled val="1"/>
        </dgm:presLayoutVars>
      </dgm:prSet>
      <dgm:spPr/>
      <dgm:t>
        <a:bodyPr/>
        <a:lstStyle/>
        <a:p>
          <a:endParaRPr lang="en-US"/>
        </a:p>
      </dgm:t>
    </dgm:pt>
    <dgm:pt modelId="{E345C77E-D1B1-45BC-9661-D56DA1ED55ED}" type="pres">
      <dgm:prSet presAssocID="{E2F4EB33-F0AA-4290-89EE-2C5063D521F1}" presName="parTxOnlySpace" presStyleCnt="0"/>
      <dgm:spPr/>
    </dgm:pt>
    <dgm:pt modelId="{BDD13D82-62BB-4A1D-B1DD-C9344D095749}" type="pres">
      <dgm:prSet presAssocID="{36ACC8A3-79EA-4B68-9EC6-6F79DA82A815}" presName="parTxOnly" presStyleLbl="node1" presStyleIdx="10" presStyleCnt="13" custScaleY="126646" custLinFactX="-389096" custLinFactY="369817" custLinFactNeighborX="-400000" custLinFactNeighborY="400000">
        <dgm:presLayoutVars>
          <dgm:chMax val="0"/>
          <dgm:chPref val="0"/>
          <dgm:bulletEnabled val="1"/>
        </dgm:presLayoutVars>
      </dgm:prSet>
      <dgm:spPr/>
      <dgm:t>
        <a:bodyPr/>
        <a:lstStyle/>
        <a:p>
          <a:endParaRPr lang="en-US"/>
        </a:p>
      </dgm:t>
    </dgm:pt>
    <dgm:pt modelId="{F0903D73-7DC4-4BB3-894C-8D2CDDEFB4F3}" type="pres">
      <dgm:prSet presAssocID="{1E716F74-15EB-4DB5-9778-8C47F22450CD}" presName="parTxOnlySpace" presStyleCnt="0"/>
      <dgm:spPr/>
    </dgm:pt>
    <dgm:pt modelId="{DA4D1201-60D3-4CAF-ACD0-9585456CC048}" type="pres">
      <dgm:prSet presAssocID="{A58AC033-4F87-4578-8695-8FE9AF3E6EE3}" presName="parTxOnly" presStyleLbl="node1" presStyleIdx="11" presStyleCnt="13" custScaleY="126646" custLinFactX="-376440" custLinFactY="369803" custLinFactNeighborX="-400000" custLinFactNeighborY="400000">
        <dgm:presLayoutVars>
          <dgm:chMax val="0"/>
          <dgm:chPref val="0"/>
          <dgm:bulletEnabled val="1"/>
        </dgm:presLayoutVars>
      </dgm:prSet>
      <dgm:spPr/>
      <dgm:t>
        <a:bodyPr/>
        <a:lstStyle/>
        <a:p>
          <a:endParaRPr lang="en-US"/>
        </a:p>
      </dgm:t>
    </dgm:pt>
    <dgm:pt modelId="{E252BFBE-F762-48F1-A05B-B4EB48869540}" type="pres">
      <dgm:prSet presAssocID="{CB734DC7-056F-4654-8229-2EABD2DB0192}" presName="parTxOnlySpace" presStyleCnt="0"/>
      <dgm:spPr/>
    </dgm:pt>
    <dgm:pt modelId="{82C26527-ADF8-4D43-A4C4-0BA78204CB7D}" type="pres">
      <dgm:prSet presAssocID="{6272488B-385D-4863-B568-31C09776848D}" presName="parTxOnly" presStyleLbl="node1" presStyleIdx="12" presStyleCnt="13" custScaleY="126646" custLinFactX="-356307" custLinFactY="369803" custLinFactNeighborX="-400000" custLinFactNeighborY="400000">
        <dgm:presLayoutVars>
          <dgm:chMax val="0"/>
          <dgm:chPref val="0"/>
          <dgm:bulletEnabled val="1"/>
        </dgm:presLayoutVars>
      </dgm:prSet>
      <dgm:spPr/>
      <dgm:t>
        <a:bodyPr/>
        <a:lstStyle/>
        <a:p>
          <a:endParaRPr lang="en-US"/>
        </a:p>
      </dgm:t>
    </dgm:pt>
  </dgm:ptLst>
  <dgm:cxnLst>
    <dgm:cxn modelId="{3519C750-5C02-4BE2-8AF9-E99CA1CDAD71}" srcId="{467EEE83-CBE8-438D-87F2-050BFD5D5FA7}" destId="{37D0F60A-539D-4999-8891-99515BCCACEC}" srcOrd="5" destOrd="0" parTransId="{0BD5238C-9E49-41B8-8496-C405B44EFDF1}" sibTransId="{B83B72A1-245A-423B-B006-58FB33D1258E}"/>
    <dgm:cxn modelId="{40C2F12D-4643-41AB-9D58-D87A92C94937}" srcId="{467EEE83-CBE8-438D-87F2-050BFD5D5FA7}" destId="{6272488B-385D-4863-B568-31C09776848D}" srcOrd="12" destOrd="0" parTransId="{6F305793-2AAD-448A-A260-A7AE85F88917}" sibTransId="{F12764A9-7ED7-4FE1-982D-AFEC42DF9E5A}"/>
    <dgm:cxn modelId="{DEF31889-C255-40EF-9519-804F8CF52309}" srcId="{467EEE83-CBE8-438D-87F2-050BFD5D5FA7}" destId="{B13BACD1-9C48-47DA-BFC6-B3F6A6DDE168}" srcOrd="4" destOrd="0" parTransId="{D2066493-CBA8-43E9-AABE-62C3F796F847}" sibTransId="{390F610F-B180-4169-8D5D-47D91938D2FA}"/>
    <dgm:cxn modelId="{07E8DF6D-A432-44A8-B048-11C3CF8AEBD3}" type="presOf" srcId="{6272488B-385D-4863-B568-31C09776848D}" destId="{82C26527-ADF8-4D43-A4C4-0BA78204CB7D}" srcOrd="0" destOrd="0" presId="urn:microsoft.com/office/officeart/2005/8/layout/chevron1"/>
    <dgm:cxn modelId="{493DEB72-C7E9-4592-B574-CA1A9092EA95}" type="presOf" srcId="{A58AC033-4F87-4578-8695-8FE9AF3E6EE3}" destId="{DA4D1201-60D3-4CAF-ACD0-9585456CC048}" srcOrd="0" destOrd="0" presId="urn:microsoft.com/office/officeart/2005/8/layout/chevron1"/>
    <dgm:cxn modelId="{CF8EE2E2-B0DF-43A3-85EE-EBC7097A06A1}" type="presOf" srcId="{28D38480-8551-4AD9-81E6-926F4A2ADD44}" destId="{5BE689AB-9FBE-4DAF-8C85-E7E8BF7E4FE4}" srcOrd="0" destOrd="0" presId="urn:microsoft.com/office/officeart/2005/8/layout/chevron1"/>
    <dgm:cxn modelId="{F2C78262-4BB4-4334-9221-44FF2FC8E9A8}" srcId="{467EEE83-CBE8-438D-87F2-050BFD5D5FA7}" destId="{A58AC033-4F87-4578-8695-8FE9AF3E6EE3}" srcOrd="11" destOrd="0" parTransId="{9E8455E8-89B3-4085-B8BE-0061DFE77625}" sibTransId="{CB734DC7-056F-4654-8229-2EABD2DB0192}"/>
    <dgm:cxn modelId="{D32796EE-EC14-4806-BFD1-4F00F32FED68}" type="presOf" srcId="{467EEE83-CBE8-438D-87F2-050BFD5D5FA7}" destId="{536339C8-00B8-4AC1-8B03-0CED785100B7}" srcOrd="0" destOrd="0" presId="urn:microsoft.com/office/officeart/2005/8/layout/chevron1"/>
    <dgm:cxn modelId="{A0175A92-3874-4BFC-950A-FA16C0D1A0D9}" srcId="{467EEE83-CBE8-438D-87F2-050BFD5D5FA7}" destId="{D908DBC1-C181-465F-9095-6C583086FD84}" srcOrd="3" destOrd="0" parTransId="{6F6084A1-1E59-4A28-BAF7-2E91B54C5193}" sibTransId="{99949E26-2EE4-4D7E-9377-06F403A37A61}"/>
    <dgm:cxn modelId="{3A1DE61E-328D-4E42-8E2F-C9E2AFF12622}" type="presOf" srcId="{B13BACD1-9C48-47DA-BFC6-B3F6A6DDE168}" destId="{CF8722A6-1E7A-4413-A6EC-63161DA21280}" srcOrd="0" destOrd="0" presId="urn:microsoft.com/office/officeart/2005/8/layout/chevron1"/>
    <dgm:cxn modelId="{F73D1AA3-9F95-4EDE-AD54-EDB7131A00E4}" srcId="{467EEE83-CBE8-438D-87F2-050BFD5D5FA7}" destId="{521D49F7-CDC1-4831-9EA2-58B7581E6E3B}" srcOrd="2" destOrd="0" parTransId="{BAA2A5F6-9B89-4AC6-A3ED-859FCDA26ED6}" sibTransId="{FFD43D59-1817-47DD-83CE-18FFBED38568}"/>
    <dgm:cxn modelId="{F0407B0C-C2B3-4EA8-8283-E10FF420DD08}" type="presOf" srcId="{36ACC8A3-79EA-4B68-9EC6-6F79DA82A815}" destId="{BDD13D82-62BB-4A1D-B1DD-C9344D095749}" srcOrd="0" destOrd="0" presId="urn:microsoft.com/office/officeart/2005/8/layout/chevron1"/>
    <dgm:cxn modelId="{F05B363B-DA86-42B7-8274-EB21C64CEF22}" type="presOf" srcId="{383E6FDA-F16D-4DC1-BA89-6214EBF62B28}" destId="{C4B948A5-B522-42E4-9EFF-E9FCD084AE02}" srcOrd="0" destOrd="0" presId="urn:microsoft.com/office/officeart/2005/8/layout/chevron1"/>
    <dgm:cxn modelId="{3E56E0B5-0DF1-44C2-A027-AE11F3CB7D4D}" srcId="{467EEE83-CBE8-438D-87F2-050BFD5D5FA7}" destId="{BD9C71CD-4688-4DC9-8A3F-31DDCDAE732F}" srcOrd="1" destOrd="0" parTransId="{7BB26C19-BC98-4F39-BCCD-F85BCE6ED75D}" sibTransId="{358AA4F4-B537-4FED-B46F-3BD785F2385F}"/>
    <dgm:cxn modelId="{8EF0AAF5-4E51-45CB-B077-BED902C345D6}" srcId="{467EEE83-CBE8-438D-87F2-050BFD5D5FA7}" destId="{0FFEF3A8-3EE2-4D3F-B0F2-181CB99BBCAA}" srcOrd="0" destOrd="0" parTransId="{1802CAB5-88DC-4C3F-96A5-7C461B6153A3}" sibTransId="{384D8C61-2031-48D5-90E5-D035698276F8}"/>
    <dgm:cxn modelId="{E2EBC9E8-37DD-4340-AC16-65987D11F54F}" type="presOf" srcId="{692E6598-5546-424C-9BDD-6BEE08C9B9AC}" destId="{35DC2812-F06C-41BB-97CD-1C155F2E22D9}" srcOrd="0" destOrd="0" presId="urn:microsoft.com/office/officeart/2005/8/layout/chevron1"/>
    <dgm:cxn modelId="{B9A35F02-4B7B-4646-8B41-9FCE00FC07AA}" srcId="{467EEE83-CBE8-438D-87F2-050BFD5D5FA7}" destId="{28D38480-8551-4AD9-81E6-926F4A2ADD44}" srcOrd="7" destOrd="0" parTransId="{C0B789AA-713E-4534-9670-F600D15FFF2A}" sibTransId="{8D15749D-32EE-4FFA-BA77-94D657D51480}"/>
    <dgm:cxn modelId="{6D2AAEAB-FC95-4BBE-9E63-002ADE2EDBFF}" type="presOf" srcId="{BD9C71CD-4688-4DC9-8A3F-31DDCDAE732F}" destId="{C74B6854-93B6-4071-9BEF-1222682C043D}" srcOrd="0" destOrd="0" presId="urn:microsoft.com/office/officeart/2005/8/layout/chevron1"/>
    <dgm:cxn modelId="{2C0CBDC1-0F3E-4ECD-BE98-30A056B8A80A}" srcId="{467EEE83-CBE8-438D-87F2-050BFD5D5FA7}" destId="{383E6FDA-F16D-4DC1-BA89-6214EBF62B28}" srcOrd="9" destOrd="0" parTransId="{A485BF7A-EE09-4E55-A14C-414275DC6F5E}" sibTransId="{E2F4EB33-F0AA-4290-89EE-2C5063D521F1}"/>
    <dgm:cxn modelId="{9264F274-6741-42F8-8C98-94AC4A6143A1}" type="presOf" srcId="{37D0F60A-539D-4999-8891-99515BCCACEC}" destId="{A3775D5D-4B7B-49D1-A268-C93035410619}" srcOrd="0" destOrd="0" presId="urn:microsoft.com/office/officeart/2005/8/layout/chevron1"/>
    <dgm:cxn modelId="{B05CC651-BC16-4AED-9550-349A17999A40}" type="presOf" srcId="{D908DBC1-C181-465F-9095-6C583086FD84}" destId="{1AF7528E-4062-4D19-954F-6E1E45F5E236}" srcOrd="0" destOrd="0" presId="urn:microsoft.com/office/officeart/2005/8/layout/chevron1"/>
    <dgm:cxn modelId="{6C3B0D0A-E1BC-411C-AF7F-5A3871216839}" type="presOf" srcId="{521D49F7-CDC1-4831-9EA2-58B7581E6E3B}" destId="{D70FA405-8EAD-4767-AC22-91FBC7982BDB}" srcOrd="0" destOrd="0" presId="urn:microsoft.com/office/officeart/2005/8/layout/chevron1"/>
    <dgm:cxn modelId="{DC372E40-15AA-4F82-A7BA-A9FD403044FF}" srcId="{467EEE83-CBE8-438D-87F2-050BFD5D5FA7}" destId="{9649284B-7B99-4472-8023-DE66FE3E1EC2}" srcOrd="6" destOrd="0" parTransId="{5A630BEF-8999-46EB-AF44-03C66BC9D05F}" sibTransId="{C774B2D0-D2C0-4969-88C8-504C92E6B02E}"/>
    <dgm:cxn modelId="{64EE308E-6D2C-463C-A9EB-6E3278F94C23}" type="presOf" srcId="{0FFEF3A8-3EE2-4D3F-B0F2-181CB99BBCAA}" destId="{F365D2A6-5BA5-4C34-A7CA-258558EE6832}" srcOrd="0" destOrd="0" presId="urn:microsoft.com/office/officeart/2005/8/layout/chevron1"/>
    <dgm:cxn modelId="{7C5106B2-3EB1-4C4C-8F48-82083452AFC1}" srcId="{467EEE83-CBE8-438D-87F2-050BFD5D5FA7}" destId="{36ACC8A3-79EA-4B68-9EC6-6F79DA82A815}" srcOrd="10" destOrd="0" parTransId="{F451A5E3-91B3-49FD-9B14-5727AF76E6E3}" sibTransId="{1E716F74-15EB-4DB5-9778-8C47F22450CD}"/>
    <dgm:cxn modelId="{4C0F28D0-0AD0-48EB-80A3-9D57344EAAE3}" type="presOf" srcId="{9649284B-7B99-4472-8023-DE66FE3E1EC2}" destId="{B14D1092-504E-49CB-90E1-B59A83DA1301}" srcOrd="0" destOrd="0" presId="urn:microsoft.com/office/officeart/2005/8/layout/chevron1"/>
    <dgm:cxn modelId="{AB6F56B3-5B31-4C09-BE0A-E4FA25F73A23}" srcId="{467EEE83-CBE8-438D-87F2-050BFD5D5FA7}" destId="{692E6598-5546-424C-9BDD-6BEE08C9B9AC}" srcOrd="8" destOrd="0" parTransId="{F7237244-B886-41C9-850C-CCE588AA61FA}" sibTransId="{D7A4D25C-8296-436F-9D47-468A5970FCCF}"/>
    <dgm:cxn modelId="{D2441316-FE84-47D5-B816-F9C30A5F9772}" type="presParOf" srcId="{536339C8-00B8-4AC1-8B03-0CED785100B7}" destId="{F365D2A6-5BA5-4C34-A7CA-258558EE6832}" srcOrd="0" destOrd="0" presId="urn:microsoft.com/office/officeart/2005/8/layout/chevron1"/>
    <dgm:cxn modelId="{30EEB693-C411-4EEA-A0A5-E2C809CA7492}" type="presParOf" srcId="{536339C8-00B8-4AC1-8B03-0CED785100B7}" destId="{FF5109CE-04F2-4265-A946-54A8337DC369}" srcOrd="1" destOrd="0" presId="urn:microsoft.com/office/officeart/2005/8/layout/chevron1"/>
    <dgm:cxn modelId="{28C4B815-0BF4-4AF0-86BE-42A2C90D12BE}" type="presParOf" srcId="{536339C8-00B8-4AC1-8B03-0CED785100B7}" destId="{C74B6854-93B6-4071-9BEF-1222682C043D}" srcOrd="2" destOrd="0" presId="urn:microsoft.com/office/officeart/2005/8/layout/chevron1"/>
    <dgm:cxn modelId="{F40BE7ED-4DE0-4193-94EA-8D6E15059F9B}" type="presParOf" srcId="{536339C8-00B8-4AC1-8B03-0CED785100B7}" destId="{D95DE067-F163-4DCF-AA9F-1DF4B8E294FF}" srcOrd="3" destOrd="0" presId="urn:microsoft.com/office/officeart/2005/8/layout/chevron1"/>
    <dgm:cxn modelId="{FF217DD5-6F44-4614-9F52-A03F1F15CBB8}" type="presParOf" srcId="{536339C8-00B8-4AC1-8B03-0CED785100B7}" destId="{D70FA405-8EAD-4767-AC22-91FBC7982BDB}" srcOrd="4" destOrd="0" presId="urn:microsoft.com/office/officeart/2005/8/layout/chevron1"/>
    <dgm:cxn modelId="{FE900605-A4EA-4847-BABB-3B73CF680348}" type="presParOf" srcId="{536339C8-00B8-4AC1-8B03-0CED785100B7}" destId="{C0F3A40F-4AF3-4DF8-AB35-4B48814B2032}" srcOrd="5" destOrd="0" presId="urn:microsoft.com/office/officeart/2005/8/layout/chevron1"/>
    <dgm:cxn modelId="{C10A6D34-9475-4DB8-B7C8-2C0A636CEB58}" type="presParOf" srcId="{536339C8-00B8-4AC1-8B03-0CED785100B7}" destId="{1AF7528E-4062-4D19-954F-6E1E45F5E236}" srcOrd="6" destOrd="0" presId="urn:microsoft.com/office/officeart/2005/8/layout/chevron1"/>
    <dgm:cxn modelId="{D9067047-0573-48CE-806C-D15F0B344946}" type="presParOf" srcId="{536339C8-00B8-4AC1-8B03-0CED785100B7}" destId="{AF7DD5FF-B17E-4A40-89DB-9449471B59B5}" srcOrd="7" destOrd="0" presId="urn:microsoft.com/office/officeart/2005/8/layout/chevron1"/>
    <dgm:cxn modelId="{A133F59F-8599-4C6F-A5C2-66648BFD5FB4}" type="presParOf" srcId="{536339C8-00B8-4AC1-8B03-0CED785100B7}" destId="{CF8722A6-1E7A-4413-A6EC-63161DA21280}" srcOrd="8" destOrd="0" presId="urn:microsoft.com/office/officeart/2005/8/layout/chevron1"/>
    <dgm:cxn modelId="{5C4420CC-05A6-4A8A-A0A1-59A91ACA07F0}" type="presParOf" srcId="{536339C8-00B8-4AC1-8B03-0CED785100B7}" destId="{48923792-7EE7-4804-B35C-B060D0E71352}" srcOrd="9" destOrd="0" presId="urn:microsoft.com/office/officeart/2005/8/layout/chevron1"/>
    <dgm:cxn modelId="{10247ECF-B80D-43A7-AB37-E8C1D8A248A4}" type="presParOf" srcId="{536339C8-00B8-4AC1-8B03-0CED785100B7}" destId="{A3775D5D-4B7B-49D1-A268-C93035410619}" srcOrd="10" destOrd="0" presId="urn:microsoft.com/office/officeart/2005/8/layout/chevron1"/>
    <dgm:cxn modelId="{7F235A11-0253-4413-A7DD-295AA3B115E8}" type="presParOf" srcId="{536339C8-00B8-4AC1-8B03-0CED785100B7}" destId="{1C4466AE-5E69-4FCE-B88A-A6493EBD83E9}" srcOrd="11" destOrd="0" presId="urn:microsoft.com/office/officeart/2005/8/layout/chevron1"/>
    <dgm:cxn modelId="{F093325B-EB6B-4B5C-AB8D-432309DB5189}" type="presParOf" srcId="{536339C8-00B8-4AC1-8B03-0CED785100B7}" destId="{B14D1092-504E-49CB-90E1-B59A83DA1301}" srcOrd="12" destOrd="0" presId="urn:microsoft.com/office/officeart/2005/8/layout/chevron1"/>
    <dgm:cxn modelId="{C392EDDC-1858-41A8-BD17-0CE5A6F5BFB8}" type="presParOf" srcId="{536339C8-00B8-4AC1-8B03-0CED785100B7}" destId="{7CFF11BC-8502-47A0-AF3B-552C1599EE56}" srcOrd="13" destOrd="0" presId="urn:microsoft.com/office/officeart/2005/8/layout/chevron1"/>
    <dgm:cxn modelId="{5C1F6560-3A0F-41B2-9FEF-1D5A121921FF}" type="presParOf" srcId="{536339C8-00B8-4AC1-8B03-0CED785100B7}" destId="{5BE689AB-9FBE-4DAF-8C85-E7E8BF7E4FE4}" srcOrd="14" destOrd="0" presId="urn:microsoft.com/office/officeart/2005/8/layout/chevron1"/>
    <dgm:cxn modelId="{62E9B057-E7DB-42F1-A9D5-6775D46D6D87}" type="presParOf" srcId="{536339C8-00B8-4AC1-8B03-0CED785100B7}" destId="{5F02F484-0A16-4E79-AD4D-BDB46EE2955D}" srcOrd="15" destOrd="0" presId="urn:microsoft.com/office/officeart/2005/8/layout/chevron1"/>
    <dgm:cxn modelId="{2E7DF51D-314D-422F-AEA4-A16FBEA5E28B}" type="presParOf" srcId="{536339C8-00B8-4AC1-8B03-0CED785100B7}" destId="{35DC2812-F06C-41BB-97CD-1C155F2E22D9}" srcOrd="16" destOrd="0" presId="urn:microsoft.com/office/officeart/2005/8/layout/chevron1"/>
    <dgm:cxn modelId="{1D066F1A-8F74-4245-B41E-BD59FDEF0BF5}" type="presParOf" srcId="{536339C8-00B8-4AC1-8B03-0CED785100B7}" destId="{FA054CA0-703D-4013-93F3-A6ED86AC7AC8}" srcOrd="17" destOrd="0" presId="urn:microsoft.com/office/officeart/2005/8/layout/chevron1"/>
    <dgm:cxn modelId="{7B811A6F-E448-4780-B290-88C4E0CDCC96}" type="presParOf" srcId="{536339C8-00B8-4AC1-8B03-0CED785100B7}" destId="{C4B948A5-B522-42E4-9EFF-E9FCD084AE02}" srcOrd="18" destOrd="0" presId="urn:microsoft.com/office/officeart/2005/8/layout/chevron1"/>
    <dgm:cxn modelId="{13D95B93-4B33-462D-9EA0-A0EDD8318309}" type="presParOf" srcId="{536339C8-00B8-4AC1-8B03-0CED785100B7}" destId="{E345C77E-D1B1-45BC-9661-D56DA1ED55ED}" srcOrd="19" destOrd="0" presId="urn:microsoft.com/office/officeart/2005/8/layout/chevron1"/>
    <dgm:cxn modelId="{A6BBB254-C627-48B9-90F1-B63621E955B9}" type="presParOf" srcId="{536339C8-00B8-4AC1-8B03-0CED785100B7}" destId="{BDD13D82-62BB-4A1D-B1DD-C9344D095749}" srcOrd="20" destOrd="0" presId="urn:microsoft.com/office/officeart/2005/8/layout/chevron1"/>
    <dgm:cxn modelId="{D09CD549-A9A9-46BA-AEEC-AEC3ACD074FF}" type="presParOf" srcId="{536339C8-00B8-4AC1-8B03-0CED785100B7}" destId="{F0903D73-7DC4-4BB3-894C-8D2CDDEFB4F3}" srcOrd="21" destOrd="0" presId="urn:microsoft.com/office/officeart/2005/8/layout/chevron1"/>
    <dgm:cxn modelId="{3468E5CA-0D99-4FCD-8066-BE03A08FAA13}" type="presParOf" srcId="{536339C8-00B8-4AC1-8B03-0CED785100B7}" destId="{DA4D1201-60D3-4CAF-ACD0-9585456CC048}" srcOrd="22" destOrd="0" presId="urn:microsoft.com/office/officeart/2005/8/layout/chevron1"/>
    <dgm:cxn modelId="{DC2CD6BA-EE8E-434F-83A2-8AEC8BADC5A1}" type="presParOf" srcId="{536339C8-00B8-4AC1-8B03-0CED785100B7}" destId="{E252BFBE-F762-48F1-A05B-B4EB48869540}" srcOrd="23" destOrd="0" presId="urn:microsoft.com/office/officeart/2005/8/layout/chevron1"/>
    <dgm:cxn modelId="{D471A082-863D-46EF-95F4-E5D961C8121B}" type="presParOf" srcId="{536339C8-00B8-4AC1-8B03-0CED785100B7}" destId="{82C26527-ADF8-4D43-A4C4-0BA78204CB7D}" srcOrd="2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7EEE83-CBE8-438D-87F2-050BFD5D5FA7}" type="doc">
      <dgm:prSet loTypeId="urn:microsoft.com/office/officeart/2005/8/layout/chevron1" loCatId="process" qsTypeId="urn:microsoft.com/office/officeart/2005/8/quickstyle/3d3" qsCatId="3D" csTypeId="urn:microsoft.com/office/officeart/2005/8/colors/accent0_2" csCatId="mainScheme" phldr="1"/>
      <dgm:spPr/>
      <dgm:t>
        <a:bodyPr/>
        <a:lstStyle/>
        <a:p>
          <a:endParaRPr lang="en-US"/>
        </a:p>
      </dgm:t>
    </dgm:pt>
    <dgm:pt modelId="{0FFEF3A8-3EE2-4D3F-B0F2-181CB99BBCAA}">
      <dgm:prSet phldrT="[Text]"/>
      <dgm:spPr>
        <a:solidFill>
          <a:srgbClr val="FFFF00"/>
        </a:solidFill>
      </dgm:spPr>
      <dgm:t>
        <a:bodyPr/>
        <a:lstStyle/>
        <a:p>
          <a:r>
            <a:rPr lang="en-US" b="1" dirty="0" smtClean="0"/>
            <a:t>1880</a:t>
          </a:r>
          <a:endParaRPr lang="en-US" b="1" dirty="0"/>
        </a:p>
      </dgm:t>
    </dgm:pt>
    <dgm:pt modelId="{1802CAB5-88DC-4C3F-96A5-7C461B6153A3}" type="parTrans" cxnId="{8EF0AAF5-4E51-45CB-B077-BED902C345D6}">
      <dgm:prSet/>
      <dgm:spPr/>
      <dgm:t>
        <a:bodyPr/>
        <a:lstStyle/>
        <a:p>
          <a:endParaRPr lang="en-US"/>
        </a:p>
      </dgm:t>
    </dgm:pt>
    <dgm:pt modelId="{384D8C61-2031-48D5-90E5-D035698276F8}" type="sibTrans" cxnId="{8EF0AAF5-4E51-45CB-B077-BED902C345D6}">
      <dgm:prSet/>
      <dgm:spPr/>
      <dgm:t>
        <a:bodyPr/>
        <a:lstStyle/>
        <a:p>
          <a:endParaRPr lang="en-US"/>
        </a:p>
      </dgm:t>
    </dgm:pt>
    <dgm:pt modelId="{BD9C71CD-4688-4DC9-8A3F-31DDCDAE732F}">
      <dgm:prSet phldrT="[Text]"/>
      <dgm:spPr>
        <a:solidFill>
          <a:srgbClr val="FFFF00"/>
        </a:solidFill>
      </dgm:spPr>
      <dgm:t>
        <a:bodyPr/>
        <a:lstStyle/>
        <a:p>
          <a:r>
            <a:rPr lang="en-US" b="1" dirty="0" smtClean="0"/>
            <a:t>1890</a:t>
          </a:r>
          <a:endParaRPr lang="en-US" b="1" dirty="0"/>
        </a:p>
      </dgm:t>
    </dgm:pt>
    <dgm:pt modelId="{7BB26C19-BC98-4F39-BCCD-F85BCE6ED75D}" type="parTrans" cxnId="{3E56E0B5-0DF1-44C2-A027-AE11F3CB7D4D}">
      <dgm:prSet/>
      <dgm:spPr/>
      <dgm:t>
        <a:bodyPr/>
        <a:lstStyle/>
        <a:p>
          <a:endParaRPr lang="en-US"/>
        </a:p>
      </dgm:t>
    </dgm:pt>
    <dgm:pt modelId="{358AA4F4-B537-4FED-B46F-3BD785F2385F}" type="sibTrans" cxnId="{3E56E0B5-0DF1-44C2-A027-AE11F3CB7D4D}">
      <dgm:prSet/>
      <dgm:spPr/>
      <dgm:t>
        <a:bodyPr/>
        <a:lstStyle/>
        <a:p>
          <a:endParaRPr lang="en-US"/>
        </a:p>
      </dgm:t>
    </dgm:pt>
    <dgm:pt modelId="{692E6598-5546-424C-9BDD-6BEE08C9B9AC}">
      <dgm:prSet phldrT="[Text]"/>
      <dgm:spPr/>
      <dgm:t>
        <a:bodyPr/>
        <a:lstStyle/>
        <a:p>
          <a:r>
            <a:rPr lang="en-US" b="1" dirty="0" smtClean="0"/>
            <a:t>1960</a:t>
          </a:r>
          <a:endParaRPr lang="en-US" b="1" dirty="0"/>
        </a:p>
      </dgm:t>
    </dgm:pt>
    <dgm:pt modelId="{F7237244-B886-41C9-850C-CCE588AA61FA}" type="parTrans" cxnId="{AB6F56B3-5B31-4C09-BE0A-E4FA25F73A23}">
      <dgm:prSet/>
      <dgm:spPr/>
      <dgm:t>
        <a:bodyPr/>
        <a:lstStyle/>
        <a:p>
          <a:endParaRPr lang="en-US"/>
        </a:p>
      </dgm:t>
    </dgm:pt>
    <dgm:pt modelId="{D7A4D25C-8296-436F-9D47-468A5970FCCF}" type="sibTrans" cxnId="{AB6F56B3-5B31-4C09-BE0A-E4FA25F73A23}">
      <dgm:prSet/>
      <dgm:spPr/>
      <dgm:t>
        <a:bodyPr/>
        <a:lstStyle/>
        <a:p>
          <a:endParaRPr lang="en-US"/>
        </a:p>
      </dgm:t>
    </dgm:pt>
    <dgm:pt modelId="{521D49F7-CDC1-4831-9EA2-58B7581E6E3B}">
      <dgm:prSet/>
      <dgm:spPr>
        <a:solidFill>
          <a:srgbClr val="FFFF00"/>
        </a:solidFill>
      </dgm:spPr>
      <dgm:t>
        <a:bodyPr/>
        <a:lstStyle/>
        <a:p>
          <a:r>
            <a:rPr lang="en-US" b="1" dirty="0" smtClean="0"/>
            <a:t>1900</a:t>
          </a:r>
          <a:endParaRPr lang="en-US" b="1" dirty="0"/>
        </a:p>
      </dgm:t>
    </dgm:pt>
    <dgm:pt modelId="{BAA2A5F6-9B89-4AC6-A3ED-859FCDA26ED6}" type="parTrans" cxnId="{F73D1AA3-9F95-4EDE-AD54-EDB7131A00E4}">
      <dgm:prSet/>
      <dgm:spPr/>
      <dgm:t>
        <a:bodyPr/>
        <a:lstStyle/>
        <a:p>
          <a:endParaRPr lang="en-US"/>
        </a:p>
      </dgm:t>
    </dgm:pt>
    <dgm:pt modelId="{FFD43D59-1817-47DD-83CE-18FFBED38568}" type="sibTrans" cxnId="{F73D1AA3-9F95-4EDE-AD54-EDB7131A00E4}">
      <dgm:prSet/>
      <dgm:spPr/>
      <dgm:t>
        <a:bodyPr/>
        <a:lstStyle/>
        <a:p>
          <a:endParaRPr lang="en-US"/>
        </a:p>
      </dgm:t>
    </dgm:pt>
    <dgm:pt modelId="{D908DBC1-C181-465F-9095-6C583086FD84}">
      <dgm:prSet/>
      <dgm:spPr>
        <a:solidFill>
          <a:srgbClr val="FFFF00"/>
        </a:solidFill>
      </dgm:spPr>
      <dgm:t>
        <a:bodyPr/>
        <a:lstStyle/>
        <a:p>
          <a:r>
            <a:rPr lang="en-US" b="1" dirty="0" smtClean="0"/>
            <a:t>1910</a:t>
          </a:r>
          <a:endParaRPr lang="en-US" b="1" dirty="0"/>
        </a:p>
      </dgm:t>
    </dgm:pt>
    <dgm:pt modelId="{6F6084A1-1E59-4A28-BAF7-2E91B54C5193}" type="parTrans" cxnId="{A0175A92-3874-4BFC-950A-FA16C0D1A0D9}">
      <dgm:prSet/>
      <dgm:spPr/>
      <dgm:t>
        <a:bodyPr/>
        <a:lstStyle/>
        <a:p>
          <a:endParaRPr lang="en-US"/>
        </a:p>
      </dgm:t>
    </dgm:pt>
    <dgm:pt modelId="{99949E26-2EE4-4D7E-9377-06F403A37A61}" type="sibTrans" cxnId="{A0175A92-3874-4BFC-950A-FA16C0D1A0D9}">
      <dgm:prSet/>
      <dgm:spPr/>
      <dgm:t>
        <a:bodyPr/>
        <a:lstStyle/>
        <a:p>
          <a:endParaRPr lang="en-US"/>
        </a:p>
      </dgm:t>
    </dgm:pt>
    <dgm:pt modelId="{B13BACD1-9C48-47DA-BFC6-B3F6A6DDE168}">
      <dgm:prSet/>
      <dgm:spPr/>
      <dgm:t>
        <a:bodyPr/>
        <a:lstStyle/>
        <a:p>
          <a:r>
            <a:rPr lang="en-US" b="1" dirty="0" smtClean="0"/>
            <a:t>1920</a:t>
          </a:r>
          <a:endParaRPr lang="en-US" b="1" dirty="0"/>
        </a:p>
      </dgm:t>
    </dgm:pt>
    <dgm:pt modelId="{D2066493-CBA8-43E9-AABE-62C3F796F847}" type="parTrans" cxnId="{DEF31889-C255-40EF-9519-804F8CF52309}">
      <dgm:prSet/>
      <dgm:spPr/>
      <dgm:t>
        <a:bodyPr/>
        <a:lstStyle/>
        <a:p>
          <a:endParaRPr lang="en-US"/>
        </a:p>
      </dgm:t>
    </dgm:pt>
    <dgm:pt modelId="{390F610F-B180-4169-8D5D-47D91938D2FA}" type="sibTrans" cxnId="{DEF31889-C255-40EF-9519-804F8CF52309}">
      <dgm:prSet/>
      <dgm:spPr/>
      <dgm:t>
        <a:bodyPr/>
        <a:lstStyle/>
        <a:p>
          <a:endParaRPr lang="en-US"/>
        </a:p>
      </dgm:t>
    </dgm:pt>
    <dgm:pt modelId="{37D0F60A-539D-4999-8891-99515BCCACEC}">
      <dgm:prSet/>
      <dgm:spPr/>
      <dgm:t>
        <a:bodyPr/>
        <a:lstStyle/>
        <a:p>
          <a:r>
            <a:rPr lang="en-US" b="1" dirty="0" smtClean="0"/>
            <a:t>1930</a:t>
          </a:r>
          <a:endParaRPr lang="en-US" b="1" dirty="0"/>
        </a:p>
      </dgm:t>
    </dgm:pt>
    <dgm:pt modelId="{0BD5238C-9E49-41B8-8496-C405B44EFDF1}" type="parTrans" cxnId="{3519C750-5C02-4BE2-8AF9-E99CA1CDAD71}">
      <dgm:prSet/>
      <dgm:spPr/>
      <dgm:t>
        <a:bodyPr/>
        <a:lstStyle/>
        <a:p>
          <a:endParaRPr lang="en-US"/>
        </a:p>
      </dgm:t>
    </dgm:pt>
    <dgm:pt modelId="{B83B72A1-245A-423B-B006-58FB33D1258E}" type="sibTrans" cxnId="{3519C750-5C02-4BE2-8AF9-E99CA1CDAD71}">
      <dgm:prSet/>
      <dgm:spPr/>
      <dgm:t>
        <a:bodyPr/>
        <a:lstStyle/>
        <a:p>
          <a:endParaRPr lang="en-US"/>
        </a:p>
      </dgm:t>
    </dgm:pt>
    <dgm:pt modelId="{9649284B-7B99-4472-8023-DE66FE3E1EC2}">
      <dgm:prSet/>
      <dgm:spPr/>
      <dgm:t>
        <a:bodyPr/>
        <a:lstStyle/>
        <a:p>
          <a:r>
            <a:rPr lang="en-US" b="1" dirty="0" smtClean="0"/>
            <a:t>1940</a:t>
          </a:r>
          <a:endParaRPr lang="en-US" b="1" dirty="0"/>
        </a:p>
      </dgm:t>
    </dgm:pt>
    <dgm:pt modelId="{5A630BEF-8999-46EB-AF44-03C66BC9D05F}" type="parTrans" cxnId="{DC372E40-15AA-4F82-A7BA-A9FD403044FF}">
      <dgm:prSet/>
      <dgm:spPr/>
      <dgm:t>
        <a:bodyPr/>
        <a:lstStyle/>
        <a:p>
          <a:endParaRPr lang="en-US"/>
        </a:p>
      </dgm:t>
    </dgm:pt>
    <dgm:pt modelId="{C774B2D0-D2C0-4969-88C8-504C92E6B02E}" type="sibTrans" cxnId="{DC372E40-15AA-4F82-A7BA-A9FD403044FF}">
      <dgm:prSet/>
      <dgm:spPr/>
      <dgm:t>
        <a:bodyPr/>
        <a:lstStyle/>
        <a:p>
          <a:endParaRPr lang="en-US"/>
        </a:p>
      </dgm:t>
    </dgm:pt>
    <dgm:pt modelId="{28D38480-8551-4AD9-81E6-926F4A2ADD44}">
      <dgm:prSet/>
      <dgm:spPr/>
      <dgm:t>
        <a:bodyPr/>
        <a:lstStyle/>
        <a:p>
          <a:r>
            <a:rPr lang="en-US" b="1" dirty="0" smtClean="0"/>
            <a:t>1950</a:t>
          </a:r>
          <a:endParaRPr lang="en-US" b="1" dirty="0"/>
        </a:p>
      </dgm:t>
    </dgm:pt>
    <dgm:pt modelId="{C0B789AA-713E-4534-9670-F600D15FFF2A}" type="parTrans" cxnId="{B9A35F02-4B7B-4646-8B41-9FCE00FC07AA}">
      <dgm:prSet/>
      <dgm:spPr/>
      <dgm:t>
        <a:bodyPr/>
        <a:lstStyle/>
        <a:p>
          <a:endParaRPr lang="en-US"/>
        </a:p>
      </dgm:t>
    </dgm:pt>
    <dgm:pt modelId="{8D15749D-32EE-4FFA-BA77-94D657D51480}" type="sibTrans" cxnId="{B9A35F02-4B7B-4646-8B41-9FCE00FC07AA}">
      <dgm:prSet/>
      <dgm:spPr/>
      <dgm:t>
        <a:bodyPr/>
        <a:lstStyle/>
        <a:p>
          <a:endParaRPr lang="en-US"/>
        </a:p>
      </dgm:t>
    </dgm:pt>
    <dgm:pt modelId="{383E6FDA-F16D-4DC1-BA89-6214EBF62B28}">
      <dgm:prSet/>
      <dgm:spPr/>
      <dgm:t>
        <a:bodyPr/>
        <a:lstStyle/>
        <a:p>
          <a:r>
            <a:rPr lang="en-US" b="1" dirty="0" smtClean="0"/>
            <a:t>1970</a:t>
          </a:r>
          <a:endParaRPr lang="en-US" b="1" dirty="0"/>
        </a:p>
      </dgm:t>
    </dgm:pt>
    <dgm:pt modelId="{A485BF7A-EE09-4E55-A14C-414275DC6F5E}" type="parTrans" cxnId="{2C0CBDC1-0F3E-4ECD-BE98-30A056B8A80A}">
      <dgm:prSet/>
      <dgm:spPr/>
      <dgm:t>
        <a:bodyPr/>
        <a:lstStyle/>
        <a:p>
          <a:endParaRPr lang="en-US"/>
        </a:p>
      </dgm:t>
    </dgm:pt>
    <dgm:pt modelId="{E2F4EB33-F0AA-4290-89EE-2C5063D521F1}" type="sibTrans" cxnId="{2C0CBDC1-0F3E-4ECD-BE98-30A056B8A80A}">
      <dgm:prSet/>
      <dgm:spPr/>
      <dgm:t>
        <a:bodyPr/>
        <a:lstStyle/>
        <a:p>
          <a:endParaRPr lang="en-US"/>
        </a:p>
      </dgm:t>
    </dgm:pt>
    <dgm:pt modelId="{36ACC8A3-79EA-4B68-9EC6-6F79DA82A815}">
      <dgm:prSet/>
      <dgm:spPr/>
      <dgm:t>
        <a:bodyPr/>
        <a:lstStyle/>
        <a:p>
          <a:r>
            <a:rPr lang="en-US" b="1" dirty="0" smtClean="0"/>
            <a:t>1980</a:t>
          </a:r>
          <a:endParaRPr lang="en-US" b="1" dirty="0"/>
        </a:p>
      </dgm:t>
    </dgm:pt>
    <dgm:pt modelId="{F451A5E3-91B3-49FD-9B14-5727AF76E6E3}" type="parTrans" cxnId="{7C5106B2-3EB1-4C4C-8F48-82083452AFC1}">
      <dgm:prSet/>
      <dgm:spPr/>
      <dgm:t>
        <a:bodyPr/>
        <a:lstStyle/>
        <a:p>
          <a:endParaRPr lang="en-US"/>
        </a:p>
      </dgm:t>
    </dgm:pt>
    <dgm:pt modelId="{1E716F74-15EB-4DB5-9778-8C47F22450CD}" type="sibTrans" cxnId="{7C5106B2-3EB1-4C4C-8F48-82083452AFC1}">
      <dgm:prSet/>
      <dgm:spPr/>
      <dgm:t>
        <a:bodyPr/>
        <a:lstStyle/>
        <a:p>
          <a:endParaRPr lang="en-US"/>
        </a:p>
      </dgm:t>
    </dgm:pt>
    <dgm:pt modelId="{A58AC033-4F87-4578-8695-8FE9AF3E6EE3}">
      <dgm:prSet/>
      <dgm:spPr/>
      <dgm:t>
        <a:bodyPr/>
        <a:lstStyle/>
        <a:p>
          <a:r>
            <a:rPr lang="en-US" b="1" dirty="0" smtClean="0"/>
            <a:t>1990</a:t>
          </a:r>
          <a:endParaRPr lang="en-US" b="1" dirty="0"/>
        </a:p>
      </dgm:t>
    </dgm:pt>
    <dgm:pt modelId="{9E8455E8-89B3-4085-B8BE-0061DFE77625}" type="parTrans" cxnId="{F2C78262-4BB4-4334-9221-44FF2FC8E9A8}">
      <dgm:prSet/>
      <dgm:spPr/>
      <dgm:t>
        <a:bodyPr/>
        <a:lstStyle/>
        <a:p>
          <a:endParaRPr lang="en-US"/>
        </a:p>
      </dgm:t>
    </dgm:pt>
    <dgm:pt modelId="{CB734DC7-056F-4654-8229-2EABD2DB0192}" type="sibTrans" cxnId="{F2C78262-4BB4-4334-9221-44FF2FC8E9A8}">
      <dgm:prSet/>
      <dgm:spPr/>
      <dgm:t>
        <a:bodyPr/>
        <a:lstStyle/>
        <a:p>
          <a:endParaRPr lang="en-US"/>
        </a:p>
      </dgm:t>
    </dgm:pt>
    <dgm:pt modelId="{6272488B-385D-4863-B568-31C09776848D}">
      <dgm:prSet/>
      <dgm:spPr/>
      <dgm:t>
        <a:bodyPr/>
        <a:lstStyle/>
        <a:p>
          <a:r>
            <a:rPr lang="en-US" b="1" dirty="0" smtClean="0"/>
            <a:t>2000</a:t>
          </a:r>
          <a:endParaRPr lang="en-US" b="1" dirty="0"/>
        </a:p>
      </dgm:t>
    </dgm:pt>
    <dgm:pt modelId="{6F305793-2AAD-448A-A260-A7AE85F88917}" type="parTrans" cxnId="{40C2F12D-4643-41AB-9D58-D87A92C94937}">
      <dgm:prSet/>
      <dgm:spPr/>
      <dgm:t>
        <a:bodyPr/>
        <a:lstStyle/>
        <a:p>
          <a:endParaRPr lang="en-US"/>
        </a:p>
      </dgm:t>
    </dgm:pt>
    <dgm:pt modelId="{F12764A9-7ED7-4FE1-982D-AFEC42DF9E5A}" type="sibTrans" cxnId="{40C2F12D-4643-41AB-9D58-D87A92C94937}">
      <dgm:prSet/>
      <dgm:spPr/>
      <dgm:t>
        <a:bodyPr/>
        <a:lstStyle/>
        <a:p>
          <a:endParaRPr lang="en-US"/>
        </a:p>
      </dgm:t>
    </dgm:pt>
    <dgm:pt modelId="{536339C8-00B8-4AC1-8B03-0CED785100B7}" type="pres">
      <dgm:prSet presAssocID="{467EEE83-CBE8-438D-87F2-050BFD5D5FA7}" presName="Name0" presStyleCnt="0">
        <dgm:presLayoutVars>
          <dgm:dir/>
          <dgm:animLvl val="lvl"/>
          <dgm:resizeHandles val="exact"/>
        </dgm:presLayoutVars>
      </dgm:prSet>
      <dgm:spPr/>
      <dgm:t>
        <a:bodyPr/>
        <a:lstStyle/>
        <a:p>
          <a:endParaRPr lang="en-US"/>
        </a:p>
      </dgm:t>
    </dgm:pt>
    <dgm:pt modelId="{F365D2A6-5BA5-4C34-A7CA-258558EE6832}" type="pres">
      <dgm:prSet presAssocID="{0FFEF3A8-3EE2-4D3F-B0F2-181CB99BBCAA}" presName="parTxOnly" presStyleLbl="node1" presStyleIdx="0" presStyleCnt="13" custAng="5400000" custScaleY="126646" custLinFactY="-339109" custLinFactNeighborX="3881" custLinFactNeighborY="-400000">
        <dgm:presLayoutVars>
          <dgm:chMax val="0"/>
          <dgm:chPref val="0"/>
          <dgm:bulletEnabled val="1"/>
        </dgm:presLayoutVars>
      </dgm:prSet>
      <dgm:spPr/>
      <dgm:t>
        <a:bodyPr/>
        <a:lstStyle/>
        <a:p>
          <a:endParaRPr lang="en-US"/>
        </a:p>
      </dgm:t>
    </dgm:pt>
    <dgm:pt modelId="{FF5109CE-04F2-4265-A946-54A8337DC369}" type="pres">
      <dgm:prSet presAssocID="{384D8C61-2031-48D5-90E5-D035698276F8}" presName="parTxOnlySpace" presStyleCnt="0"/>
      <dgm:spPr/>
    </dgm:pt>
    <dgm:pt modelId="{C74B6854-93B6-4071-9BEF-1222682C043D}" type="pres">
      <dgm:prSet presAssocID="{BD9C71CD-4688-4DC9-8A3F-31DDCDAE732F}" presName="parTxOnly" presStyleLbl="node1" presStyleIdx="1" presStyleCnt="13" custAng="5400000" custScaleY="126646" custLinFactX="-79612" custLinFactY="-200000" custLinFactNeighborX="-100000" custLinFactNeighborY="-285788">
        <dgm:presLayoutVars>
          <dgm:chMax val="0"/>
          <dgm:chPref val="0"/>
          <dgm:bulletEnabled val="1"/>
        </dgm:presLayoutVars>
      </dgm:prSet>
      <dgm:spPr/>
      <dgm:t>
        <a:bodyPr/>
        <a:lstStyle/>
        <a:p>
          <a:endParaRPr lang="en-US"/>
        </a:p>
      </dgm:t>
    </dgm:pt>
    <dgm:pt modelId="{D95DE067-F163-4DCF-AA9F-1DF4B8E294FF}" type="pres">
      <dgm:prSet presAssocID="{358AA4F4-B537-4FED-B46F-3BD785F2385F}" presName="parTxOnlySpace" presStyleCnt="0"/>
      <dgm:spPr/>
    </dgm:pt>
    <dgm:pt modelId="{D70FA405-8EAD-4767-AC22-91FBC7982BDB}" type="pres">
      <dgm:prSet presAssocID="{521D49F7-CDC1-4831-9EA2-58B7581E6E3B}" presName="parTxOnly" presStyleLbl="node1" presStyleIdx="2" presStyleCnt="13" custAng="5400000" custScaleY="126646" custLinFactX="-159612" custLinFactY="-100000" custLinFactNeighborX="-200000" custLinFactNeighborY="-132467">
        <dgm:presLayoutVars>
          <dgm:chMax val="0"/>
          <dgm:chPref val="0"/>
          <dgm:bulletEnabled val="1"/>
        </dgm:presLayoutVars>
      </dgm:prSet>
      <dgm:spPr/>
      <dgm:t>
        <a:bodyPr/>
        <a:lstStyle/>
        <a:p>
          <a:endParaRPr lang="en-US"/>
        </a:p>
      </dgm:t>
    </dgm:pt>
    <dgm:pt modelId="{C0F3A40F-4AF3-4DF8-AB35-4B48814B2032}" type="pres">
      <dgm:prSet presAssocID="{FFD43D59-1817-47DD-83CE-18FFBED38568}" presName="parTxOnlySpace" presStyleCnt="0"/>
      <dgm:spPr/>
    </dgm:pt>
    <dgm:pt modelId="{1AF7528E-4062-4D19-954F-6E1E45F5E236}" type="pres">
      <dgm:prSet presAssocID="{D908DBC1-C181-465F-9095-6C583086FD84}" presName="parTxOnly" presStyleLbl="node1" presStyleIdx="3" presStyleCnt="13" custAng="5400000" custScaleY="126646" custLinFactX="-239606" custLinFactNeighborX="-300000" custLinFactNeighborY="20853">
        <dgm:presLayoutVars>
          <dgm:chMax val="0"/>
          <dgm:chPref val="0"/>
          <dgm:bulletEnabled val="1"/>
        </dgm:presLayoutVars>
      </dgm:prSet>
      <dgm:spPr/>
      <dgm:t>
        <a:bodyPr/>
        <a:lstStyle/>
        <a:p>
          <a:endParaRPr lang="en-US"/>
        </a:p>
      </dgm:t>
    </dgm:pt>
    <dgm:pt modelId="{AF7DD5FF-B17E-4A40-89DB-9449471B59B5}" type="pres">
      <dgm:prSet presAssocID="{99949E26-2EE4-4D7E-9377-06F403A37A61}" presName="parTxOnlySpace" presStyleCnt="0"/>
      <dgm:spPr/>
    </dgm:pt>
    <dgm:pt modelId="{CF8722A6-1E7A-4413-A6EC-63161DA21280}" type="pres">
      <dgm:prSet presAssocID="{B13BACD1-9C48-47DA-BFC6-B3F6A6DDE168}" presName="parTxOnly" presStyleLbl="node1" presStyleIdx="4" presStyleCnt="13" custAng="5400000" custScaleY="126646" custLinFactX="-319612" custLinFactY="100000" custLinFactNeighborX="-400000" custLinFactNeighborY="199506">
        <dgm:presLayoutVars>
          <dgm:chMax val="0"/>
          <dgm:chPref val="0"/>
          <dgm:bulletEnabled val="1"/>
        </dgm:presLayoutVars>
      </dgm:prSet>
      <dgm:spPr/>
      <dgm:t>
        <a:bodyPr/>
        <a:lstStyle/>
        <a:p>
          <a:endParaRPr lang="en-US"/>
        </a:p>
      </dgm:t>
    </dgm:pt>
    <dgm:pt modelId="{48923792-7EE7-4804-B35C-B060D0E71352}" type="pres">
      <dgm:prSet presAssocID="{390F610F-B180-4169-8D5D-47D91938D2FA}" presName="parTxOnlySpace" presStyleCnt="0"/>
      <dgm:spPr/>
    </dgm:pt>
    <dgm:pt modelId="{A3775D5D-4B7B-49D1-A268-C93035410619}" type="pres">
      <dgm:prSet presAssocID="{37D0F60A-539D-4999-8891-99515BCCACEC}" presName="parTxOnly" presStyleLbl="node1" presStyleIdx="5" presStyleCnt="13" custAng="5400000" custScaleY="126646" custLinFactX="-400000" custLinFactY="278159" custLinFactNeighborX="-496118" custLinFactNeighborY="300000">
        <dgm:presLayoutVars>
          <dgm:chMax val="0"/>
          <dgm:chPref val="0"/>
          <dgm:bulletEnabled val="1"/>
        </dgm:presLayoutVars>
      </dgm:prSet>
      <dgm:spPr/>
      <dgm:t>
        <a:bodyPr/>
        <a:lstStyle/>
        <a:p>
          <a:endParaRPr lang="en-US"/>
        </a:p>
      </dgm:t>
    </dgm:pt>
    <dgm:pt modelId="{1C4466AE-5E69-4FCE-B88A-A6493EBD83E9}" type="pres">
      <dgm:prSet presAssocID="{B83B72A1-245A-423B-B006-58FB33D1258E}" presName="parTxOnlySpace" presStyleCnt="0"/>
      <dgm:spPr/>
    </dgm:pt>
    <dgm:pt modelId="{B14D1092-504E-49CB-90E1-B59A83DA1301}" type="pres">
      <dgm:prSet presAssocID="{9649284B-7B99-4472-8023-DE66FE3E1EC2}" presName="parTxOnly" presStyleLbl="node1" presStyleIdx="6" presStyleCnt="13" custScaleY="126646" custLinFactX="-423751" custLinFactY="376149" custLinFactNeighborX="-500000" custLinFactNeighborY="400000">
        <dgm:presLayoutVars>
          <dgm:chMax val="0"/>
          <dgm:chPref val="0"/>
          <dgm:bulletEnabled val="1"/>
        </dgm:presLayoutVars>
      </dgm:prSet>
      <dgm:spPr/>
      <dgm:t>
        <a:bodyPr/>
        <a:lstStyle/>
        <a:p>
          <a:endParaRPr lang="en-US"/>
        </a:p>
      </dgm:t>
    </dgm:pt>
    <dgm:pt modelId="{7CFF11BC-8502-47A0-AF3B-552C1599EE56}" type="pres">
      <dgm:prSet presAssocID="{C774B2D0-D2C0-4969-88C8-504C92E6B02E}" presName="parTxOnlySpace" presStyleCnt="0"/>
      <dgm:spPr/>
    </dgm:pt>
    <dgm:pt modelId="{5BE689AB-9FBE-4DAF-8C85-E7E8BF7E4FE4}" type="pres">
      <dgm:prSet presAssocID="{28D38480-8551-4AD9-81E6-926F4A2ADD44}" presName="parTxOnly" presStyleLbl="node1" presStyleIdx="7" presStyleCnt="13" custScaleY="126646" custLinFactX="-411753" custLinFactY="376149" custLinFactNeighborX="-500000" custLinFactNeighborY="400000">
        <dgm:presLayoutVars>
          <dgm:chMax val="0"/>
          <dgm:chPref val="0"/>
          <dgm:bulletEnabled val="1"/>
        </dgm:presLayoutVars>
      </dgm:prSet>
      <dgm:spPr/>
      <dgm:t>
        <a:bodyPr/>
        <a:lstStyle/>
        <a:p>
          <a:endParaRPr lang="en-US"/>
        </a:p>
      </dgm:t>
    </dgm:pt>
    <dgm:pt modelId="{5F02F484-0A16-4E79-AD4D-BDB46EE2955D}" type="pres">
      <dgm:prSet presAssocID="{8D15749D-32EE-4FFA-BA77-94D657D51480}" presName="parTxOnlySpace" presStyleCnt="0"/>
      <dgm:spPr/>
    </dgm:pt>
    <dgm:pt modelId="{35DC2812-F06C-41BB-97CD-1C155F2E22D9}" type="pres">
      <dgm:prSet presAssocID="{692E6598-5546-424C-9BDD-6BEE08C9B9AC}" presName="parTxOnly" presStyleLbl="node1" presStyleIdx="8" presStyleCnt="13" custScaleY="126646" custLinFactX="-401753" custLinFactY="369803" custLinFactNeighborX="-500000" custLinFactNeighborY="400000">
        <dgm:presLayoutVars>
          <dgm:chMax val="0"/>
          <dgm:chPref val="0"/>
          <dgm:bulletEnabled val="1"/>
        </dgm:presLayoutVars>
      </dgm:prSet>
      <dgm:spPr/>
      <dgm:t>
        <a:bodyPr/>
        <a:lstStyle/>
        <a:p>
          <a:endParaRPr lang="en-US"/>
        </a:p>
      </dgm:t>
    </dgm:pt>
    <dgm:pt modelId="{FA054CA0-703D-4013-93F3-A6ED86AC7AC8}" type="pres">
      <dgm:prSet presAssocID="{D7A4D25C-8296-436F-9D47-468A5970FCCF}" presName="parTxOnlySpace" presStyleCnt="0"/>
      <dgm:spPr/>
    </dgm:pt>
    <dgm:pt modelId="{C4B948A5-B522-42E4-9EFF-E9FCD084AE02}" type="pres">
      <dgm:prSet presAssocID="{383E6FDA-F16D-4DC1-BA89-6214EBF62B28}" presName="parTxOnly" presStyleLbl="node1" presStyleIdx="9" presStyleCnt="13" custScaleY="126646" custLinFactX="-400000" custLinFactY="369803" custLinFactNeighborX="-404248" custLinFactNeighborY="400000">
        <dgm:presLayoutVars>
          <dgm:chMax val="0"/>
          <dgm:chPref val="0"/>
          <dgm:bulletEnabled val="1"/>
        </dgm:presLayoutVars>
      </dgm:prSet>
      <dgm:spPr/>
      <dgm:t>
        <a:bodyPr/>
        <a:lstStyle/>
        <a:p>
          <a:endParaRPr lang="en-US"/>
        </a:p>
      </dgm:t>
    </dgm:pt>
    <dgm:pt modelId="{E345C77E-D1B1-45BC-9661-D56DA1ED55ED}" type="pres">
      <dgm:prSet presAssocID="{E2F4EB33-F0AA-4290-89EE-2C5063D521F1}" presName="parTxOnlySpace" presStyleCnt="0"/>
      <dgm:spPr/>
    </dgm:pt>
    <dgm:pt modelId="{BDD13D82-62BB-4A1D-B1DD-C9344D095749}" type="pres">
      <dgm:prSet presAssocID="{36ACC8A3-79EA-4B68-9EC6-6F79DA82A815}" presName="parTxOnly" presStyleLbl="node1" presStyleIdx="10" presStyleCnt="13" custScaleY="126646" custLinFactX="-389096" custLinFactY="369817" custLinFactNeighborX="-400000" custLinFactNeighborY="400000">
        <dgm:presLayoutVars>
          <dgm:chMax val="0"/>
          <dgm:chPref val="0"/>
          <dgm:bulletEnabled val="1"/>
        </dgm:presLayoutVars>
      </dgm:prSet>
      <dgm:spPr/>
      <dgm:t>
        <a:bodyPr/>
        <a:lstStyle/>
        <a:p>
          <a:endParaRPr lang="en-US"/>
        </a:p>
      </dgm:t>
    </dgm:pt>
    <dgm:pt modelId="{F0903D73-7DC4-4BB3-894C-8D2CDDEFB4F3}" type="pres">
      <dgm:prSet presAssocID="{1E716F74-15EB-4DB5-9778-8C47F22450CD}" presName="parTxOnlySpace" presStyleCnt="0"/>
      <dgm:spPr/>
    </dgm:pt>
    <dgm:pt modelId="{DA4D1201-60D3-4CAF-ACD0-9585456CC048}" type="pres">
      <dgm:prSet presAssocID="{A58AC033-4F87-4578-8695-8FE9AF3E6EE3}" presName="parTxOnly" presStyleLbl="node1" presStyleIdx="11" presStyleCnt="13" custScaleY="126646" custLinFactX="-376440" custLinFactY="369803" custLinFactNeighborX="-400000" custLinFactNeighborY="400000">
        <dgm:presLayoutVars>
          <dgm:chMax val="0"/>
          <dgm:chPref val="0"/>
          <dgm:bulletEnabled val="1"/>
        </dgm:presLayoutVars>
      </dgm:prSet>
      <dgm:spPr/>
      <dgm:t>
        <a:bodyPr/>
        <a:lstStyle/>
        <a:p>
          <a:endParaRPr lang="en-US"/>
        </a:p>
      </dgm:t>
    </dgm:pt>
    <dgm:pt modelId="{E252BFBE-F762-48F1-A05B-B4EB48869540}" type="pres">
      <dgm:prSet presAssocID="{CB734DC7-056F-4654-8229-2EABD2DB0192}" presName="parTxOnlySpace" presStyleCnt="0"/>
      <dgm:spPr/>
    </dgm:pt>
    <dgm:pt modelId="{82C26527-ADF8-4D43-A4C4-0BA78204CB7D}" type="pres">
      <dgm:prSet presAssocID="{6272488B-385D-4863-B568-31C09776848D}" presName="parTxOnly" presStyleLbl="node1" presStyleIdx="12" presStyleCnt="13" custScaleY="126646" custLinFactX="-356307" custLinFactY="369803" custLinFactNeighborX="-400000" custLinFactNeighborY="400000">
        <dgm:presLayoutVars>
          <dgm:chMax val="0"/>
          <dgm:chPref val="0"/>
          <dgm:bulletEnabled val="1"/>
        </dgm:presLayoutVars>
      </dgm:prSet>
      <dgm:spPr/>
      <dgm:t>
        <a:bodyPr/>
        <a:lstStyle/>
        <a:p>
          <a:endParaRPr lang="en-US"/>
        </a:p>
      </dgm:t>
    </dgm:pt>
  </dgm:ptLst>
  <dgm:cxnLst>
    <dgm:cxn modelId="{3519C750-5C02-4BE2-8AF9-E99CA1CDAD71}" srcId="{467EEE83-CBE8-438D-87F2-050BFD5D5FA7}" destId="{37D0F60A-539D-4999-8891-99515BCCACEC}" srcOrd="5" destOrd="0" parTransId="{0BD5238C-9E49-41B8-8496-C405B44EFDF1}" sibTransId="{B83B72A1-245A-423B-B006-58FB33D1258E}"/>
    <dgm:cxn modelId="{A193C899-309B-4CC1-A4C0-6323A28BC857}" type="presOf" srcId="{383E6FDA-F16D-4DC1-BA89-6214EBF62B28}" destId="{C4B948A5-B522-42E4-9EFF-E9FCD084AE02}" srcOrd="0" destOrd="0" presId="urn:microsoft.com/office/officeart/2005/8/layout/chevron1"/>
    <dgm:cxn modelId="{393A299C-B8F6-4FC2-A28E-DB2C35FE3662}" type="presOf" srcId="{0FFEF3A8-3EE2-4D3F-B0F2-181CB99BBCAA}" destId="{F365D2A6-5BA5-4C34-A7CA-258558EE6832}" srcOrd="0" destOrd="0" presId="urn:microsoft.com/office/officeart/2005/8/layout/chevron1"/>
    <dgm:cxn modelId="{DAD3521B-D504-45A4-AC93-E2DE8D9DD2E0}" type="presOf" srcId="{521D49F7-CDC1-4831-9EA2-58B7581E6E3B}" destId="{D70FA405-8EAD-4767-AC22-91FBC7982BDB}" srcOrd="0" destOrd="0" presId="urn:microsoft.com/office/officeart/2005/8/layout/chevron1"/>
    <dgm:cxn modelId="{131F5270-6BEA-4849-BAD0-75A5D1095104}" type="presOf" srcId="{692E6598-5546-424C-9BDD-6BEE08C9B9AC}" destId="{35DC2812-F06C-41BB-97CD-1C155F2E22D9}" srcOrd="0" destOrd="0" presId="urn:microsoft.com/office/officeart/2005/8/layout/chevron1"/>
    <dgm:cxn modelId="{40C2F12D-4643-41AB-9D58-D87A92C94937}" srcId="{467EEE83-CBE8-438D-87F2-050BFD5D5FA7}" destId="{6272488B-385D-4863-B568-31C09776848D}" srcOrd="12" destOrd="0" parTransId="{6F305793-2AAD-448A-A260-A7AE85F88917}" sibTransId="{F12764A9-7ED7-4FE1-982D-AFEC42DF9E5A}"/>
    <dgm:cxn modelId="{3552E83A-0797-4FAE-B2F4-C2345B729131}" type="presOf" srcId="{36ACC8A3-79EA-4B68-9EC6-6F79DA82A815}" destId="{BDD13D82-62BB-4A1D-B1DD-C9344D095749}" srcOrd="0" destOrd="0" presId="urn:microsoft.com/office/officeart/2005/8/layout/chevron1"/>
    <dgm:cxn modelId="{DEF31889-C255-40EF-9519-804F8CF52309}" srcId="{467EEE83-CBE8-438D-87F2-050BFD5D5FA7}" destId="{B13BACD1-9C48-47DA-BFC6-B3F6A6DDE168}" srcOrd="4" destOrd="0" parTransId="{D2066493-CBA8-43E9-AABE-62C3F796F847}" sibTransId="{390F610F-B180-4169-8D5D-47D91938D2FA}"/>
    <dgm:cxn modelId="{F2C78262-4BB4-4334-9221-44FF2FC8E9A8}" srcId="{467EEE83-CBE8-438D-87F2-050BFD5D5FA7}" destId="{A58AC033-4F87-4578-8695-8FE9AF3E6EE3}" srcOrd="11" destOrd="0" parTransId="{9E8455E8-89B3-4085-B8BE-0061DFE77625}" sibTransId="{CB734DC7-056F-4654-8229-2EABD2DB0192}"/>
    <dgm:cxn modelId="{A0175A92-3874-4BFC-950A-FA16C0D1A0D9}" srcId="{467EEE83-CBE8-438D-87F2-050BFD5D5FA7}" destId="{D908DBC1-C181-465F-9095-6C583086FD84}" srcOrd="3" destOrd="0" parTransId="{6F6084A1-1E59-4A28-BAF7-2E91B54C5193}" sibTransId="{99949E26-2EE4-4D7E-9377-06F403A37A61}"/>
    <dgm:cxn modelId="{77D9ADE1-9315-4176-B35A-9A9B920A4A53}" type="presOf" srcId="{A58AC033-4F87-4578-8695-8FE9AF3E6EE3}" destId="{DA4D1201-60D3-4CAF-ACD0-9585456CC048}" srcOrd="0" destOrd="0" presId="urn:microsoft.com/office/officeart/2005/8/layout/chevron1"/>
    <dgm:cxn modelId="{FBF5B5A4-D433-41A2-8E96-278C90400402}" type="presOf" srcId="{28D38480-8551-4AD9-81E6-926F4A2ADD44}" destId="{5BE689AB-9FBE-4DAF-8C85-E7E8BF7E4FE4}" srcOrd="0" destOrd="0" presId="urn:microsoft.com/office/officeart/2005/8/layout/chevron1"/>
    <dgm:cxn modelId="{F73D1AA3-9F95-4EDE-AD54-EDB7131A00E4}" srcId="{467EEE83-CBE8-438D-87F2-050BFD5D5FA7}" destId="{521D49F7-CDC1-4831-9EA2-58B7581E6E3B}" srcOrd="2" destOrd="0" parTransId="{BAA2A5F6-9B89-4AC6-A3ED-859FCDA26ED6}" sibTransId="{FFD43D59-1817-47DD-83CE-18FFBED38568}"/>
    <dgm:cxn modelId="{F8CD32D0-AC61-4582-A4D3-1B489FFED640}" type="presOf" srcId="{D908DBC1-C181-465F-9095-6C583086FD84}" destId="{1AF7528E-4062-4D19-954F-6E1E45F5E236}" srcOrd="0" destOrd="0" presId="urn:microsoft.com/office/officeart/2005/8/layout/chevron1"/>
    <dgm:cxn modelId="{8E0CCEE4-0266-46B4-AFEA-895276BCD97E}" type="presOf" srcId="{9649284B-7B99-4472-8023-DE66FE3E1EC2}" destId="{B14D1092-504E-49CB-90E1-B59A83DA1301}" srcOrd="0" destOrd="0" presId="urn:microsoft.com/office/officeart/2005/8/layout/chevron1"/>
    <dgm:cxn modelId="{3E56E0B5-0DF1-44C2-A027-AE11F3CB7D4D}" srcId="{467EEE83-CBE8-438D-87F2-050BFD5D5FA7}" destId="{BD9C71CD-4688-4DC9-8A3F-31DDCDAE732F}" srcOrd="1" destOrd="0" parTransId="{7BB26C19-BC98-4F39-BCCD-F85BCE6ED75D}" sibTransId="{358AA4F4-B537-4FED-B46F-3BD785F2385F}"/>
    <dgm:cxn modelId="{8EF0AAF5-4E51-45CB-B077-BED902C345D6}" srcId="{467EEE83-CBE8-438D-87F2-050BFD5D5FA7}" destId="{0FFEF3A8-3EE2-4D3F-B0F2-181CB99BBCAA}" srcOrd="0" destOrd="0" parTransId="{1802CAB5-88DC-4C3F-96A5-7C461B6153A3}" sibTransId="{384D8C61-2031-48D5-90E5-D035698276F8}"/>
    <dgm:cxn modelId="{B9A35F02-4B7B-4646-8B41-9FCE00FC07AA}" srcId="{467EEE83-CBE8-438D-87F2-050BFD5D5FA7}" destId="{28D38480-8551-4AD9-81E6-926F4A2ADD44}" srcOrd="7" destOrd="0" parTransId="{C0B789AA-713E-4534-9670-F600D15FFF2A}" sibTransId="{8D15749D-32EE-4FFA-BA77-94D657D51480}"/>
    <dgm:cxn modelId="{6657D9E4-1CE8-4867-AAEC-02A538BF2805}" type="presOf" srcId="{BD9C71CD-4688-4DC9-8A3F-31DDCDAE732F}" destId="{C74B6854-93B6-4071-9BEF-1222682C043D}" srcOrd="0" destOrd="0" presId="urn:microsoft.com/office/officeart/2005/8/layout/chevron1"/>
    <dgm:cxn modelId="{2C0CBDC1-0F3E-4ECD-BE98-30A056B8A80A}" srcId="{467EEE83-CBE8-438D-87F2-050BFD5D5FA7}" destId="{383E6FDA-F16D-4DC1-BA89-6214EBF62B28}" srcOrd="9" destOrd="0" parTransId="{A485BF7A-EE09-4E55-A14C-414275DC6F5E}" sibTransId="{E2F4EB33-F0AA-4290-89EE-2C5063D521F1}"/>
    <dgm:cxn modelId="{127D3528-A081-4790-96A3-0E28A0F71BCA}" type="presOf" srcId="{B13BACD1-9C48-47DA-BFC6-B3F6A6DDE168}" destId="{CF8722A6-1E7A-4413-A6EC-63161DA21280}" srcOrd="0" destOrd="0" presId="urn:microsoft.com/office/officeart/2005/8/layout/chevron1"/>
    <dgm:cxn modelId="{8500B754-D5FC-41BD-955A-09C6E97E84B2}" type="presOf" srcId="{467EEE83-CBE8-438D-87F2-050BFD5D5FA7}" destId="{536339C8-00B8-4AC1-8B03-0CED785100B7}" srcOrd="0" destOrd="0" presId="urn:microsoft.com/office/officeart/2005/8/layout/chevron1"/>
    <dgm:cxn modelId="{DC372E40-15AA-4F82-A7BA-A9FD403044FF}" srcId="{467EEE83-CBE8-438D-87F2-050BFD5D5FA7}" destId="{9649284B-7B99-4472-8023-DE66FE3E1EC2}" srcOrd="6" destOrd="0" parTransId="{5A630BEF-8999-46EB-AF44-03C66BC9D05F}" sibTransId="{C774B2D0-D2C0-4969-88C8-504C92E6B02E}"/>
    <dgm:cxn modelId="{3209EDD9-3186-48B7-97B9-9ADADAB64129}" type="presOf" srcId="{37D0F60A-539D-4999-8891-99515BCCACEC}" destId="{A3775D5D-4B7B-49D1-A268-C93035410619}" srcOrd="0" destOrd="0" presId="urn:microsoft.com/office/officeart/2005/8/layout/chevron1"/>
    <dgm:cxn modelId="{7C5106B2-3EB1-4C4C-8F48-82083452AFC1}" srcId="{467EEE83-CBE8-438D-87F2-050BFD5D5FA7}" destId="{36ACC8A3-79EA-4B68-9EC6-6F79DA82A815}" srcOrd="10" destOrd="0" parTransId="{F451A5E3-91B3-49FD-9B14-5727AF76E6E3}" sibTransId="{1E716F74-15EB-4DB5-9778-8C47F22450CD}"/>
    <dgm:cxn modelId="{1DF1C88D-0302-4CE8-934E-9D84DE4EE5B4}" type="presOf" srcId="{6272488B-385D-4863-B568-31C09776848D}" destId="{82C26527-ADF8-4D43-A4C4-0BA78204CB7D}" srcOrd="0" destOrd="0" presId="urn:microsoft.com/office/officeart/2005/8/layout/chevron1"/>
    <dgm:cxn modelId="{AB6F56B3-5B31-4C09-BE0A-E4FA25F73A23}" srcId="{467EEE83-CBE8-438D-87F2-050BFD5D5FA7}" destId="{692E6598-5546-424C-9BDD-6BEE08C9B9AC}" srcOrd="8" destOrd="0" parTransId="{F7237244-B886-41C9-850C-CCE588AA61FA}" sibTransId="{D7A4D25C-8296-436F-9D47-468A5970FCCF}"/>
    <dgm:cxn modelId="{9AE7D24B-D32A-4E1A-AA52-A006DBEA17C6}" type="presParOf" srcId="{536339C8-00B8-4AC1-8B03-0CED785100B7}" destId="{F365D2A6-5BA5-4C34-A7CA-258558EE6832}" srcOrd="0" destOrd="0" presId="urn:microsoft.com/office/officeart/2005/8/layout/chevron1"/>
    <dgm:cxn modelId="{B50EA697-B446-4B80-9485-ECBCF454DCD1}" type="presParOf" srcId="{536339C8-00B8-4AC1-8B03-0CED785100B7}" destId="{FF5109CE-04F2-4265-A946-54A8337DC369}" srcOrd="1" destOrd="0" presId="urn:microsoft.com/office/officeart/2005/8/layout/chevron1"/>
    <dgm:cxn modelId="{E3BAFB70-D797-4605-978A-2C7A5F89AC1D}" type="presParOf" srcId="{536339C8-00B8-4AC1-8B03-0CED785100B7}" destId="{C74B6854-93B6-4071-9BEF-1222682C043D}" srcOrd="2" destOrd="0" presId="urn:microsoft.com/office/officeart/2005/8/layout/chevron1"/>
    <dgm:cxn modelId="{F09F9A4D-F1C7-4E20-865D-BE572014F299}" type="presParOf" srcId="{536339C8-00B8-4AC1-8B03-0CED785100B7}" destId="{D95DE067-F163-4DCF-AA9F-1DF4B8E294FF}" srcOrd="3" destOrd="0" presId="urn:microsoft.com/office/officeart/2005/8/layout/chevron1"/>
    <dgm:cxn modelId="{FA08F699-5D9E-4B03-9DDB-73B959EBD5CC}" type="presParOf" srcId="{536339C8-00B8-4AC1-8B03-0CED785100B7}" destId="{D70FA405-8EAD-4767-AC22-91FBC7982BDB}" srcOrd="4" destOrd="0" presId="urn:microsoft.com/office/officeart/2005/8/layout/chevron1"/>
    <dgm:cxn modelId="{E71BBFF2-EDF0-4498-8F36-948845ECA135}" type="presParOf" srcId="{536339C8-00B8-4AC1-8B03-0CED785100B7}" destId="{C0F3A40F-4AF3-4DF8-AB35-4B48814B2032}" srcOrd="5" destOrd="0" presId="urn:microsoft.com/office/officeart/2005/8/layout/chevron1"/>
    <dgm:cxn modelId="{F7129687-015B-40EE-BF7F-3586A4969DA6}" type="presParOf" srcId="{536339C8-00B8-4AC1-8B03-0CED785100B7}" destId="{1AF7528E-4062-4D19-954F-6E1E45F5E236}" srcOrd="6" destOrd="0" presId="urn:microsoft.com/office/officeart/2005/8/layout/chevron1"/>
    <dgm:cxn modelId="{AF45B8CE-FFF8-4C2F-BD4B-CE0E0CB64F72}" type="presParOf" srcId="{536339C8-00B8-4AC1-8B03-0CED785100B7}" destId="{AF7DD5FF-B17E-4A40-89DB-9449471B59B5}" srcOrd="7" destOrd="0" presId="urn:microsoft.com/office/officeart/2005/8/layout/chevron1"/>
    <dgm:cxn modelId="{6C279DC4-660E-4861-BDF9-0536B766CE20}" type="presParOf" srcId="{536339C8-00B8-4AC1-8B03-0CED785100B7}" destId="{CF8722A6-1E7A-4413-A6EC-63161DA21280}" srcOrd="8" destOrd="0" presId="urn:microsoft.com/office/officeart/2005/8/layout/chevron1"/>
    <dgm:cxn modelId="{7A17F41A-6DEA-45C5-AD1A-819BFF865DC3}" type="presParOf" srcId="{536339C8-00B8-4AC1-8B03-0CED785100B7}" destId="{48923792-7EE7-4804-B35C-B060D0E71352}" srcOrd="9" destOrd="0" presId="urn:microsoft.com/office/officeart/2005/8/layout/chevron1"/>
    <dgm:cxn modelId="{91B1ECC6-FBB7-4B07-BEDA-BD91CBBC3449}" type="presParOf" srcId="{536339C8-00B8-4AC1-8B03-0CED785100B7}" destId="{A3775D5D-4B7B-49D1-A268-C93035410619}" srcOrd="10" destOrd="0" presId="urn:microsoft.com/office/officeart/2005/8/layout/chevron1"/>
    <dgm:cxn modelId="{3D425FAA-1A7A-4D80-8BCE-D3EC9DFB43B0}" type="presParOf" srcId="{536339C8-00B8-4AC1-8B03-0CED785100B7}" destId="{1C4466AE-5E69-4FCE-B88A-A6493EBD83E9}" srcOrd="11" destOrd="0" presId="urn:microsoft.com/office/officeart/2005/8/layout/chevron1"/>
    <dgm:cxn modelId="{4B564A9D-C204-42F0-BD2B-E9166CDB3AC6}" type="presParOf" srcId="{536339C8-00B8-4AC1-8B03-0CED785100B7}" destId="{B14D1092-504E-49CB-90E1-B59A83DA1301}" srcOrd="12" destOrd="0" presId="urn:microsoft.com/office/officeart/2005/8/layout/chevron1"/>
    <dgm:cxn modelId="{4C34B941-C811-459F-80BF-61EFBDDC3C56}" type="presParOf" srcId="{536339C8-00B8-4AC1-8B03-0CED785100B7}" destId="{7CFF11BC-8502-47A0-AF3B-552C1599EE56}" srcOrd="13" destOrd="0" presId="urn:microsoft.com/office/officeart/2005/8/layout/chevron1"/>
    <dgm:cxn modelId="{7929BAF6-6651-4436-84D4-DFA5C3861408}" type="presParOf" srcId="{536339C8-00B8-4AC1-8B03-0CED785100B7}" destId="{5BE689AB-9FBE-4DAF-8C85-E7E8BF7E4FE4}" srcOrd="14" destOrd="0" presId="urn:microsoft.com/office/officeart/2005/8/layout/chevron1"/>
    <dgm:cxn modelId="{0F5BB203-71E8-4980-9825-92FD7A08E424}" type="presParOf" srcId="{536339C8-00B8-4AC1-8B03-0CED785100B7}" destId="{5F02F484-0A16-4E79-AD4D-BDB46EE2955D}" srcOrd="15" destOrd="0" presId="urn:microsoft.com/office/officeart/2005/8/layout/chevron1"/>
    <dgm:cxn modelId="{C4D91079-5037-46FC-87DD-1030A16B0B6A}" type="presParOf" srcId="{536339C8-00B8-4AC1-8B03-0CED785100B7}" destId="{35DC2812-F06C-41BB-97CD-1C155F2E22D9}" srcOrd="16" destOrd="0" presId="urn:microsoft.com/office/officeart/2005/8/layout/chevron1"/>
    <dgm:cxn modelId="{0F2C28ED-C17A-4AC5-AB76-E8D6D89B82C0}" type="presParOf" srcId="{536339C8-00B8-4AC1-8B03-0CED785100B7}" destId="{FA054CA0-703D-4013-93F3-A6ED86AC7AC8}" srcOrd="17" destOrd="0" presId="urn:microsoft.com/office/officeart/2005/8/layout/chevron1"/>
    <dgm:cxn modelId="{4DBFA59B-E88A-4787-8B42-6FF4744F2FC6}" type="presParOf" srcId="{536339C8-00B8-4AC1-8B03-0CED785100B7}" destId="{C4B948A5-B522-42E4-9EFF-E9FCD084AE02}" srcOrd="18" destOrd="0" presId="urn:microsoft.com/office/officeart/2005/8/layout/chevron1"/>
    <dgm:cxn modelId="{8A3E0019-56CA-4E8C-B124-2C62911DB10A}" type="presParOf" srcId="{536339C8-00B8-4AC1-8B03-0CED785100B7}" destId="{E345C77E-D1B1-45BC-9661-D56DA1ED55ED}" srcOrd="19" destOrd="0" presId="urn:microsoft.com/office/officeart/2005/8/layout/chevron1"/>
    <dgm:cxn modelId="{8C408F32-2A2A-4C26-875C-90E61569C453}" type="presParOf" srcId="{536339C8-00B8-4AC1-8B03-0CED785100B7}" destId="{BDD13D82-62BB-4A1D-B1DD-C9344D095749}" srcOrd="20" destOrd="0" presId="urn:microsoft.com/office/officeart/2005/8/layout/chevron1"/>
    <dgm:cxn modelId="{6ACA38AF-636C-425D-968E-8C0E4DAF7BA0}" type="presParOf" srcId="{536339C8-00B8-4AC1-8B03-0CED785100B7}" destId="{F0903D73-7DC4-4BB3-894C-8D2CDDEFB4F3}" srcOrd="21" destOrd="0" presId="urn:microsoft.com/office/officeart/2005/8/layout/chevron1"/>
    <dgm:cxn modelId="{FC05D335-36DF-40E6-811B-943468630892}" type="presParOf" srcId="{536339C8-00B8-4AC1-8B03-0CED785100B7}" destId="{DA4D1201-60D3-4CAF-ACD0-9585456CC048}" srcOrd="22" destOrd="0" presId="urn:microsoft.com/office/officeart/2005/8/layout/chevron1"/>
    <dgm:cxn modelId="{813BE27B-C824-4702-8249-557C12197349}" type="presParOf" srcId="{536339C8-00B8-4AC1-8B03-0CED785100B7}" destId="{E252BFBE-F762-48F1-A05B-B4EB48869540}" srcOrd="23" destOrd="0" presId="urn:microsoft.com/office/officeart/2005/8/layout/chevron1"/>
    <dgm:cxn modelId="{26E1070A-9610-4C67-B89B-9FC1B634CECE}" type="presParOf" srcId="{536339C8-00B8-4AC1-8B03-0CED785100B7}" destId="{82C26527-ADF8-4D43-A4C4-0BA78204CB7D}" srcOrd="2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467EEE83-CBE8-438D-87F2-050BFD5D5FA7}" type="doc">
      <dgm:prSet loTypeId="urn:microsoft.com/office/officeart/2005/8/layout/chevron1" loCatId="process" qsTypeId="urn:microsoft.com/office/officeart/2005/8/quickstyle/3d3" qsCatId="3D" csTypeId="urn:microsoft.com/office/officeart/2005/8/colors/accent0_2" csCatId="mainScheme" phldr="1"/>
      <dgm:spPr/>
      <dgm:t>
        <a:bodyPr/>
        <a:lstStyle/>
        <a:p>
          <a:endParaRPr lang="en-US"/>
        </a:p>
      </dgm:t>
    </dgm:pt>
    <dgm:pt modelId="{0FFEF3A8-3EE2-4D3F-B0F2-181CB99BBCAA}">
      <dgm:prSet phldrT="[Text]"/>
      <dgm:spPr>
        <a:solidFill>
          <a:schemeClr val="bg1"/>
        </a:solidFill>
      </dgm:spPr>
      <dgm:t>
        <a:bodyPr/>
        <a:lstStyle/>
        <a:p>
          <a:r>
            <a:rPr lang="en-US" b="1" dirty="0" smtClean="0"/>
            <a:t>1880</a:t>
          </a:r>
          <a:endParaRPr lang="en-US" b="1" dirty="0"/>
        </a:p>
      </dgm:t>
    </dgm:pt>
    <dgm:pt modelId="{1802CAB5-88DC-4C3F-96A5-7C461B6153A3}" type="parTrans" cxnId="{8EF0AAF5-4E51-45CB-B077-BED902C345D6}">
      <dgm:prSet/>
      <dgm:spPr/>
      <dgm:t>
        <a:bodyPr/>
        <a:lstStyle/>
        <a:p>
          <a:endParaRPr lang="en-US"/>
        </a:p>
      </dgm:t>
    </dgm:pt>
    <dgm:pt modelId="{384D8C61-2031-48D5-90E5-D035698276F8}" type="sibTrans" cxnId="{8EF0AAF5-4E51-45CB-B077-BED902C345D6}">
      <dgm:prSet/>
      <dgm:spPr/>
      <dgm:t>
        <a:bodyPr/>
        <a:lstStyle/>
        <a:p>
          <a:endParaRPr lang="en-US"/>
        </a:p>
      </dgm:t>
    </dgm:pt>
    <dgm:pt modelId="{BD9C71CD-4688-4DC9-8A3F-31DDCDAE732F}">
      <dgm:prSet phldrT="[Text]"/>
      <dgm:spPr>
        <a:solidFill>
          <a:schemeClr val="bg1"/>
        </a:solidFill>
      </dgm:spPr>
      <dgm:t>
        <a:bodyPr/>
        <a:lstStyle/>
        <a:p>
          <a:r>
            <a:rPr lang="en-US" b="1" dirty="0" smtClean="0"/>
            <a:t>1890</a:t>
          </a:r>
          <a:endParaRPr lang="en-US" b="1" dirty="0"/>
        </a:p>
      </dgm:t>
    </dgm:pt>
    <dgm:pt modelId="{7BB26C19-BC98-4F39-BCCD-F85BCE6ED75D}" type="parTrans" cxnId="{3E56E0B5-0DF1-44C2-A027-AE11F3CB7D4D}">
      <dgm:prSet/>
      <dgm:spPr/>
      <dgm:t>
        <a:bodyPr/>
        <a:lstStyle/>
        <a:p>
          <a:endParaRPr lang="en-US"/>
        </a:p>
      </dgm:t>
    </dgm:pt>
    <dgm:pt modelId="{358AA4F4-B537-4FED-B46F-3BD785F2385F}" type="sibTrans" cxnId="{3E56E0B5-0DF1-44C2-A027-AE11F3CB7D4D}">
      <dgm:prSet/>
      <dgm:spPr/>
      <dgm:t>
        <a:bodyPr/>
        <a:lstStyle/>
        <a:p>
          <a:endParaRPr lang="en-US"/>
        </a:p>
      </dgm:t>
    </dgm:pt>
    <dgm:pt modelId="{692E6598-5546-424C-9BDD-6BEE08C9B9AC}">
      <dgm:prSet phldrT="[Text]"/>
      <dgm:spPr>
        <a:solidFill>
          <a:schemeClr val="bg1"/>
        </a:solidFill>
      </dgm:spPr>
      <dgm:t>
        <a:bodyPr/>
        <a:lstStyle/>
        <a:p>
          <a:r>
            <a:rPr lang="en-US" b="1" dirty="0" smtClean="0"/>
            <a:t>1960</a:t>
          </a:r>
          <a:endParaRPr lang="en-US" b="1" dirty="0"/>
        </a:p>
      </dgm:t>
    </dgm:pt>
    <dgm:pt modelId="{F7237244-B886-41C9-850C-CCE588AA61FA}" type="parTrans" cxnId="{AB6F56B3-5B31-4C09-BE0A-E4FA25F73A23}">
      <dgm:prSet/>
      <dgm:spPr/>
      <dgm:t>
        <a:bodyPr/>
        <a:lstStyle/>
        <a:p>
          <a:endParaRPr lang="en-US"/>
        </a:p>
      </dgm:t>
    </dgm:pt>
    <dgm:pt modelId="{D7A4D25C-8296-436F-9D47-468A5970FCCF}" type="sibTrans" cxnId="{AB6F56B3-5B31-4C09-BE0A-E4FA25F73A23}">
      <dgm:prSet/>
      <dgm:spPr/>
      <dgm:t>
        <a:bodyPr/>
        <a:lstStyle/>
        <a:p>
          <a:endParaRPr lang="en-US"/>
        </a:p>
      </dgm:t>
    </dgm:pt>
    <dgm:pt modelId="{521D49F7-CDC1-4831-9EA2-58B7581E6E3B}">
      <dgm:prSet/>
      <dgm:spPr>
        <a:solidFill>
          <a:schemeClr val="bg1"/>
        </a:solidFill>
      </dgm:spPr>
      <dgm:t>
        <a:bodyPr/>
        <a:lstStyle/>
        <a:p>
          <a:r>
            <a:rPr lang="en-US" b="1" dirty="0" smtClean="0"/>
            <a:t>1900</a:t>
          </a:r>
          <a:endParaRPr lang="en-US" b="1" dirty="0"/>
        </a:p>
      </dgm:t>
    </dgm:pt>
    <dgm:pt modelId="{BAA2A5F6-9B89-4AC6-A3ED-859FCDA26ED6}" type="parTrans" cxnId="{F73D1AA3-9F95-4EDE-AD54-EDB7131A00E4}">
      <dgm:prSet/>
      <dgm:spPr/>
      <dgm:t>
        <a:bodyPr/>
        <a:lstStyle/>
        <a:p>
          <a:endParaRPr lang="en-US"/>
        </a:p>
      </dgm:t>
    </dgm:pt>
    <dgm:pt modelId="{FFD43D59-1817-47DD-83CE-18FFBED38568}" type="sibTrans" cxnId="{F73D1AA3-9F95-4EDE-AD54-EDB7131A00E4}">
      <dgm:prSet/>
      <dgm:spPr/>
      <dgm:t>
        <a:bodyPr/>
        <a:lstStyle/>
        <a:p>
          <a:endParaRPr lang="en-US"/>
        </a:p>
      </dgm:t>
    </dgm:pt>
    <dgm:pt modelId="{D908DBC1-C181-465F-9095-6C583086FD84}">
      <dgm:prSet/>
      <dgm:spPr>
        <a:solidFill>
          <a:schemeClr val="bg1"/>
        </a:solidFill>
      </dgm:spPr>
      <dgm:t>
        <a:bodyPr/>
        <a:lstStyle/>
        <a:p>
          <a:r>
            <a:rPr lang="en-US" b="1" dirty="0" smtClean="0"/>
            <a:t>1910</a:t>
          </a:r>
          <a:endParaRPr lang="en-US" b="1" dirty="0"/>
        </a:p>
      </dgm:t>
    </dgm:pt>
    <dgm:pt modelId="{6F6084A1-1E59-4A28-BAF7-2E91B54C5193}" type="parTrans" cxnId="{A0175A92-3874-4BFC-950A-FA16C0D1A0D9}">
      <dgm:prSet/>
      <dgm:spPr/>
      <dgm:t>
        <a:bodyPr/>
        <a:lstStyle/>
        <a:p>
          <a:endParaRPr lang="en-US"/>
        </a:p>
      </dgm:t>
    </dgm:pt>
    <dgm:pt modelId="{99949E26-2EE4-4D7E-9377-06F403A37A61}" type="sibTrans" cxnId="{A0175A92-3874-4BFC-950A-FA16C0D1A0D9}">
      <dgm:prSet/>
      <dgm:spPr/>
      <dgm:t>
        <a:bodyPr/>
        <a:lstStyle/>
        <a:p>
          <a:endParaRPr lang="en-US"/>
        </a:p>
      </dgm:t>
    </dgm:pt>
    <dgm:pt modelId="{B13BACD1-9C48-47DA-BFC6-B3F6A6DDE168}">
      <dgm:prSet/>
      <dgm:spPr>
        <a:solidFill>
          <a:schemeClr val="bg1"/>
        </a:solidFill>
      </dgm:spPr>
      <dgm:t>
        <a:bodyPr/>
        <a:lstStyle/>
        <a:p>
          <a:r>
            <a:rPr lang="en-US" b="1" dirty="0" smtClean="0"/>
            <a:t>1920</a:t>
          </a:r>
          <a:endParaRPr lang="en-US" b="1" dirty="0"/>
        </a:p>
      </dgm:t>
    </dgm:pt>
    <dgm:pt modelId="{D2066493-CBA8-43E9-AABE-62C3F796F847}" type="parTrans" cxnId="{DEF31889-C255-40EF-9519-804F8CF52309}">
      <dgm:prSet/>
      <dgm:spPr/>
      <dgm:t>
        <a:bodyPr/>
        <a:lstStyle/>
        <a:p>
          <a:endParaRPr lang="en-US"/>
        </a:p>
      </dgm:t>
    </dgm:pt>
    <dgm:pt modelId="{390F610F-B180-4169-8D5D-47D91938D2FA}" type="sibTrans" cxnId="{DEF31889-C255-40EF-9519-804F8CF52309}">
      <dgm:prSet/>
      <dgm:spPr/>
      <dgm:t>
        <a:bodyPr/>
        <a:lstStyle/>
        <a:p>
          <a:endParaRPr lang="en-US"/>
        </a:p>
      </dgm:t>
    </dgm:pt>
    <dgm:pt modelId="{37D0F60A-539D-4999-8891-99515BCCACEC}">
      <dgm:prSet/>
      <dgm:spPr>
        <a:solidFill>
          <a:schemeClr val="bg1"/>
        </a:solidFill>
      </dgm:spPr>
      <dgm:t>
        <a:bodyPr/>
        <a:lstStyle/>
        <a:p>
          <a:r>
            <a:rPr lang="en-US" b="1" dirty="0" smtClean="0"/>
            <a:t>1930</a:t>
          </a:r>
          <a:endParaRPr lang="en-US" b="1" dirty="0"/>
        </a:p>
      </dgm:t>
    </dgm:pt>
    <dgm:pt modelId="{0BD5238C-9E49-41B8-8496-C405B44EFDF1}" type="parTrans" cxnId="{3519C750-5C02-4BE2-8AF9-E99CA1CDAD71}">
      <dgm:prSet/>
      <dgm:spPr/>
      <dgm:t>
        <a:bodyPr/>
        <a:lstStyle/>
        <a:p>
          <a:endParaRPr lang="en-US"/>
        </a:p>
      </dgm:t>
    </dgm:pt>
    <dgm:pt modelId="{B83B72A1-245A-423B-B006-58FB33D1258E}" type="sibTrans" cxnId="{3519C750-5C02-4BE2-8AF9-E99CA1CDAD71}">
      <dgm:prSet/>
      <dgm:spPr/>
      <dgm:t>
        <a:bodyPr/>
        <a:lstStyle/>
        <a:p>
          <a:endParaRPr lang="en-US"/>
        </a:p>
      </dgm:t>
    </dgm:pt>
    <dgm:pt modelId="{9649284B-7B99-4472-8023-DE66FE3E1EC2}">
      <dgm:prSet/>
      <dgm:spPr>
        <a:solidFill>
          <a:schemeClr val="bg1"/>
        </a:solidFill>
      </dgm:spPr>
      <dgm:t>
        <a:bodyPr/>
        <a:lstStyle/>
        <a:p>
          <a:r>
            <a:rPr lang="en-US" b="1" dirty="0" smtClean="0"/>
            <a:t>1940</a:t>
          </a:r>
          <a:endParaRPr lang="en-US" b="1" dirty="0"/>
        </a:p>
      </dgm:t>
    </dgm:pt>
    <dgm:pt modelId="{5A630BEF-8999-46EB-AF44-03C66BC9D05F}" type="parTrans" cxnId="{DC372E40-15AA-4F82-A7BA-A9FD403044FF}">
      <dgm:prSet/>
      <dgm:spPr/>
      <dgm:t>
        <a:bodyPr/>
        <a:lstStyle/>
        <a:p>
          <a:endParaRPr lang="en-US"/>
        </a:p>
      </dgm:t>
    </dgm:pt>
    <dgm:pt modelId="{C774B2D0-D2C0-4969-88C8-504C92E6B02E}" type="sibTrans" cxnId="{DC372E40-15AA-4F82-A7BA-A9FD403044FF}">
      <dgm:prSet/>
      <dgm:spPr/>
      <dgm:t>
        <a:bodyPr/>
        <a:lstStyle/>
        <a:p>
          <a:endParaRPr lang="en-US"/>
        </a:p>
      </dgm:t>
    </dgm:pt>
    <dgm:pt modelId="{28D38480-8551-4AD9-81E6-926F4A2ADD44}">
      <dgm:prSet/>
      <dgm:spPr>
        <a:solidFill>
          <a:schemeClr val="bg1"/>
        </a:solidFill>
      </dgm:spPr>
      <dgm:t>
        <a:bodyPr/>
        <a:lstStyle/>
        <a:p>
          <a:r>
            <a:rPr lang="en-US" b="1" dirty="0" smtClean="0"/>
            <a:t>1950</a:t>
          </a:r>
          <a:endParaRPr lang="en-US" b="1" dirty="0"/>
        </a:p>
      </dgm:t>
    </dgm:pt>
    <dgm:pt modelId="{C0B789AA-713E-4534-9670-F600D15FFF2A}" type="parTrans" cxnId="{B9A35F02-4B7B-4646-8B41-9FCE00FC07AA}">
      <dgm:prSet/>
      <dgm:spPr/>
      <dgm:t>
        <a:bodyPr/>
        <a:lstStyle/>
        <a:p>
          <a:endParaRPr lang="en-US"/>
        </a:p>
      </dgm:t>
    </dgm:pt>
    <dgm:pt modelId="{8D15749D-32EE-4FFA-BA77-94D657D51480}" type="sibTrans" cxnId="{B9A35F02-4B7B-4646-8B41-9FCE00FC07AA}">
      <dgm:prSet/>
      <dgm:spPr/>
      <dgm:t>
        <a:bodyPr/>
        <a:lstStyle/>
        <a:p>
          <a:endParaRPr lang="en-US"/>
        </a:p>
      </dgm:t>
    </dgm:pt>
    <dgm:pt modelId="{383E6FDA-F16D-4DC1-BA89-6214EBF62B28}">
      <dgm:prSet/>
      <dgm:spPr>
        <a:solidFill>
          <a:schemeClr val="bg1"/>
        </a:solidFill>
      </dgm:spPr>
      <dgm:t>
        <a:bodyPr/>
        <a:lstStyle/>
        <a:p>
          <a:r>
            <a:rPr lang="en-US" b="1" dirty="0" smtClean="0"/>
            <a:t>1970</a:t>
          </a:r>
          <a:endParaRPr lang="en-US" b="1" dirty="0"/>
        </a:p>
      </dgm:t>
    </dgm:pt>
    <dgm:pt modelId="{A485BF7A-EE09-4E55-A14C-414275DC6F5E}" type="parTrans" cxnId="{2C0CBDC1-0F3E-4ECD-BE98-30A056B8A80A}">
      <dgm:prSet/>
      <dgm:spPr/>
      <dgm:t>
        <a:bodyPr/>
        <a:lstStyle/>
        <a:p>
          <a:endParaRPr lang="en-US"/>
        </a:p>
      </dgm:t>
    </dgm:pt>
    <dgm:pt modelId="{E2F4EB33-F0AA-4290-89EE-2C5063D521F1}" type="sibTrans" cxnId="{2C0CBDC1-0F3E-4ECD-BE98-30A056B8A80A}">
      <dgm:prSet/>
      <dgm:spPr/>
      <dgm:t>
        <a:bodyPr/>
        <a:lstStyle/>
        <a:p>
          <a:endParaRPr lang="en-US"/>
        </a:p>
      </dgm:t>
    </dgm:pt>
    <dgm:pt modelId="{36ACC8A3-79EA-4B68-9EC6-6F79DA82A815}">
      <dgm:prSet/>
      <dgm:spPr>
        <a:solidFill>
          <a:srgbClr val="FFFF00"/>
        </a:solidFill>
      </dgm:spPr>
      <dgm:t>
        <a:bodyPr/>
        <a:lstStyle/>
        <a:p>
          <a:r>
            <a:rPr lang="en-US" b="1" dirty="0" smtClean="0"/>
            <a:t>1980</a:t>
          </a:r>
          <a:endParaRPr lang="en-US" b="1" dirty="0"/>
        </a:p>
      </dgm:t>
    </dgm:pt>
    <dgm:pt modelId="{F451A5E3-91B3-49FD-9B14-5727AF76E6E3}" type="parTrans" cxnId="{7C5106B2-3EB1-4C4C-8F48-82083452AFC1}">
      <dgm:prSet/>
      <dgm:spPr/>
      <dgm:t>
        <a:bodyPr/>
        <a:lstStyle/>
        <a:p>
          <a:endParaRPr lang="en-US"/>
        </a:p>
      </dgm:t>
    </dgm:pt>
    <dgm:pt modelId="{1E716F74-15EB-4DB5-9778-8C47F22450CD}" type="sibTrans" cxnId="{7C5106B2-3EB1-4C4C-8F48-82083452AFC1}">
      <dgm:prSet/>
      <dgm:spPr/>
      <dgm:t>
        <a:bodyPr/>
        <a:lstStyle/>
        <a:p>
          <a:endParaRPr lang="en-US"/>
        </a:p>
      </dgm:t>
    </dgm:pt>
    <dgm:pt modelId="{A58AC033-4F87-4578-8695-8FE9AF3E6EE3}">
      <dgm:prSet/>
      <dgm:spPr/>
      <dgm:t>
        <a:bodyPr/>
        <a:lstStyle/>
        <a:p>
          <a:r>
            <a:rPr lang="en-US" b="1" dirty="0" smtClean="0"/>
            <a:t>1990</a:t>
          </a:r>
          <a:endParaRPr lang="en-US" b="1" dirty="0"/>
        </a:p>
      </dgm:t>
    </dgm:pt>
    <dgm:pt modelId="{9E8455E8-89B3-4085-B8BE-0061DFE77625}" type="parTrans" cxnId="{F2C78262-4BB4-4334-9221-44FF2FC8E9A8}">
      <dgm:prSet/>
      <dgm:spPr/>
      <dgm:t>
        <a:bodyPr/>
        <a:lstStyle/>
        <a:p>
          <a:endParaRPr lang="en-US"/>
        </a:p>
      </dgm:t>
    </dgm:pt>
    <dgm:pt modelId="{CB734DC7-056F-4654-8229-2EABD2DB0192}" type="sibTrans" cxnId="{F2C78262-4BB4-4334-9221-44FF2FC8E9A8}">
      <dgm:prSet/>
      <dgm:spPr/>
      <dgm:t>
        <a:bodyPr/>
        <a:lstStyle/>
        <a:p>
          <a:endParaRPr lang="en-US"/>
        </a:p>
      </dgm:t>
    </dgm:pt>
    <dgm:pt modelId="{6272488B-385D-4863-B568-31C09776848D}">
      <dgm:prSet/>
      <dgm:spPr/>
      <dgm:t>
        <a:bodyPr/>
        <a:lstStyle/>
        <a:p>
          <a:r>
            <a:rPr lang="en-US" b="1" dirty="0" smtClean="0"/>
            <a:t>2000</a:t>
          </a:r>
          <a:endParaRPr lang="en-US" b="1" dirty="0"/>
        </a:p>
      </dgm:t>
    </dgm:pt>
    <dgm:pt modelId="{6F305793-2AAD-448A-A260-A7AE85F88917}" type="parTrans" cxnId="{40C2F12D-4643-41AB-9D58-D87A92C94937}">
      <dgm:prSet/>
      <dgm:spPr/>
      <dgm:t>
        <a:bodyPr/>
        <a:lstStyle/>
        <a:p>
          <a:endParaRPr lang="en-US"/>
        </a:p>
      </dgm:t>
    </dgm:pt>
    <dgm:pt modelId="{F12764A9-7ED7-4FE1-982D-AFEC42DF9E5A}" type="sibTrans" cxnId="{40C2F12D-4643-41AB-9D58-D87A92C94937}">
      <dgm:prSet/>
      <dgm:spPr/>
      <dgm:t>
        <a:bodyPr/>
        <a:lstStyle/>
        <a:p>
          <a:endParaRPr lang="en-US"/>
        </a:p>
      </dgm:t>
    </dgm:pt>
    <dgm:pt modelId="{536339C8-00B8-4AC1-8B03-0CED785100B7}" type="pres">
      <dgm:prSet presAssocID="{467EEE83-CBE8-438D-87F2-050BFD5D5FA7}" presName="Name0" presStyleCnt="0">
        <dgm:presLayoutVars>
          <dgm:dir/>
          <dgm:animLvl val="lvl"/>
          <dgm:resizeHandles val="exact"/>
        </dgm:presLayoutVars>
      </dgm:prSet>
      <dgm:spPr/>
      <dgm:t>
        <a:bodyPr/>
        <a:lstStyle/>
        <a:p>
          <a:endParaRPr lang="en-US"/>
        </a:p>
      </dgm:t>
    </dgm:pt>
    <dgm:pt modelId="{F365D2A6-5BA5-4C34-A7CA-258558EE6832}" type="pres">
      <dgm:prSet presAssocID="{0FFEF3A8-3EE2-4D3F-B0F2-181CB99BBCAA}" presName="parTxOnly" presStyleLbl="node1" presStyleIdx="0" presStyleCnt="13" custAng="5400000" custScaleY="126646" custLinFactY="-339109" custLinFactNeighborX="3881" custLinFactNeighborY="-400000">
        <dgm:presLayoutVars>
          <dgm:chMax val="0"/>
          <dgm:chPref val="0"/>
          <dgm:bulletEnabled val="1"/>
        </dgm:presLayoutVars>
      </dgm:prSet>
      <dgm:spPr/>
      <dgm:t>
        <a:bodyPr/>
        <a:lstStyle/>
        <a:p>
          <a:endParaRPr lang="en-US"/>
        </a:p>
      </dgm:t>
    </dgm:pt>
    <dgm:pt modelId="{FF5109CE-04F2-4265-A946-54A8337DC369}" type="pres">
      <dgm:prSet presAssocID="{384D8C61-2031-48D5-90E5-D035698276F8}" presName="parTxOnlySpace" presStyleCnt="0"/>
      <dgm:spPr/>
    </dgm:pt>
    <dgm:pt modelId="{C74B6854-93B6-4071-9BEF-1222682C043D}" type="pres">
      <dgm:prSet presAssocID="{BD9C71CD-4688-4DC9-8A3F-31DDCDAE732F}" presName="parTxOnly" presStyleLbl="node1" presStyleIdx="1" presStyleCnt="13" custAng="5400000" custScaleY="126646" custLinFactX="-79612" custLinFactY="-200000" custLinFactNeighborX="-100000" custLinFactNeighborY="-285788">
        <dgm:presLayoutVars>
          <dgm:chMax val="0"/>
          <dgm:chPref val="0"/>
          <dgm:bulletEnabled val="1"/>
        </dgm:presLayoutVars>
      </dgm:prSet>
      <dgm:spPr/>
      <dgm:t>
        <a:bodyPr/>
        <a:lstStyle/>
        <a:p>
          <a:endParaRPr lang="en-US"/>
        </a:p>
      </dgm:t>
    </dgm:pt>
    <dgm:pt modelId="{D95DE067-F163-4DCF-AA9F-1DF4B8E294FF}" type="pres">
      <dgm:prSet presAssocID="{358AA4F4-B537-4FED-B46F-3BD785F2385F}" presName="parTxOnlySpace" presStyleCnt="0"/>
      <dgm:spPr/>
    </dgm:pt>
    <dgm:pt modelId="{D70FA405-8EAD-4767-AC22-91FBC7982BDB}" type="pres">
      <dgm:prSet presAssocID="{521D49F7-CDC1-4831-9EA2-58B7581E6E3B}" presName="parTxOnly" presStyleLbl="node1" presStyleIdx="2" presStyleCnt="13" custAng="5400000" custScaleY="126646" custLinFactX="-159612" custLinFactY="-100000" custLinFactNeighborX="-200000" custLinFactNeighborY="-132467">
        <dgm:presLayoutVars>
          <dgm:chMax val="0"/>
          <dgm:chPref val="0"/>
          <dgm:bulletEnabled val="1"/>
        </dgm:presLayoutVars>
      </dgm:prSet>
      <dgm:spPr/>
      <dgm:t>
        <a:bodyPr/>
        <a:lstStyle/>
        <a:p>
          <a:endParaRPr lang="en-US"/>
        </a:p>
      </dgm:t>
    </dgm:pt>
    <dgm:pt modelId="{C0F3A40F-4AF3-4DF8-AB35-4B48814B2032}" type="pres">
      <dgm:prSet presAssocID="{FFD43D59-1817-47DD-83CE-18FFBED38568}" presName="parTxOnlySpace" presStyleCnt="0"/>
      <dgm:spPr/>
    </dgm:pt>
    <dgm:pt modelId="{1AF7528E-4062-4D19-954F-6E1E45F5E236}" type="pres">
      <dgm:prSet presAssocID="{D908DBC1-C181-465F-9095-6C583086FD84}" presName="parTxOnly" presStyleLbl="node1" presStyleIdx="3" presStyleCnt="13" custAng="5400000" custScaleY="126646" custLinFactX="-239606" custLinFactNeighborX="-300000" custLinFactNeighborY="20853">
        <dgm:presLayoutVars>
          <dgm:chMax val="0"/>
          <dgm:chPref val="0"/>
          <dgm:bulletEnabled val="1"/>
        </dgm:presLayoutVars>
      </dgm:prSet>
      <dgm:spPr/>
      <dgm:t>
        <a:bodyPr/>
        <a:lstStyle/>
        <a:p>
          <a:endParaRPr lang="en-US"/>
        </a:p>
      </dgm:t>
    </dgm:pt>
    <dgm:pt modelId="{AF7DD5FF-B17E-4A40-89DB-9449471B59B5}" type="pres">
      <dgm:prSet presAssocID="{99949E26-2EE4-4D7E-9377-06F403A37A61}" presName="parTxOnlySpace" presStyleCnt="0"/>
      <dgm:spPr/>
    </dgm:pt>
    <dgm:pt modelId="{CF8722A6-1E7A-4413-A6EC-63161DA21280}" type="pres">
      <dgm:prSet presAssocID="{B13BACD1-9C48-47DA-BFC6-B3F6A6DDE168}" presName="parTxOnly" presStyleLbl="node1" presStyleIdx="4" presStyleCnt="13" custAng="5400000" custScaleY="126646" custLinFactX="-319612" custLinFactY="100000" custLinFactNeighborX="-400000" custLinFactNeighborY="199506">
        <dgm:presLayoutVars>
          <dgm:chMax val="0"/>
          <dgm:chPref val="0"/>
          <dgm:bulletEnabled val="1"/>
        </dgm:presLayoutVars>
      </dgm:prSet>
      <dgm:spPr/>
      <dgm:t>
        <a:bodyPr/>
        <a:lstStyle/>
        <a:p>
          <a:endParaRPr lang="en-US"/>
        </a:p>
      </dgm:t>
    </dgm:pt>
    <dgm:pt modelId="{48923792-7EE7-4804-B35C-B060D0E71352}" type="pres">
      <dgm:prSet presAssocID="{390F610F-B180-4169-8D5D-47D91938D2FA}" presName="parTxOnlySpace" presStyleCnt="0"/>
      <dgm:spPr/>
    </dgm:pt>
    <dgm:pt modelId="{A3775D5D-4B7B-49D1-A268-C93035410619}" type="pres">
      <dgm:prSet presAssocID="{37D0F60A-539D-4999-8891-99515BCCACEC}" presName="parTxOnly" presStyleLbl="node1" presStyleIdx="5" presStyleCnt="13" custAng="5400000" custScaleY="126646" custLinFactX="-400000" custLinFactY="278159" custLinFactNeighborX="-496118" custLinFactNeighborY="300000">
        <dgm:presLayoutVars>
          <dgm:chMax val="0"/>
          <dgm:chPref val="0"/>
          <dgm:bulletEnabled val="1"/>
        </dgm:presLayoutVars>
      </dgm:prSet>
      <dgm:spPr/>
      <dgm:t>
        <a:bodyPr/>
        <a:lstStyle/>
        <a:p>
          <a:endParaRPr lang="en-US"/>
        </a:p>
      </dgm:t>
    </dgm:pt>
    <dgm:pt modelId="{1C4466AE-5E69-4FCE-B88A-A6493EBD83E9}" type="pres">
      <dgm:prSet presAssocID="{B83B72A1-245A-423B-B006-58FB33D1258E}" presName="parTxOnlySpace" presStyleCnt="0"/>
      <dgm:spPr/>
    </dgm:pt>
    <dgm:pt modelId="{B14D1092-504E-49CB-90E1-B59A83DA1301}" type="pres">
      <dgm:prSet presAssocID="{9649284B-7B99-4472-8023-DE66FE3E1EC2}" presName="parTxOnly" presStyleLbl="node1" presStyleIdx="6" presStyleCnt="13" custScaleY="126646" custLinFactX="-423751" custLinFactY="376149" custLinFactNeighborX="-500000" custLinFactNeighborY="400000">
        <dgm:presLayoutVars>
          <dgm:chMax val="0"/>
          <dgm:chPref val="0"/>
          <dgm:bulletEnabled val="1"/>
        </dgm:presLayoutVars>
      </dgm:prSet>
      <dgm:spPr/>
      <dgm:t>
        <a:bodyPr/>
        <a:lstStyle/>
        <a:p>
          <a:endParaRPr lang="en-US"/>
        </a:p>
      </dgm:t>
    </dgm:pt>
    <dgm:pt modelId="{7CFF11BC-8502-47A0-AF3B-552C1599EE56}" type="pres">
      <dgm:prSet presAssocID="{C774B2D0-D2C0-4969-88C8-504C92E6B02E}" presName="parTxOnlySpace" presStyleCnt="0"/>
      <dgm:spPr/>
    </dgm:pt>
    <dgm:pt modelId="{5BE689AB-9FBE-4DAF-8C85-E7E8BF7E4FE4}" type="pres">
      <dgm:prSet presAssocID="{28D38480-8551-4AD9-81E6-926F4A2ADD44}" presName="parTxOnly" presStyleLbl="node1" presStyleIdx="7" presStyleCnt="13" custScaleY="126646" custLinFactX="-411753" custLinFactY="376149" custLinFactNeighborX="-500000" custLinFactNeighborY="400000">
        <dgm:presLayoutVars>
          <dgm:chMax val="0"/>
          <dgm:chPref val="0"/>
          <dgm:bulletEnabled val="1"/>
        </dgm:presLayoutVars>
      </dgm:prSet>
      <dgm:spPr/>
      <dgm:t>
        <a:bodyPr/>
        <a:lstStyle/>
        <a:p>
          <a:endParaRPr lang="en-US"/>
        </a:p>
      </dgm:t>
    </dgm:pt>
    <dgm:pt modelId="{5F02F484-0A16-4E79-AD4D-BDB46EE2955D}" type="pres">
      <dgm:prSet presAssocID="{8D15749D-32EE-4FFA-BA77-94D657D51480}" presName="parTxOnlySpace" presStyleCnt="0"/>
      <dgm:spPr/>
    </dgm:pt>
    <dgm:pt modelId="{35DC2812-F06C-41BB-97CD-1C155F2E22D9}" type="pres">
      <dgm:prSet presAssocID="{692E6598-5546-424C-9BDD-6BEE08C9B9AC}" presName="parTxOnly" presStyleLbl="node1" presStyleIdx="8" presStyleCnt="13" custScaleY="126646" custLinFactX="-401753" custLinFactY="369803" custLinFactNeighborX="-500000" custLinFactNeighborY="400000">
        <dgm:presLayoutVars>
          <dgm:chMax val="0"/>
          <dgm:chPref val="0"/>
          <dgm:bulletEnabled val="1"/>
        </dgm:presLayoutVars>
      </dgm:prSet>
      <dgm:spPr/>
      <dgm:t>
        <a:bodyPr/>
        <a:lstStyle/>
        <a:p>
          <a:endParaRPr lang="en-US"/>
        </a:p>
      </dgm:t>
    </dgm:pt>
    <dgm:pt modelId="{FA054CA0-703D-4013-93F3-A6ED86AC7AC8}" type="pres">
      <dgm:prSet presAssocID="{D7A4D25C-8296-436F-9D47-468A5970FCCF}" presName="parTxOnlySpace" presStyleCnt="0"/>
      <dgm:spPr/>
    </dgm:pt>
    <dgm:pt modelId="{C4B948A5-B522-42E4-9EFF-E9FCD084AE02}" type="pres">
      <dgm:prSet presAssocID="{383E6FDA-F16D-4DC1-BA89-6214EBF62B28}" presName="parTxOnly" presStyleLbl="node1" presStyleIdx="9" presStyleCnt="13" custScaleY="126646" custLinFactX="-400000" custLinFactY="369803" custLinFactNeighborX="-404248" custLinFactNeighborY="400000">
        <dgm:presLayoutVars>
          <dgm:chMax val="0"/>
          <dgm:chPref val="0"/>
          <dgm:bulletEnabled val="1"/>
        </dgm:presLayoutVars>
      </dgm:prSet>
      <dgm:spPr/>
      <dgm:t>
        <a:bodyPr/>
        <a:lstStyle/>
        <a:p>
          <a:endParaRPr lang="en-US"/>
        </a:p>
      </dgm:t>
    </dgm:pt>
    <dgm:pt modelId="{E345C77E-D1B1-45BC-9661-D56DA1ED55ED}" type="pres">
      <dgm:prSet presAssocID="{E2F4EB33-F0AA-4290-89EE-2C5063D521F1}" presName="parTxOnlySpace" presStyleCnt="0"/>
      <dgm:spPr/>
    </dgm:pt>
    <dgm:pt modelId="{BDD13D82-62BB-4A1D-B1DD-C9344D095749}" type="pres">
      <dgm:prSet presAssocID="{36ACC8A3-79EA-4B68-9EC6-6F79DA82A815}" presName="parTxOnly" presStyleLbl="node1" presStyleIdx="10" presStyleCnt="13" custScaleY="126646" custLinFactX="-389096" custLinFactY="369817" custLinFactNeighborX="-400000" custLinFactNeighborY="400000">
        <dgm:presLayoutVars>
          <dgm:chMax val="0"/>
          <dgm:chPref val="0"/>
          <dgm:bulletEnabled val="1"/>
        </dgm:presLayoutVars>
      </dgm:prSet>
      <dgm:spPr/>
      <dgm:t>
        <a:bodyPr/>
        <a:lstStyle/>
        <a:p>
          <a:endParaRPr lang="en-US"/>
        </a:p>
      </dgm:t>
    </dgm:pt>
    <dgm:pt modelId="{F0903D73-7DC4-4BB3-894C-8D2CDDEFB4F3}" type="pres">
      <dgm:prSet presAssocID="{1E716F74-15EB-4DB5-9778-8C47F22450CD}" presName="parTxOnlySpace" presStyleCnt="0"/>
      <dgm:spPr/>
    </dgm:pt>
    <dgm:pt modelId="{DA4D1201-60D3-4CAF-ACD0-9585456CC048}" type="pres">
      <dgm:prSet presAssocID="{A58AC033-4F87-4578-8695-8FE9AF3E6EE3}" presName="parTxOnly" presStyleLbl="node1" presStyleIdx="11" presStyleCnt="13" custScaleY="126646" custLinFactX="-376440" custLinFactY="369803" custLinFactNeighborX="-400000" custLinFactNeighborY="400000">
        <dgm:presLayoutVars>
          <dgm:chMax val="0"/>
          <dgm:chPref val="0"/>
          <dgm:bulletEnabled val="1"/>
        </dgm:presLayoutVars>
      </dgm:prSet>
      <dgm:spPr/>
      <dgm:t>
        <a:bodyPr/>
        <a:lstStyle/>
        <a:p>
          <a:endParaRPr lang="en-US"/>
        </a:p>
      </dgm:t>
    </dgm:pt>
    <dgm:pt modelId="{E252BFBE-F762-48F1-A05B-B4EB48869540}" type="pres">
      <dgm:prSet presAssocID="{CB734DC7-056F-4654-8229-2EABD2DB0192}" presName="parTxOnlySpace" presStyleCnt="0"/>
      <dgm:spPr/>
    </dgm:pt>
    <dgm:pt modelId="{82C26527-ADF8-4D43-A4C4-0BA78204CB7D}" type="pres">
      <dgm:prSet presAssocID="{6272488B-385D-4863-B568-31C09776848D}" presName="parTxOnly" presStyleLbl="node1" presStyleIdx="12" presStyleCnt="13" custScaleY="126646" custLinFactX="-356307" custLinFactY="369803" custLinFactNeighborX="-400000" custLinFactNeighborY="400000">
        <dgm:presLayoutVars>
          <dgm:chMax val="0"/>
          <dgm:chPref val="0"/>
          <dgm:bulletEnabled val="1"/>
        </dgm:presLayoutVars>
      </dgm:prSet>
      <dgm:spPr/>
      <dgm:t>
        <a:bodyPr/>
        <a:lstStyle/>
        <a:p>
          <a:endParaRPr lang="en-US"/>
        </a:p>
      </dgm:t>
    </dgm:pt>
  </dgm:ptLst>
  <dgm:cxnLst>
    <dgm:cxn modelId="{3519C750-5C02-4BE2-8AF9-E99CA1CDAD71}" srcId="{467EEE83-CBE8-438D-87F2-050BFD5D5FA7}" destId="{37D0F60A-539D-4999-8891-99515BCCACEC}" srcOrd="5" destOrd="0" parTransId="{0BD5238C-9E49-41B8-8496-C405B44EFDF1}" sibTransId="{B83B72A1-245A-423B-B006-58FB33D1258E}"/>
    <dgm:cxn modelId="{4CBBEC4E-0027-4C0C-B80C-8715BE8DFDAE}" type="presOf" srcId="{521D49F7-CDC1-4831-9EA2-58B7581E6E3B}" destId="{D70FA405-8EAD-4767-AC22-91FBC7982BDB}" srcOrd="0" destOrd="0" presId="urn:microsoft.com/office/officeart/2005/8/layout/chevron1"/>
    <dgm:cxn modelId="{40C2F12D-4643-41AB-9D58-D87A92C94937}" srcId="{467EEE83-CBE8-438D-87F2-050BFD5D5FA7}" destId="{6272488B-385D-4863-B568-31C09776848D}" srcOrd="12" destOrd="0" parTransId="{6F305793-2AAD-448A-A260-A7AE85F88917}" sibTransId="{F12764A9-7ED7-4FE1-982D-AFEC42DF9E5A}"/>
    <dgm:cxn modelId="{DEF31889-C255-40EF-9519-804F8CF52309}" srcId="{467EEE83-CBE8-438D-87F2-050BFD5D5FA7}" destId="{B13BACD1-9C48-47DA-BFC6-B3F6A6DDE168}" srcOrd="4" destOrd="0" parTransId="{D2066493-CBA8-43E9-AABE-62C3F796F847}" sibTransId="{390F610F-B180-4169-8D5D-47D91938D2FA}"/>
    <dgm:cxn modelId="{F2C78262-4BB4-4334-9221-44FF2FC8E9A8}" srcId="{467EEE83-CBE8-438D-87F2-050BFD5D5FA7}" destId="{A58AC033-4F87-4578-8695-8FE9AF3E6EE3}" srcOrd="11" destOrd="0" parTransId="{9E8455E8-89B3-4085-B8BE-0061DFE77625}" sibTransId="{CB734DC7-056F-4654-8229-2EABD2DB0192}"/>
    <dgm:cxn modelId="{A0175A92-3874-4BFC-950A-FA16C0D1A0D9}" srcId="{467EEE83-CBE8-438D-87F2-050BFD5D5FA7}" destId="{D908DBC1-C181-465F-9095-6C583086FD84}" srcOrd="3" destOrd="0" parTransId="{6F6084A1-1E59-4A28-BAF7-2E91B54C5193}" sibTransId="{99949E26-2EE4-4D7E-9377-06F403A37A61}"/>
    <dgm:cxn modelId="{44A3E1B7-DD82-4AE4-BA36-70526D975103}" type="presOf" srcId="{A58AC033-4F87-4578-8695-8FE9AF3E6EE3}" destId="{DA4D1201-60D3-4CAF-ACD0-9585456CC048}" srcOrd="0" destOrd="0" presId="urn:microsoft.com/office/officeart/2005/8/layout/chevron1"/>
    <dgm:cxn modelId="{49D6453B-AE2E-4D8D-9494-17ADBB7E07A7}" type="presOf" srcId="{37D0F60A-539D-4999-8891-99515BCCACEC}" destId="{A3775D5D-4B7B-49D1-A268-C93035410619}" srcOrd="0" destOrd="0" presId="urn:microsoft.com/office/officeart/2005/8/layout/chevron1"/>
    <dgm:cxn modelId="{E9B992C3-9EE9-44CC-A621-85580DF3587A}" type="presOf" srcId="{383E6FDA-F16D-4DC1-BA89-6214EBF62B28}" destId="{C4B948A5-B522-42E4-9EFF-E9FCD084AE02}" srcOrd="0" destOrd="0" presId="urn:microsoft.com/office/officeart/2005/8/layout/chevron1"/>
    <dgm:cxn modelId="{D98A241F-6463-4AC5-BB4A-9FE6AB7F010F}" type="presOf" srcId="{9649284B-7B99-4472-8023-DE66FE3E1EC2}" destId="{B14D1092-504E-49CB-90E1-B59A83DA1301}" srcOrd="0" destOrd="0" presId="urn:microsoft.com/office/officeart/2005/8/layout/chevron1"/>
    <dgm:cxn modelId="{8AE5F0FF-D29B-4548-A1B0-0D5E19AEB79C}" type="presOf" srcId="{B13BACD1-9C48-47DA-BFC6-B3F6A6DDE168}" destId="{CF8722A6-1E7A-4413-A6EC-63161DA21280}" srcOrd="0" destOrd="0" presId="urn:microsoft.com/office/officeart/2005/8/layout/chevron1"/>
    <dgm:cxn modelId="{F73D1AA3-9F95-4EDE-AD54-EDB7131A00E4}" srcId="{467EEE83-CBE8-438D-87F2-050BFD5D5FA7}" destId="{521D49F7-CDC1-4831-9EA2-58B7581E6E3B}" srcOrd="2" destOrd="0" parTransId="{BAA2A5F6-9B89-4AC6-A3ED-859FCDA26ED6}" sibTransId="{FFD43D59-1817-47DD-83CE-18FFBED38568}"/>
    <dgm:cxn modelId="{13B63EBC-B6C7-470B-9006-EC86FC3A11D8}" type="presOf" srcId="{BD9C71CD-4688-4DC9-8A3F-31DDCDAE732F}" destId="{C74B6854-93B6-4071-9BEF-1222682C043D}" srcOrd="0" destOrd="0" presId="urn:microsoft.com/office/officeart/2005/8/layout/chevron1"/>
    <dgm:cxn modelId="{3E56E0B5-0DF1-44C2-A027-AE11F3CB7D4D}" srcId="{467EEE83-CBE8-438D-87F2-050BFD5D5FA7}" destId="{BD9C71CD-4688-4DC9-8A3F-31DDCDAE732F}" srcOrd="1" destOrd="0" parTransId="{7BB26C19-BC98-4F39-BCCD-F85BCE6ED75D}" sibTransId="{358AA4F4-B537-4FED-B46F-3BD785F2385F}"/>
    <dgm:cxn modelId="{0583E6FF-5A5A-4D86-8F25-23EB49A6CC20}" type="presOf" srcId="{692E6598-5546-424C-9BDD-6BEE08C9B9AC}" destId="{35DC2812-F06C-41BB-97CD-1C155F2E22D9}" srcOrd="0" destOrd="0" presId="urn:microsoft.com/office/officeart/2005/8/layout/chevron1"/>
    <dgm:cxn modelId="{8EF0AAF5-4E51-45CB-B077-BED902C345D6}" srcId="{467EEE83-CBE8-438D-87F2-050BFD5D5FA7}" destId="{0FFEF3A8-3EE2-4D3F-B0F2-181CB99BBCAA}" srcOrd="0" destOrd="0" parTransId="{1802CAB5-88DC-4C3F-96A5-7C461B6153A3}" sibTransId="{384D8C61-2031-48D5-90E5-D035698276F8}"/>
    <dgm:cxn modelId="{B9A35F02-4B7B-4646-8B41-9FCE00FC07AA}" srcId="{467EEE83-CBE8-438D-87F2-050BFD5D5FA7}" destId="{28D38480-8551-4AD9-81E6-926F4A2ADD44}" srcOrd="7" destOrd="0" parTransId="{C0B789AA-713E-4534-9670-F600D15FFF2A}" sibTransId="{8D15749D-32EE-4FFA-BA77-94D657D51480}"/>
    <dgm:cxn modelId="{50E9662C-39F9-4E09-855A-6ACCA3529006}" type="presOf" srcId="{36ACC8A3-79EA-4B68-9EC6-6F79DA82A815}" destId="{BDD13D82-62BB-4A1D-B1DD-C9344D095749}" srcOrd="0" destOrd="0" presId="urn:microsoft.com/office/officeart/2005/8/layout/chevron1"/>
    <dgm:cxn modelId="{2C0CBDC1-0F3E-4ECD-BE98-30A056B8A80A}" srcId="{467EEE83-CBE8-438D-87F2-050BFD5D5FA7}" destId="{383E6FDA-F16D-4DC1-BA89-6214EBF62B28}" srcOrd="9" destOrd="0" parTransId="{A485BF7A-EE09-4E55-A14C-414275DC6F5E}" sibTransId="{E2F4EB33-F0AA-4290-89EE-2C5063D521F1}"/>
    <dgm:cxn modelId="{16B21948-B544-4182-8EDD-912A7E586D98}" type="presOf" srcId="{D908DBC1-C181-465F-9095-6C583086FD84}" destId="{1AF7528E-4062-4D19-954F-6E1E45F5E236}" srcOrd="0" destOrd="0" presId="urn:microsoft.com/office/officeart/2005/8/layout/chevron1"/>
    <dgm:cxn modelId="{D9EFCF8D-0774-446A-9581-F45B5AFE24B8}" type="presOf" srcId="{28D38480-8551-4AD9-81E6-926F4A2ADD44}" destId="{5BE689AB-9FBE-4DAF-8C85-E7E8BF7E4FE4}" srcOrd="0" destOrd="0" presId="urn:microsoft.com/office/officeart/2005/8/layout/chevron1"/>
    <dgm:cxn modelId="{F126C58C-BC74-494B-8ED3-3B2279D172E4}" type="presOf" srcId="{6272488B-385D-4863-B568-31C09776848D}" destId="{82C26527-ADF8-4D43-A4C4-0BA78204CB7D}" srcOrd="0" destOrd="0" presId="urn:microsoft.com/office/officeart/2005/8/layout/chevron1"/>
    <dgm:cxn modelId="{DC372E40-15AA-4F82-A7BA-A9FD403044FF}" srcId="{467EEE83-CBE8-438D-87F2-050BFD5D5FA7}" destId="{9649284B-7B99-4472-8023-DE66FE3E1EC2}" srcOrd="6" destOrd="0" parTransId="{5A630BEF-8999-46EB-AF44-03C66BC9D05F}" sibTransId="{C774B2D0-D2C0-4969-88C8-504C92E6B02E}"/>
    <dgm:cxn modelId="{C8C4E75A-070C-4C8A-A9AD-02A65BE5C4FF}" type="presOf" srcId="{467EEE83-CBE8-438D-87F2-050BFD5D5FA7}" destId="{536339C8-00B8-4AC1-8B03-0CED785100B7}" srcOrd="0" destOrd="0" presId="urn:microsoft.com/office/officeart/2005/8/layout/chevron1"/>
    <dgm:cxn modelId="{7C5106B2-3EB1-4C4C-8F48-82083452AFC1}" srcId="{467EEE83-CBE8-438D-87F2-050BFD5D5FA7}" destId="{36ACC8A3-79EA-4B68-9EC6-6F79DA82A815}" srcOrd="10" destOrd="0" parTransId="{F451A5E3-91B3-49FD-9B14-5727AF76E6E3}" sibTransId="{1E716F74-15EB-4DB5-9778-8C47F22450CD}"/>
    <dgm:cxn modelId="{D2C07259-8C4C-43BC-BD02-846A2B9C6ABB}" type="presOf" srcId="{0FFEF3A8-3EE2-4D3F-B0F2-181CB99BBCAA}" destId="{F365D2A6-5BA5-4C34-A7CA-258558EE6832}" srcOrd="0" destOrd="0" presId="urn:microsoft.com/office/officeart/2005/8/layout/chevron1"/>
    <dgm:cxn modelId="{AB6F56B3-5B31-4C09-BE0A-E4FA25F73A23}" srcId="{467EEE83-CBE8-438D-87F2-050BFD5D5FA7}" destId="{692E6598-5546-424C-9BDD-6BEE08C9B9AC}" srcOrd="8" destOrd="0" parTransId="{F7237244-B886-41C9-850C-CCE588AA61FA}" sibTransId="{D7A4D25C-8296-436F-9D47-468A5970FCCF}"/>
    <dgm:cxn modelId="{AB3BD2AD-0FBB-4CCC-9A5C-1E7A5DA79306}" type="presParOf" srcId="{536339C8-00B8-4AC1-8B03-0CED785100B7}" destId="{F365D2A6-5BA5-4C34-A7CA-258558EE6832}" srcOrd="0" destOrd="0" presId="urn:microsoft.com/office/officeart/2005/8/layout/chevron1"/>
    <dgm:cxn modelId="{4F152538-F921-4325-A4D5-9350992FF72C}" type="presParOf" srcId="{536339C8-00B8-4AC1-8B03-0CED785100B7}" destId="{FF5109CE-04F2-4265-A946-54A8337DC369}" srcOrd="1" destOrd="0" presId="urn:microsoft.com/office/officeart/2005/8/layout/chevron1"/>
    <dgm:cxn modelId="{3139550D-17B0-4838-89DB-55ED13D9827B}" type="presParOf" srcId="{536339C8-00B8-4AC1-8B03-0CED785100B7}" destId="{C74B6854-93B6-4071-9BEF-1222682C043D}" srcOrd="2" destOrd="0" presId="urn:microsoft.com/office/officeart/2005/8/layout/chevron1"/>
    <dgm:cxn modelId="{A5AAE977-4C50-49E7-8844-8F59ABFE0B4C}" type="presParOf" srcId="{536339C8-00B8-4AC1-8B03-0CED785100B7}" destId="{D95DE067-F163-4DCF-AA9F-1DF4B8E294FF}" srcOrd="3" destOrd="0" presId="urn:microsoft.com/office/officeart/2005/8/layout/chevron1"/>
    <dgm:cxn modelId="{4F8BF995-D171-40D3-BFEB-18DB51F2D4EC}" type="presParOf" srcId="{536339C8-00B8-4AC1-8B03-0CED785100B7}" destId="{D70FA405-8EAD-4767-AC22-91FBC7982BDB}" srcOrd="4" destOrd="0" presId="urn:microsoft.com/office/officeart/2005/8/layout/chevron1"/>
    <dgm:cxn modelId="{08D618F0-54DB-4213-B9CC-2C447C013BAE}" type="presParOf" srcId="{536339C8-00B8-4AC1-8B03-0CED785100B7}" destId="{C0F3A40F-4AF3-4DF8-AB35-4B48814B2032}" srcOrd="5" destOrd="0" presId="urn:microsoft.com/office/officeart/2005/8/layout/chevron1"/>
    <dgm:cxn modelId="{3ADBC586-34BE-42BB-A1CA-31C29BB6145D}" type="presParOf" srcId="{536339C8-00B8-4AC1-8B03-0CED785100B7}" destId="{1AF7528E-4062-4D19-954F-6E1E45F5E236}" srcOrd="6" destOrd="0" presId="urn:microsoft.com/office/officeart/2005/8/layout/chevron1"/>
    <dgm:cxn modelId="{F81B5C0B-409B-40AD-801D-5E5DA5B45AC7}" type="presParOf" srcId="{536339C8-00B8-4AC1-8B03-0CED785100B7}" destId="{AF7DD5FF-B17E-4A40-89DB-9449471B59B5}" srcOrd="7" destOrd="0" presId="urn:microsoft.com/office/officeart/2005/8/layout/chevron1"/>
    <dgm:cxn modelId="{D12C4071-B20F-41FC-8F7F-48780E7FF77C}" type="presParOf" srcId="{536339C8-00B8-4AC1-8B03-0CED785100B7}" destId="{CF8722A6-1E7A-4413-A6EC-63161DA21280}" srcOrd="8" destOrd="0" presId="urn:microsoft.com/office/officeart/2005/8/layout/chevron1"/>
    <dgm:cxn modelId="{AC6FC685-DBAE-461A-85BF-E7B8C741A5AA}" type="presParOf" srcId="{536339C8-00B8-4AC1-8B03-0CED785100B7}" destId="{48923792-7EE7-4804-B35C-B060D0E71352}" srcOrd="9" destOrd="0" presId="urn:microsoft.com/office/officeart/2005/8/layout/chevron1"/>
    <dgm:cxn modelId="{07F42610-FCA0-4D50-828A-4FCC3EF7BC9E}" type="presParOf" srcId="{536339C8-00B8-4AC1-8B03-0CED785100B7}" destId="{A3775D5D-4B7B-49D1-A268-C93035410619}" srcOrd="10" destOrd="0" presId="urn:microsoft.com/office/officeart/2005/8/layout/chevron1"/>
    <dgm:cxn modelId="{87C11EC2-0A9E-4021-8E4E-446EFB9DBAC2}" type="presParOf" srcId="{536339C8-00B8-4AC1-8B03-0CED785100B7}" destId="{1C4466AE-5E69-4FCE-B88A-A6493EBD83E9}" srcOrd="11" destOrd="0" presId="urn:microsoft.com/office/officeart/2005/8/layout/chevron1"/>
    <dgm:cxn modelId="{A08535BA-97B8-465B-AB47-08D1D0F60B08}" type="presParOf" srcId="{536339C8-00B8-4AC1-8B03-0CED785100B7}" destId="{B14D1092-504E-49CB-90E1-B59A83DA1301}" srcOrd="12" destOrd="0" presId="urn:microsoft.com/office/officeart/2005/8/layout/chevron1"/>
    <dgm:cxn modelId="{5D16D1B7-EF0F-4D12-A4B6-17F8C93EE5CC}" type="presParOf" srcId="{536339C8-00B8-4AC1-8B03-0CED785100B7}" destId="{7CFF11BC-8502-47A0-AF3B-552C1599EE56}" srcOrd="13" destOrd="0" presId="urn:microsoft.com/office/officeart/2005/8/layout/chevron1"/>
    <dgm:cxn modelId="{D8CD46C0-AB00-48A0-A7C0-4B6192373AA8}" type="presParOf" srcId="{536339C8-00B8-4AC1-8B03-0CED785100B7}" destId="{5BE689AB-9FBE-4DAF-8C85-E7E8BF7E4FE4}" srcOrd="14" destOrd="0" presId="urn:microsoft.com/office/officeart/2005/8/layout/chevron1"/>
    <dgm:cxn modelId="{3EB3FAEB-5648-4660-915E-C9DD063B2203}" type="presParOf" srcId="{536339C8-00B8-4AC1-8B03-0CED785100B7}" destId="{5F02F484-0A16-4E79-AD4D-BDB46EE2955D}" srcOrd="15" destOrd="0" presId="urn:microsoft.com/office/officeart/2005/8/layout/chevron1"/>
    <dgm:cxn modelId="{BC4565E7-EA99-491B-B770-E3E6FCA574DC}" type="presParOf" srcId="{536339C8-00B8-4AC1-8B03-0CED785100B7}" destId="{35DC2812-F06C-41BB-97CD-1C155F2E22D9}" srcOrd="16" destOrd="0" presId="urn:microsoft.com/office/officeart/2005/8/layout/chevron1"/>
    <dgm:cxn modelId="{FCC6A9CD-7D89-4B29-964A-6C4996138DFC}" type="presParOf" srcId="{536339C8-00B8-4AC1-8B03-0CED785100B7}" destId="{FA054CA0-703D-4013-93F3-A6ED86AC7AC8}" srcOrd="17" destOrd="0" presId="urn:microsoft.com/office/officeart/2005/8/layout/chevron1"/>
    <dgm:cxn modelId="{F293DD63-547F-437A-9BDA-FC106063A981}" type="presParOf" srcId="{536339C8-00B8-4AC1-8B03-0CED785100B7}" destId="{C4B948A5-B522-42E4-9EFF-E9FCD084AE02}" srcOrd="18" destOrd="0" presId="urn:microsoft.com/office/officeart/2005/8/layout/chevron1"/>
    <dgm:cxn modelId="{5E94A864-749E-47DE-A2D3-F00FFD499356}" type="presParOf" srcId="{536339C8-00B8-4AC1-8B03-0CED785100B7}" destId="{E345C77E-D1B1-45BC-9661-D56DA1ED55ED}" srcOrd="19" destOrd="0" presId="urn:microsoft.com/office/officeart/2005/8/layout/chevron1"/>
    <dgm:cxn modelId="{96A5ED45-4812-457B-BD23-A5FF3C9E453F}" type="presParOf" srcId="{536339C8-00B8-4AC1-8B03-0CED785100B7}" destId="{BDD13D82-62BB-4A1D-B1DD-C9344D095749}" srcOrd="20" destOrd="0" presId="urn:microsoft.com/office/officeart/2005/8/layout/chevron1"/>
    <dgm:cxn modelId="{B964CA92-21BC-4776-848E-00C9372C06F6}" type="presParOf" srcId="{536339C8-00B8-4AC1-8B03-0CED785100B7}" destId="{F0903D73-7DC4-4BB3-894C-8D2CDDEFB4F3}" srcOrd="21" destOrd="0" presId="urn:microsoft.com/office/officeart/2005/8/layout/chevron1"/>
    <dgm:cxn modelId="{46E9A786-1813-479A-B270-4E16159D446C}" type="presParOf" srcId="{536339C8-00B8-4AC1-8B03-0CED785100B7}" destId="{DA4D1201-60D3-4CAF-ACD0-9585456CC048}" srcOrd="22" destOrd="0" presId="urn:microsoft.com/office/officeart/2005/8/layout/chevron1"/>
    <dgm:cxn modelId="{21256D14-A5D8-4B3A-8E38-AF2FF6196CB1}" type="presParOf" srcId="{536339C8-00B8-4AC1-8B03-0CED785100B7}" destId="{E252BFBE-F762-48F1-A05B-B4EB48869540}" srcOrd="23" destOrd="0" presId="urn:microsoft.com/office/officeart/2005/8/layout/chevron1"/>
    <dgm:cxn modelId="{D2632DBD-A15F-490E-8BC8-EED5BA4D7B58}" type="presParOf" srcId="{536339C8-00B8-4AC1-8B03-0CED785100B7}" destId="{82C26527-ADF8-4D43-A4C4-0BA78204CB7D}" srcOrd="2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467EEE83-CBE8-438D-87F2-050BFD5D5FA7}" type="doc">
      <dgm:prSet loTypeId="urn:microsoft.com/office/officeart/2005/8/layout/chevron1" loCatId="process" qsTypeId="urn:microsoft.com/office/officeart/2005/8/quickstyle/3d3" qsCatId="3D" csTypeId="urn:microsoft.com/office/officeart/2005/8/colors/accent0_2" csCatId="mainScheme" phldr="1"/>
      <dgm:spPr/>
      <dgm:t>
        <a:bodyPr/>
        <a:lstStyle/>
        <a:p>
          <a:endParaRPr lang="en-US"/>
        </a:p>
      </dgm:t>
    </dgm:pt>
    <dgm:pt modelId="{0FFEF3A8-3EE2-4D3F-B0F2-181CB99BBCAA}">
      <dgm:prSet phldrT="[Text]"/>
      <dgm:spPr>
        <a:solidFill>
          <a:schemeClr val="bg1"/>
        </a:solidFill>
      </dgm:spPr>
      <dgm:t>
        <a:bodyPr/>
        <a:lstStyle/>
        <a:p>
          <a:r>
            <a:rPr lang="en-US" b="1" dirty="0" smtClean="0"/>
            <a:t>1880</a:t>
          </a:r>
          <a:endParaRPr lang="en-US" b="1" dirty="0"/>
        </a:p>
      </dgm:t>
    </dgm:pt>
    <dgm:pt modelId="{1802CAB5-88DC-4C3F-96A5-7C461B6153A3}" type="parTrans" cxnId="{8EF0AAF5-4E51-45CB-B077-BED902C345D6}">
      <dgm:prSet/>
      <dgm:spPr/>
      <dgm:t>
        <a:bodyPr/>
        <a:lstStyle/>
        <a:p>
          <a:endParaRPr lang="en-US"/>
        </a:p>
      </dgm:t>
    </dgm:pt>
    <dgm:pt modelId="{384D8C61-2031-48D5-90E5-D035698276F8}" type="sibTrans" cxnId="{8EF0AAF5-4E51-45CB-B077-BED902C345D6}">
      <dgm:prSet/>
      <dgm:spPr/>
      <dgm:t>
        <a:bodyPr/>
        <a:lstStyle/>
        <a:p>
          <a:endParaRPr lang="en-US"/>
        </a:p>
      </dgm:t>
    </dgm:pt>
    <dgm:pt modelId="{BD9C71CD-4688-4DC9-8A3F-31DDCDAE732F}">
      <dgm:prSet phldrT="[Text]"/>
      <dgm:spPr>
        <a:solidFill>
          <a:schemeClr val="bg1"/>
        </a:solidFill>
      </dgm:spPr>
      <dgm:t>
        <a:bodyPr/>
        <a:lstStyle/>
        <a:p>
          <a:r>
            <a:rPr lang="en-US" b="1" dirty="0" smtClean="0"/>
            <a:t>1890</a:t>
          </a:r>
          <a:endParaRPr lang="en-US" b="1" dirty="0"/>
        </a:p>
      </dgm:t>
    </dgm:pt>
    <dgm:pt modelId="{7BB26C19-BC98-4F39-BCCD-F85BCE6ED75D}" type="parTrans" cxnId="{3E56E0B5-0DF1-44C2-A027-AE11F3CB7D4D}">
      <dgm:prSet/>
      <dgm:spPr/>
      <dgm:t>
        <a:bodyPr/>
        <a:lstStyle/>
        <a:p>
          <a:endParaRPr lang="en-US"/>
        </a:p>
      </dgm:t>
    </dgm:pt>
    <dgm:pt modelId="{358AA4F4-B537-4FED-B46F-3BD785F2385F}" type="sibTrans" cxnId="{3E56E0B5-0DF1-44C2-A027-AE11F3CB7D4D}">
      <dgm:prSet/>
      <dgm:spPr/>
      <dgm:t>
        <a:bodyPr/>
        <a:lstStyle/>
        <a:p>
          <a:endParaRPr lang="en-US"/>
        </a:p>
      </dgm:t>
    </dgm:pt>
    <dgm:pt modelId="{692E6598-5546-424C-9BDD-6BEE08C9B9AC}">
      <dgm:prSet phldrT="[Text]"/>
      <dgm:spPr>
        <a:solidFill>
          <a:schemeClr val="bg1"/>
        </a:solidFill>
      </dgm:spPr>
      <dgm:t>
        <a:bodyPr/>
        <a:lstStyle/>
        <a:p>
          <a:r>
            <a:rPr lang="en-US" b="1" dirty="0" smtClean="0"/>
            <a:t>1960</a:t>
          </a:r>
          <a:endParaRPr lang="en-US" b="1" dirty="0"/>
        </a:p>
      </dgm:t>
    </dgm:pt>
    <dgm:pt modelId="{F7237244-B886-41C9-850C-CCE588AA61FA}" type="parTrans" cxnId="{AB6F56B3-5B31-4C09-BE0A-E4FA25F73A23}">
      <dgm:prSet/>
      <dgm:spPr/>
      <dgm:t>
        <a:bodyPr/>
        <a:lstStyle/>
        <a:p>
          <a:endParaRPr lang="en-US"/>
        </a:p>
      </dgm:t>
    </dgm:pt>
    <dgm:pt modelId="{D7A4D25C-8296-436F-9D47-468A5970FCCF}" type="sibTrans" cxnId="{AB6F56B3-5B31-4C09-BE0A-E4FA25F73A23}">
      <dgm:prSet/>
      <dgm:spPr/>
      <dgm:t>
        <a:bodyPr/>
        <a:lstStyle/>
        <a:p>
          <a:endParaRPr lang="en-US"/>
        </a:p>
      </dgm:t>
    </dgm:pt>
    <dgm:pt modelId="{521D49F7-CDC1-4831-9EA2-58B7581E6E3B}">
      <dgm:prSet/>
      <dgm:spPr>
        <a:solidFill>
          <a:schemeClr val="bg1"/>
        </a:solidFill>
      </dgm:spPr>
      <dgm:t>
        <a:bodyPr/>
        <a:lstStyle/>
        <a:p>
          <a:r>
            <a:rPr lang="en-US" b="1" dirty="0" smtClean="0"/>
            <a:t>1900</a:t>
          </a:r>
          <a:endParaRPr lang="en-US" b="1" dirty="0"/>
        </a:p>
      </dgm:t>
    </dgm:pt>
    <dgm:pt modelId="{BAA2A5F6-9B89-4AC6-A3ED-859FCDA26ED6}" type="parTrans" cxnId="{F73D1AA3-9F95-4EDE-AD54-EDB7131A00E4}">
      <dgm:prSet/>
      <dgm:spPr/>
      <dgm:t>
        <a:bodyPr/>
        <a:lstStyle/>
        <a:p>
          <a:endParaRPr lang="en-US"/>
        </a:p>
      </dgm:t>
    </dgm:pt>
    <dgm:pt modelId="{FFD43D59-1817-47DD-83CE-18FFBED38568}" type="sibTrans" cxnId="{F73D1AA3-9F95-4EDE-AD54-EDB7131A00E4}">
      <dgm:prSet/>
      <dgm:spPr/>
      <dgm:t>
        <a:bodyPr/>
        <a:lstStyle/>
        <a:p>
          <a:endParaRPr lang="en-US"/>
        </a:p>
      </dgm:t>
    </dgm:pt>
    <dgm:pt modelId="{D908DBC1-C181-465F-9095-6C583086FD84}">
      <dgm:prSet/>
      <dgm:spPr>
        <a:solidFill>
          <a:schemeClr val="bg1"/>
        </a:solidFill>
      </dgm:spPr>
      <dgm:t>
        <a:bodyPr/>
        <a:lstStyle/>
        <a:p>
          <a:r>
            <a:rPr lang="en-US" b="1" dirty="0" smtClean="0"/>
            <a:t>1910</a:t>
          </a:r>
          <a:endParaRPr lang="en-US" b="1" dirty="0"/>
        </a:p>
      </dgm:t>
    </dgm:pt>
    <dgm:pt modelId="{6F6084A1-1E59-4A28-BAF7-2E91B54C5193}" type="parTrans" cxnId="{A0175A92-3874-4BFC-950A-FA16C0D1A0D9}">
      <dgm:prSet/>
      <dgm:spPr/>
      <dgm:t>
        <a:bodyPr/>
        <a:lstStyle/>
        <a:p>
          <a:endParaRPr lang="en-US"/>
        </a:p>
      </dgm:t>
    </dgm:pt>
    <dgm:pt modelId="{99949E26-2EE4-4D7E-9377-06F403A37A61}" type="sibTrans" cxnId="{A0175A92-3874-4BFC-950A-FA16C0D1A0D9}">
      <dgm:prSet/>
      <dgm:spPr/>
      <dgm:t>
        <a:bodyPr/>
        <a:lstStyle/>
        <a:p>
          <a:endParaRPr lang="en-US"/>
        </a:p>
      </dgm:t>
    </dgm:pt>
    <dgm:pt modelId="{B13BACD1-9C48-47DA-BFC6-B3F6A6DDE168}">
      <dgm:prSet/>
      <dgm:spPr>
        <a:solidFill>
          <a:schemeClr val="bg1"/>
        </a:solidFill>
      </dgm:spPr>
      <dgm:t>
        <a:bodyPr/>
        <a:lstStyle/>
        <a:p>
          <a:r>
            <a:rPr lang="en-US" b="1" dirty="0" smtClean="0"/>
            <a:t>1920</a:t>
          </a:r>
          <a:endParaRPr lang="en-US" b="1" dirty="0"/>
        </a:p>
      </dgm:t>
    </dgm:pt>
    <dgm:pt modelId="{D2066493-CBA8-43E9-AABE-62C3F796F847}" type="parTrans" cxnId="{DEF31889-C255-40EF-9519-804F8CF52309}">
      <dgm:prSet/>
      <dgm:spPr/>
      <dgm:t>
        <a:bodyPr/>
        <a:lstStyle/>
        <a:p>
          <a:endParaRPr lang="en-US"/>
        </a:p>
      </dgm:t>
    </dgm:pt>
    <dgm:pt modelId="{390F610F-B180-4169-8D5D-47D91938D2FA}" type="sibTrans" cxnId="{DEF31889-C255-40EF-9519-804F8CF52309}">
      <dgm:prSet/>
      <dgm:spPr/>
      <dgm:t>
        <a:bodyPr/>
        <a:lstStyle/>
        <a:p>
          <a:endParaRPr lang="en-US"/>
        </a:p>
      </dgm:t>
    </dgm:pt>
    <dgm:pt modelId="{37D0F60A-539D-4999-8891-99515BCCACEC}">
      <dgm:prSet/>
      <dgm:spPr>
        <a:solidFill>
          <a:schemeClr val="bg1"/>
        </a:solidFill>
      </dgm:spPr>
      <dgm:t>
        <a:bodyPr/>
        <a:lstStyle/>
        <a:p>
          <a:r>
            <a:rPr lang="en-US" b="1" dirty="0" smtClean="0"/>
            <a:t>1930</a:t>
          </a:r>
          <a:endParaRPr lang="en-US" b="1" dirty="0"/>
        </a:p>
      </dgm:t>
    </dgm:pt>
    <dgm:pt modelId="{0BD5238C-9E49-41B8-8496-C405B44EFDF1}" type="parTrans" cxnId="{3519C750-5C02-4BE2-8AF9-E99CA1CDAD71}">
      <dgm:prSet/>
      <dgm:spPr/>
      <dgm:t>
        <a:bodyPr/>
        <a:lstStyle/>
        <a:p>
          <a:endParaRPr lang="en-US"/>
        </a:p>
      </dgm:t>
    </dgm:pt>
    <dgm:pt modelId="{B83B72A1-245A-423B-B006-58FB33D1258E}" type="sibTrans" cxnId="{3519C750-5C02-4BE2-8AF9-E99CA1CDAD71}">
      <dgm:prSet/>
      <dgm:spPr/>
      <dgm:t>
        <a:bodyPr/>
        <a:lstStyle/>
        <a:p>
          <a:endParaRPr lang="en-US"/>
        </a:p>
      </dgm:t>
    </dgm:pt>
    <dgm:pt modelId="{9649284B-7B99-4472-8023-DE66FE3E1EC2}">
      <dgm:prSet/>
      <dgm:spPr>
        <a:solidFill>
          <a:schemeClr val="bg1"/>
        </a:solidFill>
      </dgm:spPr>
      <dgm:t>
        <a:bodyPr/>
        <a:lstStyle/>
        <a:p>
          <a:r>
            <a:rPr lang="en-US" b="1" dirty="0" smtClean="0"/>
            <a:t>1940</a:t>
          </a:r>
          <a:endParaRPr lang="en-US" b="1" dirty="0"/>
        </a:p>
      </dgm:t>
    </dgm:pt>
    <dgm:pt modelId="{5A630BEF-8999-46EB-AF44-03C66BC9D05F}" type="parTrans" cxnId="{DC372E40-15AA-4F82-A7BA-A9FD403044FF}">
      <dgm:prSet/>
      <dgm:spPr/>
      <dgm:t>
        <a:bodyPr/>
        <a:lstStyle/>
        <a:p>
          <a:endParaRPr lang="en-US"/>
        </a:p>
      </dgm:t>
    </dgm:pt>
    <dgm:pt modelId="{C774B2D0-D2C0-4969-88C8-504C92E6B02E}" type="sibTrans" cxnId="{DC372E40-15AA-4F82-A7BA-A9FD403044FF}">
      <dgm:prSet/>
      <dgm:spPr/>
      <dgm:t>
        <a:bodyPr/>
        <a:lstStyle/>
        <a:p>
          <a:endParaRPr lang="en-US"/>
        </a:p>
      </dgm:t>
    </dgm:pt>
    <dgm:pt modelId="{28D38480-8551-4AD9-81E6-926F4A2ADD44}">
      <dgm:prSet/>
      <dgm:spPr>
        <a:solidFill>
          <a:schemeClr val="bg1"/>
        </a:solidFill>
      </dgm:spPr>
      <dgm:t>
        <a:bodyPr/>
        <a:lstStyle/>
        <a:p>
          <a:r>
            <a:rPr lang="en-US" b="1" dirty="0" smtClean="0"/>
            <a:t>1950</a:t>
          </a:r>
          <a:endParaRPr lang="en-US" b="1" dirty="0"/>
        </a:p>
      </dgm:t>
    </dgm:pt>
    <dgm:pt modelId="{C0B789AA-713E-4534-9670-F600D15FFF2A}" type="parTrans" cxnId="{B9A35F02-4B7B-4646-8B41-9FCE00FC07AA}">
      <dgm:prSet/>
      <dgm:spPr/>
      <dgm:t>
        <a:bodyPr/>
        <a:lstStyle/>
        <a:p>
          <a:endParaRPr lang="en-US"/>
        </a:p>
      </dgm:t>
    </dgm:pt>
    <dgm:pt modelId="{8D15749D-32EE-4FFA-BA77-94D657D51480}" type="sibTrans" cxnId="{B9A35F02-4B7B-4646-8B41-9FCE00FC07AA}">
      <dgm:prSet/>
      <dgm:spPr/>
      <dgm:t>
        <a:bodyPr/>
        <a:lstStyle/>
        <a:p>
          <a:endParaRPr lang="en-US"/>
        </a:p>
      </dgm:t>
    </dgm:pt>
    <dgm:pt modelId="{383E6FDA-F16D-4DC1-BA89-6214EBF62B28}">
      <dgm:prSet/>
      <dgm:spPr>
        <a:solidFill>
          <a:schemeClr val="bg1"/>
        </a:solidFill>
      </dgm:spPr>
      <dgm:t>
        <a:bodyPr/>
        <a:lstStyle/>
        <a:p>
          <a:r>
            <a:rPr lang="en-US" b="1" dirty="0" smtClean="0"/>
            <a:t>1970</a:t>
          </a:r>
          <a:endParaRPr lang="en-US" b="1" dirty="0"/>
        </a:p>
      </dgm:t>
    </dgm:pt>
    <dgm:pt modelId="{A485BF7A-EE09-4E55-A14C-414275DC6F5E}" type="parTrans" cxnId="{2C0CBDC1-0F3E-4ECD-BE98-30A056B8A80A}">
      <dgm:prSet/>
      <dgm:spPr/>
      <dgm:t>
        <a:bodyPr/>
        <a:lstStyle/>
        <a:p>
          <a:endParaRPr lang="en-US"/>
        </a:p>
      </dgm:t>
    </dgm:pt>
    <dgm:pt modelId="{E2F4EB33-F0AA-4290-89EE-2C5063D521F1}" type="sibTrans" cxnId="{2C0CBDC1-0F3E-4ECD-BE98-30A056B8A80A}">
      <dgm:prSet/>
      <dgm:spPr/>
      <dgm:t>
        <a:bodyPr/>
        <a:lstStyle/>
        <a:p>
          <a:endParaRPr lang="en-US"/>
        </a:p>
      </dgm:t>
    </dgm:pt>
    <dgm:pt modelId="{36ACC8A3-79EA-4B68-9EC6-6F79DA82A815}">
      <dgm:prSet/>
      <dgm:spPr>
        <a:solidFill>
          <a:schemeClr val="bg1"/>
        </a:solidFill>
      </dgm:spPr>
      <dgm:t>
        <a:bodyPr/>
        <a:lstStyle/>
        <a:p>
          <a:r>
            <a:rPr lang="en-US" b="1" dirty="0" smtClean="0"/>
            <a:t>1980</a:t>
          </a:r>
          <a:endParaRPr lang="en-US" b="1" dirty="0"/>
        </a:p>
      </dgm:t>
    </dgm:pt>
    <dgm:pt modelId="{F451A5E3-91B3-49FD-9B14-5727AF76E6E3}" type="parTrans" cxnId="{7C5106B2-3EB1-4C4C-8F48-82083452AFC1}">
      <dgm:prSet/>
      <dgm:spPr/>
      <dgm:t>
        <a:bodyPr/>
        <a:lstStyle/>
        <a:p>
          <a:endParaRPr lang="en-US"/>
        </a:p>
      </dgm:t>
    </dgm:pt>
    <dgm:pt modelId="{1E716F74-15EB-4DB5-9778-8C47F22450CD}" type="sibTrans" cxnId="{7C5106B2-3EB1-4C4C-8F48-82083452AFC1}">
      <dgm:prSet/>
      <dgm:spPr/>
      <dgm:t>
        <a:bodyPr/>
        <a:lstStyle/>
        <a:p>
          <a:endParaRPr lang="en-US"/>
        </a:p>
      </dgm:t>
    </dgm:pt>
    <dgm:pt modelId="{A58AC033-4F87-4578-8695-8FE9AF3E6EE3}">
      <dgm:prSet/>
      <dgm:spPr>
        <a:solidFill>
          <a:srgbClr val="FFFF00"/>
        </a:solidFill>
      </dgm:spPr>
      <dgm:t>
        <a:bodyPr/>
        <a:lstStyle/>
        <a:p>
          <a:r>
            <a:rPr lang="en-US" b="1" dirty="0" smtClean="0"/>
            <a:t>1990</a:t>
          </a:r>
          <a:endParaRPr lang="en-US" b="1" dirty="0"/>
        </a:p>
      </dgm:t>
    </dgm:pt>
    <dgm:pt modelId="{9E8455E8-89B3-4085-B8BE-0061DFE77625}" type="parTrans" cxnId="{F2C78262-4BB4-4334-9221-44FF2FC8E9A8}">
      <dgm:prSet/>
      <dgm:spPr/>
      <dgm:t>
        <a:bodyPr/>
        <a:lstStyle/>
        <a:p>
          <a:endParaRPr lang="en-US"/>
        </a:p>
      </dgm:t>
    </dgm:pt>
    <dgm:pt modelId="{CB734DC7-056F-4654-8229-2EABD2DB0192}" type="sibTrans" cxnId="{F2C78262-4BB4-4334-9221-44FF2FC8E9A8}">
      <dgm:prSet/>
      <dgm:spPr/>
      <dgm:t>
        <a:bodyPr/>
        <a:lstStyle/>
        <a:p>
          <a:endParaRPr lang="en-US"/>
        </a:p>
      </dgm:t>
    </dgm:pt>
    <dgm:pt modelId="{6272488B-385D-4863-B568-31C09776848D}">
      <dgm:prSet/>
      <dgm:spPr/>
      <dgm:t>
        <a:bodyPr/>
        <a:lstStyle/>
        <a:p>
          <a:r>
            <a:rPr lang="en-US" b="1" dirty="0" smtClean="0"/>
            <a:t>2000</a:t>
          </a:r>
          <a:endParaRPr lang="en-US" b="1" dirty="0"/>
        </a:p>
      </dgm:t>
    </dgm:pt>
    <dgm:pt modelId="{6F305793-2AAD-448A-A260-A7AE85F88917}" type="parTrans" cxnId="{40C2F12D-4643-41AB-9D58-D87A92C94937}">
      <dgm:prSet/>
      <dgm:spPr/>
      <dgm:t>
        <a:bodyPr/>
        <a:lstStyle/>
        <a:p>
          <a:endParaRPr lang="en-US"/>
        </a:p>
      </dgm:t>
    </dgm:pt>
    <dgm:pt modelId="{F12764A9-7ED7-4FE1-982D-AFEC42DF9E5A}" type="sibTrans" cxnId="{40C2F12D-4643-41AB-9D58-D87A92C94937}">
      <dgm:prSet/>
      <dgm:spPr/>
      <dgm:t>
        <a:bodyPr/>
        <a:lstStyle/>
        <a:p>
          <a:endParaRPr lang="en-US"/>
        </a:p>
      </dgm:t>
    </dgm:pt>
    <dgm:pt modelId="{536339C8-00B8-4AC1-8B03-0CED785100B7}" type="pres">
      <dgm:prSet presAssocID="{467EEE83-CBE8-438D-87F2-050BFD5D5FA7}" presName="Name0" presStyleCnt="0">
        <dgm:presLayoutVars>
          <dgm:dir/>
          <dgm:animLvl val="lvl"/>
          <dgm:resizeHandles val="exact"/>
        </dgm:presLayoutVars>
      </dgm:prSet>
      <dgm:spPr/>
      <dgm:t>
        <a:bodyPr/>
        <a:lstStyle/>
        <a:p>
          <a:endParaRPr lang="en-US"/>
        </a:p>
      </dgm:t>
    </dgm:pt>
    <dgm:pt modelId="{F365D2A6-5BA5-4C34-A7CA-258558EE6832}" type="pres">
      <dgm:prSet presAssocID="{0FFEF3A8-3EE2-4D3F-B0F2-181CB99BBCAA}" presName="parTxOnly" presStyleLbl="node1" presStyleIdx="0" presStyleCnt="13" custAng="5400000" custScaleY="126646" custLinFactY="-339109" custLinFactNeighborX="3881" custLinFactNeighborY="-400000">
        <dgm:presLayoutVars>
          <dgm:chMax val="0"/>
          <dgm:chPref val="0"/>
          <dgm:bulletEnabled val="1"/>
        </dgm:presLayoutVars>
      </dgm:prSet>
      <dgm:spPr/>
      <dgm:t>
        <a:bodyPr/>
        <a:lstStyle/>
        <a:p>
          <a:endParaRPr lang="en-US"/>
        </a:p>
      </dgm:t>
    </dgm:pt>
    <dgm:pt modelId="{FF5109CE-04F2-4265-A946-54A8337DC369}" type="pres">
      <dgm:prSet presAssocID="{384D8C61-2031-48D5-90E5-D035698276F8}" presName="parTxOnlySpace" presStyleCnt="0"/>
      <dgm:spPr/>
    </dgm:pt>
    <dgm:pt modelId="{C74B6854-93B6-4071-9BEF-1222682C043D}" type="pres">
      <dgm:prSet presAssocID="{BD9C71CD-4688-4DC9-8A3F-31DDCDAE732F}" presName="parTxOnly" presStyleLbl="node1" presStyleIdx="1" presStyleCnt="13" custAng="5400000" custScaleY="126646" custLinFactX="-79612" custLinFactY="-200000" custLinFactNeighborX="-100000" custLinFactNeighborY="-285788">
        <dgm:presLayoutVars>
          <dgm:chMax val="0"/>
          <dgm:chPref val="0"/>
          <dgm:bulletEnabled val="1"/>
        </dgm:presLayoutVars>
      </dgm:prSet>
      <dgm:spPr/>
      <dgm:t>
        <a:bodyPr/>
        <a:lstStyle/>
        <a:p>
          <a:endParaRPr lang="en-US"/>
        </a:p>
      </dgm:t>
    </dgm:pt>
    <dgm:pt modelId="{D95DE067-F163-4DCF-AA9F-1DF4B8E294FF}" type="pres">
      <dgm:prSet presAssocID="{358AA4F4-B537-4FED-B46F-3BD785F2385F}" presName="parTxOnlySpace" presStyleCnt="0"/>
      <dgm:spPr/>
    </dgm:pt>
    <dgm:pt modelId="{D70FA405-8EAD-4767-AC22-91FBC7982BDB}" type="pres">
      <dgm:prSet presAssocID="{521D49F7-CDC1-4831-9EA2-58B7581E6E3B}" presName="parTxOnly" presStyleLbl="node1" presStyleIdx="2" presStyleCnt="13" custAng="5400000" custScaleY="126646" custLinFactX="-159612" custLinFactY="-100000" custLinFactNeighborX="-200000" custLinFactNeighborY="-132467">
        <dgm:presLayoutVars>
          <dgm:chMax val="0"/>
          <dgm:chPref val="0"/>
          <dgm:bulletEnabled val="1"/>
        </dgm:presLayoutVars>
      </dgm:prSet>
      <dgm:spPr/>
      <dgm:t>
        <a:bodyPr/>
        <a:lstStyle/>
        <a:p>
          <a:endParaRPr lang="en-US"/>
        </a:p>
      </dgm:t>
    </dgm:pt>
    <dgm:pt modelId="{C0F3A40F-4AF3-4DF8-AB35-4B48814B2032}" type="pres">
      <dgm:prSet presAssocID="{FFD43D59-1817-47DD-83CE-18FFBED38568}" presName="parTxOnlySpace" presStyleCnt="0"/>
      <dgm:spPr/>
    </dgm:pt>
    <dgm:pt modelId="{1AF7528E-4062-4D19-954F-6E1E45F5E236}" type="pres">
      <dgm:prSet presAssocID="{D908DBC1-C181-465F-9095-6C583086FD84}" presName="parTxOnly" presStyleLbl="node1" presStyleIdx="3" presStyleCnt="13" custAng="5400000" custScaleY="126646" custLinFactX="-239606" custLinFactNeighborX="-300000" custLinFactNeighborY="20853">
        <dgm:presLayoutVars>
          <dgm:chMax val="0"/>
          <dgm:chPref val="0"/>
          <dgm:bulletEnabled val="1"/>
        </dgm:presLayoutVars>
      </dgm:prSet>
      <dgm:spPr/>
      <dgm:t>
        <a:bodyPr/>
        <a:lstStyle/>
        <a:p>
          <a:endParaRPr lang="en-US"/>
        </a:p>
      </dgm:t>
    </dgm:pt>
    <dgm:pt modelId="{AF7DD5FF-B17E-4A40-89DB-9449471B59B5}" type="pres">
      <dgm:prSet presAssocID="{99949E26-2EE4-4D7E-9377-06F403A37A61}" presName="parTxOnlySpace" presStyleCnt="0"/>
      <dgm:spPr/>
    </dgm:pt>
    <dgm:pt modelId="{CF8722A6-1E7A-4413-A6EC-63161DA21280}" type="pres">
      <dgm:prSet presAssocID="{B13BACD1-9C48-47DA-BFC6-B3F6A6DDE168}" presName="parTxOnly" presStyleLbl="node1" presStyleIdx="4" presStyleCnt="13" custAng="5400000" custScaleY="126646" custLinFactX="-319612" custLinFactY="100000" custLinFactNeighborX="-400000" custLinFactNeighborY="199506">
        <dgm:presLayoutVars>
          <dgm:chMax val="0"/>
          <dgm:chPref val="0"/>
          <dgm:bulletEnabled val="1"/>
        </dgm:presLayoutVars>
      </dgm:prSet>
      <dgm:spPr/>
      <dgm:t>
        <a:bodyPr/>
        <a:lstStyle/>
        <a:p>
          <a:endParaRPr lang="en-US"/>
        </a:p>
      </dgm:t>
    </dgm:pt>
    <dgm:pt modelId="{48923792-7EE7-4804-B35C-B060D0E71352}" type="pres">
      <dgm:prSet presAssocID="{390F610F-B180-4169-8D5D-47D91938D2FA}" presName="parTxOnlySpace" presStyleCnt="0"/>
      <dgm:spPr/>
    </dgm:pt>
    <dgm:pt modelId="{A3775D5D-4B7B-49D1-A268-C93035410619}" type="pres">
      <dgm:prSet presAssocID="{37D0F60A-539D-4999-8891-99515BCCACEC}" presName="parTxOnly" presStyleLbl="node1" presStyleIdx="5" presStyleCnt="13" custAng="5400000" custScaleY="126646" custLinFactX="-400000" custLinFactY="278159" custLinFactNeighborX="-496118" custLinFactNeighborY="300000">
        <dgm:presLayoutVars>
          <dgm:chMax val="0"/>
          <dgm:chPref val="0"/>
          <dgm:bulletEnabled val="1"/>
        </dgm:presLayoutVars>
      </dgm:prSet>
      <dgm:spPr/>
      <dgm:t>
        <a:bodyPr/>
        <a:lstStyle/>
        <a:p>
          <a:endParaRPr lang="en-US"/>
        </a:p>
      </dgm:t>
    </dgm:pt>
    <dgm:pt modelId="{1C4466AE-5E69-4FCE-B88A-A6493EBD83E9}" type="pres">
      <dgm:prSet presAssocID="{B83B72A1-245A-423B-B006-58FB33D1258E}" presName="parTxOnlySpace" presStyleCnt="0"/>
      <dgm:spPr/>
    </dgm:pt>
    <dgm:pt modelId="{B14D1092-504E-49CB-90E1-B59A83DA1301}" type="pres">
      <dgm:prSet presAssocID="{9649284B-7B99-4472-8023-DE66FE3E1EC2}" presName="parTxOnly" presStyleLbl="node1" presStyleIdx="6" presStyleCnt="13" custScaleY="126646" custLinFactX="-423751" custLinFactY="376149" custLinFactNeighborX="-500000" custLinFactNeighborY="400000">
        <dgm:presLayoutVars>
          <dgm:chMax val="0"/>
          <dgm:chPref val="0"/>
          <dgm:bulletEnabled val="1"/>
        </dgm:presLayoutVars>
      </dgm:prSet>
      <dgm:spPr/>
      <dgm:t>
        <a:bodyPr/>
        <a:lstStyle/>
        <a:p>
          <a:endParaRPr lang="en-US"/>
        </a:p>
      </dgm:t>
    </dgm:pt>
    <dgm:pt modelId="{7CFF11BC-8502-47A0-AF3B-552C1599EE56}" type="pres">
      <dgm:prSet presAssocID="{C774B2D0-D2C0-4969-88C8-504C92E6B02E}" presName="parTxOnlySpace" presStyleCnt="0"/>
      <dgm:spPr/>
    </dgm:pt>
    <dgm:pt modelId="{5BE689AB-9FBE-4DAF-8C85-E7E8BF7E4FE4}" type="pres">
      <dgm:prSet presAssocID="{28D38480-8551-4AD9-81E6-926F4A2ADD44}" presName="parTxOnly" presStyleLbl="node1" presStyleIdx="7" presStyleCnt="13" custScaleY="126646" custLinFactX="-411753" custLinFactY="376149" custLinFactNeighborX="-500000" custLinFactNeighborY="400000">
        <dgm:presLayoutVars>
          <dgm:chMax val="0"/>
          <dgm:chPref val="0"/>
          <dgm:bulletEnabled val="1"/>
        </dgm:presLayoutVars>
      </dgm:prSet>
      <dgm:spPr/>
      <dgm:t>
        <a:bodyPr/>
        <a:lstStyle/>
        <a:p>
          <a:endParaRPr lang="en-US"/>
        </a:p>
      </dgm:t>
    </dgm:pt>
    <dgm:pt modelId="{5F02F484-0A16-4E79-AD4D-BDB46EE2955D}" type="pres">
      <dgm:prSet presAssocID="{8D15749D-32EE-4FFA-BA77-94D657D51480}" presName="parTxOnlySpace" presStyleCnt="0"/>
      <dgm:spPr/>
    </dgm:pt>
    <dgm:pt modelId="{35DC2812-F06C-41BB-97CD-1C155F2E22D9}" type="pres">
      <dgm:prSet presAssocID="{692E6598-5546-424C-9BDD-6BEE08C9B9AC}" presName="parTxOnly" presStyleLbl="node1" presStyleIdx="8" presStyleCnt="13" custScaleY="126646" custLinFactX="-401753" custLinFactY="369803" custLinFactNeighborX="-500000" custLinFactNeighborY="400000">
        <dgm:presLayoutVars>
          <dgm:chMax val="0"/>
          <dgm:chPref val="0"/>
          <dgm:bulletEnabled val="1"/>
        </dgm:presLayoutVars>
      </dgm:prSet>
      <dgm:spPr/>
      <dgm:t>
        <a:bodyPr/>
        <a:lstStyle/>
        <a:p>
          <a:endParaRPr lang="en-US"/>
        </a:p>
      </dgm:t>
    </dgm:pt>
    <dgm:pt modelId="{FA054CA0-703D-4013-93F3-A6ED86AC7AC8}" type="pres">
      <dgm:prSet presAssocID="{D7A4D25C-8296-436F-9D47-468A5970FCCF}" presName="parTxOnlySpace" presStyleCnt="0"/>
      <dgm:spPr/>
    </dgm:pt>
    <dgm:pt modelId="{C4B948A5-B522-42E4-9EFF-E9FCD084AE02}" type="pres">
      <dgm:prSet presAssocID="{383E6FDA-F16D-4DC1-BA89-6214EBF62B28}" presName="parTxOnly" presStyleLbl="node1" presStyleIdx="9" presStyleCnt="13" custScaleY="126646" custLinFactX="-400000" custLinFactY="369803" custLinFactNeighborX="-404248" custLinFactNeighborY="400000">
        <dgm:presLayoutVars>
          <dgm:chMax val="0"/>
          <dgm:chPref val="0"/>
          <dgm:bulletEnabled val="1"/>
        </dgm:presLayoutVars>
      </dgm:prSet>
      <dgm:spPr/>
      <dgm:t>
        <a:bodyPr/>
        <a:lstStyle/>
        <a:p>
          <a:endParaRPr lang="en-US"/>
        </a:p>
      </dgm:t>
    </dgm:pt>
    <dgm:pt modelId="{E345C77E-D1B1-45BC-9661-D56DA1ED55ED}" type="pres">
      <dgm:prSet presAssocID="{E2F4EB33-F0AA-4290-89EE-2C5063D521F1}" presName="parTxOnlySpace" presStyleCnt="0"/>
      <dgm:spPr/>
    </dgm:pt>
    <dgm:pt modelId="{BDD13D82-62BB-4A1D-B1DD-C9344D095749}" type="pres">
      <dgm:prSet presAssocID="{36ACC8A3-79EA-4B68-9EC6-6F79DA82A815}" presName="parTxOnly" presStyleLbl="node1" presStyleIdx="10" presStyleCnt="13" custScaleY="126646" custLinFactX="-389096" custLinFactY="369817" custLinFactNeighborX="-400000" custLinFactNeighborY="400000">
        <dgm:presLayoutVars>
          <dgm:chMax val="0"/>
          <dgm:chPref val="0"/>
          <dgm:bulletEnabled val="1"/>
        </dgm:presLayoutVars>
      </dgm:prSet>
      <dgm:spPr/>
      <dgm:t>
        <a:bodyPr/>
        <a:lstStyle/>
        <a:p>
          <a:endParaRPr lang="en-US"/>
        </a:p>
      </dgm:t>
    </dgm:pt>
    <dgm:pt modelId="{F0903D73-7DC4-4BB3-894C-8D2CDDEFB4F3}" type="pres">
      <dgm:prSet presAssocID="{1E716F74-15EB-4DB5-9778-8C47F22450CD}" presName="parTxOnlySpace" presStyleCnt="0"/>
      <dgm:spPr/>
    </dgm:pt>
    <dgm:pt modelId="{DA4D1201-60D3-4CAF-ACD0-9585456CC048}" type="pres">
      <dgm:prSet presAssocID="{A58AC033-4F87-4578-8695-8FE9AF3E6EE3}" presName="parTxOnly" presStyleLbl="node1" presStyleIdx="11" presStyleCnt="13" custScaleY="126646" custLinFactX="-376440" custLinFactY="369803" custLinFactNeighborX="-400000" custLinFactNeighborY="400000">
        <dgm:presLayoutVars>
          <dgm:chMax val="0"/>
          <dgm:chPref val="0"/>
          <dgm:bulletEnabled val="1"/>
        </dgm:presLayoutVars>
      </dgm:prSet>
      <dgm:spPr/>
      <dgm:t>
        <a:bodyPr/>
        <a:lstStyle/>
        <a:p>
          <a:endParaRPr lang="en-US"/>
        </a:p>
      </dgm:t>
    </dgm:pt>
    <dgm:pt modelId="{E252BFBE-F762-48F1-A05B-B4EB48869540}" type="pres">
      <dgm:prSet presAssocID="{CB734DC7-056F-4654-8229-2EABD2DB0192}" presName="parTxOnlySpace" presStyleCnt="0"/>
      <dgm:spPr/>
    </dgm:pt>
    <dgm:pt modelId="{82C26527-ADF8-4D43-A4C4-0BA78204CB7D}" type="pres">
      <dgm:prSet presAssocID="{6272488B-385D-4863-B568-31C09776848D}" presName="parTxOnly" presStyleLbl="node1" presStyleIdx="12" presStyleCnt="13" custScaleY="126646" custLinFactX="-356307" custLinFactY="369803" custLinFactNeighborX="-400000" custLinFactNeighborY="400000">
        <dgm:presLayoutVars>
          <dgm:chMax val="0"/>
          <dgm:chPref val="0"/>
          <dgm:bulletEnabled val="1"/>
        </dgm:presLayoutVars>
      </dgm:prSet>
      <dgm:spPr/>
      <dgm:t>
        <a:bodyPr/>
        <a:lstStyle/>
        <a:p>
          <a:endParaRPr lang="en-US"/>
        </a:p>
      </dgm:t>
    </dgm:pt>
  </dgm:ptLst>
  <dgm:cxnLst>
    <dgm:cxn modelId="{3519C750-5C02-4BE2-8AF9-E99CA1CDAD71}" srcId="{467EEE83-CBE8-438D-87F2-050BFD5D5FA7}" destId="{37D0F60A-539D-4999-8891-99515BCCACEC}" srcOrd="5" destOrd="0" parTransId="{0BD5238C-9E49-41B8-8496-C405B44EFDF1}" sibTransId="{B83B72A1-245A-423B-B006-58FB33D1258E}"/>
    <dgm:cxn modelId="{DC6F56B2-3B7B-4B8F-9C1A-632CCF901B59}" type="presOf" srcId="{BD9C71CD-4688-4DC9-8A3F-31DDCDAE732F}" destId="{C74B6854-93B6-4071-9BEF-1222682C043D}" srcOrd="0" destOrd="0" presId="urn:microsoft.com/office/officeart/2005/8/layout/chevron1"/>
    <dgm:cxn modelId="{724717D1-4B22-4A46-BC74-D529E3F73946}" type="presOf" srcId="{B13BACD1-9C48-47DA-BFC6-B3F6A6DDE168}" destId="{CF8722A6-1E7A-4413-A6EC-63161DA21280}" srcOrd="0" destOrd="0" presId="urn:microsoft.com/office/officeart/2005/8/layout/chevron1"/>
    <dgm:cxn modelId="{40C2F12D-4643-41AB-9D58-D87A92C94937}" srcId="{467EEE83-CBE8-438D-87F2-050BFD5D5FA7}" destId="{6272488B-385D-4863-B568-31C09776848D}" srcOrd="12" destOrd="0" parTransId="{6F305793-2AAD-448A-A260-A7AE85F88917}" sibTransId="{F12764A9-7ED7-4FE1-982D-AFEC42DF9E5A}"/>
    <dgm:cxn modelId="{DEF31889-C255-40EF-9519-804F8CF52309}" srcId="{467EEE83-CBE8-438D-87F2-050BFD5D5FA7}" destId="{B13BACD1-9C48-47DA-BFC6-B3F6A6DDE168}" srcOrd="4" destOrd="0" parTransId="{D2066493-CBA8-43E9-AABE-62C3F796F847}" sibTransId="{390F610F-B180-4169-8D5D-47D91938D2FA}"/>
    <dgm:cxn modelId="{A47875E4-D86A-4E64-9BAC-47B57FDF1F9C}" type="presOf" srcId="{36ACC8A3-79EA-4B68-9EC6-6F79DA82A815}" destId="{BDD13D82-62BB-4A1D-B1DD-C9344D095749}" srcOrd="0" destOrd="0" presId="urn:microsoft.com/office/officeart/2005/8/layout/chevron1"/>
    <dgm:cxn modelId="{BE17D39F-011C-4469-9EFC-43379F8B692A}" type="presOf" srcId="{A58AC033-4F87-4578-8695-8FE9AF3E6EE3}" destId="{DA4D1201-60D3-4CAF-ACD0-9585456CC048}" srcOrd="0" destOrd="0" presId="urn:microsoft.com/office/officeart/2005/8/layout/chevron1"/>
    <dgm:cxn modelId="{F2C78262-4BB4-4334-9221-44FF2FC8E9A8}" srcId="{467EEE83-CBE8-438D-87F2-050BFD5D5FA7}" destId="{A58AC033-4F87-4578-8695-8FE9AF3E6EE3}" srcOrd="11" destOrd="0" parTransId="{9E8455E8-89B3-4085-B8BE-0061DFE77625}" sibTransId="{CB734DC7-056F-4654-8229-2EABD2DB0192}"/>
    <dgm:cxn modelId="{A0175A92-3874-4BFC-950A-FA16C0D1A0D9}" srcId="{467EEE83-CBE8-438D-87F2-050BFD5D5FA7}" destId="{D908DBC1-C181-465F-9095-6C583086FD84}" srcOrd="3" destOrd="0" parTransId="{6F6084A1-1E59-4A28-BAF7-2E91B54C5193}" sibTransId="{99949E26-2EE4-4D7E-9377-06F403A37A61}"/>
    <dgm:cxn modelId="{0D8422F6-1B06-4BC0-A530-42A8C61FACDB}" type="presOf" srcId="{383E6FDA-F16D-4DC1-BA89-6214EBF62B28}" destId="{C4B948A5-B522-42E4-9EFF-E9FCD084AE02}" srcOrd="0" destOrd="0" presId="urn:microsoft.com/office/officeart/2005/8/layout/chevron1"/>
    <dgm:cxn modelId="{F73D1AA3-9F95-4EDE-AD54-EDB7131A00E4}" srcId="{467EEE83-CBE8-438D-87F2-050BFD5D5FA7}" destId="{521D49F7-CDC1-4831-9EA2-58B7581E6E3B}" srcOrd="2" destOrd="0" parTransId="{BAA2A5F6-9B89-4AC6-A3ED-859FCDA26ED6}" sibTransId="{FFD43D59-1817-47DD-83CE-18FFBED38568}"/>
    <dgm:cxn modelId="{CA421279-5598-4305-A41A-90043ED9EB31}" type="presOf" srcId="{692E6598-5546-424C-9BDD-6BEE08C9B9AC}" destId="{35DC2812-F06C-41BB-97CD-1C155F2E22D9}" srcOrd="0" destOrd="0" presId="urn:microsoft.com/office/officeart/2005/8/layout/chevron1"/>
    <dgm:cxn modelId="{4A7D1B60-03A7-47F6-920C-7D2C9449D005}" type="presOf" srcId="{9649284B-7B99-4472-8023-DE66FE3E1EC2}" destId="{B14D1092-504E-49CB-90E1-B59A83DA1301}" srcOrd="0" destOrd="0" presId="urn:microsoft.com/office/officeart/2005/8/layout/chevron1"/>
    <dgm:cxn modelId="{D4522A1C-0BF4-49F5-83FE-26EC59351DF8}" type="presOf" srcId="{6272488B-385D-4863-B568-31C09776848D}" destId="{82C26527-ADF8-4D43-A4C4-0BA78204CB7D}" srcOrd="0" destOrd="0" presId="urn:microsoft.com/office/officeart/2005/8/layout/chevron1"/>
    <dgm:cxn modelId="{3E56E0B5-0DF1-44C2-A027-AE11F3CB7D4D}" srcId="{467EEE83-CBE8-438D-87F2-050BFD5D5FA7}" destId="{BD9C71CD-4688-4DC9-8A3F-31DDCDAE732F}" srcOrd="1" destOrd="0" parTransId="{7BB26C19-BC98-4F39-BCCD-F85BCE6ED75D}" sibTransId="{358AA4F4-B537-4FED-B46F-3BD785F2385F}"/>
    <dgm:cxn modelId="{8EF0AAF5-4E51-45CB-B077-BED902C345D6}" srcId="{467EEE83-CBE8-438D-87F2-050BFD5D5FA7}" destId="{0FFEF3A8-3EE2-4D3F-B0F2-181CB99BBCAA}" srcOrd="0" destOrd="0" parTransId="{1802CAB5-88DC-4C3F-96A5-7C461B6153A3}" sibTransId="{384D8C61-2031-48D5-90E5-D035698276F8}"/>
    <dgm:cxn modelId="{B9A35F02-4B7B-4646-8B41-9FCE00FC07AA}" srcId="{467EEE83-CBE8-438D-87F2-050BFD5D5FA7}" destId="{28D38480-8551-4AD9-81E6-926F4A2ADD44}" srcOrd="7" destOrd="0" parTransId="{C0B789AA-713E-4534-9670-F600D15FFF2A}" sibTransId="{8D15749D-32EE-4FFA-BA77-94D657D51480}"/>
    <dgm:cxn modelId="{2DA59B49-A463-474D-B309-BC336EE348C8}" type="presOf" srcId="{28D38480-8551-4AD9-81E6-926F4A2ADD44}" destId="{5BE689AB-9FBE-4DAF-8C85-E7E8BF7E4FE4}" srcOrd="0" destOrd="0" presId="urn:microsoft.com/office/officeart/2005/8/layout/chevron1"/>
    <dgm:cxn modelId="{2C0CBDC1-0F3E-4ECD-BE98-30A056B8A80A}" srcId="{467EEE83-CBE8-438D-87F2-050BFD5D5FA7}" destId="{383E6FDA-F16D-4DC1-BA89-6214EBF62B28}" srcOrd="9" destOrd="0" parTransId="{A485BF7A-EE09-4E55-A14C-414275DC6F5E}" sibTransId="{E2F4EB33-F0AA-4290-89EE-2C5063D521F1}"/>
    <dgm:cxn modelId="{DCCBB26F-C870-451E-B0BA-819722619BBA}" type="presOf" srcId="{0FFEF3A8-3EE2-4D3F-B0F2-181CB99BBCAA}" destId="{F365D2A6-5BA5-4C34-A7CA-258558EE6832}" srcOrd="0" destOrd="0" presId="urn:microsoft.com/office/officeart/2005/8/layout/chevron1"/>
    <dgm:cxn modelId="{08DD5C94-F579-4DE6-A761-CF1ED8492E3F}" type="presOf" srcId="{37D0F60A-539D-4999-8891-99515BCCACEC}" destId="{A3775D5D-4B7B-49D1-A268-C93035410619}" srcOrd="0" destOrd="0" presId="urn:microsoft.com/office/officeart/2005/8/layout/chevron1"/>
    <dgm:cxn modelId="{DC372E40-15AA-4F82-A7BA-A9FD403044FF}" srcId="{467EEE83-CBE8-438D-87F2-050BFD5D5FA7}" destId="{9649284B-7B99-4472-8023-DE66FE3E1EC2}" srcOrd="6" destOrd="0" parTransId="{5A630BEF-8999-46EB-AF44-03C66BC9D05F}" sibTransId="{C774B2D0-D2C0-4969-88C8-504C92E6B02E}"/>
    <dgm:cxn modelId="{C307CE21-DD7D-4885-A65C-F2511DC6FDD7}" type="presOf" srcId="{467EEE83-CBE8-438D-87F2-050BFD5D5FA7}" destId="{536339C8-00B8-4AC1-8B03-0CED785100B7}" srcOrd="0" destOrd="0" presId="urn:microsoft.com/office/officeart/2005/8/layout/chevron1"/>
    <dgm:cxn modelId="{7C5106B2-3EB1-4C4C-8F48-82083452AFC1}" srcId="{467EEE83-CBE8-438D-87F2-050BFD5D5FA7}" destId="{36ACC8A3-79EA-4B68-9EC6-6F79DA82A815}" srcOrd="10" destOrd="0" parTransId="{F451A5E3-91B3-49FD-9B14-5727AF76E6E3}" sibTransId="{1E716F74-15EB-4DB5-9778-8C47F22450CD}"/>
    <dgm:cxn modelId="{FD4489A6-F684-4B8C-BC62-157A94ABA747}" type="presOf" srcId="{D908DBC1-C181-465F-9095-6C583086FD84}" destId="{1AF7528E-4062-4D19-954F-6E1E45F5E236}" srcOrd="0" destOrd="0" presId="urn:microsoft.com/office/officeart/2005/8/layout/chevron1"/>
    <dgm:cxn modelId="{A9C96791-FB9C-4634-9359-0B996FA4856C}" type="presOf" srcId="{521D49F7-CDC1-4831-9EA2-58B7581E6E3B}" destId="{D70FA405-8EAD-4767-AC22-91FBC7982BDB}" srcOrd="0" destOrd="0" presId="urn:microsoft.com/office/officeart/2005/8/layout/chevron1"/>
    <dgm:cxn modelId="{AB6F56B3-5B31-4C09-BE0A-E4FA25F73A23}" srcId="{467EEE83-CBE8-438D-87F2-050BFD5D5FA7}" destId="{692E6598-5546-424C-9BDD-6BEE08C9B9AC}" srcOrd="8" destOrd="0" parTransId="{F7237244-B886-41C9-850C-CCE588AA61FA}" sibTransId="{D7A4D25C-8296-436F-9D47-468A5970FCCF}"/>
    <dgm:cxn modelId="{24CC1EC2-B76C-4918-9ABC-D2308ED94554}" type="presParOf" srcId="{536339C8-00B8-4AC1-8B03-0CED785100B7}" destId="{F365D2A6-5BA5-4C34-A7CA-258558EE6832}" srcOrd="0" destOrd="0" presId="urn:microsoft.com/office/officeart/2005/8/layout/chevron1"/>
    <dgm:cxn modelId="{B73083BD-555E-498C-BE51-925EA96545FB}" type="presParOf" srcId="{536339C8-00B8-4AC1-8B03-0CED785100B7}" destId="{FF5109CE-04F2-4265-A946-54A8337DC369}" srcOrd="1" destOrd="0" presId="urn:microsoft.com/office/officeart/2005/8/layout/chevron1"/>
    <dgm:cxn modelId="{60E28A97-7259-4CFF-A48C-A1F18926EC09}" type="presParOf" srcId="{536339C8-00B8-4AC1-8B03-0CED785100B7}" destId="{C74B6854-93B6-4071-9BEF-1222682C043D}" srcOrd="2" destOrd="0" presId="urn:microsoft.com/office/officeart/2005/8/layout/chevron1"/>
    <dgm:cxn modelId="{E5DFE568-DB9B-4998-BF7D-D57FD84DF4B0}" type="presParOf" srcId="{536339C8-00B8-4AC1-8B03-0CED785100B7}" destId="{D95DE067-F163-4DCF-AA9F-1DF4B8E294FF}" srcOrd="3" destOrd="0" presId="urn:microsoft.com/office/officeart/2005/8/layout/chevron1"/>
    <dgm:cxn modelId="{9063367F-FC70-4E53-BF04-8F94E6D89501}" type="presParOf" srcId="{536339C8-00B8-4AC1-8B03-0CED785100B7}" destId="{D70FA405-8EAD-4767-AC22-91FBC7982BDB}" srcOrd="4" destOrd="0" presId="urn:microsoft.com/office/officeart/2005/8/layout/chevron1"/>
    <dgm:cxn modelId="{38265694-D86D-499F-9A3E-E57D8D247E30}" type="presParOf" srcId="{536339C8-00B8-4AC1-8B03-0CED785100B7}" destId="{C0F3A40F-4AF3-4DF8-AB35-4B48814B2032}" srcOrd="5" destOrd="0" presId="urn:microsoft.com/office/officeart/2005/8/layout/chevron1"/>
    <dgm:cxn modelId="{86B3D560-B32E-4159-AAC2-1F1845955D6B}" type="presParOf" srcId="{536339C8-00B8-4AC1-8B03-0CED785100B7}" destId="{1AF7528E-4062-4D19-954F-6E1E45F5E236}" srcOrd="6" destOrd="0" presId="urn:microsoft.com/office/officeart/2005/8/layout/chevron1"/>
    <dgm:cxn modelId="{0BFE7457-1188-4BE8-A8A9-35F8FA5A7C5B}" type="presParOf" srcId="{536339C8-00B8-4AC1-8B03-0CED785100B7}" destId="{AF7DD5FF-B17E-4A40-89DB-9449471B59B5}" srcOrd="7" destOrd="0" presId="urn:microsoft.com/office/officeart/2005/8/layout/chevron1"/>
    <dgm:cxn modelId="{17FFC579-5543-4922-B381-6718432D7F04}" type="presParOf" srcId="{536339C8-00B8-4AC1-8B03-0CED785100B7}" destId="{CF8722A6-1E7A-4413-A6EC-63161DA21280}" srcOrd="8" destOrd="0" presId="urn:microsoft.com/office/officeart/2005/8/layout/chevron1"/>
    <dgm:cxn modelId="{F473A318-EE41-41EE-B4B1-91F40A978F41}" type="presParOf" srcId="{536339C8-00B8-4AC1-8B03-0CED785100B7}" destId="{48923792-7EE7-4804-B35C-B060D0E71352}" srcOrd="9" destOrd="0" presId="urn:microsoft.com/office/officeart/2005/8/layout/chevron1"/>
    <dgm:cxn modelId="{19ABB537-9120-494E-A957-7581AC24A526}" type="presParOf" srcId="{536339C8-00B8-4AC1-8B03-0CED785100B7}" destId="{A3775D5D-4B7B-49D1-A268-C93035410619}" srcOrd="10" destOrd="0" presId="urn:microsoft.com/office/officeart/2005/8/layout/chevron1"/>
    <dgm:cxn modelId="{065CF804-5747-4CE5-B071-2E7B753C7C68}" type="presParOf" srcId="{536339C8-00B8-4AC1-8B03-0CED785100B7}" destId="{1C4466AE-5E69-4FCE-B88A-A6493EBD83E9}" srcOrd="11" destOrd="0" presId="urn:microsoft.com/office/officeart/2005/8/layout/chevron1"/>
    <dgm:cxn modelId="{8FFAAE7F-868D-49F7-8A66-BB09DB1F1009}" type="presParOf" srcId="{536339C8-00B8-4AC1-8B03-0CED785100B7}" destId="{B14D1092-504E-49CB-90E1-B59A83DA1301}" srcOrd="12" destOrd="0" presId="urn:microsoft.com/office/officeart/2005/8/layout/chevron1"/>
    <dgm:cxn modelId="{51ED8881-6CCA-44F3-BE27-E646A297FD0C}" type="presParOf" srcId="{536339C8-00B8-4AC1-8B03-0CED785100B7}" destId="{7CFF11BC-8502-47A0-AF3B-552C1599EE56}" srcOrd="13" destOrd="0" presId="urn:microsoft.com/office/officeart/2005/8/layout/chevron1"/>
    <dgm:cxn modelId="{9C07FD60-1E0A-46D5-AFA8-262558A9985B}" type="presParOf" srcId="{536339C8-00B8-4AC1-8B03-0CED785100B7}" destId="{5BE689AB-9FBE-4DAF-8C85-E7E8BF7E4FE4}" srcOrd="14" destOrd="0" presId="urn:microsoft.com/office/officeart/2005/8/layout/chevron1"/>
    <dgm:cxn modelId="{380D543C-C9E6-4F9C-B24A-F6EFB5A760B9}" type="presParOf" srcId="{536339C8-00B8-4AC1-8B03-0CED785100B7}" destId="{5F02F484-0A16-4E79-AD4D-BDB46EE2955D}" srcOrd="15" destOrd="0" presId="urn:microsoft.com/office/officeart/2005/8/layout/chevron1"/>
    <dgm:cxn modelId="{25178D68-5C21-47CD-8782-665B5F10C9FA}" type="presParOf" srcId="{536339C8-00B8-4AC1-8B03-0CED785100B7}" destId="{35DC2812-F06C-41BB-97CD-1C155F2E22D9}" srcOrd="16" destOrd="0" presId="urn:microsoft.com/office/officeart/2005/8/layout/chevron1"/>
    <dgm:cxn modelId="{A7EC77B1-FD80-4732-A212-3809C91B64EC}" type="presParOf" srcId="{536339C8-00B8-4AC1-8B03-0CED785100B7}" destId="{FA054CA0-703D-4013-93F3-A6ED86AC7AC8}" srcOrd="17" destOrd="0" presId="urn:microsoft.com/office/officeart/2005/8/layout/chevron1"/>
    <dgm:cxn modelId="{31BFDB0B-7A5A-4D26-9B05-1690289C2DBA}" type="presParOf" srcId="{536339C8-00B8-4AC1-8B03-0CED785100B7}" destId="{C4B948A5-B522-42E4-9EFF-E9FCD084AE02}" srcOrd="18" destOrd="0" presId="urn:microsoft.com/office/officeart/2005/8/layout/chevron1"/>
    <dgm:cxn modelId="{16130FCD-4120-4805-9046-DEE3714C2742}" type="presParOf" srcId="{536339C8-00B8-4AC1-8B03-0CED785100B7}" destId="{E345C77E-D1B1-45BC-9661-D56DA1ED55ED}" srcOrd="19" destOrd="0" presId="urn:microsoft.com/office/officeart/2005/8/layout/chevron1"/>
    <dgm:cxn modelId="{0FC141FC-9701-4969-B522-1558076ECF15}" type="presParOf" srcId="{536339C8-00B8-4AC1-8B03-0CED785100B7}" destId="{BDD13D82-62BB-4A1D-B1DD-C9344D095749}" srcOrd="20" destOrd="0" presId="urn:microsoft.com/office/officeart/2005/8/layout/chevron1"/>
    <dgm:cxn modelId="{8DBA297B-8B75-41D1-B13B-EED37E2FE032}" type="presParOf" srcId="{536339C8-00B8-4AC1-8B03-0CED785100B7}" destId="{F0903D73-7DC4-4BB3-894C-8D2CDDEFB4F3}" srcOrd="21" destOrd="0" presId="urn:microsoft.com/office/officeart/2005/8/layout/chevron1"/>
    <dgm:cxn modelId="{5979E260-DA7E-474B-AFDA-9E8292399E8A}" type="presParOf" srcId="{536339C8-00B8-4AC1-8B03-0CED785100B7}" destId="{DA4D1201-60D3-4CAF-ACD0-9585456CC048}" srcOrd="22" destOrd="0" presId="urn:microsoft.com/office/officeart/2005/8/layout/chevron1"/>
    <dgm:cxn modelId="{AD5C1673-3717-4A77-B559-BB1396792A57}" type="presParOf" srcId="{536339C8-00B8-4AC1-8B03-0CED785100B7}" destId="{E252BFBE-F762-48F1-A05B-B4EB48869540}" srcOrd="23" destOrd="0" presId="urn:microsoft.com/office/officeart/2005/8/layout/chevron1"/>
    <dgm:cxn modelId="{7AE3B962-BD72-4EA0-A327-539AFF3FD8FE}" type="presParOf" srcId="{536339C8-00B8-4AC1-8B03-0CED785100B7}" destId="{82C26527-ADF8-4D43-A4C4-0BA78204CB7D}" srcOrd="2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467EEE83-CBE8-438D-87F2-050BFD5D5FA7}" type="doc">
      <dgm:prSet loTypeId="urn:microsoft.com/office/officeart/2005/8/layout/chevron1" loCatId="process" qsTypeId="urn:microsoft.com/office/officeart/2005/8/quickstyle/3d3" qsCatId="3D" csTypeId="urn:microsoft.com/office/officeart/2005/8/colors/accent0_2" csCatId="mainScheme" phldr="1"/>
      <dgm:spPr/>
      <dgm:t>
        <a:bodyPr/>
        <a:lstStyle/>
        <a:p>
          <a:endParaRPr lang="en-US"/>
        </a:p>
      </dgm:t>
    </dgm:pt>
    <dgm:pt modelId="{0FFEF3A8-3EE2-4D3F-B0F2-181CB99BBCAA}">
      <dgm:prSet phldrT="[Text]"/>
      <dgm:spPr>
        <a:solidFill>
          <a:schemeClr val="bg1"/>
        </a:solidFill>
      </dgm:spPr>
      <dgm:t>
        <a:bodyPr/>
        <a:lstStyle/>
        <a:p>
          <a:r>
            <a:rPr lang="en-US" b="1" dirty="0" smtClean="0"/>
            <a:t>1880</a:t>
          </a:r>
          <a:endParaRPr lang="en-US" b="1" dirty="0"/>
        </a:p>
      </dgm:t>
    </dgm:pt>
    <dgm:pt modelId="{1802CAB5-88DC-4C3F-96A5-7C461B6153A3}" type="parTrans" cxnId="{8EF0AAF5-4E51-45CB-B077-BED902C345D6}">
      <dgm:prSet/>
      <dgm:spPr/>
      <dgm:t>
        <a:bodyPr/>
        <a:lstStyle/>
        <a:p>
          <a:endParaRPr lang="en-US"/>
        </a:p>
      </dgm:t>
    </dgm:pt>
    <dgm:pt modelId="{384D8C61-2031-48D5-90E5-D035698276F8}" type="sibTrans" cxnId="{8EF0AAF5-4E51-45CB-B077-BED902C345D6}">
      <dgm:prSet/>
      <dgm:spPr/>
      <dgm:t>
        <a:bodyPr/>
        <a:lstStyle/>
        <a:p>
          <a:endParaRPr lang="en-US"/>
        </a:p>
      </dgm:t>
    </dgm:pt>
    <dgm:pt modelId="{BD9C71CD-4688-4DC9-8A3F-31DDCDAE732F}">
      <dgm:prSet phldrT="[Text]"/>
      <dgm:spPr>
        <a:solidFill>
          <a:schemeClr val="bg1"/>
        </a:solidFill>
      </dgm:spPr>
      <dgm:t>
        <a:bodyPr/>
        <a:lstStyle/>
        <a:p>
          <a:r>
            <a:rPr lang="en-US" b="1" dirty="0" smtClean="0"/>
            <a:t>1890</a:t>
          </a:r>
          <a:endParaRPr lang="en-US" b="1" dirty="0"/>
        </a:p>
      </dgm:t>
    </dgm:pt>
    <dgm:pt modelId="{7BB26C19-BC98-4F39-BCCD-F85BCE6ED75D}" type="parTrans" cxnId="{3E56E0B5-0DF1-44C2-A027-AE11F3CB7D4D}">
      <dgm:prSet/>
      <dgm:spPr/>
      <dgm:t>
        <a:bodyPr/>
        <a:lstStyle/>
        <a:p>
          <a:endParaRPr lang="en-US"/>
        </a:p>
      </dgm:t>
    </dgm:pt>
    <dgm:pt modelId="{358AA4F4-B537-4FED-B46F-3BD785F2385F}" type="sibTrans" cxnId="{3E56E0B5-0DF1-44C2-A027-AE11F3CB7D4D}">
      <dgm:prSet/>
      <dgm:spPr/>
      <dgm:t>
        <a:bodyPr/>
        <a:lstStyle/>
        <a:p>
          <a:endParaRPr lang="en-US"/>
        </a:p>
      </dgm:t>
    </dgm:pt>
    <dgm:pt modelId="{692E6598-5546-424C-9BDD-6BEE08C9B9AC}">
      <dgm:prSet phldrT="[Text]"/>
      <dgm:spPr>
        <a:solidFill>
          <a:schemeClr val="bg1"/>
        </a:solidFill>
      </dgm:spPr>
      <dgm:t>
        <a:bodyPr/>
        <a:lstStyle/>
        <a:p>
          <a:r>
            <a:rPr lang="en-US" b="1" dirty="0" smtClean="0"/>
            <a:t>1960</a:t>
          </a:r>
          <a:endParaRPr lang="en-US" b="1" dirty="0"/>
        </a:p>
      </dgm:t>
    </dgm:pt>
    <dgm:pt modelId="{F7237244-B886-41C9-850C-CCE588AA61FA}" type="parTrans" cxnId="{AB6F56B3-5B31-4C09-BE0A-E4FA25F73A23}">
      <dgm:prSet/>
      <dgm:spPr/>
      <dgm:t>
        <a:bodyPr/>
        <a:lstStyle/>
        <a:p>
          <a:endParaRPr lang="en-US"/>
        </a:p>
      </dgm:t>
    </dgm:pt>
    <dgm:pt modelId="{D7A4D25C-8296-436F-9D47-468A5970FCCF}" type="sibTrans" cxnId="{AB6F56B3-5B31-4C09-BE0A-E4FA25F73A23}">
      <dgm:prSet/>
      <dgm:spPr/>
      <dgm:t>
        <a:bodyPr/>
        <a:lstStyle/>
        <a:p>
          <a:endParaRPr lang="en-US"/>
        </a:p>
      </dgm:t>
    </dgm:pt>
    <dgm:pt modelId="{521D49F7-CDC1-4831-9EA2-58B7581E6E3B}">
      <dgm:prSet/>
      <dgm:spPr>
        <a:solidFill>
          <a:schemeClr val="bg1"/>
        </a:solidFill>
      </dgm:spPr>
      <dgm:t>
        <a:bodyPr/>
        <a:lstStyle/>
        <a:p>
          <a:r>
            <a:rPr lang="en-US" b="1" dirty="0" smtClean="0"/>
            <a:t>1900</a:t>
          </a:r>
          <a:endParaRPr lang="en-US" b="1" dirty="0"/>
        </a:p>
      </dgm:t>
    </dgm:pt>
    <dgm:pt modelId="{BAA2A5F6-9B89-4AC6-A3ED-859FCDA26ED6}" type="parTrans" cxnId="{F73D1AA3-9F95-4EDE-AD54-EDB7131A00E4}">
      <dgm:prSet/>
      <dgm:spPr/>
      <dgm:t>
        <a:bodyPr/>
        <a:lstStyle/>
        <a:p>
          <a:endParaRPr lang="en-US"/>
        </a:p>
      </dgm:t>
    </dgm:pt>
    <dgm:pt modelId="{FFD43D59-1817-47DD-83CE-18FFBED38568}" type="sibTrans" cxnId="{F73D1AA3-9F95-4EDE-AD54-EDB7131A00E4}">
      <dgm:prSet/>
      <dgm:spPr/>
      <dgm:t>
        <a:bodyPr/>
        <a:lstStyle/>
        <a:p>
          <a:endParaRPr lang="en-US"/>
        </a:p>
      </dgm:t>
    </dgm:pt>
    <dgm:pt modelId="{D908DBC1-C181-465F-9095-6C583086FD84}">
      <dgm:prSet/>
      <dgm:spPr>
        <a:solidFill>
          <a:schemeClr val="bg1"/>
        </a:solidFill>
      </dgm:spPr>
      <dgm:t>
        <a:bodyPr/>
        <a:lstStyle/>
        <a:p>
          <a:r>
            <a:rPr lang="en-US" b="1" dirty="0" smtClean="0"/>
            <a:t>1910</a:t>
          </a:r>
          <a:endParaRPr lang="en-US" b="1" dirty="0"/>
        </a:p>
      </dgm:t>
    </dgm:pt>
    <dgm:pt modelId="{6F6084A1-1E59-4A28-BAF7-2E91B54C5193}" type="parTrans" cxnId="{A0175A92-3874-4BFC-950A-FA16C0D1A0D9}">
      <dgm:prSet/>
      <dgm:spPr/>
      <dgm:t>
        <a:bodyPr/>
        <a:lstStyle/>
        <a:p>
          <a:endParaRPr lang="en-US"/>
        </a:p>
      </dgm:t>
    </dgm:pt>
    <dgm:pt modelId="{99949E26-2EE4-4D7E-9377-06F403A37A61}" type="sibTrans" cxnId="{A0175A92-3874-4BFC-950A-FA16C0D1A0D9}">
      <dgm:prSet/>
      <dgm:spPr/>
      <dgm:t>
        <a:bodyPr/>
        <a:lstStyle/>
        <a:p>
          <a:endParaRPr lang="en-US"/>
        </a:p>
      </dgm:t>
    </dgm:pt>
    <dgm:pt modelId="{B13BACD1-9C48-47DA-BFC6-B3F6A6DDE168}">
      <dgm:prSet/>
      <dgm:spPr>
        <a:solidFill>
          <a:schemeClr val="bg1"/>
        </a:solidFill>
      </dgm:spPr>
      <dgm:t>
        <a:bodyPr/>
        <a:lstStyle/>
        <a:p>
          <a:r>
            <a:rPr lang="en-US" b="1" dirty="0" smtClean="0"/>
            <a:t>1920</a:t>
          </a:r>
          <a:endParaRPr lang="en-US" b="1" dirty="0"/>
        </a:p>
      </dgm:t>
    </dgm:pt>
    <dgm:pt modelId="{D2066493-CBA8-43E9-AABE-62C3F796F847}" type="parTrans" cxnId="{DEF31889-C255-40EF-9519-804F8CF52309}">
      <dgm:prSet/>
      <dgm:spPr/>
      <dgm:t>
        <a:bodyPr/>
        <a:lstStyle/>
        <a:p>
          <a:endParaRPr lang="en-US"/>
        </a:p>
      </dgm:t>
    </dgm:pt>
    <dgm:pt modelId="{390F610F-B180-4169-8D5D-47D91938D2FA}" type="sibTrans" cxnId="{DEF31889-C255-40EF-9519-804F8CF52309}">
      <dgm:prSet/>
      <dgm:spPr/>
      <dgm:t>
        <a:bodyPr/>
        <a:lstStyle/>
        <a:p>
          <a:endParaRPr lang="en-US"/>
        </a:p>
      </dgm:t>
    </dgm:pt>
    <dgm:pt modelId="{37D0F60A-539D-4999-8891-99515BCCACEC}">
      <dgm:prSet/>
      <dgm:spPr>
        <a:solidFill>
          <a:schemeClr val="bg1"/>
        </a:solidFill>
      </dgm:spPr>
      <dgm:t>
        <a:bodyPr/>
        <a:lstStyle/>
        <a:p>
          <a:r>
            <a:rPr lang="en-US" b="1" dirty="0" smtClean="0"/>
            <a:t>1930</a:t>
          </a:r>
          <a:endParaRPr lang="en-US" b="1" dirty="0"/>
        </a:p>
      </dgm:t>
    </dgm:pt>
    <dgm:pt modelId="{0BD5238C-9E49-41B8-8496-C405B44EFDF1}" type="parTrans" cxnId="{3519C750-5C02-4BE2-8AF9-E99CA1CDAD71}">
      <dgm:prSet/>
      <dgm:spPr/>
      <dgm:t>
        <a:bodyPr/>
        <a:lstStyle/>
        <a:p>
          <a:endParaRPr lang="en-US"/>
        </a:p>
      </dgm:t>
    </dgm:pt>
    <dgm:pt modelId="{B83B72A1-245A-423B-B006-58FB33D1258E}" type="sibTrans" cxnId="{3519C750-5C02-4BE2-8AF9-E99CA1CDAD71}">
      <dgm:prSet/>
      <dgm:spPr/>
      <dgm:t>
        <a:bodyPr/>
        <a:lstStyle/>
        <a:p>
          <a:endParaRPr lang="en-US"/>
        </a:p>
      </dgm:t>
    </dgm:pt>
    <dgm:pt modelId="{9649284B-7B99-4472-8023-DE66FE3E1EC2}">
      <dgm:prSet/>
      <dgm:spPr>
        <a:solidFill>
          <a:schemeClr val="bg1"/>
        </a:solidFill>
      </dgm:spPr>
      <dgm:t>
        <a:bodyPr/>
        <a:lstStyle/>
        <a:p>
          <a:r>
            <a:rPr lang="en-US" b="1" dirty="0" smtClean="0"/>
            <a:t>1940</a:t>
          </a:r>
          <a:endParaRPr lang="en-US" b="1" dirty="0"/>
        </a:p>
      </dgm:t>
    </dgm:pt>
    <dgm:pt modelId="{5A630BEF-8999-46EB-AF44-03C66BC9D05F}" type="parTrans" cxnId="{DC372E40-15AA-4F82-A7BA-A9FD403044FF}">
      <dgm:prSet/>
      <dgm:spPr/>
      <dgm:t>
        <a:bodyPr/>
        <a:lstStyle/>
        <a:p>
          <a:endParaRPr lang="en-US"/>
        </a:p>
      </dgm:t>
    </dgm:pt>
    <dgm:pt modelId="{C774B2D0-D2C0-4969-88C8-504C92E6B02E}" type="sibTrans" cxnId="{DC372E40-15AA-4F82-A7BA-A9FD403044FF}">
      <dgm:prSet/>
      <dgm:spPr/>
      <dgm:t>
        <a:bodyPr/>
        <a:lstStyle/>
        <a:p>
          <a:endParaRPr lang="en-US"/>
        </a:p>
      </dgm:t>
    </dgm:pt>
    <dgm:pt modelId="{28D38480-8551-4AD9-81E6-926F4A2ADD44}">
      <dgm:prSet/>
      <dgm:spPr>
        <a:solidFill>
          <a:schemeClr val="bg1"/>
        </a:solidFill>
      </dgm:spPr>
      <dgm:t>
        <a:bodyPr/>
        <a:lstStyle/>
        <a:p>
          <a:r>
            <a:rPr lang="en-US" b="1" dirty="0" smtClean="0"/>
            <a:t>1950</a:t>
          </a:r>
          <a:endParaRPr lang="en-US" b="1" dirty="0"/>
        </a:p>
      </dgm:t>
    </dgm:pt>
    <dgm:pt modelId="{C0B789AA-713E-4534-9670-F600D15FFF2A}" type="parTrans" cxnId="{B9A35F02-4B7B-4646-8B41-9FCE00FC07AA}">
      <dgm:prSet/>
      <dgm:spPr/>
      <dgm:t>
        <a:bodyPr/>
        <a:lstStyle/>
        <a:p>
          <a:endParaRPr lang="en-US"/>
        </a:p>
      </dgm:t>
    </dgm:pt>
    <dgm:pt modelId="{8D15749D-32EE-4FFA-BA77-94D657D51480}" type="sibTrans" cxnId="{B9A35F02-4B7B-4646-8B41-9FCE00FC07AA}">
      <dgm:prSet/>
      <dgm:spPr/>
      <dgm:t>
        <a:bodyPr/>
        <a:lstStyle/>
        <a:p>
          <a:endParaRPr lang="en-US"/>
        </a:p>
      </dgm:t>
    </dgm:pt>
    <dgm:pt modelId="{383E6FDA-F16D-4DC1-BA89-6214EBF62B28}">
      <dgm:prSet/>
      <dgm:spPr>
        <a:solidFill>
          <a:schemeClr val="bg1"/>
        </a:solidFill>
      </dgm:spPr>
      <dgm:t>
        <a:bodyPr/>
        <a:lstStyle/>
        <a:p>
          <a:r>
            <a:rPr lang="en-US" b="1" dirty="0" smtClean="0"/>
            <a:t>1970</a:t>
          </a:r>
          <a:endParaRPr lang="en-US" b="1" dirty="0"/>
        </a:p>
      </dgm:t>
    </dgm:pt>
    <dgm:pt modelId="{A485BF7A-EE09-4E55-A14C-414275DC6F5E}" type="parTrans" cxnId="{2C0CBDC1-0F3E-4ECD-BE98-30A056B8A80A}">
      <dgm:prSet/>
      <dgm:spPr/>
      <dgm:t>
        <a:bodyPr/>
        <a:lstStyle/>
        <a:p>
          <a:endParaRPr lang="en-US"/>
        </a:p>
      </dgm:t>
    </dgm:pt>
    <dgm:pt modelId="{E2F4EB33-F0AA-4290-89EE-2C5063D521F1}" type="sibTrans" cxnId="{2C0CBDC1-0F3E-4ECD-BE98-30A056B8A80A}">
      <dgm:prSet/>
      <dgm:spPr/>
      <dgm:t>
        <a:bodyPr/>
        <a:lstStyle/>
        <a:p>
          <a:endParaRPr lang="en-US"/>
        </a:p>
      </dgm:t>
    </dgm:pt>
    <dgm:pt modelId="{36ACC8A3-79EA-4B68-9EC6-6F79DA82A815}">
      <dgm:prSet/>
      <dgm:spPr>
        <a:solidFill>
          <a:schemeClr val="bg1"/>
        </a:solidFill>
      </dgm:spPr>
      <dgm:t>
        <a:bodyPr/>
        <a:lstStyle/>
        <a:p>
          <a:r>
            <a:rPr lang="en-US" b="1" dirty="0" smtClean="0"/>
            <a:t>1980</a:t>
          </a:r>
          <a:endParaRPr lang="en-US" b="1" dirty="0"/>
        </a:p>
      </dgm:t>
    </dgm:pt>
    <dgm:pt modelId="{F451A5E3-91B3-49FD-9B14-5727AF76E6E3}" type="parTrans" cxnId="{7C5106B2-3EB1-4C4C-8F48-82083452AFC1}">
      <dgm:prSet/>
      <dgm:spPr/>
      <dgm:t>
        <a:bodyPr/>
        <a:lstStyle/>
        <a:p>
          <a:endParaRPr lang="en-US"/>
        </a:p>
      </dgm:t>
    </dgm:pt>
    <dgm:pt modelId="{1E716F74-15EB-4DB5-9778-8C47F22450CD}" type="sibTrans" cxnId="{7C5106B2-3EB1-4C4C-8F48-82083452AFC1}">
      <dgm:prSet/>
      <dgm:spPr/>
      <dgm:t>
        <a:bodyPr/>
        <a:lstStyle/>
        <a:p>
          <a:endParaRPr lang="en-US"/>
        </a:p>
      </dgm:t>
    </dgm:pt>
    <dgm:pt modelId="{A58AC033-4F87-4578-8695-8FE9AF3E6EE3}">
      <dgm:prSet/>
      <dgm:spPr>
        <a:solidFill>
          <a:srgbClr val="FFFF00"/>
        </a:solidFill>
      </dgm:spPr>
      <dgm:t>
        <a:bodyPr/>
        <a:lstStyle/>
        <a:p>
          <a:r>
            <a:rPr lang="en-US" b="1" dirty="0" smtClean="0"/>
            <a:t>1990</a:t>
          </a:r>
          <a:endParaRPr lang="en-US" b="1" dirty="0"/>
        </a:p>
      </dgm:t>
    </dgm:pt>
    <dgm:pt modelId="{9E8455E8-89B3-4085-B8BE-0061DFE77625}" type="parTrans" cxnId="{F2C78262-4BB4-4334-9221-44FF2FC8E9A8}">
      <dgm:prSet/>
      <dgm:spPr/>
      <dgm:t>
        <a:bodyPr/>
        <a:lstStyle/>
        <a:p>
          <a:endParaRPr lang="en-US"/>
        </a:p>
      </dgm:t>
    </dgm:pt>
    <dgm:pt modelId="{CB734DC7-056F-4654-8229-2EABD2DB0192}" type="sibTrans" cxnId="{F2C78262-4BB4-4334-9221-44FF2FC8E9A8}">
      <dgm:prSet/>
      <dgm:spPr/>
      <dgm:t>
        <a:bodyPr/>
        <a:lstStyle/>
        <a:p>
          <a:endParaRPr lang="en-US"/>
        </a:p>
      </dgm:t>
    </dgm:pt>
    <dgm:pt modelId="{6272488B-385D-4863-B568-31C09776848D}">
      <dgm:prSet/>
      <dgm:spPr/>
      <dgm:t>
        <a:bodyPr/>
        <a:lstStyle/>
        <a:p>
          <a:r>
            <a:rPr lang="en-US" b="1" dirty="0" smtClean="0"/>
            <a:t>2000</a:t>
          </a:r>
          <a:endParaRPr lang="en-US" b="1" dirty="0"/>
        </a:p>
      </dgm:t>
    </dgm:pt>
    <dgm:pt modelId="{6F305793-2AAD-448A-A260-A7AE85F88917}" type="parTrans" cxnId="{40C2F12D-4643-41AB-9D58-D87A92C94937}">
      <dgm:prSet/>
      <dgm:spPr/>
      <dgm:t>
        <a:bodyPr/>
        <a:lstStyle/>
        <a:p>
          <a:endParaRPr lang="en-US"/>
        </a:p>
      </dgm:t>
    </dgm:pt>
    <dgm:pt modelId="{F12764A9-7ED7-4FE1-982D-AFEC42DF9E5A}" type="sibTrans" cxnId="{40C2F12D-4643-41AB-9D58-D87A92C94937}">
      <dgm:prSet/>
      <dgm:spPr/>
      <dgm:t>
        <a:bodyPr/>
        <a:lstStyle/>
        <a:p>
          <a:endParaRPr lang="en-US"/>
        </a:p>
      </dgm:t>
    </dgm:pt>
    <dgm:pt modelId="{536339C8-00B8-4AC1-8B03-0CED785100B7}" type="pres">
      <dgm:prSet presAssocID="{467EEE83-CBE8-438D-87F2-050BFD5D5FA7}" presName="Name0" presStyleCnt="0">
        <dgm:presLayoutVars>
          <dgm:dir/>
          <dgm:animLvl val="lvl"/>
          <dgm:resizeHandles val="exact"/>
        </dgm:presLayoutVars>
      </dgm:prSet>
      <dgm:spPr/>
      <dgm:t>
        <a:bodyPr/>
        <a:lstStyle/>
        <a:p>
          <a:endParaRPr lang="en-US"/>
        </a:p>
      </dgm:t>
    </dgm:pt>
    <dgm:pt modelId="{F365D2A6-5BA5-4C34-A7CA-258558EE6832}" type="pres">
      <dgm:prSet presAssocID="{0FFEF3A8-3EE2-4D3F-B0F2-181CB99BBCAA}" presName="parTxOnly" presStyleLbl="node1" presStyleIdx="0" presStyleCnt="13" custAng="5400000" custScaleY="126646" custLinFactY="-339109" custLinFactNeighborX="3881" custLinFactNeighborY="-400000">
        <dgm:presLayoutVars>
          <dgm:chMax val="0"/>
          <dgm:chPref val="0"/>
          <dgm:bulletEnabled val="1"/>
        </dgm:presLayoutVars>
      </dgm:prSet>
      <dgm:spPr/>
      <dgm:t>
        <a:bodyPr/>
        <a:lstStyle/>
        <a:p>
          <a:endParaRPr lang="en-US"/>
        </a:p>
      </dgm:t>
    </dgm:pt>
    <dgm:pt modelId="{FF5109CE-04F2-4265-A946-54A8337DC369}" type="pres">
      <dgm:prSet presAssocID="{384D8C61-2031-48D5-90E5-D035698276F8}" presName="parTxOnlySpace" presStyleCnt="0"/>
      <dgm:spPr/>
    </dgm:pt>
    <dgm:pt modelId="{C74B6854-93B6-4071-9BEF-1222682C043D}" type="pres">
      <dgm:prSet presAssocID="{BD9C71CD-4688-4DC9-8A3F-31DDCDAE732F}" presName="parTxOnly" presStyleLbl="node1" presStyleIdx="1" presStyleCnt="13" custAng="5400000" custScaleY="126646" custLinFactX="-79612" custLinFactY="-200000" custLinFactNeighborX="-100000" custLinFactNeighborY="-285788">
        <dgm:presLayoutVars>
          <dgm:chMax val="0"/>
          <dgm:chPref val="0"/>
          <dgm:bulletEnabled val="1"/>
        </dgm:presLayoutVars>
      </dgm:prSet>
      <dgm:spPr/>
      <dgm:t>
        <a:bodyPr/>
        <a:lstStyle/>
        <a:p>
          <a:endParaRPr lang="en-US"/>
        </a:p>
      </dgm:t>
    </dgm:pt>
    <dgm:pt modelId="{D95DE067-F163-4DCF-AA9F-1DF4B8E294FF}" type="pres">
      <dgm:prSet presAssocID="{358AA4F4-B537-4FED-B46F-3BD785F2385F}" presName="parTxOnlySpace" presStyleCnt="0"/>
      <dgm:spPr/>
    </dgm:pt>
    <dgm:pt modelId="{D70FA405-8EAD-4767-AC22-91FBC7982BDB}" type="pres">
      <dgm:prSet presAssocID="{521D49F7-CDC1-4831-9EA2-58B7581E6E3B}" presName="parTxOnly" presStyleLbl="node1" presStyleIdx="2" presStyleCnt="13" custAng="5400000" custScaleY="126646" custLinFactX="-159612" custLinFactY="-100000" custLinFactNeighborX="-200000" custLinFactNeighborY="-132467">
        <dgm:presLayoutVars>
          <dgm:chMax val="0"/>
          <dgm:chPref val="0"/>
          <dgm:bulletEnabled val="1"/>
        </dgm:presLayoutVars>
      </dgm:prSet>
      <dgm:spPr/>
      <dgm:t>
        <a:bodyPr/>
        <a:lstStyle/>
        <a:p>
          <a:endParaRPr lang="en-US"/>
        </a:p>
      </dgm:t>
    </dgm:pt>
    <dgm:pt modelId="{C0F3A40F-4AF3-4DF8-AB35-4B48814B2032}" type="pres">
      <dgm:prSet presAssocID="{FFD43D59-1817-47DD-83CE-18FFBED38568}" presName="parTxOnlySpace" presStyleCnt="0"/>
      <dgm:spPr/>
    </dgm:pt>
    <dgm:pt modelId="{1AF7528E-4062-4D19-954F-6E1E45F5E236}" type="pres">
      <dgm:prSet presAssocID="{D908DBC1-C181-465F-9095-6C583086FD84}" presName="parTxOnly" presStyleLbl="node1" presStyleIdx="3" presStyleCnt="13" custAng="5400000" custScaleY="126646" custLinFactX="-239606" custLinFactNeighborX="-300000" custLinFactNeighborY="20853">
        <dgm:presLayoutVars>
          <dgm:chMax val="0"/>
          <dgm:chPref val="0"/>
          <dgm:bulletEnabled val="1"/>
        </dgm:presLayoutVars>
      </dgm:prSet>
      <dgm:spPr/>
      <dgm:t>
        <a:bodyPr/>
        <a:lstStyle/>
        <a:p>
          <a:endParaRPr lang="en-US"/>
        </a:p>
      </dgm:t>
    </dgm:pt>
    <dgm:pt modelId="{AF7DD5FF-B17E-4A40-89DB-9449471B59B5}" type="pres">
      <dgm:prSet presAssocID="{99949E26-2EE4-4D7E-9377-06F403A37A61}" presName="parTxOnlySpace" presStyleCnt="0"/>
      <dgm:spPr/>
    </dgm:pt>
    <dgm:pt modelId="{CF8722A6-1E7A-4413-A6EC-63161DA21280}" type="pres">
      <dgm:prSet presAssocID="{B13BACD1-9C48-47DA-BFC6-B3F6A6DDE168}" presName="parTxOnly" presStyleLbl="node1" presStyleIdx="4" presStyleCnt="13" custAng="5400000" custScaleY="126646" custLinFactX="-319612" custLinFactY="100000" custLinFactNeighborX="-400000" custLinFactNeighborY="199506">
        <dgm:presLayoutVars>
          <dgm:chMax val="0"/>
          <dgm:chPref val="0"/>
          <dgm:bulletEnabled val="1"/>
        </dgm:presLayoutVars>
      </dgm:prSet>
      <dgm:spPr/>
      <dgm:t>
        <a:bodyPr/>
        <a:lstStyle/>
        <a:p>
          <a:endParaRPr lang="en-US"/>
        </a:p>
      </dgm:t>
    </dgm:pt>
    <dgm:pt modelId="{48923792-7EE7-4804-B35C-B060D0E71352}" type="pres">
      <dgm:prSet presAssocID="{390F610F-B180-4169-8D5D-47D91938D2FA}" presName="parTxOnlySpace" presStyleCnt="0"/>
      <dgm:spPr/>
    </dgm:pt>
    <dgm:pt modelId="{A3775D5D-4B7B-49D1-A268-C93035410619}" type="pres">
      <dgm:prSet presAssocID="{37D0F60A-539D-4999-8891-99515BCCACEC}" presName="parTxOnly" presStyleLbl="node1" presStyleIdx="5" presStyleCnt="13" custAng="5400000" custScaleY="126646" custLinFactX="-400000" custLinFactY="278159" custLinFactNeighborX="-496118" custLinFactNeighborY="300000">
        <dgm:presLayoutVars>
          <dgm:chMax val="0"/>
          <dgm:chPref val="0"/>
          <dgm:bulletEnabled val="1"/>
        </dgm:presLayoutVars>
      </dgm:prSet>
      <dgm:spPr/>
      <dgm:t>
        <a:bodyPr/>
        <a:lstStyle/>
        <a:p>
          <a:endParaRPr lang="en-US"/>
        </a:p>
      </dgm:t>
    </dgm:pt>
    <dgm:pt modelId="{1C4466AE-5E69-4FCE-B88A-A6493EBD83E9}" type="pres">
      <dgm:prSet presAssocID="{B83B72A1-245A-423B-B006-58FB33D1258E}" presName="parTxOnlySpace" presStyleCnt="0"/>
      <dgm:spPr/>
    </dgm:pt>
    <dgm:pt modelId="{B14D1092-504E-49CB-90E1-B59A83DA1301}" type="pres">
      <dgm:prSet presAssocID="{9649284B-7B99-4472-8023-DE66FE3E1EC2}" presName="parTxOnly" presStyleLbl="node1" presStyleIdx="6" presStyleCnt="13" custScaleY="126646" custLinFactX="-423751" custLinFactY="376149" custLinFactNeighborX="-500000" custLinFactNeighborY="400000">
        <dgm:presLayoutVars>
          <dgm:chMax val="0"/>
          <dgm:chPref val="0"/>
          <dgm:bulletEnabled val="1"/>
        </dgm:presLayoutVars>
      </dgm:prSet>
      <dgm:spPr/>
      <dgm:t>
        <a:bodyPr/>
        <a:lstStyle/>
        <a:p>
          <a:endParaRPr lang="en-US"/>
        </a:p>
      </dgm:t>
    </dgm:pt>
    <dgm:pt modelId="{7CFF11BC-8502-47A0-AF3B-552C1599EE56}" type="pres">
      <dgm:prSet presAssocID="{C774B2D0-D2C0-4969-88C8-504C92E6B02E}" presName="parTxOnlySpace" presStyleCnt="0"/>
      <dgm:spPr/>
    </dgm:pt>
    <dgm:pt modelId="{5BE689AB-9FBE-4DAF-8C85-E7E8BF7E4FE4}" type="pres">
      <dgm:prSet presAssocID="{28D38480-8551-4AD9-81E6-926F4A2ADD44}" presName="parTxOnly" presStyleLbl="node1" presStyleIdx="7" presStyleCnt="13" custScaleY="126646" custLinFactX="-411753" custLinFactY="376149" custLinFactNeighborX="-500000" custLinFactNeighborY="400000">
        <dgm:presLayoutVars>
          <dgm:chMax val="0"/>
          <dgm:chPref val="0"/>
          <dgm:bulletEnabled val="1"/>
        </dgm:presLayoutVars>
      </dgm:prSet>
      <dgm:spPr/>
      <dgm:t>
        <a:bodyPr/>
        <a:lstStyle/>
        <a:p>
          <a:endParaRPr lang="en-US"/>
        </a:p>
      </dgm:t>
    </dgm:pt>
    <dgm:pt modelId="{5F02F484-0A16-4E79-AD4D-BDB46EE2955D}" type="pres">
      <dgm:prSet presAssocID="{8D15749D-32EE-4FFA-BA77-94D657D51480}" presName="parTxOnlySpace" presStyleCnt="0"/>
      <dgm:spPr/>
    </dgm:pt>
    <dgm:pt modelId="{35DC2812-F06C-41BB-97CD-1C155F2E22D9}" type="pres">
      <dgm:prSet presAssocID="{692E6598-5546-424C-9BDD-6BEE08C9B9AC}" presName="parTxOnly" presStyleLbl="node1" presStyleIdx="8" presStyleCnt="13" custScaleY="126646" custLinFactX="-401753" custLinFactY="369803" custLinFactNeighborX="-500000" custLinFactNeighborY="400000">
        <dgm:presLayoutVars>
          <dgm:chMax val="0"/>
          <dgm:chPref val="0"/>
          <dgm:bulletEnabled val="1"/>
        </dgm:presLayoutVars>
      </dgm:prSet>
      <dgm:spPr/>
      <dgm:t>
        <a:bodyPr/>
        <a:lstStyle/>
        <a:p>
          <a:endParaRPr lang="en-US"/>
        </a:p>
      </dgm:t>
    </dgm:pt>
    <dgm:pt modelId="{FA054CA0-703D-4013-93F3-A6ED86AC7AC8}" type="pres">
      <dgm:prSet presAssocID="{D7A4D25C-8296-436F-9D47-468A5970FCCF}" presName="parTxOnlySpace" presStyleCnt="0"/>
      <dgm:spPr/>
    </dgm:pt>
    <dgm:pt modelId="{C4B948A5-B522-42E4-9EFF-E9FCD084AE02}" type="pres">
      <dgm:prSet presAssocID="{383E6FDA-F16D-4DC1-BA89-6214EBF62B28}" presName="parTxOnly" presStyleLbl="node1" presStyleIdx="9" presStyleCnt="13" custScaleY="126646" custLinFactX="-400000" custLinFactY="369803" custLinFactNeighborX="-404248" custLinFactNeighborY="400000">
        <dgm:presLayoutVars>
          <dgm:chMax val="0"/>
          <dgm:chPref val="0"/>
          <dgm:bulletEnabled val="1"/>
        </dgm:presLayoutVars>
      </dgm:prSet>
      <dgm:spPr/>
      <dgm:t>
        <a:bodyPr/>
        <a:lstStyle/>
        <a:p>
          <a:endParaRPr lang="en-US"/>
        </a:p>
      </dgm:t>
    </dgm:pt>
    <dgm:pt modelId="{E345C77E-D1B1-45BC-9661-D56DA1ED55ED}" type="pres">
      <dgm:prSet presAssocID="{E2F4EB33-F0AA-4290-89EE-2C5063D521F1}" presName="parTxOnlySpace" presStyleCnt="0"/>
      <dgm:spPr/>
    </dgm:pt>
    <dgm:pt modelId="{BDD13D82-62BB-4A1D-B1DD-C9344D095749}" type="pres">
      <dgm:prSet presAssocID="{36ACC8A3-79EA-4B68-9EC6-6F79DA82A815}" presName="parTxOnly" presStyleLbl="node1" presStyleIdx="10" presStyleCnt="13" custScaleY="126646" custLinFactX="-389096" custLinFactY="369817" custLinFactNeighborX="-400000" custLinFactNeighborY="400000">
        <dgm:presLayoutVars>
          <dgm:chMax val="0"/>
          <dgm:chPref val="0"/>
          <dgm:bulletEnabled val="1"/>
        </dgm:presLayoutVars>
      </dgm:prSet>
      <dgm:spPr/>
      <dgm:t>
        <a:bodyPr/>
        <a:lstStyle/>
        <a:p>
          <a:endParaRPr lang="en-US"/>
        </a:p>
      </dgm:t>
    </dgm:pt>
    <dgm:pt modelId="{F0903D73-7DC4-4BB3-894C-8D2CDDEFB4F3}" type="pres">
      <dgm:prSet presAssocID="{1E716F74-15EB-4DB5-9778-8C47F22450CD}" presName="parTxOnlySpace" presStyleCnt="0"/>
      <dgm:spPr/>
    </dgm:pt>
    <dgm:pt modelId="{DA4D1201-60D3-4CAF-ACD0-9585456CC048}" type="pres">
      <dgm:prSet presAssocID="{A58AC033-4F87-4578-8695-8FE9AF3E6EE3}" presName="parTxOnly" presStyleLbl="node1" presStyleIdx="11" presStyleCnt="13" custScaleY="126646" custLinFactX="-376440" custLinFactY="369803" custLinFactNeighborX="-400000" custLinFactNeighborY="400000">
        <dgm:presLayoutVars>
          <dgm:chMax val="0"/>
          <dgm:chPref val="0"/>
          <dgm:bulletEnabled val="1"/>
        </dgm:presLayoutVars>
      </dgm:prSet>
      <dgm:spPr/>
      <dgm:t>
        <a:bodyPr/>
        <a:lstStyle/>
        <a:p>
          <a:endParaRPr lang="en-US"/>
        </a:p>
      </dgm:t>
    </dgm:pt>
    <dgm:pt modelId="{E252BFBE-F762-48F1-A05B-B4EB48869540}" type="pres">
      <dgm:prSet presAssocID="{CB734DC7-056F-4654-8229-2EABD2DB0192}" presName="parTxOnlySpace" presStyleCnt="0"/>
      <dgm:spPr/>
    </dgm:pt>
    <dgm:pt modelId="{82C26527-ADF8-4D43-A4C4-0BA78204CB7D}" type="pres">
      <dgm:prSet presAssocID="{6272488B-385D-4863-B568-31C09776848D}" presName="parTxOnly" presStyleLbl="node1" presStyleIdx="12" presStyleCnt="13" custScaleY="126646" custLinFactX="-356307" custLinFactY="369803" custLinFactNeighborX="-400000" custLinFactNeighborY="400000">
        <dgm:presLayoutVars>
          <dgm:chMax val="0"/>
          <dgm:chPref val="0"/>
          <dgm:bulletEnabled val="1"/>
        </dgm:presLayoutVars>
      </dgm:prSet>
      <dgm:spPr/>
      <dgm:t>
        <a:bodyPr/>
        <a:lstStyle/>
        <a:p>
          <a:endParaRPr lang="en-US"/>
        </a:p>
      </dgm:t>
    </dgm:pt>
  </dgm:ptLst>
  <dgm:cxnLst>
    <dgm:cxn modelId="{3519C750-5C02-4BE2-8AF9-E99CA1CDAD71}" srcId="{467EEE83-CBE8-438D-87F2-050BFD5D5FA7}" destId="{37D0F60A-539D-4999-8891-99515BCCACEC}" srcOrd="5" destOrd="0" parTransId="{0BD5238C-9E49-41B8-8496-C405B44EFDF1}" sibTransId="{B83B72A1-245A-423B-B006-58FB33D1258E}"/>
    <dgm:cxn modelId="{40C2F12D-4643-41AB-9D58-D87A92C94937}" srcId="{467EEE83-CBE8-438D-87F2-050BFD5D5FA7}" destId="{6272488B-385D-4863-B568-31C09776848D}" srcOrd="12" destOrd="0" parTransId="{6F305793-2AAD-448A-A260-A7AE85F88917}" sibTransId="{F12764A9-7ED7-4FE1-982D-AFEC42DF9E5A}"/>
    <dgm:cxn modelId="{785D8529-47DC-4384-8985-3F8725363431}" type="presOf" srcId="{383E6FDA-F16D-4DC1-BA89-6214EBF62B28}" destId="{C4B948A5-B522-42E4-9EFF-E9FCD084AE02}" srcOrd="0" destOrd="0" presId="urn:microsoft.com/office/officeart/2005/8/layout/chevron1"/>
    <dgm:cxn modelId="{DEF31889-C255-40EF-9519-804F8CF52309}" srcId="{467EEE83-CBE8-438D-87F2-050BFD5D5FA7}" destId="{B13BACD1-9C48-47DA-BFC6-B3F6A6DDE168}" srcOrd="4" destOrd="0" parTransId="{D2066493-CBA8-43E9-AABE-62C3F796F847}" sibTransId="{390F610F-B180-4169-8D5D-47D91938D2FA}"/>
    <dgm:cxn modelId="{A894A9A2-3D5E-4D44-865D-768C358586A5}" type="presOf" srcId="{9649284B-7B99-4472-8023-DE66FE3E1EC2}" destId="{B14D1092-504E-49CB-90E1-B59A83DA1301}" srcOrd="0" destOrd="0" presId="urn:microsoft.com/office/officeart/2005/8/layout/chevron1"/>
    <dgm:cxn modelId="{3C130440-F639-4B74-A6E7-D1D8D7658C54}" type="presOf" srcId="{28D38480-8551-4AD9-81E6-926F4A2ADD44}" destId="{5BE689AB-9FBE-4DAF-8C85-E7E8BF7E4FE4}" srcOrd="0" destOrd="0" presId="urn:microsoft.com/office/officeart/2005/8/layout/chevron1"/>
    <dgm:cxn modelId="{F2C78262-4BB4-4334-9221-44FF2FC8E9A8}" srcId="{467EEE83-CBE8-438D-87F2-050BFD5D5FA7}" destId="{A58AC033-4F87-4578-8695-8FE9AF3E6EE3}" srcOrd="11" destOrd="0" parTransId="{9E8455E8-89B3-4085-B8BE-0061DFE77625}" sibTransId="{CB734DC7-056F-4654-8229-2EABD2DB0192}"/>
    <dgm:cxn modelId="{A827A8B7-9988-4FFE-A412-FE202FC18AEA}" type="presOf" srcId="{467EEE83-CBE8-438D-87F2-050BFD5D5FA7}" destId="{536339C8-00B8-4AC1-8B03-0CED785100B7}" srcOrd="0" destOrd="0" presId="urn:microsoft.com/office/officeart/2005/8/layout/chevron1"/>
    <dgm:cxn modelId="{A0175A92-3874-4BFC-950A-FA16C0D1A0D9}" srcId="{467EEE83-CBE8-438D-87F2-050BFD5D5FA7}" destId="{D908DBC1-C181-465F-9095-6C583086FD84}" srcOrd="3" destOrd="0" parTransId="{6F6084A1-1E59-4A28-BAF7-2E91B54C5193}" sibTransId="{99949E26-2EE4-4D7E-9377-06F403A37A61}"/>
    <dgm:cxn modelId="{E91B6531-3F6C-467B-8A7E-6EDEEDADCEC4}" type="presOf" srcId="{0FFEF3A8-3EE2-4D3F-B0F2-181CB99BBCAA}" destId="{F365D2A6-5BA5-4C34-A7CA-258558EE6832}" srcOrd="0" destOrd="0" presId="urn:microsoft.com/office/officeart/2005/8/layout/chevron1"/>
    <dgm:cxn modelId="{CBBF8F3B-B275-49A0-9EB5-AEDBF9E34982}" type="presOf" srcId="{692E6598-5546-424C-9BDD-6BEE08C9B9AC}" destId="{35DC2812-F06C-41BB-97CD-1C155F2E22D9}" srcOrd="0" destOrd="0" presId="urn:microsoft.com/office/officeart/2005/8/layout/chevron1"/>
    <dgm:cxn modelId="{F73D1AA3-9F95-4EDE-AD54-EDB7131A00E4}" srcId="{467EEE83-CBE8-438D-87F2-050BFD5D5FA7}" destId="{521D49F7-CDC1-4831-9EA2-58B7581E6E3B}" srcOrd="2" destOrd="0" parTransId="{BAA2A5F6-9B89-4AC6-A3ED-859FCDA26ED6}" sibTransId="{FFD43D59-1817-47DD-83CE-18FFBED38568}"/>
    <dgm:cxn modelId="{CCCF299E-0E93-41D3-92AC-08752563845A}" type="presOf" srcId="{B13BACD1-9C48-47DA-BFC6-B3F6A6DDE168}" destId="{CF8722A6-1E7A-4413-A6EC-63161DA21280}" srcOrd="0" destOrd="0" presId="urn:microsoft.com/office/officeart/2005/8/layout/chevron1"/>
    <dgm:cxn modelId="{3E56E0B5-0DF1-44C2-A027-AE11F3CB7D4D}" srcId="{467EEE83-CBE8-438D-87F2-050BFD5D5FA7}" destId="{BD9C71CD-4688-4DC9-8A3F-31DDCDAE732F}" srcOrd="1" destOrd="0" parTransId="{7BB26C19-BC98-4F39-BCCD-F85BCE6ED75D}" sibTransId="{358AA4F4-B537-4FED-B46F-3BD785F2385F}"/>
    <dgm:cxn modelId="{39DD54C1-6C76-4008-AA3F-CB903C1D39C7}" type="presOf" srcId="{6272488B-385D-4863-B568-31C09776848D}" destId="{82C26527-ADF8-4D43-A4C4-0BA78204CB7D}" srcOrd="0" destOrd="0" presId="urn:microsoft.com/office/officeart/2005/8/layout/chevron1"/>
    <dgm:cxn modelId="{D39774FA-610C-49F6-84A2-81AC83342F4F}" type="presOf" srcId="{A58AC033-4F87-4578-8695-8FE9AF3E6EE3}" destId="{DA4D1201-60D3-4CAF-ACD0-9585456CC048}" srcOrd="0" destOrd="0" presId="urn:microsoft.com/office/officeart/2005/8/layout/chevron1"/>
    <dgm:cxn modelId="{11B6F7EF-80B5-47CB-82D6-46E59CBDAC23}" type="presOf" srcId="{D908DBC1-C181-465F-9095-6C583086FD84}" destId="{1AF7528E-4062-4D19-954F-6E1E45F5E236}" srcOrd="0" destOrd="0" presId="urn:microsoft.com/office/officeart/2005/8/layout/chevron1"/>
    <dgm:cxn modelId="{8EF0AAF5-4E51-45CB-B077-BED902C345D6}" srcId="{467EEE83-CBE8-438D-87F2-050BFD5D5FA7}" destId="{0FFEF3A8-3EE2-4D3F-B0F2-181CB99BBCAA}" srcOrd="0" destOrd="0" parTransId="{1802CAB5-88DC-4C3F-96A5-7C461B6153A3}" sibTransId="{384D8C61-2031-48D5-90E5-D035698276F8}"/>
    <dgm:cxn modelId="{B9A35F02-4B7B-4646-8B41-9FCE00FC07AA}" srcId="{467EEE83-CBE8-438D-87F2-050BFD5D5FA7}" destId="{28D38480-8551-4AD9-81E6-926F4A2ADD44}" srcOrd="7" destOrd="0" parTransId="{C0B789AA-713E-4534-9670-F600D15FFF2A}" sibTransId="{8D15749D-32EE-4FFA-BA77-94D657D51480}"/>
    <dgm:cxn modelId="{2C0CBDC1-0F3E-4ECD-BE98-30A056B8A80A}" srcId="{467EEE83-CBE8-438D-87F2-050BFD5D5FA7}" destId="{383E6FDA-F16D-4DC1-BA89-6214EBF62B28}" srcOrd="9" destOrd="0" parTransId="{A485BF7A-EE09-4E55-A14C-414275DC6F5E}" sibTransId="{E2F4EB33-F0AA-4290-89EE-2C5063D521F1}"/>
    <dgm:cxn modelId="{2AD344E8-7256-4B3A-A70C-C4F3B46300FA}" type="presOf" srcId="{36ACC8A3-79EA-4B68-9EC6-6F79DA82A815}" destId="{BDD13D82-62BB-4A1D-B1DD-C9344D095749}" srcOrd="0" destOrd="0" presId="urn:microsoft.com/office/officeart/2005/8/layout/chevron1"/>
    <dgm:cxn modelId="{98AB6317-279A-4D5D-A44E-5CFD49A7BD63}" type="presOf" srcId="{BD9C71CD-4688-4DC9-8A3F-31DDCDAE732F}" destId="{C74B6854-93B6-4071-9BEF-1222682C043D}" srcOrd="0" destOrd="0" presId="urn:microsoft.com/office/officeart/2005/8/layout/chevron1"/>
    <dgm:cxn modelId="{8763B606-0B25-4EB5-8539-30C1D11E1F44}" type="presOf" srcId="{37D0F60A-539D-4999-8891-99515BCCACEC}" destId="{A3775D5D-4B7B-49D1-A268-C93035410619}" srcOrd="0" destOrd="0" presId="urn:microsoft.com/office/officeart/2005/8/layout/chevron1"/>
    <dgm:cxn modelId="{DC372E40-15AA-4F82-A7BA-A9FD403044FF}" srcId="{467EEE83-CBE8-438D-87F2-050BFD5D5FA7}" destId="{9649284B-7B99-4472-8023-DE66FE3E1EC2}" srcOrd="6" destOrd="0" parTransId="{5A630BEF-8999-46EB-AF44-03C66BC9D05F}" sibTransId="{C774B2D0-D2C0-4969-88C8-504C92E6B02E}"/>
    <dgm:cxn modelId="{7C5106B2-3EB1-4C4C-8F48-82083452AFC1}" srcId="{467EEE83-CBE8-438D-87F2-050BFD5D5FA7}" destId="{36ACC8A3-79EA-4B68-9EC6-6F79DA82A815}" srcOrd="10" destOrd="0" parTransId="{F451A5E3-91B3-49FD-9B14-5727AF76E6E3}" sibTransId="{1E716F74-15EB-4DB5-9778-8C47F22450CD}"/>
    <dgm:cxn modelId="{ED2EE723-E072-4446-B314-8BBDC5C98BB4}" type="presOf" srcId="{521D49F7-CDC1-4831-9EA2-58B7581E6E3B}" destId="{D70FA405-8EAD-4767-AC22-91FBC7982BDB}" srcOrd="0" destOrd="0" presId="urn:microsoft.com/office/officeart/2005/8/layout/chevron1"/>
    <dgm:cxn modelId="{AB6F56B3-5B31-4C09-BE0A-E4FA25F73A23}" srcId="{467EEE83-CBE8-438D-87F2-050BFD5D5FA7}" destId="{692E6598-5546-424C-9BDD-6BEE08C9B9AC}" srcOrd="8" destOrd="0" parTransId="{F7237244-B886-41C9-850C-CCE588AA61FA}" sibTransId="{D7A4D25C-8296-436F-9D47-468A5970FCCF}"/>
    <dgm:cxn modelId="{FBE5D579-B21D-4F88-A4A9-EE5704412E90}" type="presParOf" srcId="{536339C8-00B8-4AC1-8B03-0CED785100B7}" destId="{F365D2A6-5BA5-4C34-A7CA-258558EE6832}" srcOrd="0" destOrd="0" presId="urn:microsoft.com/office/officeart/2005/8/layout/chevron1"/>
    <dgm:cxn modelId="{ABAA2608-FD0A-4C85-B0F8-C62125DB288C}" type="presParOf" srcId="{536339C8-00B8-4AC1-8B03-0CED785100B7}" destId="{FF5109CE-04F2-4265-A946-54A8337DC369}" srcOrd="1" destOrd="0" presId="urn:microsoft.com/office/officeart/2005/8/layout/chevron1"/>
    <dgm:cxn modelId="{5A7B6386-9584-41EE-9AA4-071F4B9D5016}" type="presParOf" srcId="{536339C8-00B8-4AC1-8B03-0CED785100B7}" destId="{C74B6854-93B6-4071-9BEF-1222682C043D}" srcOrd="2" destOrd="0" presId="urn:microsoft.com/office/officeart/2005/8/layout/chevron1"/>
    <dgm:cxn modelId="{4D0A4998-7465-46AD-9454-A8F98482182A}" type="presParOf" srcId="{536339C8-00B8-4AC1-8B03-0CED785100B7}" destId="{D95DE067-F163-4DCF-AA9F-1DF4B8E294FF}" srcOrd="3" destOrd="0" presId="urn:microsoft.com/office/officeart/2005/8/layout/chevron1"/>
    <dgm:cxn modelId="{94059044-AE24-4622-B087-0116EBF113E0}" type="presParOf" srcId="{536339C8-00B8-4AC1-8B03-0CED785100B7}" destId="{D70FA405-8EAD-4767-AC22-91FBC7982BDB}" srcOrd="4" destOrd="0" presId="urn:microsoft.com/office/officeart/2005/8/layout/chevron1"/>
    <dgm:cxn modelId="{9044E65E-9692-47F7-8423-A895F2D292DD}" type="presParOf" srcId="{536339C8-00B8-4AC1-8B03-0CED785100B7}" destId="{C0F3A40F-4AF3-4DF8-AB35-4B48814B2032}" srcOrd="5" destOrd="0" presId="urn:microsoft.com/office/officeart/2005/8/layout/chevron1"/>
    <dgm:cxn modelId="{AB4FFC45-4A86-468E-A381-8F7EB84B3C17}" type="presParOf" srcId="{536339C8-00B8-4AC1-8B03-0CED785100B7}" destId="{1AF7528E-4062-4D19-954F-6E1E45F5E236}" srcOrd="6" destOrd="0" presId="urn:microsoft.com/office/officeart/2005/8/layout/chevron1"/>
    <dgm:cxn modelId="{9E965A0A-84FA-45A6-AC65-6B7091C2BAFC}" type="presParOf" srcId="{536339C8-00B8-4AC1-8B03-0CED785100B7}" destId="{AF7DD5FF-B17E-4A40-89DB-9449471B59B5}" srcOrd="7" destOrd="0" presId="urn:microsoft.com/office/officeart/2005/8/layout/chevron1"/>
    <dgm:cxn modelId="{63076865-7F00-44FA-A199-687BA6BAE72D}" type="presParOf" srcId="{536339C8-00B8-4AC1-8B03-0CED785100B7}" destId="{CF8722A6-1E7A-4413-A6EC-63161DA21280}" srcOrd="8" destOrd="0" presId="urn:microsoft.com/office/officeart/2005/8/layout/chevron1"/>
    <dgm:cxn modelId="{231243D0-4063-4E39-99AA-BF18877D46FA}" type="presParOf" srcId="{536339C8-00B8-4AC1-8B03-0CED785100B7}" destId="{48923792-7EE7-4804-B35C-B060D0E71352}" srcOrd="9" destOrd="0" presId="urn:microsoft.com/office/officeart/2005/8/layout/chevron1"/>
    <dgm:cxn modelId="{54055FCF-E919-42A7-AAB7-600B760BFF70}" type="presParOf" srcId="{536339C8-00B8-4AC1-8B03-0CED785100B7}" destId="{A3775D5D-4B7B-49D1-A268-C93035410619}" srcOrd="10" destOrd="0" presId="urn:microsoft.com/office/officeart/2005/8/layout/chevron1"/>
    <dgm:cxn modelId="{4160F289-3049-4BEF-BA4A-83439021EA61}" type="presParOf" srcId="{536339C8-00B8-4AC1-8B03-0CED785100B7}" destId="{1C4466AE-5E69-4FCE-B88A-A6493EBD83E9}" srcOrd="11" destOrd="0" presId="urn:microsoft.com/office/officeart/2005/8/layout/chevron1"/>
    <dgm:cxn modelId="{A2799A2A-11CF-4F8B-956F-5B9ECD6AA230}" type="presParOf" srcId="{536339C8-00B8-4AC1-8B03-0CED785100B7}" destId="{B14D1092-504E-49CB-90E1-B59A83DA1301}" srcOrd="12" destOrd="0" presId="urn:microsoft.com/office/officeart/2005/8/layout/chevron1"/>
    <dgm:cxn modelId="{6318AADC-9374-4FAD-B491-42F08AB51DB6}" type="presParOf" srcId="{536339C8-00B8-4AC1-8B03-0CED785100B7}" destId="{7CFF11BC-8502-47A0-AF3B-552C1599EE56}" srcOrd="13" destOrd="0" presId="urn:microsoft.com/office/officeart/2005/8/layout/chevron1"/>
    <dgm:cxn modelId="{39188E82-57B3-4D15-83F8-8CD22F0924AA}" type="presParOf" srcId="{536339C8-00B8-4AC1-8B03-0CED785100B7}" destId="{5BE689AB-9FBE-4DAF-8C85-E7E8BF7E4FE4}" srcOrd="14" destOrd="0" presId="urn:microsoft.com/office/officeart/2005/8/layout/chevron1"/>
    <dgm:cxn modelId="{1E796307-76C6-47A8-ACF5-F44F635786CF}" type="presParOf" srcId="{536339C8-00B8-4AC1-8B03-0CED785100B7}" destId="{5F02F484-0A16-4E79-AD4D-BDB46EE2955D}" srcOrd="15" destOrd="0" presId="urn:microsoft.com/office/officeart/2005/8/layout/chevron1"/>
    <dgm:cxn modelId="{66271639-4D81-49FE-9766-B4D159CF160C}" type="presParOf" srcId="{536339C8-00B8-4AC1-8B03-0CED785100B7}" destId="{35DC2812-F06C-41BB-97CD-1C155F2E22D9}" srcOrd="16" destOrd="0" presId="urn:microsoft.com/office/officeart/2005/8/layout/chevron1"/>
    <dgm:cxn modelId="{9047C7FF-E017-4ED5-9DFD-1ACA9923D67A}" type="presParOf" srcId="{536339C8-00B8-4AC1-8B03-0CED785100B7}" destId="{FA054CA0-703D-4013-93F3-A6ED86AC7AC8}" srcOrd="17" destOrd="0" presId="urn:microsoft.com/office/officeart/2005/8/layout/chevron1"/>
    <dgm:cxn modelId="{0BB4BE9D-FDD8-423D-8165-4970824F2EC8}" type="presParOf" srcId="{536339C8-00B8-4AC1-8B03-0CED785100B7}" destId="{C4B948A5-B522-42E4-9EFF-E9FCD084AE02}" srcOrd="18" destOrd="0" presId="urn:microsoft.com/office/officeart/2005/8/layout/chevron1"/>
    <dgm:cxn modelId="{723AB04A-E6CE-4D54-8F69-E8AD15136F08}" type="presParOf" srcId="{536339C8-00B8-4AC1-8B03-0CED785100B7}" destId="{E345C77E-D1B1-45BC-9661-D56DA1ED55ED}" srcOrd="19" destOrd="0" presId="urn:microsoft.com/office/officeart/2005/8/layout/chevron1"/>
    <dgm:cxn modelId="{BA2BBD29-D983-49BB-8519-2B9B5413FC72}" type="presParOf" srcId="{536339C8-00B8-4AC1-8B03-0CED785100B7}" destId="{BDD13D82-62BB-4A1D-B1DD-C9344D095749}" srcOrd="20" destOrd="0" presId="urn:microsoft.com/office/officeart/2005/8/layout/chevron1"/>
    <dgm:cxn modelId="{937FA847-E334-401F-8DE3-06CADDB2E5CF}" type="presParOf" srcId="{536339C8-00B8-4AC1-8B03-0CED785100B7}" destId="{F0903D73-7DC4-4BB3-894C-8D2CDDEFB4F3}" srcOrd="21" destOrd="0" presId="urn:microsoft.com/office/officeart/2005/8/layout/chevron1"/>
    <dgm:cxn modelId="{CBB3E8FA-F24E-4CF3-8B4A-FD85B6FCEE91}" type="presParOf" srcId="{536339C8-00B8-4AC1-8B03-0CED785100B7}" destId="{DA4D1201-60D3-4CAF-ACD0-9585456CC048}" srcOrd="22" destOrd="0" presId="urn:microsoft.com/office/officeart/2005/8/layout/chevron1"/>
    <dgm:cxn modelId="{014F038B-E7F0-4A53-A766-C2FE253663E0}" type="presParOf" srcId="{536339C8-00B8-4AC1-8B03-0CED785100B7}" destId="{E252BFBE-F762-48F1-A05B-B4EB48869540}" srcOrd="23" destOrd="0" presId="urn:microsoft.com/office/officeart/2005/8/layout/chevron1"/>
    <dgm:cxn modelId="{D88F1BE2-3573-4CAF-ADB7-627E4C76324F}" type="presParOf" srcId="{536339C8-00B8-4AC1-8B03-0CED785100B7}" destId="{82C26527-ADF8-4D43-A4C4-0BA78204CB7D}" srcOrd="2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467EEE83-CBE8-438D-87F2-050BFD5D5FA7}" type="doc">
      <dgm:prSet loTypeId="urn:microsoft.com/office/officeart/2005/8/layout/chevron1" loCatId="process" qsTypeId="urn:microsoft.com/office/officeart/2005/8/quickstyle/3d3" qsCatId="3D" csTypeId="urn:microsoft.com/office/officeart/2005/8/colors/accent0_2" csCatId="mainScheme" phldr="1"/>
      <dgm:spPr/>
      <dgm:t>
        <a:bodyPr/>
        <a:lstStyle/>
        <a:p>
          <a:endParaRPr lang="en-US"/>
        </a:p>
      </dgm:t>
    </dgm:pt>
    <dgm:pt modelId="{0FFEF3A8-3EE2-4D3F-B0F2-181CB99BBCAA}">
      <dgm:prSet phldrT="[Text]"/>
      <dgm:spPr>
        <a:solidFill>
          <a:schemeClr val="bg1"/>
        </a:solidFill>
      </dgm:spPr>
      <dgm:t>
        <a:bodyPr/>
        <a:lstStyle/>
        <a:p>
          <a:r>
            <a:rPr lang="en-US" b="1" dirty="0" smtClean="0"/>
            <a:t>1880</a:t>
          </a:r>
          <a:endParaRPr lang="en-US" b="1" dirty="0"/>
        </a:p>
      </dgm:t>
    </dgm:pt>
    <dgm:pt modelId="{1802CAB5-88DC-4C3F-96A5-7C461B6153A3}" type="parTrans" cxnId="{8EF0AAF5-4E51-45CB-B077-BED902C345D6}">
      <dgm:prSet/>
      <dgm:spPr/>
      <dgm:t>
        <a:bodyPr/>
        <a:lstStyle/>
        <a:p>
          <a:endParaRPr lang="en-US"/>
        </a:p>
      </dgm:t>
    </dgm:pt>
    <dgm:pt modelId="{384D8C61-2031-48D5-90E5-D035698276F8}" type="sibTrans" cxnId="{8EF0AAF5-4E51-45CB-B077-BED902C345D6}">
      <dgm:prSet/>
      <dgm:spPr/>
      <dgm:t>
        <a:bodyPr/>
        <a:lstStyle/>
        <a:p>
          <a:endParaRPr lang="en-US"/>
        </a:p>
      </dgm:t>
    </dgm:pt>
    <dgm:pt modelId="{BD9C71CD-4688-4DC9-8A3F-31DDCDAE732F}">
      <dgm:prSet phldrT="[Text]"/>
      <dgm:spPr>
        <a:solidFill>
          <a:schemeClr val="bg1"/>
        </a:solidFill>
      </dgm:spPr>
      <dgm:t>
        <a:bodyPr/>
        <a:lstStyle/>
        <a:p>
          <a:r>
            <a:rPr lang="en-US" b="1" dirty="0" smtClean="0"/>
            <a:t>1890</a:t>
          </a:r>
          <a:endParaRPr lang="en-US" b="1" dirty="0"/>
        </a:p>
      </dgm:t>
    </dgm:pt>
    <dgm:pt modelId="{7BB26C19-BC98-4F39-BCCD-F85BCE6ED75D}" type="parTrans" cxnId="{3E56E0B5-0DF1-44C2-A027-AE11F3CB7D4D}">
      <dgm:prSet/>
      <dgm:spPr/>
      <dgm:t>
        <a:bodyPr/>
        <a:lstStyle/>
        <a:p>
          <a:endParaRPr lang="en-US"/>
        </a:p>
      </dgm:t>
    </dgm:pt>
    <dgm:pt modelId="{358AA4F4-B537-4FED-B46F-3BD785F2385F}" type="sibTrans" cxnId="{3E56E0B5-0DF1-44C2-A027-AE11F3CB7D4D}">
      <dgm:prSet/>
      <dgm:spPr/>
      <dgm:t>
        <a:bodyPr/>
        <a:lstStyle/>
        <a:p>
          <a:endParaRPr lang="en-US"/>
        </a:p>
      </dgm:t>
    </dgm:pt>
    <dgm:pt modelId="{692E6598-5546-424C-9BDD-6BEE08C9B9AC}">
      <dgm:prSet phldrT="[Text]"/>
      <dgm:spPr>
        <a:solidFill>
          <a:schemeClr val="bg1"/>
        </a:solidFill>
      </dgm:spPr>
      <dgm:t>
        <a:bodyPr/>
        <a:lstStyle/>
        <a:p>
          <a:r>
            <a:rPr lang="en-US" b="1" dirty="0" smtClean="0"/>
            <a:t>1960</a:t>
          </a:r>
          <a:endParaRPr lang="en-US" b="1" dirty="0"/>
        </a:p>
      </dgm:t>
    </dgm:pt>
    <dgm:pt modelId="{F7237244-B886-41C9-850C-CCE588AA61FA}" type="parTrans" cxnId="{AB6F56B3-5B31-4C09-BE0A-E4FA25F73A23}">
      <dgm:prSet/>
      <dgm:spPr/>
      <dgm:t>
        <a:bodyPr/>
        <a:lstStyle/>
        <a:p>
          <a:endParaRPr lang="en-US"/>
        </a:p>
      </dgm:t>
    </dgm:pt>
    <dgm:pt modelId="{D7A4D25C-8296-436F-9D47-468A5970FCCF}" type="sibTrans" cxnId="{AB6F56B3-5B31-4C09-BE0A-E4FA25F73A23}">
      <dgm:prSet/>
      <dgm:spPr/>
      <dgm:t>
        <a:bodyPr/>
        <a:lstStyle/>
        <a:p>
          <a:endParaRPr lang="en-US"/>
        </a:p>
      </dgm:t>
    </dgm:pt>
    <dgm:pt modelId="{521D49F7-CDC1-4831-9EA2-58B7581E6E3B}">
      <dgm:prSet/>
      <dgm:spPr>
        <a:solidFill>
          <a:schemeClr val="bg1"/>
        </a:solidFill>
      </dgm:spPr>
      <dgm:t>
        <a:bodyPr/>
        <a:lstStyle/>
        <a:p>
          <a:r>
            <a:rPr lang="en-US" b="1" dirty="0" smtClean="0"/>
            <a:t>1900</a:t>
          </a:r>
          <a:endParaRPr lang="en-US" b="1" dirty="0"/>
        </a:p>
      </dgm:t>
    </dgm:pt>
    <dgm:pt modelId="{BAA2A5F6-9B89-4AC6-A3ED-859FCDA26ED6}" type="parTrans" cxnId="{F73D1AA3-9F95-4EDE-AD54-EDB7131A00E4}">
      <dgm:prSet/>
      <dgm:spPr/>
      <dgm:t>
        <a:bodyPr/>
        <a:lstStyle/>
        <a:p>
          <a:endParaRPr lang="en-US"/>
        </a:p>
      </dgm:t>
    </dgm:pt>
    <dgm:pt modelId="{FFD43D59-1817-47DD-83CE-18FFBED38568}" type="sibTrans" cxnId="{F73D1AA3-9F95-4EDE-AD54-EDB7131A00E4}">
      <dgm:prSet/>
      <dgm:spPr/>
      <dgm:t>
        <a:bodyPr/>
        <a:lstStyle/>
        <a:p>
          <a:endParaRPr lang="en-US"/>
        </a:p>
      </dgm:t>
    </dgm:pt>
    <dgm:pt modelId="{D908DBC1-C181-465F-9095-6C583086FD84}">
      <dgm:prSet/>
      <dgm:spPr>
        <a:solidFill>
          <a:schemeClr val="bg1"/>
        </a:solidFill>
      </dgm:spPr>
      <dgm:t>
        <a:bodyPr/>
        <a:lstStyle/>
        <a:p>
          <a:r>
            <a:rPr lang="en-US" b="1" dirty="0" smtClean="0"/>
            <a:t>1910</a:t>
          </a:r>
          <a:endParaRPr lang="en-US" b="1" dirty="0"/>
        </a:p>
      </dgm:t>
    </dgm:pt>
    <dgm:pt modelId="{6F6084A1-1E59-4A28-BAF7-2E91B54C5193}" type="parTrans" cxnId="{A0175A92-3874-4BFC-950A-FA16C0D1A0D9}">
      <dgm:prSet/>
      <dgm:spPr/>
      <dgm:t>
        <a:bodyPr/>
        <a:lstStyle/>
        <a:p>
          <a:endParaRPr lang="en-US"/>
        </a:p>
      </dgm:t>
    </dgm:pt>
    <dgm:pt modelId="{99949E26-2EE4-4D7E-9377-06F403A37A61}" type="sibTrans" cxnId="{A0175A92-3874-4BFC-950A-FA16C0D1A0D9}">
      <dgm:prSet/>
      <dgm:spPr/>
      <dgm:t>
        <a:bodyPr/>
        <a:lstStyle/>
        <a:p>
          <a:endParaRPr lang="en-US"/>
        </a:p>
      </dgm:t>
    </dgm:pt>
    <dgm:pt modelId="{B13BACD1-9C48-47DA-BFC6-B3F6A6DDE168}">
      <dgm:prSet/>
      <dgm:spPr>
        <a:solidFill>
          <a:schemeClr val="bg1"/>
        </a:solidFill>
      </dgm:spPr>
      <dgm:t>
        <a:bodyPr/>
        <a:lstStyle/>
        <a:p>
          <a:r>
            <a:rPr lang="en-US" b="1" dirty="0" smtClean="0"/>
            <a:t>1920</a:t>
          </a:r>
          <a:endParaRPr lang="en-US" b="1" dirty="0"/>
        </a:p>
      </dgm:t>
    </dgm:pt>
    <dgm:pt modelId="{D2066493-CBA8-43E9-AABE-62C3F796F847}" type="parTrans" cxnId="{DEF31889-C255-40EF-9519-804F8CF52309}">
      <dgm:prSet/>
      <dgm:spPr/>
      <dgm:t>
        <a:bodyPr/>
        <a:lstStyle/>
        <a:p>
          <a:endParaRPr lang="en-US"/>
        </a:p>
      </dgm:t>
    </dgm:pt>
    <dgm:pt modelId="{390F610F-B180-4169-8D5D-47D91938D2FA}" type="sibTrans" cxnId="{DEF31889-C255-40EF-9519-804F8CF52309}">
      <dgm:prSet/>
      <dgm:spPr/>
      <dgm:t>
        <a:bodyPr/>
        <a:lstStyle/>
        <a:p>
          <a:endParaRPr lang="en-US"/>
        </a:p>
      </dgm:t>
    </dgm:pt>
    <dgm:pt modelId="{37D0F60A-539D-4999-8891-99515BCCACEC}">
      <dgm:prSet/>
      <dgm:spPr>
        <a:solidFill>
          <a:schemeClr val="bg1"/>
        </a:solidFill>
      </dgm:spPr>
      <dgm:t>
        <a:bodyPr/>
        <a:lstStyle/>
        <a:p>
          <a:r>
            <a:rPr lang="en-US" b="1" dirty="0" smtClean="0"/>
            <a:t>1930</a:t>
          </a:r>
          <a:endParaRPr lang="en-US" b="1" dirty="0"/>
        </a:p>
      </dgm:t>
    </dgm:pt>
    <dgm:pt modelId="{0BD5238C-9E49-41B8-8496-C405B44EFDF1}" type="parTrans" cxnId="{3519C750-5C02-4BE2-8AF9-E99CA1CDAD71}">
      <dgm:prSet/>
      <dgm:spPr/>
      <dgm:t>
        <a:bodyPr/>
        <a:lstStyle/>
        <a:p>
          <a:endParaRPr lang="en-US"/>
        </a:p>
      </dgm:t>
    </dgm:pt>
    <dgm:pt modelId="{B83B72A1-245A-423B-B006-58FB33D1258E}" type="sibTrans" cxnId="{3519C750-5C02-4BE2-8AF9-E99CA1CDAD71}">
      <dgm:prSet/>
      <dgm:spPr/>
      <dgm:t>
        <a:bodyPr/>
        <a:lstStyle/>
        <a:p>
          <a:endParaRPr lang="en-US"/>
        </a:p>
      </dgm:t>
    </dgm:pt>
    <dgm:pt modelId="{9649284B-7B99-4472-8023-DE66FE3E1EC2}">
      <dgm:prSet/>
      <dgm:spPr>
        <a:solidFill>
          <a:schemeClr val="bg1"/>
        </a:solidFill>
      </dgm:spPr>
      <dgm:t>
        <a:bodyPr/>
        <a:lstStyle/>
        <a:p>
          <a:r>
            <a:rPr lang="en-US" b="1" dirty="0" smtClean="0"/>
            <a:t>1940</a:t>
          </a:r>
          <a:endParaRPr lang="en-US" b="1" dirty="0"/>
        </a:p>
      </dgm:t>
    </dgm:pt>
    <dgm:pt modelId="{5A630BEF-8999-46EB-AF44-03C66BC9D05F}" type="parTrans" cxnId="{DC372E40-15AA-4F82-A7BA-A9FD403044FF}">
      <dgm:prSet/>
      <dgm:spPr/>
      <dgm:t>
        <a:bodyPr/>
        <a:lstStyle/>
        <a:p>
          <a:endParaRPr lang="en-US"/>
        </a:p>
      </dgm:t>
    </dgm:pt>
    <dgm:pt modelId="{C774B2D0-D2C0-4969-88C8-504C92E6B02E}" type="sibTrans" cxnId="{DC372E40-15AA-4F82-A7BA-A9FD403044FF}">
      <dgm:prSet/>
      <dgm:spPr/>
      <dgm:t>
        <a:bodyPr/>
        <a:lstStyle/>
        <a:p>
          <a:endParaRPr lang="en-US"/>
        </a:p>
      </dgm:t>
    </dgm:pt>
    <dgm:pt modelId="{28D38480-8551-4AD9-81E6-926F4A2ADD44}">
      <dgm:prSet/>
      <dgm:spPr>
        <a:solidFill>
          <a:schemeClr val="bg1"/>
        </a:solidFill>
      </dgm:spPr>
      <dgm:t>
        <a:bodyPr/>
        <a:lstStyle/>
        <a:p>
          <a:r>
            <a:rPr lang="en-US" b="1" dirty="0" smtClean="0"/>
            <a:t>1950</a:t>
          </a:r>
          <a:endParaRPr lang="en-US" b="1" dirty="0"/>
        </a:p>
      </dgm:t>
    </dgm:pt>
    <dgm:pt modelId="{C0B789AA-713E-4534-9670-F600D15FFF2A}" type="parTrans" cxnId="{B9A35F02-4B7B-4646-8B41-9FCE00FC07AA}">
      <dgm:prSet/>
      <dgm:spPr/>
      <dgm:t>
        <a:bodyPr/>
        <a:lstStyle/>
        <a:p>
          <a:endParaRPr lang="en-US"/>
        </a:p>
      </dgm:t>
    </dgm:pt>
    <dgm:pt modelId="{8D15749D-32EE-4FFA-BA77-94D657D51480}" type="sibTrans" cxnId="{B9A35F02-4B7B-4646-8B41-9FCE00FC07AA}">
      <dgm:prSet/>
      <dgm:spPr/>
      <dgm:t>
        <a:bodyPr/>
        <a:lstStyle/>
        <a:p>
          <a:endParaRPr lang="en-US"/>
        </a:p>
      </dgm:t>
    </dgm:pt>
    <dgm:pt modelId="{383E6FDA-F16D-4DC1-BA89-6214EBF62B28}">
      <dgm:prSet/>
      <dgm:spPr>
        <a:solidFill>
          <a:schemeClr val="bg1"/>
        </a:solidFill>
      </dgm:spPr>
      <dgm:t>
        <a:bodyPr/>
        <a:lstStyle/>
        <a:p>
          <a:r>
            <a:rPr lang="en-US" b="1" dirty="0" smtClean="0"/>
            <a:t>1970</a:t>
          </a:r>
          <a:endParaRPr lang="en-US" b="1" dirty="0"/>
        </a:p>
      </dgm:t>
    </dgm:pt>
    <dgm:pt modelId="{A485BF7A-EE09-4E55-A14C-414275DC6F5E}" type="parTrans" cxnId="{2C0CBDC1-0F3E-4ECD-BE98-30A056B8A80A}">
      <dgm:prSet/>
      <dgm:spPr/>
      <dgm:t>
        <a:bodyPr/>
        <a:lstStyle/>
        <a:p>
          <a:endParaRPr lang="en-US"/>
        </a:p>
      </dgm:t>
    </dgm:pt>
    <dgm:pt modelId="{E2F4EB33-F0AA-4290-89EE-2C5063D521F1}" type="sibTrans" cxnId="{2C0CBDC1-0F3E-4ECD-BE98-30A056B8A80A}">
      <dgm:prSet/>
      <dgm:spPr/>
      <dgm:t>
        <a:bodyPr/>
        <a:lstStyle/>
        <a:p>
          <a:endParaRPr lang="en-US"/>
        </a:p>
      </dgm:t>
    </dgm:pt>
    <dgm:pt modelId="{36ACC8A3-79EA-4B68-9EC6-6F79DA82A815}">
      <dgm:prSet/>
      <dgm:spPr>
        <a:solidFill>
          <a:schemeClr val="bg1"/>
        </a:solidFill>
      </dgm:spPr>
      <dgm:t>
        <a:bodyPr/>
        <a:lstStyle/>
        <a:p>
          <a:r>
            <a:rPr lang="en-US" b="1" dirty="0" smtClean="0"/>
            <a:t>1980</a:t>
          </a:r>
          <a:endParaRPr lang="en-US" b="1" dirty="0"/>
        </a:p>
      </dgm:t>
    </dgm:pt>
    <dgm:pt modelId="{F451A5E3-91B3-49FD-9B14-5727AF76E6E3}" type="parTrans" cxnId="{7C5106B2-3EB1-4C4C-8F48-82083452AFC1}">
      <dgm:prSet/>
      <dgm:spPr/>
      <dgm:t>
        <a:bodyPr/>
        <a:lstStyle/>
        <a:p>
          <a:endParaRPr lang="en-US"/>
        </a:p>
      </dgm:t>
    </dgm:pt>
    <dgm:pt modelId="{1E716F74-15EB-4DB5-9778-8C47F22450CD}" type="sibTrans" cxnId="{7C5106B2-3EB1-4C4C-8F48-82083452AFC1}">
      <dgm:prSet/>
      <dgm:spPr/>
      <dgm:t>
        <a:bodyPr/>
        <a:lstStyle/>
        <a:p>
          <a:endParaRPr lang="en-US"/>
        </a:p>
      </dgm:t>
    </dgm:pt>
    <dgm:pt modelId="{A58AC033-4F87-4578-8695-8FE9AF3E6EE3}">
      <dgm:prSet/>
      <dgm:spPr>
        <a:solidFill>
          <a:srgbClr val="FFFF00"/>
        </a:solidFill>
      </dgm:spPr>
      <dgm:t>
        <a:bodyPr/>
        <a:lstStyle/>
        <a:p>
          <a:r>
            <a:rPr lang="en-US" b="1" dirty="0" smtClean="0"/>
            <a:t>1990</a:t>
          </a:r>
          <a:endParaRPr lang="en-US" b="1" dirty="0"/>
        </a:p>
      </dgm:t>
    </dgm:pt>
    <dgm:pt modelId="{9E8455E8-89B3-4085-B8BE-0061DFE77625}" type="parTrans" cxnId="{F2C78262-4BB4-4334-9221-44FF2FC8E9A8}">
      <dgm:prSet/>
      <dgm:spPr/>
      <dgm:t>
        <a:bodyPr/>
        <a:lstStyle/>
        <a:p>
          <a:endParaRPr lang="en-US"/>
        </a:p>
      </dgm:t>
    </dgm:pt>
    <dgm:pt modelId="{CB734DC7-056F-4654-8229-2EABD2DB0192}" type="sibTrans" cxnId="{F2C78262-4BB4-4334-9221-44FF2FC8E9A8}">
      <dgm:prSet/>
      <dgm:spPr/>
      <dgm:t>
        <a:bodyPr/>
        <a:lstStyle/>
        <a:p>
          <a:endParaRPr lang="en-US"/>
        </a:p>
      </dgm:t>
    </dgm:pt>
    <dgm:pt modelId="{6272488B-385D-4863-B568-31C09776848D}">
      <dgm:prSet/>
      <dgm:spPr/>
      <dgm:t>
        <a:bodyPr/>
        <a:lstStyle/>
        <a:p>
          <a:r>
            <a:rPr lang="en-US" b="1" dirty="0" smtClean="0"/>
            <a:t>2000</a:t>
          </a:r>
          <a:endParaRPr lang="en-US" b="1" dirty="0"/>
        </a:p>
      </dgm:t>
    </dgm:pt>
    <dgm:pt modelId="{6F305793-2AAD-448A-A260-A7AE85F88917}" type="parTrans" cxnId="{40C2F12D-4643-41AB-9D58-D87A92C94937}">
      <dgm:prSet/>
      <dgm:spPr/>
      <dgm:t>
        <a:bodyPr/>
        <a:lstStyle/>
        <a:p>
          <a:endParaRPr lang="en-US"/>
        </a:p>
      </dgm:t>
    </dgm:pt>
    <dgm:pt modelId="{F12764A9-7ED7-4FE1-982D-AFEC42DF9E5A}" type="sibTrans" cxnId="{40C2F12D-4643-41AB-9D58-D87A92C94937}">
      <dgm:prSet/>
      <dgm:spPr/>
      <dgm:t>
        <a:bodyPr/>
        <a:lstStyle/>
        <a:p>
          <a:endParaRPr lang="en-US"/>
        </a:p>
      </dgm:t>
    </dgm:pt>
    <dgm:pt modelId="{536339C8-00B8-4AC1-8B03-0CED785100B7}" type="pres">
      <dgm:prSet presAssocID="{467EEE83-CBE8-438D-87F2-050BFD5D5FA7}" presName="Name0" presStyleCnt="0">
        <dgm:presLayoutVars>
          <dgm:dir/>
          <dgm:animLvl val="lvl"/>
          <dgm:resizeHandles val="exact"/>
        </dgm:presLayoutVars>
      </dgm:prSet>
      <dgm:spPr/>
      <dgm:t>
        <a:bodyPr/>
        <a:lstStyle/>
        <a:p>
          <a:endParaRPr lang="en-US"/>
        </a:p>
      </dgm:t>
    </dgm:pt>
    <dgm:pt modelId="{F365D2A6-5BA5-4C34-A7CA-258558EE6832}" type="pres">
      <dgm:prSet presAssocID="{0FFEF3A8-3EE2-4D3F-B0F2-181CB99BBCAA}" presName="parTxOnly" presStyleLbl="node1" presStyleIdx="0" presStyleCnt="13" custAng="5400000" custScaleY="126646" custLinFactY="-339109" custLinFactNeighborX="3881" custLinFactNeighborY="-400000">
        <dgm:presLayoutVars>
          <dgm:chMax val="0"/>
          <dgm:chPref val="0"/>
          <dgm:bulletEnabled val="1"/>
        </dgm:presLayoutVars>
      </dgm:prSet>
      <dgm:spPr/>
      <dgm:t>
        <a:bodyPr/>
        <a:lstStyle/>
        <a:p>
          <a:endParaRPr lang="en-US"/>
        </a:p>
      </dgm:t>
    </dgm:pt>
    <dgm:pt modelId="{FF5109CE-04F2-4265-A946-54A8337DC369}" type="pres">
      <dgm:prSet presAssocID="{384D8C61-2031-48D5-90E5-D035698276F8}" presName="parTxOnlySpace" presStyleCnt="0"/>
      <dgm:spPr/>
    </dgm:pt>
    <dgm:pt modelId="{C74B6854-93B6-4071-9BEF-1222682C043D}" type="pres">
      <dgm:prSet presAssocID="{BD9C71CD-4688-4DC9-8A3F-31DDCDAE732F}" presName="parTxOnly" presStyleLbl="node1" presStyleIdx="1" presStyleCnt="13" custAng="5400000" custScaleY="126646" custLinFactX="-79612" custLinFactY="-200000" custLinFactNeighborX="-100000" custLinFactNeighborY="-285788">
        <dgm:presLayoutVars>
          <dgm:chMax val="0"/>
          <dgm:chPref val="0"/>
          <dgm:bulletEnabled val="1"/>
        </dgm:presLayoutVars>
      </dgm:prSet>
      <dgm:spPr/>
      <dgm:t>
        <a:bodyPr/>
        <a:lstStyle/>
        <a:p>
          <a:endParaRPr lang="en-US"/>
        </a:p>
      </dgm:t>
    </dgm:pt>
    <dgm:pt modelId="{D95DE067-F163-4DCF-AA9F-1DF4B8E294FF}" type="pres">
      <dgm:prSet presAssocID="{358AA4F4-B537-4FED-B46F-3BD785F2385F}" presName="parTxOnlySpace" presStyleCnt="0"/>
      <dgm:spPr/>
    </dgm:pt>
    <dgm:pt modelId="{D70FA405-8EAD-4767-AC22-91FBC7982BDB}" type="pres">
      <dgm:prSet presAssocID="{521D49F7-CDC1-4831-9EA2-58B7581E6E3B}" presName="parTxOnly" presStyleLbl="node1" presStyleIdx="2" presStyleCnt="13" custAng="5400000" custScaleY="126646" custLinFactX="-159612" custLinFactY="-100000" custLinFactNeighborX="-200000" custLinFactNeighborY="-132467">
        <dgm:presLayoutVars>
          <dgm:chMax val="0"/>
          <dgm:chPref val="0"/>
          <dgm:bulletEnabled val="1"/>
        </dgm:presLayoutVars>
      </dgm:prSet>
      <dgm:spPr/>
      <dgm:t>
        <a:bodyPr/>
        <a:lstStyle/>
        <a:p>
          <a:endParaRPr lang="en-US"/>
        </a:p>
      </dgm:t>
    </dgm:pt>
    <dgm:pt modelId="{C0F3A40F-4AF3-4DF8-AB35-4B48814B2032}" type="pres">
      <dgm:prSet presAssocID="{FFD43D59-1817-47DD-83CE-18FFBED38568}" presName="parTxOnlySpace" presStyleCnt="0"/>
      <dgm:spPr/>
    </dgm:pt>
    <dgm:pt modelId="{1AF7528E-4062-4D19-954F-6E1E45F5E236}" type="pres">
      <dgm:prSet presAssocID="{D908DBC1-C181-465F-9095-6C583086FD84}" presName="parTxOnly" presStyleLbl="node1" presStyleIdx="3" presStyleCnt="13" custAng="5400000" custScaleY="126646" custLinFactX="-239606" custLinFactNeighborX="-300000" custLinFactNeighborY="20853">
        <dgm:presLayoutVars>
          <dgm:chMax val="0"/>
          <dgm:chPref val="0"/>
          <dgm:bulletEnabled val="1"/>
        </dgm:presLayoutVars>
      </dgm:prSet>
      <dgm:spPr/>
      <dgm:t>
        <a:bodyPr/>
        <a:lstStyle/>
        <a:p>
          <a:endParaRPr lang="en-US"/>
        </a:p>
      </dgm:t>
    </dgm:pt>
    <dgm:pt modelId="{AF7DD5FF-B17E-4A40-89DB-9449471B59B5}" type="pres">
      <dgm:prSet presAssocID="{99949E26-2EE4-4D7E-9377-06F403A37A61}" presName="parTxOnlySpace" presStyleCnt="0"/>
      <dgm:spPr/>
    </dgm:pt>
    <dgm:pt modelId="{CF8722A6-1E7A-4413-A6EC-63161DA21280}" type="pres">
      <dgm:prSet presAssocID="{B13BACD1-9C48-47DA-BFC6-B3F6A6DDE168}" presName="parTxOnly" presStyleLbl="node1" presStyleIdx="4" presStyleCnt="13" custAng="5400000" custScaleY="126646" custLinFactX="-319612" custLinFactY="100000" custLinFactNeighborX="-400000" custLinFactNeighborY="199506">
        <dgm:presLayoutVars>
          <dgm:chMax val="0"/>
          <dgm:chPref val="0"/>
          <dgm:bulletEnabled val="1"/>
        </dgm:presLayoutVars>
      </dgm:prSet>
      <dgm:spPr/>
      <dgm:t>
        <a:bodyPr/>
        <a:lstStyle/>
        <a:p>
          <a:endParaRPr lang="en-US"/>
        </a:p>
      </dgm:t>
    </dgm:pt>
    <dgm:pt modelId="{48923792-7EE7-4804-B35C-B060D0E71352}" type="pres">
      <dgm:prSet presAssocID="{390F610F-B180-4169-8D5D-47D91938D2FA}" presName="parTxOnlySpace" presStyleCnt="0"/>
      <dgm:spPr/>
    </dgm:pt>
    <dgm:pt modelId="{A3775D5D-4B7B-49D1-A268-C93035410619}" type="pres">
      <dgm:prSet presAssocID="{37D0F60A-539D-4999-8891-99515BCCACEC}" presName="parTxOnly" presStyleLbl="node1" presStyleIdx="5" presStyleCnt="13" custAng="5400000" custScaleY="126646" custLinFactX="-400000" custLinFactY="278159" custLinFactNeighborX="-496118" custLinFactNeighborY="300000">
        <dgm:presLayoutVars>
          <dgm:chMax val="0"/>
          <dgm:chPref val="0"/>
          <dgm:bulletEnabled val="1"/>
        </dgm:presLayoutVars>
      </dgm:prSet>
      <dgm:spPr/>
      <dgm:t>
        <a:bodyPr/>
        <a:lstStyle/>
        <a:p>
          <a:endParaRPr lang="en-US"/>
        </a:p>
      </dgm:t>
    </dgm:pt>
    <dgm:pt modelId="{1C4466AE-5E69-4FCE-B88A-A6493EBD83E9}" type="pres">
      <dgm:prSet presAssocID="{B83B72A1-245A-423B-B006-58FB33D1258E}" presName="parTxOnlySpace" presStyleCnt="0"/>
      <dgm:spPr/>
    </dgm:pt>
    <dgm:pt modelId="{B14D1092-504E-49CB-90E1-B59A83DA1301}" type="pres">
      <dgm:prSet presAssocID="{9649284B-7B99-4472-8023-DE66FE3E1EC2}" presName="parTxOnly" presStyleLbl="node1" presStyleIdx="6" presStyleCnt="13" custScaleY="126646" custLinFactX="-423751" custLinFactY="376149" custLinFactNeighborX="-500000" custLinFactNeighborY="400000">
        <dgm:presLayoutVars>
          <dgm:chMax val="0"/>
          <dgm:chPref val="0"/>
          <dgm:bulletEnabled val="1"/>
        </dgm:presLayoutVars>
      </dgm:prSet>
      <dgm:spPr/>
      <dgm:t>
        <a:bodyPr/>
        <a:lstStyle/>
        <a:p>
          <a:endParaRPr lang="en-US"/>
        </a:p>
      </dgm:t>
    </dgm:pt>
    <dgm:pt modelId="{7CFF11BC-8502-47A0-AF3B-552C1599EE56}" type="pres">
      <dgm:prSet presAssocID="{C774B2D0-D2C0-4969-88C8-504C92E6B02E}" presName="parTxOnlySpace" presStyleCnt="0"/>
      <dgm:spPr/>
    </dgm:pt>
    <dgm:pt modelId="{5BE689AB-9FBE-4DAF-8C85-E7E8BF7E4FE4}" type="pres">
      <dgm:prSet presAssocID="{28D38480-8551-4AD9-81E6-926F4A2ADD44}" presName="parTxOnly" presStyleLbl="node1" presStyleIdx="7" presStyleCnt="13" custScaleY="126646" custLinFactX="-411753" custLinFactY="376149" custLinFactNeighborX="-500000" custLinFactNeighborY="400000">
        <dgm:presLayoutVars>
          <dgm:chMax val="0"/>
          <dgm:chPref val="0"/>
          <dgm:bulletEnabled val="1"/>
        </dgm:presLayoutVars>
      </dgm:prSet>
      <dgm:spPr/>
      <dgm:t>
        <a:bodyPr/>
        <a:lstStyle/>
        <a:p>
          <a:endParaRPr lang="en-US"/>
        </a:p>
      </dgm:t>
    </dgm:pt>
    <dgm:pt modelId="{5F02F484-0A16-4E79-AD4D-BDB46EE2955D}" type="pres">
      <dgm:prSet presAssocID="{8D15749D-32EE-4FFA-BA77-94D657D51480}" presName="parTxOnlySpace" presStyleCnt="0"/>
      <dgm:spPr/>
    </dgm:pt>
    <dgm:pt modelId="{35DC2812-F06C-41BB-97CD-1C155F2E22D9}" type="pres">
      <dgm:prSet presAssocID="{692E6598-5546-424C-9BDD-6BEE08C9B9AC}" presName="parTxOnly" presStyleLbl="node1" presStyleIdx="8" presStyleCnt="13" custScaleY="126646" custLinFactX="-401753" custLinFactY="369803" custLinFactNeighborX="-500000" custLinFactNeighborY="400000">
        <dgm:presLayoutVars>
          <dgm:chMax val="0"/>
          <dgm:chPref val="0"/>
          <dgm:bulletEnabled val="1"/>
        </dgm:presLayoutVars>
      </dgm:prSet>
      <dgm:spPr/>
      <dgm:t>
        <a:bodyPr/>
        <a:lstStyle/>
        <a:p>
          <a:endParaRPr lang="en-US"/>
        </a:p>
      </dgm:t>
    </dgm:pt>
    <dgm:pt modelId="{FA054CA0-703D-4013-93F3-A6ED86AC7AC8}" type="pres">
      <dgm:prSet presAssocID="{D7A4D25C-8296-436F-9D47-468A5970FCCF}" presName="parTxOnlySpace" presStyleCnt="0"/>
      <dgm:spPr/>
    </dgm:pt>
    <dgm:pt modelId="{C4B948A5-B522-42E4-9EFF-E9FCD084AE02}" type="pres">
      <dgm:prSet presAssocID="{383E6FDA-F16D-4DC1-BA89-6214EBF62B28}" presName="parTxOnly" presStyleLbl="node1" presStyleIdx="9" presStyleCnt="13" custScaleY="126646" custLinFactX="-400000" custLinFactY="369803" custLinFactNeighborX="-404248" custLinFactNeighborY="400000">
        <dgm:presLayoutVars>
          <dgm:chMax val="0"/>
          <dgm:chPref val="0"/>
          <dgm:bulletEnabled val="1"/>
        </dgm:presLayoutVars>
      </dgm:prSet>
      <dgm:spPr/>
      <dgm:t>
        <a:bodyPr/>
        <a:lstStyle/>
        <a:p>
          <a:endParaRPr lang="en-US"/>
        </a:p>
      </dgm:t>
    </dgm:pt>
    <dgm:pt modelId="{E345C77E-D1B1-45BC-9661-D56DA1ED55ED}" type="pres">
      <dgm:prSet presAssocID="{E2F4EB33-F0AA-4290-89EE-2C5063D521F1}" presName="parTxOnlySpace" presStyleCnt="0"/>
      <dgm:spPr/>
    </dgm:pt>
    <dgm:pt modelId="{BDD13D82-62BB-4A1D-B1DD-C9344D095749}" type="pres">
      <dgm:prSet presAssocID="{36ACC8A3-79EA-4B68-9EC6-6F79DA82A815}" presName="parTxOnly" presStyleLbl="node1" presStyleIdx="10" presStyleCnt="13" custScaleY="126646" custLinFactX="-389096" custLinFactY="369817" custLinFactNeighborX="-400000" custLinFactNeighborY="400000">
        <dgm:presLayoutVars>
          <dgm:chMax val="0"/>
          <dgm:chPref val="0"/>
          <dgm:bulletEnabled val="1"/>
        </dgm:presLayoutVars>
      </dgm:prSet>
      <dgm:spPr/>
      <dgm:t>
        <a:bodyPr/>
        <a:lstStyle/>
        <a:p>
          <a:endParaRPr lang="en-US"/>
        </a:p>
      </dgm:t>
    </dgm:pt>
    <dgm:pt modelId="{F0903D73-7DC4-4BB3-894C-8D2CDDEFB4F3}" type="pres">
      <dgm:prSet presAssocID="{1E716F74-15EB-4DB5-9778-8C47F22450CD}" presName="parTxOnlySpace" presStyleCnt="0"/>
      <dgm:spPr/>
    </dgm:pt>
    <dgm:pt modelId="{DA4D1201-60D3-4CAF-ACD0-9585456CC048}" type="pres">
      <dgm:prSet presAssocID="{A58AC033-4F87-4578-8695-8FE9AF3E6EE3}" presName="parTxOnly" presStyleLbl="node1" presStyleIdx="11" presStyleCnt="13" custScaleY="126646" custLinFactX="-376440" custLinFactY="369803" custLinFactNeighborX="-400000" custLinFactNeighborY="400000">
        <dgm:presLayoutVars>
          <dgm:chMax val="0"/>
          <dgm:chPref val="0"/>
          <dgm:bulletEnabled val="1"/>
        </dgm:presLayoutVars>
      </dgm:prSet>
      <dgm:spPr/>
      <dgm:t>
        <a:bodyPr/>
        <a:lstStyle/>
        <a:p>
          <a:endParaRPr lang="en-US"/>
        </a:p>
      </dgm:t>
    </dgm:pt>
    <dgm:pt modelId="{E252BFBE-F762-48F1-A05B-B4EB48869540}" type="pres">
      <dgm:prSet presAssocID="{CB734DC7-056F-4654-8229-2EABD2DB0192}" presName="parTxOnlySpace" presStyleCnt="0"/>
      <dgm:spPr/>
    </dgm:pt>
    <dgm:pt modelId="{82C26527-ADF8-4D43-A4C4-0BA78204CB7D}" type="pres">
      <dgm:prSet presAssocID="{6272488B-385D-4863-B568-31C09776848D}" presName="parTxOnly" presStyleLbl="node1" presStyleIdx="12" presStyleCnt="13" custScaleY="126646" custLinFactX="-356307" custLinFactY="369803" custLinFactNeighborX="-400000" custLinFactNeighborY="400000">
        <dgm:presLayoutVars>
          <dgm:chMax val="0"/>
          <dgm:chPref val="0"/>
          <dgm:bulletEnabled val="1"/>
        </dgm:presLayoutVars>
      </dgm:prSet>
      <dgm:spPr/>
      <dgm:t>
        <a:bodyPr/>
        <a:lstStyle/>
        <a:p>
          <a:endParaRPr lang="en-US"/>
        </a:p>
      </dgm:t>
    </dgm:pt>
  </dgm:ptLst>
  <dgm:cxnLst>
    <dgm:cxn modelId="{3519C750-5C02-4BE2-8AF9-E99CA1CDAD71}" srcId="{467EEE83-CBE8-438D-87F2-050BFD5D5FA7}" destId="{37D0F60A-539D-4999-8891-99515BCCACEC}" srcOrd="5" destOrd="0" parTransId="{0BD5238C-9E49-41B8-8496-C405B44EFDF1}" sibTransId="{B83B72A1-245A-423B-B006-58FB33D1258E}"/>
    <dgm:cxn modelId="{40C2F12D-4643-41AB-9D58-D87A92C94937}" srcId="{467EEE83-CBE8-438D-87F2-050BFD5D5FA7}" destId="{6272488B-385D-4863-B568-31C09776848D}" srcOrd="12" destOrd="0" parTransId="{6F305793-2AAD-448A-A260-A7AE85F88917}" sibTransId="{F12764A9-7ED7-4FE1-982D-AFEC42DF9E5A}"/>
    <dgm:cxn modelId="{DEF31889-C255-40EF-9519-804F8CF52309}" srcId="{467EEE83-CBE8-438D-87F2-050BFD5D5FA7}" destId="{B13BACD1-9C48-47DA-BFC6-B3F6A6DDE168}" srcOrd="4" destOrd="0" parTransId="{D2066493-CBA8-43E9-AABE-62C3F796F847}" sibTransId="{390F610F-B180-4169-8D5D-47D91938D2FA}"/>
    <dgm:cxn modelId="{CC35ECED-CF4B-4157-9BF1-C32F432E2E72}" type="presOf" srcId="{383E6FDA-F16D-4DC1-BA89-6214EBF62B28}" destId="{C4B948A5-B522-42E4-9EFF-E9FCD084AE02}" srcOrd="0" destOrd="0" presId="urn:microsoft.com/office/officeart/2005/8/layout/chevron1"/>
    <dgm:cxn modelId="{F2C78262-4BB4-4334-9221-44FF2FC8E9A8}" srcId="{467EEE83-CBE8-438D-87F2-050BFD5D5FA7}" destId="{A58AC033-4F87-4578-8695-8FE9AF3E6EE3}" srcOrd="11" destOrd="0" parTransId="{9E8455E8-89B3-4085-B8BE-0061DFE77625}" sibTransId="{CB734DC7-056F-4654-8229-2EABD2DB0192}"/>
    <dgm:cxn modelId="{A0175A92-3874-4BFC-950A-FA16C0D1A0D9}" srcId="{467EEE83-CBE8-438D-87F2-050BFD5D5FA7}" destId="{D908DBC1-C181-465F-9095-6C583086FD84}" srcOrd="3" destOrd="0" parTransId="{6F6084A1-1E59-4A28-BAF7-2E91B54C5193}" sibTransId="{99949E26-2EE4-4D7E-9377-06F403A37A61}"/>
    <dgm:cxn modelId="{9376EFF5-D773-4020-B16B-4906AC6B9C3C}" type="presOf" srcId="{A58AC033-4F87-4578-8695-8FE9AF3E6EE3}" destId="{DA4D1201-60D3-4CAF-ACD0-9585456CC048}" srcOrd="0" destOrd="0" presId="urn:microsoft.com/office/officeart/2005/8/layout/chevron1"/>
    <dgm:cxn modelId="{976A8308-E8D9-4A30-AE1C-E0B29C1FD217}" type="presOf" srcId="{36ACC8A3-79EA-4B68-9EC6-6F79DA82A815}" destId="{BDD13D82-62BB-4A1D-B1DD-C9344D095749}" srcOrd="0" destOrd="0" presId="urn:microsoft.com/office/officeart/2005/8/layout/chevron1"/>
    <dgm:cxn modelId="{9F618039-F81C-4C13-988E-97B63F4F846C}" type="presOf" srcId="{6272488B-385D-4863-B568-31C09776848D}" destId="{82C26527-ADF8-4D43-A4C4-0BA78204CB7D}" srcOrd="0" destOrd="0" presId="urn:microsoft.com/office/officeart/2005/8/layout/chevron1"/>
    <dgm:cxn modelId="{F73D1AA3-9F95-4EDE-AD54-EDB7131A00E4}" srcId="{467EEE83-CBE8-438D-87F2-050BFD5D5FA7}" destId="{521D49F7-CDC1-4831-9EA2-58B7581E6E3B}" srcOrd="2" destOrd="0" parTransId="{BAA2A5F6-9B89-4AC6-A3ED-859FCDA26ED6}" sibTransId="{FFD43D59-1817-47DD-83CE-18FFBED38568}"/>
    <dgm:cxn modelId="{9B94AB01-8064-4A9F-8E45-D4536005E795}" type="presOf" srcId="{0FFEF3A8-3EE2-4D3F-B0F2-181CB99BBCAA}" destId="{F365D2A6-5BA5-4C34-A7CA-258558EE6832}" srcOrd="0" destOrd="0" presId="urn:microsoft.com/office/officeart/2005/8/layout/chevron1"/>
    <dgm:cxn modelId="{EC613F1D-1281-4D1A-AE38-BA6571BE806D}" type="presOf" srcId="{692E6598-5546-424C-9BDD-6BEE08C9B9AC}" destId="{35DC2812-F06C-41BB-97CD-1C155F2E22D9}" srcOrd="0" destOrd="0" presId="urn:microsoft.com/office/officeart/2005/8/layout/chevron1"/>
    <dgm:cxn modelId="{3E56E0B5-0DF1-44C2-A027-AE11F3CB7D4D}" srcId="{467EEE83-CBE8-438D-87F2-050BFD5D5FA7}" destId="{BD9C71CD-4688-4DC9-8A3F-31DDCDAE732F}" srcOrd="1" destOrd="0" parTransId="{7BB26C19-BC98-4F39-BCCD-F85BCE6ED75D}" sibTransId="{358AA4F4-B537-4FED-B46F-3BD785F2385F}"/>
    <dgm:cxn modelId="{2C182C3F-E386-4DC6-AFC0-61CA8D13D9A3}" type="presOf" srcId="{BD9C71CD-4688-4DC9-8A3F-31DDCDAE732F}" destId="{C74B6854-93B6-4071-9BEF-1222682C043D}" srcOrd="0" destOrd="0" presId="urn:microsoft.com/office/officeart/2005/8/layout/chevron1"/>
    <dgm:cxn modelId="{677FF603-B55E-46BD-8922-854C75C0513B}" type="presOf" srcId="{467EEE83-CBE8-438D-87F2-050BFD5D5FA7}" destId="{536339C8-00B8-4AC1-8B03-0CED785100B7}" srcOrd="0" destOrd="0" presId="urn:microsoft.com/office/officeart/2005/8/layout/chevron1"/>
    <dgm:cxn modelId="{8EF0AAF5-4E51-45CB-B077-BED902C345D6}" srcId="{467EEE83-CBE8-438D-87F2-050BFD5D5FA7}" destId="{0FFEF3A8-3EE2-4D3F-B0F2-181CB99BBCAA}" srcOrd="0" destOrd="0" parTransId="{1802CAB5-88DC-4C3F-96A5-7C461B6153A3}" sibTransId="{384D8C61-2031-48D5-90E5-D035698276F8}"/>
    <dgm:cxn modelId="{B9A35F02-4B7B-4646-8B41-9FCE00FC07AA}" srcId="{467EEE83-CBE8-438D-87F2-050BFD5D5FA7}" destId="{28D38480-8551-4AD9-81E6-926F4A2ADD44}" srcOrd="7" destOrd="0" parTransId="{C0B789AA-713E-4534-9670-F600D15FFF2A}" sibTransId="{8D15749D-32EE-4FFA-BA77-94D657D51480}"/>
    <dgm:cxn modelId="{2C0CBDC1-0F3E-4ECD-BE98-30A056B8A80A}" srcId="{467EEE83-CBE8-438D-87F2-050BFD5D5FA7}" destId="{383E6FDA-F16D-4DC1-BA89-6214EBF62B28}" srcOrd="9" destOrd="0" parTransId="{A485BF7A-EE09-4E55-A14C-414275DC6F5E}" sibTransId="{E2F4EB33-F0AA-4290-89EE-2C5063D521F1}"/>
    <dgm:cxn modelId="{DC372E40-15AA-4F82-A7BA-A9FD403044FF}" srcId="{467EEE83-CBE8-438D-87F2-050BFD5D5FA7}" destId="{9649284B-7B99-4472-8023-DE66FE3E1EC2}" srcOrd="6" destOrd="0" parTransId="{5A630BEF-8999-46EB-AF44-03C66BC9D05F}" sibTransId="{C774B2D0-D2C0-4969-88C8-504C92E6B02E}"/>
    <dgm:cxn modelId="{9249C436-81E4-4BC5-865B-5590D48906CE}" type="presOf" srcId="{521D49F7-CDC1-4831-9EA2-58B7581E6E3B}" destId="{D70FA405-8EAD-4767-AC22-91FBC7982BDB}" srcOrd="0" destOrd="0" presId="urn:microsoft.com/office/officeart/2005/8/layout/chevron1"/>
    <dgm:cxn modelId="{60490324-9314-44FA-9C7D-A40B89014D58}" type="presOf" srcId="{28D38480-8551-4AD9-81E6-926F4A2ADD44}" destId="{5BE689AB-9FBE-4DAF-8C85-E7E8BF7E4FE4}" srcOrd="0" destOrd="0" presId="urn:microsoft.com/office/officeart/2005/8/layout/chevron1"/>
    <dgm:cxn modelId="{7C5106B2-3EB1-4C4C-8F48-82083452AFC1}" srcId="{467EEE83-CBE8-438D-87F2-050BFD5D5FA7}" destId="{36ACC8A3-79EA-4B68-9EC6-6F79DA82A815}" srcOrd="10" destOrd="0" parTransId="{F451A5E3-91B3-49FD-9B14-5727AF76E6E3}" sibTransId="{1E716F74-15EB-4DB5-9778-8C47F22450CD}"/>
    <dgm:cxn modelId="{73AAD26F-3BAF-48BC-81AB-B5B540F09187}" type="presOf" srcId="{B13BACD1-9C48-47DA-BFC6-B3F6A6DDE168}" destId="{CF8722A6-1E7A-4413-A6EC-63161DA21280}" srcOrd="0" destOrd="0" presId="urn:microsoft.com/office/officeart/2005/8/layout/chevron1"/>
    <dgm:cxn modelId="{1966AF54-078C-4838-AF3D-58B1CCCE72FF}" type="presOf" srcId="{9649284B-7B99-4472-8023-DE66FE3E1EC2}" destId="{B14D1092-504E-49CB-90E1-B59A83DA1301}" srcOrd="0" destOrd="0" presId="urn:microsoft.com/office/officeart/2005/8/layout/chevron1"/>
    <dgm:cxn modelId="{DE187B07-51D0-4C89-95C1-054A06AAF3D1}" type="presOf" srcId="{37D0F60A-539D-4999-8891-99515BCCACEC}" destId="{A3775D5D-4B7B-49D1-A268-C93035410619}" srcOrd="0" destOrd="0" presId="urn:microsoft.com/office/officeart/2005/8/layout/chevron1"/>
    <dgm:cxn modelId="{068A729D-1E02-4AFA-813C-B94610ED9936}" type="presOf" srcId="{D908DBC1-C181-465F-9095-6C583086FD84}" destId="{1AF7528E-4062-4D19-954F-6E1E45F5E236}" srcOrd="0" destOrd="0" presId="urn:microsoft.com/office/officeart/2005/8/layout/chevron1"/>
    <dgm:cxn modelId="{AB6F56B3-5B31-4C09-BE0A-E4FA25F73A23}" srcId="{467EEE83-CBE8-438D-87F2-050BFD5D5FA7}" destId="{692E6598-5546-424C-9BDD-6BEE08C9B9AC}" srcOrd="8" destOrd="0" parTransId="{F7237244-B886-41C9-850C-CCE588AA61FA}" sibTransId="{D7A4D25C-8296-436F-9D47-468A5970FCCF}"/>
    <dgm:cxn modelId="{BCA7E4CD-32F8-4EA4-885C-7DA3B8C6576B}" type="presParOf" srcId="{536339C8-00B8-4AC1-8B03-0CED785100B7}" destId="{F365D2A6-5BA5-4C34-A7CA-258558EE6832}" srcOrd="0" destOrd="0" presId="urn:microsoft.com/office/officeart/2005/8/layout/chevron1"/>
    <dgm:cxn modelId="{23AB51BE-AC8F-44CE-8068-93956DF26D17}" type="presParOf" srcId="{536339C8-00B8-4AC1-8B03-0CED785100B7}" destId="{FF5109CE-04F2-4265-A946-54A8337DC369}" srcOrd="1" destOrd="0" presId="urn:microsoft.com/office/officeart/2005/8/layout/chevron1"/>
    <dgm:cxn modelId="{9F535098-ED71-4C58-A5D7-C032E514A258}" type="presParOf" srcId="{536339C8-00B8-4AC1-8B03-0CED785100B7}" destId="{C74B6854-93B6-4071-9BEF-1222682C043D}" srcOrd="2" destOrd="0" presId="urn:microsoft.com/office/officeart/2005/8/layout/chevron1"/>
    <dgm:cxn modelId="{E3C6AC42-9928-4BDF-A1EE-ECC68286F84E}" type="presParOf" srcId="{536339C8-00B8-4AC1-8B03-0CED785100B7}" destId="{D95DE067-F163-4DCF-AA9F-1DF4B8E294FF}" srcOrd="3" destOrd="0" presId="urn:microsoft.com/office/officeart/2005/8/layout/chevron1"/>
    <dgm:cxn modelId="{3A315C9E-22D0-46A8-A0BF-7C196ACDE1C9}" type="presParOf" srcId="{536339C8-00B8-4AC1-8B03-0CED785100B7}" destId="{D70FA405-8EAD-4767-AC22-91FBC7982BDB}" srcOrd="4" destOrd="0" presId="urn:microsoft.com/office/officeart/2005/8/layout/chevron1"/>
    <dgm:cxn modelId="{FF7AD67B-5C8D-497A-9999-3AAAECC7ABAD}" type="presParOf" srcId="{536339C8-00B8-4AC1-8B03-0CED785100B7}" destId="{C0F3A40F-4AF3-4DF8-AB35-4B48814B2032}" srcOrd="5" destOrd="0" presId="urn:microsoft.com/office/officeart/2005/8/layout/chevron1"/>
    <dgm:cxn modelId="{DBA75A24-5CC0-47C0-ADAB-164208995BBD}" type="presParOf" srcId="{536339C8-00B8-4AC1-8B03-0CED785100B7}" destId="{1AF7528E-4062-4D19-954F-6E1E45F5E236}" srcOrd="6" destOrd="0" presId="urn:microsoft.com/office/officeart/2005/8/layout/chevron1"/>
    <dgm:cxn modelId="{ADBE0E69-B462-4FED-8781-927A2F4564C4}" type="presParOf" srcId="{536339C8-00B8-4AC1-8B03-0CED785100B7}" destId="{AF7DD5FF-B17E-4A40-89DB-9449471B59B5}" srcOrd="7" destOrd="0" presId="urn:microsoft.com/office/officeart/2005/8/layout/chevron1"/>
    <dgm:cxn modelId="{263B8334-12FF-4693-8CC0-10A2F3260AB4}" type="presParOf" srcId="{536339C8-00B8-4AC1-8B03-0CED785100B7}" destId="{CF8722A6-1E7A-4413-A6EC-63161DA21280}" srcOrd="8" destOrd="0" presId="urn:microsoft.com/office/officeart/2005/8/layout/chevron1"/>
    <dgm:cxn modelId="{E8713825-EDF1-4FD9-A587-AB7AB538813A}" type="presParOf" srcId="{536339C8-00B8-4AC1-8B03-0CED785100B7}" destId="{48923792-7EE7-4804-B35C-B060D0E71352}" srcOrd="9" destOrd="0" presId="urn:microsoft.com/office/officeart/2005/8/layout/chevron1"/>
    <dgm:cxn modelId="{030E01C5-28A8-4D12-B8DE-1FF652AF2992}" type="presParOf" srcId="{536339C8-00B8-4AC1-8B03-0CED785100B7}" destId="{A3775D5D-4B7B-49D1-A268-C93035410619}" srcOrd="10" destOrd="0" presId="urn:microsoft.com/office/officeart/2005/8/layout/chevron1"/>
    <dgm:cxn modelId="{AC4DB862-F3B0-4672-9C01-608CAFFB5426}" type="presParOf" srcId="{536339C8-00B8-4AC1-8B03-0CED785100B7}" destId="{1C4466AE-5E69-4FCE-B88A-A6493EBD83E9}" srcOrd="11" destOrd="0" presId="urn:microsoft.com/office/officeart/2005/8/layout/chevron1"/>
    <dgm:cxn modelId="{60E8A126-52BE-42C1-A6FD-CFEE76B74857}" type="presParOf" srcId="{536339C8-00B8-4AC1-8B03-0CED785100B7}" destId="{B14D1092-504E-49CB-90E1-B59A83DA1301}" srcOrd="12" destOrd="0" presId="urn:microsoft.com/office/officeart/2005/8/layout/chevron1"/>
    <dgm:cxn modelId="{4215063A-225F-498C-A1E7-F1EFFD1A820B}" type="presParOf" srcId="{536339C8-00B8-4AC1-8B03-0CED785100B7}" destId="{7CFF11BC-8502-47A0-AF3B-552C1599EE56}" srcOrd="13" destOrd="0" presId="urn:microsoft.com/office/officeart/2005/8/layout/chevron1"/>
    <dgm:cxn modelId="{6E0B36BC-CB9C-46E6-A739-0F848742A450}" type="presParOf" srcId="{536339C8-00B8-4AC1-8B03-0CED785100B7}" destId="{5BE689AB-9FBE-4DAF-8C85-E7E8BF7E4FE4}" srcOrd="14" destOrd="0" presId="urn:microsoft.com/office/officeart/2005/8/layout/chevron1"/>
    <dgm:cxn modelId="{C9F7BA1A-438D-416C-9832-96FE8B23819F}" type="presParOf" srcId="{536339C8-00B8-4AC1-8B03-0CED785100B7}" destId="{5F02F484-0A16-4E79-AD4D-BDB46EE2955D}" srcOrd="15" destOrd="0" presId="urn:microsoft.com/office/officeart/2005/8/layout/chevron1"/>
    <dgm:cxn modelId="{D3F783A4-2B87-4BEE-AF3E-12F3299F5A0A}" type="presParOf" srcId="{536339C8-00B8-4AC1-8B03-0CED785100B7}" destId="{35DC2812-F06C-41BB-97CD-1C155F2E22D9}" srcOrd="16" destOrd="0" presId="urn:microsoft.com/office/officeart/2005/8/layout/chevron1"/>
    <dgm:cxn modelId="{6DEB6864-99FC-4D7B-9CFE-2E8AB2D91767}" type="presParOf" srcId="{536339C8-00B8-4AC1-8B03-0CED785100B7}" destId="{FA054CA0-703D-4013-93F3-A6ED86AC7AC8}" srcOrd="17" destOrd="0" presId="urn:microsoft.com/office/officeart/2005/8/layout/chevron1"/>
    <dgm:cxn modelId="{A059FF79-3E4A-4DB0-8A91-186999CFEF1D}" type="presParOf" srcId="{536339C8-00B8-4AC1-8B03-0CED785100B7}" destId="{C4B948A5-B522-42E4-9EFF-E9FCD084AE02}" srcOrd="18" destOrd="0" presId="urn:microsoft.com/office/officeart/2005/8/layout/chevron1"/>
    <dgm:cxn modelId="{47A8D18C-5CBB-497D-81FD-308D6A025631}" type="presParOf" srcId="{536339C8-00B8-4AC1-8B03-0CED785100B7}" destId="{E345C77E-D1B1-45BC-9661-D56DA1ED55ED}" srcOrd="19" destOrd="0" presId="urn:microsoft.com/office/officeart/2005/8/layout/chevron1"/>
    <dgm:cxn modelId="{49AC60DB-F361-4A10-924A-E65DC71D4BC4}" type="presParOf" srcId="{536339C8-00B8-4AC1-8B03-0CED785100B7}" destId="{BDD13D82-62BB-4A1D-B1DD-C9344D095749}" srcOrd="20" destOrd="0" presId="urn:microsoft.com/office/officeart/2005/8/layout/chevron1"/>
    <dgm:cxn modelId="{8A3381B7-1C33-4510-A9B7-FBC8EE292A07}" type="presParOf" srcId="{536339C8-00B8-4AC1-8B03-0CED785100B7}" destId="{F0903D73-7DC4-4BB3-894C-8D2CDDEFB4F3}" srcOrd="21" destOrd="0" presId="urn:microsoft.com/office/officeart/2005/8/layout/chevron1"/>
    <dgm:cxn modelId="{C91855B6-2315-4DD8-A0E0-400B8DD4DC91}" type="presParOf" srcId="{536339C8-00B8-4AC1-8B03-0CED785100B7}" destId="{DA4D1201-60D3-4CAF-ACD0-9585456CC048}" srcOrd="22" destOrd="0" presId="urn:microsoft.com/office/officeart/2005/8/layout/chevron1"/>
    <dgm:cxn modelId="{8F849288-190D-414B-B2E2-4C1CE4CB724D}" type="presParOf" srcId="{536339C8-00B8-4AC1-8B03-0CED785100B7}" destId="{E252BFBE-F762-48F1-A05B-B4EB48869540}" srcOrd="23" destOrd="0" presId="urn:microsoft.com/office/officeart/2005/8/layout/chevron1"/>
    <dgm:cxn modelId="{284ED7DF-65ED-42CB-9A16-BE5BD9173B46}" type="presParOf" srcId="{536339C8-00B8-4AC1-8B03-0CED785100B7}" destId="{82C26527-ADF8-4D43-A4C4-0BA78204CB7D}" srcOrd="2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467EEE83-CBE8-438D-87F2-050BFD5D5FA7}" type="doc">
      <dgm:prSet loTypeId="urn:microsoft.com/office/officeart/2005/8/layout/chevron1" loCatId="process" qsTypeId="urn:microsoft.com/office/officeart/2005/8/quickstyle/3d3" qsCatId="3D" csTypeId="urn:microsoft.com/office/officeart/2005/8/colors/accent0_2" csCatId="mainScheme" phldr="1"/>
      <dgm:spPr/>
      <dgm:t>
        <a:bodyPr/>
        <a:lstStyle/>
        <a:p>
          <a:endParaRPr lang="en-US"/>
        </a:p>
      </dgm:t>
    </dgm:pt>
    <dgm:pt modelId="{0FFEF3A8-3EE2-4D3F-B0F2-181CB99BBCAA}">
      <dgm:prSet phldrT="[Text]"/>
      <dgm:spPr>
        <a:solidFill>
          <a:schemeClr val="bg1"/>
        </a:solidFill>
      </dgm:spPr>
      <dgm:t>
        <a:bodyPr/>
        <a:lstStyle/>
        <a:p>
          <a:r>
            <a:rPr lang="en-US" b="1" dirty="0" smtClean="0"/>
            <a:t>1880</a:t>
          </a:r>
          <a:endParaRPr lang="en-US" b="1" dirty="0"/>
        </a:p>
      </dgm:t>
    </dgm:pt>
    <dgm:pt modelId="{1802CAB5-88DC-4C3F-96A5-7C461B6153A3}" type="parTrans" cxnId="{8EF0AAF5-4E51-45CB-B077-BED902C345D6}">
      <dgm:prSet/>
      <dgm:spPr/>
      <dgm:t>
        <a:bodyPr/>
        <a:lstStyle/>
        <a:p>
          <a:endParaRPr lang="en-US"/>
        </a:p>
      </dgm:t>
    </dgm:pt>
    <dgm:pt modelId="{384D8C61-2031-48D5-90E5-D035698276F8}" type="sibTrans" cxnId="{8EF0AAF5-4E51-45CB-B077-BED902C345D6}">
      <dgm:prSet/>
      <dgm:spPr/>
      <dgm:t>
        <a:bodyPr/>
        <a:lstStyle/>
        <a:p>
          <a:endParaRPr lang="en-US"/>
        </a:p>
      </dgm:t>
    </dgm:pt>
    <dgm:pt modelId="{BD9C71CD-4688-4DC9-8A3F-31DDCDAE732F}">
      <dgm:prSet phldrT="[Text]"/>
      <dgm:spPr>
        <a:solidFill>
          <a:schemeClr val="bg1"/>
        </a:solidFill>
      </dgm:spPr>
      <dgm:t>
        <a:bodyPr/>
        <a:lstStyle/>
        <a:p>
          <a:r>
            <a:rPr lang="en-US" b="1" dirty="0" smtClean="0"/>
            <a:t>1890</a:t>
          </a:r>
          <a:endParaRPr lang="en-US" b="1" dirty="0"/>
        </a:p>
      </dgm:t>
    </dgm:pt>
    <dgm:pt modelId="{7BB26C19-BC98-4F39-BCCD-F85BCE6ED75D}" type="parTrans" cxnId="{3E56E0B5-0DF1-44C2-A027-AE11F3CB7D4D}">
      <dgm:prSet/>
      <dgm:spPr/>
      <dgm:t>
        <a:bodyPr/>
        <a:lstStyle/>
        <a:p>
          <a:endParaRPr lang="en-US"/>
        </a:p>
      </dgm:t>
    </dgm:pt>
    <dgm:pt modelId="{358AA4F4-B537-4FED-B46F-3BD785F2385F}" type="sibTrans" cxnId="{3E56E0B5-0DF1-44C2-A027-AE11F3CB7D4D}">
      <dgm:prSet/>
      <dgm:spPr/>
      <dgm:t>
        <a:bodyPr/>
        <a:lstStyle/>
        <a:p>
          <a:endParaRPr lang="en-US"/>
        </a:p>
      </dgm:t>
    </dgm:pt>
    <dgm:pt modelId="{692E6598-5546-424C-9BDD-6BEE08C9B9AC}">
      <dgm:prSet phldrT="[Text]"/>
      <dgm:spPr>
        <a:solidFill>
          <a:schemeClr val="bg1"/>
        </a:solidFill>
      </dgm:spPr>
      <dgm:t>
        <a:bodyPr/>
        <a:lstStyle/>
        <a:p>
          <a:r>
            <a:rPr lang="en-US" b="1" dirty="0" smtClean="0"/>
            <a:t>1960</a:t>
          </a:r>
          <a:endParaRPr lang="en-US" b="1" dirty="0"/>
        </a:p>
      </dgm:t>
    </dgm:pt>
    <dgm:pt modelId="{F7237244-B886-41C9-850C-CCE588AA61FA}" type="parTrans" cxnId="{AB6F56B3-5B31-4C09-BE0A-E4FA25F73A23}">
      <dgm:prSet/>
      <dgm:spPr/>
      <dgm:t>
        <a:bodyPr/>
        <a:lstStyle/>
        <a:p>
          <a:endParaRPr lang="en-US"/>
        </a:p>
      </dgm:t>
    </dgm:pt>
    <dgm:pt modelId="{D7A4D25C-8296-436F-9D47-468A5970FCCF}" type="sibTrans" cxnId="{AB6F56B3-5B31-4C09-BE0A-E4FA25F73A23}">
      <dgm:prSet/>
      <dgm:spPr/>
      <dgm:t>
        <a:bodyPr/>
        <a:lstStyle/>
        <a:p>
          <a:endParaRPr lang="en-US"/>
        </a:p>
      </dgm:t>
    </dgm:pt>
    <dgm:pt modelId="{521D49F7-CDC1-4831-9EA2-58B7581E6E3B}">
      <dgm:prSet/>
      <dgm:spPr>
        <a:solidFill>
          <a:schemeClr val="bg1"/>
        </a:solidFill>
      </dgm:spPr>
      <dgm:t>
        <a:bodyPr/>
        <a:lstStyle/>
        <a:p>
          <a:r>
            <a:rPr lang="en-US" b="1" dirty="0" smtClean="0"/>
            <a:t>1900</a:t>
          </a:r>
          <a:endParaRPr lang="en-US" b="1" dirty="0"/>
        </a:p>
      </dgm:t>
    </dgm:pt>
    <dgm:pt modelId="{BAA2A5F6-9B89-4AC6-A3ED-859FCDA26ED6}" type="parTrans" cxnId="{F73D1AA3-9F95-4EDE-AD54-EDB7131A00E4}">
      <dgm:prSet/>
      <dgm:spPr/>
      <dgm:t>
        <a:bodyPr/>
        <a:lstStyle/>
        <a:p>
          <a:endParaRPr lang="en-US"/>
        </a:p>
      </dgm:t>
    </dgm:pt>
    <dgm:pt modelId="{FFD43D59-1817-47DD-83CE-18FFBED38568}" type="sibTrans" cxnId="{F73D1AA3-9F95-4EDE-AD54-EDB7131A00E4}">
      <dgm:prSet/>
      <dgm:spPr/>
      <dgm:t>
        <a:bodyPr/>
        <a:lstStyle/>
        <a:p>
          <a:endParaRPr lang="en-US"/>
        </a:p>
      </dgm:t>
    </dgm:pt>
    <dgm:pt modelId="{D908DBC1-C181-465F-9095-6C583086FD84}">
      <dgm:prSet/>
      <dgm:spPr>
        <a:solidFill>
          <a:schemeClr val="bg1"/>
        </a:solidFill>
      </dgm:spPr>
      <dgm:t>
        <a:bodyPr/>
        <a:lstStyle/>
        <a:p>
          <a:r>
            <a:rPr lang="en-US" b="1" dirty="0" smtClean="0"/>
            <a:t>1910</a:t>
          </a:r>
          <a:endParaRPr lang="en-US" b="1" dirty="0"/>
        </a:p>
      </dgm:t>
    </dgm:pt>
    <dgm:pt modelId="{6F6084A1-1E59-4A28-BAF7-2E91B54C5193}" type="parTrans" cxnId="{A0175A92-3874-4BFC-950A-FA16C0D1A0D9}">
      <dgm:prSet/>
      <dgm:spPr/>
      <dgm:t>
        <a:bodyPr/>
        <a:lstStyle/>
        <a:p>
          <a:endParaRPr lang="en-US"/>
        </a:p>
      </dgm:t>
    </dgm:pt>
    <dgm:pt modelId="{99949E26-2EE4-4D7E-9377-06F403A37A61}" type="sibTrans" cxnId="{A0175A92-3874-4BFC-950A-FA16C0D1A0D9}">
      <dgm:prSet/>
      <dgm:spPr/>
      <dgm:t>
        <a:bodyPr/>
        <a:lstStyle/>
        <a:p>
          <a:endParaRPr lang="en-US"/>
        </a:p>
      </dgm:t>
    </dgm:pt>
    <dgm:pt modelId="{B13BACD1-9C48-47DA-BFC6-B3F6A6DDE168}">
      <dgm:prSet/>
      <dgm:spPr>
        <a:solidFill>
          <a:schemeClr val="bg1"/>
        </a:solidFill>
      </dgm:spPr>
      <dgm:t>
        <a:bodyPr/>
        <a:lstStyle/>
        <a:p>
          <a:r>
            <a:rPr lang="en-US" b="1" dirty="0" smtClean="0"/>
            <a:t>1920</a:t>
          </a:r>
          <a:endParaRPr lang="en-US" b="1" dirty="0"/>
        </a:p>
      </dgm:t>
    </dgm:pt>
    <dgm:pt modelId="{D2066493-CBA8-43E9-AABE-62C3F796F847}" type="parTrans" cxnId="{DEF31889-C255-40EF-9519-804F8CF52309}">
      <dgm:prSet/>
      <dgm:spPr/>
      <dgm:t>
        <a:bodyPr/>
        <a:lstStyle/>
        <a:p>
          <a:endParaRPr lang="en-US"/>
        </a:p>
      </dgm:t>
    </dgm:pt>
    <dgm:pt modelId="{390F610F-B180-4169-8D5D-47D91938D2FA}" type="sibTrans" cxnId="{DEF31889-C255-40EF-9519-804F8CF52309}">
      <dgm:prSet/>
      <dgm:spPr/>
      <dgm:t>
        <a:bodyPr/>
        <a:lstStyle/>
        <a:p>
          <a:endParaRPr lang="en-US"/>
        </a:p>
      </dgm:t>
    </dgm:pt>
    <dgm:pt modelId="{37D0F60A-539D-4999-8891-99515BCCACEC}">
      <dgm:prSet/>
      <dgm:spPr>
        <a:solidFill>
          <a:schemeClr val="bg1"/>
        </a:solidFill>
      </dgm:spPr>
      <dgm:t>
        <a:bodyPr/>
        <a:lstStyle/>
        <a:p>
          <a:r>
            <a:rPr lang="en-US" b="1" dirty="0" smtClean="0"/>
            <a:t>1930</a:t>
          </a:r>
          <a:endParaRPr lang="en-US" b="1" dirty="0"/>
        </a:p>
      </dgm:t>
    </dgm:pt>
    <dgm:pt modelId="{0BD5238C-9E49-41B8-8496-C405B44EFDF1}" type="parTrans" cxnId="{3519C750-5C02-4BE2-8AF9-E99CA1CDAD71}">
      <dgm:prSet/>
      <dgm:spPr/>
      <dgm:t>
        <a:bodyPr/>
        <a:lstStyle/>
        <a:p>
          <a:endParaRPr lang="en-US"/>
        </a:p>
      </dgm:t>
    </dgm:pt>
    <dgm:pt modelId="{B83B72A1-245A-423B-B006-58FB33D1258E}" type="sibTrans" cxnId="{3519C750-5C02-4BE2-8AF9-E99CA1CDAD71}">
      <dgm:prSet/>
      <dgm:spPr/>
      <dgm:t>
        <a:bodyPr/>
        <a:lstStyle/>
        <a:p>
          <a:endParaRPr lang="en-US"/>
        </a:p>
      </dgm:t>
    </dgm:pt>
    <dgm:pt modelId="{9649284B-7B99-4472-8023-DE66FE3E1EC2}">
      <dgm:prSet/>
      <dgm:spPr>
        <a:solidFill>
          <a:schemeClr val="bg1"/>
        </a:solidFill>
      </dgm:spPr>
      <dgm:t>
        <a:bodyPr/>
        <a:lstStyle/>
        <a:p>
          <a:r>
            <a:rPr lang="en-US" b="1" dirty="0" smtClean="0"/>
            <a:t>1940</a:t>
          </a:r>
          <a:endParaRPr lang="en-US" b="1" dirty="0"/>
        </a:p>
      </dgm:t>
    </dgm:pt>
    <dgm:pt modelId="{5A630BEF-8999-46EB-AF44-03C66BC9D05F}" type="parTrans" cxnId="{DC372E40-15AA-4F82-A7BA-A9FD403044FF}">
      <dgm:prSet/>
      <dgm:spPr/>
      <dgm:t>
        <a:bodyPr/>
        <a:lstStyle/>
        <a:p>
          <a:endParaRPr lang="en-US"/>
        </a:p>
      </dgm:t>
    </dgm:pt>
    <dgm:pt modelId="{C774B2D0-D2C0-4969-88C8-504C92E6B02E}" type="sibTrans" cxnId="{DC372E40-15AA-4F82-A7BA-A9FD403044FF}">
      <dgm:prSet/>
      <dgm:spPr/>
      <dgm:t>
        <a:bodyPr/>
        <a:lstStyle/>
        <a:p>
          <a:endParaRPr lang="en-US"/>
        </a:p>
      </dgm:t>
    </dgm:pt>
    <dgm:pt modelId="{28D38480-8551-4AD9-81E6-926F4A2ADD44}">
      <dgm:prSet/>
      <dgm:spPr>
        <a:solidFill>
          <a:schemeClr val="bg1"/>
        </a:solidFill>
      </dgm:spPr>
      <dgm:t>
        <a:bodyPr/>
        <a:lstStyle/>
        <a:p>
          <a:r>
            <a:rPr lang="en-US" b="1" dirty="0" smtClean="0"/>
            <a:t>1950</a:t>
          </a:r>
          <a:endParaRPr lang="en-US" b="1" dirty="0"/>
        </a:p>
      </dgm:t>
    </dgm:pt>
    <dgm:pt modelId="{C0B789AA-713E-4534-9670-F600D15FFF2A}" type="parTrans" cxnId="{B9A35F02-4B7B-4646-8B41-9FCE00FC07AA}">
      <dgm:prSet/>
      <dgm:spPr/>
      <dgm:t>
        <a:bodyPr/>
        <a:lstStyle/>
        <a:p>
          <a:endParaRPr lang="en-US"/>
        </a:p>
      </dgm:t>
    </dgm:pt>
    <dgm:pt modelId="{8D15749D-32EE-4FFA-BA77-94D657D51480}" type="sibTrans" cxnId="{B9A35F02-4B7B-4646-8B41-9FCE00FC07AA}">
      <dgm:prSet/>
      <dgm:spPr/>
      <dgm:t>
        <a:bodyPr/>
        <a:lstStyle/>
        <a:p>
          <a:endParaRPr lang="en-US"/>
        </a:p>
      </dgm:t>
    </dgm:pt>
    <dgm:pt modelId="{383E6FDA-F16D-4DC1-BA89-6214EBF62B28}">
      <dgm:prSet/>
      <dgm:spPr>
        <a:solidFill>
          <a:schemeClr val="bg1"/>
        </a:solidFill>
      </dgm:spPr>
      <dgm:t>
        <a:bodyPr/>
        <a:lstStyle/>
        <a:p>
          <a:r>
            <a:rPr lang="en-US" b="1" dirty="0" smtClean="0"/>
            <a:t>1970</a:t>
          </a:r>
          <a:endParaRPr lang="en-US" b="1" dirty="0"/>
        </a:p>
      </dgm:t>
    </dgm:pt>
    <dgm:pt modelId="{A485BF7A-EE09-4E55-A14C-414275DC6F5E}" type="parTrans" cxnId="{2C0CBDC1-0F3E-4ECD-BE98-30A056B8A80A}">
      <dgm:prSet/>
      <dgm:spPr/>
      <dgm:t>
        <a:bodyPr/>
        <a:lstStyle/>
        <a:p>
          <a:endParaRPr lang="en-US"/>
        </a:p>
      </dgm:t>
    </dgm:pt>
    <dgm:pt modelId="{E2F4EB33-F0AA-4290-89EE-2C5063D521F1}" type="sibTrans" cxnId="{2C0CBDC1-0F3E-4ECD-BE98-30A056B8A80A}">
      <dgm:prSet/>
      <dgm:spPr/>
      <dgm:t>
        <a:bodyPr/>
        <a:lstStyle/>
        <a:p>
          <a:endParaRPr lang="en-US"/>
        </a:p>
      </dgm:t>
    </dgm:pt>
    <dgm:pt modelId="{36ACC8A3-79EA-4B68-9EC6-6F79DA82A815}">
      <dgm:prSet/>
      <dgm:spPr>
        <a:solidFill>
          <a:schemeClr val="bg1"/>
        </a:solidFill>
      </dgm:spPr>
      <dgm:t>
        <a:bodyPr/>
        <a:lstStyle/>
        <a:p>
          <a:r>
            <a:rPr lang="en-US" b="1" dirty="0" smtClean="0"/>
            <a:t>1980</a:t>
          </a:r>
          <a:endParaRPr lang="en-US" b="1" dirty="0"/>
        </a:p>
      </dgm:t>
    </dgm:pt>
    <dgm:pt modelId="{F451A5E3-91B3-49FD-9B14-5727AF76E6E3}" type="parTrans" cxnId="{7C5106B2-3EB1-4C4C-8F48-82083452AFC1}">
      <dgm:prSet/>
      <dgm:spPr/>
      <dgm:t>
        <a:bodyPr/>
        <a:lstStyle/>
        <a:p>
          <a:endParaRPr lang="en-US"/>
        </a:p>
      </dgm:t>
    </dgm:pt>
    <dgm:pt modelId="{1E716F74-15EB-4DB5-9778-8C47F22450CD}" type="sibTrans" cxnId="{7C5106B2-3EB1-4C4C-8F48-82083452AFC1}">
      <dgm:prSet/>
      <dgm:spPr/>
      <dgm:t>
        <a:bodyPr/>
        <a:lstStyle/>
        <a:p>
          <a:endParaRPr lang="en-US"/>
        </a:p>
      </dgm:t>
    </dgm:pt>
    <dgm:pt modelId="{A58AC033-4F87-4578-8695-8FE9AF3E6EE3}">
      <dgm:prSet/>
      <dgm:spPr>
        <a:solidFill>
          <a:schemeClr val="bg1"/>
        </a:solidFill>
      </dgm:spPr>
      <dgm:t>
        <a:bodyPr/>
        <a:lstStyle/>
        <a:p>
          <a:r>
            <a:rPr lang="en-US" b="1" dirty="0" smtClean="0"/>
            <a:t>1990</a:t>
          </a:r>
          <a:endParaRPr lang="en-US" b="1" dirty="0"/>
        </a:p>
      </dgm:t>
    </dgm:pt>
    <dgm:pt modelId="{9E8455E8-89B3-4085-B8BE-0061DFE77625}" type="parTrans" cxnId="{F2C78262-4BB4-4334-9221-44FF2FC8E9A8}">
      <dgm:prSet/>
      <dgm:spPr/>
      <dgm:t>
        <a:bodyPr/>
        <a:lstStyle/>
        <a:p>
          <a:endParaRPr lang="en-US"/>
        </a:p>
      </dgm:t>
    </dgm:pt>
    <dgm:pt modelId="{CB734DC7-056F-4654-8229-2EABD2DB0192}" type="sibTrans" cxnId="{F2C78262-4BB4-4334-9221-44FF2FC8E9A8}">
      <dgm:prSet/>
      <dgm:spPr/>
      <dgm:t>
        <a:bodyPr/>
        <a:lstStyle/>
        <a:p>
          <a:endParaRPr lang="en-US"/>
        </a:p>
      </dgm:t>
    </dgm:pt>
    <dgm:pt modelId="{6272488B-385D-4863-B568-31C09776848D}">
      <dgm:prSet/>
      <dgm:spPr>
        <a:solidFill>
          <a:srgbClr val="FFFF00"/>
        </a:solidFill>
      </dgm:spPr>
      <dgm:t>
        <a:bodyPr/>
        <a:lstStyle/>
        <a:p>
          <a:r>
            <a:rPr lang="en-US" b="1" dirty="0" smtClean="0"/>
            <a:t>2000</a:t>
          </a:r>
          <a:endParaRPr lang="en-US" b="1" dirty="0"/>
        </a:p>
      </dgm:t>
    </dgm:pt>
    <dgm:pt modelId="{6F305793-2AAD-448A-A260-A7AE85F88917}" type="parTrans" cxnId="{40C2F12D-4643-41AB-9D58-D87A92C94937}">
      <dgm:prSet/>
      <dgm:spPr/>
      <dgm:t>
        <a:bodyPr/>
        <a:lstStyle/>
        <a:p>
          <a:endParaRPr lang="en-US"/>
        </a:p>
      </dgm:t>
    </dgm:pt>
    <dgm:pt modelId="{F12764A9-7ED7-4FE1-982D-AFEC42DF9E5A}" type="sibTrans" cxnId="{40C2F12D-4643-41AB-9D58-D87A92C94937}">
      <dgm:prSet/>
      <dgm:spPr/>
      <dgm:t>
        <a:bodyPr/>
        <a:lstStyle/>
        <a:p>
          <a:endParaRPr lang="en-US"/>
        </a:p>
      </dgm:t>
    </dgm:pt>
    <dgm:pt modelId="{536339C8-00B8-4AC1-8B03-0CED785100B7}" type="pres">
      <dgm:prSet presAssocID="{467EEE83-CBE8-438D-87F2-050BFD5D5FA7}" presName="Name0" presStyleCnt="0">
        <dgm:presLayoutVars>
          <dgm:dir/>
          <dgm:animLvl val="lvl"/>
          <dgm:resizeHandles val="exact"/>
        </dgm:presLayoutVars>
      </dgm:prSet>
      <dgm:spPr/>
      <dgm:t>
        <a:bodyPr/>
        <a:lstStyle/>
        <a:p>
          <a:endParaRPr lang="en-US"/>
        </a:p>
      </dgm:t>
    </dgm:pt>
    <dgm:pt modelId="{F365D2A6-5BA5-4C34-A7CA-258558EE6832}" type="pres">
      <dgm:prSet presAssocID="{0FFEF3A8-3EE2-4D3F-B0F2-181CB99BBCAA}" presName="parTxOnly" presStyleLbl="node1" presStyleIdx="0" presStyleCnt="13" custAng="5400000" custScaleY="126646" custLinFactY="-339109" custLinFactNeighborX="3881" custLinFactNeighborY="-400000">
        <dgm:presLayoutVars>
          <dgm:chMax val="0"/>
          <dgm:chPref val="0"/>
          <dgm:bulletEnabled val="1"/>
        </dgm:presLayoutVars>
      </dgm:prSet>
      <dgm:spPr/>
      <dgm:t>
        <a:bodyPr/>
        <a:lstStyle/>
        <a:p>
          <a:endParaRPr lang="en-US"/>
        </a:p>
      </dgm:t>
    </dgm:pt>
    <dgm:pt modelId="{FF5109CE-04F2-4265-A946-54A8337DC369}" type="pres">
      <dgm:prSet presAssocID="{384D8C61-2031-48D5-90E5-D035698276F8}" presName="parTxOnlySpace" presStyleCnt="0"/>
      <dgm:spPr/>
    </dgm:pt>
    <dgm:pt modelId="{C74B6854-93B6-4071-9BEF-1222682C043D}" type="pres">
      <dgm:prSet presAssocID="{BD9C71CD-4688-4DC9-8A3F-31DDCDAE732F}" presName="parTxOnly" presStyleLbl="node1" presStyleIdx="1" presStyleCnt="13" custAng="5400000" custScaleY="126646" custLinFactX="-79612" custLinFactY="-200000" custLinFactNeighborX="-100000" custLinFactNeighborY="-285788">
        <dgm:presLayoutVars>
          <dgm:chMax val="0"/>
          <dgm:chPref val="0"/>
          <dgm:bulletEnabled val="1"/>
        </dgm:presLayoutVars>
      </dgm:prSet>
      <dgm:spPr/>
      <dgm:t>
        <a:bodyPr/>
        <a:lstStyle/>
        <a:p>
          <a:endParaRPr lang="en-US"/>
        </a:p>
      </dgm:t>
    </dgm:pt>
    <dgm:pt modelId="{D95DE067-F163-4DCF-AA9F-1DF4B8E294FF}" type="pres">
      <dgm:prSet presAssocID="{358AA4F4-B537-4FED-B46F-3BD785F2385F}" presName="parTxOnlySpace" presStyleCnt="0"/>
      <dgm:spPr/>
    </dgm:pt>
    <dgm:pt modelId="{D70FA405-8EAD-4767-AC22-91FBC7982BDB}" type="pres">
      <dgm:prSet presAssocID="{521D49F7-CDC1-4831-9EA2-58B7581E6E3B}" presName="parTxOnly" presStyleLbl="node1" presStyleIdx="2" presStyleCnt="13" custAng="5400000" custScaleY="126646" custLinFactX="-159612" custLinFactY="-100000" custLinFactNeighborX="-200000" custLinFactNeighborY="-132467">
        <dgm:presLayoutVars>
          <dgm:chMax val="0"/>
          <dgm:chPref val="0"/>
          <dgm:bulletEnabled val="1"/>
        </dgm:presLayoutVars>
      </dgm:prSet>
      <dgm:spPr/>
      <dgm:t>
        <a:bodyPr/>
        <a:lstStyle/>
        <a:p>
          <a:endParaRPr lang="en-US"/>
        </a:p>
      </dgm:t>
    </dgm:pt>
    <dgm:pt modelId="{C0F3A40F-4AF3-4DF8-AB35-4B48814B2032}" type="pres">
      <dgm:prSet presAssocID="{FFD43D59-1817-47DD-83CE-18FFBED38568}" presName="parTxOnlySpace" presStyleCnt="0"/>
      <dgm:spPr/>
    </dgm:pt>
    <dgm:pt modelId="{1AF7528E-4062-4D19-954F-6E1E45F5E236}" type="pres">
      <dgm:prSet presAssocID="{D908DBC1-C181-465F-9095-6C583086FD84}" presName="parTxOnly" presStyleLbl="node1" presStyleIdx="3" presStyleCnt="13" custAng="5400000" custScaleY="126646" custLinFactX="-239606" custLinFactNeighborX="-300000" custLinFactNeighborY="20853">
        <dgm:presLayoutVars>
          <dgm:chMax val="0"/>
          <dgm:chPref val="0"/>
          <dgm:bulletEnabled val="1"/>
        </dgm:presLayoutVars>
      </dgm:prSet>
      <dgm:spPr/>
      <dgm:t>
        <a:bodyPr/>
        <a:lstStyle/>
        <a:p>
          <a:endParaRPr lang="en-US"/>
        </a:p>
      </dgm:t>
    </dgm:pt>
    <dgm:pt modelId="{AF7DD5FF-B17E-4A40-89DB-9449471B59B5}" type="pres">
      <dgm:prSet presAssocID="{99949E26-2EE4-4D7E-9377-06F403A37A61}" presName="parTxOnlySpace" presStyleCnt="0"/>
      <dgm:spPr/>
    </dgm:pt>
    <dgm:pt modelId="{CF8722A6-1E7A-4413-A6EC-63161DA21280}" type="pres">
      <dgm:prSet presAssocID="{B13BACD1-9C48-47DA-BFC6-B3F6A6DDE168}" presName="parTxOnly" presStyleLbl="node1" presStyleIdx="4" presStyleCnt="13" custAng="5400000" custScaleY="126646" custLinFactX="-319612" custLinFactY="100000" custLinFactNeighborX="-400000" custLinFactNeighborY="199506">
        <dgm:presLayoutVars>
          <dgm:chMax val="0"/>
          <dgm:chPref val="0"/>
          <dgm:bulletEnabled val="1"/>
        </dgm:presLayoutVars>
      </dgm:prSet>
      <dgm:spPr/>
      <dgm:t>
        <a:bodyPr/>
        <a:lstStyle/>
        <a:p>
          <a:endParaRPr lang="en-US"/>
        </a:p>
      </dgm:t>
    </dgm:pt>
    <dgm:pt modelId="{48923792-7EE7-4804-B35C-B060D0E71352}" type="pres">
      <dgm:prSet presAssocID="{390F610F-B180-4169-8D5D-47D91938D2FA}" presName="parTxOnlySpace" presStyleCnt="0"/>
      <dgm:spPr/>
    </dgm:pt>
    <dgm:pt modelId="{A3775D5D-4B7B-49D1-A268-C93035410619}" type="pres">
      <dgm:prSet presAssocID="{37D0F60A-539D-4999-8891-99515BCCACEC}" presName="parTxOnly" presStyleLbl="node1" presStyleIdx="5" presStyleCnt="13" custAng="5400000" custScaleY="126646" custLinFactX="-400000" custLinFactY="278159" custLinFactNeighborX="-496118" custLinFactNeighborY="300000">
        <dgm:presLayoutVars>
          <dgm:chMax val="0"/>
          <dgm:chPref val="0"/>
          <dgm:bulletEnabled val="1"/>
        </dgm:presLayoutVars>
      </dgm:prSet>
      <dgm:spPr/>
      <dgm:t>
        <a:bodyPr/>
        <a:lstStyle/>
        <a:p>
          <a:endParaRPr lang="en-US"/>
        </a:p>
      </dgm:t>
    </dgm:pt>
    <dgm:pt modelId="{1C4466AE-5E69-4FCE-B88A-A6493EBD83E9}" type="pres">
      <dgm:prSet presAssocID="{B83B72A1-245A-423B-B006-58FB33D1258E}" presName="parTxOnlySpace" presStyleCnt="0"/>
      <dgm:spPr/>
    </dgm:pt>
    <dgm:pt modelId="{B14D1092-504E-49CB-90E1-B59A83DA1301}" type="pres">
      <dgm:prSet presAssocID="{9649284B-7B99-4472-8023-DE66FE3E1EC2}" presName="parTxOnly" presStyleLbl="node1" presStyleIdx="6" presStyleCnt="13" custScaleY="126646" custLinFactX="-423751" custLinFactY="376149" custLinFactNeighborX="-500000" custLinFactNeighborY="400000">
        <dgm:presLayoutVars>
          <dgm:chMax val="0"/>
          <dgm:chPref val="0"/>
          <dgm:bulletEnabled val="1"/>
        </dgm:presLayoutVars>
      </dgm:prSet>
      <dgm:spPr/>
      <dgm:t>
        <a:bodyPr/>
        <a:lstStyle/>
        <a:p>
          <a:endParaRPr lang="en-US"/>
        </a:p>
      </dgm:t>
    </dgm:pt>
    <dgm:pt modelId="{7CFF11BC-8502-47A0-AF3B-552C1599EE56}" type="pres">
      <dgm:prSet presAssocID="{C774B2D0-D2C0-4969-88C8-504C92E6B02E}" presName="parTxOnlySpace" presStyleCnt="0"/>
      <dgm:spPr/>
    </dgm:pt>
    <dgm:pt modelId="{5BE689AB-9FBE-4DAF-8C85-E7E8BF7E4FE4}" type="pres">
      <dgm:prSet presAssocID="{28D38480-8551-4AD9-81E6-926F4A2ADD44}" presName="parTxOnly" presStyleLbl="node1" presStyleIdx="7" presStyleCnt="13" custScaleY="126646" custLinFactX="-411753" custLinFactY="376149" custLinFactNeighborX="-500000" custLinFactNeighborY="400000">
        <dgm:presLayoutVars>
          <dgm:chMax val="0"/>
          <dgm:chPref val="0"/>
          <dgm:bulletEnabled val="1"/>
        </dgm:presLayoutVars>
      </dgm:prSet>
      <dgm:spPr/>
      <dgm:t>
        <a:bodyPr/>
        <a:lstStyle/>
        <a:p>
          <a:endParaRPr lang="en-US"/>
        </a:p>
      </dgm:t>
    </dgm:pt>
    <dgm:pt modelId="{5F02F484-0A16-4E79-AD4D-BDB46EE2955D}" type="pres">
      <dgm:prSet presAssocID="{8D15749D-32EE-4FFA-BA77-94D657D51480}" presName="parTxOnlySpace" presStyleCnt="0"/>
      <dgm:spPr/>
    </dgm:pt>
    <dgm:pt modelId="{35DC2812-F06C-41BB-97CD-1C155F2E22D9}" type="pres">
      <dgm:prSet presAssocID="{692E6598-5546-424C-9BDD-6BEE08C9B9AC}" presName="parTxOnly" presStyleLbl="node1" presStyleIdx="8" presStyleCnt="13" custScaleY="126646" custLinFactX="-401753" custLinFactY="369803" custLinFactNeighborX="-500000" custLinFactNeighborY="400000">
        <dgm:presLayoutVars>
          <dgm:chMax val="0"/>
          <dgm:chPref val="0"/>
          <dgm:bulletEnabled val="1"/>
        </dgm:presLayoutVars>
      </dgm:prSet>
      <dgm:spPr/>
      <dgm:t>
        <a:bodyPr/>
        <a:lstStyle/>
        <a:p>
          <a:endParaRPr lang="en-US"/>
        </a:p>
      </dgm:t>
    </dgm:pt>
    <dgm:pt modelId="{FA054CA0-703D-4013-93F3-A6ED86AC7AC8}" type="pres">
      <dgm:prSet presAssocID="{D7A4D25C-8296-436F-9D47-468A5970FCCF}" presName="parTxOnlySpace" presStyleCnt="0"/>
      <dgm:spPr/>
    </dgm:pt>
    <dgm:pt modelId="{C4B948A5-B522-42E4-9EFF-E9FCD084AE02}" type="pres">
      <dgm:prSet presAssocID="{383E6FDA-F16D-4DC1-BA89-6214EBF62B28}" presName="parTxOnly" presStyleLbl="node1" presStyleIdx="9" presStyleCnt="13" custScaleY="126646" custLinFactX="-400000" custLinFactY="369803" custLinFactNeighborX="-404248" custLinFactNeighborY="400000">
        <dgm:presLayoutVars>
          <dgm:chMax val="0"/>
          <dgm:chPref val="0"/>
          <dgm:bulletEnabled val="1"/>
        </dgm:presLayoutVars>
      </dgm:prSet>
      <dgm:spPr/>
      <dgm:t>
        <a:bodyPr/>
        <a:lstStyle/>
        <a:p>
          <a:endParaRPr lang="en-US"/>
        </a:p>
      </dgm:t>
    </dgm:pt>
    <dgm:pt modelId="{E345C77E-D1B1-45BC-9661-D56DA1ED55ED}" type="pres">
      <dgm:prSet presAssocID="{E2F4EB33-F0AA-4290-89EE-2C5063D521F1}" presName="parTxOnlySpace" presStyleCnt="0"/>
      <dgm:spPr/>
    </dgm:pt>
    <dgm:pt modelId="{BDD13D82-62BB-4A1D-B1DD-C9344D095749}" type="pres">
      <dgm:prSet presAssocID="{36ACC8A3-79EA-4B68-9EC6-6F79DA82A815}" presName="parTxOnly" presStyleLbl="node1" presStyleIdx="10" presStyleCnt="13" custScaleY="126646" custLinFactX="-389096" custLinFactY="369817" custLinFactNeighborX="-400000" custLinFactNeighborY="400000">
        <dgm:presLayoutVars>
          <dgm:chMax val="0"/>
          <dgm:chPref val="0"/>
          <dgm:bulletEnabled val="1"/>
        </dgm:presLayoutVars>
      </dgm:prSet>
      <dgm:spPr/>
      <dgm:t>
        <a:bodyPr/>
        <a:lstStyle/>
        <a:p>
          <a:endParaRPr lang="en-US"/>
        </a:p>
      </dgm:t>
    </dgm:pt>
    <dgm:pt modelId="{F0903D73-7DC4-4BB3-894C-8D2CDDEFB4F3}" type="pres">
      <dgm:prSet presAssocID="{1E716F74-15EB-4DB5-9778-8C47F22450CD}" presName="parTxOnlySpace" presStyleCnt="0"/>
      <dgm:spPr/>
    </dgm:pt>
    <dgm:pt modelId="{DA4D1201-60D3-4CAF-ACD0-9585456CC048}" type="pres">
      <dgm:prSet presAssocID="{A58AC033-4F87-4578-8695-8FE9AF3E6EE3}" presName="parTxOnly" presStyleLbl="node1" presStyleIdx="11" presStyleCnt="13" custScaleY="126646" custLinFactX="-376440" custLinFactY="369803" custLinFactNeighborX="-400000" custLinFactNeighborY="400000">
        <dgm:presLayoutVars>
          <dgm:chMax val="0"/>
          <dgm:chPref val="0"/>
          <dgm:bulletEnabled val="1"/>
        </dgm:presLayoutVars>
      </dgm:prSet>
      <dgm:spPr/>
      <dgm:t>
        <a:bodyPr/>
        <a:lstStyle/>
        <a:p>
          <a:endParaRPr lang="en-US"/>
        </a:p>
      </dgm:t>
    </dgm:pt>
    <dgm:pt modelId="{E252BFBE-F762-48F1-A05B-B4EB48869540}" type="pres">
      <dgm:prSet presAssocID="{CB734DC7-056F-4654-8229-2EABD2DB0192}" presName="parTxOnlySpace" presStyleCnt="0"/>
      <dgm:spPr/>
    </dgm:pt>
    <dgm:pt modelId="{82C26527-ADF8-4D43-A4C4-0BA78204CB7D}" type="pres">
      <dgm:prSet presAssocID="{6272488B-385D-4863-B568-31C09776848D}" presName="parTxOnly" presStyleLbl="node1" presStyleIdx="12" presStyleCnt="13" custScaleY="126646" custLinFactX="-356307" custLinFactY="369803" custLinFactNeighborX="-400000" custLinFactNeighborY="400000">
        <dgm:presLayoutVars>
          <dgm:chMax val="0"/>
          <dgm:chPref val="0"/>
          <dgm:bulletEnabled val="1"/>
        </dgm:presLayoutVars>
      </dgm:prSet>
      <dgm:spPr/>
      <dgm:t>
        <a:bodyPr/>
        <a:lstStyle/>
        <a:p>
          <a:endParaRPr lang="en-US"/>
        </a:p>
      </dgm:t>
    </dgm:pt>
  </dgm:ptLst>
  <dgm:cxnLst>
    <dgm:cxn modelId="{3519C750-5C02-4BE2-8AF9-E99CA1CDAD71}" srcId="{467EEE83-CBE8-438D-87F2-050BFD5D5FA7}" destId="{37D0F60A-539D-4999-8891-99515BCCACEC}" srcOrd="5" destOrd="0" parTransId="{0BD5238C-9E49-41B8-8496-C405B44EFDF1}" sibTransId="{B83B72A1-245A-423B-B006-58FB33D1258E}"/>
    <dgm:cxn modelId="{A02779EF-CF1B-4E30-9EBD-17B130EB70C8}" type="presOf" srcId="{6272488B-385D-4863-B568-31C09776848D}" destId="{82C26527-ADF8-4D43-A4C4-0BA78204CB7D}" srcOrd="0" destOrd="0" presId="urn:microsoft.com/office/officeart/2005/8/layout/chevron1"/>
    <dgm:cxn modelId="{5873CCC0-3B19-4317-ABA1-3320D8B45B41}" type="presOf" srcId="{B13BACD1-9C48-47DA-BFC6-B3F6A6DDE168}" destId="{CF8722A6-1E7A-4413-A6EC-63161DA21280}" srcOrd="0" destOrd="0" presId="urn:microsoft.com/office/officeart/2005/8/layout/chevron1"/>
    <dgm:cxn modelId="{39F210FF-16A9-4F0F-8028-13942EFE15C0}" type="presOf" srcId="{D908DBC1-C181-465F-9095-6C583086FD84}" destId="{1AF7528E-4062-4D19-954F-6E1E45F5E236}" srcOrd="0" destOrd="0" presId="urn:microsoft.com/office/officeart/2005/8/layout/chevron1"/>
    <dgm:cxn modelId="{40C2F12D-4643-41AB-9D58-D87A92C94937}" srcId="{467EEE83-CBE8-438D-87F2-050BFD5D5FA7}" destId="{6272488B-385D-4863-B568-31C09776848D}" srcOrd="12" destOrd="0" parTransId="{6F305793-2AAD-448A-A260-A7AE85F88917}" sibTransId="{F12764A9-7ED7-4FE1-982D-AFEC42DF9E5A}"/>
    <dgm:cxn modelId="{DEF31889-C255-40EF-9519-804F8CF52309}" srcId="{467EEE83-CBE8-438D-87F2-050BFD5D5FA7}" destId="{B13BACD1-9C48-47DA-BFC6-B3F6A6DDE168}" srcOrd="4" destOrd="0" parTransId="{D2066493-CBA8-43E9-AABE-62C3F796F847}" sibTransId="{390F610F-B180-4169-8D5D-47D91938D2FA}"/>
    <dgm:cxn modelId="{2F4EC97D-EDFB-4CA5-9769-A636BD0983E0}" type="presOf" srcId="{37D0F60A-539D-4999-8891-99515BCCACEC}" destId="{A3775D5D-4B7B-49D1-A268-C93035410619}" srcOrd="0" destOrd="0" presId="urn:microsoft.com/office/officeart/2005/8/layout/chevron1"/>
    <dgm:cxn modelId="{F2C78262-4BB4-4334-9221-44FF2FC8E9A8}" srcId="{467EEE83-CBE8-438D-87F2-050BFD5D5FA7}" destId="{A58AC033-4F87-4578-8695-8FE9AF3E6EE3}" srcOrd="11" destOrd="0" parTransId="{9E8455E8-89B3-4085-B8BE-0061DFE77625}" sibTransId="{CB734DC7-056F-4654-8229-2EABD2DB0192}"/>
    <dgm:cxn modelId="{A0175A92-3874-4BFC-950A-FA16C0D1A0D9}" srcId="{467EEE83-CBE8-438D-87F2-050BFD5D5FA7}" destId="{D908DBC1-C181-465F-9095-6C583086FD84}" srcOrd="3" destOrd="0" parTransId="{6F6084A1-1E59-4A28-BAF7-2E91B54C5193}" sibTransId="{99949E26-2EE4-4D7E-9377-06F403A37A61}"/>
    <dgm:cxn modelId="{549B7C8E-46D5-4367-B349-DA655482CC8A}" type="presOf" srcId="{A58AC033-4F87-4578-8695-8FE9AF3E6EE3}" destId="{DA4D1201-60D3-4CAF-ACD0-9585456CC048}" srcOrd="0" destOrd="0" presId="urn:microsoft.com/office/officeart/2005/8/layout/chevron1"/>
    <dgm:cxn modelId="{5CC5902E-8EA6-4D71-93DF-EFCF247EDB7B}" type="presOf" srcId="{28D38480-8551-4AD9-81E6-926F4A2ADD44}" destId="{5BE689AB-9FBE-4DAF-8C85-E7E8BF7E4FE4}" srcOrd="0" destOrd="0" presId="urn:microsoft.com/office/officeart/2005/8/layout/chevron1"/>
    <dgm:cxn modelId="{32537818-B1D7-40B7-9119-C6C1607D0E84}" type="presOf" srcId="{0FFEF3A8-3EE2-4D3F-B0F2-181CB99BBCAA}" destId="{F365D2A6-5BA5-4C34-A7CA-258558EE6832}" srcOrd="0" destOrd="0" presId="urn:microsoft.com/office/officeart/2005/8/layout/chevron1"/>
    <dgm:cxn modelId="{F73D1AA3-9F95-4EDE-AD54-EDB7131A00E4}" srcId="{467EEE83-CBE8-438D-87F2-050BFD5D5FA7}" destId="{521D49F7-CDC1-4831-9EA2-58B7581E6E3B}" srcOrd="2" destOrd="0" parTransId="{BAA2A5F6-9B89-4AC6-A3ED-859FCDA26ED6}" sibTransId="{FFD43D59-1817-47DD-83CE-18FFBED38568}"/>
    <dgm:cxn modelId="{3E56E0B5-0DF1-44C2-A027-AE11F3CB7D4D}" srcId="{467EEE83-CBE8-438D-87F2-050BFD5D5FA7}" destId="{BD9C71CD-4688-4DC9-8A3F-31DDCDAE732F}" srcOrd="1" destOrd="0" parTransId="{7BB26C19-BC98-4F39-BCCD-F85BCE6ED75D}" sibTransId="{358AA4F4-B537-4FED-B46F-3BD785F2385F}"/>
    <dgm:cxn modelId="{EA83CFB1-BD75-4AA3-AB2F-E674AA336760}" type="presOf" srcId="{36ACC8A3-79EA-4B68-9EC6-6F79DA82A815}" destId="{BDD13D82-62BB-4A1D-B1DD-C9344D095749}" srcOrd="0" destOrd="0" presId="urn:microsoft.com/office/officeart/2005/8/layout/chevron1"/>
    <dgm:cxn modelId="{8EF0AAF5-4E51-45CB-B077-BED902C345D6}" srcId="{467EEE83-CBE8-438D-87F2-050BFD5D5FA7}" destId="{0FFEF3A8-3EE2-4D3F-B0F2-181CB99BBCAA}" srcOrd="0" destOrd="0" parTransId="{1802CAB5-88DC-4C3F-96A5-7C461B6153A3}" sibTransId="{384D8C61-2031-48D5-90E5-D035698276F8}"/>
    <dgm:cxn modelId="{B9A35F02-4B7B-4646-8B41-9FCE00FC07AA}" srcId="{467EEE83-CBE8-438D-87F2-050BFD5D5FA7}" destId="{28D38480-8551-4AD9-81E6-926F4A2ADD44}" srcOrd="7" destOrd="0" parTransId="{C0B789AA-713E-4534-9670-F600D15FFF2A}" sibTransId="{8D15749D-32EE-4FFA-BA77-94D657D51480}"/>
    <dgm:cxn modelId="{2C0CBDC1-0F3E-4ECD-BE98-30A056B8A80A}" srcId="{467EEE83-CBE8-438D-87F2-050BFD5D5FA7}" destId="{383E6FDA-F16D-4DC1-BA89-6214EBF62B28}" srcOrd="9" destOrd="0" parTransId="{A485BF7A-EE09-4E55-A14C-414275DC6F5E}" sibTransId="{E2F4EB33-F0AA-4290-89EE-2C5063D521F1}"/>
    <dgm:cxn modelId="{6649D24A-A6C6-43E7-BDAB-5B24C597968B}" type="presOf" srcId="{467EEE83-CBE8-438D-87F2-050BFD5D5FA7}" destId="{536339C8-00B8-4AC1-8B03-0CED785100B7}" srcOrd="0" destOrd="0" presId="urn:microsoft.com/office/officeart/2005/8/layout/chevron1"/>
    <dgm:cxn modelId="{57208390-E489-4758-8D02-6D7BBA68AE45}" type="presOf" srcId="{692E6598-5546-424C-9BDD-6BEE08C9B9AC}" destId="{35DC2812-F06C-41BB-97CD-1C155F2E22D9}" srcOrd="0" destOrd="0" presId="urn:microsoft.com/office/officeart/2005/8/layout/chevron1"/>
    <dgm:cxn modelId="{DC372E40-15AA-4F82-A7BA-A9FD403044FF}" srcId="{467EEE83-CBE8-438D-87F2-050BFD5D5FA7}" destId="{9649284B-7B99-4472-8023-DE66FE3E1EC2}" srcOrd="6" destOrd="0" parTransId="{5A630BEF-8999-46EB-AF44-03C66BC9D05F}" sibTransId="{C774B2D0-D2C0-4969-88C8-504C92E6B02E}"/>
    <dgm:cxn modelId="{AF873095-A23A-4455-AF8C-8BDB89A5942F}" type="presOf" srcId="{BD9C71CD-4688-4DC9-8A3F-31DDCDAE732F}" destId="{C74B6854-93B6-4071-9BEF-1222682C043D}" srcOrd="0" destOrd="0" presId="urn:microsoft.com/office/officeart/2005/8/layout/chevron1"/>
    <dgm:cxn modelId="{0F7265B8-33C3-4FB4-9BFA-0BD1F8B8E2E9}" type="presOf" srcId="{9649284B-7B99-4472-8023-DE66FE3E1EC2}" destId="{B14D1092-504E-49CB-90E1-B59A83DA1301}" srcOrd="0" destOrd="0" presId="urn:microsoft.com/office/officeart/2005/8/layout/chevron1"/>
    <dgm:cxn modelId="{7C5106B2-3EB1-4C4C-8F48-82083452AFC1}" srcId="{467EEE83-CBE8-438D-87F2-050BFD5D5FA7}" destId="{36ACC8A3-79EA-4B68-9EC6-6F79DA82A815}" srcOrd="10" destOrd="0" parTransId="{F451A5E3-91B3-49FD-9B14-5727AF76E6E3}" sibTransId="{1E716F74-15EB-4DB5-9778-8C47F22450CD}"/>
    <dgm:cxn modelId="{7C1CC8A2-EF0F-4D73-98A5-6F0170CD73C0}" type="presOf" srcId="{521D49F7-CDC1-4831-9EA2-58B7581E6E3B}" destId="{D70FA405-8EAD-4767-AC22-91FBC7982BDB}" srcOrd="0" destOrd="0" presId="urn:microsoft.com/office/officeart/2005/8/layout/chevron1"/>
    <dgm:cxn modelId="{C10080C4-19DC-4D7D-855D-346681D9FF92}" type="presOf" srcId="{383E6FDA-F16D-4DC1-BA89-6214EBF62B28}" destId="{C4B948A5-B522-42E4-9EFF-E9FCD084AE02}" srcOrd="0" destOrd="0" presId="urn:microsoft.com/office/officeart/2005/8/layout/chevron1"/>
    <dgm:cxn modelId="{AB6F56B3-5B31-4C09-BE0A-E4FA25F73A23}" srcId="{467EEE83-CBE8-438D-87F2-050BFD5D5FA7}" destId="{692E6598-5546-424C-9BDD-6BEE08C9B9AC}" srcOrd="8" destOrd="0" parTransId="{F7237244-B886-41C9-850C-CCE588AA61FA}" sibTransId="{D7A4D25C-8296-436F-9D47-468A5970FCCF}"/>
    <dgm:cxn modelId="{68CC8F62-1181-4BD4-BF8F-58C687756D15}" type="presParOf" srcId="{536339C8-00B8-4AC1-8B03-0CED785100B7}" destId="{F365D2A6-5BA5-4C34-A7CA-258558EE6832}" srcOrd="0" destOrd="0" presId="urn:microsoft.com/office/officeart/2005/8/layout/chevron1"/>
    <dgm:cxn modelId="{E4C6F9A4-DF2E-4187-A8A0-2B94AEB23D21}" type="presParOf" srcId="{536339C8-00B8-4AC1-8B03-0CED785100B7}" destId="{FF5109CE-04F2-4265-A946-54A8337DC369}" srcOrd="1" destOrd="0" presId="urn:microsoft.com/office/officeart/2005/8/layout/chevron1"/>
    <dgm:cxn modelId="{7145CC54-5079-4261-81C5-307E96445056}" type="presParOf" srcId="{536339C8-00B8-4AC1-8B03-0CED785100B7}" destId="{C74B6854-93B6-4071-9BEF-1222682C043D}" srcOrd="2" destOrd="0" presId="urn:microsoft.com/office/officeart/2005/8/layout/chevron1"/>
    <dgm:cxn modelId="{989A6BB8-AA03-4A45-BD68-45DF114966C1}" type="presParOf" srcId="{536339C8-00B8-4AC1-8B03-0CED785100B7}" destId="{D95DE067-F163-4DCF-AA9F-1DF4B8E294FF}" srcOrd="3" destOrd="0" presId="urn:microsoft.com/office/officeart/2005/8/layout/chevron1"/>
    <dgm:cxn modelId="{BFD4DA2F-D7BA-4FA6-A36E-4F1F9E88EED1}" type="presParOf" srcId="{536339C8-00B8-4AC1-8B03-0CED785100B7}" destId="{D70FA405-8EAD-4767-AC22-91FBC7982BDB}" srcOrd="4" destOrd="0" presId="urn:microsoft.com/office/officeart/2005/8/layout/chevron1"/>
    <dgm:cxn modelId="{69D62ACA-3868-4376-9E2B-05388527200A}" type="presParOf" srcId="{536339C8-00B8-4AC1-8B03-0CED785100B7}" destId="{C0F3A40F-4AF3-4DF8-AB35-4B48814B2032}" srcOrd="5" destOrd="0" presId="urn:microsoft.com/office/officeart/2005/8/layout/chevron1"/>
    <dgm:cxn modelId="{C4F9D50D-DE3D-406B-BDBB-70399BE4FDBD}" type="presParOf" srcId="{536339C8-00B8-4AC1-8B03-0CED785100B7}" destId="{1AF7528E-4062-4D19-954F-6E1E45F5E236}" srcOrd="6" destOrd="0" presId="urn:microsoft.com/office/officeart/2005/8/layout/chevron1"/>
    <dgm:cxn modelId="{E62A8A49-7434-4D07-A4A1-DF4F8AEDB668}" type="presParOf" srcId="{536339C8-00B8-4AC1-8B03-0CED785100B7}" destId="{AF7DD5FF-B17E-4A40-89DB-9449471B59B5}" srcOrd="7" destOrd="0" presId="urn:microsoft.com/office/officeart/2005/8/layout/chevron1"/>
    <dgm:cxn modelId="{1ADD46A1-8E69-4D7E-BCBF-0FD4C843E850}" type="presParOf" srcId="{536339C8-00B8-4AC1-8B03-0CED785100B7}" destId="{CF8722A6-1E7A-4413-A6EC-63161DA21280}" srcOrd="8" destOrd="0" presId="urn:microsoft.com/office/officeart/2005/8/layout/chevron1"/>
    <dgm:cxn modelId="{F04E792D-E4D0-4511-BF38-B248F342F293}" type="presParOf" srcId="{536339C8-00B8-4AC1-8B03-0CED785100B7}" destId="{48923792-7EE7-4804-B35C-B060D0E71352}" srcOrd="9" destOrd="0" presId="urn:microsoft.com/office/officeart/2005/8/layout/chevron1"/>
    <dgm:cxn modelId="{A3978307-39BC-43FF-995C-D32BD4FFCA01}" type="presParOf" srcId="{536339C8-00B8-4AC1-8B03-0CED785100B7}" destId="{A3775D5D-4B7B-49D1-A268-C93035410619}" srcOrd="10" destOrd="0" presId="urn:microsoft.com/office/officeart/2005/8/layout/chevron1"/>
    <dgm:cxn modelId="{A05F6423-9E5E-4594-8E36-E566EDAC9D35}" type="presParOf" srcId="{536339C8-00B8-4AC1-8B03-0CED785100B7}" destId="{1C4466AE-5E69-4FCE-B88A-A6493EBD83E9}" srcOrd="11" destOrd="0" presId="urn:microsoft.com/office/officeart/2005/8/layout/chevron1"/>
    <dgm:cxn modelId="{8584017D-3065-4AF8-8154-B996F7C0770D}" type="presParOf" srcId="{536339C8-00B8-4AC1-8B03-0CED785100B7}" destId="{B14D1092-504E-49CB-90E1-B59A83DA1301}" srcOrd="12" destOrd="0" presId="urn:microsoft.com/office/officeart/2005/8/layout/chevron1"/>
    <dgm:cxn modelId="{D213E704-52AD-4645-9174-37DF2D478DF6}" type="presParOf" srcId="{536339C8-00B8-4AC1-8B03-0CED785100B7}" destId="{7CFF11BC-8502-47A0-AF3B-552C1599EE56}" srcOrd="13" destOrd="0" presId="urn:microsoft.com/office/officeart/2005/8/layout/chevron1"/>
    <dgm:cxn modelId="{EE46699E-E582-4BEF-8C35-00FE09C058C7}" type="presParOf" srcId="{536339C8-00B8-4AC1-8B03-0CED785100B7}" destId="{5BE689AB-9FBE-4DAF-8C85-E7E8BF7E4FE4}" srcOrd="14" destOrd="0" presId="urn:microsoft.com/office/officeart/2005/8/layout/chevron1"/>
    <dgm:cxn modelId="{7966DA10-4493-44AE-A3B4-F078AC1B9FCD}" type="presParOf" srcId="{536339C8-00B8-4AC1-8B03-0CED785100B7}" destId="{5F02F484-0A16-4E79-AD4D-BDB46EE2955D}" srcOrd="15" destOrd="0" presId="urn:microsoft.com/office/officeart/2005/8/layout/chevron1"/>
    <dgm:cxn modelId="{BB153648-6733-4CF2-B927-D7BEB75F4464}" type="presParOf" srcId="{536339C8-00B8-4AC1-8B03-0CED785100B7}" destId="{35DC2812-F06C-41BB-97CD-1C155F2E22D9}" srcOrd="16" destOrd="0" presId="urn:microsoft.com/office/officeart/2005/8/layout/chevron1"/>
    <dgm:cxn modelId="{CD866B54-3D70-4D9A-A1A8-48AAD5CD2ED9}" type="presParOf" srcId="{536339C8-00B8-4AC1-8B03-0CED785100B7}" destId="{FA054CA0-703D-4013-93F3-A6ED86AC7AC8}" srcOrd="17" destOrd="0" presId="urn:microsoft.com/office/officeart/2005/8/layout/chevron1"/>
    <dgm:cxn modelId="{0B197E22-A539-45C6-AE3F-30AC336DE7FE}" type="presParOf" srcId="{536339C8-00B8-4AC1-8B03-0CED785100B7}" destId="{C4B948A5-B522-42E4-9EFF-E9FCD084AE02}" srcOrd="18" destOrd="0" presId="urn:microsoft.com/office/officeart/2005/8/layout/chevron1"/>
    <dgm:cxn modelId="{E6164BE8-20A7-42A3-9D75-62C8CBFF97FD}" type="presParOf" srcId="{536339C8-00B8-4AC1-8B03-0CED785100B7}" destId="{E345C77E-D1B1-45BC-9661-D56DA1ED55ED}" srcOrd="19" destOrd="0" presId="urn:microsoft.com/office/officeart/2005/8/layout/chevron1"/>
    <dgm:cxn modelId="{DA36DB7D-CF3E-4C38-916A-C698F13CAEA6}" type="presParOf" srcId="{536339C8-00B8-4AC1-8B03-0CED785100B7}" destId="{BDD13D82-62BB-4A1D-B1DD-C9344D095749}" srcOrd="20" destOrd="0" presId="urn:microsoft.com/office/officeart/2005/8/layout/chevron1"/>
    <dgm:cxn modelId="{0CCE99FE-4683-4C1F-ADEC-58CC7E7FA3AF}" type="presParOf" srcId="{536339C8-00B8-4AC1-8B03-0CED785100B7}" destId="{F0903D73-7DC4-4BB3-894C-8D2CDDEFB4F3}" srcOrd="21" destOrd="0" presId="urn:microsoft.com/office/officeart/2005/8/layout/chevron1"/>
    <dgm:cxn modelId="{79E551CF-144F-4B72-A0C7-77DE69A190A8}" type="presParOf" srcId="{536339C8-00B8-4AC1-8B03-0CED785100B7}" destId="{DA4D1201-60D3-4CAF-ACD0-9585456CC048}" srcOrd="22" destOrd="0" presId="urn:microsoft.com/office/officeart/2005/8/layout/chevron1"/>
    <dgm:cxn modelId="{C76795AE-9B5A-4F6C-91B4-07859EB7ACA2}" type="presParOf" srcId="{536339C8-00B8-4AC1-8B03-0CED785100B7}" destId="{E252BFBE-F762-48F1-A05B-B4EB48869540}" srcOrd="23" destOrd="0" presId="urn:microsoft.com/office/officeart/2005/8/layout/chevron1"/>
    <dgm:cxn modelId="{1C2AA96F-C3BC-4D2A-A73E-0C7860DE6424}" type="presParOf" srcId="{536339C8-00B8-4AC1-8B03-0CED785100B7}" destId="{82C26527-ADF8-4D43-A4C4-0BA78204CB7D}" srcOrd="2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467EEE83-CBE8-438D-87F2-050BFD5D5FA7}" type="doc">
      <dgm:prSet loTypeId="urn:microsoft.com/office/officeart/2005/8/layout/chevron1" loCatId="process" qsTypeId="urn:microsoft.com/office/officeart/2005/8/quickstyle/3d3" qsCatId="3D" csTypeId="urn:microsoft.com/office/officeart/2005/8/colors/accent0_2" csCatId="mainScheme" phldr="1"/>
      <dgm:spPr/>
      <dgm:t>
        <a:bodyPr/>
        <a:lstStyle/>
        <a:p>
          <a:endParaRPr lang="en-US"/>
        </a:p>
      </dgm:t>
    </dgm:pt>
    <dgm:pt modelId="{0FFEF3A8-3EE2-4D3F-B0F2-181CB99BBCAA}">
      <dgm:prSet phldrT="[Text]"/>
      <dgm:spPr>
        <a:solidFill>
          <a:schemeClr val="bg1"/>
        </a:solidFill>
      </dgm:spPr>
      <dgm:t>
        <a:bodyPr/>
        <a:lstStyle/>
        <a:p>
          <a:r>
            <a:rPr lang="en-US" b="1" dirty="0" smtClean="0"/>
            <a:t>1880</a:t>
          </a:r>
          <a:endParaRPr lang="en-US" b="1" dirty="0"/>
        </a:p>
      </dgm:t>
    </dgm:pt>
    <dgm:pt modelId="{1802CAB5-88DC-4C3F-96A5-7C461B6153A3}" type="parTrans" cxnId="{8EF0AAF5-4E51-45CB-B077-BED902C345D6}">
      <dgm:prSet/>
      <dgm:spPr/>
      <dgm:t>
        <a:bodyPr/>
        <a:lstStyle/>
        <a:p>
          <a:endParaRPr lang="en-US"/>
        </a:p>
      </dgm:t>
    </dgm:pt>
    <dgm:pt modelId="{384D8C61-2031-48D5-90E5-D035698276F8}" type="sibTrans" cxnId="{8EF0AAF5-4E51-45CB-B077-BED902C345D6}">
      <dgm:prSet/>
      <dgm:spPr/>
      <dgm:t>
        <a:bodyPr/>
        <a:lstStyle/>
        <a:p>
          <a:endParaRPr lang="en-US"/>
        </a:p>
      </dgm:t>
    </dgm:pt>
    <dgm:pt modelId="{BD9C71CD-4688-4DC9-8A3F-31DDCDAE732F}">
      <dgm:prSet phldrT="[Text]"/>
      <dgm:spPr>
        <a:solidFill>
          <a:schemeClr val="bg1"/>
        </a:solidFill>
      </dgm:spPr>
      <dgm:t>
        <a:bodyPr/>
        <a:lstStyle/>
        <a:p>
          <a:r>
            <a:rPr lang="en-US" b="1" dirty="0" smtClean="0"/>
            <a:t>1890</a:t>
          </a:r>
          <a:endParaRPr lang="en-US" b="1" dirty="0"/>
        </a:p>
      </dgm:t>
    </dgm:pt>
    <dgm:pt modelId="{7BB26C19-BC98-4F39-BCCD-F85BCE6ED75D}" type="parTrans" cxnId="{3E56E0B5-0DF1-44C2-A027-AE11F3CB7D4D}">
      <dgm:prSet/>
      <dgm:spPr/>
      <dgm:t>
        <a:bodyPr/>
        <a:lstStyle/>
        <a:p>
          <a:endParaRPr lang="en-US"/>
        </a:p>
      </dgm:t>
    </dgm:pt>
    <dgm:pt modelId="{358AA4F4-B537-4FED-B46F-3BD785F2385F}" type="sibTrans" cxnId="{3E56E0B5-0DF1-44C2-A027-AE11F3CB7D4D}">
      <dgm:prSet/>
      <dgm:spPr/>
      <dgm:t>
        <a:bodyPr/>
        <a:lstStyle/>
        <a:p>
          <a:endParaRPr lang="en-US"/>
        </a:p>
      </dgm:t>
    </dgm:pt>
    <dgm:pt modelId="{692E6598-5546-424C-9BDD-6BEE08C9B9AC}">
      <dgm:prSet phldrT="[Text]"/>
      <dgm:spPr>
        <a:solidFill>
          <a:schemeClr val="bg1"/>
        </a:solidFill>
      </dgm:spPr>
      <dgm:t>
        <a:bodyPr/>
        <a:lstStyle/>
        <a:p>
          <a:r>
            <a:rPr lang="en-US" b="1" dirty="0" smtClean="0"/>
            <a:t>1960</a:t>
          </a:r>
          <a:endParaRPr lang="en-US" b="1" dirty="0"/>
        </a:p>
      </dgm:t>
    </dgm:pt>
    <dgm:pt modelId="{F7237244-B886-41C9-850C-CCE588AA61FA}" type="parTrans" cxnId="{AB6F56B3-5B31-4C09-BE0A-E4FA25F73A23}">
      <dgm:prSet/>
      <dgm:spPr/>
      <dgm:t>
        <a:bodyPr/>
        <a:lstStyle/>
        <a:p>
          <a:endParaRPr lang="en-US"/>
        </a:p>
      </dgm:t>
    </dgm:pt>
    <dgm:pt modelId="{D7A4D25C-8296-436F-9D47-468A5970FCCF}" type="sibTrans" cxnId="{AB6F56B3-5B31-4C09-BE0A-E4FA25F73A23}">
      <dgm:prSet/>
      <dgm:spPr/>
      <dgm:t>
        <a:bodyPr/>
        <a:lstStyle/>
        <a:p>
          <a:endParaRPr lang="en-US"/>
        </a:p>
      </dgm:t>
    </dgm:pt>
    <dgm:pt modelId="{521D49F7-CDC1-4831-9EA2-58B7581E6E3B}">
      <dgm:prSet/>
      <dgm:spPr>
        <a:solidFill>
          <a:schemeClr val="bg1"/>
        </a:solidFill>
      </dgm:spPr>
      <dgm:t>
        <a:bodyPr/>
        <a:lstStyle/>
        <a:p>
          <a:r>
            <a:rPr lang="en-US" b="1" dirty="0" smtClean="0"/>
            <a:t>1900</a:t>
          </a:r>
          <a:endParaRPr lang="en-US" b="1" dirty="0"/>
        </a:p>
      </dgm:t>
    </dgm:pt>
    <dgm:pt modelId="{BAA2A5F6-9B89-4AC6-A3ED-859FCDA26ED6}" type="parTrans" cxnId="{F73D1AA3-9F95-4EDE-AD54-EDB7131A00E4}">
      <dgm:prSet/>
      <dgm:spPr/>
      <dgm:t>
        <a:bodyPr/>
        <a:lstStyle/>
        <a:p>
          <a:endParaRPr lang="en-US"/>
        </a:p>
      </dgm:t>
    </dgm:pt>
    <dgm:pt modelId="{FFD43D59-1817-47DD-83CE-18FFBED38568}" type="sibTrans" cxnId="{F73D1AA3-9F95-4EDE-AD54-EDB7131A00E4}">
      <dgm:prSet/>
      <dgm:spPr/>
      <dgm:t>
        <a:bodyPr/>
        <a:lstStyle/>
        <a:p>
          <a:endParaRPr lang="en-US"/>
        </a:p>
      </dgm:t>
    </dgm:pt>
    <dgm:pt modelId="{D908DBC1-C181-465F-9095-6C583086FD84}">
      <dgm:prSet/>
      <dgm:spPr>
        <a:solidFill>
          <a:schemeClr val="bg1"/>
        </a:solidFill>
      </dgm:spPr>
      <dgm:t>
        <a:bodyPr/>
        <a:lstStyle/>
        <a:p>
          <a:r>
            <a:rPr lang="en-US" b="1" dirty="0" smtClean="0"/>
            <a:t>1910</a:t>
          </a:r>
          <a:endParaRPr lang="en-US" b="1" dirty="0"/>
        </a:p>
      </dgm:t>
    </dgm:pt>
    <dgm:pt modelId="{6F6084A1-1E59-4A28-BAF7-2E91B54C5193}" type="parTrans" cxnId="{A0175A92-3874-4BFC-950A-FA16C0D1A0D9}">
      <dgm:prSet/>
      <dgm:spPr/>
      <dgm:t>
        <a:bodyPr/>
        <a:lstStyle/>
        <a:p>
          <a:endParaRPr lang="en-US"/>
        </a:p>
      </dgm:t>
    </dgm:pt>
    <dgm:pt modelId="{99949E26-2EE4-4D7E-9377-06F403A37A61}" type="sibTrans" cxnId="{A0175A92-3874-4BFC-950A-FA16C0D1A0D9}">
      <dgm:prSet/>
      <dgm:spPr/>
      <dgm:t>
        <a:bodyPr/>
        <a:lstStyle/>
        <a:p>
          <a:endParaRPr lang="en-US"/>
        </a:p>
      </dgm:t>
    </dgm:pt>
    <dgm:pt modelId="{B13BACD1-9C48-47DA-BFC6-B3F6A6DDE168}">
      <dgm:prSet/>
      <dgm:spPr>
        <a:solidFill>
          <a:schemeClr val="bg1"/>
        </a:solidFill>
      </dgm:spPr>
      <dgm:t>
        <a:bodyPr/>
        <a:lstStyle/>
        <a:p>
          <a:r>
            <a:rPr lang="en-US" b="1" dirty="0" smtClean="0"/>
            <a:t>1920</a:t>
          </a:r>
          <a:endParaRPr lang="en-US" b="1" dirty="0"/>
        </a:p>
      </dgm:t>
    </dgm:pt>
    <dgm:pt modelId="{D2066493-CBA8-43E9-AABE-62C3F796F847}" type="parTrans" cxnId="{DEF31889-C255-40EF-9519-804F8CF52309}">
      <dgm:prSet/>
      <dgm:spPr/>
      <dgm:t>
        <a:bodyPr/>
        <a:lstStyle/>
        <a:p>
          <a:endParaRPr lang="en-US"/>
        </a:p>
      </dgm:t>
    </dgm:pt>
    <dgm:pt modelId="{390F610F-B180-4169-8D5D-47D91938D2FA}" type="sibTrans" cxnId="{DEF31889-C255-40EF-9519-804F8CF52309}">
      <dgm:prSet/>
      <dgm:spPr/>
      <dgm:t>
        <a:bodyPr/>
        <a:lstStyle/>
        <a:p>
          <a:endParaRPr lang="en-US"/>
        </a:p>
      </dgm:t>
    </dgm:pt>
    <dgm:pt modelId="{37D0F60A-539D-4999-8891-99515BCCACEC}">
      <dgm:prSet/>
      <dgm:spPr>
        <a:solidFill>
          <a:schemeClr val="bg1"/>
        </a:solidFill>
      </dgm:spPr>
      <dgm:t>
        <a:bodyPr/>
        <a:lstStyle/>
        <a:p>
          <a:r>
            <a:rPr lang="en-US" b="1" dirty="0" smtClean="0"/>
            <a:t>1930</a:t>
          </a:r>
          <a:endParaRPr lang="en-US" b="1" dirty="0"/>
        </a:p>
      </dgm:t>
    </dgm:pt>
    <dgm:pt modelId="{0BD5238C-9E49-41B8-8496-C405B44EFDF1}" type="parTrans" cxnId="{3519C750-5C02-4BE2-8AF9-E99CA1CDAD71}">
      <dgm:prSet/>
      <dgm:spPr/>
      <dgm:t>
        <a:bodyPr/>
        <a:lstStyle/>
        <a:p>
          <a:endParaRPr lang="en-US"/>
        </a:p>
      </dgm:t>
    </dgm:pt>
    <dgm:pt modelId="{B83B72A1-245A-423B-B006-58FB33D1258E}" type="sibTrans" cxnId="{3519C750-5C02-4BE2-8AF9-E99CA1CDAD71}">
      <dgm:prSet/>
      <dgm:spPr/>
      <dgm:t>
        <a:bodyPr/>
        <a:lstStyle/>
        <a:p>
          <a:endParaRPr lang="en-US"/>
        </a:p>
      </dgm:t>
    </dgm:pt>
    <dgm:pt modelId="{9649284B-7B99-4472-8023-DE66FE3E1EC2}">
      <dgm:prSet/>
      <dgm:spPr>
        <a:solidFill>
          <a:schemeClr val="bg1"/>
        </a:solidFill>
      </dgm:spPr>
      <dgm:t>
        <a:bodyPr/>
        <a:lstStyle/>
        <a:p>
          <a:r>
            <a:rPr lang="en-US" b="1" dirty="0" smtClean="0"/>
            <a:t>1940</a:t>
          </a:r>
          <a:endParaRPr lang="en-US" b="1" dirty="0"/>
        </a:p>
      </dgm:t>
    </dgm:pt>
    <dgm:pt modelId="{5A630BEF-8999-46EB-AF44-03C66BC9D05F}" type="parTrans" cxnId="{DC372E40-15AA-4F82-A7BA-A9FD403044FF}">
      <dgm:prSet/>
      <dgm:spPr/>
      <dgm:t>
        <a:bodyPr/>
        <a:lstStyle/>
        <a:p>
          <a:endParaRPr lang="en-US"/>
        </a:p>
      </dgm:t>
    </dgm:pt>
    <dgm:pt modelId="{C774B2D0-D2C0-4969-88C8-504C92E6B02E}" type="sibTrans" cxnId="{DC372E40-15AA-4F82-A7BA-A9FD403044FF}">
      <dgm:prSet/>
      <dgm:spPr/>
      <dgm:t>
        <a:bodyPr/>
        <a:lstStyle/>
        <a:p>
          <a:endParaRPr lang="en-US"/>
        </a:p>
      </dgm:t>
    </dgm:pt>
    <dgm:pt modelId="{28D38480-8551-4AD9-81E6-926F4A2ADD44}">
      <dgm:prSet/>
      <dgm:spPr>
        <a:solidFill>
          <a:schemeClr val="bg1"/>
        </a:solidFill>
      </dgm:spPr>
      <dgm:t>
        <a:bodyPr/>
        <a:lstStyle/>
        <a:p>
          <a:r>
            <a:rPr lang="en-US" b="1" dirty="0" smtClean="0"/>
            <a:t>1950</a:t>
          </a:r>
          <a:endParaRPr lang="en-US" b="1" dirty="0"/>
        </a:p>
      </dgm:t>
    </dgm:pt>
    <dgm:pt modelId="{C0B789AA-713E-4534-9670-F600D15FFF2A}" type="parTrans" cxnId="{B9A35F02-4B7B-4646-8B41-9FCE00FC07AA}">
      <dgm:prSet/>
      <dgm:spPr/>
      <dgm:t>
        <a:bodyPr/>
        <a:lstStyle/>
        <a:p>
          <a:endParaRPr lang="en-US"/>
        </a:p>
      </dgm:t>
    </dgm:pt>
    <dgm:pt modelId="{8D15749D-32EE-4FFA-BA77-94D657D51480}" type="sibTrans" cxnId="{B9A35F02-4B7B-4646-8B41-9FCE00FC07AA}">
      <dgm:prSet/>
      <dgm:spPr/>
      <dgm:t>
        <a:bodyPr/>
        <a:lstStyle/>
        <a:p>
          <a:endParaRPr lang="en-US"/>
        </a:p>
      </dgm:t>
    </dgm:pt>
    <dgm:pt modelId="{383E6FDA-F16D-4DC1-BA89-6214EBF62B28}">
      <dgm:prSet/>
      <dgm:spPr>
        <a:solidFill>
          <a:schemeClr val="bg1"/>
        </a:solidFill>
      </dgm:spPr>
      <dgm:t>
        <a:bodyPr/>
        <a:lstStyle/>
        <a:p>
          <a:r>
            <a:rPr lang="en-US" b="1" dirty="0" smtClean="0"/>
            <a:t>1970</a:t>
          </a:r>
          <a:endParaRPr lang="en-US" b="1" dirty="0"/>
        </a:p>
      </dgm:t>
    </dgm:pt>
    <dgm:pt modelId="{A485BF7A-EE09-4E55-A14C-414275DC6F5E}" type="parTrans" cxnId="{2C0CBDC1-0F3E-4ECD-BE98-30A056B8A80A}">
      <dgm:prSet/>
      <dgm:spPr/>
      <dgm:t>
        <a:bodyPr/>
        <a:lstStyle/>
        <a:p>
          <a:endParaRPr lang="en-US"/>
        </a:p>
      </dgm:t>
    </dgm:pt>
    <dgm:pt modelId="{E2F4EB33-F0AA-4290-89EE-2C5063D521F1}" type="sibTrans" cxnId="{2C0CBDC1-0F3E-4ECD-BE98-30A056B8A80A}">
      <dgm:prSet/>
      <dgm:spPr/>
      <dgm:t>
        <a:bodyPr/>
        <a:lstStyle/>
        <a:p>
          <a:endParaRPr lang="en-US"/>
        </a:p>
      </dgm:t>
    </dgm:pt>
    <dgm:pt modelId="{36ACC8A3-79EA-4B68-9EC6-6F79DA82A815}">
      <dgm:prSet/>
      <dgm:spPr>
        <a:solidFill>
          <a:schemeClr val="bg1"/>
        </a:solidFill>
      </dgm:spPr>
      <dgm:t>
        <a:bodyPr/>
        <a:lstStyle/>
        <a:p>
          <a:r>
            <a:rPr lang="en-US" b="1" dirty="0" smtClean="0"/>
            <a:t>1980</a:t>
          </a:r>
          <a:endParaRPr lang="en-US" b="1" dirty="0"/>
        </a:p>
      </dgm:t>
    </dgm:pt>
    <dgm:pt modelId="{F451A5E3-91B3-49FD-9B14-5727AF76E6E3}" type="parTrans" cxnId="{7C5106B2-3EB1-4C4C-8F48-82083452AFC1}">
      <dgm:prSet/>
      <dgm:spPr/>
      <dgm:t>
        <a:bodyPr/>
        <a:lstStyle/>
        <a:p>
          <a:endParaRPr lang="en-US"/>
        </a:p>
      </dgm:t>
    </dgm:pt>
    <dgm:pt modelId="{1E716F74-15EB-4DB5-9778-8C47F22450CD}" type="sibTrans" cxnId="{7C5106B2-3EB1-4C4C-8F48-82083452AFC1}">
      <dgm:prSet/>
      <dgm:spPr/>
      <dgm:t>
        <a:bodyPr/>
        <a:lstStyle/>
        <a:p>
          <a:endParaRPr lang="en-US"/>
        </a:p>
      </dgm:t>
    </dgm:pt>
    <dgm:pt modelId="{A58AC033-4F87-4578-8695-8FE9AF3E6EE3}">
      <dgm:prSet/>
      <dgm:spPr>
        <a:solidFill>
          <a:schemeClr val="bg1"/>
        </a:solidFill>
      </dgm:spPr>
      <dgm:t>
        <a:bodyPr/>
        <a:lstStyle/>
        <a:p>
          <a:r>
            <a:rPr lang="en-US" b="1" dirty="0" smtClean="0"/>
            <a:t>1990</a:t>
          </a:r>
          <a:endParaRPr lang="en-US" b="1" dirty="0"/>
        </a:p>
      </dgm:t>
    </dgm:pt>
    <dgm:pt modelId="{9E8455E8-89B3-4085-B8BE-0061DFE77625}" type="parTrans" cxnId="{F2C78262-4BB4-4334-9221-44FF2FC8E9A8}">
      <dgm:prSet/>
      <dgm:spPr/>
      <dgm:t>
        <a:bodyPr/>
        <a:lstStyle/>
        <a:p>
          <a:endParaRPr lang="en-US"/>
        </a:p>
      </dgm:t>
    </dgm:pt>
    <dgm:pt modelId="{CB734DC7-056F-4654-8229-2EABD2DB0192}" type="sibTrans" cxnId="{F2C78262-4BB4-4334-9221-44FF2FC8E9A8}">
      <dgm:prSet/>
      <dgm:spPr/>
      <dgm:t>
        <a:bodyPr/>
        <a:lstStyle/>
        <a:p>
          <a:endParaRPr lang="en-US"/>
        </a:p>
      </dgm:t>
    </dgm:pt>
    <dgm:pt modelId="{6272488B-385D-4863-B568-31C09776848D}">
      <dgm:prSet/>
      <dgm:spPr>
        <a:solidFill>
          <a:srgbClr val="FFFF00"/>
        </a:solidFill>
      </dgm:spPr>
      <dgm:t>
        <a:bodyPr/>
        <a:lstStyle/>
        <a:p>
          <a:r>
            <a:rPr lang="en-US" b="1" dirty="0" smtClean="0"/>
            <a:t>2000</a:t>
          </a:r>
          <a:endParaRPr lang="en-US" b="1" dirty="0"/>
        </a:p>
      </dgm:t>
    </dgm:pt>
    <dgm:pt modelId="{6F305793-2AAD-448A-A260-A7AE85F88917}" type="parTrans" cxnId="{40C2F12D-4643-41AB-9D58-D87A92C94937}">
      <dgm:prSet/>
      <dgm:spPr/>
      <dgm:t>
        <a:bodyPr/>
        <a:lstStyle/>
        <a:p>
          <a:endParaRPr lang="en-US"/>
        </a:p>
      </dgm:t>
    </dgm:pt>
    <dgm:pt modelId="{F12764A9-7ED7-4FE1-982D-AFEC42DF9E5A}" type="sibTrans" cxnId="{40C2F12D-4643-41AB-9D58-D87A92C94937}">
      <dgm:prSet/>
      <dgm:spPr/>
      <dgm:t>
        <a:bodyPr/>
        <a:lstStyle/>
        <a:p>
          <a:endParaRPr lang="en-US"/>
        </a:p>
      </dgm:t>
    </dgm:pt>
    <dgm:pt modelId="{536339C8-00B8-4AC1-8B03-0CED785100B7}" type="pres">
      <dgm:prSet presAssocID="{467EEE83-CBE8-438D-87F2-050BFD5D5FA7}" presName="Name0" presStyleCnt="0">
        <dgm:presLayoutVars>
          <dgm:dir/>
          <dgm:animLvl val="lvl"/>
          <dgm:resizeHandles val="exact"/>
        </dgm:presLayoutVars>
      </dgm:prSet>
      <dgm:spPr/>
      <dgm:t>
        <a:bodyPr/>
        <a:lstStyle/>
        <a:p>
          <a:endParaRPr lang="en-US"/>
        </a:p>
      </dgm:t>
    </dgm:pt>
    <dgm:pt modelId="{F365D2A6-5BA5-4C34-A7CA-258558EE6832}" type="pres">
      <dgm:prSet presAssocID="{0FFEF3A8-3EE2-4D3F-B0F2-181CB99BBCAA}" presName="parTxOnly" presStyleLbl="node1" presStyleIdx="0" presStyleCnt="13" custAng="5400000" custScaleY="126646" custLinFactY="-339109" custLinFactNeighborX="3881" custLinFactNeighborY="-400000">
        <dgm:presLayoutVars>
          <dgm:chMax val="0"/>
          <dgm:chPref val="0"/>
          <dgm:bulletEnabled val="1"/>
        </dgm:presLayoutVars>
      </dgm:prSet>
      <dgm:spPr/>
      <dgm:t>
        <a:bodyPr/>
        <a:lstStyle/>
        <a:p>
          <a:endParaRPr lang="en-US"/>
        </a:p>
      </dgm:t>
    </dgm:pt>
    <dgm:pt modelId="{FF5109CE-04F2-4265-A946-54A8337DC369}" type="pres">
      <dgm:prSet presAssocID="{384D8C61-2031-48D5-90E5-D035698276F8}" presName="parTxOnlySpace" presStyleCnt="0"/>
      <dgm:spPr/>
    </dgm:pt>
    <dgm:pt modelId="{C74B6854-93B6-4071-9BEF-1222682C043D}" type="pres">
      <dgm:prSet presAssocID="{BD9C71CD-4688-4DC9-8A3F-31DDCDAE732F}" presName="parTxOnly" presStyleLbl="node1" presStyleIdx="1" presStyleCnt="13" custAng="5400000" custScaleY="126646" custLinFactX="-79612" custLinFactY="-200000" custLinFactNeighborX="-100000" custLinFactNeighborY="-285788">
        <dgm:presLayoutVars>
          <dgm:chMax val="0"/>
          <dgm:chPref val="0"/>
          <dgm:bulletEnabled val="1"/>
        </dgm:presLayoutVars>
      </dgm:prSet>
      <dgm:spPr/>
      <dgm:t>
        <a:bodyPr/>
        <a:lstStyle/>
        <a:p>
          <a:endParaRPr lang="en-US"/>
        </a:p>
      </dgm:t>
    </dgm:pt>
    <dgm:pt modelId="{D95DE067-F163-4DCF-AA9F-1DF4B8E294FF}" type="pres">
      <dgm:prSet presAssocID="{358AA4F4-B537-4FED-B46F-3BD785F2385F}" presName="parTxOnlySpace" presStyleCnt="0"/>
      <dgm:spPr/>
    </dgm:pt>
    <dgm:pt modelId="{D70FA405-8EAD-4767-AC22-91FBC7982BDB}" type="pres">
      <dgm:prSet presAssocID="{521D49F7-CDC1-4831-9EA2-58B7581E6E3B}" presName="parTxOnly" presStyleLbl="node1" presStyleIdx="2" presStyleCnt="13" custAng="5400000" custScaleY="126646" custLinFactX="-159612" custLinFactY="-100000" custLinFactNeighborX="-200000" custLinFactNeighborY="-132467">
        <dgm:presLayoutVars>
          <dgm:chMax val="0"/>
          <dgm:chPref val="0"/>
          <dgm:bulletEnabled val="1"/>
        </dgm:presLayoutVars>
      </dgm:prSet>
      <dgm:spPr/>
      <dgm:t>
        <a:bodyPr/>
        <a:lstStyle/>
        <a:p>
          <a:endParaRPr lang="en-US"/>
        </a:p>
      </dgm:t>
    </dgm:pt>
    <dgm:pt modelId="{C0F3A40F-4AF3-4DF8-AB35-4B48814B2032}" type="pres">
      <dgm:prSet presAssocID="{FFD43D59-1817-47DD-83CE-18FFBED38568}" presName="parTxOnlySpace" presStyleCnt="0"/>
      <dgm:spPr/>
    </dgm:pt>
    <dgm:pt modelId="{1AF7528E-4062-4D19-954F-6E1E45F5E236}" type="pres">
      <dgm:prSet presAssocID="{D908DBC1-C181-465F-9095-6C583086FD84}" presName="parTxOnly" presStyleLbl="node1" presStyleIdx="3" presStyleCnt="13" custAng="5400000" custScaleY="126646" custLinFactX="-239606" custLinFactNeighborX="-300000" custLinFactNeighborY="20853">
        <dgm:presLayoutVars>
          <dgm:chMax val="0"/>
          <dgm:chPref val="0"/>
          <dgm:bulletEnabled val="1"/>
        </dgm:presLayoutVars>
      </dgm:prSet>
      <dgm:spPr/>
      <dgm:t>
        <a:bodyPr/>
        <a:lstStyle/>
        <a:p>
          <a:endParaRPr lang="en-US"/>
        </a:p>
      </dgm:t>
    </dgm:pt>
    <dgm:pt modelId="{AF7DD5FF-B17E-4A40-89DB-9449471B59B5}" type="pres">
      <dgm:prSet presAssocID="{99949E26-2EE4-4D7E-9377-06F403A37A61}" presName="parTxOnlySpace" presStyleCnt="0"/>
      <dgm:spPr/>
    </dgm:pt>
    <dgm:pt modelId="{CF8722A6-1E7A-4413-A6EC-63161DA21280}" type="pres">
      <dgm:prSet presAssocID="{B13BACD1-9C48-47DA-BFC6-B3F6A6DDE168}" presName="parTxOnly" presStyleLbl="node1" presStyleIdx="4" presStyleCnt="13" custAng="5400000" custScaleY="126646" custLinFactX="-319612" custLinFactY="100000" custLinFactNeighborX="-400000" custLinFactNeighborY="199506">
        <dgm:presLayoutVars>
          <dgm:chMax val="0"/>
          <dgm:chPref val="0"/>
          <dgm:bulletEnabled val="1"/>
        </dgm:presLayoutVars>
      </dgm:prSet>
      <dgm:spPr/>
      <dgm:t>
        <a:bodyPr/>
        <a:lstStyle/>
        <a:p>
          <a:endParaRPr lang="en-US"/>
        </a:p>
      </dgm:t>
    </dgm:pt>
    <dgm:pt modelId="{48923792-7EE7-4804-B35C-B060D0E71352}" type="pres">
      <dgm:prSet presAssocID="{390F610F-B180-4169-8D5D-47D91938D2FA}" presName="parTxOnlySpace" presStyleCnt="0"/>
      <dgm:spPr/>
    </dgm:pt>
    <dgm:pt modelId="{A3775D5D-4B7B-49D1-A268-C93035410619}" type="pres">
      <dgm:prSet presAssocID="{37D0F60A-539D-4999-8891-99515BCCACEC}" presName="parTxOnly" presStyleLbl="node1" presStyleIdx="5" presStyleCnt="13" custAng="5400000" custScaleY="126646" custLinFactX="-400000" custLinFactY="278159" custLinFactNeighborX="-496118" custLinFactNeighborY="300000">
        <dgm:presLayoutVars>
          <dgm:chMax val="0"/>
          <dgm:chPref val="0"/>
          <dgm:bulletEnabled val="1"/>
        </dgm:presLayoutVars>
      </dgm:prSet>
      <dgm:spPr/>
      <dgm:t>
        <a:bodyPr/>
        <a:lstStyle/>
        <a:p>
          <a:endParaRPr lang="en-US"/>
        </a:p>
      </dgm:t>
    </dgm:pt>
    <dgm:pt modelId="{1C4466AE-5E69-4FCE-B88A-A6493EBD83E9}" type="pres">
      <dgm:prSet presAssocID="{B83B72A1-245A-423B-B006-58FB33D1258E}" presName="parTxOnlySpace" presStyleCnt="0"/>
      <dgm:spPr/>
    </dgm:pt>
    <dgm:pt modelId="{B14D1092-504E-49CB-90E1-B59A83DA1301}" type="pres">
      <dgm:prSet presAssocID="{9649284B-7B99-4472-8023-DE66FE3E1EC2}" presName="parTxOnly" presStyleLbl="node1" presStyleIdx="6" presStyleCnt="13" custScaleY="126646" custLinFactX="-423751" custLinFactY="376149" custLinFactNeighborX="-500000" custLinFactNeighborY="400000">
        <dgm:presLayoutVars>
          <dgm:chMax val="0"/>
          <dgm:chPref val="0"/>
          <dgm:bulletEnabled val="1"/>
        </dgm:presLayoutVars>
      </dgm:prSet>
      <dgm:spPr/>
      <dgm:t>
        <a:bodyPr/>
        <a:lstStyle/>
        <a:p>
          <a:endParaRPr lang="en-US"/>
        </a:p>
      </dgm:t>
    </dgm:pt>
    <dgm:pt modelId="{7CFF11BC-8502-47A0-AF3B-552C1599EE56}" type="pres">
      <dgm:prSet presAssocID="{C774B2D0-D2C0-4969-88C8-504C92E6B02E}" presName="parTxOnlySpace" presStyleCnt="0"/>
      <dgm:spPr/>
    </dgm:pt>
    <dgm:pt modelId="{5BE689AB-9FBE-4DAF-8C85-E7E8BF7E4FE4}" type="pres">
      <dgm:prSet presAssocID="{28D38480-8551-4AD9-81E6-926F4A2ADD44}" presName="parTxOnly" presStyleLbl="node1" presStyleIdx="7" presStyleCnt="13" custScaleY="126646" custLinFactX="-411753" custLinFactY="376149" custLinFactNeighborX="-500000" custLinFactNeighborY="400000">
        <dgm:presLayoutVars>
          <dgm:chMax val="0"/>
          <dgm:chPref val="0"/>
          <dgm:bulletEnabled val="1"/>
        </dgm:presLayoutVars>
      </dgm:prSet>
      <dgm:spPr/>
      <dgm:t>
        <a:bodyPr/>
        <a:lstStyle/>
        <a:p>
          <a:endParaRPr lang="en-US"/>
        </a:p>
      </dgm:t>
    </dgm:pt>
    <dgm:pt modelId="{5F02F484-0A16-4E79-AD4D-BDB46EE2955D}" type="pres">
      <dgm:prSet presAssocID="{8D15749D-32EE-4FFA-BA77-94D657D51480}" presName="parTxOnlySpace" presStyleCnt="0"/>
      <dgm:spPr/>
    </dgm:pt>
    <dgm:pt modelId="{35DC2812-F06C-41BB-97CD-1C155F2E22D9}" type="pres">
      <dgm:prSet presAssocID="{692E6598-5546-424C-9BDD-6BEE08C9B9AC}" presName="parTxOnly" presStyleLbl="node1" presStyleIdx="8" presStyleCnt="13" custScaleY="126646" custLinFactX="-401753" custLinFactY="369803" custLinFactNeighborX="-500000" custLinFactNeighborY="400000">
        <dgm:presLayoutVars>
          <dgm:chMax val="0"/>
          <dgm:chPref val="0"/>
          <dgm:bulletEnabled val="1"/>
        </dgm:presLayoutVars>
      </dgm:prSet>
      <dgm:spPr/>
      <dgm:t>
        <a:bodyPr/>
        <a:lstStyle/>
        <a:p>
          <a:endParaRPr lang="en-US"/>
        </a:p>
      </dgm:t>
    </dgm:pt>
    <dgm:pt modelId="{FA054CA0-703D-4013-93F3-A6ED86AC7AC8}" type="pres">
      <dgm:prSet presAssocID="{D7A4D25C-8296-436F-9D47-468A5970FCCF}" presName="parTxOnlySpace" presStyleCnt="0"/>
      <dgm:spPr/>
    </dgm:pt>
    <dgm:pt modelId="{C4B948A5-B522-42E4-9EFF-E9FCD084AE02}" type="pres">
      <dgm:prSet presAssocID="{383E6FDA-F16D-4DC1-BA89-6214EBF62B28}" presName="parTxOnly" presStyleLbl="node1" presStyleIdx="9" presStyleCnt="13" custScaleY="126646" custLinFactX="-400000" custLinFactY="369803" custLinFactNeighborX="-404248" custLinFactNeighborY="400000">
        <dgm:presLayoutVars>
          <dgm:chMax val="0"/>
          <dgm:chPref val="0"/>
          <dgm:bulletEnabled val="1"/>
        </dgm:presLayoutVars>
      </dgm:prSet>
      <dgm:spPr/>
      <dgm:t>
        <a:bodyPr/>
        <a:lstStyle/>
        <a:p>
          <a:endParaRPr lang="en-US"/>
        </a:p>
      </dgm:t>
    </dgm:pt>
    <dgm:pt modelId="{E345C77E-D1B1-45BC-9661-D56DA1ED55ED}" type="pres">
      <dgm:prSet presAssocID="{E2F4EB33-F0AA-4290-89EE-2C5063D521F1}" presName="parTxOnlySpace" presStyleCnt="0"/>
      <dgm:spPr/>
    </dgm:pt>
    <dgm:pt modelId="{BDD13D82-62BB-4A1D-B1DD-C9344D095749}" type="pres">
      <dgm:prSet presAssocID="{36ACC8A3-79EA-4B68-9EC6-6F79DA82A815}" presName="parTxOnly" presStyleLbl="node1" presStyleIdx="10" presStyleCnt="13" custScaleY="126646" custLinFactX="-389096" custLinFactY="369817" custLinFactNeighborX="-400000" custLinFactNeighborY="400000">
        <dgm:presLayoutVars>
          <dgm:chMax val="0"/>
          <dgm:chPref val="0"/>
          <dgm:bulletEnabled val="1"/>
        </dgm:presLayoutVars>
      </dgm:prSet>
      <dgm:spPr/>
      <dgm:t>
        <a:bodyPr/>
        <a:lstStyle/>
        <a:p>
          <a:endParaRPr lang="en-US"/>
        </a:p>
      </dgm:t>
    </dgm:pt>
    <dgm:pt modelId="{F0903D73-7DC4-4BB3-894C-8D2CDDEFB4F3}" type="pres">
      <dgm:prSet presAssocID="{1E716F74-15EB-4DB5-9778-8C47F22450CD}" presName="parTxOnlySpace" presStyleCnt="0"/>
      <dgm:spPr/>
    </dgm:pt>
    <dgm:pt modelId="{DA4D1201-60D3-4CAF-ACD0-9585456CC048}" type="pres">
      <dgm:prSet presAssocID="{A58AC033-4F87-4578-8695-8FE9AF3E6EE3}" presName="parTxOnly" presStyleLbl="node1" presStyleIdx="11" presStyleCnt="13" custScaleY="126646" custLinFactX="-376440" custLinFactY="369803" custLinFactNeighborX="-400000" custLinFactNeighborY="400000">
        <dgm:presLayoutVars>
          <dgm:chMax val="0"/>
          <dgm:chPref val="0"/>
          <dgm:bulletEnabled val="1"/>
        </dgm:presLayoutVars>
      </dgm:prSet>
      <dgm:spPr/>
      <dgm:t>
        <a:bodyPr/>
        <a:lstStyle/>
        <a:p>
          <a:endParaRPr lang="en-US"/>
        </a:p>
      </dgm:t>
    </dgm:pt>
    <dgm:pt modelId="{E252BFBE-F762-48F1-A05B-B4EB48869540}" type="pres">
      <dgm:prSet presAssocID="{CB734DC7-056F-4654-8229-2EABD2DB0192}" presName="parTxOnlySpace" presStyleCnt="0"/>
      <dgm:spPr/>
    </dgm:pt>
    <dgm:pt modelId="{82C26527-ADF8-4D43-A4C4-0BA78204CB7D}" type="pres">
      <dgm:prSet presAssocID="{6272488B-385D-4863-B568-31C09776848D}" presName="parTxOnly" presStyleLbl="node1" presStyleIdx="12" presStyleCnt="13" custScaleY="126646" custLinFactX="-356307" custLinFactY="369803" custLinFactNeighborX="-400000" custLinFactNeighborY="400000">
        <dgm:presLayoutVars>
          <dgm:chMax val="0"/>
          <dgm:chPref val="0"/>
          <dgm:bulletEnabled val="1"/>
        </dgm:presLayoutVars>
      </dgm:prSet>
      <dgm:spPr/>
      <dgm:t>
        <a:bodyPr/>
        <a:lstStyle/>
        <a:p>
          <a:endParaRPr lang="en-US"/>
        </a:p>
      </dgm:t>
    </dgm:pt>
  </dgm:ptLst>
  <dgm:cxnLst>
    <dgm:cxn modelId="{3519C750-5C02-4BE2-8AF9-E99CA1CDAD71}" srcId="{467EEE83-CBE8-438D-87F2-050BFD5D5FA7}" destId="{37D0F60A-539D-4999-8891-99515BCCACEC}" srcOrd="5" destOrd="0" parTransId="{0BD5238C-9E49-41B8-8496-C405B44EFDF1}" sibTransId="{B83B72A1-245A-423B-B006-58FB33D1258E}"/>
    <dgm:cxn modelId="{F5F04850-FE86-4D5E-BE14-B89380585404}" type="presOf" srcId="{383E6FDA-F16D-4DC1-BA89-6214EBF62B28}" destId="{C4B948A5-B522-42E4-9EFF-E9FCD084AE02}" srcOrd="0" destOrd="0" presId="urn:microsoft.com/office/officeart/2005/8/layout/chevron1"/>
    <dgm:cxn modelId="{4F3CD08C-89E5-4269-8C30-BF95FD41FE75}" type="presOf" srcId="{B13BACD1-9C48-47DA-BFC6-B3F6A6DDE168}" destId="{CF8722A6-1E7A-4413-A6EC-63161DA21280}" srcOrd="0" destOrd="0" presId="urn:microsoft.com/office/officeart/2005/8/layout/chevron1"/>
    <dgm:cxn modelId="{227EF87C-F103-4802-B64A-C00E71758924}" type="presOf" srcId="{692E6598-5546-424C-9BDD-6BEE08C9B9AC}" destId="{35DC2812-F06C-41BB-97CD-1C155F2E22D9}" srcOrd="0" destOrd="0" presId="urn:microsoft.com/office/officeart/2005/8/layout/chevron1"/>
    <dgm:cxn modelId="{40C2F12D-4643-41AB-9D58-D87A92C94937}" srcId="{467EEE83-CBE8-438D-87F2-050BFD5D5FA7}" destId="{6272488B-385D-4863-B568-31C09776848D}" srcOrd="12" destOrd="0" parTransId="{6F305793-2AAD-448A-A260-A7AE85F88917}" sibTransId="{F12764A9-7ED7-4FE1-982D-AFEC42DF9E5A}"/>
    <dgm:cxn modelId="{DEF31889-C255-40EF-9519-804F8CF52309}" srcId="{467EEE83-CBE8-438D-87F2-050BFD5D5FA7}" destId="{B13BACD1-9C48-47DA-BFC6-B3F6A6DDE168}" srcOrd="4" destOrd="0" parTransId="{D2066493-CBA8-43E9-AABE-62C3F796F847}" sibTransId="{390F610F-B180-4169-8D5D-47D91938D2FA}"/>
    <dgm:cxn modelId="{E28A12C3-68A1-458C-8C31-47F919F2B97A}" type="presOf" srcId="{521D49F7-CDC1-4831-9EA2-58B7581E6E3B}" destId="{D70FA405-8EAD-4767-AC22-91FBC7982BDB}" srcOrd="0" destOrd="0" presId="urn:microsoft.com/office/officeart/2005/8/layout/chevron1"/>
    <dgm:cxn modelId="{F2C78262-4BB4-4334-9221-44FF2FC8E9A8}" srcId="{467EEE83-CBE8-438D-87F2-050BFD5D5FA7}" destId="{A58AC033-4F87-4578-8695-8FE9AF3E6EE3}" srcOrd="11" destOrd="0" parTransId="{9E8455E8-89B3-4085-B8BE-0061DFE77625}" sibTransId="{CB734DC7-056F-4654-8229-2EABD2DB0192}"/>
    <dgm:cxn modelId="{A0175A92-3874-4BFC-950A-FA16C0D1A0D9}" srcId="{467EEE83-CBE8-438D-87F2-050BFD5D5FA7}" destId="{D908DBC1-C181-465F-9095-6C583086FD84}" srcOrd="3" destOrd="0" parTransId="{6F6084A1-1E59-4A28-BAF7-2E91B54C5193}" sibTransId="{99949E26-2EE4-4D7E-9377-06F403A37A61}"/>
    <dgm:cxn modelId="{FBE37A7C-BA6A-4C87-84AC-2AC24FA31351}" type="presOf" srcId="{467EEE83-CBE8-438D-87F2-050BFD5D5FA7}" destId="{536339C8-00B8-4AC1-8B03-0CED785100B7}" srcOrd="0" destOrd="0" presId="urn:microsoft.com/office/officeart/2005/8/layout/chevron1"/>
    <dgm:cxn modelId="{2DEB5DA2-094A-420B-8131-A19292AA9A8B}" type="presOf" srcId="{A58AC033-4F87-4578-8695-8FE9AF3E6EE3}" destId="{DA4D1201-60D3-4CAF-ACD0-9585456CC048}" srcOrd="0" destOrd="0" presId="urn:microsoft.com/office/officeart/2005/8/layout/chevron1"/>
    <dgm:cxn modelId="{6B1F07EE-25F5-47E2-93D9-D1B05227166B}" type="presOf" srcId="{6272488B-385D-4863-B568-31C09776848D}" destId="{82C26527-ADF8-4D43-A4C4-0BA78204CB7D}" srcOrd="0" destOrd="0" presId="urn:microsoft.com/office/officeart/2005/8/layout/chevron1"/>
    <dgm:cxn modelId="{EB808068-681E-476D-8453-B9A3959BA173}" type="presOf" srcId="{37D0F60A-539D-4999-8891-99515BCCACEC}" destId="{A3775D5D-4B7B-49D1-A268-C93035410619}" srcOrd="0" destOrd="0" presId="urn:microsoft.com/office/officeart/2005/8/layout/chevron1"/>
    <dgm:cxn modelId="{F73D1AA3-9F95-4EDE-AD54-EDB7131A00E4}" srcId="{467EEE83-CBE8-438D-87F2-050BFD5D5FA7}" destId="{521D49F7-CDC1-4831-9EA2-58B7581E6E3B}" srcOrd="2" destOrd="0" parTransId="{BAA2A5F6-9B89-4AC6-A3ED-859FCDA26ED6}" sibTransId="{FFD43D59-1817-47DD-83CE-18FFBED38568}"/>
    <dgm:cxn modelId="{3E56E0B5-0DF1-44C2-A027-AE11F3CB7D4D}" srcId="{467EEE83-CBE8-438D-87F2-050BFD5D5FA7}" destId="{BD9C71CD-4688-4DC9-8A3F-31DDCDAE732F}" srcOrd="1" destOrd="0" parTransId="{7BB26C19-BC98-4F39-BCCD-F85BCE6ED75D}" sibTransId="{358AA4F4-B537-4FED-B46F-3BD785F2385F}"/>
    <dgm:cxn modelId="{C9114BE2-4ADA-4A37-8CF1-1D88D1EFD6C6}" type="presOf" srcId="{D908DBC1-C181-465F-9095-6C583086FD84}" destId="{1AF7528E-4062-4D19-954F-6E1E45F5E236}" srcOrd="0" destOrd="0" presId="urn:microsoft.com/office/officeart/2005/8/layout/chevron1"/>
    <dgm:cxn modelId="{8EF0AAF5-4E51-45CB-B077-BED902C345D6}" srcId="{467EEE83-CBE8-438D-87F2-050BFD5D5FA7}" destId="{0FFEF3A8-3EE2-4D3F-B0F2-181CB99BBCAA}" srcOrd="0" destOrd="0" parTransId="{1802CAB5-88DC-4C3F-96A5-7C461B6153A3}" sibTransId="{384D8C61-2031-48D5-90E5-D035698276F8}"/>
    <dgm:cxn modelId="{B9A35F02-4B7B-4646-8B41-9FCE00FC07AA}" srcId="{467EEE83-CBE8-438D-87F2-050BFD5D5FA7}" destId="{28D38480-8551-4AD9-81E6-926F4A2ADD44}" srcOrd="7" destOrd="0" parTransId="{C0B789AA-713E-4534-9670-F600D15FFF2A}" sibTransId="{8D15749D-32EE-4FFA-BA77-94D657D51480}"/>
    <dgm:cxn modelId="{2C0CBDC1-0F3E-4ECD-BE98-30A056B8A80A}" srcId="{467EEE83-CBE8-438D-87F2-050BFD5D5FA7}" destId="{383E6FDA-F16D-4DC1-BA89-6214EBF62B28}" srcOrd="9" destOrd="0" parTransId="{A485BF7A-EE09-4E55-A14C-414275DC6F5E}" sibTransId="{E2F4EB33-F0AA-4290-89EE-2C5063D521F1}"/>
    <dgm:cxn modelId="{C5F21273-D940-4088-A280-F55654CB3D6B}" type="presOf" srcId="{0FFEF3A8-3EE2-4D3F-B0F2-181CB99BBCAA}" destId="{F365D2A6-5BA5-4C34-A7CA-258558EE6832}" srcOrd="0" destOrd="0" presId="urn:microsoft.com/office/officeart/2005/8/layout/chevron1"/>
    <dgm:cxn modelId="{633018A2-66B0-42C2-B96F-A4A18D01A4DD}" type="presOf" srcId="{9649284B-7B99-4472-8023-DE66FE3E1EC2}" destId="{B14D1092-504E-49CB-90E1-B59A83DA1301}" srcOrd="0" destOrd="0" presId="urn:microsoft.com/office/officeart/2005/8/layout/chevron1"/>
    <dgm:cxn modelId="{42A4E78E-7BAB-4A2E-8E36-544961E6C56F}" type="presOf" srcId="{28D38480-8551-4AD9-81E6-926F4A2ADD44}" destId="{5BE689AB-9FBE-4DAF-8C85-E7E8BF7E4FE4}" srcOrd="0" destOrd="0" presId="urn:microsoft.com/office/officeart/2005/8/layout/chevron1"/>
    <dgm:cxn modelId="{DC372E40-15AA-4F82-A7BA-A9FD403044FF}" srcId="{467EEE83-CBE8-438D-87F2-050BFD5D5FA7}" destId="{9649284B-7B99-4472-8023-DE66FE3E1EC2}" srcOrd="6" destOrd="0" parTransId="{5A630BEF-8999-46EB-AF44-03C66BC9D05F}" sibTransId="{C774B2D0-D2C0-4969-88C8-504C92E6B02E}"/>
    <dgm:cxn modelId="{588A0169-3559-4BE7-9B3A-8A63A300E068}" type="presOf" srcId="{BD9C71CD-4688-4DC9-8A3F-31DDCDAE732F}" destId="{C74B6854-93B6-4071-9BEF-1222682C043D}" srcOrd="0" destOrd="0" presId="urn:microsoft.com/office/officeart/2005/8/layout/chevron1"/>
    <dgm:cxn modelId="{7C5106B2-3EB1-4C4C-8F48-82083452AFC1}" srcId="{467EEE83-CBE8-438D-87F2-050BFD5D5FA7}" destId="{36ACC8A3-79EA-4B68-9EC6-6F79DA82A815}" srcOrd="10" destOrd="0" parTransId="{F451A5E3-91B3-49FD-9B14-5727AF76E6E3}" sibTransId="{1E716F74-15EB-4DB5-9778-8C47F22450CD}"/>
    <dgm:cxn modelId="{07B49DFE-903B-4D22-AC25-688EEDABD716}" type="presOf" srcId="{36ACC8A3-79EA-4B68-9EC6-6F79DA82A815}" destId="{BDD13D82-62BB-4A1D-B1DD-C9344D095749}" srcOrd="0" destOrd="0" presId="urn:microsoft.com/office/officeart/2005/8/layout/chevron1"/>
    <dgm:cxn modelId="{AB6F56B3-5B31-4C09-BE0A-E4FA25F73A23}" srcId="{467EEE83-CBE8-438D-87F2-050BFD5D5FA7}" destId="{692E6598-5546-424C-9BDD-6BEE08C9B9AC}" srcOrd="8" destOrd="0" parTransId="{F7237244-B886-41C9-850C-CCE588AA61FA}" sibTransId="{D7A4D25C-8296-436F-9D47-468A5970FCCF}"/>
    <dgm:cxn modelId="{F3FE6C9C-DD05-4313-9EAD-92AC46EBC96B}" type="presParOf" srcId="{536339C8-00B8-4AC1-8B03-0CED785100B7}" destId="{F365D2A6-5BA5-4C34-A7CA-258558EE6832}" srcOrd="0" destOrd="0" presId="urn:microsoft.com/office/officeart/2005/8/layout/chevron1"/>
    <dgm:cxn modelId="{58A0366C-8681-4F61-ADF5-E4D01F4B5052}" type="presParOf" srcId="{536339C8-00B8-4AC1-8B03-0CED785100B7}" destId="{FF5109CE-04F2-4265-A946-54A8337DC369}" srcOrd="1" destOrd="0" presId="urn:microsoft.com/office/officeart/2005/8/layout/chevron1"/>
    <dgm:cxn modelId="{2EFA2F75-A19B-4EE5-8535-729D85152678}" type="presParOf" srcId="{536339C8-00B8-4AC1-8B03-0CED785100B7}" destId="{C74B6854-93B6-4071-9BEF-1222682C043D}" srcOrd="2" destOrd="0" presId="urn:microsoft.com/office/officeart/2005/8/layout/chevron1"/>
    <dgm:cxn modelId="{0C8FCCDA-3E55-426C-8DC6-AB0A06F43291}" type="presParOf" srcId="{536339C8-00B8-4AC1-8B03-0CED785100B7}" destId="{D95DE067-F163-4DCF-AA9F-1DF4B8E294FF}" srcOrd="3" destOrd="0" presId="urn:microsoft.com/office/officeart/2005/8/layout/chevron1"/>
    <dgm:cxn modelId="{515CABD7-24B6-418A-9129-ACBD0225128C}" type="presParOf" srcId="{536339C8-00B8-4AC1-8B03-0CED785100B7}" destId="{D70FA405-8EAD-4767-AC22-91FBC7982BDB}" srcOrd="4" destOrd="0" presId="urn:microsoft.com/office/officeart/2005/8/layout/chevron1"/>
    <dgm:cxn modelId="{331E0C85-B720-4B21-8677-6F1EF8BCBEAD}" type="presParOf" srcId="{536339C8-00B8-4AC1-8B03-0CED785100B7}" destId="{C0F3A40F-4AF3-4DF8-AB35-4B48814B2032}" srcOrd="5" destOrd="0" presId="urn:microsoft.com/office/officeart/2005/8/layout/chevron1"/>
    <dgm:cxn modelId="{FA283B56-6781-439A-9277-580FA4EBFA42}" type="presParOf" srcId="{536339C8-00B8-4AC1-8B03-0CED785100B7}" destId="{1AF7528E-4062-4D19-954F-6E1E45F5E236}" srcOrd="6" destOrd="0" presId="urn:microsoft.com/office/officeart/2005/8/layout/chevron1"/>
    <dgm:cxn modelId="{E58C55C8-5EB0-476C-850C-14470517A36C}" type="presParOf" srcId="{536339C8-00B8-4AC1-8B03-0CED785100B7}" destId="{AF7DD5FF-B17E-4A40-89DB-9449471B59B5}" srcOrd="7" destOrd="0" presId="urn:microsoft.com/office/officeart/2005/8/layout/chevron1"/>
    <dgm:cxn modelId="{D406C2B4-ACC1-4B6D-BA58-7AAB58872321}" type="presParOf" srcId="{536339C8-00B8-4AC1-8B03-0CED785100B7}" destId="{CF8722A6-1E7A-4413-A6EC-63161DA21280}" srcOrd="8" destOrd="0" presId="urn:microsoft.com/office/officeart/2005/8/layout/chevron1"/>
    <dgm:cxn modelId="{310F2FF1-9752-41C8-81FD-90F7492C1F40}" type="presParOf" srcId="{536339C8-00B8-4AC1-8B03-0CED785100B7}" destId="{48923792-7EE7-4804-B35C-B060D0E71352}" srcOrd="9" destOrd="0" presId="urn:microsoft.com/office/officeart/2005/8/layout/chevron1"/>
    <dgm:cxn modelId="{3E8B98A7-C99D-4ED6-A686-DF3E03615194}" type="presParOf" srcId="{536339C8-00B8-4AC1-8B03-0CED785100B7}" destId="{A3775D5D-4B7B-49D1-A268-C93035410619}" srcOrd="10" destOrd="0" presId="urn:microsoft.com/office/officeart/2005/8/layout/chevron1"/>
    <dgm:cxn modelId="{6E320D24-6468-4EF8-A5A0-7A078B03235F}" type="presParOf" srcId="{536339C8-00B8-4AC1-8B03-0CED785100B7}" destId="{1C4466AE-5E69-4FCE-B88A-A6493EBD83E9}" srcOrd="11" destOrd="0" presId="urn:microsoft.com/office/officeart/2005/8/layout/chevron1"/>
    <dgm:cxn modelId="{15FD3DD2-BBF0-44AD-9FD7-13FDF957D7F4}" type="presParOf" srcId="{536339C8-00B8-4AC1-8B03-0CED785100B7}" destId="{B14D1092-504E-49CB-90E1-B59A83DA1301}" srcOrd="12" destOrd="0" presId="urn:microsoft.com/office/officeart/2005/8/layout/chevron1"/>
    <dgm:cxn modelId="{25B34BE0-2AB1-44FC-A429-F31D03234D06}" type="presParOf" srcId="{536339C8-00B8-4AC1-8B03-0CED785100B7}" destId="{7CFF11BC-8502-47A0-AF3B-552C1599EE56}" srcOrd="13" destOrd="0" presId="urn:microsoft.com/office/officeart/2005/8/layout/chevron1"/>
    <dgm:cxn modelId="{3F3E5B68-86B8-4639-8F13-0018FA5A62A1}" type="presParOf" srcId="{536339C8-00B8-4AC1-8B03-0CED785100B7}" destId="{5BE689AB-9FBE-4DAF-8C85-E7E8BF7E4FE4}" srcOrd="14" destOrd="0" presId="urn:microsoft.com/office/officeart/2005/8/layout/chevron1"/>
    <dgm:cxn modelId="{3C9584F4-7B30-4D40-938D-ADBCDCD833F2}" type="presParOf" srcId="{536339C8-00B8-4AC1-8B03-0CED785100B7}" destId="{5F02F484-0A16-4E79-AD4D-BDB46EE2955D}" srcOrd="15" destOrd="0" presId="urn:microsoft.com/office/officeart/2005/8/layout/chevron1"/>
    <dgm:cxn modelId="{D4937FA3-BAA2-4189-B500-ECA2B4DC9441}" type="presParOf" srcId="{536339C8-00B8-4AC1-8B03-0CED785100B7}" destId="{35DC2812-F06C-41BB-97CD-1C155F2E22D9}" srcOrd="16" destOrd="0" presId="urn:microsoft.com/office/officeart/2005/8/layout/chevron1"/>
    <dgm:cxn modelId="{96F60D38-ABA5-4132-AF1B-FC28E579A16F}" type="presParOf" srcId="{536339C8-00B8-4AC1-8B03-0CED785100B7}" destId="{FA054CA0-703D-4013-93F3-A6ED86AC7AC8}" srcOrd="17" destOrd="0" presId="urn:microsoft.com/office/officeart/2005/8/layout/chevron1"/>
    <dgm:cxn modelId="{3279C902-1723-45C7-BDCA-95BD909C0394}" type="presParOf" srcId="{536339C8-00B8-4AC1-8B03-0CED785100B7}" destId="{C4B948A5-B522-42E4-9EFF-E9FCD084AE02}" srcOrd="18" destOrd="0" presId="urn:microsoft.com/office/officeart/2005/8/layout/chevron1"/>
    <dgm:cxn modelId="{4314B405-D8F3-4CB3-82B9-B398AA07E4DD}" type="presParOf" srcId="{536339C8-00B8-4AC1-8B03-0CED785100B7}" destId="{E345C77E-D1B1-45BC-9661-D56DA1ED55ED}" srcOrd="19" destOrd="0" presId="urn:microsoft.com/office/officeart/2005/8/layout/chevron1"/>
    <dgm:cxn modelId="{EDC61754-968C-4A7E-BC8D-74A71AB76795}" type="presParOf" srcId="{536339C8-00B8-4AC1-8B03-0CED785100B7}" destId="{BDD13D82-62BB-4A1D-B1DD-C9344D095749}" srcOrd="20" destOrd="0" presId="urn:microsoft.com/office/officeart/2005/8/layout/chevron1"/>
    <dgm:cxn modelId="{6870EE8B-E63C-4B28-B0D5-A9B739C2C1C8}" type="presParOf" srcId="{536339C8-00B8-4AC1-8B03-0CED785100B7}" destId="{F0903D73-7DC4-4BB3-894C-8D2CDDEFB4F3}" srcOrd="21" destOrd="0" presId="urn:microsoft.com/office/officeart/2005/8/layout/chevron1"/>
    <dgm:cxn modelId="{A2DC87FF-6CC8-4DF1-8014-66DCD359338E}" type="presParOf" srcId="{536339C8-00B8-4AC1-8B03-0CED785100B7}" destId="{DA4D1201-60D3-4CAF-ACD0-9585456CC048}" srcOrd="22" destOrd="0" presId="urn:microsoft.com/office/officeart/2005/8/layout/chevron1"/>
    <dgm:cxn modelId="{F9C97A60-90EF-4086-9E7C-E52EB2793C1D}" type="presParOf" srcId="{536339C8-00B8-4AC1-8B03-0CED785100B7}" destId="{E252BFBE-F762-48F1-A05B-B4EB48869540}" srcOrd="23" destOrd="0" presId="urn:microsoft.com/office/officeart/2005/8/layout/chevron1"/>
    <dgm:cxn modelId="{FED146FA-AAAE-488D-AB9F-9845BF495903}" type="presParOf" srcId="{536339C8-00B8-4AC1-8B03-0CED785100B7}" destId="{82C26527-ADF8-4D43-A4C4-0BA78204CB7D}" srcOrd="2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467EEE83-CBE8-438D-87F2-050BFD5D5FA7}" type="doc">
      <dgm:prSet loTypeId="urn:microsoft.com/office/officeart/2005/8/layout/chevron1" loCatId="process" qsTypeId="urn:microsoft.com/office/officeart/2005/8/quickstyle/3d3" qsCatId="3D" csTypeId="urn:microsoft.com/office/officeart/2005/8/colors/accent0_2" csCatId="mainScheme" phldr="1"/>
      <dgm:spPr/>
      <dgm:t>
        <a:bodyPr/>
        <a:lstStyle/>
        <a:p>
          <a:endParaRPr lang="en-US"/>
        </a:p>
      </dgm:t>
    </dgm:pt>
    <dgm:pt modelId="{0FFEF3A8-3EE2-4D3F-B0F2-181CB99BBCAA}">
      <dgm:prSet phldrT="[Text]"/>
      <dgm:spPr>
        <a:solidFill>
          <a:schemeClr val="bg1"/>
        </a:solidFill>
      </dgm:spPr>
      <dgm:t>
        <a:bodyPr/>
        <a:lstStyle/>
        <a:p>
          <a:r>
            <a:rPr lang="en-US" b="1" dirty="0" smtClean="0"/>
            <a:t>1880</a:t>
          </a:r>
          <a:endParaRPr lang="en-US" b="1" dirty="0"/>
        </a:p>
      </dgm:t>
    </dgm:pt>
    <dgm:pt modelId="{1802CAB5-88DC-4C3F-96A5-7C461B6153A3}" type="parTrans" cxnId="{8EF0AAF5-4E51-45CB-B077-BED902C345D6}">
      <dgm:prSet/>
      <dgm:spPr/>
      <dgm:t>
        <a:bodyPr/>
        <a:lstStyle/>
        <a:p>
          <a:endParaRPr lang="en-US"/>
        </a:p>
      </dgm:t>
    </dgm:pt>
    <dgm:pt modelId="{384D8C61-2031-48D5-90E5-D035698276F8}" type="sibTrans" cxnId="{8EF0AAF5-4E51-45CB-B077-BED902C345D6}">
      <dgm:prSet/>
      <dgm:spPr/>
      <dgm:t>
        <a:bodyPr/>
        <a:lstStyle/>
        <a:p>
          <a:endParaRPr lang="en-US"/>
        </a:p>
      </dgm:t>
    </dgm:pt>
    <dgm:pt modelId="{BD9C71CD-4688-4DC9-8A3F-31DDCDAE732F}">
      <dgm:prSet phldrT="[Text]"/>
      <dgm:spPr>
        <a:solidFill>
          <a:schemeClr val="bg1"/>
        </a:solidFill>
      </dgm:spPr>
      <dgm:t>
        <a:bodyPr/>
        <a:lstStyle/>
        <a:p>
          <a:r>
            <a:rPr lang="en-US" b="1" dirty="0" smtClean="0"/>
            <a:t>1890</a:t>
          </a:r>
          <a:endParaRPr lang="en-US" b="1" dirty="0"/>
        </a:p>
      </dgm:t>
    </dgm:pt>
    <dgm:pt modelId="{7BB26C19-BC98-4F39-BCCD-F85BCE6ED75D}" type="parTrans" cxnId="{3E56E0B5-0DF1-44C2-A027-AE11F3CB7D4D}">
      <dgm:prSet/>
      <dgm:spPr/>
      <dgm:t>
        <a:bodyPr/>
        <a:lstStyle/>
        <a:p>
          <a:endParaRPr lang="en-US"/>
        </a:p>
      </dgm:t>
    </dgm:pt>
    <dgm:pt modelId="{358AA4F4-B537-4FED-B46F-3BD785F2385F}" type="sibTrans" cxnId="{3E56E0B5-0DF1-44C2-A027-AE11F3CB7D4D}">
      <dgm:prSet/>
      <dgm:spPr/>
      <dgm:t>
        <a:bodyPr/>
        <a:lstStyle/>
        <a:p>
          <a:endParaRPr lang="en-US"/>
        </a:p>
      </dgm:t>
    </dgm:pt>
    <dgm:pt modelId="{692E6598-5546-424C-9BDD-6BEE08C9B9AC}">
      <dgm:prSet phldrT="[Text]"/>
      <dgm:spPr>
        <a:solidFill>
          <a:schemeClr val="bg1"/>
        </a:solidFill>
      </dgm:spPr>
      <dgm:t>
        <a:bodyPr/>
        <a:lstStyle/>
        <a:p>
          <a:r>
            <a:rPr lang="en-US" b="1" dirty="0" smtClean="0"/>
            <a:t>1960</a:t>
          </a:r>
          <a:endParaRPr lang="en-US" b="1" dirty="0"/>
        </a:p>
      </dgm:t>
    </dgm:pt>
    <dgm:pt modelId="{F7237244-B886-41C9-850C-CCE588AA61FA}" type="parTrans" cxnId="{AB6F56B3-5B31-4C09-BE0A-E4FA25F73A23}">
      <dgm:prSet/>
      <dgm:spPr/>
      <dgm:t>
        <a:bodyPr/>
        <a:lstStyle/>
        <a:p>
          <a:endParaRPr lang="en-US"/>
        </a:p>
      </dgm:t>
    </dgm:pt>
    <dgm:pt modelId="{D7A4D25C-8296-436F-9D47-468A5970FCCF}" type="sibTrans" cxnId="{AB6F56B3-5B31-4C09-BE0A-E4FA25F73A23}">
      <dgm:prSet/>
      <dgm:spPr/>
      <dgm:t>
        <a:bodyPr/>
        <a:lstStyle/>
        <a:p>
          <a:endParaRPr lang="en-US"/>
        </a:p>
      </dgm:t>
    </dgm:pt>
    <dgm:pt modelId="{521D49F7-CDC1-4831-9EA2-58B7581E6E3B}">
      <dgm:prSet/>
      <dgm:spPr>
        <a:solidFill>
          <a:schemeClr val="bg1"/>
        </a:solidFill>
      </dgm:spPr>
      <dgm:t>
        <a:bodyPr/>
        <a:lstStyle/>
        <a:p>
          <a:r>
            <a:rPr lang="en-US" b="1" dirty="0" smtClean="0"/>
            <a:t>1900</a:t>
          </a:r>
          <a:endParaRPr lang="en-US" b="1" dirty="0"/>
        </a:p>
      </dgm:t>
    </dgm:pt>
    <dgm:pt modelId="{BAA2A5F6-9B89-4AC6-A3ED-859FCDA26ED6}" type="parTrans" cxnId="{F73D1AA3-9F95-4EDE-AD54-EDB7131A00E4}">
      <dgm:prSet/>
      <dgm:spPr/>
      <dgm:t>
        <a:bodyPr/>
        <a:lstStyle/>
        <a:p>
          <a:endParaRPr lang="en-US"/>
        </a:p>
      </dgm:t>
    </dgm:pt>
    <dgm:pt modelId="{FFD43D59-1817-47DD-83CE-18FFBED38568}" type="sibTrans" cxnId="{F73D1AA3-9F95-4EDE-AD54-EDB7131A00E4}">
      <dgm:prSet/>
      <dgm:spPr/>
      <dgm:t>
        <a:bodyPr/>
        <a:lstStyle/>
        <a:p>
          <a:endParaRPr lang="en-US"/>
        </a:p>
      </dgm:t>
    </dgm:pt>
    <dgm:pt modelId="{D908DBC1-C181-465F-9095-6C583086FD84}">
      <dgm:prSet/>
      <dgm:spPr>
        <a:solidFill>
          <a:schemeClr val="bg1"/>
        </a:solidFill>
      </dgm:spPr>
      <dgm:t>
        <a:bodyPr/>
        <a:lstStyle/>
        <a:p>
          <a:r>
            <a:rPr lang="en-US" b="1" dirty="0" smtClean="0"/>
            <a:t>1910</a:t>
          </a:r>
          <a:endParaRPr lang="en-US" b="1" dirty="0"/>
        </a:p>
      </dgm:t>
    </dgm:pt>
    <dgm:pt modelId="{6F6084A1-1E59-4A28-BAF7-2E91B54C5193}" type="parTrans" cxnId="{A0175A92-3874-4BFC-950A-FA16C0D1A0D9}">
      <dgm:prSet/>
      <dgm:spPr/>
      <dgm:t>
        <a:bodyPr/>
        <a:lstStyle/>
        <a:p>
          <a:endParaRPr lang="en-US"/>
        </a:p>
      </dgm:t>
    </dgm:pt>
    <dgm:pt modelId="{99949E26-2EE4-4D7E-9377-06F403A37A61}" type="sibTrans" cxnId="{A0175A92-3874-4BFC-950A-FA16C0D1A0D9}">
      <dgm:prSet/>
      <dgm:spPr/>
      <dgm:t>
        <a:bodyPr/>
        <a:lstStyle/>
        <a:p>
          <a:endParaRPr lang="en-US"/>
        </a:p>
      </dgm:t>
    </dgm:pt>
    <dgm:pt modelId="{B13BACD1-9C48-47DA-BFC6-B3F6A6DDE168}">
      <dgm:prSet/>
      <dgm:spPr>
        <a:solidFill>
          <a:schemeClr val="bg1"/>
        </a:solidFill>
      </dgm:spPr>
      <dgm:t>
        <a:bodyPr/>
        <a:lstStyle/>
        <a:p>
          <a:r>
            <a:rPr lang="en-US" b="1" dirty="0" smtClean="0"/>
            <a:t>1920</a:t>
          </a:r>
          <a:endParaRPr lang="en-US" b="1" dirty="0"/>
        </a:p>
      </dgm:t>
    </dgm:pt>
    <dgm:pt modelId="{D2066493-CBA8-43E9-AABE-62C3F796F847}" type="parTrans" cxnId="{DEF31889-C255-40EF-9519-804F8CF52309}">
      <dgm:prSet/>
      <dgm:spPr/>
      <dgm:t>
        <a:bodyPr/>
        <a:lstStyle/>
        <a:p>
          <a:endParaRPr lang="en-US"/>
        </a:p>
      </dgm:t>
    </dgm:pt>
    <dgm:pt modelId="{390F610F-B180-4169-8D5D-47D91938D2FA}" type="sibTrans" cxnId="{DEF31889-C255-40EF-9519-804F8CF52309}">
      <dgm:prSet/>
      <dgm:spPr/>
      <dgm:t>
        <a:bodyPr/>
        <a:lstStyle/>
        <a:p>
          <a:endParaRPr lang="en-US"/>
        </a:p>
      </dgm:t>
    </dgm:pt>
    <dgm:pt modelId="{37D0F60A-539D-4999-8891-99515BCCACEC}">
      <dgm:prSet/>
      <dgm:spPr>
        <a:solidFill>
          <a:schemeClr val="bg1"/>
        </a:solidFill>
      </dgm:spPr>
      <dgm:t>
        <a:bodyPr/>
        <a:lstStyle/>
        <a:p>
          <a:r>
            <a:rPr lang="en-US" b="1" dirty="0" smtClean="0"/>
            <a:t>1930</a:t>
          </a:r>
          <a:endParaRPr lang="en-US" b="1" dirty="0"/>
        </a:p>
      </dgm:t>
    </dgm:pt>
    <dgm:pt modelId="{0BD5238C-9E49-41B8-8496-C405B44EFDF1}" type="parTrans" cxnId="{3519C750-5C02-4BE2-8AF9-E99CA1CDAD71}">
      <dgm:prSet/>
      <dgm:spPr/>
      <dgm:t>
        <a:bodyPr/>
        <a:lstStyle/>
        <a:p>
          <a:endParaRPr lang="en-US"/>
        </a:p>
      </dgm:t>
    </dgm:pt>
    <dgm:pt modelId="{B83B72A1-245A-423B-B006-58FB33D1258E}" type="sibTrans" cxnId="{3519C750-5C02-4BE2-8AF9-E99CA1CDAD71}">
      <dgm:prSet/>
      <dgm:spPr/>
      <dgm:t>
        <a:bodyPr/>
        <a:lstStyle/>
        <a:p>
          <a:endParaRPr lang="en-US"/>
        </a:p>
      </dgm:t>
    </dgm:pt>
    <dgm:pt modelId="{9649284B-7B99-4472-8023-DE66FE3E1EC2}">
      <dgm:prSet/>
      <dgm:spPr>
        <a:solidFill>
          <a:schemeClr val="bg1"/>
        </a:solidFill>
      </dgm:spPr>
      <dgm:t>
        <a:bodyPr/>
        <a:lstStyle/>
        <a:p>
          <a:r>
            <a:rPr lang="en-US" b="1" dirty="0" smtClean="0"/>
            <a:t>1940</a:t>
          </a:r>
          <a:endParaRPr lang="en-US" b="1" dirty="0"/>
        </a:p>
      </dgm:t>
    </dgm:pt>
    <dgm:pt modelId="{5A630BEF-8999-46EB-AF44-03C66BC9D05F}" type="parTrans" cxnId="{DC372E40-15AA-4F82-A7BA-A9FD403044FF}">
      <dgm:prSet/>
      <dgm:spPr/>
      <dgm:t>
        <a:bodyPr/>
        <a:lstStyle/>
        <a:p>
          <a:endParaRPr lang="en-US"/>
        </a:p>
      </dgm:t>
    </dgm:pt>
    <dgm:pt modelId="{C774B2D0-D2C0-4969-88C8-504C92E6B02E}" type="sibTrans" cxnId="{DC372E40-15AA-4F82-A7BA-A9FD403044FF}">
      <dgm:prSet/>
      <dgm:spPr/>
      <dgm:t>
        <a:bodyPr/>
        <a:lstStyle/>
        <a:p>
          <a:endParaRPr lang="en-US"/>
        </a:p>
      </dgm:t>
    </dgm:pt>
    <dgm:pt modelId="{28D38480-8551-4AD9-81E6-926F4A2ADD44}">
      <dgm:prSet/>
      <dgm:spPr>
        <a:solidFill>
          <a:schemeClr val="bg1"/>
        </a:solidFill>
      </dgm:spPr>
      <dgm:t>
        <a:bodyPr/>
        <a:lstStyle/>
        <a:p>
          <a:r>
            <a:rPr lang="en-US" b="1" dirty="0" smtClean="0"/>
            <a:t>1950</a:t>
          </a:r>
          <a:endParaRPr lang="en-US" b="1" dirty="0"/>
        </a:p>
      </dgm:t>
    </dgm:pt>
    <dgm:pt modelId="{C0B789AA-713E-4534-9670-F600D15FFF2A}" type="parTrans" cxnId="{B9A35F02-4B7B-4646-8B41-9FCE00FC07AA}">
      <dgm:prSet/>
      <dgm:spPr/>
      <dgm:t>
        <a:bodyPr/>
        <a:lstStyle/>
        <a:p>
          <a:endParaRPr lang="en-US"/>
        </a:p>
      </dgm:t>
    </dgm:pt>
    <dgm:pt modelId="{8D15749D-32EE-4FFA-BA77-94D657D51480}" type="sibTrans" cxnId="{B9A35F02-4B7B-4646-8B41-9FCE00FC07AA}">
      <dgm:prSet/>
      <dgm:spPr/>
      <dgm:t>
        <a:bodyPr/>
        <a:lstStyle/>
        <a:p>
          <a:endParaRPr lang="en-US"/>
        </a:p>
      </dgm:t>
    </dgm:pt>
    <dgm:pt modelId="{383E6FDA-F16D-4DC1-BA89-6214EBF62B28}">
      <dgm:prSet/>
      <dgm:spPr>
        <a:solidFill>
          <a:schemeClr val="bg1"/>
        </a:solidFill>
      </dgm:spPr>
      <dgm:t>
        <a:bodyPr/>
        <a:lstStyle/>
        <a:p>
          <a:r>
            <a:rPr lang="en-US" b="1" dirty="0" smtClean="0"/>
            <a:t>1970</a:t>
          </a:r>
          <a:endParaRPr lang="en-US" b="1" dirty="0"/>
        </a:p>
      </dgm:t>
    </dgm:pt>
    <dgm:pt modelId="{A485BF7A-EE09-4E55-A14C-414275DC6F5E}" type="parTrans" cxnId="{2C0CBDC1-0F3E-4ECD-BE98-30A056B8A80A}">
      <dgm:prSet/>
      <dgm:spPr/>
      <dgm:t>
        <a:bodyPr/>
        <a:lstStyle/>
        <a:p>
          <a:endParaRPr lang="en-US"/>
        </a:p>
      </dgm:t>
    </dgm:pt>
    <dgm:pt modelId="{E2F4EB33-F0AA-4290-89EE-2C5063D521F1}" type="sibTrans" cxnId="{2C0CBDC1-0F3E-4ECD-BE98-30A056B8A80A}">
      <dgm:prSet/>
      <dgm:spPr/>
      <dgm:t>
        <a:bodyPr/>
        <a:lstStyle/>
        <a:p>
          <a:endParaRPr lang="en-US"/>
        </a:p>
      </dgm:t>
    </dgm:pt>
    <dgm:pt modelId="{36ACC8A3-79EA-4B68-9EC6-6F79DA82A815}">
      <dgm:prSet/>
      <dgm:spPr>
        <a:solidFill>
          <a:schemeClr val="bg1"/>
        </a:solidFill>
      </dgm:spPr>
      <dgm:t>
        <a:bodyPr/>
        <a:lstStyle/>
        <a:p>
          <a:r>
            <a:rPr lang="en-US" b="1" dirty="0" smtClean="0"/>
            <a:t>1980</a:t>
          </a:r>
          <a:endParaRPr lang="en-US" b="1" dirty="0"/>
        </a:p>
      </dgm:t>
    </dgm:pt>
    <dgm:pt modelId="{F451A5E3-91B3-49FD-9B14-5727AF76E6E3}" type="parTrans" cxnId="{7C5106B2-3EB1-4C4C-8F48-82083452AFC1}">
      <dgm:prSet/>
      <dgm:spPr/>
      <dgm:t>
        <a:bodyPr/>
        <a:lstStyle/>
        <a:p>
          <a:endParaRPr lang="en-US"/>
        </a:p>
      </dgm:t>
    </dgm:pt>
    <dgm:pt modelId="{1E716F74-15EB-4DB5-9778-8C47F22450CD}" type="sibTrans" cxnId="{7C5106B2-3EB1-4C4C-8F48-82083452AFC1}">
      <dgm:prSet/>
      <dgm:spPr/>
      <dgm:t>
        <a:bodyPr/>
        <a:lstStyle/>
        <a:p>
          <a:endParaRPr lang="en-US"/>
        </a:p>
      </dgm:t>
    </dgm:pt>
    <dgm:pt modelId="{A58AC033-4F87-4578-8695-8FE9AF3E6EE3}">
      <dgm:prSet/>
      <dgm:spPr>
        <a:solidFill>
          <a:schemeClr val="bg1"/>
        </a:solidFill>
      </dgm:spPr>
      <dgm:t>
        <a:bodyPr/>
        <a:lstStyle/>
        <a:p>
          <a:r>
            <a:rPr lang="en-US" b="1" dirty="0" smtClean="0"/>
            <a:t>1990</a:t>
          </a:r>
          <a:endParaRPr lang="en-US" b="1" dirty="0"/>
        </a:p>
      </dgm:t>
    </dgm:pt>
    <dgm:pt modelId="{9E8455E8-89B3-4085-B8BE-0061DFE77625}" type="parTrans" cxnId="{F2C78262-4BB4-4334-9221-44FF2FC8E9A8}">
      <dgm:prSet/>
      <dgm:spPr/>
      <dgm:t>
        <a:bodyPr/>
        <a:lstStyle/>
        <a:p>
          <a:endParaRPr lang="en-US"/>
        </a:p>
      </dgm:t>
    </dgm:pt>
    <dgm:pt modelId="{CB734DC7-056F-4654-8229-2EABD2DB0192}" type="sibTrans" cxnId="{F2C78262-4BB4-4334-9221-44FF2FC8E9A8}">
      <dgm:prSet/>
      <dgm:spPr/>
      <dgm:t>
        <a:bodyPr/>
        <a:lstStyle/>
        <a:p>
          <a:endParaRPr lang="en-US"/>
        </a:p>
      </dgm:t>
    </dgm:pt>
    <dgm:pt modelId="{6272488B-385D-4863-B568-31C09776848D}">
      <dgm:prSet/>
      <dgm:spPr>
        <a:solidFill>
          <a:srgbClr val="FFFF00"/>
        </a:solidFill>
      </dgm:spPr>
      <dgm:t>
        <a:bodyPr/>
        <a:lstStyle/>
        <a:p>
          <a:r>
            <a:rPr lang="en-US" b="1" dirty="0" smtClean="0"/>
            <a:t>2000</a:t>
          </a:r>
          <a:endParaRPr lang="en-US" b="1" dirty="0"/>
        </a:p>
      </dgm:t>
    </dgm:pt>
    <dgm:pt modelId="{6F305793-2AAD-448A-A260-A7AE85F88917}" type="parTrans" cxnId="{40C2F12D-4643-41AB-9D58-D87A92C94937}">
      <dgm:prSet/>
      <dgm:spPr/>
      <dgm:t>
        <a:bodyPr/>
        <a:lstStyle/>
        <a:p>
          <a:endParaRPr lang="en-US"/>
        </a:p>
      </dgm:t>
    </dgm:pt>
    <dgm:pt modelId="{F12764A9-7ED7-4FE1-982D-AFEC42DF9E5A}" type="sibTrans" cxnId="{40C2F12D-4643-41AB-9D58-D87A92C94937}">
      <dgm:prSet/>
      <dgm:spPr/>
      <dgm:t>
        <a:bodyPr/>
        <a:lstStyle/>
        <a:p>
          <a:endParaRPr lang="en-US"/>
        </a:p>
      </dgm:t>
    </dgm:pt>
    <dgm:pt modelId="{536339C8-00B8-4AC1-8B03-0CED785100B7}" type="pres">
      <dgm:prSet presAssocID="{467EEE83-CBE8-438D-87F2-050BFD5D5FA7}" presName="Name0" presStyleCnt="0">
        <dgm:presLayoutVars>
          <dgm:dir/>
          <dgm:animLvl val="lvl"/>
          <dgm:resizeHandles val="exact"/>
        </dgm:presLayoutVars>
      </dgm:prSet>
      <dgm:spPr/>
      <dgm:t>
        <a:bodyPr/>
        <a:lstStyle/>
        <a:p>
          <a:endParaRPr lang="en-US"/>
        </a:p>
      </dgm:t>
    </dgm:pt>
    <dgm:pt modelId="{F365D2A6-5BA5-4C34-A7CA-258558EE6832}" type="pres">
      <dgm:prSet presAssocID="{0FFEF3A8-3EE2-4D3F-B0F2-181CB99BBCAA}" presName="parTxOnly" presStyleLbl="node1" presStyleIdx="0" presStyleCnt="13" custAng="5400000" custScaleY="126646" custLinFactY="-339109" custLinFactNeighborX="3881" custLinFactNeighborY="-400000">
        <dgm:presLayoutVars>
          <dgm:chMax val="0"/>
          <dgm:chPref val="0"/>
          <dgm:bulletEnabled val="1"/>
        </dgm:presLayoutVars>
      </dgm:prSet>
      <dgm:spPr/>
      <dgm:t>
        <a:bodyPr/>
        <a:lstStyle/>
        <a:p>
          <a:endParaRPr lang="en-US"/>
        </a:p>
      </dgm:t>
    </dgm:pt>
    <dgm:pt modelId="{FF5109CE-04F2-4265-A946-54A8337DC369}" type="pres">
      <dgm:prSet presAssocID="{384D8C61-2031-48D5-90E5-D035698276F8}" presName="parTxOnlySpace" presStyleCnt="0"/>
      <dgm:spPr/>
    </dgm:pt>
    <dgm:pt modelId="{C74B6854-93B6-4071-9BEF-1222682C043D}" type="pres">
      <dgm:prSet presAssocID="{BD9C71CD-4688-4DC9-8A3F-31DDCDAE732F}" presName="parTxOnly" presStyleLbl="node1" presStyleIdx="1" presStyleCnt="13" custAng="5400000" custScaleY="126646" custLinFactX="-79612" custLinFactY="-200000" custLinFactNeighborX="-100000" custLinFactNeighborY="-285788">
        <dgm:presLayoutVars>
          <dgm:chMax val="0"/>
          <dgm:chPref val="0"/>
          <dgm:bulletEnabled val="1"/>
        </dgm:presLayoutVars>
      </dgm:prSet>
      <dgm:spPr/>
      <dgm:t>
        <a:bodyPr/>
        <a:lstStyle/>
        <a:p>
          <a:endParaRPr lang="en-US"/>
        </a:p>
      </dgm:t>
    </dgm:pt>
    <dgm:pt modelId="{D95DE067-F163-4DCF-AA9F-1DF4B8E294FF}" type="pres">
      <dgm:prSet presAssocID="{358AA4F4-B537-4FED-B46F-3BD785F2385F}" presName="parTxOnlySpace" presStyleCnt="0"/>
      <dgm:spPr/>
    </dgm:pt>
    <dgm:pt modelId="{D70FA405-8EAD-4767-AC22-91FBC7982BDB}" type="pres">
      <dgm:prSet presAssocID="{521D49F7-CDC1-4831-9EA2-58B7581E6E3B}" presName="parTxOnly" presStyleLbl="node1" presStyleIdx="2" presStyleCnt="13" custAng="5400000" custScaleY="126646" custLinFactX="-159612" custLinFactY="-100000" custLinFactNeighborX="-200000" custLinFactNeighborY="-132467">
        <dgm:presLayoutVars>
          <dgm:chMax val="0"/>
          <dgm:chPref val="0"/>
          <dgm:bulletEnabled val="1"/>
        </dgm:presLayoutVars>
      </dgm:prSet>
      <dgm:spPr/>
      <dgm:t>
        <a:bodyPr/>
        <a:lstStyle/>
        <a:p>
          <a:endParaRPr lang="en-US"/>
        </a:p>
      </dgm:t>
    </dgm:pt>
    <dgm:pt modelId="{C0F3A40F-4AF3-4DF8-AB35-4B48814B2032}" type="pres">
      <dgm:prSet presAssocID="{FFD43D59-1817-47DD-83CE-18FFBED38568}" presName="parTxOnlySpace" presStyleCnt="0"/>
      <dgm:spPr/>
    </dgm:pt>
    <dgm:pt modelId="{1AF7528E-4062-4D19-954F-6E1E45F5E236}" type="pres">
      <dgm:prSet presAssocID="{D908DBC1-C181-465F-9095-6C583086FD84}" presName="parTxOnly" presStyleLbl="node1" presStyleIdx="3" presStyleCnt="13" custAng="5400000" custScaleY="126646" custLinFactX="-239606" custLinFactNeighborX="-300000" custLinFactNeighborY="20853">
        <dgm:presLayoutVars>
          <dgm:chMax val="0"/>
          <dgm:chPref val="0"/>
          <dgm:bulletEnabled val="1"/>
        </dgm:presLayoutVars>
      </dgm:prSet>
      <dgm:spPr/>
      <dgm:t>
        <a:bodyPr/>
        <a:lstStyle/>
        <a:p>
          <a:endParaRPr lang="en-US"/>
        </a:p>
      </dgm:t>
    </dgm:pt>
    <dgm:pt modelId="{AF7DD5FF-B17E-4A40-89DB-9449471B59B5}" type="pres">
      <dgm:prSet presAssocID="{99949E26-2EE4-4D7E-9377-06F403A37A61}" presName="parTxOnlySpace" presStyleCnt="0"/>
      <dgm:spPr/>
    </dgm:pt>
    <dgm:pt modelId="{CF8722A6-1E7A-4413-A6EC-63161DA21280}" type="pres">
      <dgm:prSet presAssocID="{B13BACD1-9C48-47DA-BFC6-B3F6A6DDE168}" presName="parTxOnly" presStyleLbl="node1" presStyleIdx="4" presStyleCnt="13" custAng="5400000" custScaleY="126646" custLinFactX="-319612" custLinFactY="100000" custLinFactNeighborX="-400000" custLinFactNeighborY="199506">
        <dgm:presLayoutVars>
          <dgm:chMax val="0"/>
          <dgm:chPref val="0"/>
          <dgm:bulletEnabled val="1"/>
        </dgm:presLayoutVars>
      </dgm:prSet>
      <dgm:spPr/>
      <dgm:t>
        <a:bodyPr/>
        <a:lstStyle/>
        <a:p>
          <a:endParaRPr lang="en-US"/>
        </a:p>
      </dgm:t>
    </dgm:pt>
    <dgm:pt modelId="{48923792-7EE7-4804-B35C-B060D0E71352}" type="pres">
      <dgm:prSet presAssocID="{390F610F-B180-4169-8D5D-47D91938D2FA}" presName="parTxOnlySpace" presStyleCnt="0"/>
      <dgm:spPr/>
    </dgm:pt>
    <dgm:pt modelId="{A3775D5D-4B7B-49D1-A268-C93035410619}" type="pres">
      <dgm:prSet presAssocID="{37D0F60A-539D-4999-8891-99515BCCACEC}" presName="parTxOnly" presStyleLbl="node1" presStyleIdx="5" presStyleCnt="13" custAng="5400000" custScaleY="126646" custLinFactX="-400000" custLinFactY="278159" custLinFactNeighborX="-496118" custLinFactNeighborY="300000">
        <dgm:presLayoutVars>
          <dgm:chMax val="0"/>
          <dgm:chPref val="0"/>
          <dgm:bulletEnabled val="1"/>
        </dgm:presLayoutVars>
      </dgm:prSet>
      <dgm:spPr/>
      <dgm:t>
        <a:bodyPr/>
        <a:lstStyle/>
        <a:p>
          <a:endParaRPr lang="en-US"/>
        </a:p>
      </dgm:t>
    </dgm:pt>
    <dgm:pt modelId="{1C4466AE-5E69-4FCE-B88A-A6493EBD83E9}" type="pres">
      <dgm:prSet presAssocID="{B83B72A1-245A-423B-B006-58FB33D1258E}" presName="parTxOnlySpace" presStyleCnt="0"/>
      <dgm:spPr/>
    </dgm:pt>
    <dgm:pt modelId="{B14D1092-504E-49CB-90E1-B59A83DA1301}" type="pres">
      <dgm:prSet presAssocID="{9649284B-7B99-4472-8023-DE66FE3E1EC2}" presName="parTxOnly" presStyleLbl="node1" presStyleIdx="6" presStyleCnt="13" custScaleY="126646" custLinFactX="-423751" custLinFactY="376149" custLinFactNeighborX="-500000" custLinFactNeighborY="400000">
        <dgm:presLayoutVars>
          <dgm:chMax val="0"/>
          <dgm:chPref val="0"/>
          <dgm:bulletEnabled val="1"/>
        </dgm:presLayoutVars>
      </dgm:prSet>
      <dgm:spPr/>
      <dgm:t>
        <a:bodyPr/>
        <a:lstStyle/>
        <a:p>
          <a:endParaRPr lang="en-US"/>
        </a:p>
      </dgm:t>
    </dgm:pt>
    <dgm:pt modelId="{7CFF11BC-8502-47A0-AF3B-552C1599EE56}" type="pres">
      <dgm:prSet presAssocID="{C774B2D0-D2C0-4969-88C8-504C92E6B02E}" presName="parTxOnlySpace" presStyleCnt="0"/>
      <dgm:spPr/>
    </dgm:pt>
    <dgm:pt modelId="{5BE689AB-9FBE-4DAF-8C85-E7E8BF7E4FE4}" type="pres">
      <dgm:prSet presAssocID="{28D38480-8551-4AD9-81E6-926F4A2ADD44}" presName="parTxOnly" presStyleLbl="node1" presStyleIdx="7" presStyleCnt="13" custScaleY="126646" custLinFactX="-411753" custLinFactY="376149" custLinFactNeighborX="-500000" custLinFactNeighborY="400000">
        <dgm:presLayoutVars>
          <dgm:chMax val="0"/>
          <dgm:chPref val="0"/>
          <dgm:bulletEnabled val="1"/>
        </dgm:presLayoutVars>
      </dgm:prSet>
      <dgm:spPr/>
      <dgm:t>
        <a:bodyPr/>
        <a:lstStyle/>
        <a:p>
          <a:endParaRPr lang="en-US"/>
        </a:p>
      </dgm:t>
    </dgm:pt>
    <dgm:pt modelId="{5F02F484-0A16-4E79-AD4D-BDB46EE2955D}" type="pres">
      <dgm:prSet presAssocID="{8D15749D-32EE-4FFA-BA77-94D657D51480}" presName="parTxOnlySpace" presStyleCnt="0"/>
      <dgm:spPr/>
    </dgm:pt>
    <dgm:pt modelId="{35DC2812-F06C-41BB-97CD-1C155F2E22D9}" type="pres">
      <dgm:prSet presAssocID="{692E6598-5546-424C-9BDD-6BEE08C9B9AC}" presName="parTxOnly" presStyleLbl="node1" presStyleIdx="8" presStyleCnt="13" custScaleY="126646" custLinFactX="-401753" custLinFactY="369803" custLinFactNeighborX="-500000" custLinFactNeighborY="400000">
        <dgm:presLayoutVars>
          <dgm:chMax val="0"/>
          <dgm:chPref val="0"/>
          <dgm:bulletEnabled val="1"/>
        </dgm:presLayoutVars>
      </dgm:prSet>
      <dgm:spPr/>
      <dgm:t>
        <a:bodyPr/>
        <a:lstStyle/>
        <a:p>
          <a:endParaRPr lang="en-US"/>
        </a:p>
      </dgm:t>
    </dgm:pt>
    <dgm:pt modelId="{FA054CA0-703D-4013-93F3-A6ED86AC7AC8}" type="pres">
      <dgm:prSet presAssocID="{D7A4D25C-8296-436F-9D47-468A5970FCCF}" presName="parTxOnlySpace" presStyleCnt="0"/>
      <dgm:spPr/>
    </dgm:pt>
    <dgm:pt modelId="{C4B948A5-B522-42E4-9EFF-E9FCD084AE02}" type="pres">
      <dgm:prSet presAssocID="{383E6FDA-F16D-4DC1-BA89-6214EBF62B28}" presName="parTxOnly" presStyleLbl="node1" presStyleIdx="9" presStyleCnt="13" custScaleY="126646" custLinFactX="-400000" custLinFactY="369803" custLinFactNeighborX="-404248" custLinFactNeighborY="400000">
        <dgm:presLayoutVars>
          <dgm:chMax val="0"/>
          <dgm:chPref val="0"/>
          <dgm:bulletEnabled val="1"/>
        </dgm:presLayoutVars>
      </dgm:prSet>
      <dgm:spPr/>
      <dgm:t>
        <a:bodyPr/>
        <a:lstStyle/>
        <a:p>
          <a:endParaRPr lang="en-US"/>
        </a:p>
      </dgm:t>
    </dgm:pt>
    <dgm:pt modelId="{E345C77E-D1B1-45BC-9661-D56DA1ED55ED}" type="pres">
      <dgm:prSet presAssocID="{E2F4EB33-F0AA-4290-89EE-2C5063D521F1}" presName="parTxOnlySpace" presStyleCnt="0"/>
      <dgm:spPr/>
    </dgm:pt>
    <dgm:pt modelId="{BDD13D82-62BB-4A1D-B1DD-C9344D095749}" type="pres">
      <dgm:prSet presAssocID="{36ACC8A3-79EA-4B68-9EC6-6F79DA82A815}" presName="parTxOnly" presStyleLbl="node1" presStyleIdx="10" presStyleCnt="13" custScaleY="126646" custLinFactX="-389096" custLinFactY="369817" custLinFactNeighborX="-400000" custLinFactNeighborY="400000">
        <dgm:presLayoutVars>
          <dgm:chMax val="0"/>
          <dgm:chPref val="0"/>
          <dgm:bulletEnabled val="1"/>
        </dgm:presLayoutVars>
      </dgm:prSet>
      <dgm:spPr/>
      <dgm:t>
        <a:bodyPr/>
        <a:lstStyle/>
        <a:p>
          <a:endParaRPr lang="en-US"/>
        </a:p>
      </dgm:t>
    </dgm:pt>
    <dgm:pt modelId="{F0903D73-7DC4-4BB3-894C-8D2CDDEFB4F3}" type="pres">
      <dgm:prSet presAssocID="{1E716F74-15EB-4DB5-9778-8C47F22450CD}" presName="parTxOnlySpace" presStyleCnt="0"/>
      <dgm:spPr/>
    </dgm:pt>
    <dgm:pt modelId="{DA4D1201-60D3-4CAF-ACD0-9585456CC048}" type="pres">
      <dgm:prSet presAssocID="{A58AC033-4F87-4578-8695-8FE9AF3E6EE3}" presName="parTxOnly" presStyleLbl="node1" presStyleIdx="11" presStyleCnt="13" custScaleY="126646" custLinFactX="-376440" custLinFactY="369803" custLinFactNeighborX="-400000" custLinFactNeighborY="400000">
        <dgm:presLayoutVars>
          <dgm:chMax val="0"/>
          <dgm:chPref val="0"/>
          <dgm:bulletEnabled val="1"/>
        </dgm:presLayoutVars>
      </dgm:prSet>
      <dgm:spPr/>
      <dgm:t>
        <a:bodyPr/>
        <a:lstStyle/>
        <a:p>
          <a:endParaRPr lang="en-US"/>
        </a:p>
      </dgm:t>
    </dgm:pt>
    <dgm:pt modelId="{E252BFBE-F762-48F1-A05B-B4EB48869540}" type="pres">
      <dgm:prSet presAssocID="{CB734DC7-056F-4654-8229-2EABD2DB0192}" presName="parTxOnlySpace" presStyleCnt="0"/>
      <dgm:spPr/>
    </dgm:pt>
    <dgm:pt modelId="{82C26527-ADF8-4D43-A4C4-0BA78204CB7D}" type="pres">
      <dgm:prSet presAssocID="{6272488B-385D-4863-B568-31C09776848D}" presName="parTxOnly" presStyleLbl="node1" presStyleIdx="12" presStyleCnt="13" custScaleY="126646" custLinFactX="-356307" custLinFactY="369803" custLinFactNeighborX="-400000" custLinFactNeighborY="400000">
        <dgm:presLayoutVars>
          <dgm:chMax val="0"/>
          <dgm:chPref val="0"/>
          <dgm:bulletEnabled val="1"/>
        </dgm:presLayoutVars>
      </dgm:prSet>
      <dgm:spPr/>
      <dgm:t>
        <a:bodyPr/>
        <a:lstStyle/>
        <a:p>
          <a:endParaRPr lang="en-US"/>
        </a:p>
      </dgm:t>
    </dgm:pt>
  </dgm:ptLst>
  <dgm:cxnLst>
    <dgm:cxn modelId="{3519C750-5C02-4BE2-8AF9-E99CA1CDAD71}" srcId="{467EEE83-CBE8-438D-87F2-050BFD5D5FA7}" destId="{37D0F60A-539D-4999-8891-99515BCCACEC}" srcOrd="5" destOrd="0" parTransId="{0BD5238C-9E49-41B8-8496-C405B44EFDF1}" sibTransId="{B83B72A1-245A-423B-B006-58FB33D1258E}"/>
    <dgm:cxn modelId="{71416A37-B08F-412E-9766-09616ADFCAF8}" type="presOf" srcId="{A58AC033-4F87-4578-8695-8FE9AF3E6EE3}" destId="{DA4D1201-60D3-4CAF-ACD0-9585456CC048}" srcOrd="0" destOrd="0" presId="urn:microsoft.com/office/officeart/2005/8/layout/chevron1"/>
    <dgm:cxn modelId="{CE6817F4-A672-478E-B0AF-30A885CC401A}" type="presOf" srcId="{467EEE83-CBE8-438D-87F2-050BFD5D5FA7}" destId="{536339C8-00B8-4AC1-8B03-0CED785100B7}" srcOrd="0" destOrd="0" presId="urn:microsoft.com/office/officeart/2005/8/layout/chevron1"/>
    <dgm:cxn modelId="{40C2F12D-4643-41AB-9D58-D87A92C94937}" srcId="{467EEE83-CBE8-438D-87F2-050BFD5D5FA7}" destId="{6272488B-385D-4863-B568-31C09776848D}" srcOrd="12" destOrd="0" parTransId="{6F305793-2AAD-448A-A260-A7AE85F88917}" sibTransId="{F12764A9-7ED7-4FE1-982D-AFEC42DF9E5A}"/>
    <dgm:cxn modelId="{DEF31889-C255-40EF-9519-804F8CF52309}" srcId="{467EEE83-CBE8-438D-87F2-050BFD5D5FA7}" destId="{B13BACD1-9C48-47DA-BFC6-B3F6A6DDE168}" srcOrd="4" destOrd="0" parTransId="{D2066493-CBA8-43E9-AABE-62C3F796F847}" sibTransId="{390F610F-B180-4169-8D5D-47D91938D2FA}"/>
    <dgm:cxn modelId="{823DDC53-8815-444D-88C5-4195CF07E8C2}" type="presOf" srcId="{BD9C71CD-4688-4DC9-8A3F-31DDCDAE732F}" destId="{C74B6854-93B6-4071-9BEF-1222682C043D}" srcOrd="0" destOrd="0" presId="urn:microsoft.com/office/officeart/2005/8/layout/chevron1"/>
    <dgm:cxn modelId="{F2C78262-4BB4-4334-9221-44FF2FC8E9A8}" srcId="{467EEE83-CBE8-438D-87F2-050BFD5D5FA7}" destId="{A58AC033-4F87-4578-8695-8FE9AF3E6EE3}" srcOrd="11" destOrd="0" parTransId="{9E8455E8-89B3-4085-B8BE-0061DFE77625}" sibTransId="{CB734DC7-056F-4654-8229-2EABD2DB0192}"/>
    <dgm:cxn modelId="{A0175A92-3874-4BFC-950A-FA16C0D1A0D9}" srcId="{467EEE83-CBE8-438D-87F2-050BFD5D5FA7}" destId="{D908DBC1-C181-465F-9095-6C583086FD84}" srcOrd="3" destOrd="0" parTransId="{6F6084A1-1E59-4A28-BAF7-2E91B54C5193}" sibTransId="{99949E26-2EE4-4D7E-9377-06F403A37A61}"/>
    <dgm:cxn modelId="{3CC304FD-D5A5-4E1A-95F9-8396F1E7EA64}" type="presOf" srcId="{D908DBC1-C181-465F-9095-6C583086FD84}" destId="{1AF7528E-4062-4D19-954F-6E1E45F5E236}" srcOrd="0" destOrd="0" presId="urn:microsoft.com/office/officeart/2005/8/layout/chevron1"/>
    <dgm:cxn modelId="{F73D1AA3-9F95-4EDE-AD54-EDB7131A00E4}" srcId="{467EEE83-CBE8-438D-87F2-050BFD5D5FA7}" destId="{521D49F7-CDC1-4831-9EA2-58B7581E6E3B}" srcOrd="2" destOrd="0" parTransId="{BAA2A5F6-9B89-4AC6-A3ED-859FCDA26ED6}" sibTransId="{FFD43D59-1817-47DD-83CE-18FFBED38568}"/>
    <dgm:cxn modelId="{4DFCB6C1-2656-4847-A95F-4F29573939D6}" type="presOf" srcId="{383E6FDA-F16D-4DC1-BA89-6214EBF62B28}" destId="{C4B948A5-B522-42E4-9EFF-E9FCD084AE02}" srcOrd="0" destOrd="0" presId="urn:microsoft.com/office/officeart/2005/8/layout/chevron1"/>
    <dgm:cxn modelId="{3E56E0B5-0DF1-44C2-A027-AE11F3CB7D4D}" srcId="{467EEE83-CBE8-438D-87F2-050BFD5D5FA7}" destId="{BD9C71CD-4688-4DC9-8A3F-31DDCDAE732F}" srcOrd="1" destOrd="0" parTransId="{7BB26C19-BC98-4F39-BCCD-F85BCE6ED75D}" sibTransId="{358AA4F4-B537-4FED-B46F-3BD785F2385F}"/>
    <dgm:cxn modelId="{8EF0AAF5-4E51-45CB-B077-BED902C345D6}" srcId="{467EEE83-CBE8-438D-87F2-050BFD5D5FA7}" destId="{0FFEF3A8-3EE2-4D3F-B0F2-181CB99BBCAA}" srcOrd="0" destOrd="0" parTransId="{1802CAB5-88DC-4C3F-96A5-7C461B6153A3}" sibTransId="{384D8C61-2031-48D5-90E5-D035698276F8}"/>
    <dgm:cxn modelId="{B9A35F02-4B7B-4646-8B41-9FCE00FC07AA}" srcId="{467EEE83-CBE8-438D-87F2-050BFD5D5FA7}" destId="{28D38480-8551-4AD9-81E6-926F4A2ADD44}" srcOrd="7" destOrd="0" parTransId="{C0B789AA-713E-4534-9670-F600D15FFF2A}" sibTransId="{8D15749D-32EE-4FFA-BA77-94D657D51480}"/>
    <dgm:cxn modelId="{2C0CBDC1-0F3E-4ECD-BE98-30A056B8A80A}" srcId="{467EEE83-CBE8-438D-87F2-050BFD5D5FA7}" destId="{383E6FDA-F16D-4DC1-BA89-6214EBF62B28}" srcOrd="9" destOrd="0" parTransId="{A485BF7A-EE09-4E55-A14C-414275DC6F5E}" sibTransId="{E2F4EB33-F0AA-4290-89EE-2C5063D521F1}"/>
    <dgm:cxn modelId="{1418C8E4-3C3A-4658-B974-EA15580003F8}" type="presOf" srcId="{6272488B-385D-4863-B568-31C09776848D}" destId="{82C26527-ADF8-4D43-A4C4-0BA78204CB7D}" srcOrd="0" destOrd="0" presId="urn:microsoft.com/office/officeart/2005/8/layout/chevron1"/>
    <dgm:cxn modelId="{68B4F844-C202-4931-9B0C-C1ADE0361BC3}" type="presOf" srcId="{28D38480-8551-4AD9-81E6-926F4A2ADD44}" destId="{5BE689AB-9FBE-4DAF-8C85-E7E8BF7E4FE4}" srcOrd="0" destOrd="0" presId="urn:microsoft.com/office/officeart/2005/8/layout/chevron1"/>
    <dgm:cxn modelId="{BC6D7F2D-E400-4244-936B-3040DB43D37C}" type="presOf" srcId="{521D49F7-CDC1-4831-9EA2-58B7581E6E3B}" destId="{D70FA405-8EAD-4767-AC22-91FBC7982BDB}" srcOrd="0" destOrd="0" presId="urn:microsoft.com/office/officeart/2005/8/layout/chevron1"/>
    <dgm:cxn modelId="{47872E9B-5F90-4C7D-A705-08710AF49927}" type="presOf" srcId="{692E6598-5546-424C-9BDD-6BEE08C9B9AC}" destId="{35DC2812-F06C-41BB-97CD-1C155F2E22D9}" srcOrd="0" destOrd="0" presId="urn:microsoft.com/office/officeart/2005/8/layout/chevron1"/>
    <dgm:cxn modelId="{289EDF1B-3B8E-4FB0-9F77-212C46DE3420}" type="presOf" srcId="{9649284B-7B99-4472-8023-DE66FE3E1EC2}" destId="{B14D1092-504E-49CB-90E1-B59A83DA1301}" srcOrd="0" destOrd="0" presId="urn:microsoft.com/office/officeart/2005/8/layout/chevron1"/>
    <dgm:cxn modelId="{6BC10700-9842-4AB3-8E5A-1F2833D40548}" type="presOf" srcId="{B13BACD1-9C48-47DA-BFC6-B3F6A6DDE168}" destId="{CF8722A6-1E7A-4413-A6EC-63161DA21280}" srcOrd="0" destOrd="0" presId="urn:microsoft.com/office/officeart/2005/8/layout/chevron1"/>
    <dgm:cxn modelId="{DC372E40-15AA-4F82-A7BA-A9FD403044FF}" srcId="{467EEE83-CBE8-438D-87F2-050BFD5D5FA7}" destId="{9649284B-7B99-4472-8023-DE66FE3E1EC2}" srcOrd="6" destOrd="0" parTransId="{5A630BEF-8999-46EB-AF44-03C66BC9D05F}" sibTransId="{C774B2D0-D2C0-4969-88C8-504C92E6B02E}"/>
    <dgm:cxn modelId="{7C5106B2-3EB1-4C4C-8F48-82083452AFC1}" srcId="{467EEE83-CBE8-438D-87F2-050BFD5D5FA7}" destId="{36ACC8A3-79EA-4B68-9EC6-6F79DA82A815}" srcOrd="10" destOrd="0" parTransId="{F451A5E3-91B3-49FD-9B14-5727AF76E6E3}" sibTransId="{1E716F74-15EB-4DB5-9778-8C47F22450CD}"/>
    <dgm:cxn modelId="{7BECBDD5-A716-4773-8858-45F41538BC30}" type="presOf" srcId="{0FFEF3A8-3EE2-4D3F-B0F2-181CB99BBCAA}" destId="{F365D2A6-5BA5-4C34-A7CA-258558EE6832}" srcOrd="0" destOrd="0" presId="urn:microsoft.com/office/officeart/2005/8/layout/chevron1"/>
    <dgm:cxn modelId="{E431C179-7C02-45A2-8D1B-EDFFD155D312}" type="presOf" srcId="{36ACC8A3-79EA-4B68-9EC6-6F79DA82A815}" destId="{BDD13D82-62BB-4A1D-B1DD-C9344D095749}" srcOrd="0" destOrd="0" presId="urn:microsoft.com/office/officeart/2005/8/layout/chevron1"/>
    <dgm:cxn modelId="{18C420C0-F981-4BB8-8FE7-DAAB847F27AE}" type="presOf" srcId="{37D0F60A-539D-4999-8891-99515BCCACEC}" destId="{A3775D5D-4B7B-49D1-A268-C93035410619}" srcOrd="0" destOrd="0" presId="urn:microsoft.com/office/officeart/2005/8/layout/chevron1"/>
    <dgm:cxn modelId="{AB6F56B3-5B31-4C09-BE0A-E4FA25F73A23}" srcId="{467EEE83-CBE8-438D-87F2-050BFD5D5FA7}" destId="{692E6598-5546-424C-9BDD-6BEE08C9B9AC}" srcOrd="8" destOrd="0" parTransId="{F7237244-B886-41C9-850C-CCE588AA61FA}" sibTransId="{D7A4D25C-8296-436F-9D47-468A5970FCCF}"/>
    <dgm:cxn modelId="{13F9795E-DF63-4631-8E17-E901F6D1F944}" type="presParOf" srcId="{536339C8-00B8-4AC1-8B03-0CED785100B7}" destId="{F365D2A6-5BA5-4C34-A7CA-258558EE6832}" srcOrd="0" destOrd="0" presId="urn:microsoft.com/office/officeart/2005/8/layout/chevron1"/>
    <dgm:cxn modelId="{A6DE3D59-871E-4294-BFF1-F4150BEEA6B1}" type="presParOf" srcId="{536339C8-00B8-4AC1-8B03-0CED785100B7}" destId="{FF5109CE-04F2-4265-A946-54A8337DC369}" srcOrd="1" destOrd="0" presId="urn:microsoft.com/office/officeart/2005/8/layout/chevron1"/>
    <dgm:cxn modelId="{0B709B0D-D85C-4211-AA5B-14996A852960}" type="presParOf" srcId="{536339C8-00B8-4AC1-8B03-0CED785100B7}" destId="{C74B6854-93B6-4071-9BEF-1222682C043D}" srcOrd="2" destOrd="0" presId="urn:microsoft.com/office/officeart/2005/8/layout/chevron1"/>
    <dgm:cxn modelId="{40D1A82A-98C9-47A1-9B1F-0042D08A8FD6}" type="presParOf" srcId="{536339C8-00B8-4AC1-8B03-0CED785100B7}" destId="{D95DE067-F163-4DCF-AA9F-1DF4B8E294FF}" srcOrd="3" destOrd="0" presId="urn:microsoft.com/office/officeart/2005/8/layout/chevron1"/>
    <dgm:cxn modelId="{4E6B61FE-ACF4-4D75-86CD-4D366396A1C1}" type="presParOf" srcId="{536339C8-00B8-4AC1-8B03-0CED785100B7}" destId="{D70FA405-8EAD-4767-AC22-91FBC7982BDB}" srcOrd="4" destOrd="0" presId="urn:microsoft.com/office/officeart/2005/8/layout/chevron1"/>
    <dgm:cxn modelId="{ADF52AAA-0435-485F-A4D6-1C81A47A5899}" type="presParOf" srcId="{536339C8-00B8-4AC1-8B03-0CED785100B7}" destId="{C0F3A40F-4AF3-4DF8-AB35-4B48814B2032}" srcOrd="5" destOrd="0" presId="urn:microsoft.com/office/officeart/2005/8/layout/chevron1"/>
    <dgm:cxn modelId="{9C4744A5-70BE-4576-9FBD-C882DA4163E9}" type="presParOf" srcId="{536339C8-00B8-4AC1-8B03-0CED785100B7}" destId="{1AF7528E-4062-4D19-954F-6E1E45F5E236}" srcOrd="6" destOrd="0" presId="urn:microsoft.com/office/officeart/2005/8/layout/chevron1"/>
    <dgm:cxn modelId="{30277623-72CA-46B0-A228-B3AFBDE27C9B}" type="presParOf" srcId="{536339C8-00B8-4AC1-8B03-0CED785100B7}" destId="{AF7DD5FF-B17E-4A40-89DB-9449471B59B5}" srcOrd="7" destOrd="0" presId="urn:microsoft.com/office/officeart/2005/8/layout/chevron1"/>
    <dgm:cxn modelId="{A13261AD-8278-4E4F-BF51-626FDF99FD59}" type="presParOf" srcId="{536339C8-00B8-4AC1-8B03-0CED785100B7}" destId="{CF8722A6-1E7A-4413-A6EC-63161DA21280}" srcOrd="8" destOrd="0" presId="urn:microsoft.com/office/officeart/2005/8/layout/chevron1"/>
    <dgm:cxn modelId="{3B8E0266-2735-46AE-9C97-41923F2305AB}" type="presParOf" srcId="{536339C8-00B8-4AC1-8B03-0CED785100B7}" destId="{48923792-7EE7-4804-B35C-B060D0E71352}" srcOrd="9" destOrd="0" presId="urn:microsoft.com/office/officeart/2005/8/layout/chevron1"/>
    <dgm:cxn modelId="{AFB2F40D-44EA-4E45-B441-3190DB0148B3}" type="presParOf" srcId="{536339C8-00B8-4AC1-8B03-0CED785100B7}" destId="{A3775D5D-4B7B-49D1-A268-C93035410619}" srcOrd="10" destOrd="0" presId="urn:microsoft.com/office/officeart/2005/8/layout/chevron1"/>
    <dgm:cxn modelId="{6B8E56B0-58AA-40F2-8648-7A077BDC1D2E}" type="presParOf" srcId="{536339C8-00B8-4AC1-8B03-0CED785100B7}" destId="{1C4466AE-5E69-4FCE-B88A-A6493EBD83E9}" srcOrd="11" destOrd="0" presId="urn:microsoft.com/office/officeart/2005/8/layout/chevron1"/>
    <dgm:cxn modelId="{8F8D0729-CA89-45D2-8CB6-4FD006AE1482}" type="presParOf" srcId="{536339C8-00B8-4AC1-8B03-0CED785100B7}" destId="{B14D1092-504E-49CB-90E1-B59A83DA1301}" srcOrd="12" destOrd="0" presId="urn:microsoft.com/office/officeart/2005/8/layout/chevron1"/>
    <dgm:cxn modelId="{78857A5A-189A-4473-8D43-419882FD25D0}" type="presParOf" srcId="{536339C8-00B8-4AC1-8B03-0CED785100B7}" destId="{7CFF11BC-8502-47A0-AF3B-552C1599EE56}" srcOrd="13" destOrd="0" presId="urn:microsoft.com/office/officeart/2005/8/layout/chevron1"/>
    <dgm:cxn modelId="{BCE60753-B072-469E-A78C-4A0D0C92D193}" type="presParOf" srcId="{536339C8-00B8-4AC1-8B03-0CED785100B7}" destId="{5BE689AB-9FBE-4DAF-8C85-E7E8BF7E4FE4}" srcOrd="14" destOrd="0" presId="urn:microsoft.com/office/officeart/2005/8/layout/chevron1"/>
    <dgm:cxn modelId="{5F1C9DC3-0F9B-4288-90AB-C87DC565C57C}" type="presParOf" srcId="{536339C8-00B8-4AC1-8B03-0CED785100B7}" destId="{5F02F484-0A16-4E79-AD4D-BDB46EE2955D}" srcOrd="15" destOrd="0" presId="urn:microsoft.com/office/officeart/2005/8/layout/chevron1"/>
    <dgm:cxn modelId="{55858E27-AD19-4D6B-BB49-C2A3B61EA181}" type="presParOf" srcId="{536339C8-00B8-4AC1-8B03-0CED785100B7}" destId="{35DC2812-F06C-41BB-97CD-1C155F2E22D9}" srcOrd="16" destOrd="0" presId="urn:microsoft.com/office/officeart/2005/8/layout/chevron1"/>
    <dgm:cxn modelId="{3BEDA58E-5CD7-4F55-9AFC-B90631635818}" type="presParOf" srcId="{536339C8-00B8-4AC1-8B03-0CED785100B7}" destId="{FA054CA0-703D-4013-93F3-A6ED86AC7AC8}" srcOrd="17" destOrd="0" presId="urn:microsoft.com/office/officeart/2005/8/layout/chevron1"/>
    <dgm:cxn modelId="{C8D0E7FB-82E9-4685-A6EA-C0411D2AA87C}" type="presParOf" srcId="{536339C8-00B8-4AC1-8B03-0CED785100B7}" destId="{C4B948A5-B522-42E4-9EFF-E9FCD084AE02}" srcOrd="18" destOrd="0" presId="urn:microsoft.com/office/officeart/2005/8/layout/chevron1"/>
    <dgm:cxn modelId="{86B23E70-D60B-4DA0-9781-28061E106824}" type="presParOf" srcId="{536339C8-00B8-4AC1-8B03-0CED785100B7}" destId="{E345C77E-D1B1-45BC-9661-D56DA1ED55ED}" srcOrd="19" destOrd="0" presId="urn:microsoft.com/office/officeart/2005/8/layout/chevron1"/>
    <dgm:cxn modelId="{D4787422-1600-43C7-86DF-5A864936306A}" type="presParOf" srcId="{536339C8-00B8-4AC1-8B03-0CED785100B7}" destId="{BDD13D82-62BB-4A1D-B1DD-C9344D095749}" srcOrd="20" destOrd="0" presId="urn:microsoft.com/office/officeart/2005/8/layout/chevron1"/>
    <dgm:cxn modelId="{A3F9DB38-3EF9-40A7-849A-E528897FE8F6}" type="presParOf" srcId="{536339C8-00B8-4AC1-8B03-0CED785100B7}" destId="{F0903D73-7DC4-4BB3-894C-8D2CDDEFB4F3}" srcOrd="21" destOrd="0" presId="urn:microsoft.com/office/officeart/2005/8/layout/chevron1"/>
    <dgm:cxn modelId="{1856ABB2-7818-499B-ADF4-DEE3FF51894B}" type="presParOf" srcId="{536339C8-00B8-4AC1-8B03-0CED785100B7}" destId="{DA4D1201-60D3-4CAF-ACD0-9585456CC048}" srcOrd="22" destOrd="0" presId="urn:microsoft.com/office/officeart/2005/8/layout/chevron1"/>
    <dgm:cxn modelId="{3BDD34A1-E5F8-4154-98CF-50C673C5F82A}" type="presParOf" srcId="{536339C8-00B8-4AC1-8B03-0CED785100B7}" destId="{E252BFBE-F762-48F1-A05B-B4EB48869540}" srcOrd="23" destOrd="0" presId="urn:microsoft.com/office/officeart/2005/8/layout/chevron1"/>
    <dgm:cxn modelId="{7361CF31-3782-4357-8EEA-24CD06CB04EE}" type="presParOf" srcId="{536339C8-00B8-4AC1-8B03-0CED785100B7}" destId="{82C26527-ADF8-4D43-A4C4-0BA78204CB7D}" srcOrd="2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467EEE83-CBE8-438D-87F2-050BFD5D5FA7}" type="doc">
      <dgm:prSet loTypeId="urn:microsoft.com/office/officeart/2005/8/layout/chevron1" loCatId="process" qsTypeId="urn:microsoft.com/office/officeart/2005/8/quickstyle/3d3" qsCatId="3D" csTypeId="urn:microsoft.com/office/officeart/2005/8/colors/accent0_2" csCatId="mainScheme" phldr="1"/>
      <dgm:spPr/>
      <dgm:t>
        <a:bodyPr/>
        <a:lstStyle/>
        <a:p>
          <a:endParaRPr lang="en-US"/>
        </a:p>
      </dgm:t>
    </dgm:pt>
    <dgm:pt modelId="{0FFEF3A8-3EE2-4D3F-B0F2-181CB99BBCAA}">
      <dgm:prSet phldrT="[Text]"/>
      <dgm:spPr>
        <a:solidFill>
          <a:schemeClr val="bg1"/>
        </a:solidFill>
      </dgm:spPr>
      <dgm:t>
        <a:bodyPr/>
        <a:lstStyle/>
        <a:p>
          <a:r>
            <a:rPr lang="en-US" b="1" dirty="0" smtClean="0"/>
            <a:t>1880</a:t>
          </a:r>
          <a:endParaRPr lang="en-US" b="1" dirty="0"/>
        </a:p>
      </dgm:t>
    </dgm:pt>
    <dgm:pt modelId="{1802CAB5-88DC-4C3F-96A5-7C461B6153A3}" type="parTrans" cxnId="{8EF0AAF5-4E51-45CB-B077-BED902C345D6}">
      <dgm:prSet/>
      <dgm:spPr/>
      <dgm:t>
        <a:bodyPr/>
        <a:lstStyle/>
        <a:p>
          <a:endParaRPr lang="en-US"/>
        </a:p>
      </dgm:t>
    </dgm:pt>
    <dgm:pt modelId="{384D8C61-2031-48D5-90E5-D035698276F8}" type="sibTrans" cxnId="{8EF0AAF5-4E51-45CB-B077-BED902C345D6}">
      <dgm:prSet/>
      <dgm:spPr/>
      <dgm:t>
        <a:bodyPr/>
        <a:lstStyle/>
        <a:p>
          <a:endParaRPr lang="en-US"/>
        </a:p>
      </dgm:t>
    </dgm:pt>
    <dgm:pt modelId="{BD9C71CD-4688-4DC9-8A3F-31DDCDAE732F}">
      <dgm:prSet phldrT="[Text]"/>
      <dgm:spPr>
        <a:solidFill>
          <a:schemeClr val="bg1"/>
        </a:solidFill>
      </dgm:spPr>
      <dgm:t>
        <a:bodyPr/>
        <a:lstStyle/>
        <a:p>
          <a:r>
            <a:rPr lang="en-US" b="1" dirty="0" smtClean="0"/>
            <a:t>1890</a:t>
          </a:r>
          <a:endParaRPr lang="en-US" b="1" dirty="0"/>
        </a:p>
      </dgm:t>
    </dgm:pt>
    <dgm:pt modelId="{7BB26C19-BC98-4F39-BCCD-F85BCE6ED75D}" type="parTrans" cxnId="{3E56E0B5-0DF1-44C2-A027-AE11F3CB7D4D}">
      <dgm:prSet/>
      <dgm:spPr/>
      <dgm:t>
        <a:bodyPr/>
        <a:lstStyle/>
        <a:p>
          <a:endParaRPr lang="en-US"/>
        </a:p>
      </dgm:t>
    </dgm:pt>
    <dgm:pt modelId="{358AA4F4-B537-4FED-B46F-3BD785F2385F}" type="sibTrans" cxnId="{3E56E0B5-0DF1-44C2-A027-AE11F3CB7D4D}">
      <dgm:prSet/>
      <dgm:spPr/>
      <dgm:t>
        <a:bodyPr/>
        <a:lstStyle/>
        <a:p>
          <a:endParaRPr lang="en-US"/>
        </a:p>
      </dgm:t>
    </dgm:pt>
    <dgm:pt modelId="{692E6598-5546-424C-9BDD-6BEE08C9B9AC}">
      <dgm:prSet phldrT="[Text]"/>
      <dgm:spPr>
        <a:solidFill>
          <a:schemeClr val="bg1"/>
        </a:solidFill>
      </dgm:spPr>
      <dgm:t>
        <a:bodyPr/>
        <a:lstStyle/>
        <a:p>
          <a:r>
            <a:rPr lang="en-US" b="1" dirty="0" smtClean="0"/>
            <a:t>1960</a:t>
          </a:r>
          <a:endParaRPr lang="en-US" b="1" dirty="0"/>
        </a:p>
      </dgm:t>
    </dgm:pt>
    <dgm:pt modelId="{F7237244-B886-41C9-850C-CCE588AA61FA}" type="parTrans" cxnId="{AB6F56B3-5B31-4C09-BE0A-E4FA25F73A23}">
      <dgm:prSet/>
      <dgm:spPr/>
      <dgm:t>
        <a:bodyPr/>
        <a:lstStyle/>
        <a:p>
          <a:endParaRPr lang="en-US"/>
        </a:p>
      </dgm:t>
    </dgm:pt>
    <dgm:pt modelId="{D7A4D25C-8296-436F-9D47-468A5970FCCF}" type="sibTrans" cxnId="{AB6F56B3-5B31-4C09-BE0A-E4FA25F73A23}">
      <dgm:prSet/>
      <dgm:spPr/>
      <dgm:t>
        <a:bodyPr/>
        <a:lstStyle/>
        <a:p>
          <a:endParaRPr lang="en-US"/>
        </a:p>
      </dgm:t>
    </dgm:pt>
    <dgm:pt modelId="{521D49F7-CDC1-4831-9EA2-58B7581E6E3B}">
      <dgm:prSet/>
      <dgm:spPr>
        <a:solidFill>
          <a:schemeClr val="bg1"/>
        </a:solidFill>
      </dgm:spPr>
      <dgm:t>
        <a:bodyPr/>
        <a:lstStyle/>
        <a:p>
          <a:r>
            <a:rPr lang="en-US" b="1" dirty="0" smtClean="0"/>
            <a:t>1900</a:t>
          </a:r>
          <a:endParaRPr lang="en-US" b="1" dirty="0"/>
        </a:p>
      </dgm:t>
    </dgm:pt>
    <dgm:pt modelId="{BAA2A5F6-9B89-4AC6-A3ED-859FCDA26ED6}" type="parTrans" cxnId="{F73D1AA3-9F95-4EDE-AD54-EDB7131A00E4}">
      <dgm:prSet/>
      <dgm:spPr/>
      <dgm:t>
        <a:bodyPr/>
        <a:lstStyle/>
        <a:p>
          <a:endParaRPr lang="en-US"/>
        </a:p>
      </dgm:t>
    </dgm:pt>
    <dgm:pt modelId="{FFD43D59-1817-47DD-83CE-18FFBED38568}" type="sibTrans" cxnId="{F73D1AA3-9F95-4EDE-AD54-EDB7131A00E4}">
      <dgm:prSet/>
      <dgm:spPr/>
      <dgm:t>
        <a:bodyPr/>
        <a:lstStyle/>
        <a:p>
          <a:endParaRPr lang="en-US"/>
        </a:p>
      </dgm:t>
    </dgm:pt>
    <dgm:pt modelId="{D908DBC1-C181-465F-9095-6C583086FD84}">
      <dgm:prSet/>
      <dgm:spPr>
        <a:solidFill>
          <a:schemeClr val="bg1"/>
        </a:solidFill>
      </dgm:spPr>
      <dgm:t>
        <a:bodyPr/>
        <a:lstStyle/>
        <a:p>
          <a:r>
            <a:rPr lang="en-US" b="1" dirty="0" smtClean="0"/>
            <a:t>1910</a:t>
          </a:r>
          <a:endParaRPr lang="en-US" b="1" dirty="0"/>
        </a:p>
      </dgm:t>
    </dgm:pt>
    <dgm:pt modelId="{6F6084A1-1E59-4A28-BAF7-2E91B54C5193}" type="parTrans" cxnId="{A0175A92-3874-4BFC-950A-FA16C0D1A0D9}">
      <dgm:prSet/>
      <dgm:spPr/>
      <dgm:t>
        <a:bodyPr/>
        <a:lstStyle/>
        <a:p>
          <a:endParaRPr lang="en-US"/>
        </a:p>
      </dgm:t>
    </dgm:pt>
    <dgm:pt modelId="{99949E26-2EE4-4D7E-9377-06F403A37A61}" type="sibTrans" cxnId="{A0175A92-3874-4BFC-950A-FA16C0D1A0D9}">
      <dgm:prSet/>
      <dgm:spPr/>
      <dgm:t>
        <a:bodyPr/>
        <a:lstStyle/>
        <a:p>
          <a:endParaRPr lang="en-US"/>
        </a:p>
      </dgm:t>
    </dgm:pt>
    <dgm:pt modelId="{B13BACD1-9C48-47DA-BFC6-B3F6A6DDE168}">
      <dgm:prSet/>
      <dgm:spPr>
        <a:solidFill>
          <a:schemeClr val="bg1"/>
        </a:solidFill>
      </dgm:spPr>
      <dgm:t>
        <a:bodyPr/>
        <a:lstStyle/>
        <a:p>
          <a:r>
            <a:rPr lang="en-US" b="1" dirty="0" smtClean="0"/>
            <a:t>1920</a:t>
          </a:r>
          <a:endParaRPr lang="en-US" b="1" dirty="0"/>
        </a:p>
      </dgm:t>
    </dgm:pt>
    <dgm:pt modelId="{D2066493-CBA8-43E9-AABE-62C3F796F847}" type="parTrans" cxnId="{DEF31889-C255-40EF-9519-804F8CF52309}">
      <dgm:prSet/>
      <dgm:spPr/>
      <dgm:t>
        <a:bodyPr/>
        <a:lstStyle/>
        <a:p>
          <a:endParaRPr lang="en-US"/>
        </a:p>
      </dgm:t>
    </dgm:pt>
    <dgm:pt modelId="{390F610F-B180-4169-8D5D-47D91938D2FA}" type="sibTrans" cxnId="{DEF31889-C255-40EF-9519-804F8CF52309}">
      <dgm:prSet/>
      <dgm:spPr/>
      <dgm:t>
        <a:bodyPr/>
        <a:lstStyle/>
        <a:p>
          <a:endParaRPr lang="en-US"/>
        </a:p>
      </dgm:t>
    </dgm:pt>
    <dgm:pt modelId="{37D0F60A-539D-4999-8891-99515BCCACEC}">
      <dgm:prSet/>
      <dgm:spPr>
        <a:solidFill>
          <a:schemeClr val="bg1"/>
        </a:solidFill>
      </dgm:spPr>
      <dgm:t>
        <a:bodyPr/>
        <a:lstStyle/>
        <a:p>
          <a:r>
            <a:rPr lang="en-US" b="1" dirty="0" smtClean="0"/>
            <a:t>1930</a:t>
          </a:r>
          <a:endParaRPr lang="en-US" b="1" dirty="0"/>
        </a:p>
      </dgm:t>
    </dgm:pt>
    <dgm:pt modelId="{0BD5238C-9E49-41B8-8496-C405B44EFDF1}" type="parTrans" cxnId="{3519C750-5C02-4BE2-8AF9-E99CA1CDAD71}">
      <dgm:prSet/>
      <dgm:spPr/>
      <dgm:t>
        <a:bodyPr/>
        <a:lstStyle/>
        <a:p>
          <a:endParaRPr lang="en-US"/>
        </a:p>
      </dgm:t>
    </dgm:pt>
    <dgm:pt modelId="{B83B72A1-245A-423B-B006-58FB33D1258E}" type="sibTrans" cxnId="{3519C750-5C02-4BE2-8AF9-E99CA1CDAD71}">
      <dgm:prSet/>
      <dgm:spPr/>
      <dgm:t>
        <a:bodyPr/>
        <a:lstStyle/>
        <a:p>
          <a:endParaRPr lang="en-US"/>
        </a:p>
      </dgm:t>
    </dgm:pt>
    <dgm:pt modelId="{9649284B-7B99-4472-8023-DE66FE3E1EC2}">
      <dgm:prSet/>
      <dgm:spPr>
        <a:solidFill>
          <a:schemeClr val="bg1"/>
        </a:solidFill>
      </dgm:spPr>
      <dgm:t>
        <a:bodyPr/>
        <a:lstStyle/>
        <a:p>
          <a:r>
            <a:rPr lang="en-US" b="1" dirty="0" smtClean="0"/>
            <a:t>1940</a:t>
          </a:r>
          <a:endParaRPr lang="en-US" b="1" dirty="0"/>
        </a:p>
      </dgm:t>
    </dgm:pt>
    <dgm:pt modelId="{5A630BEF-8999-46EB-AF44-03C66BC9D05F}" type="parTrans" cxnId="{DC372E40-15AA-4F82-A7BA-A9FD403044FF}">
      <dgm:prSet/>
      <dgm:spPr/>
      <dgm:t>
        <a:bodyPr/>
        <a:lstStyle/>
        <a:p>
          <a:endParaRPr lang="en-US"/>
        </a:p>
      </dgm:t>
    </dgm:pt>
    <dgm:pt modelId="{C774B2D0-D2C0-4969-88C8-504C92E6B02E}" type="sibTrans" cxnId="{DC372E40-15AA-4F82-A7BA-A9FD403044FF}">
      <dgm:prSet/>
      <dgm:spPr/>
      <dgm:t>
        <a:bodyPr/>
        <a:lstStyle/>
        <a:p>
          <a:endParaRPr lang="en-US"/>
        </a:p>
      </dgm:t>
    </dgm:pt>
    <dgm:pt modelId="{28D38480-8551-4AD9-81E6-926F4A2ADD44}">
      <dgm:prSet/>
      <dgm:spPr>
        <a:solidFill>
          <a:schemeClr val="bg1"/>
        </a:solidFill>
      </dgm:spPr>
      <dgm:t>
        <a:bodyPr/>
        <a:lstStyle/>
        <a:p>
          <a:r>
            <a:rPr lang="en-US" b="1" dirty="0" smtClean="0"/>
            <a:t>1950</a:t>
          </a:r>
          <a:endParaRPr lang="en-US" b="1" dirty="0"/>
        </a:p>
      </dgm:t>
    </dgm:pt>
    <dgm:pt modelId="{C0B789AA-713E-4534-9670-F600D15FFF2A}" type="parTrans" cxnId="{B9A35F02-4B7B-4646-8B41-9FCE00FC07AA}">
      <dgm:prSet/>
      <dgm:spPr/>
      <dgm:t>
        <a:bodyPr/>
        <a:lstStyle/>
        <a:p>
          <a:endParaRPr lang="en-US"/>
        </a:p>
      </dgm:t>
    </dgm:pt>
    <dgm:pt modelId="{8D15749D-32EE-4FFA-BA77-94D657D51480}" type="sibTrans" cxnId="{B9A35F02-4B7B-4646-8B41-9FCE00FC07AA}">
      <dgm:prSet/>
      <dgm:spPr/>
      <dgm:t>
        <a:bodyPr/>
        <a:lstStyle/>
        <a:p>
          <a:endParaRPr lang="en-US"/>
        </a:p>
      </dgm:t>
    </dgm:pt>
    <dgm:pt modelId="{383E6FDA-F16D-4DC1-BA89-6214EBF62B28}">
      <dgm:prSet/>
      <dgm:spPr>
        <a:solidFill>
          <a:schemeClr val="bg1"/>
        </a:solidFill>
      </dgm:spPr>
      <dgm:t>
        <a:bodyPr/>
        <a:lstStyle/>
        <a:p>
          <a:r>
            <a:rPr lang="en-US" b="1" dirty="0" smtClean="0"/>
            <a:t>1970</a:t>
          </a:r>
          <a:endParaRPr lang="en-US" b="1" dirty="0"/>
        </a:p>
      </dgm:t>
    </dgm:pt>
    <dgm:pt modelId="{A485BF7A-EE09-4E55-A14C-414275DC6F5E}" type="parTrans" cxnId="{2C0CBDC1-0F3E-4ECD-BE98-30A056B8A80A}">
      <dgm:prSet/>
      <dgm:spPr/>
      <dgm:t>
        <a:bodyPr/>
        <a:lstStyle/>
        <a:p>
          <a:endParaRPr lang="en-US"/>
        </a:p>
      </dgm:t>
    </dgm:pt>
    <dgm:pt modelId="{E2F4EB33-F0AA-4290-89EE-2C5063D521F1}" type="sibTrans" cxnId="{2C0CBDC1-0F3E-4ECD-BE98-30A056B8A80A}">
      <dgm:prSet/>
      <dgm:spPr/>
      <dgm:t>
        <a:bodyPr/>
        <a:lstStyle/>
        <a:p>
          <a:endParaRPr lang="en-US"/>
        </a:p>
      </dgm:t>
    </dgm:pt>
    <dgm:pt modelId="{36ACC8A3-79EA-4B68-9EC6-6F79DA82A815}">
      <dgm:prSet/>
      <dgm:spPr>
        <a:solidFill>
          <a:schemeClr val="bg1"/>
        </a:solidFill>
      </dgm:spPr>
      <dgm:t>
        <a:bodyPr/>
        <a:lstStyle/>
        <a:p>
          <a:r>
            <a:rPr lang="en-US" b="1" dirty="0" smtClean="0"/>
            <a:t>1980</a:t>
          </a:r>
          <a:endParaRPr lang="en-US" b="1" dirty="0"/>
        </a:p>
      </dgm:t>
    </dgm:pt>
    <dgm:pt modelId="{F451A5E3-91B3-49FD-9B14-5727AF76E6E3}" type="parTrans" cxnId="{7C5106B2-3EB1-4C4C-8F48-82083452AFC1}">
      <dgm:prSet/>
      <dgm:spPr/>
      <dgm:t>
        <a:bodyPr/>
        <a:lstStyle/>
        <a:p>
          <a:endParaRPr lang="en-US"/>
        </a:p>
      </dgm:t>
    </dgm:pt>
    <dgm:pt modelId="{1E716F74-15EB-4DB5-9778-8C47F22450CD}" type="sibTrans" cxnId="{7C5106B2-3EB1-4C4C-8F48-82083452AFC1}">
      <dgm:prSet/>
      <dgm:spPr/>
      <dgm:t>
        <a:bodyPr/>
        <a:lstStyle/>
        <a:p>
          <a:endParaRPr lang="en-US"/>
        </a:p>
      </dgm:t>
    </dgm:pt>
    <dgm:pt modelId="{A58AC033-4F87-4578-8695-8FE9AF3E6EE3}">
      <dgm:prSet/>
      <dgm:spPr>
        <a:solidFill>
          <a:schemeClr val="bg1"/>
        </a:solidFill>
      </dgm:spPr>
      <dgm:t>
        <a:bodyPr/>
        <a:lstStyle/>
        <a:p>
          <a:r>
            <a:rPr lang="en-US" b="1" dirty="0" smtClean="0"/>
            <a:t>1990</a:t>
          </a:r>
          <a:endParaRPr lang="en-US" b="1" dirty="0"/>
        </a:p>
      </dgm:t>
    </dgm:pt>
    <dgm:pt modelId="{9E8455E8-89B3-4085-B8BE-0061DFE77625}" type="parTrans" cxnId="{F2C78262-4BB4-4334-9221-44FF2FC8E9A8}">
      <dgm:prSet/>
      <dgm:spPr/>
      <dgm:t>
        <a:bodyPr/>
        <a:lstStyle/>
        <a:p>
          <a:endParaRPr lang="en-US"/>
        </a:p>
      </dgm:t>
    </dgm:pt>
    <dgm:pt modelId="{CB734DC7-056F-4654-8229-2EABD2DB0192}" type="sibTrans" cxnId="{F2C78262-4BB4-4334-9221-44FF2FC8E9A8}">
      <dgm:prSet/>
      <dgm:spPr/>
      <dgm:t>
        <a:bodyPr/>
        <a:lstStyle/>
        <a:p>
          <a:endParaRPr lang="en-US"/>
        </a:p>
      </dgm:t>
    </dgm:pt>
    <dgm:pt modelId="{6272488B-385D-4863-B568-31C09776848D}">
      <dgm:prSet/>
      <dgm:spPr>
        <a:solidFill>
          <a:srgbClr val="FFFF00"/>
        </a:solidFill>
      </dgm:spPr>
      <dgm:t>
        <a:bodyPr/>
        <a:lstStyle/>
        <a:p>
          <a:r>
            <a:rPr lang="en-US" b="1" dirty="0" smtClean="0"/>
            <a:t>2000</a:t>
          </a:r>
          <a:endParaRPr lang="en-US" b="1" dirty="0"/>
        </a:p>
      </dgm:t>
    </dgm:pt>
    <dgm:pt modelId="{6F305793-2AAD-448A-A260-A7AE85F88917}" type="parTrans" cxnId="{40C2F12D-4643-41AB-9D58-D87A92C94937}">
      <dgm:prSet/>
      <dgm:spPr/>
      <dgm:t>
        <a:bodyPr/>
        <a:lstStyle/>
        <a:p>
          <a:endParaRPr lang="en-US"/>
        </a:p>
      </dgm:t>
    </dgm:pt>
    <dgm:pt modelId="{F12764A9-7ED7-4FE1-982D-AFEC42DF9E5A}" type="sibTrans" cxnId="{40C2F12D-4643-41AB-9D58-D87A92C94937}">
      <dgm:prSet/>
      <dgm:spPr/>
      <dgm:t>
        <a:bodyPr/>
        <a:lstStyle/>
        <a:p>
          <a:endParaRPr lang="en-US"/>
        </a:p>
      </dgm:t>
    </dgm:pt>
    <dgm:pt modelId="{536339C8-00B8-4AC1-8B03-0CED785100B7}" type="pres">
      <dgm:prSet presAssocID="{467EEE83-CBE8-438D-87F2-050BFD5D5FA7}" presName="Name0" presStyleCnt="0">
        <dgm:presLayoutVars>
          <dgm:dir/>
          <dgm:animLvl val="lvl"/>
          <dgm:resizeHandles val="exact"/>
        </dgm:presLayoutVars>
      </dgm:prSet>
      <dgm:spPr/>
      <dgm:t>
        <a:bodyPr/>
        <a:lstStyle/>
        <a:p>
          <a:endParaRPr lang="en-US"/>
        </a:p>
      </dgm:t>
    </dgm:pt>
    <dgm:pt modelId="{F365D2A6-5BA5-4C34-A7CA-258558EE6832}" type="pres">
      <dgm:prSet presAssocID="{0FFEF3A8-3EE2-4D3F-B0F2-181CB99BBCAA}" presName="parTxOnly" presStyleLbl="node1" presStyleIdx="0" presStyleCnt="13" custAng="5400000" custScaleY="126646" custLinFactY="-339109" custLinFactNeighborX="3881" custLinFactNeighborY="-400000">
        <dgm:presLayoutVars>
          <dgm:chMax val="0"/>
          <dgm:chPref val="0"/>
          <dgm:bulletEnabled val="1"/>
        </dgm:presLayoutVars>
      </dgm:prSet>
      <dgm:spPr/>
      <dgm:t>
        <a:bodyPr/>
        <a:lstStyle/>
        <a:p>
          <a:endParaRPr lang="en-US"/>
        </a:p>
      </dgm:t>
    </dgm:pt>
    <dgm:pt modelId="{FF5109CE-04F2-4265-A946-54A8337DC369}" type="pres">
      <dgm:prSet presAssocID="{384D8C61-2031-48D5-90E5-D035698276F8}" presName="parTxOnlySpace" presStyleCnt="0"/>
      <dgm:spPr/>
    </dgm:pt>
    <dgm:pt modelId="{C74B6854-93B6-4071-9BEF-1222682C043D}" type="pres">
      <dgm:prSet presAssocID="{BD9C71CD-4688-4DC9-8A3F-31DDCDAE732F}" presName="parTxOnly" presStyleLbl="node1" presStyleIdx="1" presStyleCnt="13" custAng="5400000" custScaleY="126646" custLinFactX="-79612" custLinFactY="-200000" custLinFactNeighborX="-100000" custLinFactNeighborY="-285788">
        <dgm:presLayoutVars>
          <dgm:chMax val="0"/>
          <dgm:chPref val="0"/>
          <dgm:bulletEnabled val="1"/>
        </dgm:presLayoutVars>
      </dgm:prSet>
      <dgm:spPr/>
      <dgm:t>
        <a:bodyPr/>
        <a:lstStyle/>
        <a:p>
          <a:endParaRPr lang="en-US"/>
        </a:p>
      </dgm:t>
    </dgm:pt>
    <dgm:pt modelId="{D95DE067-F163-4DCF-AA9F-1DF4B8E294FF}" type="pres">
      <dgm:prSet presAssocID="{358AA4F4-B537-4FED-B46F-3BD785F2385F}" presName="parTxOnlySpace" presStyleCnt="0"/>
      <dgm:spPr/>
    </dgm:pt>
    <dgm:pt modelId="{D70FA405-8EAD-4767-AC22-91FBC7982BDB}" type="pres">
      <dgm:prSet presAssocID="{521D49F7-CDC1-4831-9EA2-58B7581E6E3B}" presName="parTxOnly" presStyleLbl="node1" presStyleIdx="2" presStyleCnt="13" custAng="5400000" custScaleY="126646" custLinFactX="-159612" custLinFactY="-100000" custLinFactNeighborX="-200000" custLinFactNeighborY="-132467">
        <dgm:presLayoutVars>
          <dgm:chMax val="0"/>
          <dgm:chPref val="0"/>
          <dgm:bulletEnabled val="1"/>
        </dgm:presLayoutVars>
      </dgm:prSet>
      <dgm:spPr/>
      <dgm:t>
        <a:bodyPr/>
        <a:lstStyle/>
        <a:p>
          <a:endParaRPr lang="en-US"/>
        </a:p>
      </dgm:t>
    </dgm:pt>
    <dgm:pt modelId="{C0F3A40F-4AF3-4DF8-AB35-4B48814B2032}" type="pres">
      <dgm:prSet presAssocID="{FFD43D59-1817-47DD-83CE-18FFBED38568}" presName="parTxOnlySpace" presStyleCnt="0"/>
      <dgm:spPr/>
    </dgm:pt>
    <dgm:pt modelId="{1AF7528E-4062-4D19-954F-6E1E45F5E236}" type="pres">
      <dgm:prSet presAssocID="{D908DBC1-C181-465F-9095-6C583086FD84}" presName="parTxOnly" presStyleLbl="node1" presStyleIdx="3" presStyleCnt="13" custAng="5400000" custScaleY="126646" custLinFactX="-239606" custLinFactNeighborX="-300000" custLinFactNeighborY="20853">
        <dgm:presLayoutVars>
          <dgm:chMax val="0"/>
          <dgm:chPref val="0"/>
          <dgm:bulletEnabled val="1"/>
        </dgm:presLayoutVars>
      </dgm:prSet>
      <dgm:spPr/>
      <dgm:t>
        <a:bodyPr/>
        <a:lstStyle/>
        <a:p>
          <a:endParaRPr lang="en-US"/>
        </a:p>
      </dgm:t>
    </dgm:pt>
    <dgm:pt modelId="{AF7DD5FF-B17E-4A40-89DB-9449471B59B5}" type="pres">
      <dgm:prSet presAssocID="{99949E26-2EE4-4D7E-9377-06F403A37A61}" presName="parTxOnlySpace" presStyleCnt="0"/>
      <dgm:spPr/>
    </dgm:pt>
    <dgm:pt modelId="{CF8722A6-1E7A-4413-A6EC-63161DA21280}" type="pres">
      <dgm:prSet presAssocID="{B13BACD1-9C48-47DA-BFC6-B3F6A6DDE168}" presName="parTxOnly" presStyleLbl="node1" presStyleIdx="4" presStyleCnt="13" custAng="5400000" custScaleY="126646" custLinFactX="-319612" custLinFactY="100000" custLinFactNeighborX="-400000" custLinFactNeighborY="199506">
        <dgm:presLayoutVars>
          <dgm:chMax val="0"/>
          <dgm:chPref val="0"/>
          <dgm:bulletEnabled val="1"/>
        </dgm:presLayoutVars>
      </dgm:prSet>
      <dgm:spPr/>
      <dgm:t>
        <a:bodyPr/>
        <a:lstStyle/>
        <a:p>
          <a:endParaRPr lang="en-US"/>
        </a:p>
      </dgm:t>
    </dgm:pt>
    <dgm:pt modelId="{48923792-7EE7-4804-B35C-B060D0E71352}" type="pres">
      <dgm:prSet presAssocID="{390F610F-B180-4169-8D5D-47D91938D2FA}" presName="parTxOnlySpace" presStyleCnt="0"/>
      <dgm:spPr/>
    </dgm:pt>
    <dgm:pt modelId="{A3775D5D-4B7B-49D1-A268-C93035410619}" type="pres">
      <dgm:prSet presAssocID="{37D0F60A-539D-4999-8891-99515BCCACEC}" presName="parTxOnly" presStyleLbl="node1" presStyleIdx="5" presStyleCnt="13" custAng="5400000" custScaleY="126646" custLinFactX="-400000" custLinFactY="278159" custLinFactNeighborX="-496118" custLinFactNeighborY="300000">
        <dgm:presLayoutVars>
          <dgm:chMax val="0"/>
          <dgm:chPref val="0"/>
          <dgm:bulletEnabled val="1"/>
        </dgm:presLayoutVars>
      </dgm:prSet>
      <dgm:spPr/>
      <dgm:t>
        <a:bodyPr/>
        <a:lstStyle/>
        <a:p>
          <a:endParaRPr lang="en-US"/>
        </a:p>
      </dgm:t>
    </dgm:pt>
    <dgm:pt modelId="{1C4466AE-5E69-4FCE-B88A-A6493EBD83E9}" type="pres">
      <dgm:prSet presAssocID="{B83B72A1-245A-423B-B006-58FB33D1258E}" presName="parTxOnlySpace" presStyleCnt="0"/>
      <dgm:spPr/>
    </dgm:pt>
    <dgm:pt modelId="{B14D1092-504E-49CB-90E1-B59A83DA1301}" type="pres">
      <dgm:prSet presAssocID="{9649284B-7B99-4472-8023-DE66FE3E1EC2}" presName="parTxOnly" presStyleLbl="node1" presStyleIdx="6" presStyleCnt="13" custScaleY="126646" custLinFactX="-423751" custLinFactY="376149" custLinFactNeighborX="-500000" custLinFactNeighborY="400000">
        <dgm:presLayoutVars>
          <dgm:chMax val="0"/>
          <dgm:chPref val="0"/>
          <dgm:bulletEnabled val="1"/>
        </dgm:presLayoutVars>
      </dgm:prSet>
      <dgm:spPr/>
      <dgm:t>
        <a:bodyPr/>
        <a:lstStyle/>
        <a:p>
          <a:endParaRPr lang="en-US"/>
        </a:p>
      </dgm:t>
    </dgm:pt>
    <dgm:pt modelId="{7CFF11BC-8502-47A0-AF3B-552C1599EE56}" type="pres">
      <dgm:prSet presAssocID="{C774B2D0-D2C0-4969-88C8-504C92E6B02E}" presName="parTxOnlySpace" presStyleCnt="0"/>
      <dgm:spPr/>
    </dgm:pt>
    <dgm:pt modelId="{5BE689AB-9FBE-4DAF-8C85-E7E8BF7E4FE4}" type="pres">
      <dgm:prSet presAssocID="{28D38480-8551-4AD9-81E6-926F4A2ADD44}" presName="parTxOnly" presStyleLbl="node1" presStyleIdx="7" presStyleCnt="13" custScaleY="126646" custLinFactX="-411753" custLinFactY="376149" custLinFactNeighborX="-500000" custLinFactNeighborY="400000">
        <dgm:presLayoutVars>
          <dgm:chMax val="0"/>
          <dgm:chPref val="0"/>
          <dgm:bulletEnabled val="1"/>
        </dgm:presLayoutVars>
      </dgm:prSet>
      <dgm:spPr/>
      <dgm:t>
        <a:bodyPr/>
        <a:lstStyle/>
        <a:p>
          <a:endParaRPr lang="en-US"/>
        </a:p>
      </dgm:t>
    </dgm:pt>
    <dgm:pt modelId="{5F02F484-0A16-4E79-AD4D-BDB46EE2955D}" type="pres">
      <dgm:prSet presAssocID="{8D15749D-32EE-4FFA-BA77-94D657D51480}" presName="parTxOnlySpace" presStyleCnt="0"/>
      <dgm:spPr/>
    </dgm:pt>
    <dgm:pt modelId="{35DC2812-F06C-41BB-97CD-1C155F2E22D9}" type="pres">
      <dgm:prSet presAssocID="{692E6598-5546-424C-9BDD-6BEE08C9B9AC}" presName="parTxOnly" presStyleLbl="node1" presStyleIdx="8" presStyleCnt="13" custScaleY="126646" custLinFactX="-401753" custLinFactY="369803" custLinFactNeighborX="-500000" custLinFactNeighborY="400000">
        <dgm:presLayoutVars>
          <dgm:chMax val="0"/>
          <dgm:chPref val="0"/>
          <dgm:bulletEnabled val="1"/>
        </dgm:presLayoutVars>
      </dgm:prSet>
      <dgm:spPr/>
      <dgm:t>
        <a:bodyPr/>
        <a:lstStyle/>
        <a:p>
          <a:endParaRPr lang="en-US"/>
        </a:p>
      </dgm:t>
    </dgm:pt>
    <dgm:pt modelId="{FA054CA0-703D-4013-93F3-A6ED86AC7AC8}" type="pres">
      <dgm:prSet presAssocID="{D7A4D25C-8296-436F-9D47-468A5970FCCF}" presName="parTxOnlySpace" presStyleCnt="0"/>
      <dgm:spPr/>
    </dgm:pt>
    <dgm:pt modelId="{C4B948A5-B522-42E4-9EFF-E9FCD084AE02}" type="pres">
      <dgm:prSet presAssocID="{383E6FDA-F16D-4DC1-BA89-6214EBF62B28}" presName="parTxOnly" presStyleLbl="node1" presStyleIdx="9" presStyleCnt="13" custScaleY="126646" custLinFactX="-400000" custLinFactY="369803" custLinFactNeighborX="-404248" custLinFactNeighborY="400000">
        <dgm:presLayoutVars>
          <dgm:chMax val="0"/>
          <dgm:chPref val="0"/>
          <dgm:bulletEnabled val="1"/>
        </dgm:presLayoutVars>
      </dgm:prSet>
      <dgm:spPr/>
      <dgm:t>
        <a:bodyPr/>
        <a:lstStyle/>
        <a:p>
          <a:endParaRPr lang="en-US"/>
        </a:p>
      </dgm:t>
    </dgm:pt>
    <dgm:pt modelId="{E345C77E-D1B1-45BC-9661-D56DA1ED55ED}" type="pres">
      <dgm:prSet presAssocID="{E2F4EB33-F0AA-4290-89EE-2C5063D521F1}" presName="parTxOnlySpace" presStyleCnt="0"/>
      <dgm:spPr/>
    </dgm:pt>
    <dgm:pt modelId="{BDD13D82-62BB-4A1D-B1DD-C9344D095749}" type="pres">
      <dgm:prSet presAssocID="{36ACC8A3-79EA-4B68-9EC6-6F79DA82A815}" presName="parTxOnly" presStyleLbl="node1" presStyleIdx="10" presStyleCnt="13" custScaleY="126646" custLinFactX="-389096" custLinFactY="369817" custLinFactNeighborX="-400000" custLinFactNeighborY="400000">
        <dgm:presLayoutVars>
          <dgm:chMax val="0"/>
          <dgm:chPref val="0"/>
          <dgm:bulletEnabled val="1"/>
        </dgm:presLayoutVars>
      </dgm:prSet>
      <dgm:spPr/>
      <dgm:t>
        <a:bodyPr/>
        <a:lstStyle/>
        <a:p>
          <a:endParaRPr lang="en-US"/>
        </a:p>
      </dgm:t>
    </dgm:pt>
    <dgm:pt modelId="{F0903D73-7DC4-4BB3-894C-8D2CDDEFB4F3}" type="pres">
      <dgm:prSet presAssocID="{1E716F74-15EB-4DB5-9778-8C47F22450CD}" presName="parTxOnlySpace" presStyleCnt="0"/>
      <dgm:spPr/>
    </dgm:pt>
    <dgm:pt modelId="{DA4D1201-60D3-4CAF-ACD0-9585456CC048}" type="pres">
      <dgm:prSet presAssocID="{A58AC033-4F87-4578-8695-8FE9AF3E6EE3}" presName="parTxOnly" presStyleLbl="node1" presStyleIdx="11" presStyleCnt="13" custScaleY="126646" custLinFactX="-376440" custLinFactY="369803" custLinFactNeighborX="-400000" custLinFactNeighborY="400000">
        <dgm:presLayoutVars>
          <dgm:chMax val="0"/>
          <dgm:chPref val="0"/>
          <dgm:bulletEnabled val="1"/>
        </dgm:presLayoutVars>
      </dgm:prSet>
      <dgm:spPr/>
      <dgm:t>
        <a:bodyPr/>
        <a:lstStyle/>
        <a:p>
          <a:endParaRPr lang="en-US"/>
        </a:p>
      </dgm:t>
    </dgm:pt>
    <dgm:pt modelId="{E252BFBE-F762-48F1-A05B-B4EB48869540}" type="pres">
      <dgm:prSet presAssocID="{CB734DC7-056F-4654-8229-2EABD2DB0192}" presName="parTxOnlySpace" presStyleCnt="0"/>
      <dgm:spPr/>
    </dgm:pt>
    <dgm:pt modelId="{82C26527-ADF8-4D43-A4C4-0BA78204CB7D}" type="pres">
      <dgm:prSet presAssocID="{6272488B-385D-4863-B568-31C09776848D}" presName="parTxOnly" presStyleLbl="node1" presStyleIdx="12" presStyleCnt="13" custScaleY="126646" custLinFactX="-356307" custLinFactY="369803" custLinFactNeighborX="-400000" custLinFactNeighborY="400000">
        <dgm:presLayoutVars>
          <dgm:chMax val="0"/>
          <dgm:chPref val="0"/>
          <dgm:bulletEnabled val="1"/>
        </dgm:presLayoutVars>
      </dgm:prSet>
      <dgm:spPr/>
      <dgm:t>
        <a:bodyPr/>
        <a:lstStyle/>
        <a:p>
          <a:endParaRPr lang="en-US"/>
        </a:p>
      </dgm:t>
    </dgm:pt>
  </dgm:ptLst>
  <dgm:cxnLst>
    <dgm:cxn modelId="{3519C750-5C02-4BE2-8AF9-E99CA1CDAD71}" srcId="{467EEE83-CBE8-438D-87F2-050BFD5D5FA7}" destId="{37D0F60A-539D-4999-8891-99515BCCACEC}" srcOrd="5" destOrd="0" parTransId="{0BD5238C-9E49-41B8-8496-C405B44EFDF1}" sibTransId="{B83B72A1-245A-423B-B006-58FB33D1258E}"/>
    <dgm:cxn modelId="{40C2F12D-4643-41AB-9D58-D87A92C94937}" srcId="{467EEE83-CBE8-438D-87F2-050BFD5D5FA7}" destId="{6272488B-385D-4863-B568-31C09776848D}" srcOrd="12" destOrd="0" parTransId="{6F305793-2AAD-448A-A260-A7AE85F88917}" sibTransId="{F12764A9-7ED7-4FE1-982D-AFEC42DF9E5A}"/>
    <dgm:cxn modelId="{DEF31889-C255-40EF-9519-804F8CF52309}" srcId="{467EEE83-CBE8-438D-87F2-050BFD5D5FA7}" destId="{B13BACD1-9C48-47DA-BFC6-B3F6A6DDE168}" srcOrd="4" destOrd="0" parTransId="{D2066493-CBA8-43E9-AABE-62C3F796F847}" sibTransId="{390F610F-B180-4169-8D5D-47D91938D2FA}"/>
    <dgm:cxn modelId="{0EF657B7-FE82-4BB5-A96B-BE934A5484C9}" type="presOf" srcId="{9649284B-7B99-4472-8023-DE66FE3E1EC2}" destId="{B14D1092-504E-49CB-90E1-B59A83DA1301}" srcOrd="0" destOrd="0" presId="urn:microsoft.com/office/officeart/2005/8/layout/chevron1"/>
    <dgm:cxn modelId="{E804E7FA-5D5B-4395-94BE-99F6845F867E}" type="presOf" srcId="{B13BACD1-9C48-47DA-BFC6-B3F6A6DDE168}" destId="{CF8722A6-1E7A-4413-A6EC-63161DA21280}" srcOrd="0" destOrd="0" presId="urn:microsoft.com/office/officeart/2005/8/layout/chevron1"/>
    <dgm:cxn modelId="{495ABA05-7BC3-45AB-8E92-A5C813C905E0}" type="presOf" srcId="{28D38480-8551-4AD9-81E6-926F4A2ADD44}" destId="{5BE689AB-9FBE-4DAF-8C85-E7E8BF7E4FE4}" srcOrd="0" destOrd="0" presId="urn:microsoft.com/office/officeart/2005/8/layout/chevron1"/>
    <dgm:cxn modelId="{F2C78262-4BB4-4334-9221-44FF2FC8E9A8}" srcId="{467EEE83-CBE8-438D-87F2-050BFD5D5FA7}" destId="{A58AC033-4F87-4578-8695-8FE9AF3E6EE3}" srcOrd="11" destOrd="0" parTransId="{9E8455E8-89B3-4085-B8BE-0061DFE77625}" sibTransId="{CB734DC7-056F-4654-8229-2EABD2DB0192}"/>
    <dgm:cxn modelId="{F48E1DED-367D-4812-8EC7-5CB985864A53}" type="presOf" srcId="{A58AC033-4F87-4578-8695-8FE9AF3E6EE3}" destId="{DA4D1201-60D3-4CAF-ACD0-9585456CC048}" srcOrd="0" destOrd="0" presId="urn:microsoft.com/office/officeart/2005/8/layout/chevron1"/>
    <dgm:cxn modelId="{A0175A92-3874-4BFC-950A-FA16C0D1A0D9}" srcId="{467EEE83-CBE8-438D-87F2-050BFD5D5FA7}" destId="{D908DBC1-C181-465F-9095-6C583086FD84}" srcOrd="3" destOrd="0" parTransId="{6F6084A1-1E59-4A28-BAF7-2E91B54C5193}" sibTransId="{99949E26-2EE4-4D7E-9377-06F403A37A61}"/>
    <dgm:cxn modelId="{569898FB-34A1-4B62-9F7E-B4B8CDC7AFE8}" type="presOf" srcId="{36ACC8A3-79EA-4B68-9EC6-6F79DA82A815}" destId="{BDD13D82-62BB-4A1D-B1DD-C9344D095749}" srcOrd="0" destOrd="0" presId="urn:microsoft.com/office/officeart/2005/8/layout/chevron1"/>
    <dgm:cxn modelId="{8557080D-6015-42A8-90C0-1E4ED8AAD94C}" type="presOf" srcId="{BD9C71CD-4688-4DC9-8A3F-31DDCDAE732F}" destId="{C74B6854-93B6-4071-9BEF-1222682C043D}" srcOrd="0" destOrd="0" presId="urn:microsoft.com/office/officeart/2005/8/layout/chevron1"/>
    <dgm:cxn modelId="{918D63D5-147D-40A0-8E5C-697135F4127A}" type="presOf" srcId="{467EEE83-CBE8-438D-87F2-050BFD5D5FA7}" destId="{536339C8-00B8-4AC1-8B03-0CED785100B7}" srcOrd="0" destOrd="0" presId="urn:microsoft.com/office/officeart/2005/8/layout/chevron1"/>
    <dgm:cxn modelId="{4E2DCCE4-7A87-471D-96C3-F5015626C8E7}" type="presOf" srcId="{6272488B-385D-4863-B568-31C09776848D}" destId="{82C26527-ADF8-4D43-A4C4-0BA78204CB7D}" srcOrd="0" destOrd="0" presId="urn:microsoft.com/office/officeart/2005/8/layout/chevron1"/>
    <dgm:cxn modelId="{F73D1AA3-9F95-4EDE-AD54-EDB7131A00E4}" srcId="{467EEE83-CBE8-438D-87F2-050BFD5D5FA7}" destId="{521D49F7-CDC1-4831-9EA2-58B7581E6E3B}" srcOrd="2" destOrd="0" parTransId="{BAA2A5F6-9B89-4AC6-A3ED-859FCDA26ED6}" sibTransId="{FFD43D59-1817-47DD-83CE-18FFBED38568}"/>
    <dgm:cxn modelId="{07026494-3D9C-461C-A264-2D43F0B7E04C}" type="presOf" srcId="{D908DBC1-C181-465F-9095-6C583086FD84}" destId="{1AF7528E-4062-4D19-954F-6E1E45F5E236}" srcOrd="0" destOrd="0" presId="urn:microsoft.com/office/officeart/2005/8/layout/chevron1"/>
    <dgm:cxn modelId="{3E56E0B5-0DF1-44C2-A027-AE11F3CB7D4D}" srcId="{467EEE83-CBE8-438D-87F2-050BFD5D5FA7}" destId="{BD9C71CD-4688-4DC9-8A3F-31DDCDAE732F}" srcOrd="1" destOrd="0" parTransId="{7BB26C19-BC98-4F39-BCCD-F85BCE6ED75D}" sibTransId="{358AA4F4-B537-4FED-B46F-3BD785F2385F}"/>
    <dgm:cxn modelId="{E3E3ED8C-A864-49AB-9FF3-A1CFE6479B65}" type="presOf" srcId="{692E6598-5546-424C-9BDD-6BEE08C9B9AC}" destId="{35DC2812-F06C-41BB-97CD-1C155F2E22D9}" srcOrd="0" destOrd="0" presId="urn:microsoft.com/office/officeart/2005/8/layout/chevron1"/>
    <dgm:cxn modelId="{600A3762-24C9-4F07-A42F-5536283C91FC}" type="presOf" srcId="{37D0F60A-539D-4999-8891-99515BCCACEC}" destId="{A3775D5D-4B7B-49D1-A268-C93035410619}" srcOrd="0" destOrd="0" presId="urn:microsoft.com/office/officeart/2005/8/layout/chevron1"/>
    <dgm:cxn modelId="{8EF0AAF5-4E51-45CB-B077-BED902C345D6}" srcId="{467EEE83-CBE8-438D-87F2-050BFD5D5FA7}" destId="{0FFEF3A8-3EE2-4D3F-B0F2-181CB99BBCAA}" srcOrd="0" destOrd="0" parTransId="{1802CAB5-88DC-4C3F-96A5-7C461B6153A3}" sibTransId="{384D8C61-2031-48D5-90E5-D035698276F8}"/>
    <dgm:cxn modelId="{4E4E03C2-C2C3-4684-AC0A-B80B9257B403}" type="presOf" srcId="{0FFEF3A8-3EE2-4D3F-B0F2-181CB99BBCAA}" destId="{F365D2A6-5BA5-4C34-A7CA-258558EE6832}" srcOrd="0" destOrd="0" presId="urn:microsoft.com/office/officeart/2005/8/layout/chevron1"/>
    <dgm:cxn modelId="{B9A35F02-4B7B-4646-8B41-9FCE00FC07AA}" srcId="{467EEE83-CBE8-438D-87F2-050BFD5D5FA7}" destId="{28D38480-8551-4AD9-81E6-926F4A2ADD44}" srcOrd="7" destOrd="0" parTransId="{C0B789AA-713E-4534-9670-F600D15FFF2A}" sibTransId="{8D15749D-32EE-4FFA-BA77-94D657D51480}"/>
    <dgm:cxn modelId="{2C0CBDC1-0F3E-4ECD-BE98-30A056B8A80A}" srcId="{467EEE83-CBE8-438D-87F2-050BFD5D5FA7}" destId="{383E6FDA-F16D-4DC1-BA89-6214EBF62B28}" srcOrd="9" destOrd="0" parTransId="{A485BF7A-EE09-4E55-A14C-414275DC6F5E}" sibTransId="{E2F4EB33-F0AA-4290-89EE-2C5063D521F1}"/>
    <dgm:cxn modelId="{8B15C96B-2E32-4D6F-8BEB-A57EAA1DC693}" type="presOf" srcId="{383E6FDA-F16D-4DC1-BA89-6214EBF62B28}" destId="{C4B948A5-B522-42E4-9EFF-E9FCD084AE02}" srcOrd="0" destOrd="0" presId="urn:microsoft.com/office/officeart/2005/8/layout/chevron1"/>
    <dgm:cxn modelId="{DC372E40-15AA-4F82-A7BA-A9FD403044FF}" srcId="{467EEE83-CBE8-438D-87F2-050BFD5D5FA7}" destId="{9649284B-7B99-4472-8023-DE66FE3E1EC2}" srcOrd="6" destOrd="0" parTransId="{5A630BEF-8999-46EB-AF44-03C66BC9D05F}" sibTransId="{C774B2D0-D2C0-4969-88C8-504C92E6B02E}"/>
    <dgm:cxn modelId="{7C5106B2-3EB1-4C4C-8F48-82083452AFC1}" srcId="{467EEE83-CBE8-438D-87F2-050BFD5D5FA7}" destId="{36ACC8A3-79EA-4B68-9EC6-6F79DA82A815}" srcOrd="10" destOrd="0" parTransId="{F451A5E3-91B3-49FD-9B14-5727AF76E6E3}" sibTransId="{1E716F74-15EB-4DB5-9778-8C47F22450CD}"/>
    <dgm:cxn modelId="{81381906-851E-4D68-BD74-5418F625F7D9}" type="presOf" srcId="{521D49F7-CDC1-4831-9EA2-58B7581E6E3B}" destId="{D70FA405-8EAD-4767-AC22-91FBC7982BDB}" srcOrd="0" destOrd="0" presId="urn:microsoft.com/office/officeart/2005/8/layout/chevron1"/>
    <dgm:cxn modelId="{AB6F56B3-5B31-4C09-BE0A-E4FA25F73A23}" srcId="{467EEE83-CBE8-438D-87F2-050BFD5D5FA7}" destId="{692E6598-5546-424C-9BDD-6BEE08C9B9AC}" srcOrd="8" destOrd="0" parTransId="{F7237244-B886-41C9-850C-CCE588AA61FA}" sibTransId="{D7A4D25C-8296-436F-9D47-468A5970FCCF}"/>
    <dgm:cxn modelId="{AB68323A-AD34-4F1C-97B6-FC401CDFA910}" type="presParOf" srcId="{536339C8-00B8-4AC1-8B03-0CED785100B7}" destId="{F365D2A6-5BA5-4C34-A7CA-258558EE6832}" srcOrd="0" destOrd="0" presId="urn:microsoft.com/office/officeart/2005/8/layout/chevron1"/>
    <dgm:cxn modelId="{7DE68FF9-0736-4094-994B-F7AB709C26E7}" type="presParOf" srcId="{536339C8-00B8-4AC1-8B03-0CED785100B7}" destId="{FF5109CE-04F2-4265-A946-54A8337DC369}" srcOrd="1" destOrd="0" presId="urn:microsoft.com/office/officeart/2005/8/layout/chevron1"/>
    <dgm:cxn modelId="{2FAC89BC-4F25-4EAA-AE91-70F6B2819D84}" type="presParOf" srcId="{536339C8-00B8-4AC1-8B03-0CED785100B7}" destId="{C74B6854-93B6-4071-9BEF-1222682C043D}" srcOrd="2" destOrd="0" presId="urn:microsoft.com/office/officeart/2005/8/layout/chevron1"/>
    <dgm:cxn modelId="{317DCDB0-A095-452E-A03B-D4983A70818C}" type="presParOf" srcId="{536339C8-00B8-4AC1-8B03-0CED785100B7}" destId="{D95DE067-F163-4DCF-AA9F-1DF4B8E294FF}" srcOrd="3" destOrd="0" presId="urn:microsoft.com/office/officeart/2005/8/layout/chevron1"/>
    <dgm:cxn modelId="{FE2E8C3E-222B-4094-8BF9-7443BCF9648E}" type="presParOf" srcId="{536339C8-00B8-4AC1-8B03-0CED785100B7}" destId="{D70FA405-8EAD-4767-AC22-91FBC7982BDB}" srcOrd="4" destOrd="0" presId="urn:microsoft.com/office/officeart/2005/8/layout/chevron1"/>
    <dgm:cxn modelId="{91221741-F24C-44EE-BADF-7CBC00A709DE}" type="presParOf" srcId="{536339C8-00B8-4AC1-8B03-0CED785100B7}" destId="{C0F3A40F-4AF3-4DF8-AB35-4B48814B2032}" srcOrd="5" destOrd="0" presId="urn:microsoft.com/office/officeart/2005/8/layout/chevron1"/>
    <dgm:cxn modelId="{E7218343-8947-48C7-9BEC-FDCD3A2816CB}" type="presParOf" srcId="{536339C8-00B8-4AC1-8B03-0CED785100B7}" destId="{1AF7528E-4062-4D19-954F-6E1E45F5E236}" srcOrd="6" destOrd="0" presId="urn:microsoft.com/office/officeart/2005/8/layout/chevron1"/>
    <dgm:cxn modelId="{20AA99ED-1872-4971-9696-29805934C6A0}" type="presParOf" srcId="{536339C8-00B8-4AC1-8B03-0CED785100B7}" destId="{AF7DD5FF-B17E-4A40-89DB-9449471B59B5}" srcOrd="7" destOrd="0" presId="urn:microsoft.com/office/officeart/2005/8/layout/chevron1"/>
    <dgm:cxn modelId="{297C6449-E78B-4DA5-8867-97EBBFE5409D}" type="presParOf" srcId="{536339C8-00B8-4AC1-8B03-0CED785100B7}" destId="{CF8722A6-1E7A-4413-A6EC-63161DA21280}" srcOrd="8" destOrd="0" presId="urn:microsoft.com/office/officeart/2005/8/layout/chevron1"/>
    <dgm:cxn modelId="{1FAEDF92-EF31-4CEB-8ABC-20C3C241C96D}" type="presParOf" srcId="{536339C8-00B8-4AC1-8B03-0CED785100B7}" destId="{48923792-7EE7-4804-B35C-B060D0E71352}" srcOrd="9" destOrd="0" presId="urn:microsoft.com/office/officeart/2005/8/layout/chevron1"/>
    <dgm:cxn modelId="{603FCB40-6CBE-4D31-9E93-6C591E2C3C02}" type="presParOf" srcId="{536339C8-00B8-4AC1-8B03-0CED785100B7}" destId="{A3775D5D-4B7B-49D1-A268-C93035410619}" srcOrd="10" destOrd="0" presId="urn:microsoft.com/office/officeart/2005/8/layout/chevron1"/>
    <dgm:cxn modelId="{599FB5E0-61ED-4E32-8D4B-65233236CA6B}" type="presParOf" srcId="{536339C8-00B8-4AC1-8B03-0CED785100B7}" destId="{1C4466AE-5E69-4FCE-B88A-A6493EBD83E9}" srcOrd="11" destOrd="0" presId="urn:microsoft.com/office/officeart/2005/8/layout/chevron1"/>
    <dgm:cxn modelId="{DAFA3984-C359-4DD9-BE4A-D069BDC35820}" type="presParOf" srcId="{536339C8-00B8-4AC1-8B03-0CED785100B7}" destId="{B14D1092-504E-49CB-90E1-B59A83DA1301}" srcOrd="12" destOrd="0" presId="urn:microsoft.com/office/officeart/2005/8/layout/chevron1"/>
    <dgm:cxn modelId="{FC548DF0-90F9-4223-949E-589F0BF0E52A}" type="presParOf" srcId="{536339C8-00B8-4AC1-8B03-0CED785100B7}" destId="{7CFF11BC-8502-47A0-AF3B-552C1599EE56}" srcOrd="13" destOrd="0" presId="urn:microsoft.com/office/officeart/2005/8/layout/chevron1"/>
    <dgm:cxn modelId="{503E732F-9141-4A83-88C3-3635A43524B9}" type="presParOf" srcId="{536339C8-00B8-4AC1-8B03-0CED785100B7}" destId="{5BE689AB-9FBE-4DAF-8C85-E7E8BF7E4FE4}" srcOrd="14" destOrd="0" presId="urn:microsoft.com/office/officeart/2005/8/layout/chevron1"/>
    <dgm:cxn modelId="{F0C850BF-6740-47B9-8707-51885379275D}" type="presParOf" srcId="{536339C8-00B8-4AC1-8B03-0CED785100B7}" destId="{5F02F484-0A16-4E79-AD4D-BDB46EE2955D}" srcOrd="15" destOrd="0" presId="urn:microsoft.com/office/officeart/2005/8/layout/chevron1"/>
    <dgm:cxn modelId="{4D920B8E-AA6D-4C40-AB71-2F62996FF0A1}" type="presParOf" srcId="{536339C8-00B8-4AC1-8B03-0CED785100B7}" destId="{35DC2812-F06C-41BB-97CD-1C155F2E22D9}" srcOrd="16" destOrd="0" presId="urn:microsoft.com/office/officeart/2005/8/layout/chevron1"/>
    <dgm:cxn modelId="{8C0159DD-DDFF-42D1-BE3C-6CB9E4C4723E}" type="presParOf" srcId="{536339C8-00B8-4AC1-8B03-0CED785100B7}" destId="{FA054CA0-703D-4013-93F3-A6ED86AC7AC8}" srcOrd="17" destOrd="0" presId="urn:microsoft.com/office/officeart/2005/8/layout/chevron1"/>
    <dgm:cxn modelId="{E9DAA155-57EF-459B-B0EF-6261D73BA42C}" type="presParOf" srcId="{536339C8-00B8-4AC1-8B03-0CED785100B7}" destId="{C4B948A5-B522-42E4-9EFF-E9FCD084AE02}" srcOrd="18" destOrd="0" presId="urn:microsoft.com/office/officeart/2005/8/layout/chevron1"/>
    <dgm:cxn modelId="{F448DECE-010C-40D3-AC3B-508217EB7403}" type="presParOf" srcId="{536339C8-00B8-4AC1-8B03-0CED785100B7}" destId="{E345C77E-D1B1-45BC-9661-D56DA1ED55ED}" srcOrd="19" destOrd="0" presId="urn:microsoft.com/office/officeart/2005/8/layout/chevron1"/>
    <dgm:cxn modelId="{87368C04-DFDC-4B37-9D03-787B72DE9E29}" type="presParOf" srcId="{536339C8-00B8-4AC1-8B03-0CED785100B7}" destId="{BDD13D82-62BB-4A1D-B1DD-C9344D095749}" srcOrd="20" destOrd="0" presId="urn:microsoft.com/office/officeart/2005/8/layout/chevron1"/>
    <dgm:cxn modelId="{8F6F6D05-5393-4E42-85B6-2B0A8D7D36BB}" type="presParOf" srcId="{536339C8-00B8-4AC1-8B03-0CED785100B7}" destId="{F0903D73-7DC4-4BB3-894C-8D2CDDEFB4F3}" srcOrd="21" destOrd="0" presId="urn:microsoft.com/office/officeart/2005/8/layout/chevron1"/>
    <dgm:cxn modelId="{D622DC3F-3134-48EF-9CD7-58A3D534F44F}" type="presParOf" srcId="{536339C8-00B8-4AC1-8B03-0CED785100B7}" destId="{DA4D1201-60D3-4CAF-ACD0-9585456CC048}" srcOrd="22" destOrd="0" presId="urn:microsoft.com/office/officeart/2005/8/layout/chevron1"/>
    <dgm:cxn modelId="{EF9CFA71-F1B0-4492-B273-9932001869A9}" type="presParOf" srcId="{536339C8-00B8-4AC1-8B03-0CED785100B7}" destId="{E252BFBE-F762-48F1-A05B-B4EB48869540}" srcOrd="23" destOrd="0" presId="urn:microsoft.com/office/officeart/2005/8/layout/chevron1"/>
    <dgm:cxn modelId="{31C2B02E-AB92-47FC-9A7E-DF4DEF723BFE}" type="presParOf" srcId="{536339C8-00B8-4AC1-8B03-0CED785100B7}" destId="{82C26527-ADF8-4D43-A4C4-0BA78204CB7D}" srcOrd="2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467EEE83-CBE8-438D-87F2-050BFD5D5FA7}" type="doc">
      <dgm:prSet loTypeId="urn:microsoft.com/office/officeart/2005/8/layout/chevron1" loCatId="process" qsTypeId="urn:microsoft.com/office/officeart/2005/8/quickstyle/3d3" qsCatId="3D" csTypeId="urn:microsoft.com/office/officeart/2005/8/colors/accent0_2" csCatId="mainScheme" phldr="1"/>
      <dgm:spPr/>
      <dgm:t>
        <a:bodyPr/>
        <a:lstStyle/>
        <a:p>
          <a:endParaRPr lang="en-US"/>
        </a:p>
      </dgm:t>
    </dgm:pt>
    <dgm:pt modelId="{0FFEF3A8-3EE2-4D3F-B0F2-181CB99BBCAA}">
      <dgm:prSet phldrT="[Text]"/>
      <dgm:spPr>
        <a:solidFill>
          <a:schemeClr val="bg1"/>
        </a:solidFill>
      </dgm:spPr>
      <dgm:t>
        <a:bodyPr/>
        <a:lstStyle/>
        <a:p>
          <a:r>
            <a:rPr lang="en-US" b="1" dirty="0" smtClean="0"/>
            <a:t>1880</a:t>
          </a:r>
          <a:endParaRPr lang="en-US" b="1" dirty="0"/>
        </a:p>
      </dgm:t>
    </dgm:pt>
    <dgm:pt modelId="{1802CAB5-88DC-4C3F-96A5-7C461B6153A3}" type="parTrans" cxnId="{8EF0AAF5-4E51-45CB-B077-BED902C345D6}">
      <dgm:prSet/>
      <dgm:spPr/>
      <dgm:t>
        <a:bodyPr/>
        <a:lstStyle/>
        <a:p>
          <a:endParaRPr lang="en-US"/>
        </a:p>
      </dgm:t>
    </dgm:pt>
    <dgm:pt modelId="{384D8C61-2031-48D5-90E5-D035698276F8}" type="sibTrans" cxnId="{8EF0AAF5-4E51-45CB-B077-BED902C345D6}">
      <dgm:prSet/>
      <dgm:spPr/>
      <dgm:t>
        <a:bodyPr/>
        <a:lstStyle/>
        <a:p>
          <a:endParaRPr lang="en-US"/>
        </a:p>
      </dgm:t>
    </dgm:pt>
    <dgm:pt modelId="{BD9C71CD-4688-4DC9-8A3F-31DDCDAE732F}">
      <dgm:prSet phldrT="[Text]"/>
      <dgm:spPr>
        <a:solidFill>
          <a:schemeClr val="bg1"/>
        </a:solidFill>
      </dgm:spPr>
      <dgm:t>
        <a:bodyPr/>
        <a:lstStyle/>
        <a:p>
          <a:r>
            <a:rPr lang="en-US" b="1" dirty="0" smtClean="0"/>
            <a:t>1890</a:t>
          </a:r>
          <a:endParaRPr lang="en-US" b="1" dirty="0"/>
        </a:p>
      </dgm:t>
    </dgm:pt>
    <dgm:pt modelId="{7BB26C19-BC98-4F39-BCCD-F85BCE6ED75D}" type="parTrans" cxnId="{3E56E0B5-0DF1-44C2-A027-AE11F3CB7D4D}">
      <dgm:prSet/>
      <dgm:spPr/>
      <dgm:t>
        <a:bodyPr/>
        <a:lstStyle/>
        <a:p>
          <a:endParaRPr lang="en-US"/>
        </a:p>
      </dgm:t>
    </dgm:pt>
    <dgm:pt modelId="{358AA4F4-B537-4FED-B46F-3BD785F2385F}" type="sibTrans" cxnId="{3E56E0B5-0DF1-44C2-A027-AE11F3CB7D4D}">
      <dgm:prSet/>
      <dgm:spPr/>
      <dgm:t>
        <a:bodyPr/>
        <a:lstStyle/>
        <a:p>
          <a:endParaRPr lang="en-US"/>
        </a:p>
      </dgm:t>
    </dgm:pt>
    <dgm:pt modelId="{692E6598-5546-424C-9BDD-6BEE08C9B9AC}">
      <dgm:prSet phldrT="[Text]"/>
      <dgm:spPr>
        <a:solidFill>
          <a:schemeClr val="bg1"/>
        </a:solidFill>
      </dgm:spPr>
      <dgm:t>
        <a:bodyPr/>
        <a:lstStyle/>
        <a:p>
          <a:r>
            <a:rPr lang="en-US" b="1" dirty="0" smtClean="0"/>
            <a:t>1960</a:t>
          </a:r>
          <a:endParaRPr lang="en-US" b="1" dirty="0"/>
        </a:p>
      </dgm:t>
    </dgm:pt>
    <dgm:pt modelId="{F7237244-B886-41C9-850C-CCE588AA61FA}" type="parTrans" cxnId="{AB6F56B3-5B31-4C09-BE0A-E4FA25F73A23}">
      <dgm:prSet/>
      <dgm:spPr/>
      <dgm:t>
        <a:bodyPr/>
        <a:lstStyle/>
        <a:p>
          <a:endParaRPr lang="en-US"/>
        </a:p>
      </dgm:t>
    </dgm:pt>
    <dgm:pt modelId="{D7A4D25C-8296-436F-9D47-468A5970FCCF}" type="sibTrans" cxnId="{AB6F56B3-5B31-4C09-BE0A-E4FA25F73A23}">
      <dgm:prSet/>
      <dgm:spPr/>
      <dgm:t>
        <a:bodyPr/>
        <a:lstStyle/>
        <a:p>
          <a:endParaRPr lang="en-US"/>
        </a:p>
      </dgm:t>
    </dgm:pt>
    <dgm:pt modelId="{521D49F7-CDC1-4831-9EA2-58B7581E6E3B}">
      <dgm:prSet/>
      <dgm:spPr>
        <a:solidFill>
          <a:schemeClr val="bg1"/>
        </a:solidFill>
      </dgm:spPr>
      <dgm:t>
        <a:bodyPr/>
        <a:lstStyle/>
        <a:p>
          <a:r>
            <a:rPr lang="en-US" b="1" dirty="0" smtClean="0"/>
            <a:t>1900</a:t>
          </a:r>
          <a:endParaRPr lang="en-US" b="1" dirty="0"/>
        </a:p>
      </dgm:t>
    </dgm:pt>
    <dgm:pt modelId="{BAA2A5F6-9B89-4AC6-A3ED-859FCDA26ED6}" type="parTrans" cxnId="{F73D1AA3-9F95-4EDE-AD54-EDB7131A00E4}">
      <dgm:prSet/>
      <dgm:spPr/>
      <dgm:t>
        <a:bodyPr/>
        <a:lstStyle/>
        <a:p>
          <a:endParaRPr lang="en-US"/>
        </a:p>
      </dgm:t>
    </dgm:pt>
    <dgm:pt modelId="{FFD43D59-1817-47DD-83CE-18FFBED38568}" type="sibTrans" cxnId="{F73D1AA3-9F95-4EDE-AD54-EDB7131A00E4}">
      <dgm:prSet/>
      <dgm:spPr/>
      <dgm:t>
        <a:bodyPr/>
        <a:lstStyle/>
        <a:p>
          <a:endParaRPr lang="en-US"/>
        </a:p>
      </dgm:t>
    </dgm:pt>
    <dgm:pt modelId="{D908DBC1-C181-465F-9095-6C583086FD84}">
      <dgm:prSet/>
      <dgm:spPr>
        <a:solidFill>
          <a:schemeClr val="bg1"/>
        </a:solidFill>
      </dgm:spPr>
      <dgm:t>
        <a:bodyPr/>
        <a:lstStyle/>
        <a:p>
          <a:r>
            <a:rPr lang="en-US" b="1" dirty="0" smtClean="0"/>
            <a:t>1910</a:t>
          </a:r>
          <a:endParaRPr lang="en-US" b="1" dirty="0"/>
        </a:p>
      </dgm:t>
    </dgm:pt>
    <dgm:pt modelId="{6F6084A1-1E59-4A28-BAF7-2E91B54C5193}" type="parTrans" cxnId="{A0175A92-3874-4BFC-950A-FA16C0D1A0D9}">
      <dgm:prSet/>
      <dgm:spPr/>
      <dgm:t>
        <a:bodyPr/>
        <a:lstStyle/>
        <a:p>
          <a:endParaRPr lang="en-US"/>
        </a:p>
      </dgm:t>
    </dgm:pt>
    <dgm:pt modelId="{99949E26-2EE4-4D7E-9377-06F403A37A61}" type="sibTrans" cxnId="{A0175A92-3874-4BFC-950A-FA16C0D1A0D9}">
      <dgm:prSet/>
      <dgm:spPr/>
      <dgm:t>
        <a:bodyPr/>
        <a:lstStyle/>
        <a:p>
          <a:endParaRPr lang="en-US"/>
        </a:p>
      </dgm:t>
    </dgm:pt>
    <dgm:pt modelId="{B13BACD1-9C48-47DA-BFC6-B3F6A6DDE168}">
      <dgm:prSet/>
      <dgm:spPr>
        <a:solidFill>
          <a:schemeClr val="bg1"/>
        </a:solidFill>
      </dgm:spPr>
      <dgm:t>
        <a:bodyPr/>
        <a:lstStyle/>
        <a:p>
          <a:r>
            <a:rPr lang="en-US" b="1" dirty="0" smtClean="0"/>
            <a:t>1920</a:t>
          </a:r>
          <a:endParaRPr lang="en-US" b="1" dirty="0"/>
        </a:p>
      </dgm:t>
    </dgm:pt>
    <dgm:pt modelId="{D2066493-CBA8-43E9-AABE-62C3F796F847}" type="parTrans" cxnId="{DEF31889-C255-40EF-9519-804F8CF52309}">
      <dgm:prSet/>
      <dgm:spPr/>
      <dgm:t>
        <a:bodyPr/>
        <a:lstStyle/>
        <a:p>
          <a:endParaRPr lang="en-US"/>
        </a:p>
      </dgm:t>
    </dgm:pt>
    <dgm:pt modelId="{390F610F-B180-4169-8D5D-47D91938D2FA}" type="sibTrans" cxnId="{DEF31889-C255-40EF-9519-804F8CF52309}">
      <dgm:prSet/>
      <dgm:spPr/>
      <dgm:t>
        <a:bodyPr/>
        <a:lstStyle/>
        <a:p>
          <a:endParaRPr lang="en-US"/>
        </a:p>
      </dgm:t>
    </dgm:pt>
    <dgm:pt modelId="{37D0F60A-539D-4999-8891-99515BCCACEC}">
      <dgm:prSet/>
      <dgm:spPr>
        <a:solidFill>
          <a:schemeClr val="bg1"/>
        </a:solidFill>
      </dgm:spPr>
      <dgm:t>
        <a:bodyPr/>
        <a:lstStyle/>
        <a:p>
          <a:r>
            <a:rPr lang="en-US" b="1" dirty="0" smtClean="0"/>
            <a:t>1930</a:t>
          </a:r>
          <a:endParaRPr lang="en-US" b="1" dirty="0"/>
        </a:p>
      </dgm:t>
    </dgm:pt>
    <dgm:pt modelId="{0BD5238C-9E49-41B8-8496-C405B44EFDF1}" type="parTrans" cxnId="{3519C750-5C02-4BE2-8AF9-E99CA1CDAD71}">
      <dgm:prSet/>
      <dgm:spPr/>
      <dgm:t>
        <a:bodyPr/>
        <a:lstStyle/>
        <a:p>
          <a:endParaRPr lang="en-US"/>
        </a:p>
      </dgm:t>
    </dgm:pt>
    <dgm:pt modelId="{B83B72A1-245A-423B-B006-58FB33D1258E}" type="sibTrans" cxnId="{3519C750-5C02-4BE2-8AF9-E99CA1CDAD71}">
      <dgm:prSet/>
      <dgm:spPr/>
      <dgm:t>
        <a:bodyPr/>
        <a:lstStyle/>
        <a:p>
          <a:endParaRPr lang="en-US"/>
        </a:p>
      </dgm:t>
    </dgm:pt>
    <dgm:pt modelId="{9649284B-7B99-4472-8023-DE66FE3E1EC2}">
      <dgm:prSet/>
      <dgm:spPr>
        <a:solidFill>
          <a:schemeClr val="bg1"/>
        </a:solidFill>
      </dgm:spPr>
      <dgm:t>
        <a:bodyPr/>
        <a:lstStyle/>
        <a:p>
          <a:r>
            <a:rPr lang="en-US" b="1" dirty="0" smtClean="0"/>
            <a:t>1940</a:t>
          </a:r>
          <a:endParaRPr lang="en-US" b="1" dirty="0"/>
        </a:p>
      </dgm:t>
    </dgm:pt>
    <dgm:pt modelId="{5A630BEF-8999-46EB-AF44-03C66BC9D05F}" type="parTrans" cxnId="{DC372E40-15AA-4F82-A7BA-A9FD403044FF}">
      <dgm:prSet/>
      <dgm:spPr/>
      <dgm:t>
        <a:bodyPr/>
        <a:lstStyle/>
        <a:p>
          <a:endParaRPr lang="en-US"/>
        </a:p>
      </dgm:t>
    </dgm:pt>
    <dgm:pt modelId="{C774B2D0-D2C0-4969-88C8-504C92E6B02E}" type="sibTrans" cxnId="{DC372E40-15AA-4F82-A7BA-A9FD403044FF}">
      <dgm:prSet/>
      <dgm:spPr/>
      <dgm:t>
        <a:bodyPr/>
        <a:lstStyle/>
        <a:p>
          <a:endParaRPr lang="en-US"/>
        </a:p>
      </dgm:t>
    </dgm:pt>
    <dgm:pt modelId="{28D38480-8551-4AD9-81E6-926F4A2ADD44}">
      <dgm:prSet/>
      <dgm:spPr>
        <a:solidFill>
          <a:schemeClr val="bg1"/>
        </a:solidFill>
      </dgm:spPr>
      <dgm:t>
        <a:bodyPr/>
        <a:lstStyle/>
        <a:p>
          <a:r>
            <a:rPr lang="en-US" b="1" dirty="0" smtClean="0"/>
            <a:t>1950</a:t>
          </a:r>
          <a:endParaRPr lang="en-US" b="1" dirty="0"/>
        </a:p>
      </dgm:t>
    </dgm:pt>
    <dgm:pt modelId="{C0B789AA-713E-4534-9670-F600D15FFF2A}" type="parTrans" cxnId="{B9A35F02-4B7B-4646-8B41-9FCE00FC07AA}">
      <dgm:prSet/>
      <dgm:spPr/>
      <dgm:t>
        <a:bodyPr/>
        <a:lstStyle/>
        <a:p>
          <a:endParaRPr lang="en-US"/>
        </a:p>
      </dgm:t>
    </dgm:pt>
    <dgm:pt modelId="{8D15749D-32EE-4FFA-BA77-94D657D51480}" type="sibTrans" cxnId="{B9A35F02-4B7B-4646-8B41-9FCE00FC07AA}">
      <dgm:prSet/>
      <dgm:spPr/>
      <dgm:t>
        <a:bodyPr/>
        <a:lstStyle/>
        <a:p>
          <a:endParaRPr lang="en-US"/>
        </a:p>
      </dgm:t>
    </dgm:pt>
    <dgm:pt modelId="{383E6FDA-F16D-4DC1-BA89-6214EBF62B28}">
      <dgm:prSet/>
      <dgm:spPr>
        <a:solidFill>
          <a:schemeClr val="bg1"/>
        </a:solidFill>
      </dgm:spPr>
      <dgm:t>
        <a:bodyPr/>
        <a:lstStyle/>
        <a:p>
          <a:r>
            <a:rPr lang="en-US" b="1" dirty="0" smtClean="0"/>
            <a:t>1970</a:t>
          </a:r>
          <a:endParaRPr lang="en-US" b="1" dirty="0"/>
        </a:p>
      </dgm:t>
    </dgm:pt>
    <dgm:pt modelId="{A485BF7A-EE09-4E55-A14C-414275DC6F5E}" type="parTrans" cxnId="{2C0CBDC1-0F3E-4ECD-BE98-30A056B8A80A}">
      <dgm:prSet/>
      <dgm:spPr/>
      <dgm:t>
        <a:bodyPr/>
        <a:lstStyle/>
        <a:p>
          <a:endParaRPr lang="en-US"/>
        </a:p>
      </dgm:t>
    </dgm:pt>
    <dgm:pt modelId="{E2F4EB33-F0AA-4290-89EE-2C5063D521F1}" type="sibTrans" cxnId="{2C0CBDC1-0F3E-4ECD-BE98-30A056B8A80A}">
      <dgm:prSet/>
      <dgm:spPr/>
      <dgm:t>
        <a:bodyPr/>
        <a:lstStyle/>
        <a:p>
          <a:endParaRPr lang="en-US"/>
        </a:p>
      </dgm:t>
    </dgm:pt>
    <dgm:pt modelId="{36ACC8A3-79EA-4B68-9EC6-6F79DA82A815}">
      <dgm:prSet/>
      <dgm:spPr>
        <a:solidFill>
          <a:schemeClr val="bg1"/>
        </a:solidFill>
      </dgm:spPr>
      <dgm:t>
        <a:bodyPr/>
        <a:lstStyle/>
        <a:p>
          <a:r>
            <a:rPr lang="en-US" b="1" dirty="0" smtClean="0"/>
            <a:t>1980</a:t>
          </a:r>
          <a:endParaRPr lang="en-US" b="1" dirty="0"/>
        </a:p>
      </dgm:t>
    </dgm:pt>
    <dgm:pt modelId="{F451A5E3-91B3-49FD-9B14-5727AF76E6E3}" type="parTrans" cxnId="{7C5106B2-3EB1-4C4C-8F48-82083452AFC1}">
      <dgm:prSet/>
      <dgm:spPr/>
      <dgm:t>
        <a:bodyPr/>
        <a:lstStyle/>
        <a:p>
          <a:endParaRPr lang="en-US"/>
        </a:p>
      </dgm:t>
    </dgm:pt>
    <dgm:pt modelId="{1E716F74-15EB-4DB5-9778-8C47F22450CD}" type="sibTrans" cxnId="{7C5106B2-3EB1-4C4C-8F48-82083452AFC1}">
      <dgm:prSet/>
      <dgm:spPr/>
      <dgm:t>
        <a:bodyPr/>
        <a:lstStyle/>
        <a:p>
          <a:endParaRPr lang="en-US"/>
        </a:p>
      </dgm:t>
    </dgm:pt>
    <dgm:pt modelId="{A58AC033-4F87-4578-8695-8FE9AF3E6EE3}">
      <dgm:prSet/>
      <dgm:spPr>
        <a:solidFill>
          <a:schemeClr val="bg1"/>
        </a:solidFill>
      </dgm:spPr>
      <dgm:t>
        <a:bodyPr/>
        <a:lstStyle/>
        <a:p>
          <a:r>
            <a:rPr lang="en-US" b="1" dirty="0" smtClean="0"/>
            <a:t>1990</a:t>
          </a:r>
          <a:endParaRPr lang="en-US" b="1" dirty="0"/>
        </a:p>
      </dgm:t>
    </dgm:pt>
    <dgm:pt modelId="{9E8455E8-89B3-4085-B8BE-0061DFE77625}" type="parTrans" cxnId="{F2C78262-4BB4-4334-9221-44FF2FC8E9A8}">
      <dgm:prSet/>
      <dgm:spPr/>
      <dgm:t>
        <a:bodyPr/>
        <a:lstStyle/>
        <a:p>
          <a:endParaRPr lang="en-US"/>
        </a:p>
      </dgm:t>
    </dgm:pt>
    <dgm:pt modelId="{CB734DC7-056F-4654-8229-2EABD2DB0192}" type="sibTrans" cxnId="{F2C78262-4BB4-4334-9221-44FF2FC8E9A8}">
      <dgm:prSet/>
      <dgm:spPr/>
      <dgm:t>
        <a:bodyPr/>
        <a:lstStyle/>
        <a:p>
          <a:endParaRPr lang="en-US"/>
        </a:p>
      </dgm:t>
    </dgm:pt>
    <dgm:pt modelId="{6272488B-385D-4863-B568-31C09776848D}">
      <dgm:prSet/>
      <dgm:spPr>
        <a:solidFill>
          <a:srgbClr val="FFFF00"/>
        </a:solidFill>
      </dgm:spPr>
      <dgm:t>
        <a:bodyPr/>
        <a:lstStyle/>
        <a:p>
          <a:r>
            <a:rPr lang="en-US" b="1" dirty="0" smtClean="0"/>
            <a:t>2000</a:t>
          </a:r>
          <a:endParaRPr lang="en-US" b="1" dirty="0"/>
        </a:p>
      </dgm:t>
    </dgm:pt>
    <dgm:pt modelId="{6F305793-2AAD-448A-A260-A7AE85F88917}" type="parTrans" cxnId="{40C2F12D-4643-41AB-9D58-D87A92C94937}">
      <dgm:prSet/>
      <dgm:spPr/>
      <dgm:t>
        <a:bodyPr/>
        <a:lstStyle/>
        <a:p>
          <a:endParaRPr lang="en-US"/>
        </a:p>
      </dgm:t>
    </dgm:pt>
    <dgm:pt modelId="{F12764A9-7ED7-4FE1-982D-AFEC42DF9E5A}" type="sibTrans" cxnId="{40C2F12D-4643-41AB-9D58-D87A92C94937}">
      <dgm:prSet/>
      <dgm:spPr/>
      <dgm:t>
        <a:bodyPr/>
        <a:lstStyle/>
        <a:p>
          <a:endParaRPr lang="en-US"/>
        </a:p>
      </dgm:t>
    </dgm:pt>
    <dgm:pt modelId="{536339C8-00B8-4AC1-8B03-0CED785100B7}" type="pres">
      <dgm:prSet presAssocID="{467EEE83-CBE8-438D-87F2-050BFD5D5FA7}" presName="Name0" presStyleCnt="0">
        <dgm:presLayoutVars>
          <dgm:dir/>
          <dgm:animLvl val="lvl"/>
          <dgm:resizeHandles val="exact"/>
        </dgm:presLayoutVars>
      </dgm:prSet>
      <dgm:spPr/>
      <dgm:t>
        <a:bodyPr/>
        <a:lstStyle/>
        <a:p>
          <a:endParaRPr lang="en-US"/>
        </a:p>
      </dgm:t>
    </dgm:pt>
    <dgm:pt modelId="{F365D2A6-5BA5-4C34-A7CA-258558EE6832}" type="pres">
      <dgm:prSet presAssocID="{0FFEF3A8-3EE2-4D3F-B0F2-181CB99BBCAA}" presName="parTxOnly" presStyleLbl="node1" presStyleIdx="0" presStyleCnt="13" custAng="5400000" custScaleY="126646" custLinFactY="-339109" custLinFactNeighborX="3881" custLinFactNeighborY="-400000">
        <dgm:presLayoutVars>
          <dgm:chMax val="0"/>
          <dgm:chPref val="0"/>
          <dgm:bulletEnabled val="1"/>
        </dgm:presLayoutVars>
      </dgm:prSet>
      <dgm:spPr/>
      <dgm:t>
        <a:bodyPr/>
        <a:lstStyle/>
        <a:p>
          <a:endParaRPr lang="en-US"/>
        </a:p>
      </dgm:t>
    </dgm:pt>
    <dgm:pt modelId="{FF5109CE-04F2-4265-A946-54A8337DC369}" type="pres">
      <dgm:prSet presAssocID="{384D8C61-2031-48D5-90E5-D035698276F8}" presName="parTxOnlySpace" presStyleCnt="0"/>
      <dgm:spPr/>
    </dgm:pt>
    <dgm:pt modelId="{C74B6854-93B6-4071-9BEF-1222682C043D}" type="pres">
      <dgm:prSet presAssocID="{BD9C71CD-4688-4DC9-8A3F-31DDCDAE732F}" presName="parTxOnly" presStyleLbl="node1" presStyleIdx="1" presStyleCnt="13" custAng="5400000" custScaleY="126646" custLinFactX="-79612" custLinFactY="-200000" custLinFactNeighborX="-100000" custLinFactNeighborY="-285788">
        <dgm:presLayoutVars>
          <dgm:chMax val="0"/>
          <dgm:chPref val="0"/>
          <dgm:bulletEnabled val="1"/>
        </dgm:presLayoutVars>
      </dgm:prSet>
      <dgm:spPr/>
      <dgm:t>
        <a:bodyPr/>
        <a:lstStyle/>
        <a:p>
          <a:endParaRPr lang="en-US"/>
        </a:p>
      </dgm:t>
    </dgm:pt>
    <dgm:pt modelId="{D95DE067-F163-4DCF-AA9F-1DF4B8E294FF}" type="pres">
      <dgm:prSet presAssocID="{358AA4F4-B537-4FED-B46F-3BD785F2385F}" presName="parTxOnlySpace" presStyleCnt="0"/>
      <dgm:spPr/>
    </dgm:pt>
    <dgm:pt modelId="{D70FA405-8EAD-4767-AC22-91FBC7982BDB}" type="pres">
      <dgm:prSet presAssocID="{521D49F7-CDC1-4831-9EA2-58B7581E6E3B}" presName="parTxOnly" presStyleLbl="node1" presStyleIdx="2" presStyleCnt="13" custAng="5400000" custScaleY="126646" custLinFactX="-159612" custLinFactY="-100000" custLinFactNeighborX="-200000" custLinFactNeighborY="-132467">
        <dgm:presLayoutVars>
          <dgm:chMax val="0"/>
          <dgm:chPref val="0"/>
          <dgm:bulletEnabled val="1"/>
        </dgm:presLayoutVars>
      </dgm:prSet>
      <dgm:spPr/>
      <dgm:t>
        <a:bodyPr/>
        <a:lstStyle/>
        <a:p>
          <a:endParaRPr lang="en-US"/>
        </a:p>
      </dgm:t>
    </dgm:pt>
    <dgm:pt modelId="{C0F3A40F-4AF3-4DF8-AB35-4B48814B2032}" type="pres">
      <dgm:prSet presAssocID="{FFD43D59-1817-47DD-83CE-18FFBED38568}" presName="parTxOnlySpace" presStyleCnt="0"/>
      <dgm:spPr/>
    </dgm:pt>
    <dgm:pt modelId="{1AF7528E-4062-4D19-954F-6E1E45F5E236}" type="pres">
      <dgm:prSet presAssocID="{D908DBC1-C181-465F-9095-6C583086FD84}" presName="parTxOnly" presStyleLbl="node1" presStyleIdx="3" presStyleCnt="13" custAng="5400000" custScaleY="126646" custLinFactX="-239606" custLinFactNeighborX="-300000" custLinFactNeighborY="20853">
        <dgm:presLayoutVars>
          <dgm:chMax val="0"/>
          <dgm:chPref val="0"/>
          <dgm:bulletEnabled val="1"/>
        </dgm:presLayoutVars>
      </dgm:prSet>
      <dgm:spPr/>
      <dgm:t>
        <a:bodyPr/>
        <a:lstStyle/>
        <a:p>
          <a:endParaRPr lang="en-US"/>
        </a:p>
      </dgm:t>
    </dgm:pt>
    <dgm:pt modelId="{AF7DD5FF-B17E-4A40-89DB-9449471B59B5}" type="pres">
      <dgm:prSet presAssocID="{99949E26-2EE4-4D7E-9377-06F403A37A61}" presName="parTxOnlySpace" presStyleCnt="0"/>
      <dgm:spPr/>
    </dgm:pt>
    <dgm:pt modelId="{CF8722A6-1E7A-4413-A6EC-63161DA21280}" type="pres">
      <dgm:prSet presAssocID="{B13BACD1-9C48-47DA-BFC6-B3F6A6DDE168}" presName="parTxOnly" presStyleLbl="node1" presStyleIdx="4" presStyleCnt="13" custAng="5400000" custScaleY="126646" custLinFactX="-319612" custLinFactY="100000" custLinFactNeighborX="-400000" custLinFactNeighborY="199506">
        <dgm:presLayoutVars>
          <dgm:chMax val="0"/>
          <dgm:chPref val="0"/>
          <dgm:bulletEnabled val="1"/>
        </dgm:presLayoutVars>
      </dgm:prSet>
      <dgm:spPr/>
      <dgm:t>
        <a:bodyPr/>
        <a:lstStyle/>
        <a:p>
          <a:endParaRPr lang="en-US"/>
        </a:p>
      </dgm:t>
    </dgm:pt>
    <dgm:pt modelId="{48923792-7EE7-4804-B35C-B060D0E71352}" type="pres">
      <dgm:prSet presAssocID="{390F610F-B180-4169-8D5D-47D91938D2FA}" presName="parTxOnlySpace" presStyleCnt="0"/>
      <dgm:spPr/>
    </dgm:pt>
    <dgm:pt modelId="{A3775D5D-4B7B-49D1-A268-C93035410619}" type="pres">
      <dgm:prSet presAssocID="{37D0F60A-539D-4999-8891-99515BCCACEC}" presName="parTxOnly" presStyleLbl="node1" presStyleIdx="5" presStyleCnt="13" custAng="5400000" custScaleY="126646" custLinFactX="-400000" custLinFactY="278159" custLinFactNeighborX="-496118" custLinFactNeighborY="300000">
        <dgm:presLayoutVars>
          <dgm:chMax val="0"/>
          <dgm:chPref val="0"/>
          <dgm:bulletEnabled val="1"/>
        </dgm:presLayoutVars>
      </dgm:prSet>
      <dgm:spPr/>
      <dgm:t>
        <a:bodyPr/>
        <a:lstStyle/>
        <a:p>
          <a:endParaRPr lang="en-US"/>
        </a:p>
      </dgm:t>
    </dgm:pt>
    <dgm:pt modelId="{1C4466AE-5E69-4FCE-B88A-A6493EBD83E9}" type="pres">
      <dgm:prSet presAssocID="{B83B72A1-245A-423B-B006-58FB33D1258E}" presName="parTxOnlySpace" presStyleCnt="0"/>
      <dgm:spPr/>
    </dgm:pt>
    <dgm:pt modelId="{B14D1092-504E-49CB-90E1-B59A83DA1301}" type="pres">
      <dgm:prSet presAssocID="{9649284B-7B99-4472-8023-DE66FE3E1EC2}" presName="parTxOnly" presStyleLbl="node1" presStyleIdx="6" presStyleCnt="13" custScaleY="126646" custLinFactX="-423751" custLinFactY="376149" custLinFactNeighborX="-500000" custLinFactNeighborY="400000">
        <dgm:presLayoutVars>
          <dgm:chMax val="0"/>
          <dgm:chPref val="0"/>
          <dgm:bulletEnabled val="1"/>
        </dgm:presLayoutVars>
      </dgm:prSet>
      <dgm:spPr/>
      <dgm:t>
        <a:bodyPr/>
        <a:lstStyle/>
        <a:p>
          <a:endParaRPr lang="en-US"/>
        </a:p>
      </dgm:t>
    </dgm:pt>
    <dgm:pt modelId="{7CFF11BC-8502-47A0-AF3B-552C1599EE56}" type="pres">
      <dgm:prSet presAssocID="{C774B2D0-D2C0-4969-88C8-504C92E6B02E}" presName="parTxOnlySpace" presStyleCnt="0"/>
      <dgm:spPr/>
    </dgm:pt>
    <dgm:pt modelId="{5BE689AB-9FBE-4DAF-8C85-E7E8BF7E4FE4}" type="pres">
      <dgm:prSet presAssocID="{28D38480-8551-4AD9-81E6-926F4A2ADD44}" presName="parTxOnly" presStyleLbl="node1" presStyleIdx="7" presStyleCnt="13" custScaleY="126646" custLinFactX="-411753" custLinFactY="376149" custLinFactNeighborX="-500000" custLinFactNeighborY="400000">
        <dgm:presLayoutVars>
          <dgm:chMax val="0"/>
          <dgm:chPref val="0"/>
          <dgm:bulletEnabled val="1"/>
        </dgm:presLayoutVars>
      </dgm:prSet>
      <dgm:spPr/>
      <dgm:t>
        <a:bodyPr/>
        <a:lstStyle/>
        <a:p>
          <a:endParaRPr lang="en-US"/>
        </a:p>
      </dgm:t>
    </dgm:pt>
    <dgm:pt modelId="{5F02F484-0A16-4E79-AD4D-BDB46EE2955D}" type="pres">
      <dgm:prSet presAssocID="{8D15749D-32EE-4FFA-BA77-94D657D51480}" presName="parTxOnlySpace" presStyleCnt="0"/>
      <dgm:spPr/>
    </dgm:pt>
    <dgm:pt modelId="{35DC2812-F06C-41BB-97CD-1C155F2E22D9}" type="pres">
      <dgm:prSet presAssocID="{692E6598-5546-424C-9BDD-6BEE08C9B9AC}" presName="parTxOnly" presStyleLbl="node1" presStyleIdx="8" presStyleCnt="13" custScaleY="126646" custLinFactX="-401753" custLinFactY="369803" custLinFactNeighborX="-500000" custLinFactNeighborY="400000">
        <dgm:presLayoutVars>
          <dgm:chMax val="0"/>
          <dgm:chPref val="0"/>
          <dgm:bulletEnabled val="1"/>
        </dgm:presLayoutVars>
      </dgm:prSet>
      <dgm:spPr/>
      <dgm:t>
        <a:bodyPr/>
        <a:lstStyle/>
        <a:p>
          <a:endParaRPr lang="en-US"/>
        </a:p>
      </dgm:t>
    </dgm:pt>
    <dgm:pt modelId="{FA054CA0-703D-4013-93F3-A6ED86AC7AC8}" type="pres">
      <dgm:prSet presAssocID="{D7A4D25C-8296-436F-9D47-468A5970FCCF}" presName="parTxOnlySpace" presStyleCnt="0"/>
      <dgm:spPr/>
    </dgm:pt>
    <dgm:pt modelId="{C4B948A5-B522-42E4-9EFF-E9FCD084AE02}" type="pres">
      <dgm:prSet presAssocID="{383E6FDA-F16D-4DC1-BA89-6214EBF62B28}" presName="parTxOnly" presStyleLbl="node1" presStyleIdx="9" presStyleCnt="13" custScaleY="126646" custLinFactX="-400000" custLinFactY="369803" custLinFactNeighborX="-404248" custLinFactNeighborY="400000">
        <dgm:presLayoutVars>
          <dgm:chMax val="0"/>
          <dgm:chPref val="0"/>
          <dgm:bulletEnabled val="1"/>
        </dgm:presLayoutVars>
      </dgm:prSet>
      <dgm:spPr/>
      <dgm:t>
        <a:bodyPr/>
        <a:lstStyle/>
        <a:p>
          <a:endParaRPr lang="en-US"/>
        </a:p>
      </dgm:t>
    </dgm:pt>
    <dgm:pt modelId="{E345C77E-D1B1-45BC-9661-D56DA1ED55ED}" type="pres">
      <dgm:prSet presAssocID="{E2F4EB33-F0AA-4290-89EE-2C5063D521F1}" presName="parTxOnlySpace" presStyleCnt="0"/>
      <dgm:spPr/>
    </dgm:pt>
    <dgm:pt modelId="{BDD13D82-62BB-4A1D-B1DD-C9344D095749}" type="pres">
      <dgm:prSet presAssocID="{36ACC8A3-79EA-4B68-9EC6-6F79DA82A815}" presName="parTxOnly" presStyleLbl="node1" presStyleIdx="10" presStyleCnt="13" custScaleY="126646" custLinFactX="-389096" custLinFactY="369817" custLinFactNeighborX="-400000" custLinFactNeighborY="400000">
        <dgm:presLayoutVars>
          <dgm:chMax val="0"/>
          <dgm:chPref val="0"/>
          <dgm:bulletEnabled val="1"/>
        </dgm:presLayoutVars>
      </dgm:prSet>
      <dgm:spPr/>
      <dgm:t>
        <a:bodyPr/>
        <a:lstStyle/>
        <a:p>
          <a:endParaRPr lang="en-US"/>
        </a:p>
      </dgm:t>
    </dgm:pt>
    <dgm:pt modelId="{F0903D73-7DC4-4BB3-894C-8D2CDDEFB4F3}" type="pres">
      <dgm:prSet presAssocID="{1E716F74-15EB-4DB5-9778-8C47F22450CD}" presName="parTxOnlySpace" presStyleCnt="0"/>
      <dgm:spPr/>
    </dgm:pt>
    <dgm:pt modelId="{DA4D1201-60D3-4CAF-ACD0-9585456CC048}" type="pres">
      <dgm:prSet presAssocID="{A58AC033-4F87-4578-8695-8FE9AF3E6EE3}" presName="parTxOnly" presStyleLbl="node1" presStyleIdx="11" presStyleCnt="13" custScaleY="126646" custLinFactX="-376440" custLinFactY="369803" custLinFactNeighborX="-400000" custLinFactNeighborY="400000">
        <dgm:presLayoutVars>
          <dgm:chMax val="0"/>
          <dgm:chPref val="0"/>
          <dgm:bulletEnabled val="1"/>
        </dgm:presLayoutVars>
      </dgm:prSet>
      <dgm:spPr/>
      <dgm:t>
        <a:bodyPr/>
        <a:lstStyle/>
        <a:p>
          <a:endParaRPr lang="en-US"/>
        </a:p>
      </dgm:t>
    </dgm:pt>
    <dgm:pt modelId="{E252BFBE-F762-48F1-A05B-B4EB48869540}" type="pres">
      <dgm:prSet presAssocID="{CB734DC7-056F-4654-8229-2EABD2DB0192}" presName="parTxOnlySpace" presStyleCnt="0"/>
      <dgm:spPr/>
    </dgm:pt>
    <dgm:pt modelId="{82C26527-ADF8-4D43-A4C4-0BA78204CB7D}" type="pres">
      <dgm:prSet presAssocID="{6272488B-385D-4863-B568-31C09776848D}" presName="parTxOnly" presStyleLbl="node1" presStyleIdx="12" presStyleCnt="13" custScaleY="126646" custLinFactX="-356307" custLinFactY="369803" custLinFactNeighborX="-400000" custLinFactNeighborY="400000">
        <dgm:presLayoutVars>
          <dgm:chMax val="0"/>
          <dgm:chPref val="0"/>
          <dgm:bulletEnabled val="1"/>
        </dgm:presLayoutVars>
      </dgm:prSet>
      <dgm:spPr/>
      <dgm:t>
        <a:bodyPr/>
        <a:lstStyle/>
        <a:p>
          <a:endParaRPr lang="en-US"/>
        </a:p>
      </dgm:t>
    </dgm:pt>
  </dgm:ptLst>
  <dgm:cxnLst>
    <dgm:cxn modelId="{3519C750-5C02-4BE2-8AF9-E99CA1CDAD71}" srcId="{467EEE83-CBE8-438D-87F2-050BFD5D5FA7}" destId="{37D0F60A-539D-4999-8891-99515BCCACEC}" srcOrd="5" destOrd="0" parTransId="{0BD5238C-9E49-41B8-8496-C405B44EFDF1}" sibTransId="{B83B72A1-245A-423B-B006-58FB33D1258E}"/>
    <dgm:cxn modelId="{1788CEC0-E535-4D25-BCF5-0430B88487BF}" type="presOf" srcId="{383E6FDA-F16D-4DC1-BA89-6214EBF62B28}" destId="{C4B948A5-B522-42E4-9EFF-E9FCD084AE02}" srcOrd="0" destOrd="0" presId="urn:microsoft.com/office/officeart/2005/8/layout/chevron1"/>
    <dgm:cxn modelId="{40C2F12D-4643-41AB-9D58-D87A92C94937}" srcId="{467EEE83-CBE8-438D-87F2-050BFD5D5FA7}" destId="{6272488B-385D-4863-B568-31C09776848D}" srcOrd="12" destOrd="0" parTransId="{6F305793-2AAD-448A-A260-A7AE85F88917}" sibTransId="{F12764A9-7ED7-4FE1-982D-AFEC42DF9E5A}"/>
    <dgm:cxn modelId="{DEF31889-C255-40EF-9519-804F8CF52309}" srcId="{467EEE83-CBE8-438D-87F2-050BFD5D5FA7}" destId="{B13BACD1-9C48-47DA-BFC6-B3F6A6DDE168}" srcOrd="4" destOrd="0" parTransId="{D2066493-CBA8-43E9-AABE-62C3F796F847}" sibTransId="{390F610F-B180-4169-8D5D-47D91938D2FA}"/>
    <dgm:cxn modelId="{61D44CD0-E23C-43D3-B800-E69F4C6E00B5}" type="presOf" srcId="{521D49F7-CDC1-4831-9EA2-58B7581E6E3B}" destId="{D70FA405-8EAD-4767-AC22-91FBC7982BDB}" srcOrd="0" destOrd="0" presId="urn:microsoft.com/office/officeart/2005/8/layout/chevron1"/>
    <dgm:cxn modelId="{37D03065-A2C0-4A75-A61F-A64DCA0E9C69}" type="presOf" srcId="{9649284B-7B99-4472-8023-DE66FE3E1EC2}" destId="{B14D1092-504E-49CB-90E1-B59A83DA1301}" srcOrd="0" destOrd="0" presId="urn:microsoft.com/office/officeart/2005/8/layout/chevron1"/>
    <dgm:cxn modelId="{F2C78262-4BB4-4334-9221-44FF2FC8E9A8}" srcId="{467EEE83-CBE8-438D-87F2-050BFD5D5FA7}" destId="{A58AC033-4F87-4578-8695-8FE9AF3E6EE3}" srcOrd="11" destOrd="0" parTransId="{9E8455E8-89B3-4085-B8BE-0061DFE77625}" sibTransId="{CB734DC7-056F-4654-8229-2EABD2DB0192}"/>
    <dgm:cxn modelId="{A0175A92-3874-4BFC-950A-FA16C0D1A0D9}" srcId="{467EEE83-CBE8-438D-87F2-050BFD5D5FA7}" destId="{D908DBC1-C181-465F-9095-6C583086FD84}" srcOrd="3" destOrd="0" parTransId="{6F6084A1-1E59-4A28-BAF7-2E91B54C5193}" sibTransId="{99949E26-2EE4-4D7E-9377-06F403A37A61}"/>
    <dgm:cxn modelId="{AA4D27FB-B486-4CAC-A3D0-C2D9619A0E01}" type="presOf" srcId="{BD9C71CD-4688-4DC9-8A3F-31DDCDAE732F}" destId="{C74B6854-93B6-4071-9BEF-1222682C043D}" srcOrd="0" destOrd="0" presId="urn:microsoft.com/office/officeart/2005/8/layout/chevron1"/>
    <dgm:cxn modelId="{560C5AD9-E222-40D7-BAF9-04414F277032}" type="presOf" srcId="{B13BACD1-9C48-47DA-BFC6-B3F6A6DDE168}" destId="{CF8722A6-1E7A-4413-A6EC-63161DA21280}" srcOrd="0" destOrd="0" presId="urn:microsoft.com/office/officeart/2005/8/layout/chevron1"/>
    <dgm:cxn modelId="{F73D1AA3-9F95-4EDE-AD54-EDB7131A00E4}" srcId="{467EEE83-CBE8-438D-87F2-050BFD5D5FA7}" destId="{521D49F7-CDC1-4831-9EA2-58B7581E6E3B}" srcOrd="2" destOrd="0" parTransId="{BAA2A5F6-9B89-4AC6-A3ED-859FCDA26ED6}" sibTransId="{FFD43D59-1817-47DD-83CE-18FFBED38568}"/>
    <dgm:cxn modelId="{FD92049D-422F-4ABA-A241-6577BBF0C757}" type="presOf" srcId="{467EEE83-CBE8-438D-87F2-050BFD5D5FA7}" destId="{536339C8-00B8-4AC1-8B03-0CED785100B7}" srcOrd="0" destOrd="0" presId="urn:microsoft.com/office/officeart/2005/8/layout/chevron1"/>
    <dgm:cxn modelId="{9DDF248F-AA6E-4F14-8A7E-C7AD2E9FA99B}" type="presOf" srcId="{36ACC8A3-79EA-4B68-9EC6-6F79DA82A815}" destId="{BDD13D82-62BB-4A1D-B1DD-C9344D095749}" srcOrd="0" destOrd="0" presId="urn:microsoft.com/office/officeart/2005/8/layout/chevron1"/>
    <dgm:cxn modelId="{3E56E0B5-0DF1-44C2-A027-AE11F3CB7D4D}" srcId="{467EEE83-CBE8-438D-87F2-050BFD5D5FA7}" destId="{BD9C71CD-4688-4DC9-8A3F-31DDCDAE732F}" srcOrd="1" destOrd="0" parTransId="{7BB26C19-BC98-4F39-BCCD-F85BCE6ED75D}" sibTransId="{358AA4F4-B537-4FED-B46F-3BD785F2385F}"/>
    <dgm:cxn modelId="{32AF5E18-111C-4FA7-BB42-8B70E2E850C0}" type="presOf" srcId="{D908DBC1-C181-465F-9095-6C583086FD84}" destId="{1AF7528E-4062-4D19-954F-6E1E45F5E236}" srcOrd="0" destOrd="0" presId="urn:microsoft.com/office/officeart/2005/8/layout/chevron1"/>
    <dgm:cxn modelId="{65A55EDD-6C55-48BD-87A0-A1311E597B24}" type="presOf" srcId="{28D38480-8551-4AD9-81E6-926F4A2ADD44}" destId="{5BE689AB-9FBE-4DAF-8C85-E7E8BF7E4FE4}" srcOrd="0" destOrd="0" presId="urn:microsoft.com/office/officeart/2005/8/layout/chevron1"/>
    <dgm:cxn modelId="{8EF0AAF5-4E51-45CB-B077-BED902C345D6}" srcId="{467EEE83-CBE8-438D-87F2-050BFD5D5FA7}" destId="{0FFEF3A8-3EE2-4D3F-B0F2-181CB99BBCAA}" srcOrd="0" destOrd="0" parTransId="{1802CAB5-88DC-4C3F-96A5-7C461B6153A3}" sibTransId="{384D8C61-2031-48D5-90E5-D035698276F8}"/>
    <dgm:cxn modelId="{018C3151-D72E-49A1-91B7-99A1B63311F8}" type="presOf" srcId="{37D0F60A-539D-4999-8891-99515BCCACEC}" destId="{A3775D5D-4B7B-49D1-A268-C93035410619}" srcOrd="0" destOrd="0" presId="urn:microsoft.com/office/officeart/2005/8/layout/chevron1"/>
    <dgm:cxn modelId="{B9A35F02-4B7B-4646-8B41-9FCE00FC07AA}" srcId="{467EEE83-CBE8-438D-87F2-050BFD5D5FA7}" destId="{28D38480-8551-4AD9-81E6-926F4A2ADD44}" srcOrd="7" destOrd="0" parTransId="{C0B789AA-713E-4534-9670-F600D15FFF2A}" sibTransId="{8D15749D-32EE-4FFA-BA77-94D657D51480}"/>
    <dgm:cxn modelId="{2C0CBDC1-0F3E-4ECD-BE98-30A056B8A80A}" srcId="{467EEE83-CBE8-438D-87F2-050BFD5D5FA7}" destId="{383E6FDA-F16D-4DC1-BA89-6214EBF62B28}" srcOrd="9" destOrd="0" parTransId="{A485BF7A-EE09-4E55-A14C-414275DC6F5E}" sibTransId="{E2F4EB33-F0AA-4290-89EE-2C5063D521F1}"/>
    <dgm:cxn modelId="{326F9BA7-07DE-4771-B287-16D4ECDEAB78}" type="presOf" srcId="{0FFEF3A8-3EE2-4D3F-B0F2-181CB99BBCAA}" destId="{F365D2A6-5BA5-4C34-A7CA-258558EE6832}" srcOrd="0" destOrd="0" presId="urn:microsoft.com/office/officeart/2005/8/layout/chevron1"/>
    <dgm:cxn modelId="{DC372E40-15AA-4F82-A7BA-A9FD403044FF}" srcId="{467EEE83-CBE8-438D-87F2-050BFD5D5FA7}" destId="{9649284B-7B99-4472-8023-DE66FE3E1EC2}" srcOrd="6" destOrd="0" parTransId="{5A630BEF-8999-46EB-AF44-03C66BC9D05F}" sibTransId="{C774B2D0-D2C0-4969-88C8-504C92E6B02E}"/>
    <dgm:cxn modelId="{7C5106B2-3EB1-4C4C-8F48-82083452AFC1}" srcId="{467EEE83-CBE8-438D-87F2-050BFD5D5FA7}" destId="{36ACC8A3-79EA-4B68-9EC6-6F79DA82A815}" srcOrd="10" destOrd="0" parTransId="{F451A5E3-91B3-49FD-9B14-5727AF76E6E3}" sibTransId="{1E716F74-15EB-4DB5-9778-8C47F22450CD}"/>
    <dgm:cxn modelId="{B34446A9-2A53-4C4C-BAA1-7BFC67A5C514}" type="presOf" srcId="{692E6598-5546-424C-9BDD-6BEE08C9B9AC}" destId="{35DC2812-F06C-41BB-97CD-1C155F2E22D9}" srcOrd="0" destOrd="0" presId="urn:microsoft.com/office/officeart/2005/8/layout/chevron1"/>
    <dgm:cxn modelId="{4B3AED2F-E981-4973-854F-7F2843B5D277}" type="presOf" srcId="{A58AC033-4F87-4578-8695-8FE9AF3E6EE3}" destId="{DA4D1201-60D3-4CAF-ACD0-9585456CC048}" srcOrd="0" destOrd="0" presId="urn:microsoft.com/office/officeart/2005/8/layout/chevron1"/>
    <dgm:cxn modelId="{251B5319-006C-40C2-9DFA-9F6DFFE005D3}" type="presOf" srcId="{6272488B-385D-4863-B568-31C09776848D}" destId="{82C26527-ADF8-4D43-A4C4-0BA78204CB7D}" srcOrd="0" destOrd="0" presId="urn:microsoft.com/office/officeart/2005/8/layout/chevron1"/>
    <dgm:cxn modelId="{AB6F56B3-5B31-4C09-BE0A-E4FA25F73A23}" srcId="{467EEE83-CBE8-438D-87F2-050BFD5D5FA7}" destId="{692E6598-5546-424C-9BDD-6BEE08C9B9AC}" srcOrd="8" destOrd="0" parTransId="{F7237244-B886-41C9-850C-CCE588AA61FA}" sibTransId="{D7A4D25C-8296-436F-9D47-468A5970FCCF}"/>
    <dgm:cxn modelId="{D5E37106-5FB4-4FD8-AC0C-A4AE1D5175E1}" type="presParOf" srcId="{536339C8-00B8-4AC1-8B03-0CED785100B7}" destId="{F365D2A6-5BA5-4C34-A7CA-258558EE6832}" srcOrd="0" destOrd="0" presId="urn:microsoft.com/office/officeart/2005/8/layout/chevron1"/>
    <dgm:cxn modelId="{D3DD52C9-12F8-4751-81C6-1ED1830A6759}" type="presParOf" srcId="{536339C8-00B8-4AC1-8B03-0CED785100B7}" destId="{FF5109CE-04F2-4265-A946-54A8337DC369}" srcOrd="1" destOrd="0" presId="urn:microsoft.com/office/officeart/2005/8/layout/chevron1"/>
    <dgm:cxn modelId="{4A9A3D24-AE65-4CC5-9CA4-6BC7E10105E5}" type="presParOf" srcId="{536339C8-00B8-4AC1-8B03-0CED785100B7}" destId="{C74B6854-93B6-4071-9BEF-1222682C043D}" srcOrd="2" destOrd="0" presId="urn:microsoft.com/office/officeart/2005/8/layout/chevron1"/>
    <dgm:cxn modelId="{2C744D8C-B65B-443A-BC38-C3292D5A6E5B}" type="presParOf" srcId="{536339C8-00B8-4AC1-8B03-0CED785100B7}" destId="{D95DE067-F163-4DCF-AA9F-1DF4B8E294FF}" srcOrd="3" destOrd="0" presId="urn:microsoft.com/office/officeart/2005/8/layout/chevron1"/>
    <dgm:cxn modelId="{84F06031-CD76-4778-B424-41C31E92FF76}" type="presParOf" srcId="{536339C8-00B8-4AC1-8B03-0CED785100B7}" destId="{D70FA405-8EAD-4767-AC22-91FBC7982BDB}" srcOrd="4" destOrd="0" presId="urn:microsoft.com/office/officeart/2005/8/layout/chevron1"/>
    <dgm:cxn modelId="{9F74FBB1-C206-4BD9-931C-5750B8EC037F}" type="presParOf" srcId="{536339C8-00B8-4AC1-8B03-0CED785100B7}" destId="{C0F3A40F-4AF3-4DF8-AB35-4B48814B2032}" srcOrd="5" destOrd="0" presId="urn:microsoft.com/office/officeart/2005/8/layout/chevron1"/>
    <dgm:cxn modelId="{6E224965-1326-4CE1-8E99-3165718A2E2F}" type="presParOf" srcId="{536339C8-00B8-4AC1-8B03-0CED785100B7}" destId="{1AF7528E-4062-4D19-954F-6E1E45F5E236}" srcOrd="6" destOrd="0" presId="urn:microsoft.com/office/officeart/2005/8/layout/chevron1"/>
    <dgm:cxn modelId="{E5D2D0D3-6F20-40DB-BA4B-BD2AA0077005}" type="presParOf" srcId="{536339C8-00B8-4AC1-8B03-0CED785100B7}" destId="{AF7DD5FF-B17E-4A40-89DB-9449471B59B5}" srcOrd="7" destOrd="0" presId="urn:microsoft.com/office/officeart/2005/8/layout/chevron1"/>
    <dgm:cxn modelId="{FD54423B-BBE0-41E2-A858-DC1F0CBAFFEB}" type="presParOf" srcId="{536339C8-00B8-4AC1-8B03-0CED785100B7}" destId="{CF8722A6-1E7A-4413-A6EC-63161DA21280}" srcOrd="8" destOrd="0" presId="urn:microsoft.com/office/officeart/2005/8/layout/chevron1"/>
    <dgm:cxn modelId="{942E7C79-1D1F-4CE5-B5C0-CCEAB6E55D16}" type="presParOf" srcId="{536339C8-00B8-4AC1-8B03-0CED785100B7}" destId="{48923792-7EE7-4804-B35C-B060D0E71352}" srcOrd="9" destOrd="0" presId="urn:microsoft.com/office/officeart/2005/8/layout/chevron1"/>
    <dgm:cxn modelId="{A0567D24-6578-464E-AED1-AD7E352AE247}" type="presParOf" srcId="{536339C8-00B8-4AC1-8B03-0CED785100B7}" destId="{A3775D5D-4B7B-49D1-A268-C93035410619}" srcOrd="10" destOrd="0" presId="urn:microsoft.com/office/officeart/2005/8/layout/chevron1"/>
    <dgm:cxn modelId="{CC421A32-4196-4DD3-97A3-C96915D90401}" type="presParOf" srcId="{536339C8-00B8-4AC1-8B03-0CED785100B7}" destId="{1C4466AE-5E69-4FCE-B88A-A6493EBD83E9}" srcOrd="11" destOrd="0" presId="urn:microsoft.com/office/officeart/2005/8/layout/chevron1"/>
    <dgm:cxn modelId="{761D12B5-9CD6-422D-870F-BAD59D0051F0}" type="presParOf" srcId="{536339C8-00B8-4AC1-8B03-0CED785100B7}" destId="{B14D1092-504E-49CB-90E1-B59A83DA1301}" srcOrd="12" destOrd="0" presId="urn:microsoft.com/office/officeart/2005/8/layout/chevron1"/>
    <dgm:cxn modelId="{E6A71D36-08AE-4C28-A90B-81F4534B5AB6}" type="presParOf" srcId="{536339C8-00B8-4AC1-8B03-0CED785100B7}" destId="{7CFF11BC-8502-47A0-AF3B-552C1599EE56}" srcOrd="13" destOrd="0" presId="urn:microsoft.com/office/officeart/2005/8/layout/chevron1"/>
    <dgm:cxn modelId="{FB4FCB2D-1C1B-4179-B681-BAABDDBB3B6C}" type="presParOf" srcId="{536339C8-00B8-4AC1-8B03-0CED785100B7}" destId="{5BE689AB-9FBE-4DAF-8C85-E7E8BF7E4FE4}" srcOrd="14" destOrd="0" presId="urn:microsoft.com/office/officeart/2005/8/layout/chevron1"/>
    <dgm:cxn modelId="{EFB3086D-4151-4CE4-A328-B1FE6FD9ED1B}" type="presParOf" srcId="{536339C8-00B8-4AC1-8B03-0CED785100B7}" destId="{5F02F484-0A16-4E79-AD4D-BDB46EE2955D}" srcOrd="15" destOrd="0" presId="urn:microsoft.com/office/officeart/2005/8/layout/chevron1"/>
    <dgm:cxn modelId="{6F73CC62-E5F5-4792-8C87-35E6982BF60B}" type="presParOf" srcId="{536339C8-00B8-4AC1-8B03-0CED785100B7}" destId="{35DC2812-F06C-41BB-97CD-1C155F2E22D9}" srcOrd="16" destOrd="0" presId="urn:microsoft.com/office/officeart/2005/8/layout/chevron1"/>
    <dgm:cxn modelId="{9337E8FB-DDA6-442B-8DB0-85D2ADDAA4F6}" type="presParOf" srcId="{536339C8-00B8-4AC1-8B03-0CED785100B7}" destId="{FA054CA0-703D-4013-93F3-A6ED86AC7AC8}" srcOrd="17" destOrd="0" presId="urn:microsoft.com/office/officeart/2005/8/layout/chevron1"/>
    <dgm:cxn modelId="{F354DCCD-C63E-4B34-9AD9-F57B3F551B36}" type="presParOf" srcId="{536339C8-00B8-4AC1-8B03-0CED785100B7}" destId="{C4B948A5-B522-42E4-9EFF-E9FCD084AE02}" srcOrd="18" destOrd="0" presId="urn:microsoft.com/office/officeart/2005/8/layout/chevron1"/>
    <dgm:cxn modelId="{4BE693FB-3EB7-4910-B98F-256B9A6C0809}" type="presParOf" srcId="{536339C8-00B8-4AC1-8B03-0CED785100B7}" destId="{E345C77E-D1B1-45BC-9661-D56DA1ED55ED}" srcOrd="19" destOrd="0" presId="urn:microsoft.com/office/officeart/2005/8/layout/chevron1"/>
    <dgm:cxn modelId="{1D374EFE-183F-4199-B0FA-B65EE34FAE9B}" type="presParOf" srcId="{536339C8-00B8-4AC1-8B03-0CED785100B7}" destId="{BDD13D82-62BB-4A1D-B1DD-C9344D095749}" srcOrd="20" destOrd="0" presId="urn:microsoft.com/office/officeart/2005/8/layout/chevron1"/>
    <dgm:cxn modelId="{B9A481FB-26C7-4038-9A63-29723535917D}" type="presParOf" srcId="{536339C8-00B8-4AC1-8B03-0CED785100B7}" destId="{F0903D73-7DC4-4BB3-894C-8D2CDDEFB4F3}" srcOrd="21" destOrd="0" presId="urn:microsoft.com/office/officeart/2005/8/layout/chevron1"/>
    <dgm:cxn modelId="{EFFE1E07-ED3B-437E-BA4B-92749E9543CA}" type="presParOf" srcId="{536339C8-00B8-4AC1-8B03-0CED785100B7}" destId="{DA4D1201-60D3-4CAF-ACD0-9585456CC048}" srcOrd="22" destOrd="0" presId="urn:microsoft.com/office/officeart/2005/8/layout/chevron1"/>
    <dgm:cxn modelId="{13721AFD-291B-49BE-94D6-2DCE471A2B07}" type="presParOf" srcId="{536339C8-00B8-4AC1-8B03-0CED785100B7}" destId="{E252BFBE-F762-48F1-A05B-B4EB48869540}" srcOrd="23" destOrd="0" presId="urn:microsoft.com/office/officeart/2005/8/layout/chevron1"/>
    <dgm:cxn modelId="{DADEBCEF-2FFF-486C-85AA-A60E693DB458}" type="presParOf" srcId="{536339C8-00B8-4AC1-8B03-0CED785100B7}" destId="{82C26527-ADF8-4D43-A4C4-0BA78204CB7D}" srcOrd="2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67EEE83-CBE8-438D-87F2-050BFD5D5FA7}" type="doc">
      <dgm:prSet loTypeId="urn:microsoft.com/office/officeart/2005/8/layout/chevron1" loCatId="process" qsTypeId="urn:microsoft.com/office/officeart/2005/8/quickstyle/3d3" qsCatId="3D" csTypeId="urn:microsoft.com/office/officeart/2005/8/colors/accent0_2" csCatId="mainScheme" phldr="1"/>
      <dgm:spPr/>
      <dgm:t>
        <a:bodyPr/>
        <a:lstStyle/>
        <a:p>
          <a:endParaRPr lang="en-US"/>
        </a:p>
      </dgm:t>
    </dgm:pt>
    <dgm:pt modelId="{0FFEF3A8-3EE2-4D3F-B0F2-181CB99BBCAA}">
      <dgm:prSet phldrT="[Text]"/>
      <dgm:spPr>
        <a:solidFill>
          <a:srgbClr val="FFFF00"/>
        </a:solidFill>
      </dgm:spPr>
      <dgm:t>
        <a:bodyPr/>
        <a:lstStyle/>
        <a:p>
          <a:r>
            <a:rPr lang="en-US" b="1" dirty="0" smtClean="0"/>
            <a:t>1880</a:t>
          </a:r>
          <a:endParaRPr lang="en-US" b="1" dirty="0"/>
        </a:p>
      </dgm:t>
    </dgm:pt>
    <dgm:pt modelId="{1802CAB5-88DC-4C3F-96A5-7C461B6153A3}" type="parTrans" cxnId="{8EF0AAF5-4E51-45CB-B077-BED902C345D6}">
      <dgm:prSet/>
      <dgm:spPr/>
      <dgm:t>
        <a:bodyPr/>
        <a:lstStyle/>
        <a:p>
          <a:endParaRPr lang="en-US"/>
        </a:p>
      </dgm:t>
    </dgm:pt>
    <dgm:pt modelId="{384D8C61-2031-48D5-90E5-D035698276F8}" type="sibTrans" cxnId="{8EF0AAF5-4E51-45CB-B077-BED902C345D6}">
      <dgm:prSet/>
      <dgm:spPr/>
      <dgm:t>
        <a:bodyPr/>
        <a:lstStyle/>
        <a:p>
          <a:endParaRPr lang="en-US"/>
        </a:p>
      </dgm:t>
    </dgm:pt>
    <dgm:pt modelId="{BD9C71CD-4688-4DC9-8A3F-31DDCDAE732F}">
      <dgm:prSet phldrT="[Text]"/>
      <dgm:spPr>
        <a:solidFill>
          <a:srgbClr val="FFFF00"/>
        </a:solidFill>
      </dgm:spPr>
      <dgm:t>
        <a:bodyPr/>
        <a:lstStyle/>
        <a:p>
          <a:r>
            <a:rPr lang="en-US" b="1" dirty="0" smtClean="0"/>
            <a:t>1890</a:t>
          </a:r>
          <a:endParaRPr lang="en-US" b="1" dirty="0"/>
        </a:p>
      </dgm:t>
    </dgm:pt>
    <dgm:pt modelId="{7BB26C19-BC98-4F39-BCCD-F85BCE6ED75D}" type="parTrans" cxnId="{3E56E0B5-0DF1-44C2-A027-AE11F3CB7D4D}">
      <dgm:prSet/>
      <dgm:spPr/>
      <dgm:t>
        <a:bodyPr/>
        <a:lstStyle/>
        <a:p>
          <a:endParaRPr lang="en-US"/>
        </a:p>
      </dgm:t>
    </dgm:pt>
    <dgm:pt modelId="{358AA4F4-B537-4FED-B46F-3BD785F2385F}" type="sibTrans" cxnId="{3E56E0B5-0DF1-44C2-A027-AE11F3CB7D4D}">
      <dgm:prSet/>
      <dgm:spPr/>
      <dgm:t>
        <a:bodyPr/>
        <a:lstStyle/>
        <a:p>
          <a:endParaRPr lang="en-US"/>
        </a:p>
      </dgm:t>
    </dgm:pt>
    <dgm:pt modelId="{692E6598-5546-424C-9BDD-6BEE08C9B9AC}">
      <dgm:prSet phldrT="[Text]"/>
      <dgm:spPr/>
      <dgm:t>
        <a:bodyPr/>
        <a:lstStyle/>
        <a:p>
          <a:r>
            <a:rPr lang="en-US" b="1" dirty="0" smtClean="0"/>
            <a:t>1960</a:t>
          </a:r>
          <a:endParaRPr lang="en-US" b="1" dirty="0"/>
        </a:p>
      </dgm:t>
    </dgm:pt>
    <dgm:pt modelId="{F7237244-B886-41C9-850C-CCE588AA61FA}" type="parTrans" cxnId="{AB6F56B3-5B31-4C09-BE0A-E4FA25F73A23}">
      <dgm:prSet/>
      <dgm:spPr/>
      <dgm:t>
        <a:bodyPr/>
        <a:lstStyle/>
        <a:p>
          <a:endParaRPr lang="en-US"/>
        </a:p>
      </dgm:t>
    </dgm:pt>
    <dgm:pt modelId="{D7A4D25C-8296-436F-9D47-468A5970FCCF}" type="sibTrans" cxnId="{AB6F56B3-5B31-4C09-BE0A-E4FA25F73A23}">
      <dgm:prSet/>
      <dgm:spPr/>
      <dgm:t>
        <a:bodyPr/>
        <a:lstStyle/>
        <a:p>
          <a:endParaRPr lang="en-US"/>
        </a:p>
      </dgm:t>
    </dgm:pt>
    <dgm:pt modelId="{521D49F7-CDC1-4831-9EA2-58B7581E6E3B}">
      <dgm:prSet/>
      <dgm:spPr>
        <a:solidFill>
          <a:srgbClr val="FFFF00"/>
        </a:solidFill>
      </dgm:spPr>
      <dgm:t>
        <a:bodyPr/>
        <a:lstStyle/>
        <a:p>
          <a:r>
            <a:rPr lang="en-US" b="1" dirty="0" smtClean="0"/>
            <a:t>1900</a:t>
          </a:r>
          <a:endParaRPr lang="en-US" b="1" dirty="0"/>
        </a:p>
      </dgm:t>
    </dgm:pt>
    <dgm:pt modelId="{BAA2A5F6-9B89-4AC6-A3ED-859FCDA26ED6}" type="parTrans" cxnId="{F73D1AA3-9F95-4EDE-AD54-EDB7131A00E4}">
      <dgm:prSet/>
      <dgm:spPr/>
      <dgm:t>
        <a:bodyPr/>
        <a:lstStyle/>
        <a:p>
          <a:endParaRPr lang="en-US"/>
        </a:p>
      </dgm:t>
    </dgm:pt>
    <dgm:pt modelId="{FFD43D59-1817-47DD-83CE-18FFBED38568}" type="sibTrans" cxnId="{F73D1AA3-9F95-4EDE-AD54-EDB7131A00E4}">
      <dgm:prSet/>
      <dgm:spPr/>
      <dgm:t>
        <a:bodyPr/>
        <a:lstStyle/>
        <a:p>
          <a:endParaRPr lang="en-US"/>
        </a:p>
      </dgm:t>
    </dgm:pt>
    <dgm:pt modelId="{D908DBC1-C181-465F-9095-6C583086FD84}">
      <dgm:prSet/>
      <dgm:spPr>
        <a:solidFill>
          <a:srgbClr val="FFFF00"/>
        </a:solidFill>
      </dgm:spPr>
      <dgm:t>
        <a:bodyPr/>
        <a:lstStyle/>
        <a:p>
          <a:r>
            <a:rPr lang="en-US" b="1" dirty="0" smtClean="0"/>
            <a:t>1910</a:t>
          </a:r>
          <a:endParaRPr lang="en-US" b="1" dirty="0"/>
        </a:p>
      </dgm:t>
    </dgm:pt>
    <dgm:pt modelId="{6F6084A1-1E59-4A28-BAF7-2E91B54C5193}" type="parTrans" cxnId="{A0175A92-3874-4BFC-950A-FA16C0D1A0D9}">
      <dgm:prSet/>
      <dgm:spPr/>
      <dgm:t>
        <a:bodyPr/>
        <a:lstStyle/>
        <a:p>
          <a:endParaRPr lang="en-US"/>
        </a:p>
      </dgm:t>
    </dgm:pt>
    <dgm:pt modelId="{99949E26-2EE4-4D7E-9377-06F403A37A61}" type="sibTrans" cxnId="{A0175A92-3874-4BFC-950A-FA16C0D1A0D9}">
      <dgm:prSet/>
      <dgm:spPr/>
      <dgm:t>
        <a:bodyPr/>
        <a:lstStyle/>
        <a:p>
          <a:endParaRPr lang="en-US"/>
        </a:p>
      </dgm:t>
    </dgm:pt>
    <dgm:pt modelId="{B13BACD1-9C48-47DA-BFC6-B3F6A6DDE168}">
      <dgm:prSet/>
      <dgm:spPr/>
      <dgm:t>
        <a:bodyPr/>
        <a:lstStyle/>
        <a:p>
          <a:r>
            <a:rPr lang="en-US" b="1" dirty="0" smtClean="0"/>
            <a:t>1920</a:t>
          </a:r>
          <a:endParaRPr lang="en-US" b="1" dirty="0"/>
        </a:p>
      </dgm:t>
    </dgm:pt>
    <dgm:pt modelId="{D2066493-CBA8-43E9-AABE-62C3F796F847}" type="parTrans" cxnId="{DEF31889-C255-40EF-9519-804F8CF52309}">
      <dgm:prSet/>
      <dgm:spPr/>
      <dgm:t>
        <a:bodyPr/>
        <a:lstStyle/>
        <a:p>
          <a:endParaRPr lang="en-US"/>
        </a:p>
      </dgm:t>
    </dgm:pt>
    <dgm:pt modelId="{390F610F-B180-4169-8D5D-47D91938D2FA}" type="sibTrans" cxnId="{DEF31889-C255-40EF-9519-804F8CF52309}">
      <dgm:prSet/>
      <dgm:spPr/>
      <dgm:t>
        <a:bodyPr/>
        <a:lstStyle/>
        <a:p>
          <a:endParaRPr lang="en-US"/>
        </a:p>
      </dgm:t>
    </dgm:pt>
    <dgm:pt modelId="{37D0F60A-539D-4999-8891-99515BCCACEC}">
      <dgm:prSet/>
      <dgm:spPr/>
      <dgm:t>
        <a:bodyPr/>
        <a:lstStyle/>
        <a:p>
          <a:r>
            <a:rPr lang="en-US" b="1" dirty="0" smtClean="0"/>
            <a:t>1930</a:t>
          </a:r>
          <a:endParaRPr lang="en-US" b="1" dirty="0"/>
        </a:p>
      </dgm:t>
    </dgm:pt>
    <dgm:pt modelId="{0BD5238C-9E49-41B8-8496-C405B44EFDF1}" type="parTrans" cxnId="{3519C750-5C02-4BE2-8AF9-E99CA1CDAD71}">
      <dgm:prSet/>
      <dgm:spPr/>
      <dgm:t>
        <a:bodyPr/>
        <a:lstStyle/>
        <a:p>
          <a:endParaRPr lang="en-US"/>
        </a:p>
      </dgm:t>
    </dgm:pt>
    <dgm:pt modelId="{B83B72A1-245A-423B-B006-58FB33D1258E}" type="sibTrans" cxnId="{3519C750-5C02-4BE2-8AF9-E99CA1CDAD71}">
      <dgm:prSet/>
      <dgm:spPr/>
      <dgm:t>
        <a:bodyPr/>
        <a:lstStyle/>
        <a:p>
          <a:endParaRPr lang="en-US"/>
        </a:p>
      </dgm:t>
    </dgm:pt>
    <dgm:pt modelId="{9649284B-7B99-4472-8023-DE66FE3E1EC2}">
      <dgm:prSet/>
      <dgm:spPr/>
      <dgm:t>
        <a:bodyPr/>
        <a:lstStyle/>
        <a:p>
          <a:r>
            <a:rPr lang="en-US" b="1" dirty="0" smtClean="0"/>
            <a:t>1940</a:t>
          </a:r>
          <a:endParaRPr lang="en-US" b="1" dirty="0"/>
        </a:p>
      </dgm:t>
    </dgm:pt>
    <dgm:pt modelId="{5A630BEF-8999-46EB-AF44-03C66BC9D05F}" type="parTrans" cxnId="{DC372E40-15AA-4F82-A7BA-A9FD403044FF}">
      <dgm:prSet/>
      <dgm:spPr/>
      <dgm:t>
        <a:bodyPr/>
        <a:lstStyle/>
        <a:p>
          <a:endParaRPr lang="en-US"/>
        </a:p>
      </dgm:t>
    </dgm:pt>
    <dgm:pt modelId="{C774B2D0-D2C0-4969-88C8-504C92E6B02E}" type="sibTrans" cxnId="{DC372E40-15AA-4F82-A7BA-A9FD403044FF}">
      <dgm:prSet/>
      <dgm:spPr/>
      <dgm:t>
        <a:bodyPr/>
        <a:lstStyle/>
        <a:p>
          <a:endParaRPr lang="en-US"/>
        </a:p>
      </dgm:t>
    </dgm:pt>
    <dgm:pt modelId="{28D38480-8551-4AD9-81E6-926F4A2ADD44}">
      <dgm:prSet/>
      <dgm:spPr/>
      <dgm:t>
        <a:bodyPr/>
        <a:lstStyle/>
        <a:p>
          <a:r>
            <a:rPr lang="en-US" b="1" dirty="0" smtClean="0"/>
            <a:t>1950</a:t>
          </a:r>
          <a:endParaRPr lang="en-US" b="1" dirty="0"/>
        </a:p>
      </dgm:t>
    </dgm:pt>
    <dgm:pt modelId="{C0B789AA-713E-4534-9670-F600D15FFF2A}" type="parTrans" cxnId="{B9A35F02-4B7B-4646-8B41-9FCE00FC07AA}">
      <dgm:prSet/>
      <dgm:spPr/>
      <dgm:t>
        <a:bodyPr/>
        <a:lstStyle/>
        <a:p>
          <a:endParaRPr lang="en-US"/>
        </a:p>
      </dgm:t>
    </dgm:pt>
    <dgm:pt modelId="{8D15749D-32EE-4FFA-BA77-94D657D51480}" type="sibTrans" cxnId="{B9A35F02-4B7B-4646-8B41-9FCE00FC07AA}">
      <dgm:prSet/>
      <dgm:spPr/>
      <dgm:t>
        <a:bodyPr/>
        <a:lstStyle/>
        <a:p>
          <a:endParaRPr lang="en-US"/>
        </a:p>
      </dgm:t>
    </dgm:pt>
    <dgm:pt modelId="{383E6FDA-F16D-4DC1-BA89-6214EBF62B28}">
      <dgm:prSet/>
      <dgm:spPr/>
      <dgm:t>
        <a:bodyPr/>
        <a:lstStyle/>
        <a:p>
          <a:r>
            <a:rPr lang="en-US" b="1" dirty="0" smtClean="0"/>
            <a:t>1970</a:t>
          </a:r>
          <a:endParaRPr lang="en-US" b="1" dirty="0"/>
        </a:p>
      </dgm:t>
    </dgm:pt>
    <dgm:pt modelId="{A485BF7A-EE09-4E55-A14C-414275DC6F5E}" type="parTrans" cxnId="{2C0CBDC1-0F3E-4ECD-BE98-30A056B8A80A}">
      <dgm:prSet/>
      <dgm:spPr/>
      <dgm:t>
        <a:bodyPr/>
        <a:lstStyle/>
        <a:p>
          <a:endParaRPr lang="en-US"/>
        </a:p>
      </dgm:t>
    </dgm:pt>
    <dgm:pt modelId="{E2F4EB33-F0AA-4290-89EE-2C5063D521F1}" type="sibTrans" cxnId="{2C0CBDC1-0F3E-4ECD-BE98-30A056B8A80A}">
      <dgm:prSet/>
      <dgm:spPr/>
      <dgm:t>
        <a:bodyPr/>
        <a:lstStyle/>
        <a:p>
          <a:endParaRPr lang="en-US"/>
        </a:p>
      </dgm:t>
    </dgm:pt>
    <dgm:pt modelId="{36ACC8A3-79EA-4B68-9EC6-6F79DA82A815}">
      <dgm:prSet/>
      <dgm:spPr/>
      <dgm:t>
        <a:bodyPr/>
        <a:lstStyle/>
        <a:p>
          <a:r>
            <a:rPr lang="en-US" b="1" dirty="0" smtClean="0"/>
            <a:t>1980</a:t>
          </a:r>
          <a:endParaRPr lang="en-US" b="1" dirty="0"/>
        </a:p>
      </dgm:t>
    </dgm:pt>
    <dgm:pt modelId="{F451A5E3-91B3-49FD-9B14-5727AF76E6E3}" type="parTrans" cxnId="{7C5106B2-3EB1-4C4C-8F48-82083452AFC1}">
      <dgm:prSet/>
      <dgm:spPr/>
      <dgm:t>
        <a:bodyPr/>
        <a:lstStyle/>
        <a:p>
          <a:endParaRPr lang="en-US"/>
        </a:p>
      </dgm:t>
    </dgm:pt>
    <dgm:pt modelId="{1E716F74-15EB-4DB5-9778-8C47F22450CD}" type="sibTrans" cxnId="{7C5106B2-3EB1-4C4C-8F48-82083452AFC1}">
      <dgm:prSet/>
      <dgm:spPr/>
      <dgm:t>
        <a:bodyPr/>
        <a:lstStyle/>
        <a:p>
          <a:endParaRPr lang="en-US"/>
        </a:p>
      </dgm:t>
    </dgm:pt>
    <dgm:pt modelId="{A58AC033-4F87-4578-8695-8FE9AF3E6EE3}">
      <dgm:prSet/>
      <dgm:spPr/>
      <dgm:t>
        <a:bodyPr/>
        <a:lstStyle/>
        <a:p>
          <a:r>
            <a:rPr lang="en-US" b="1" dirty="0" smtClean="0"/>
            <a:t>1990</a:t>
          </a:r>
          <a:endParaRPr lang="en-US" b="1" dirty="0"/>
        </a:p>
      </dgm:t>
    </dgm:pt>
    <dgm:pt modelId="{9E8455E8-89B3-4085-B8BE-0061DFE77625}" type="parTrans" cxnId="{F2C78262-4BB4-4334-9221-44FF2FC8E9A8}">
      <dgm:prSet/>
      <dgm:spPr/>
      <dgm:t>
        <a:bodyPr/>
        <a:lstStyle/>
        <a:p>
          <a:endParaRPr lang="en-US"/>
        </a:p>
      </dgm:t>
    </dgm:pt>
    <dgm:pt modelId="{CB734DC7-056F-4654-8229-2EABD2DB0192}" type="sibTrans" cxnId="{F2C78262-4BB4-4334-9221-44FF2FC8E9A8}">
      <dgm:prSet/>
      <dgm:spPr/>
      <dgm:t>
        <a:bodyPr/>
        <a:lstStyle/>
        <a:p>
          <a:endParaRPr lang="en-US"/>
        </a:p>
      </dgm:t>
    </dgm:pt>
    <dgm:pt modelId="{6272488B-385D-4863-B568-31C09776848D}">
      <dgm:prSet/>
      <dgm:spPr/>
      <dgm:t>
        <a:bodyPr/>
        <a:lstStyle/>
        <a:p>
          <a:r>
            <a:rPr lang="en-US" b="1" dirty="0" smtClean="0"/>
            <a:t>2000</a:t>
          </a:r>
          <a:endParaRPr lang="en-US" b="1" dirty="0"/>
        </a:p>
      </dgm:t>
    </dgm:pt>
    <dgm:pt modelId="{6F305793-2AAD-448A-A260-A7AE85F88917}" type="parTrans" cxnId="{40C2F12D-4643-41AB-9D58-D87A92C94937}">
      <dgm:prSet/>
      <dgm:spPr/>
      <dgm:t>
        <a:bodyPr/>
        <a:lstStyle/>
        <a:p>
          <a:endParaRPr lang="en-US"/>
        </a:p>
      </dgm:t>
    </dgm:pt>
    <dgm:pt modelId="{F12764A9-7ED7-4FE1-982D-AFEC42DF9E5A}" type="sibTrans" cxnId="{40C2F12D-4643-41AB-9D58-D87A92C94937}">
      <dgm:prSet/>
      <dgm:spPr/>
      <dgm:t>
        <a:bodyPr/>
        <a:lstStyle/>
        <a:p>
          <a:endParaRPr lang="en-US"/>
        </a:p>
      </dgm:t>
    </dgm:pt>
    <dgm:pt modelId="{536339C8-00B8-4AC1-8B03-0CED785100B7}" type="pres">
      <dgm:prSet presAssocID="{467EEE83-CBE8-438D-87F2-050BFD5D5FA7}" presName="Name0" presStyleCnt="0">
        <dgm:presLayoutVars>
          <dgm:dir/>
          <dgm:animLvl val="lvl"/>
          <dgm:resizeHandles val="exact"/>
        </dgm:presLayoutVars>
      </dgm:prSet>
      <dgm:spPr/>
      <dgm:t>
        <a:bodyPr/>
        <a:lstStyle/>
        <a:p>
          <a:endParaRPr lang="en-US"/>
        </a:p>
      </dgm:t>
    </dgm:pt>
    <dgm:pt modelId="{F365D2A6-5BA5-4C34-A7CA-258558EE6832}" type="pres">
      <dgm:prSet presAssocID="{0FFEF3A8-3EE2-4D3F-B0F2-181CB99BBCAA}" presName="parTxOnly" presStyleLbl="node1" presStyleIdx="0" presStyleCnt="13" custAng="5400000" custScaleY="126646" custLinFactY="-339109" custLinFactNeighborX="3881" custLinFactNeighborY="-400000">
        <dgm:presLayoutVars>
          <dgm:chMax val="0"/>
          <dgm:chPref val="0"/>
          <dgm:bulletEnabled val="1"/>
        </dgm:presLayoutVars>
      </dgm:prSet>
      <dgm:spPr/>
      <dgm:t>
        <a:bodyPr/>
        <a:lstStyle/>
        <a:p>
          <a:endParaRPr lang="en-US"/>
        </a:p>
      </dgm:t>
    </dgm:pt>
    <dgm:pt modelId="{FF5109CE-04F2-4265-A946-54A8337DC369}" type="pres">
      <dgm:prSet presAssocID="{384D8C61-2031-48D5-90E5-D035698276F8}" presName="parTxOnlySpace" presStyleCnt="0"/>
      <dgm:spPr/>
    </dgm:pt>
    <dgm:pt modelId="{C74B6854-93B6-4071-9BEF-1222682C043D}" type="pres">
      <dgm:prSet presAssocID="{BD9C71CD-4688-4DC9-8A3F-31DDCDAE732F}" presName="parTxOnly" presStyleLbl="node1" presStyleIdx="1" presStyleCnt="13" custAng="5400000" custScaleY="126646" custLinFactX="-79612" custLinFactY="-200000" custLinFactNeighborX="-100000" custLinFactNeighborY="-285788">
        <dgm:presLayoutVars>
          <dgm:chMax val="0"/>
          <dgm:chPref val="0"/>
          <dgm:bulletEnabled val="1"/>
        </dgm:presLayoutVars>
      </dgm:prSet>
      <dgm:spPr/>
      <dgm:t>
        <a:bodyPr/>
        <a:lstStyle/>
        <a:p>
          <a:endParaRPr lang="en-US"/>
        </a:p>
      </dgm:t>
    </dgm:pt>
    <dgm:pt modelId="{D95DE067-F163-4DCF-AA9F-1DF4B8E294FF}" type="pres">
      <dgm:prSet presAssocID="{358AA4F4-B537-4FED-B46F-3BD785F2385F}" presName="parTxOnlySpace" presStyleCnt="0"/>
      <dgm:spPr/>
    </dgm:pt>
    <dgm:pt modelId="{D70FA405-8EAD-4767-AC22-91FBC7982BDB}" type="pres">
      <dgm:prSet presAssocID="{521D49F7-CDC1-4831-9EA2-58B7581E6E3B}" presName="parTxOnly" presStyleLbl="node1" presStyleIdx="2" presStyleCnt="13" custAng="5400000" custScaleY="126646" custLinFactX="-159612" custLinFactY="-100000" custLinFactNeighborX="-200000" custLinFactNeighborY="-132467">
        <dgm:presLayoutVars>
          <dgm:chMax val="0"/>
          <dgm:chPref val="0"/>
          <dgm:bulletEnabled val="1"/>
        </dgm:presLayoutVars>
      </dgm:prSet>
      <dgm:spPr/>
      <dgm:t>
        <a:bodyPr/>
        <a:lstStyle/>
        <a:p>
          <a:endParaRPr lang="en-US"/>
        </a:p>
      </dgm:t>
    </dgm:pt>
    <dgm:pt modelId="{C0F3A40F-4AF3-4DF8-AB35-4B48814B2032}" type="pres">
      <dgm:prSet presAssocID="{FFD43D59-1817-47DD-83CE-18FFBED38568}" presName="parTxOnlySpace" presStyleCnt="0"/>
      <dgm:spPr/>
    </dgm:pt>
    <dgm:pt modelId="{1AF7528E-4062-4D19-954F-6E1E45F5E236}" type="pres">
      <dgm:prSet presAssocID="{D908DBC1-C181-465F-9095-6C583086FD84}" presName="parTxOnly" presStyleLbl="node1" presStyleIdx="3" presStyleCnt="13" custAng="5400000" custScaleY="126646" custLinFactX="-239606" custLinFactNeighborX="-300000" custLinFactNeighborY="20853">
        <dgm:presLayoutVars>
          <dgm:chMax val="0"/>
          <dgm:chPref val="0"/>
          <dgm:bulletEnabled val="1"/>
        </dgm:presLayoutVars>
      </dgm:prSet>
      <dgm:spPr/>
      <dgm:t>
        <a:bodyPr/>
        <a:lstStyle/>
        <a:p>
          <a:endParaRPr lang="en-US"/>
        </a:p>
      </dgm:t>
    </dgm:pt>
    <dgm:pt modelId="{AF7DD5FF-B17E-4A40-89DB-9449471B59B5}" type="pres">
      <dgm:prSet presAssocID="{99949E26-2EE4-4D7E-9377-06F403A37A61}" presName="parTxOnlySpace" presStyleCnt="0"/>
      <dgm:spPr/>
    </dgm:pt>
    <dgm:pt modelId="{CF8722A6-1E7A-4413-A6EC-63161DA21280}" type="pres">
      <dgm:prSet presAssocID="{B13BACD1-9C48-47DA-BFC6-B3F6A6DDE168}" presName="parTxOnly" presStyleLbl="node1" presStyleIdx="4" presStyleCnt="13" custAng="5400000" custScaleY="126646" custLinFactX="-319612" custLinFactY="100000" custLinFactNeighborX="-400000" custLinFactNeighborY="199506">
        <dgm:presLayoutVars>
          <dgm:chMax val="0"/>
          <dgm:chPref val="0"/>
          <dgm:bulletEnabled val="1"/>
        </dgm:presLayoutVars>
      </dgm:prSet>
      <dgm:spPr/>
      <dgm:t>
        <a:bodyPr/>
        <a:lstStyle/>
        <a:p>
          <a:endParaRPr lang="en-US"/>
        </a:p>
      </dgm:t>
    </dgm:pt>
    <dgm:pt modelId="{48923792-7EE7-4804-B35C-B060D0E71352}" type="pres">
      <dgm:prSet presAssocID="{390F610F-B180-4169-8D5D-47D91938D2FA}" presName="parTxOnlySpace" presStyleCnt="0"/>
      <dgm:spPr/>
    </dgm:pt>
    <dgm:pt modelId="{A3775D5D-4B7B-49D1-A268-C93035410619}" type="pres">
      <dgm:prSet presAssocID="{37D0F60A-539D-4999-8891-99515BCCACEC}" presName="parTxOnly" presStyleLbl="node1" presStyleIdx="5" presStyleCnt="13" custAng="5400000" custScaleY="126646" custLinFactX="-400000" custLinFactY="278159" custLinFactNeighborX="-496118" custLinFactNeighborY="300000">
        <dgm:presLayoutVars>
          <dgm:chMax val="0"/>
          <dgm:chPref val="0"/>
          <dgm:bulletEnabled val="1"/>
        </dgm:presLayoutVars>
      </dgm:prSet>
      <dgm:spPr/>
      <dgm:t>
        <a:bodyPr/>
        <a:lstStyle/>
        <a:p>
          <a:endParaRPr lang="en-US"/>
        </a:p>
      </dgm:t>
    </dgm:pt>
    <dgm:pt modelId="{1C4466AE-5E69-4FCE-B88A-A6493EBD83E9}" type="pres">
      <dgm:prSet presAssocID="{B83B72A1-245A-423B-B006-58FB33D1258E}" presName="parTxOnlySpace" presStyleCnt="0"/>
      <dgm:spPr/>
    </dgm:pt>
    <dgm:pt modelId="{B14D1092-504E-49CB-90E1-B59A83DA1301}" type="pres">
      <dgm:prSet presAssocID="{9649284B-7B99-4472-8023-DE66FE3E1EC2}" presName="parTxOnly" presStyleLbl="node1" presStyleIdx="6" presStyleCnt="13" custScaleY="126646" custLinFactX="-423751" custLinFactY="376149" custLinFactNeighborX="-500000" custLinFactNeighborY="400000">
        <dgm:presLayoutVars>
          <dgm:chMax val="0"/>
          <dgm:chPref val="0"/>
          <dgm:bulletEnabled val="1"/>
        </dgm:presLayoutVars>
      </dgm:prSet>
      <dgm:spPr/>
      <dgm:t>
        <a:bodyPr/>
        <a:lstStyle/>
        <a:p>
          <a:endParaRPr lang="en-US"/>
        </a:p>
      </dgm:t>
    </dgm:pt>
    <dgm:pt modelId="{7CFF11BC-8502-47A0-AF3B-552C1599EE56}" type="pres">
      <dgm:prSet presAssocID="{C774B2D0-D2C0-4969-88C8-504C92E6B02E}" presName="parTxOnlySpace" presStyleCnt="0"/>
      <dgm:spPr/>
    </dgm:pt>
    <dgm:pt modelId="{5BE689AB-9FBE-4DAF-8C85-E7E8BF7E4FE4}" type="pres">
      <dgm:prSet presAssocID="{28D38480-8551-4AD9-81E6-926F4A2ADD44}" presName="parTxOnly" presStyleLbl="node1" presStyleIdx="7" presStyleCnt="13" custScaleY="126646" custLinFactX="-411753" custLinFactY="376149" custLinFactNeighborX="-500000" custLinFactNeighborY="400000">
        <dgm:presLayoutVars>
          <dgm:chMax val="0"/>
          <dgm:chPref val="0"/>
          <dgm:bulletEnabled val="1"/>
        </dgm:presLayoutVars>
      </dgm:prSet>
      <dgm:spPr/>
      <dgm:t>
        <a:bodyPr/>
        <a:lstStyle/>
        <a:p>
          <a:endParaRPr lang="en-US"/>
        </a:p>
      </dgm:t>
    </dgm:pt>
    <dgm:pt modelId="{5F02F484-0A16-4E79-AD4D-BDB46EE2955D}" type="pres">
      <dgm:prSet presAssocID="{8D15749D-32EE-4FFA-BA77-94D657D51480}" presName="parTxOnlySpace" presStyleCnt="0"/>
      <dgm:spPr/>
    </dgm:pt>
    <dgm:pt modelId="{35DC2812-F06C-41BB-97CD-1C155F2E22D9}" type="pres">
      <dgm:prSet presAssocID="{692E6598-5546-424C-9BDD-6BEE08C9B9AC}" presName="parTxOnly" presStyleLbl="node1" presStyleIdx="8" presStyleCnt="13" custScaleY="126646" custLinFactX="-401753" custLinFactY="369803" custLinFactNeighborX="-500000" custLinFactNeighborY="400000">
        <dgm:presLayoutVars>
          <dgm:chMax val="0"/>
          <dgm:chPref val="0"/>
          <dgm:bulletEnabled val="1"/>
        </dgm:presLayoutVars>
      </dgm:prSet>
      <dgm:spPr/>
      <dgm:t>
        <a:bodyPr/>
        <a:lstStyle/>
        <a:p>
          <a:endParaRPr lang="en-US"/>
        </a:p>
      </dgm:t>
    </dgm:pt>
    <dgm:pt modelId="{FA054CA0-703D-4013-93F3-A6ED86AC7AC8}" type="pres">
      <dgm:prSet presAssocID="{D7A4D25C-8296-436F-9D47-468A5970FCCF}" presName="parTxOnlySpace" presStyleCnt="0"/>
      <dgm:spPr/>
    </dgm:pt>
    <dgm:pt modelId="{C4B948A5-B522-42E4-9EFF-E9FCD084AE02}" type="pres">
      <dgm:prSet presAssocID="{383E6FDA-F16D-4DC1-BA89-6214EBF62B28}" presName="parTxOnly" presStyleLbl="node1" presStyleIdx="9" presStyleCnt="13" custScaleY="126646" custLinFactX="-400000" custLinFactY="369803" custLinFactNeighborX="-404248" custLinFactNeighborY="400000">
        <dgm:presLayoutVars>
          <dgm:chMax val="0"/>
          <dgm:chPref val="0"/>
          <dgm:bulletEnabled val="1"/>
        </dgm:presLayoutVars>
      </dgm:prSet>
      <dgm:spPr/>
      <dgm:t>
        <a:bodyPr/>
        <a:lstStyle/>
        <a:p>
          <a:endParaRPr lang="en-US"/>
        </a:p>
      </dgm:t>
    </dgm:pt>
    <dgm:pt modelId="{E345C77E-D1B1-45BC-9661-D56DA1ED55ED}" type="pres">
      <dgm:prSet presAssocID="{E2F4EB33-F0AA-4290-89EE-2C5063D521F1}" presName="parTxOnlySpace" presStyleCnt="0"/>
      <dgm:spPr/>
    </dgm:pt>
    <dgm:pt modelId="{BDD13D82-62BB-4A1D-B1DD-C9344D095749}" type="pres">
      <dgm:prSet presAssocID="{36ACC8A3-79EA-4B68-9EC6-6F79DA82A815}" presName="parTxOnly" presStyleLbl="node1" presStyleIdx="10" presStyleCnt="13" custScaleY="126646" custLinFactX="-389096" custLinFactY="369817" custLinFactNeighborX="-400000" custLinFactNeighborY="400000">
        <dgm:presLayoutVars>
          <dgm:chMax val="0"/>
          <dgm:chPref val="0"/>
          <dgm:bulletEnabled val="1"/>
        </dgm:presLayoutVars>
      </dgm:prSet>
      <dgm:spPr/>
      <dgm:t>
        <a:bodyPr/>
        <a:lstStyle/>
        <a:p>
          <a:endParaRPr lang="en-US"/>
        </a:p>
      </dgm:t>
    </dgm:pt>
    <dgm:pt modelId="{F0903D73-7DC4-4BB3-894C-8D2CDDEFB4F3}" type="pres">
      <dgm:prSet presAssocID="{1E716F74-15EB-4DB5-9778-8C47F22450CD}" presName="parTxOnlySpace" presStyleCnt="0"/>
      <dgm:spPr/>
    </dgm:pt>
    <dgm:pt modelId="{DA4D1201-60D3-4CAF-ACD0-9585456CC048}" type="pres">
      <dgm:prSet presAssocID="{A58AC033-4F87-4578-8695-8FE9AF3E6EE3}" presName="parTxOnly" presStyleLbl="node1" presStyleIdx="11" presStyleCnt="13" custScaleY="126646" custLinFactX="-376440" custLinFactY="369803" custLinFactNeighborX="-400000" custLinFactNeighborY="400000">
        <dgm:presLayoutVars>
          <dgm:chMax val="0"/>
          <dgm:chPref val="0"/>
          <dgm:bulletEnabled val="1"/>
        </dgm:presLayoutVars>
      </dgm:prSet>
      <dgm:spPr/>
      <dgm:t>
        <a:bodyPr/>
        <a:lstStyle/>
        <a:p>
          <a:endParaRPr lang="en-US"/>
        </a:p>
      </dgm:t>
    </dgm:pt>
    <dgm:pt modelId="{E252BFBE-F762-48F1-A05B-B4EB48869540}" type="pres">
      <dgm:prSet presAssocID="{CB734DC7-056F-4654-8229-2EABD2DB0192}" presName="parTxOnlySpace" presStyleCnt="0"/>
      <dgm:spPr/>
    </dgm:pt>
    <dgm:pt modelId="{82C26527-ADF8-4D43-A4C4-0BA78204CB7D}" type="pres">
      <dgm:prSet presAssocID="{6272488B-385D-4863-B568-31C09776848D}" presName="parTxOnly" presStyleLbl="node1" presStyleIdx="12" presStyleCnt="13" custScaleY="126646" custLinFactX="-356307" custLinFactY="369803" custLinFactNeighborX="-400000" custLinFactNeighborY="400000">
        <dgm:presLayoutVars>
          <dgm:chMax val="0"/>
          <dgm:chPref val="0"/>
          <dgm:bulletEnabled val="1"/>
        </dgm:presLayoutVars>
      </dgm:prSet>
      <dgm:spPr/>
      <dgm:t>
        <a:bodyPr/>
        <a:lstStyle/>
        <a:p>
          <a:endParaRPr lang="en-US"/>
        </a:p>
      </dgm:t>
    </dgm:pt>
  </dgm:ptLst>
  <dgm:cxnLst>
    <dgm:cxn modelId="{3519C750-5C02-4BE2-8AF9-E99CA1CDAD71}" srcId="{467EEE83-CBE8-438D-87F2-050BFD5D5FA7}" destId="{37D0F60A-539D-4999-8891-99515BCCACEC}" srcOrd="5" destOrd="0" parTransId="{0BD5238C-9E49-41B8-8496-C405B44EFDF1}" sibTransId="{B83B72A1-245A-423B-B006-58FB33D1258E}"/>
    <dgm:cxn modelId="{3DC8F401-1FD7-4679-9B81-68BDE04A36DD}" type="presOf" srcId="{37D0F60A-539D-4999-8891-99515BCCACEC}" destId="{A3775D5D-4B7B-49D1-A268-C93035410619}" srcOrd="0" destOrd="0" presId="urn:microsoft.com/office/officeart/2005/8/layout/chevron1"/>
    <dgm:cxn modelId="{40C2F12D-4643-41AB-9D58-D87A92C94937}" srcId="{467EEE83-CBE8-438D-87F2-050BFD5D5FA7}" destId="{6272488B-385D-4863-B568-31C09776848D}" srcOrd="12" destOrd="0" parTransId="{6F305793-2AAD-448A-A260-A7AE85F88917}" sibTransId="{F12764A9-7ED7-4FE1-982D-AFEC42DF9E5A}"/>
    <dgm:cxn modelId="{809710F5-D391-48F1-9B92-497D0BBCD847}" type="presOf" srcId="{28D38480-8551-4AD9-81E6-926F4A2ADD44}" destId="{5BE689AB-9FBE-4DAF-8C85-E7E8BF7E4FE4}" srcOrd="0" destOrd="0" presId="urn:microsoft.com/office/officeart/2005/8/layout/chevron1"/>
    <dgm:cxn modelId="{DEF31889-C255-40EF-9519-804F8CF52309}" srcId="{467EEE83-CBE8-438D-87F2-050BFD5D5FA7}" destId="{B13BACD1-9C48-47DA-BFC6-B3F6A6DDE168}" srcOrd="4" destOrd="0" parTransId="{D2066493-CBA8-43E9-AABE-62C3F796F847}" sibTransId="{390F610F-B180-4169-8D5D-47D91938D2FA}"/>
    <dgm:cxn modelId="{41B91CE6-5582-4069-83D8-E0F527014802}" type="presOf" srcId="{B13BACD1-9C48-47DA-BFC6-B3F6A6DDE168}" destId="{CF8722A6-1E7A-4413-A6EC-63161DA21280}" srcOrd="0" destOrd="0" presId="urn:microsoft.com/office/officeart/2005/8/layout/chevron1"/>
    <dgm:cxn modelId="{1E83AB28-EA96-4234-94EA-8C13232DDE02}" type="presOf" srcId="{36ACC8A3-79EA-4B68-9EC6-6F79DA82A815}" destId="{BDD13D82-62BB-4A1D-B1DD-C9344D095749}" srcOrd="0" destOrd="0" presId="urn:microsoft.com/office/officeart/2005/8/layout/chevron1"/>
    <dgm:cxn modelId="{BA0054EF-9A57-46F9-8F9B-9AE5F5C675C4}" type="presOf" srcId="{BD9C71CD-4688-4DC9-8A3F-31DDCDAE732F}" destId="{C74B6854-93B6-4071-9BEF-1222682C043D}" srcOrd="0" destOrd="0" presId="urn:microsoft.com/office/officeart/2005/8/layout/chevron1"/>
    <dgm:cxn modelId="{3FB561EC-0CE8-4630-801B-A63F71488CE6}" type="presOf" srcId="{A58AC033-4F87-4578-8695-8FE9AF3E6EE3}" destId="{DA4D1201-60D3-4CAF-ACD0-9585456CC048}" srcOrd="0" destOrd="0" presId="urn:microsoft.com/office/officeart/2005/8/layout/chevron1"/>
    <dgm:cxn modelId="{68C22DC6-AB6C-403D-A048-6C05BB73AE0B}" type="presOf" srcId="{6272488B-385D-4863-B568-31C09776848D}" destId="{82C26527-ADF8-4D43-A4C4-0BA78204CB7D}" srcOrd="0" destOrd="0" presId="urn:microsoft.com/office/officeart/2005/8/layout/chevron1"/>
    <dgm:cxn modelId="{F2C78262-4BB4-4334-9221-44FF2FC8E9A8}" srcId="{467EEE83-CBE8-438D-87F2-050BFD5D5FA7}" destId="{A58AC033-4F87-4578-8695-8FE9AF3E6EE3}" srcOrd="11" destOrd="0" parTransId="{9E8455E8-89B3-4085-B8BE-0061DFE77625}" sibTransId="{CB734DC7-056F-4654-8229-2EABD2DB0192}"/>
    <dgm:cxn modelId="{DFF406DD-5A36-48EB-BEF6-91ED015566B0}" type="presOf" srcId="{692E6598-5546-424C-9BDD-6BEE08C9B9AC}" destId="{35DC2812-F06C-41BB-97CD-1C155F2E22D9}" srcOrd="0" destOrd="0" presId="urn:microsoft.com/office/officeart/2005/8/layout/chevron1"/>
    <dgm:cxn modelId="{A0175A92-3874-4BFC-950A-FA16C0D1A0D9}" srcId="{467EEE83-CBE8-438D-87F2-050BFD5D5FA7}" destId="{D908DBC1-C181-465F-9095-6C583086FD84}" srcOrd="3" destOrd="0" parTransId="{6F6084A1-1E59-4A28-BAF7-2E91B54C5193}" sibTransId="{99949E26-2EE4-4D7E-9377-06F403A37A61}"/>
    <dgm:cxn modelId="{F73D1AA3-9F95-4EDE-AD54-EDB7131A00E4}" srcId="{467EEE83-CBE8-438D-87F2-050BFD5D5FA7}" destId="{521D49F7-CDC1-4831-9EA2-58B7581E6E3B}" srcOrd="2" destOrd="0" parTransId="{BAA2A5F6-9B89-4AC6-A3ED-859FCDA26ED6}" sibTransId="{FFD43D59-1817-47DD-83CE-18FFBED38568}"/>
    <dgm:cxn modelId="{C18EF374-B6C7-40E2-894E-59674C350714}" type="presOf" srcId="{383E6FDA-F16D-4DC1-BA89-6214EBF62B28}" destId="{C4B948A5-B522-42E4-9EFF-E9FCD084AE02}" srcOrd="0" destOrd="0" presId="urn:microsoft.com/office/officeart/2005/8/layout/chevron1"/>
    <dgm:cxn modelId="{3E56E0B5-0DF1-44C2-A027-AE11F3CB7D4D}" srcId="{467EEE83-CBE8-438D-87F2-050BFD5D5FA7}" destId="{BD9C71CD-4688-4DC9-8A3F-31DDCDAE732F}" srcOrd="1" destOrd="0" parTransId="{7BB26C19-BC98-4F39-BCCD-F85BCE6ED75D}" sibTransId="{358AA4F4-B537-4FED-B46F-3BD785F2385F}"/>
    <dgm:cxn modelId="{8EF0AAF5-4E51-45CB-B077-BED902C345D6}" srcId="{467EEE83-CBE8-438D-87F2-050BFD5D5FA7}" destId="{0FFEF3A8-3EE2-4D3F-B0F2-181CB99BBCAA}" srcOrd="0" destOrd="0" parTransId="{1802CAB5-88DC-4C3F-96A5-7C461B6153A3}" sibTransId="{384D8C61-2031-48D5-90E5-D035698276F8}"/>
    <dgm:cxn modelId="{B9A35F02-4B7B-4646-8B41-9FCE00FC07AA}" srcId="{467EEE83-CBE8-438D-87F2-050BFD5D5FA7}" destId="{28D38480-8551-4AD9-81E6-926F4A2ADD44}" srcOrd="7" destOrd="0" parTransId="{C0B789AA-713E-4534-9670-F600D15FFF2A}" sibTransId="{8D15749D-32EE-4FFA-BA77-94D657D51480}"/>
    <dgm:cxn modelId="{717696B0-DECC-48B8-98E2-8E36974CAD3F}" type="presOf" srcId="{467EEE83-CBE8-438D-87F2-050BFD5D5FA7}" destId="{536339C8-00B8-4AC1-8B03-0CED785100B7}" srcOrd="0" destOrd="0" presId="urn:microsoft.com/office/officeart/2005/8/layout/chevron1"/>
    <dgm:cxn modelId="{2C0CBDC1-0F3E-4ECD-BE98-30A056B8A80A}" srcId="{467EEE83-CBE8-438D-87F2-050BFD5D5FA7}" destId="{383E6FDA-F16D-4DC1-BA89-6214EBF62B28}" srcOrd="9" destOrd="0" parTransId="{A485BF7A-EE09-4E55-A14C-414275DC6F5E}" sibTransId="{E2F4EB33-F0AA-4290-89EE-2C5063D521F1}"/>
    <dgm:cxn modelId="{C28CB4E5-F0A8-4BD8-9384-CE6A802294BA}" type="presOf" srcId="{521D49F7-CDC1-4831-9EA2-58B7581E6E3B}" destId="{D70FA405-8EAD-4767-AC22-91FBC7982BDB}" srcOrd="0" destOrd="0" presId="urn:microsoft.com/office/officeart/2005/8/layout/chevron1"/>
    <dgm:cxn modelId="{483F0EC1-08A3-4633-AFF3-FCCDDE652CA3}" type="presOf" srcId="{0FFEF3A8-3EE2-4D3F-B0F2-181CB99BBCAA}" destId="{F365D2A6-5BA5-4C34-A7CA-258558EE6832}" srcOrd="0" destOrd="0" presId="urn:microsoft.com/office/officeart/2005/8/layout/chevron1"/>
    <dgm:cxn modelId="{50ECE388-F5D5-4759-B025-EB1F67888F54}" type="presOf" srcId="{9649284B-7B99-4472-8023-DE66FE3E1EC2}" destId="{B14D1092-504E-49CB-90E1-B59A83DA1301}" srcOrd="0" destOrd="0" presId="urn:microsoft.com/office/officeart/2005/8/layout/chevron1"/>
    <dgm:cxn modelId="{E4A657C7-76F3-404C-819B-A7C4F0D32E8B}" type="presOf" srcId="{D908DBC1-C181-465F-9095-6C583086FD84}" destId="{1AF7528E-4062-4D19-954F-6E1E45F5E236}" srcOrd="0" destOrd="0" presId="urn:microsoft.com/office/officeart/2005/8/layout/chevron1"/>
    <dgm:cxn modelId="{DC372E40-15AA-4F82-A7BA-A9FD403044FF}" srcId="{467EEE83-CBE8-438D-87F2-050BFD5D5FA7}" destId="{9649284B-7B99-4472-8023-DE66FE3E1EC2}" srcOrd="6" destOrd="0" parTransId="{5A630BEF-8999-46EB-AF44-03C66BC9D05F}" sibTransId="{C774B2D0-D2C0-4969-88C8-504C92E6B02E}"/>
    <dgm:cxn modelId="{7C5106B2-3EB1-4C4C-8F48-82083452AFC1}" srcId="{467EEE83-CBE8-438D-87F2-050BFD5D5FA7}" destId="{36ACC8A3-79EA-4B68-9EC6-6F79DA82A815}" srcOrd="10" destOrd="0" parTransId="{F451A5E3-91B3-49FD-9B14-5727AF76E6E3}" sibTransId="{1E716F74-15EB-4DB5-9778-8C47F22450CD}"/>
    <dgm:cxn modelId="{AB6F56B3-5B31-4C09-BE0A-E4FA25F73A23}" srcId="{467EEE83-CBE8-438D-87F2-050BFD5D5FA7}" destId="{692E6598-5546-424C-9BDD-6BEE08C9B9AC}" srcOrd="8" destOrd="0" parTransId="{F7237244-B886-41C9-850C-CCE588AA61FA}" sibTransId="{D7A4D25C-8296-436F-9D47-468A5970FCCF}"/>
    <dgm:cxn modelId="{CDABD59C-83ED-4D79-A6E8-12AB0D0A83FE}" type="presParOf" srcId="{536339C8-00B8-4AC1-8B03-0CED785100B7}" destId="{F365D2A6-5BA5-4C34-A7CA-258558EE6832}" srcOrd="0" destOrd="0" presId="urn:microsoft.com/office/officeart/2005/8/layout/chevron1"/>
    <dgm:cxn modelId="{47CB7305-8727-4AFD-94CA-43C67DEFB0FA}" type="presParOf" srcId="{536339C8-00B8-4AC1-8B03-0CED785100B7}" destId="{FF5109CE-04F2-4265-A946-54A8337DC369}" srcOrd="1" destOrd="0" presId="urn:microsoft.com/office/officeart/2005/8/layout/chevron1"/>
    <dgm:cxn modelId="{6433C42D-7389-4525-B8C6-B8BA4A60EEB4}" type="presParOf" srcId="{536339C8-00B8-4AC1-8B03-0CED785100B7}" destId="{C74B6854-93B6-4071-9BEF-1222682C043D}" srcOrd="2" destOrd="0" presId="urn:microsoft.com/office/officeart/2005/8/layout/chevron1"/>
    <dgm:cxn modelId="{973D6285-D54D-4E31-86DD-277C1DDB211F}" type="presParOf" srcId="{536339C8-00B8-4AC1-8B03-0CED785100B7}" destId="{D95DE067-F163-4DCF-AA9F-1DF4B8E294FF}" srcOrd="3" destOrd="0" presId="urn:microsoft.com/office/officeart/2005/8/layout/chevron1"/>
    <dgm:cxn modelId="{DE1E22A8-CDE1-4CCE-B928-7C8A04959924}" type="presParOf" srcId="{536339C8-00B8-4AC1-8B03-0CED785100B7}" destId="{D70FA405-8EAD-4767-AC22-91FBC7982BDB}" srcOrd="4" destOrd="0" presId="urn:microsoft.com/office/officeart/2005/8/layout/chevron1"/>
    <dgm:cxn modelId="{DEEBF92F-FCF4-46CB-A5EB-CF5587644B8A}" type="presParOf" srcId="{536339C8-00B8-4AC1-8B03-0CED785100B7}" destId="{C0F3A40F-4AF3-4DF8-AB35-4B48814B2032}" srcOrd="5" destOrd="0" presId="urn:microsoft.com/office/officeart/2005/8/layout/chevron1"/>
    <dgm:cxn modelId="{D8712BCF-119F-4804-A74E-6CB370A0F004}" type="presParOf" srcId="{536339C8-00B8-4AC1-8B03-0CED785100B7}" destId="{1AF7528E-4062-4D19-954F-6E1E45F5E236}" srcOrd="6" destOrd="0" presId="urn:microsoft.com/office/officeart/2005/8/layout/chevron1"/>
    <dgm:cxn modelId="{CF9844F6-DE0C-4202-9BDB-9D62DA8C7047}" type="presParOf" srcId="{536339C8-00B8-4AC1-8B03-0CED785100B7}" destId="{AF7DD5FF-B17E-4A40-89DB-9449471B59B5}" srcOrd="7" destOrd="0" presId="urn:microsoft.com/office/officeart/2005/8/layout/chevron1"/>
    <dgm:cxn modelId="{6C1C8855-7625-41ED-BE22-EF88E9DF885D}" type="presParOf" srcId="{536339C8-00B8-4AC1-8B03-0CED785100B7}" destId="{CF8722A6-1E7A-4413-A6EC-63161DA21280}" srcOrd="8" destOrd="0" presId="urn:microsoft.com/office/officeart/2005/8/layout/chevron1"/>
    <dgm:cxn modelId="{BEFFD9C1-069D-4111-BE5C-A19B235948B2}" type="presParOf" srcId="{536339C8-00B8-4AC1-8B03-0CED785100B7}" destId="{48923792-7EE7-4804-B35C-B060D0E71352}" srcOrd="9" destOrd="0" presId="urn:microsoft.com/office/officeart/2005/8/layout/chevron1"/>
    <dgm:cxn modelId="{78BACDE0-1FF5-427D-A96C-01FE9344542F}" type="presParOf" srcId="{536339C8-00B8-4AC1-8B03-0CED785100B7}" destId="{A3775D5D-4B7B-49D1-A268-C93035410619}" srcOrd="10" destOrd="0" presId="urn:microsoft.com/office/officeart/2005/8/layout/chevron1"/>
    <dgm:cxn modelId="{4E0B5662-72B0-4356-A78F-92CED707B097}" type="presParOf" srcId="{536339C8-00B8-4AC1-8B03-0CED785100B7}" destId="{1C4466AE-5E69-4FCE-B88A-A6493EBD83E9}" srcOrd="11" destOrd="0" presId="urn:microsoft.com/office/officeart/2005/8/layout/chevron1"/>
    <dgm:cxn modelId="{D9E09298-D518-4466-BC83-57BE6A47D3E7}" type="presParOf" srcId="{536339C8-00B8-4AC1-8B03-0CED785100B7}" destId="{B14D1092-504E-49CB-90E1-B59A83DA1301}" srcOrd="12" destOrd="0" presId="urn:microsoft.com/office/officeart/2005/8/layout/chevron1"/>
    <dgm:cxn modelId="{D60C6447-2C99-4949-A323-86A70FB6CA62}" type="presParOf" srcId="{536339C8-00B8-4AC1-8B03-0CED785100B7}" destId="{7CFF11BC-8502-47A0-AF3B-552C1599EE56}" srcOrd="13" destOrd="0" presId="urn:microsoft.com/office/officeart/2005/8/layout/chevron1"/>
    <dgm:cxn modelId="{BD0315B0-4782-40D4-889C-8B305731426C}" type="presParOf" srcId="{536339C8-00B8-4AC1-8B03-0CED785100B7}" destId="{5BE689AB-9FBE-4DAF-8C85-E7E8BF7E4FE4}" srcOrd="14" destOrd="0" presId="urn:microsoft.com/office/officeart/2005/8/layout/chevron1"/>
    <dgm:cxn modelId="{50D548C5-046C-4A85-83D1-F86C17787D62}" type="presParOf" srcId="{536339C8-00B8-4AC1-8B03-0CED785100B7}" destId="{5F02F484-0A16-4E79-AD4D-BDB46EE2955D}" srcOrd="15" destOrd="0" presId="urn:microsoft.com/office/officeart/2005/8/layout/chevron1"/>
    <dgm:cxn modelId="{1F4D723D-0077-45A2-9314-2C6FFF0F0A40}" type="presParOf" srcId="{536339C8-00B8-4AC1-8B03-0CED785100B7}" destId="{35DC2812-F06C-41BB-97CD-1C155F2E22D9}" srcOrd="16" destOrd="0" presId="urn:microsoft.com/office/officeart/2005/8/layout/chevron1"/>
    <dgm:cxn modelId="{EEDCF37D-98F4-4153-81B1-7ACB6CDDAAED}" type="presParOf" srcId="{536339C8-00B8-4AC1-8B03-0CED785100B7}" destId="{FA054CA0-703D-4013-93F3-A6ED86AC7AC8}" srcOrd="17" destOrd="0" presId="urn:microsoft.com/office/officeart/2005/8/layout/chevron1"/>
    <dgm:cxn modelId="{BAC22C7A-4945-4B01-9E31-1AEF184EE9E8}" type="presParOf" srcId="{536339C8-00B8-4AC1-8B03-0CED785100B7}" destId="{C4B948A5-B522-42E4-9EFF-E9FCD084AE02}" srcOrd="18" destOrd="0" presId="urn:microsoft.com/office/officeart/2005/8/layout/chevron1"/>
    <dgm:cxn modelId="{C426A7FB-8924-4C36-B08B-904849ACDFA1}" type="presParOf" srcId="{536339C8-00B8-4AC1-8B03-0CED785100B7}" destId="{E345C77E-D1B1-45BC-9661-D56DA1ED55ED}" srcOrd="19" destOrd="0" presId="urn:microsoft.com/office/officeart/2005/8/layout/chevron1"/>
    <dgm:cxn modelId="{17ABE1B4-2F39-478F-AEA4-C48954768380}" type="presParOf" srcId="{536339C8-00B8-4AC1-8B03-0CED785100B7}" destId="{BDD13D82-62BB-4A1D-B1DD-C9344D095749}" srcOrd="20" destOrd="0" presId="urn:microsoft.com/office/officeart/2005/8/layout/chevron1"/>
    <dgm:cxn modelId="{5CF216A4-2887-4A4A-9D98-45BD49F3516F}" type="presParOf" srcId="{536339C8-00B8-4AC1-8B03-0CED785100B7}" destId="{F0903D73-7DC4-4BB3-894C-8D2CDDEFB4F3}" srcOrd="21" destOrd="0" presId="urn:microsoft.com/office/officeart/2005/8/layout/chevron1"/>
    <dgm:cxn modelId="{B58F85CF-A4F4-4E2B-BA99-020C36825435}" type="presParOf" srcId="{536339C8-00B8-4AC1-8B03-0CED785100B7}" destId="{DA4D1201-60D3-4CAF-ACD0-9585456CC048}" srcOrd="22" destOrd="0" presId="urn:microsoft.com/office/officeart/2005/8/layout/chevron1"/>
    <dgm:cxn modelId="{96E38179-2972-48E6-82C2-1C23C597552D}" type="presParOf" srcId="{536339C8-00B8-4AC1-8B03-0CED785100B7}" destId="{E252BFBE-F762-48F1-A05B-B4EB48869540}" srcOrd="23" destOrd="0" presId="urn:microsoft.com/office/officeart/2005/8/layout/chevron1"/>
    <dgm:cxn modelId="{2489663C-097D-49EC-A9D0-0D5C33CDB141}" type="presParOf" srcId="{536339C8-00B8-4AC1-8B03-0CED785100B7}" destId="{82C26527-ADF8-4D43-A4C4-0BA78204CB7D}" srcOrd="2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7EEE83-CBE8-438D-87F2-050BFD5D5FA7}" type="doc">
      <dgm:prSet loTypeId="urn:microsoft.com/office/officeart/2005/8/layout/chevron1" loCatId="process" qsTypeId="urn:microsoft.com/office/officeart/2005/8/quickstyle/3d3" qsCatId="3D" csTypeId="urn:microsoft.com/office/officeart/2005/8/colors/accent0_2" csCatId="mainScheme" phldr="1"/>
      <dgm:spPr/>
      <dgm:t>
        <a:bodyPr/>
        <a:lstStyle/>
        <a:p>
          <a:endParaRPr lang="en-US"/>
        </a:p>
      </dgm:t>
    </dgm:pt>
    <dgm:pt modelId="{0FFEF3A8-3EE2-4D3F-B0F2-181CB99BBCAA}">
      <dgm:prSet phldrT="[Text]"/>
      <dgm:spPr>
        <a:solidFill>
          <a:srgbClr val="FFFF00"/>
        </a:solidFill>
      </dgm:spPr>
      <dgm:t>
        <a:bodyPr/>
        <a:lstStyle/>
        <a:p>
          <a:r>
            <a:rPr lang="en-US" b="1" dirty="0" smtClean="0"/>
            <a:t>1880</a:t>
          </a:r>
          <a:endParaRPr lang="en-US" b="1" dirty="0"/>
        </a:p>
      </dgm:t>
    </dgm:pt>
    <dgm:pt modelId="{1802CAB5-88DC-4C3F-96A5-7C461B6153A3}" type="parTrans" cxnId="{8EF0AAF5-4E51-45CB-B077-BED902C345D6}">
      <dgm:prSet/>
      <dgm:spPr/>
      <dgm:t>
        <a:bodyPr/>
        <a:lstStyle/>
        <a:p>
          <a:endParaRPr lang="en-US"/>
        </a:p>
      </dgm:t>
    </dgm:pt>
    <dgm:pt modelId="{384D8C61-2031-48D5-90E5-D035698276F8}" type="sibTrans" cxnId="{8EF0AAF5-4E51-45CB-B077-BED902C345D6}">
      <dgm:prSet/>
      <dgm:spPr/>
      <dgm:t>
        <a:bodyPr/>
        <a:lstStyle/>
        <a:p>
          <a:endParaRPr lang="en-US"/>
        </a:p>
      </dgm:t>
    </dgm:pt>
    <dgm:pt modelId="{BD9C71CD-4688-4DC9-8A3F-31DDCDAE732F}">
      <dgm:prSet phldrT="[Text]"/>
      <dgm:spPr>
        <a:solidFill>
          <a:srgbClr val="FFFF00"/>
        </a:solidFill>
      </dgm:spPr>
      <dgm:t>
        <a:bodyPr/>
        <a:lstStyle/>
        <a:p>
          <a:r>
            <a:rPr lang="en-US" b="1" dirty="0" smtClean="0"/>
            <a:t>1890</a:t>
          </a:r>
          <a:endParaRPr lang="en-US" b="1" dirty="0"/>
        </a:p>
      </dgm:t>
    </dgm:pt>
    <dgm:pt modelId="{7BB26C19-BC98-4F39-BCCD-F85BCE6ED75D}" type="parTrans" cxnId="{3E56E0B5-0DF1-44C2-A027-AE11F3CB7D4D}">
      <dgm:prSet/>
      <dgm:spPr/>
      <dgm:t>
        <a:bodyPr/>
        <a:lstStyle/>
        <a:p>
          <a:endParaRPr lang="en-US"/>
        </a:p>
      </dgm:t>
    </dgm:pt>
    <dgm:pt modelId="{358AA4F4-B537-4FED-B46F-3BD785F2385F}" type="sibTrans" cxnId="{3E56E0B5-0DF1-44C2-A027-AE11F3CB7D4D}">
      <dgm:prSet/>
      <dgm:spPr/>
      <dgm:t>
        <a:bodyPr/>
        <a:lstStyle/>
        <a:p>
          <a:endParaRPr lang="en-US"/>
        </a:p>
      </dgm:t>
    </dgm:pt>
    <dgm:pt modelId="{692E6598-5546-424C-9BDD-6BEE08C9B9AC}">
      <dgm:prSet phldrT="[Text]"/>
      <dgm:spPr/>
      <dgm:t>
        <a:bodyPr/>
        <a:lstStyle/>
        <a:p>
          <a:r>
            <a:rPr lang="en-US" b="1" dirty="0" smtClean="0"/>
            <a:t>1960</a:t>
          </a:r>
          <a:endParaRPr lang="en-US" b="1" dirty="0"/>
        </a:p>
      </dgm:t>
    </dgm:pt>
    <dgm:pt modelId="{F7237244-B886-41C9-850C-CCE588AA61FA}" type="parTrans" cxnId="{AB6F56B3-5B31-4C09-BE0A-E4FA25F73A23}">
      <dgm:prSet/>
      <dgm:spPr/>
      <dgm:t>
        <a:bodyPr/>
        <a:lstStyle/>
        <a:p>
          <a:endParaRPr lang="en-US"/>
        </a:p>
      </dgm:t>
    </dgm:pt>
    <dgm:pt modelId="{D7A4D25C-8296-436F-9D47-468A5970FCCF}" type="sibTrans" cxnId="{AB6F56B3-5B31-4C09-BE0A-E4FA25F73A23}">
      <dgm:prSet/>
      <dgm:spPr/>
      <dgm:t>
        <a:bodyPr/>
        <a:lstStyle/>
        <a:p>
          <a:endParaRPr lang="en-US"/>
        </a:p>
      </dgm:t>
    </dgm:pt>
    <dgm:pt modelId="{521D49F7-CDC1-4831-9EA2-58B7581E6E3B}">
      <dgm:prSet/>
      <dgm:spPr>
        <a:solidFill>
          <a:srgbClr val="FFFF00"/>
        </a:solidFill>
      </dgm:spPr>
      <dgm:t>
        <a:bodyPr/>
        <a:lstStyle/>
        <a:p>
          <a:r>
            <a:rPr lang="en-US" b="1" dirty="0" smtClean="0"/>
            <a:t>1900</a:t>
          </a:r>
          <a:endParaRPr lang="en-US" b="1" dirty="0"/>
        </a:p>
      </dgm:t>
    </dgm:pt>
    <dgm:pt modelId="{BAA2A5F6-9B89-4AC6-A3ED-859FCDA26ED6}" type="parTrans" cxnId="{F73D1AA3-9F95-4EDE-AD54-EDB7131A00E4}">
      <dgm:prSet/>
      <dgm:spPr/>
      <dgm:t>
        <a:bodyPr/>
        <a:lstStyle/>
        <a:p>
          <a:endParaRPr lang="en-US"/>
        </a:p>
      </dgm:t>
    </dgm:pt>
    <dgm:pt modelId="{FFD43D59-1817-47DD-83CE-18FFBED38568}" type="sibTrans" cxnId="{F73D1AA3-9F95-4EDE-AD54-EDB7131A00E4}">
      <dgm:prSet/>
      <dgm:spPr/>
      <dgm:t>
        <a:bodyPr/>
        <a:lstStyle/>
        <a:p>
          <a:endParaRPr lang="en-US"/>
        </a:p>
      </dgm:t>
    </dgm:pt>
    <dgm:pt modelId="{D908DBC1-C181-465F-9095-6C583086FD84}">
      <dgm:prSet/>
      <dgm:spPr>
        <a:solidFill>
          <a:srgbClr val="FFFF00"/>
        </a:solidFill>
      </dgm:spPr>
      <dgm:t>
        <a:bodyPr/>
        <a:lstStyle/>
        <a:p>
          <a:r>
            <a:rPr lang="en-US" b="1" dirty="0" smtClean="0"/>
            <a:t>1910</a:t>
          </a:r>
          <a:endParaRPr lang="en-US" b="1" dirty="0"/>
        </a:p>
      </dgm:t>
    </dgm:pt>
    <dgm:pt modelId="{6F6084A1-1E59-4A28-BAF7-2E91B54C5193}" type="parTrans" cxnId="{A0175A92-3874-4BFC-950A-FA16C0D1A0D9}">
      <dgm:prSet/>
      <dgm:spPr/>
      <dgm:t>
        <a:bodyPr/>
        <a:lstStyle/>
        <a:p>
          <a:endParaRPr lang="en-US"/>
        </a:p>
      </dgm:t>
    </dgm:pt>
    <dgm:pt modelId="{99949E26-2EE4-4D7E-9377-06F403A37A61}" type="sibTrans" cxnId="{A0175A92-3874-4BFC-950A-FA16C0D1A0D9}">
      <dgm:prSet/>
      <dgm:spPr/>
      <dgm:t>
        <a:bodyPr/>
        <a:lstStyle/>
        <a:p>
          <a:endParaRPr lang="en-US"/>
        </a:p>
      </dgm:t>
    </dgm:pt>
    <dgm:pt modelId="{B13BACD1-9C48-47DA-BFC6-B3F6A6DDE168}">
      <dgm:prSet/>
      <dgm:spPr/>
      <dgm:t>
        <a:bodyPr/>
        <a:lstStyle/>
        <a:p>
          <a:r>
            <a:rPr lang="en-US" b="1" dirty="0" smtClean="0"/>
            <a:t>1920</a:t>
          </a:r>
          <a:endParaRPr lang="en-US" b="1" dirty="0"/>
        </a:p>
      </dgm:t>
    </dgm:pt>
    <dgm:pt modelId="{D2066493-CBA8-43E9-AABE-62C3F796F847}" type="parTrans" cxnId="{DEF31889-C255-40EF-9519-804F8CF52309}">
      <dgm:prSet/>
      <dgm:spPr/>
      <dgm:t>
        <a:bodyPr/>
        <a:lstStyle/>
        <a:p>
          <a:endParaRPr lang="en-US"/>
        </a:p>
      </dgm:t>
    </dgm:pt>
    <dgm:pt modelId="{390F610F-B180-4169-8D5D-47D91938D2FA}" type="sibTrans" cxnId="{DEF31889-C255-40EF-9519-804F8CF52309}">
      <dgm:prSet/>
      <dgm:spPr/>
      <dgm:t>
        <a:bodyPr/>
        <a:lstStyle/>
        <a:p>
          <a:endParaRPr lang="en-US"/>
        </a:p>
      </dgm:t>
    </dgm:pt>
    <dgm:pt modelId="{37D0F60A-539D-4999-8891-99515BCCACEC}">
      <dgm:prSet/>
      <dgm:spPr/>
      <dgm:t>
        <a:bodyPr/>
        <a:lstStyle/>
        <a:p>
          <a:r>
            <a:rPr lang="en-US" b="1" dirty="0" smtClean="0"/>
            <a:t>1930</a:t>
          </a:r>
          <a:endParaRPr lang="en-US" b="1" dirty="0"/>
        </a:p>
      </dgm:t>
    </dgm:pt>
    <dgm:pt modelId="{0BD5238C-9E49-41B8-8496-C405B44EFDF1}" type="parTrans" cxnId="{3519C750-5C02-4BE2-8AF9-E99CA1CDAD71}">
      <dgm:prSet/>
      <dgm:spPr/>
      <dgm:t>
        <a:bodyPr/>
        <a:lstStyle/>
        <a:p>
          <a:endParaRPr lang="en-US"/>
        </a:p>
      </dgm:t>
    </dgm:pt>
    <dgm:pt modelId="{B83B72A1-245A-423B-B006-58FB33D1258E}" type="sibTrans" cxnId="{3519C750-5C02-4BE2-8AF9-E99CA1CDAD71}">
      <dgm:prSet/>
      <dgm:spPr/>
      <dgm:t>
        <a:bodyPr/>
        <a:lstStyle/>
        <a:p>
          <a:endParaRPr lang="en-US"/>
        </a:p>
      </dgm:t>
    </dgm:pt>
    <dgm:pt modelId="{9649284B-7B99-4472-8023-DE66FE3E1EC2}">
      <dgm:prSet/>
      <dgm:spPr/>
      <dgm:t>
        <a:bodyPr/>
        <a:lstStyle/>
        <a:p>
          <a:r>
            <a:rPr lang="en-US" b="1" dirty="0" smtClean="0"/>
            <a:t>1940</a:t>
          </a:r>
          <a:endParaRPr lang="en-US" b="1" dirty="0"/>
        </a:p>
      </dgm:t>
    </dgm:pt>
    <dgm:pt modelId="{5A630BEF-8999-46EB-AF44-03C66BC9D05F}" type="parTrans" cxnId="{DC372E40-15AA-4F82-A7BA-A9FD403044FF}">
      <dgm:prSet/>
      <dgm:spPr/>
      <dgm:t>
        <a:bodyPr/>
        <a:lstStyle/>
        <a:p>
          <a:endParaRPr lang="en-US"/>
        </a:p>
      </dgm:t>
    </dgm:pt>
    <dgm:pt modelId="{C774B2D0-D2C0-4969-88C8-504C92E6B02E}" type="sibTrans" cxnId="{DC372E40-15AA-4F82-A7BA-A9FD403044FF}">
      <dgm:prSet/>
      <dgm:spPr/>
      <dgm:t>
        <a:bodyPr/>
        <a:lstStyle/>
        <a:p>
          <a:endParaRPr lang="en-US"/>
        </a:p>
      </dgm:t>
    </dgm:pt>
    <dgm:pt modelId="{28D38480-8551-4AD9-81E6-926F4A2ADD44}">
      <dgm:prSet/>
      <dgm:spPr/>
      <dgm:t>
        <a:bodyPr/>
        <a:lstStyle/>
        <a:p>
          <a:r>
            <a:rPr lang="en-US" b="1" dirty="0" smtClean="0"/>
            <a:t>1950</a:t>
          </a:r>
          <a:endParaRPr lang="en-US" b="1" dirty="0"/>
        </a:p>
      </dgm:t>
    </dgm:pt>
    <dgm:pt modelId="{C0B789AA-713E-4534-9670-F600D15FFF2A}" type="parTrans" cxnId="{B9A35F02-4B7B-4646-8B41-9FCE00FC07AA}">
      <dgm:prSet/>
      <dgm:spPr/>
      <dgm:t>
        <a:bodyPr/>
        <a:lstStyle/>
        <a:p>
          <a:endParaRPr lang="en-US"/>
        </a:p>
      </dgm:t>
    </dgm:pt>
    <dgm:pt modelId="{8D15749D-32EE-4FFA-BA77-94D657D51480}" type="sibTrans" cxnId="{B9A35F02-4B7B-4646-8B41-9FCE00FC07AA}">
      <dgm:prSet/>
      <dgm:spPr/>
      <dgm:t>
        <a:bodyPr/>
        <a:lstStyle/>
        <a:p>
          <a:endParaRPr lang="en-US"/>
        </a:p>
      </dgm:t>
    </dgm:pt>
    <dgm:pt modelId="{383E6FDA-F16D-4DC1-BA89-6214EBF62B28}">
      <dgm:prSet/>
      <dgm:spPr/>
      <dgm:t>
        <a:bodyPr/>
        <a:lstStyle/>
        <a:p>
          <a:r>
            <a:rPr lang="en-US" b="1" dirty="0" smtClean="0"/>
            <a:t>1970</a:t>
          </a:r>
          <a:endParaRPr lang="en-US" b="1" dirty="0"/>
        </a:p>
      </dgm:t>
    </dgm:pt>
    <dgm:pt modelId="{A485BF7A-EE09-4E55-A14C-414275DC6F5E}" type="parTrans" cxnId="{2C0CBDC1-0F3E-4ECD-BE98-30A056B8A80A}">
      <dgm:prSet/>
      <dgm:spPr/>
      <dgm:t>
        <a:bodyPr/>
        <a:lstStyle/>
        <a:p>
          <a:endParaRPr lang="en-US"/>
        </a:p>
      </dgm:t>
    </dgm:pt>
    <dgm:pt modelId="{E2F4EB33-F0AA-4290-89EE-2C5063D521F1}" type="sibTrans" cxnId="{2C0CBDC1-0F3E-4ECD-BE98-30A056B8A80A}">
      <dgm:prSet/>
      <dgm:spPr/>
      <dgm:t>
        <a:bodyPr/>
        <a:lstStyle/>
        <a:p>
          <a:endParaRPr lang="en-US"/>
        </a:p>
      </dgm:t>
    </dgm:pt>
    <dgm:pt modelId="{36ACC8A3-79EA-4B68-9EC6-6F79DA82A815}">
      <dgm:prSet/>
      <dgm:spPr/>
      <dgm:t>
        <a:bodyPr/>
        <a:lstStyle/>
        <a:p>
          <a:r>
            <a:rPr lang="en-US" b="1" dirty="0" smtClean="0"/>
            <a:t>1980</a:t>
          </a:r>
          <a:endParaRPr lang="en-US" b="1" dirty="0"/>
        </a:p>
      </dgm:t>
    </dgm:pt>
    <dgm:pt modelId="{F451A5E3-91B3-49FD-9B14-5727AF76E6E3}" type="parTrans" cxnId="{7C5106B2-3EB1-4C4C-8F48-82083452AFC1}">
      <dgm:prSet/>
      <dgm:spPr/>
      <dgm:t>
        <a:bodyPr/>
        <a:lstStyle/>
        <a:p>
          <a:endParaRPr lang="en-US"/>
        </a:p>
      </dgm:t>
    </dgm:pt>
    <dgm:pt modelId="{1E716F74-15EB-4DB5-9778-8C47F22450CD}" type="sibTrans" cxnId="{7C5106B2-3EB1-4C4C-8F48-82083452AFC1}">
      <dgm:prSet/>
      <dgm:spPr/>
      <dgm:t>
        <a:bodyPr/>
        <a:lstStyle/>
        <a:p>
          <a:endParaRPr lang="en-US"/>
        </a:p>
      </dgm:t>
    </dgm:pt>
    <dgm:pt modelId="{A58AC033-4F87-4578-8695-8FE9AF3E6EE3}">
      <dgm:prSet/>
      <dgm:spPr/>
      <dgm:t>
        <a:bodyPr/>
        <a:lstStyle/>
        <a:p>
          <a:r>
            <a:rPr lang="en-US" b="1" dirty="0" smtClean="0"/>
            <a:t>1990</a:t>
          </a:r>
          <a:endParaRPr lang="en-US" b="1" dirty="0"/>
        </a:p>
      </dgm:t>
    </dgm:pt>
    <dgm:pt modelId="{9E8455E8-89B3-4085-B8BE-0061DFE77625}" type="parTrans" cxnId="{F2C78262-4BB4-4334-9221-44FF2FC8E9A8}">
      <dgm:prSet/>
      <dgm:spPr/>
      <dgm:t>
        <a:bodyPr/>
        <a:lstStyle/>
        <a:p>
          <a:endParaRPr lang="en-US"/>
        </a:p>
      </dgm:t>
    </dgm:pt>
    <dgm:pt modelId="{CB734DC7-056F-4654-8229-2EABD2DB0192}" type="sibTrans" cxnId="{F2C78262-4BB4-4334-9221-44FF2FC8E9A8}">
      <dgm:prSet/>
      <dgm:spPr/>
      <dgm:t>
        <a:bodyPr/>
        <a:lstStyle/>
        <a:p>
          <a:endParaRPr lang="en-US"/>
        </a:p>
      </dgm:t>
    </dgm:pt>
    <dgm:pt modelId="{6272488B-385D-4863-B568-31C09776848D}">
      <dgm:prSet/>
      <dgm:spPr/>
      <dgm:t>
        <a:bodyPr/>
        <a:lstStyle/>
        <a:p>
          <a:r>
            <a:rPr lang="en-US" b="1" dirty="0" smtClean="0"/>
            <a:t>2000</a:t>
          </a:r>
          <a:endParaRPr lang="en-US" b="1" dirty="0"/>
        </a:p>
      </dgm:t>
    </dgm:pt>
    <dgm:pt modelId="{6F305793-2AAD-448A-A260-A7AE85F88917}" type="parTrans" cxnId="{40C2F12D-4643-41AB-9D58-D87A92C94937}">
      <dgm:prSet/>
      <dgm:spPr/>
      <dgm:t>
        <a:bodyPr/>
        <a:lstStyle/>
        <a:p>
          <a:endParaRPr lang="en-US"/>
        </a:p>
      </dgm:t>
    </dgm:pt>
    <dgm:pt modelId="{F12764A9-7ED7-4FE1-982D-AFEC42DF9E5A}" type="sibTrans" cxnId="{40C2F12D-4643-41AB-9D58-D87A92C94937}">
      <dgm:prSet/>
      <dgm:spPr/>
      <dgm:t>
        <a:bodyPr/>
        <a:lstStyle/>
        <a:p>
          <a:endParaRPr lang="en-US"/>
        </a:p>
      </dgm:t>
    </dgm:pt>
    <dgm:pt modelId="{536339C8-00B8-4AC1-8B03-0CED785100B7}" type="pres">
      <dgm:prSet presAssocID="{467EEE83-CBE8-438D-87F2-050BFD5D5FA7}" presName="Name0" presStyleCnt="0">
        <dgm:presLayoutVars>
          <dgm:dir/>
          <dgm:animLvl val="lvl"/>
          <dgm:resizeHandles val="exact"/>
        </dgm:presLayoutVars>
      </dgm:prSet>
      <dgm:spPr/>
      <dgm:t>
        <a:bodyPr/>
        <a:lstStyle/>
        <a:p>
          <a:endParaRPr lang="en-US"/>
        </a:p>
      </dgm:t>
    </dgm:pt>
    <dgm:pt modelId="{F365D2A6-5BA5-4C34-A7CA-258558EE6832}" type="pres">
      <dgm:prSet presAssocID="{0FFEF3A8-3EE2-4D3F-B0F2-181CB99BBCAA}" presName="parTxOnly" presStyleLbl="node1" presStyleIdx="0" presStyleCnt="13" custAng="5400000" custScaleY="126646" custLinFactY="-339109" custLinFactNeighborX="3881" custLinFactNeighborY="-400000">
        <dgm:presLayoutVars>
          <dgm:chMax val="0"/>
          <dgm:chPref val="0"/>
          <dgm:bulletEnabled val="1"/>
        </dgm:presLayoutVars>
      </dgm:prSet>
      <dgm:spPr/>
      <dgm:t>
        <a:bodyPr/>
        <a:lstStyle/>
        <a:p>
          <a:endParaRPr lang="en-US"/>
        </a:p>
      </dgm:t>
    </dgm:pt>
    <dgm:pt modelId="{FF5109CE-04F2-4265-A946-54A8337DC369}" type="pres">
      <dgm:prSet presAssocID="{384D8C61-2031-48D5-90E5-D035698276F8}" presName="parTxOnlySpace" presStyleCnt="0"/>
      <dgm:spPr/>
    </dgm:pt>
    <dgm:pt modelId="{C74B6854-93B6-4071-9BEF-1222682C043D}" type="pres">
      <dgm:prSet presAssocID="{BD9C71CD-4688-4DC9-8A3F-31DDCDAE732F}" presName="parTxOnly" presStyleLbl="node1" presStyleIdx="1" presStyleCnt="13" custAng="5400000" custScaleY="126646" custLinFactX="-79612" custLinFactY="-200000" custLinFactNeighborX="-100000" custLinFactNeighborY="-285788">
        <dgm:presLayoutVars>
          <dgm:chMax val="0"/>
          <dgm:chPref val="0"/>
          <dgm:bulletEnabled val="1"/>
        </dgm:presLayoutVars>
      </dgm:prSet>
      <dgm:spPr/>
      <dgm:t>
        <a:bodyPr/>
        <a:lstStyle/>
        <a:p>
          <a:endParaRPr lang="en-US"/>
        </a:p>
      </dgm:t>
    </dgm:pt>
    <dgm:pt modelId="{D95DE067-F163-4DCF-AA9F-1DF4B8E294FF}" type="pres">
      <dgm:prSet presAssocID="{358AA4F4-B537-4FED-B46F-3BD785F2385F}" presName="parTxOnlySpace" presStyleCnt="0"/>
      <dgm:spPr/>
    </dgm:pt>
    <dgm:pt modelId="{D70FA405-8EAD-4767-AC22-91FBC7982BDB}" type="pres">
      <dgm:prSet presAssocID="{521D49F7-CDC1-4831-9EA2-58B7581E6E3B}" presName="parTxOnly" presStyleLbl="node1" presStyleIdx="2" presStyleCnt="13" custAng="5400000" custScaleY="126646" custLinFactX="-159612" custLinFactY="-100000" custLinFactNeighborX="-200000" custLinFactNeighborY="-132467">
        <dgm:presLayoutVars>
          <dgm:chMax val="0"/>
          <dgm:chPref val="0"/>
          <dgm:bulletEnabled val="1"/>
        </dgm:presLayoutVars>
      </dgm:prSet>
      <dgm:spPr/>
      <dgm:t>
        <a:bodyPr/>
        <a:lstStyle/>
        <a:p>
          <a:endParaRPr lang="en-US"/>
        </a:p>
      </dgm:t>
    </dgm:pt>
    <dgm:pt modelId="{C0F3A40F-4AF3-4DF8-AB35-4B48814B2032}" type="pres">
      <dgm:prSet presAssocID="{FFD43D59-1817-47DD-83CE-18FFBED38568}" presName="parTxOnlySpace" presStyleCnt="0"/>
      <dgm:spPr/>
    </dgm:pt>
    <dgm:pt modelId="{1AF7528E-4062-4D19-954F-6E1E45F5E236}" type="pres">
      <dgm:prSet presAssocID="{D908DBC1-C181-465F-9095-6C583086FD84}" presName="parTxOnly" presStyleLbl="node1" presStyleIdx="3" presStyleCnt="13" custAng="5400000" custScaleY="126646" custLinFactX="-239606" custLinFactNeighborX="-300000" custLinFactNeighborY="20853">
        <dgm:presLayoutVars>
          <dgm:chMax val="0"/>
          <dgm:chPref val="0"/>
          <dgm:bulletEnabled val="1"/>
        </dgm:presLayoutVars>
      </dgm:prSet>
      <dgm:spPr/>
      <dgm:t>
        <a:bodyPr/>
        <a:lstStyle/>
        <a:p>
          <a:endParaRPr lang="en-US"/>
        </a:p>
      </dgm:t>
    </dgm:pt>
    <dgm:pt modelId="{AF7DD5FF-B17E-4A40-89DB-9449471B59B5}" type="pres">
      <dgm:prSet presAssocID="{99949E26-2EE4-4D7E-9377-06F403A37A61}" presName="parTxOnlySpace" presStyleCnt="0"/>
      <dgm:spPr/>
    </dgm:pt>
    <dgm:pt modelId="{CF8722A6-1E7A-4413-A6EC-63161DA21280}" type="pres">
      <dgm:prSet presAssocID="{B13BACD1-9C48-47DA-BFC6-B3F6A6DDE168}" presName="parTxOnly" presStyleLbl="node1" presStyleIdx="4" presStyleCnt="13" custAng="5400000" custScaleY="126646" custLinFactX="-319612" custLinFactY="100000" custLinFactNeighborX="-400000" custLinFactNeighborY="199506">
        <dgm:presLayoutVars>
          <dgm:chMax val="0"/>
          <dgm:chPref val="0"/>
          <dgm:bulletEnabled val="1"/>
        </dgm:presLayoutVars>
      </dgm:prSet>
      <dgm:spPr/>
      <dgm:t>
        <a:bodyPr/>
        <a:lstStyle/>
        <a:p>
          <a:endParaRPr lang="en-US"/>
        </a:p>
      </dgm:t>
    </dgm:pt>
    <dgm:pt modelId="{48923792-7EE7-4804-B35C-B060D0E71352}" type="pres">
      <dgm:prSet presAssocID="{390F610F-B180-4169-8D5D-47D91938D2FA}" presName="parTxOnlySpace" presStyleCnt="0"/>
      <dgm:spPr/>
    </dgm:pt>
    <dgm:pt modelId="{A3775D5D-4B7B-49D1-A268-C93035410619}" type="pres">
      <dgm:prSet presAssocID="{37D0F60A-539D-4999-8891-99515BCCACEC}" presName="parTxOnly" presStyleLbl="node1" presStyleIdx="5" presStyleCnt="13" custAng="5400000" custScaleY="126646" custLinFactX="-400000" custLinFactY="278159" custLinFactNeighborX="-496118" custLinFactNeighborY="300000">
        <dgm:presLayoutVars>
          <dgm:chMax val="0"/>
          <dgm:chPref val="0"/>
          <dgm:bulletEnabled val="1"/>
        </dgm:presLayoutVars>
      </dgm:prSet>
      <dgm:spPr/>
      <dgm:t>
        <a:bodyPr/>
        <a:lstStyle/>
        <a:p>
          <a:endParaRPr lang="en-US"/>
        </a:p>
      </dgm:t>
    </dgm:pt>
    <dgm:pt modelId="{1C4466AE-5E69-4FCE-B88A-A6493EBD83E9}" type="pres">
      <dgm:prSet presAssocID="{B83B72A1-245A-423B-B006-58FB33D1258E}" presName="parTxOnlySpace" presStyleCnt="0"/>
      <dgm:spPr/>
    </dgm:pt>
    <dgm:pt modelId="{B14D1092-504E-49CB-90E1-B59A83DA1301}" type="pres">
      <dgm:prSet presAssocID="{9649284B-7B99-4472-8023-DE66FE3E1EC2}" presName="parTxOnly" presStyleLbl="node1" presStyleIdx="6" presStyleCnt="13" custScaleY="126646" custLinFactX="-423751" custLinFactY="376149" custLinFactNeighborX="-500000" custLinFactNeighborY="400000">
        <dgm:presLayoutVars>
          <dgm:chMax val="0"/>
          <dgm:chPref val="0"/>
          <dgm:bulletEnabled val="1"/>
        </dgm:presLayoutVars>
      </dgm:prSet>
      <dgm:spPr/>
      <dgm:t>
        <a:bodyPr/>
        <a:lstStyle/>
        <a:p>
          <a:endParaRPr lang="en-US"/>
        </a:p>
      </dgm:t>
    </dgm:pt>
    <dgm:pt modelId="{7CFF11BC-8502-47A0-AF3B-552C1599EE56}" type="pres">
      <dgm:prSet presAssocID="{C774B2D0-D2C0-4969-88C8-504C92E6B02E}" presName="parTxOnlySpace" presStyleCnt="0"/>
      <dgm:spPr/>
    </dgm:pt>
    <dgm:pt modelId="{5BE689AB-9FBE-4DAF-8C85-E7E8BF7E4FE4}" type="pres">
      <dgm:prSet presAssocID="{28D38480-8551-4AD9-81E6-926F4A2ADD44}" presName="parTxOnly" presStyleLbl="node1" presStyleIdx="7" presStyleCnt="13" custScaleY="126646" custLinFactX="-411753" custLinFactY="376149" custLinFactNeighborX="-500000" custLinFactNeighborY="400000">
        <dgm:presLayoutVars>
          <dgm:chMax val="0"/>
          <dgm:chPref val="0"/>
          <dgm:bulletEnabled val="1"/>
        </dgm:presLayoutVars>
      </dgm:prSet>
      <dgm:spPr/>
      <dgm:t>
        <a:bodyPr/>
        <a:lstStyle/>
        <a:p>
          <a:endParaRPr lang="en-US"/>
        </a:p>
      </dgm:t>
    </dgm:pt>
    <dgm:pt modelId="{5F02F484-0A16-4E79-AD4D-BDB46EE2955D}" type="pres">
      <dgm:prSet presAssocID="{8D15749D-32EE-4FFA-BA77-94D657D51480}" presName="parTxOnlySpace" presStyleCnt="0"/>
      <dgm:spPr/>
    </dgm:pt>
    <dgm:pt modelId="{35DC2812-F06C-41BB-97CD-1C155F2E22D9}" type="pres">
      <dgm:prSet presAssocID="{692E6598-5546-424C-9BDD-6BEE08C9B9AC}" presName="parTxOnly" presStyleLbl="node1" presStyleIdx="8" presStyleCnt="13" custScaleY="126646" custLinFactX="-401753" custLinFactY="369803" custLinFactNeighborX="-500000" custLinFactNeighborY="400000">
        <dgm:presLayoutVars>
          <dgm:chMax val="0"/>
          <dgm:chPref val="0"/>
          <dgm:bulletEnabled val="1"/>
        </dgm:presLayoutVars>
      </dgm:prSet>
      <dgm:spPr/>
      <dgm:t>
        <a:bodyPr/>
        <a:lstStyle/>
        <a:p>
          <a:endParaRPr lang="en-US"/>
        </a:p>
      </dgm:t>
    </dgm:pt>
    <dgm:pt modelId="{FA054CA0-703D-4013-93F3-A6ED86AC7AC8}" type="pres">
      <dgm:prSet presAssocID="{D7A4D25C-8296-436F-9D47-468A5970FCCF}" presName="parTxOnlySpace" presStyleCnt="0"/>
      <dgm:spPr/>
    </dgm:pt>
    <dgm:pt modelId="{C4B948A5-B522-42E4-9EFF-E9FCD084AE02}" type="pres">
      <dgm:prSet presAssocID="{383E6FDA-F16D-4DC1-BA89-6214EBF62B28}" presName="parTxOnly" presStyleLbl="node1" presStyleIdx="9" presStyleCnt="13" custScaleY="126646" custLinFactX="-400000" custLinFactY="369803" custLinFactNeighborX="-404248" custLinFactNeighborY="400000">
        <dgm:presLayoutVars>
          <dgm:chMax val="0"/>
          <dgm:chPref val="0"/>
          <dgm:bulletEnabled val="1"/>
        </dgm:presLayoutVars>
      </dgm:prSet>
      <dgm:spPr/>
      <dgm:t>
        <a:bodyPr/>
        <a:lstStyle/>
        <a:p>
          <a:endParaRPr lang="en-US"/>
        </a:p>
      </dgm:t>
    </dgm:pt>
    <dgm:pt modelId="{E345C77E-D1B1-45BC-9661-D56DA1ED55ED}" type="pres">
      <dgm:prSet presAssocID="{E2F4EB33-F0AA-4290-89EE-2C5063D521F1}" presName="parTxOnlySpace" presStyleCnt="0"/>
      <dgm:spPr/>
    </dgm:pt>
    <dgm:pt modelId="{BDD13D82-62BB-4A1D-B1DD-C9344D095749}" type="pres">
      <dgm:prSet presAssocID="{36ACC8A3-79EA-4B68-9EC6-6F79DA82A815}" presName="parTxOnly" presStyleLbl="node1" presStyleIdx="10" presStyleCnt="13" custScaleY="126646" custLinFactX="-389096" custLinFactY="369817" custLinFactNeighborX="-400000" custLinFactNeighborY="400000">
        <dgm:presLayoutVars>
          <dgm:chMax val="0"/>
          <dgm:chPref val="0"/>
          <dgm:bulletEnabled val="1"/>
        </dgm:presLayoutVars>
      </dgm:prSet>
      <dgm:spPr/>
      <dgm:t>
        <a:bodyPr/>
        <a:lstStyle/>
        <a:p>
          <a:endParaRPr lang="en-US"/>
        </a:p>
      </dgm:t>
    </dgm:pt>
    <dgm:pt modelId="{F0903D73-7DC4-4BB3-894C-8D2CDDEFB4F3}" type="pres">
      <dgm:prSet presAssocID="{1E716F74-15EB-4DB5-9778-8C47F22450CD}" presName="parTxOnlySpace" presStyleCnt="0"/>
      <dgm:spPr/>
    </dgm:pt>
    <dgm:pt modelId="{DA4D1201-60D3-4CAF-ACD0-9585456CC048}" type="pres">
      <dgm:prSet presAssocID="{A58AC033-4F87-4578-8695-8FE9AF3E6EE3}" presName="parTxOnly" presStyleLbl="node1" presStyleIdx="11" presStyleCnt="13" custScaleY="126646" custLinFactX="-376440" custLinFactY="369803" custLinFactNeighborX="-400000" custLinFactNeighborY="400000">
        <dgm:presLayoutVars>
          <dgm:chMax val="0"/>
          <dgm:chPref val="0"/>
          <dgm:bulletEnabled val="1"/>
        </dgm:presLayoutVars>
      </dgm:prSet>
      <dgm:spPr/>
      <dgm:t>
        <a:bodyPr/>
        <a:lstStyle/>
        <a:p>
          <a:endParaRPr lang="en-US"/>
        </a:p>
      </dgm:t>
    </dgm:pt>
    <dgm:pt modelId="{E252BFBE-F762-48F1-A05B-B4EB48869540}" type="pres">
      <dgm:prSet presAssocID="{CB734DC7-056F-4654-8229-2EABD2DB0192}" presName="parTxOnlySpace" presStyleCnt="0"/>
      <dgm:spPr/>
    </dgm:pt>
    <dgm:pt modelId="{82C26527-ADF8-4D43-A4C4-0BA78204CB7D}" type="pres">
      <dgm:prSet presAssocID="{6272488B-385D-4863-B568-31C09776848D}" presName="parTxOnly" presStyleLbl="node1" presStyleIdx="12" presStyleCnt="13" custScaleY="126646" custLinFactX="-356307" custLinFactY="369803" custLinFactNeighborX="-400000" custLinFactNeighborY="400000">
        <dgm:presLayoutVars>
          <dgm:chMax val="0"/>
          <dgm:chPref val="0"/>
          <dgm:bulletEnabled val="1"/>
        </dgm:presLayoutVars>
      </dgm:prSet>
      <dgm:spPr/>
      <dgm:t>
        <a:bodyPr/>
        <a:lstStyle/>
        <a:p>
          <a:endParaRPr lang="en-US"/>
        </a:p>
      </dgm:t>
    </dgm:pt>
  </dgm:ptLst>
  <dgm:cxnLst>
    <dgm:cxn modelId="{3519C750-5C02-4BE2-8AF9-E99CA1CDAD71}" srcId="{467EEE83-CBE8-438D-87F2-050BFD5D5FA7}" destId="{37D0F60A-539D-4999-8891-99515BCCACEC}" srcOrd="5" destOrd="0" parTransId="{0BD5238C-9E49-41B8-8496-C405B44EFDF1}" sibTransId="{B83B72A1-245A-423B-B006-58FB33D1258E}"/>
    <dgm:cxn modelId="{9C2BE288-44B7-4F02-A3D3-235E93CD5B3C}" type="presOf" srcId="{36ACC8A3-79EA-4B68-9EC6-6F79DA82A815}" destId="{BDD13D82-62BB-4A1D-B1DD-C9344D095749}" srcOrd="0" destOrd="0" presId="urn:microsoft.com/office/officeart/2005/8/layout/chevron1"/>
    <dgm:cxn modelId="{6FF2467E-56ED-41BC-AD94-B7FB36A06064}" type="presOf" srcId="{0FFEF3A8-3EE2-4D3F-B0F2-181CB99BBCAA}" destId="{F365D2A6-5BA5-4C34-A7CA-258558EE6832}" srcOrd="0" destOrd="0" presId="urn:microsoft.com/office/officeart/2005/8/layout/chevron1"/>
    <dgm:cxn modelId="{40C2F12D-4643-41AB-9D58-D87A92C94937}" srcId="{467EEE83-CBE8-438D-87F2-050BFD5D5FA7}" destId="{6272488B-385D-4863-B568-31C09776848D}" srcOrd="12" destOrd="0" parTransId="{6F305793-2AAD-448A-A260-A7AE85F88917}" sibTransId="{F12764A9-7ED7-4FE1-982D-AFEC42DF9E5A}"/>
    <dgm:cxn modelId="{DEF31889-C255-40EF-9519-804F8CF52309}" srcId="{467EEE83-CBE8-438D-87F2-050BFD5D5FA7}" destId="{B13BACD1-9C48-47DA-BFC6-B3F6A6DDE168}" srcOrd="4" destOrd="0" parTransId="{D2066493-CBA8-43E9-AABE-62C3F796F847}" sibTransId="{390F610F-B180-4169-8D5D-47D91938D2FA}"/>
    <dgm:cxn modelId="{DDDD2114-1A5F-4BB7-87DD-A5ABC414024F}" type="presOf" srcId="{D908DBC1-C181-465F-9095-6C583086FD84}" destId="{1AF7528E-4062-4D19-954F-6E1E45F5E236}" srcOrd="0" destOrd="0" presId="urn:microsoft.com/office/officeart/2005/8/layout/chevron1"/>
    <dgm:cxn modelId="{A1196D2C-2484-49FE-8AAD-CCDFE69F45B2}" type="presOf" srcId="{28D38480-8551-4AD9-81E6-926F4A2ADD44}" destId="{5BE689AB-9FBE-4DAF-8C85-E7E8BF7E4FE4}" srcOrd="0" destOrd="0" presId="urn:microsoft.com/office/officeart/2005/8/layout/chevron1"/>
    <dgm:cxn modelId="{F2C78262-4BB4-4334-9221-44FF2FC8E9A8}" srcId="{467EEE83-CBE8-438D-87F2-050BFD5D5FA7}" destId="{A58AC033-4F87-4578-8695-8FE9AF3E6EE3}" srcOrd="11" destOrd="0" parTransId="{9E8455E8-89B3-4085-B8BE-0061DFE77625}" sibTransId="{CB734DC7-056F-4654-8229-2EABD2DB0192}"/>
    <dgm:cxn modelId="{A0175A92-3874-4BFC-950A-FA16C0D1A0D9}" srcId="{467EEE83-CBE8-438D-87F2-050BFD5D5FA7}" destId="{D908DBC1-C181-465F-9095-6C583086FD84}" srcOrd="3" destOrd="0" parTransId="{6F6084A1-1E59-4A28-BAF7-2E91B54C5193}" sibTransId="{99949E26-2EE4-4D7E-9377-06F403A37A61}"/>
    <dgm:cxn modelId="{2EDBB111-795A-4480-B6F1-CCBEDDB83D03}" type="presOf" srcId="{692E6598-5546-424C-9BDD-6BEE08C9B9AC}" destId="{35DC2812-F06C-41BB-97CD-1C155F2E22D9}" srcOrd="0" destOrd="0" presId="urn:microsoft.com/office/officeart/2005/8/layout/chevron1"/>
    <dgm:cxn modelId="{F73D1AA3-9F95-4EDE-AD54-EDB7131A00E4}" srcId="{467EEE83-CBE8-438D-87F2-050BFD5D5FA7}" destId="{521D49F7-CDC1-4831-9EA2-58B7581E6E3B}" srcOrd="2" destOrd="0" parTransId="{BAA2A5F6-9B89-4AC6-A3ED-859FCDA26ED6}" sibTransId="{FFD43D59-1817-47DD-83CE-18FFBED38568}"/>
    <dgm:cxn modelId="{17B24A5B-93BD-4AA6-9421-02A077357F3B}" type="presOf" srcId="{383E6FDA-F16D-4DC1-BA89-6214EBF62B28}" destId="{C4B948A5-B522-42E4-9EFF-E9FCD084AE02}" srcOrd="0" destOrd="0" presId="urn:microsoft.com/office/officeart/2005/8/layout/chevron1"/>
    <dgm:cxn modelId="{A4F03249-46E6-48F4-8237-F18BBBB3A31B}" type="presOf" srcId="{521D49F7-CDC1-4831-9EA2-58B7581E6E3B}" destId="{D70FA405-8EAD-4767-AC22-91FBC7982BDB}" srcOrd="0" destOrd="0" presId="urn:microsoft.com/office/officeart/2005/8/layout/chevron1"/>
    <dgm:cxn modelId="{310BB20A-7FC5-4E5F-812F-2BB9B6BB8EA0}" type="presOf" srcId="{6272488B-385D-4863-B568-31C09776848D}" destId="{82C26527-ADF8-4D43-A4C4-0BA78204CB7D}" srcOrd="0" destOrd="0" presId="urn:microsoft.com/office/officeart/2005/8/layout/chevron1"/>
    <dgm:cxn modelId="{DEDC8D63-4798-4F53-A747-0ADC3952404F}" type="presOf" srcId="{467EEE83-CBE8-438D-87F2-050BFD5D5FA7}" destId="{536339C8-00B8-4AC1-8B03-0CED785100B7}" srcOrd="0" destOrd="0" presId="urn:microsoft.com/office/officeart/2005/8/layout/chevron1"/>
    <dgm:cxn modelId="{3E56E0B5-0DF1-44C2-A027-AE11F3CB7D4D}" srcId="{467EEE83-CBE8-438D-87F2-050BFD5D5FA7}" destId="{BD9C71CD-4688-4DC9-8A3F-31DDCDAE732F}" srcOrd="1" destOrd="0" parTransId="{7BB26C19-BC98-4F39-BCCD-F85BCE6ED75D}" sibTransId="{358AA4F4-B537-4FED-B46F-3BD785F2385F}"/>
    <dgm:cxn modelId="{8EF0AAF5-4E51-45CB-B077-BED902C345D6}" srcId="{467EEE83-CBE8-438D-87F2-050BFD5D5FA7}" destId="{0FFEF3A8-3EE2-4D3F-B0F2-181CB99BBCAA}" srcOrd="0" destOrd="0" parTransId="{1802CAB5-88DC-4C3F-96A5-7C461B6153A3}" sibTransId="{384D8C61-2031-48D5-90E5-D035698276F8}"/>
    <dgm:cxn modelId="{57E4723A-3E3C-412B-8282-7A0D0C12233C}" type="presOf" srcId="{A58AC033-4F87-4578-8695-8FE9AF3E6EE3}" destId="{DA4D1201-60D3-4CAF-ACD0-9585456CC048}" srcOrd="0" destOrd="0" presId="urn:microsoft.com/office/officeart/2005/8/layout/chevron1"/>
    <dgm:cxn modelId="{B9A35F02-4B7B-4646-8B41-9FCE00FC07AA}" srcId="{467EEE83-CBE8-438D-87F2-050BFD5D5FA7}" destId="{28D38480-8551-4AD9-81E6-926F4A2ADD44}" srcOrd="7" destOrd="0" parTransId="{C0B789AA-713E-4534-9670-F600D15FFF2A}" sibTransId="{8D15749D-32EE-4FFA-BA77-94D657D51480}"/>
    <dgm:cxn modelId="{2C0CBDC1-0F3E-4ECD-BE98-30A056B8A80A}" srcId="{467EEE83-CBE8-438D-87F2-050BFD5D5FA7}" destId="{383E6FDA-F16D-4DC1-BA89-6214EBF62B28}" srcOrd="9" destOrd="0" parTransId="{A485BF7A-EE09-4E55-A14C-414275DC6F5E}" sibTransId="{E2F4EB33-F0AA-4290-89EE-2C5063D521F1}"/>
    <dgm:cxn modelId="{5C6FDCBB-1B22-4A77-88D9-3298CD51E043}" type="presOf" srcId="{9649284B-7B99-4472-8023-DE66FE3E1EC2}" destId="{B14D1092-504E-49CB-90E1-B59A83DA1301}" srcOrd="0" destOrd="0" presId="urn:microsoft.com/office/officeart/2005/8/layout/chevron1"/>
    <dgm:cxn modelId="{45B7F17B-52FE-471B-ADEC-A56947BE25FB}" type="presOf" srcId="{BD9C71CD-4688-4DC9-8A3F-31DDCDAE732F}" destId="{C74B6854-93B6-4071-9BEF-1222682C043D}" srcOrd="0" destOrd="0" presId="urn:microsoft.com/office/officeart/2005/8/layout/chevron1"/>
    <dgm:cxn modelId="{DC372E40-15AA-4F82-A7BA-A9FD403044FF}" srcId="{467EEE83-CBE8-438D-87F2-050BFD5D5FA7}" destId="{9649284B-7B99-4472-8023-DE66FE3E1EC2}" srcOrd="6" destOrd="0" parTransId="{5A630BEF-8999-46EB-AF44-03C66BC9D05F}" sibTransId="{C774B2D0-D2C0-4969-88C8-504C92E6B02E}"/>
    <dgm:cxn modelId="{7C5106B2-3EB1-4C4C-8F48-82083452AFC1}" srcId="{467EEE83-CBE8-438D-87F2-050BFD5D5FA7}" destId="{36ACC8A3-79EA-4B68-9EC6-6F79DA82A815}" srcOrd="10" destOrd="0" parTransId="{F451A5E3-91B3-49FD-9B14-5727AF76E6E3}" sibTransId="{1E716F74-15EB-4DB5-9778-8C47F22450CD}"/>
    <dgm:cxn modelId="{640CA7B3-CE24-4FAF-B023-7C40C4D91ABF}" type="presOf" srcId="{37D0F60A-539D-4999-8891-99515BCCACEC}" destId="{A3775D5D-4B7B-49D1-A268-C93035410619}" srcOrd="0" destOrd="0" presId="urn:microsoft.com/office/officeart/2005/8/layout/chevron1"/>
    <dgm:cxn modelId="{744CEC04-DF9F-422D-96E1-07C044B103C7}" type="presOf" srcId="{B13BACD1-9C48-47DA-BFC6-B3F6A6DDE168}" destId="{CF8722A6-1E7A-4413-A6EC-63161DA21280}" srcOrd="0" destOrd="0" presId="urn:microsoft.com/office/officeart/2005/8/layout/chevron1"/>
    <dgm:cxn modelId="{AB6F56B3-5B31-4C09-BE0A-E4FA25F73A23}" srcId="{467EEE83-CBE8-438D-87F2-050BFD5D5FA7}" destId="{692E6598-5546-424C-9BDD-6BEE08C9B9AC}" srcOrd="8" destOrd="0" parTransId="{F7237244-B886-41C9-850C-CCE588AA61FA}" sibTransId="{D7A4D25C-8296-436F-9D47-468A5970FCCF}"/>
    <dgm:cxn modelId="{6BE177D0-BDE3-43F7-BF62-867F3F7C14AC}" type="presParOf" srcId="{536339C8-00B8-4AC1-8B03-0CED785100B7}" destId="{F365D2A6-5BA5-4C34-A7CA-258558EE6832}" srcOrd="0" destOrd="0" presId="urn:microsoft.com/office/officeart/2005/8/layout/chevron1"/>
    <dgm:cxn modelId="{DB025E97-9169-4EB2-95A8-5BD8A22F2D5B}" type="presParOf" srcId="{536339C8-00B8-4AC1-8B03-0CED785100B7}" destId="{FF5109CE-04F2-4265-A946-54A8337DC369}" srcOrd="1" destOrd="0" presId="urn:microsoft.com/office/officeart/2005/8/layout/chevron1"/>
    <dgm:cxn modelId="{42E49D42-C79B-4834-8C67-CBAF8A110B1A}" type="presParOf" srcId="{536339C8-00B8-4AC1-8B03-0CED785100B7}" destId="{C74B6854-93B6-4071-9BEF-1222682C043D}" srcOrd="2" destOrd="0" presId="urn:microsoft.com/office/officeart/2005/8/layout/chevron1"/>
    <dgm:cxn modelId="{91E54C31-7F8F-47EB-A5FF-A11C98A38D05}" type="presParOf" srcId="{536339C8-00B8-4AC1-8B03-0CED785100B7}" destId="{D95DE067-F163-4DCF-AA9F-1DF4B8E294FF}" srcOrd="3" destOrd="0" presId="urn:microsoft.com/office/officeart/2005/8/layout/chevron1"/>
    <dgm:cxn modelId="{12D9E177-F181-4589-921B-97110C6F5A05}" type="presParOf" srcId="{536339C8-00B8-4AC1-8B03-0CED785100B7}" destId="{D70FA405-8EAD-4767-AC22-91FBC7982BDB}" srcOrd="4" destOrd="0" presId="urn:microsoft.com/office/officeart/2005/8/layout/chevron1"/>
    <dgm:cxn modelId="{E5B25FF3-A03D-472F-B6DF-4D076479C9B7}" type="presParOf" srcId="{536339C8-00B8-4AC1-8B03-0CED785100B7}" destId="{C0F3A40F-4AF3-4DF8-AB35-4B48814B2032}" srcOrd="5" destOrd="0" presId="urn:microsoft.com/office/officeart/2005/8/layout/chevron1"/>
    <dgm:cxn modelId="{C0CC38D0-5FAD-495D-9BB8-DA09F6819726}" type="presParOf" srcId="{536339C8-00B8-4AC1-8B03-0CED785100B7}" destId="{1AF7528E-4062-4D19-954F-6E1E45F5E236}" srcOrd="6" destOrd="0" presId="urn:microsoft.com/office/officeart/2005/8/layout/chevron1"/>
    <dgm:cxn modelId="{DC1FC4A4-D485-4F19-84D8-61B5E845F4BC}" type="presParOf" srcId="{536339C8-00B8-4AC1-8B03-0CED785100B7}" destId="{AF7DD5FF-B17E-4A40-89DB-9449471B59B5}" srcOrd="7" destOrd="0" presId="urn:microsoft.com/office/officeart/2005/8/layout/chevron1"/>
    <dgm:cxn modelId="{C0B0ED27-D537-41B7-BB27-E4056DE5FAE0}" type="presParOf" srcId="{536339C8-00B8-4AC1-8B03-0CED785100B7}" destId="{CF8722A6-1E7A-4413-A6EC-63161DA21280}" srcOrd="8" destOrd="0" presId="urn:microsoft.com/office/officeart/2005/8/layout/chevron1"/>
    <dgm:cxn modelId="{78CB5FEC-26D9-45AB-A2B6-7931F0C5D227}" type="presParOf" srcId="{536339C8-00B8-4AC1-8B03-0CED785100B7}" destId="{48923792-7EE7-4804-B35C-B060D0E71352}" srcOrd="9" destOrd="0" presId="urn:microsoft.com/office/officeart/2005/8/layout/chevron1"/>
    <dgm:cxn modelId="{DCE944EF-4392-4FEF-B73E-155C42CA6753}" type="presParOf" srcId="{536339C8-00B8-4AC1-8B03-0CED785100B7}" destId="{A3775D5D-4B7B-49D1-A268-C93035410619}" srcOrd="10" destOrd="0" presId="urn:microsoft.com/office/officeart/2005/8/layout/chevron1"/>
    <dgm:cxn modelId="{10198B0E-5AAF-407E-927A-31CC2E1B9C8A}" type="presParOf" srcId="{536339C8-00B8-4AC1-8B03-0CED785100B7}" destId="{1C4466AE-5E69-4FCE-B88A-A6493EBD83E9}" srcOrd="11" destOrd="0" presId="urn:microsoft.com/office/officeart/2005/8/layout/chevron1"/>
    <dgm:cxn modelId="{052E1989-B336-4F75-8C73-95F8891D67B8}" type="presParOf" srcId="{536339C8-00B8-4AC1-8B03-0CED785100B7}" destId="{B14D1092-504E-49CB-90E1-B59A83DA1301}" srcOrd="12" destOrd="0" presId="urn:microsoft.com/office/officeart/2005/8/layout/chevron1"/>
    <dgm:cxn modelId="{7B4EE9D4-6B9C-4142-951B-0497693FF513}" type="presParOf" srcId="{536339C8-00B8-4AC1-8B03-0CED785100B7}" destId="{7CFF11BC-8502-47A0-AF3B-552C1599EE56}" srcOrd="13" destOrd="0" presId="urn:microsoft.com/office/officeart/2005/8/layout/chevron1"/>
    <dgm:cxn modelId="{81FB08B3-977D-44CC-8277-4A3C2101DF76}" type="presParOf" srcId="{536339C8-00B8-4AC1-8B03-0CED785100B7}" destId="{5BE689AB-9FBE-4DAF-8C85-E7E8BF7E4FE4}" srcOrd="14" destOrd="0" presId="urn:microsoft.com/office/officeart/2005/8/layout/chevron1"/>
    <dgm:cxn modelId="{F73335D0-CBC0-4A14-82C8-DADA1809B222}" type="presParOf" srcId="{536339C8-00B8-4AC1-8B03-0CED785100B7}" destId="{5F02F484-0A16-4E79-AD4D-BDB46EE2955D}" srcOrd="15" destOrd="0" presId="urn:microsoft.com/office/officeart/2005/8/layout/chevron1"/>
    <dgm:cxn modelId="{E1535EAE-E015-439A-B7F8-CD782147D7AE}" type="presParOf" srcId="{536339C8-00B8-4AC1-8B03-0CED785100B7}" destId="{35DC2812-F06C-41BB-97CD-1C155F2E22D9}" srcOrd="16" destOrd="0" presId="urn:microsoft.com/office/officeart/2005/8/layout/chevron1"/>
    <dgm:cxn modelId="{95874B4A-386A-4839-BA54-DB85CB4E78EF}" type="presParOf" srcId="{536339C8-00B8-4AC1-8B03-0CED785100B7}" destId="{FA054CA0-703D-4013-93F3-A6ED86AC7AC8}" srcOrd="17" destOrd="0" presId="urn:microsoft.com/office/officeart/2005/8/layout/chevron1"/>
    <dgm:cxn modelId="{0B27D604-215F-498D-A748-3C7E762F6301}" type="presParOf" srcId="{536339C8-00B8-4AC1-8B03-0CED785100B7}" destId="{C4B948A5-B522-42E4-9EFF-E9FCD084AE02}" srcOrd="18" destOrd="0" presId="urn:microsoft.com/office/officeart/2005/8/layout/chevron1"/>
    <dgm:cxn modelId="{847AB50B-1227-4C53-B1A8-1FDE0DB3E46E}" type="presParOf" srcId="{536339C8-00B8-4AC1-8B03-0CED785100B7}" destId="{E345C77E-D1B1-45BC-9661-D56DA1ED55ED}" srcOrd="19" destOrd="0" presId="urn:microsoft.com/office/officeart/2005/8/layout/chevron1"/>
    <dgm:cxn modelId="{A7B5EA80-A0C9-48E8-91F1-06EC5B97FB9A}" type="presParOf" srcId="{536339C8-00B8-4AC1-8B03-0CED785100B7}" destId="{BDD13D82-62BB-4A1D-B1DD-C9344D095749}" srcOrd="20" destOrd="0" presId="urn:microsoft.com/office/officeart/2005/8/layout/chevron1"/>
    <dgm:cxn modelId="{5FF9F265-3FDB-454E-BA34-19C23DBA3732}" type="presParOf" srcId="{536339C8-00B8-4AC1-8B03-0CED785100B7}" destId="{F0903D73-7DC4-4BB3-894C-8D2CDDEFB4F3}" srcOrd="21" destOrd="0" presId="urn:microsoft.com/office/officeart/2005/8/layout/chevron1"/>
    <dgm:cxn modelId="{2C98949E-D1F5-4EA5-8576-2CA09DC30944}" type="presParOf" srcId="{536339C8-00B8-4AC1-8B03-0CED785100B7}" destId="{DA4D1201-60D3-4CAF-ACD0-9585456CC048}" srcOrd="22" destOrd="0" presId="urn:microsoft.com/office/officeart/2005/8/layout/chevron1"/>
    <dgm:cxn modelId="{D00CD8C1-FC20-480D-B6BC-6B29366E0A4A}" type="presParOf" srcId="{536339C8-00B8-4AC1-8B03-0CED785100B7}" destId="{E252BFBE-F762-48F1-A05B-B4EB48869540}" srcOrd="23" destOrd="0" presId="urn:microsoft.com/office/officeart/2005/8/layout/chevron1"/>
    <dgm:cxn modelId="{38E4D497-0A67-4C06-9E97-3DC0E04B8118}" type="presParOf" srcId="{536339C8-00B8-4AC1-8B03-0CED785100B7}" destId="{82C26527-ADF8-4D43-A4C4-0BA78204CB7D}" srcOrd="2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67EEE83-CBE8-438D-87F2-050BFD5D5FA7}" type="doc">
      <dgm:prSet loTypeId="urn:microsoft.com/office/officeart/2005/8/layout/chevron1" loCatId="process" qsTypeId="urn:microsoft.com/office/officeart/2005/8/quickstyle/3d3" qsCatId="3D" csTypeId="urn:microsoft.com/office/officeart/2005/8/colors/accent0_2" csCatId="mainScheme" phldr="1"/>
      <dgm:spPr/>
      <dgm:t>
        <a:bodyPr/>
        <a:lstStyle/>
        <a:p>
          <a:endParaRPr lang="en-US"/>
        </a:p>
      </dgm:t>
    </dgm:pt>
    <dgm:pt modelId="{0FFEF3A8-3EE2-4D3F-B0F2-181CB99BBCAA}">
      <dgm:prSet phldrT="[Text]"/>
      <dgm:spPr>
        <a:solidFill>
          <a:srgbClr val="FFFF00"/>
        </a:solidFill>
      </dgm:spPr>
      <dgm:t>
        <a:bodyPr/>
        <a:lstStyle/>
        <a:p>
          <a:r>
            <a:rPr lang="en-US" b="1" dirty="0" smtClean="0"/>
            <a:t>1880</a:t>
          </a:r>
          <a:endParaRPr lang="en-US" b="1" dirty="0"/>
        </a:p>
      </dgm:t>
    </dgm:pt>
    <dgm:pt modelId="{1802CAB5-88DC-4C3F-96A5-7C461B6153A3}" type="parTrans" cxnId="{8EF0AAF5-4E51-45CB-B077-BED902C345D6}">
      <dgm:prSet/>
      <dgm:spPr/>
      <dgm:t>
        <a:bodyPr/>
        <a:lstStyle/>
        <a:p>
          <a:endParaRPr lang="en-US"/>
        </a:p>
      </dgm:t>
    </dgm:pt>
    <dgm:pt modelId="{384D8C61-2031-48D5-90E5-D035698276F8}" type="sibTrans" cxnId="{8EF0AAF5-4E51-45CB-B077-BED902C345D6}">
      <dgm:prSet/>
      <dgm:spPr/>
      <dgm:t>
        <a:bodyPr/>
        <a:lstStyle/>
        <a:p>
          <a:endParaRPr lang="en-US"/>
        </a:p>
      </dgm:t>
    </dgm:pt>
    <dgm:pt modelId="{BD9C71CD-4688-4DC9-8A3F-31DDCDAE732F}">
      <dgm:prSet phldrT="[Text]"/>
      <dgm:spPr>
        <a:solidFill>
          <a:srgbClr val="FFFF00"/>
        </a:solidFill>
      </dgm:spPr>
      <dgm:t>
        <a:bodyPr/>
        <a:lstStyle/>
        <a:p>
          <a:r>
            <a:rPr lang="en-US" b="1" dirty="0" smtClean="0"/>
            <a:t>1890</a:t>
          </a:r>
          <a:endParaRPr lang="en-US" b="1" dirty="0"/>
        </a:p>
      </dgm:t>
    </dgm:pt>
    <dgm:pt modelId="{7BB26C19-BC98-4F39-BCCD-F85BCE6ED75D}" type="parTrans" cxnId="{3E56E0B5-0DF1-44C2-A027-AE11F3CB7D4D}">
      <dgm:prSet/>
      <dgm:spPr/>
      <dgm:t>
        <a:bodyPr/>
        <a:lstStyle/>
        <a:p>
          <a:endParaRPr lang="en-US"/>
        </a:p>
      </dgm:t>
    </dgm:pt>
    <dgm:pt modelId="{358AA4F4-B537-4FED-B46F-3BD785F2385F}" type="sibTrans" cxnId="{3E56E0B5-0DF1-44C2-A027-AE11F3CB7D4D}">
      <dgm:prSet/>
      <dgm:spPr/>
      <dgm:t>
        <a:bodyPr/>
        <a:lstStyle/>
        <a:p>
          <a:endParaRPr lang="en-US"/>
        </a:p>
      </dgm:t>
    </dgm:pt>
    <dgm:pt modelId="{692E6598-5546-424C-9BDD-6BEE08C9B9AC}">
      <dgm:prSet phldrT="[Text]"/>
      <dgm:spPr/>
      <dgm:t>
        <a:bodyPr/>
        <a:lstStyle/>
        <a:p>
          <a:r>
            <a:rPr lang="en-US" b="1" dirty="0" smtClean="0"/>
            <a:t>1960</a:t>
          </a:r>
          <a:endParaRPr lang="en-US" b="1" dirty="0"/>
        </a:p>
      </dgm:t>
    </dgm:pt>
    <dgm:pt modelId="{F7237244-B886-41C9-850C-CCE588AA61FA}" type="parTrans" cxnId="{AB6F56B3-5B31-4C09-BE0A-E4FA25F73A23}">
      <dgm:prSet/>
      <dgm:spPr/>
      <dgm:t>
        <a:bodyPr/>
        <a:lstStyle/>
        <a:p>
          <a:endParaRPr lang="en-US"/>
        </a:p>
      </dgm:t>
    </dgm:pt>
    <dgm:pt modelId="{D7A4D25C-8296-436F-9D47-468A5970FCCF}" type="sibTrans" cxnId="{AB6F56B3-5B31-4C09-BE0A-E4FA25F73A23}">
      <dgm:prSet/>
      <dgm:spPr/>
      <dgm:t>
        <a:bodyPr/>
        <a:lstStyle/>
        <a:p>
          <a:endParaRPr lang="en-US"/>
        </a:p>
      </dgm:t>
    </dgm:pt>
    <dgm:pt modelId="{521D49F7-CDC1-4831-9EA2-58B7581E6E3B}">
      <dgm:prSet/>
      <dgm:spPr>
        <a:solidFill>
          <a:srgbClr val="FFFF00"/>
        </a:solidFill>
      </dgm:spPr>
      <dgm:t>
        <a:bodyPr/>
        <a:lstStyle/>
        <a:p>
          <a:r>
            <a:rPr lang="en-US" b="1" dirty="0" smtClean="0"/>
            <a:t>1900</a:t>
          </a:r>
          <a:endParaRPr lang="en-US" b="1" dirty="0"/>
        </a:p>
      </dgm:t>
    </dgm:pt>
    <dgm:pt modelId="{BAA2A5F6-9B89-4AC6-A3ED-859FCDA26ED6}" type="parTrans" cxnId="{F73D1AA3-9F95-4EDE-AD54-EDB7131A00E4}">
      <dgm:prSet/>
      <dgm:spPr/>
      <dgm:t>
        <a:bodyPr/>
        <a:lstStyle/>
        <a:p>
          <a:endParaRPr lang="en-US"/>
        </a:p>
      </dgm:t>
    </dgm:pt>
    <dgm:pt modelId="{FFD43D59-1817-47DD-83CE-18FFBED38568}" type="sibTrans" cxnId="{F73D1AA3-9F95-4EDE-AD54-EDB7131A00E4}">
      <dgm:prSet/>
      <dgm:spPr/>
      <dgm:t>
        <a:bodyPr/>
        <a:lstStyle/>
        <a:p>
          <a:endParaRPr lang="en-US"/>
        </a:p>
      </dgm:t>
    </dgm:pt>
    <dgm:pt modelId="{D908DBC1-C181-465F-9095-6C583086FD84}">
      <dgm:prSet/>
      <dgm:spPr>
        <a:solidFill>
          <a:srgbClr val="FFFF00"/>
        </a:solidFill>
      </dgm:spPr>
      <dgm:t>
        <a:bodyPr/>
        <a:lstStyle/>
        <a:p>
          <a:r>
            <a:rPr lang="en-US" b="1" dirty="0" smtClean="0"/>
            <a:t>1910</a:t>
          </a:r>
          <a:endParaRPr lang="en-US" b="1" dirty="0"/>
        </a:p>
      </dgm:t>
    </dgm:pt>
    <dgm:pt modelId="{6F6084A1-1E59-4A28-BAF7-2E91B54C5193}" type="parTrans" cxnId="{A0175A92-3874-4BFC-950A-FA16C0D1A0D9}">
      <dgm:prSet/>
      <dgm:spPr/>
      <dgm:t>
        <a:bodyPr/>
        <a:lstStyle/>
        <a:p>
          <a:endParaRPr lang="en-US"/>
        </a:p>
      </dgm:t>
    </dgm:pt>
    <dgm:pt modelId="{99949E26-2EE4-4D7E-9377-06F403A37A61}" type="sibTrans" cxnId="{A0175A92-3874-4BFC-950A-FA16C0D1A0D9}">
      <dgm:prSet/>
      <dgm:spPr/>
      <dgm:t>
        <a:bodyPr/>
        <a:lstStyle/>
        <a:p>
          <a:endParaRPr lang="en-US"/>
        </a:p>
      </dgm:t>
    </dgm:pt>
    <dgm:pt modelId="{B13BACD1-9C48-47DA-BFC6-B3F6A6DDE168}">
      <dgm:prSet/>
      <dgm:spPr/>
      <dgm:t>
        <a:bodyPr/>
        <a:lstStyle/>
        <a:p>
          <a:r>
            <a:rPr lang="en-US" b="1" dirty="0" smtClean="0"/>
            <a:t>1920</a:t>
          </a:r>
          <a:endParaRPr lang="en-US" b="1" dirty="0"/>
        </a:p>
      </dgm:t>
    </dgm:pt>
    <dgm:pt modelId="{D2066493-CBA8-43E9-AABE-62C3F796F847}" type="parTrans" cxnId="{DEF31889-C255-40EF-9519-804F8CF52309}">
      <dgm:prSet/>
      <dgm:spPr/>
      <dgm:t>
        <a:bodyPr/>
        <a:lstStyle/>
        <a:p>
          <a:endParaRPr lang="en-US"/>
        </a:p>
      </dgm:t>
    </dgm:pt>
    <dgm:pt modelId="{390F610F-B180-4169-8D5D-47D91938D2FA}" type="sibTrans" cxnId="{DEF31889-C255-40EF-9519-804F8CF52309}">
      <dgm:prSet/>
      <dgm:spPr/>
      <dgm:t>
        <a:bodyPr/>
        <a:lstStyle/>
        <a:p>
          <a:endParaRPr lang="en-US"/>
        </a:p>
      </dgm:t>
    </dgm:pt>
    <dgm:pt modelId="{37D0F60A-539D-4999-8891-99515BCCACEC}">
      <dgm:prSet/>
      <dgm:spPr/>
      <dgm:t>
        <a:bodyPr/>
        <a:lstStyle/>
        <a:p>
          <a:r>
            <a:rPr lang="en-US" b="1" dirty="0" smtClean="0"/>
            <a:t>1930</a:t>
          </a:r>
          <a:endParaRPr lang="en-US" b="1" dirty="0"/>
        </a:p>
      </dgm:t>
    </dgm:pt>
    <dgm:pt modelId="{0BD5238C-9E49-41B8-8496-C405B44EFDF1}" type="parTrans" cxnId="{3519C750-5C02-4BE2-8AF9-E99CA1CDAD71}">
      <dgm:prSet/>
      <dgm:spPr/>
      <dgm:t>
        <a:bodyPr/>
        <a:lstStyle/>
        <a:p>
          <a:endParaRPr lang="en-US"/>
        </a:p>
      </dgm:t>
    </dgm:pt>
    <dgm:pt modelId="{B83B72A1-245A-423B-B006-58FB33D1258E}" type="sibTrans" cxnId="{3519C750-5C02-4BE2-8AF9-E99CA1CDAD71}">
      <dgm:prSet/>
      <dgm:spPr/>
      <dgm:t>
        <a:bodyPr/>
        <a:lstStyle/>
        <a:p>
          <a:endParaRPr lang="en-US"/>
        </a:p>
      </dgm:t>
    </dgm:pt>
    <dgm:pt modelId="{9649284B-7B99-4472-8023-DE66FE3E1EC2}">
      <dgm:prSet/>
      <dgm:spPr/>
      <dgm:t>
        <a:bodyPr/>
        <a:lstStyle/>
        <a:p>
          <a:r>
            <a:rPr lang="en-US" b="1" dirty="0" smtClean="0"/>
            <a:t>1940</a:t>
          </a:r>
          <a:endParaRPr lang="en-US" b="1" dirty="0"/>
        </a:p>
      </dgm:t>
    </dgm:pt>
    <dgm:pt modelId="{5A630BEF-8999-46EB-AF44-03C66BC9D05F}" type="parTrans" cxnId="{DC372E40-15AA-4F82-A7BA-A9FD403044FF}">
      <dgm:prSet/>
      <dgm:spPr/>
      <dgm:t>
        <a:bodyPr/>
        <a:lstStyle/>
        <a:p>
          <a:endParaRPr lang="en-US"/>
        </a:p>
      </dgm:t>
    </dgm:pt>
    <dgm:pt modelId="{C774B2D0-D2C0-4969-88C8-504C92E6B02E}" type="sibTrans" cxnId="{DC372E40-15AA-4F82-A7BA-A9FD403044FF}">
      <dgm:prSet/>
      <dgm:spPr/>
      <dgm:t>
        <a:bodyPr/>
        <a:lstStyle/>
        <a:p>
          <a:endParaRPr lang="en-US"/>
        </a:p>
      </dgm:t>
    </dgm:pt>
    <dgm:pt modelId="{28D38480-8551-4AD9-81E6-926F4A2ADD44}">
      <dgm:prSet/>
      <dgm:spPr/>
      <dgm:t>
        <a:bodyPr/>
        <a:lstStyle/>
        <a:p>
          <a:r>
            <a:rPr lang="en-US" b="1" dirty="0" smtClean="0"/>
            <a:t>1950</a:t>
          </a:r>
          <a:endParaRPr lang="en-US" b="1" dirty="0"/>
        </a:p>
      </dgm:t>
    </dgm:pt>
    <dgm:pt modelId="{C0B789AA-713E-4534-9670-F600D15FFF2A}" type="parTrans" cxnId="{B9A35F02-4B7B-4646-8B41-9FCE00FC07AA}">
      <dgm:prSet/>
      <dgm:spPr/>
      <dgm:t>
        <a:bodyPr/>
        <a:lstStyle/>
        <a:p>
          <a:endParaRPr lang="en-US"/>
        </a:p>
      </dgm:t>
    </dgm:pt>
    <dgm:pt modelId="{8D15749D-32EE-4FFA-BA77-94D657D51480}" type="sibTrans" cxnId="{B9A35F02-4B7B-4646-8B41-9FCE00FC07AA}">
      <dgm:prSet/>
      <dgm:spPr/>
      <dgm:t>
        <a:bodyPr/>
        <a:lstStyle/>
        <a:p>
          <a:endParaRPr lang="en-US"/>
        </a:p>
      </dgm:t>
    </dgm:pt>
    <dgm:pt modelId="{383E6FDA-F16D-4DC1-BA89-6214EBF62B28}">
      <dgm:prSet/>
      <dgm:spPr/>
      <dgm:t>
        <a:bodyPr/>
        <a:lstStyle/>
        <a:p>
          <a:r>
            <a:rPr lang="en-US" b="1" dirty="0" smtClean="0"/>
            <a:t>1970</a:t>
          </a:r>
          <a:endParaRPr lang="en-US" b="1" dirty="0"/>
        </a:p>
      </dgm:t>
    </dgm:pt>
    <dgm:pt modelId="{A485BF7A-EE09-4E55-A14C-414275DC6F5E}" type="parTrans" cxnId="{2C0CBDC1-0F3E-4ECD-BE98-30A056B8A80A}">
      <dgm:prSet/>
      <dgm:spPr/>
      <dgm:t>
        <a:bodyPr/>
        <a:lstStyle/>
        <a:p>
          <a:endParaRPr lang="en-US"/>
        </a:p>
      </dgm:t>
    </dgm:pt>
    <dgm:pt modelId="{E2F4EB33-F0AA-4290-89EE-2C5063D521F1}" type="sibTrans" cxnId="{2C0CBDC1-0F3E-4ECD-BE98-30A056B8A80A}">
      <dgm:prSet/>
      <dgm:spPr/>
      <dgm:t>
        <a:bodyPr/>
        <a:lstStyle/>
        <a:p>
          <a:endParaRPr lang="en-US"/>
        </a:p>
      </dgm:t>
    </dgm:pt>
    <dgm:pt modelId="{36ACC8A3-79EA-4B68-9EC6-6F79DA82A815}">
      <dgm:prSet/>
      <dgm:spPr/>
      <dgm:t>
        <a:bodyPr/>
        <a:lstStyle/>
        <a:p>
          <a:r>
            <a:rPr lang="en-US" b="1" dirty="0" smtClean="0"/>
            <a:t>1980</a:t>
          </a:r>
          <a:endParaRPr lang="en-US" b="1" dirty="0"/>
        </a:p>
      </dgm:t>
    </dgm:pt>
    <dgm:pt modelId="{F451A5E3-91B3-49FD-9B14-5727AF76E6E3}" type="parTrans" cxnId="{7C5106B2-3EB1-4C4C-8F48-82083452AFC1}">
      <dgm:prSet/>
      <dgm:spPr/>
      <dgm:t>
        <a:bodyPr/>
        <a:lstStyle/>
        <a:p>
          <a:endParaRPr lang="en-US"/>
        </a:p>
      </dgm:t>
    </dgm:pt>
    <dgm:pt modelId="{1E716F74-15EB-4DB5-9778-8C47F22450CD}" type="sibTrans" cxnId="{7C5106B2-3EB1-4C4C-8F48-82083452AFC1}">
      <dgm:prSet/>
      <dgm:spPr/>
      <dgm:t>
        <a:bodyPr/>
        <a:lstStyle/>
        <a:p>
          <a:endParaRPr lang="en-US"/>
        </a:p>
      </dgm:t>
    </dgm:pt>
    <dgm:pt modelId="{A58AC033-4F87-4578-8695-8FE9AF3E6EE3}">
      <dgm:prSet/>
      <dgm:spPr/>
      <dgm:t>
        <a:bodyPr/>
        <a:lstStyle/>
        <a:p>
          <a:r>
            <a:rPr lang="en-US" b="1" dirty="0" smtClean="0"/>
            <a:t>1990</a:t>
          </a:r>
          <a:endParaRPr lang="en-US" b="1" dirty="0"/>
        </a:p>
      </dgm:t>
    </dgm:pt>
    <dgm:pt modelId="{9E8455E8-89B3-4085-B8BE-0061DFE77625}" type="parTrans" cxnId="{F2C78262-4BB4-4334-9221-44FF2FC8E9A8}">
      <dgm:prSet/>
      <dgm:spPr/>
      <dgm:t>
        <a:bodyPr/>
        <a:lstStyle/>
        <a:p>
          <a:endParaRPr lang="en-US"/>
        </a:p>
      </dgm:t>
    </dgm:pt>
    <dgm:pt modelId="{CB734DC7-056F-4654-8229-2EABD2DB0192}" type="sibTrans" cxnId="{F2C78262-4BB4-4334-9221-44FF2FC8E9A8}">
      <dgm:prSet/>
      <dgm:spPr/>
      <dgm:t>
        <a:bodyPr/>
        <a:lstStyle/>
        <a:p>
          <a:endParaRPr lang="en-US"/>
        </a:p>
      </dgm:t>
    </dgm:pt>
    <dgm:pt modelId="{6272488B-385D-4863-B568-31C09776848D}">
      <dgm:prSet/>
      <dgm:spPr/>
      <dgm:t>
        <a:bodyPr/>
        <a:lstStyle/>
        <a:p>
          <a:r>
            <a:rPr lang="en-US" b="1" dirty="0" smtClean="0"/>
            <a:t>2000</a:t>
          </a:r>
          <a:endParaRPr lang="en-US" b="1" dirty="0"/>
        </a:p>
      </dgm:t>
    </dgm:pt>
    <dgm:pt modelId="{6F305793-2AAD-448A-A260-A7AE85F88917}" type="parTrans" cxnId="{40C2F12D-4643-41AB-9D58-D87A92C94937}">
      <dgm:prSet/>
      <dgm:spPr/>
      <dgm:t>
        <a:bodyPr/>
        <a:lstStyle/>
        <a:p>
          <a:endParaRPr lang="en-US"/>
        </a:p>
      </dgm:t>
    </dgm:pt>
    <dgm:pt modelId="{F12764A9-7ED7-4FE1-982D-AFEC42DF9E5A}" type="sibTrans" cxnId="{40C2F12D-4643-41AB-9D58-D87A92C94937}">
      <dgm:prSet/>
      <dgm:spPr/>
      <dgm:t>
        <a:bodyPr/>
        <a:lstStyle/>
        <a:p>
          <a:endParaRPr lang="en-US"/>
        </a:p>
      </dgm:t>
    </dgm:pt>
    <dgm:pt modelId="{536339C8-00B8-4AC1-8B03-0CED785100B7}" type="pres">
      <dgm:prSet presAssocID="{467EEE83-CBE8-438D-87F2-050BFD5D5FA7}" presName="Name0" presStyleCnt="0">
        <dgm:presLayoutVars>
          <dgm:dir/>
          <dgm:animLvl val="lvl"/>
          <dgm:resizeHandles val="exact"/>
        </dgm:presLayoutVars>
      </dgm:prSet>
      <dgm:spPr/>
      <dgm:t>
        <a:bodyPr/>
        <a:lstStyle/>
        <a:p>
          <a:endParaRPr lang="en-US"/>
        </a:p>
      </dgm:t>
    </dgm:pt>
    <dgm:pt modelId="{F365D2A6-5BA5-4C34-A7CA-258558EE6832}" type="pres">
      <dgm:prSet presAssocID="{0FFEF3A8-3EE2-4D3F-B0F2-181CB99BBCAA}" presName="parTxOnly" presStyleLbl="node1" presStyleIdx="0" presStyleCnt="13" custAng="5400000" custScaleY="126646" custLinFactY="-339109" custLinFactNeighborX="3881" custLinFactNeighborY="-400000">
        <dgm:presLayoutVars>
          <dgm:chMax val="0"/>
          <dgm:chPref val="0"/>
          <dgm:bulletEnabled val="1"/>
        </dgm:presLayoutVars>
      </dgm:prSet>
      <dgm:spPr/>
      <dgm:t>
        <a:bodyPr/>
        <a:lstStyle/>
        <a:p>
          <a:endParaRPr lang="en-US"/>
        </a:p>
      </dgm:t>
    </dgm:pt>
    <dgm:pt modelId="{FF5109CE-04F2-4265-A946-54A8337DC369}" type="pres">
      <dgm:prSet presAssocID="{384D8C61-2031-48D5-90E5-D035698276F8}" presName="parTxOnlySpace" presStyleCnt="0"/>
      <dgm:spPr/>
    </dgm:pt>
    <dgm:pt modelId="{C74B6854-93B6-4071-9BEF-1222682C043D}" type="pres">
      <dgm:prSet presAssocID="{BD9C71CD-4688-4DC9-8A3F-31DDCDAE732F}" presName="parTxOnly" presStyleLbl="node1" presStyleIdx="1" presStyleCnt="13" custAng="5400000" custScaleY="126646" custLinFactX="-79612" custLinFactY="-200000" custLinFactNeighborX="-100000" custLinFactNeighborY="-285788">
        <dgm:presLayoutVars>
          <dgm:chMax val="0"/>
          <dgm:chPref val="0"/>
          <dgm:bulletEnabled val="1"/>
        </dgm:presLayoutVars>
      </dgm:prSet>
      <dgm:spPr/>
      <dgm:t>
        <a:bodyPr/>
        <a:lstStyle/>
        <a:p>
          <a:endParaRPr lang="en-US"/>
        </a:p>
      </dgm:t>
    </dgm:pt>
    <dgm:pt modelId="{D95DE067-F163-4DCF-AA9F-1DF4B8E294FF}" type="pres">
      <dgm:prSet presAssocID="{358AA4F4-B537-4FED-B46F-3BD785F2385F}" presName="parTxOnlySpace" presStyleCnt="0"/>
      <dgm:spPr/>
    </dgm:pt>
    <dgm:pt modelId="{D70FA405-8EAD-4767-AC22-91FBC7982BDB}" type="pres">
      <dgm:prSet presAssocID="{521D49F7-CDC1-4831-9EA2-58B7581E6E3B}" presName="parTxOnly" presStyleLbl="node1" presStyleIdx="2" presStyleCnt="13" custAng="5400000" custScaleY="126646" custLinFactX="-159612" custLinFactY="-100000" custLinFactNeighborX="-200000" custLinFactNeighborY="-132467">
        <dgm:presLayoutVars>
          <dgm:chMax val="0"/>
          <dgm:chPref val="0"/>
          <dgm:bulletEnabled val="1"/>
        </dgm:presLayoutVars>
      </dgm:prSet>
      <dgm:spPr/>
      <dgm:t>
        <a:bodyPr/>
        <a:lstStyle/>
        <a:p>
          <a:endParaRPr lang="en-US"/>
        </a:p>
      </dgm:t>
    </dgm:pt>
    <dgm:pt modelId="{C0F3A40F-4AF3-4DF8-AB35-4B48814B2032}" type="pres">
      <dgm:prSet presAssocID="{FFD43D59-1817-47DD-83CE-18FFBED38568}" presName="parTxOnlySpace" presStyleCnt="0"/>
      <dgm:spPr/>
    </dgm:pt>
    <dgm:pt modelId="{1AF7528E-4062-4D19-954F-6E1E45F5E236}" type="pres">
      <dgm:prSet presAssocID="{D908DBC1-C181-465F-9095-6C583086FD84}" presName="parTxOnly" presStyleLbl="node1" presStyleIdx="3" presStyleCnt="13" custAng="5400000" custScaleY="126646" custLinFactX="-239606" custLinFactNeighborX="-300000" custLinFactNeighborY="20853">
        <dgm:presLayoutVars>
          <dgm:chMax val="0"/>
          <dgm:chPref val="0"/>
          <dgm:bulletEnabled val="1"/>
        </dgm:presLayoutVars>
      </dgm:prSet>
      <dgm:spPr/>
      <dgm:t>
        <a:bodyPr/>
        <a:lstStyle/>
        <a:p>
          <a:endParaRPr lang="en-US"/>
        </a:p>
      </dgm:t>
    </dgm:pt>
    <dgm:pt modelId="{AF7DD5FF-B17E-4A40-89DB-9449471B59B5}" type="pres">
      <dgm:prSet presAssocID="{99949E26-2EE4-4D7E-9377-06F403A37A61}" presName="parTxOnlySpace" presStyleCnt="0"/>
      <dgm:spPr/>
    </dgm:pt>
    <dgm:pt modelId="{CF8722A6-1E7A-4413-A6EC-63161DA21280}" type="pres">
      <dgm:prSet presAssocID="{B13BACD1-9C48-47DA-BFC6-B3F6A6DDE168}" presName="parTxOnly" presStyleLbl="node1" presStyleIdx="4" presStyleCnt="13" custAng="5400000" custScaleY="126646" custLinFactX="-319612" custLinFactY="100000" custLinFactNeighborX="-400000" custLinFactNeighborY="199506">
        <dgm:presLayoutVars>
          <dgm:chMax val="0"/>
          <dgm:chPref val="0"/>
          <dgm:bulletEnabled val="1"/>
        </dgm:presLayoutVars>
      </dgm:prSet>
      <dgm:spPr/>
      <dgm:t>
        <a:bodyPr/>
        <a:lstStyle/>
        <a:p>
          <a:endParaRPr lang="en-US"/>
        </a:p>
      </dgm:t>
    </dgm:pt>
    <dgm:pt modelId="{48923792-7EE7-4804-B35C-B060D0E71352}" type="pres">
      <dgm:prSet presAssocID="{390F610F-B180-4169-8D5D-47D91938D2FA}" presName="parTxOnlySpace" presStyleCnt="0"/>
      <dgm:spPr/>
    </dgm:pt>
    <dgm:pt modelId="{A3775D5D-4B7B-49D1-A268-C93035410619}" type="pres">
      <dgm:prSet presAssocID="{37D0F60A-539D-4999-8891-99515BCCACEC}" presName="parTxOnly" presStyleLbl="node1" presStyleIdx="5" presStyleCnt="13" custAng="5400000" custScaleY="126646" custLinFactX="-400000" custLinFactY="278159" custLinFactNeighborX="-496118" custLinFactNeighborY="300000">
        <dgm:presLayoutVars>
          <dgm:chMax val="0"/>
          <dgm:chPref val="0"/>
          <dgm:bulletEnabled val="1"/>
        </dgm:presLayoutVars>
      </dgm:prSet>
      <dgm:spPr/>
      <dgm:t>
        <a:bodyPr/>
        <a:lstStyle/>
        <a:p>
          <a:endParaRPr lang="en-US"/>
        </a:p>
      </dgm:t>
    </dgm:pt>
    <dgm:pt modelId="{1C4466AE-5E69-4FCE-B88A-A6493EBD83E9}" type="pres">
      <dgm:prSet presAssocID="{B83B72A1-245A-423B-B006-58FB33D1258E}" presName="parTxOnlySpace" presStyleCnt="0"/>
      <dgm:spPr/>
    </dgm:pt>
    <dgm:pt modelId="{B14D1092-504E-49CB-90E1-B59A83DA1301}" type="pres">
      <dgm:prSet presAssocID="{9649284B-7B99-4472-8023-DE66FE3E1EC2}" presName="parTxOnly" presStyleLbl="node1" presStyleIdx="6" presStyleCnt="13" custScaleY="126646" custLinFactX="-423751" custLinFactY="376149" custLinFactNeighborX="-500000" custLinFactNeighborY="400000">
        <dgm:presLayoutVars>
          <dgm:chMax val="0"/>
          <dgm:chPref val="0"/>
          <dgm:bulletEnabled val="1"/>
        </dgm:presLayoutVars>
      </dgm:prSet>
      <dgm:spPr/>
      <dgm:t>
        <a:bodyPr/>
        <a:lstStyle/>
        <a:p>
          <a:endParaRPr lang="en-US"/>
        </a:p>
      </dgm:t>
    </dgm:pt>
    <dgm:pt modelId="{7CFF11BC-8502-47A0-AF3B-552C1599EE56}" type="pres">
      <dgm:prSet presAssocID="{C774B2D0-D2C0-4969-88C8-504C92E6B02E}" presName="parTxOnlySpace" presStyleCnt="0"/>
      <dgm:spPr/>
    </dgm:pt>
    <dgm:pt modelId="{5BE689AB-9FBE-4DAF-8C85-E7E8BF7E4FE4}" type="pres">
      <dgm:prSet presAssocID="{28D38480-8551-4AD9-81E6-926F4A2ADD44}" presName="parTxOnly" presStyleLbl="node1" presStyleIdx="7" presStyleCnt="13" custScaleY="126646" custLinFactX="-411753" custLinFactY="376149" custLinFactNeighborX="-500000" custLinFactNeighborY="400000">
        <dgm:presLayoutVars>
          <dgm:chMax val="0"/>
          <dgm:chPref val="0"/>
          <dgm:bulletEnabled val="1"/>
        </dgm:presLayoutVars>
      </dgm:prSet>
      <dgm:spPr/>
      <dgm:t>
        <a:bodyPr/>
        <a:lstStyle/>
        <a:p>
          <a:endParaRPr lang="en-US"/>
        </a:p>
      </dgm:t>
    </dgm:pt>
    <dgm:pt modelId="{5F02F484-0A16-4E79-AD4D-BDB46EE2955D}" type="pres">
      <dgm:prSet presAssocID="{8D15749D-32EE-4FFA-BA77-94D657D51480}" presName="parTxOnlySpace" presStyleCnt="0"/>
      <dgm:spPr/>
    </dgm:pt>
    <dgm:pt modelId="{35DC2812-F06C-41BB-97CD-1C155F2E22D9}" type="pres">
      <dgm:prSet presAssocID="{692E6598-5546-424C-9BDD-6BEE08C9B9AC}" presName="parTxOnly" presStyleLbl="node1" presStyleIdx="8" presStyleCnt="13" custScaleY="126646" custLinFactX="-401753" custLinFactY="369803" custLinFactNeighborX="-500000" custLinFactNeighborY="400000">
        <dgm:presLayoutVars>
          <dgm:chMax val="0"/>
          <dgm:chPref val="0"/>
          <dgm:bulletEnabled val="1"/>
        </dgm:presLayoutVars>
      </dgm:prSet>
      <dgm:spPr/>
      <dgm:t>
        <a:bodyPr/>
        <a:lstStyle/>
        <a:p>
          <a:endParaRPr lang="en-US"/>
        </a:p>
      </dgm:t>
    </dgm:pt>
    <dgm:pt modelId="{FA054CA0-703D-4013-93F3-A6ED86AC7AC8}" type="pres">
      <dgm:prSet presAssocID="{D7A4D25C-8296-436F-9D47-468A5970FCCF}" presName="parTxOnlySpace" presStyleCnt="0"/>
      <dgm:spPr/>
    </dgm:pt>
    <dgm:pt modelId="{C4B948A5-B522-42E4-9EFF-E9FCD084AE02}" type="pres">
      <dgm:prSet presAssocID="{383E6FDA-F16D-4DC1-BA89-6214EBF62B28}" presName="parTxOnly" presStyleLbl="node1" presStyleIdx="9" presStyleCnt="13" custScaleY="126646" custLinFactX="-400000" custLinFactY="369803" custLinFactNeighborX="-404248" custLinFactNeighborY="400000">
        <dgm:presLayoutVars>
          <dgm:chMax val="0"/>
          <dgm:chPref val="0"/>
          <dgm:bulletEnabled val="1"/>
        </dgm:presLayoutVars>
      </dgm:prSet>
      <dgm:spPr/>
      <dgm:t>
        <a:bodyPr/>
        <a:lstStyle/>
        <a:p>
          <a:endParaRPr lang="en-US"/>
        </a:p>
      </dgm:t>
    </dgm:pt>
    <dgm:pt modelId="{E345C77E-D1B1-45BC-9661-D56DA1ED55ED}" type="pres">
      <dgm:prSet presAssocID="{E2F4EB33-F0AA-4290-89EE-2C5063D521F1}" presName="parTxOnlySpace" presStyleCnt="0"/>
      <dgm:spPr/>
    </dgm:pt>
    <dgm:pt modelId="{BDD13D82-62BB-4A1D-B1DD-C9344D095749}" type="pres">
      <dgm:prSet presAssocID="{36ACC8A3-79EA-4B68-9EC6-6F79DA82A815}" presName="parTxOnly" presStyleLbl="node1" presStyleIdx="10" presStyleCnt="13" custScaleY="126646" custLinFactX="-389096" custLinFactY="369817" custLinFactNeighborX="-400000" custLinFactNeighborY="400000">
        <dgm:presLayoutVars>
          <dgm:chMax val="0"/>
          <dgm:chPref val="0"/>
          <dgm:bulletEnabled val="1"/>
        </dgm:presLayoutVars>
      </dgm:prSet>
      <dgm:spPr/>
      <dgm:t>
        <a:bodyPr/>
        <a:lstStyle/>
        <a:p>
          <a:endParaRPr lang="en-US"/>
        </a:p>
      </dgm:t>
    </dgm:pt>
    <dgm:pt modelId="{F0903D73-7DC4-4BB3-894C-8D2CDDEFB4F3}" type="pres">
      <dgm:prSet presAssocID="{1E716F74-15EB-4DB5-9778-8C47F22450CD}" presName="parTxOnlySpace" presStyleCnt="0"/>
      <dgm:spPr/>
    </dgm:pt>
    <dgm:pt modelId="{DA4D1201-60D3-4CAF-ACD0-9585456CC048}" type="pres">
      <dgm:prSet presAssocID="{A58AC033-4F87-4578-8695-8FE9AF3E6EE3}" presName="parTxOnly" presStyleLbl="node1" presStyleIdx="11" presStyleCnt="13" custScaleY="126646" custLinFactX="-376440" custLinFactY="369803" custLinFactNeighborX="-400000" custLinFactNeighborY="400000">
        <dgm:presLayoutVars>
          <dgm:chMax val="0"/>
          <dgm:chPref val="0"/>
          <dgm:bulletEnabled val="1"/>
        </dgm:presLayoutVars>
      </dgm:prSet>
      <dgm:spPr/>
      <dgm:t>
        <a:bodyPr/>
        <a:lstStyle/>
        <a:p>
          <a:endParaRPr lang="en-US"/>
        </a:p>
      </dgm:t>
    </dgm:pt>
    <dgm:pt modelId="{E252BFBE-F762-48F1-A05B-B4EB48869540}" type="pres">
      <dgm:prSet presAssocID="{CB734DC7-056F-4654-8229-2EABD2DB0192}" presName="parTxOnlySpace" presStyleCnt="0"/>
      <dgm:spPr/>
    </dgm:pt>
    <dgm:pt modelId="{82C26527-ADF8-4D43-A4C4-0BA78204CB7D}" type="pres">
      <dgm:prSet presAssocID="{6272488B-385D-4863-B568-31C09776848D}" presName="parTxOnly" presStyleLbl="node1" presStyleIdx="12" presStyleCnt="13" custScaleY="126646" custLinFactX="-356307" custLinFactY="369803" custLinFactNeighborX="-400000" custLinFactNeighborY="400000">
        <dgm:presLayoutVars>
          <dgm:chMax val="0"/>
          <dgm:chPref val="0"/>
          <dgm:bulletEnabled val="1"/>
        </dgm:presLayoutVars>
      </dgm:prSet>
      <dgm:spPr/>
      <dgm:t>
        <a:bodyPr/>
        <a:lstStyle/>
        <a:p>
          <a:endParaRPr lang="en-US"/>
        </a:p>
      </dgm:t>
    </dgm:pt>
  </dgm:ptLst>
  <dgm:cxnLst>
    <dgm:cxn modelId="{3519C750-5C02-4BE2-8AF9-E99CA1CDAD71}" srcId="{467EEE83-CBE8-438D-87F2-050BFD5D5FA7}" destId="{37D0F60A-539D-4999-8891-99515BCCACEC}" srcOrd="5" destOrd="0" parTransId="{0BD5238C-9E49-41B8-8496-C405B44EFDF1}" sibTransId="{B83B72A1-245A-423B-B006-58FB33D1258E}"/>
    <dgm:cxn modelId="{88E21D84-1B1F-42B6-B1BF-7C86E26DC3A9}" type="presOf" srcId="{37D0F60A-539D-4999-8891-99515BCCACEC}" destId="{A3775D5D-4B7B-49D1-A268-C93035410619}" srcOrd="0" destOrd="0" presId="urn:microsoft.com/office/officeart/2005/8/layout/chevron1"/>
    <dgm:cxn modelId="{40C2F12D-4643-41AB-9D58-D87A92C94937}" srcId="{467EEE83-CBE8-438D-87F2-050BFD5D5FA7}" destId="{6272488B-385D-4863-B568-31C09776848D}" srcOrd="12" destOrd="0" parTransId="{6F305793-2AAD-448A-A260-A7AE85F88917}" sibTransId="{F12764A9-7ED7-4FE1-982D-AFEC42DF9E5A}"/>
    <dgm:cxn modelId="{1DD6F27F-1A2B-426C-A5B8-C640E116CDDD}" type="presOf" srcId="{692E6598-5546-424C-9BDD-6BEE08C9B9AC}" destId="{35DC2812-F06C-41BB-97CD-1C155F2E22D9}" srcOrd="0" destOrd="0" presId="urn:microsoft.com/office/officeart/2005/8/layout/chevron1"/>
    <dgm:cxn modelId="{DEF31889-C255-40EF-9519-804F8CF52309}" srcId="{467EEE83-CBE8-438D-87F2-050BFD5D5FA7}" destId="{B13BACD1-9C48-47DA-BFC6-B3F6A6DDE168}" srcOrd="4" destOrd="0" parTransId="{D2066493-CBA8-43E9-AABE-62C3F796F847}" sibTransId="{390F610F-B180-4169-8D5D-47D91938D2FA}"/>
    <dgm:cxn modelId="{00B662DA-A6BD-4FAE-8D14-91099E3FEF1D}" type="presOf" srcId="{36ACC8A3-79EA-4B68-9EC6-6F79DA82A815}" destId="{BDD13D82-62BB-4A1D-B1DD-C9344D095749}" srcOrd="0" destOrd="0" presId="urn:microsoft.com/office/officeart/2005/8/layout/chevron1"/>
    <dgm:cxn modelId="{6583E5A9-D869-4B67-B64D-A84F4F75BE24}" type="presOf" srcId="{6272488B-385D-4863-B568-31C09776848D}" destId="{82C26527-ADF8-4D43-A4C4-0BA78204CB7D}" srcOrd="0" destOrd="0" presId="urn:microsoft.com/office/officeart/2005/8/layout/chevron1"/>
    <dgm:cxn modelId="{A8CEE335-68C4-43F6-A9C5-5955338226D3}" type="presOf" srcId="{9649284B-7B99-4472-8023-DE66FE3E1EC2}" destId="{B14D1092-504E-49CB-90E1-B59A83DA1301}" srcOrd="0" destOrd="0" presId="urn:microsoft.com/office/officeart/2005/8/layout/chevron1"/>
    <dgm:cxn modelId="{FC93712F-4AD0-4405-AA52-636EDC24ABD9}" type="presOf" srcId="{B13BACD1-9C48-47DA-BFC6-B3F6A6DDE168}" destId="{CF8722A6-1E7A-4413-A6EC-63161DA21280}" srcOrd="0" destOrd="0" presId="urn:microsoft.com/office/officeart/2005/8/layout/chevron1"/>
    <dgm:cxn modelId="{F2C78262-4BB4-4334-9221-44FF2FC8E9A8}" srcId="{467EEE83-CBE8-438D-87F2-050BFD5D5FA7}" destId="{A58AC033-4F87-4578-8695-8FE9AF3E6EE3}" srcOrd="11" destOrd="0" parTransId="{9E8455E8-89B3-4085-B8BE-0061DFE77625}" sibTransId="{CB734DC7-056F-4654-8229-2EABD2DB0192}"/>
    <dgm:cxn modelId="{A0175A92-3874-4BFC-950A-FA16C0D1A0D9}" srcId="{467EEE83-CBE8-438D-87F2-050BFD5D5FA7}" destId="{D908DBC1-C181-465F-9095-6C583086FD84}" srcOrd="3" destOrd="0" parTransId="{6F6084A1-1E59-4A28-BAF7-2E91B54C5193}" sibTransId="{99949E26-2EE4-4D7E-9377-06F403A37A61}"/>
    <dgm:cxn modelId="{7CCBDED4-41D0-42EF-91B2-A12C2D29F623}" type="presOf" srcId="{A58AC033-4F87-4578-8695-8FE9AF3E6EE3}" destId="{DA4D1201-60D3-4CAF-ACD0-9585456CC048}" srcOrd="0" destOrd="0" presId="urn:microsoft.com/office/officeart/2005/8/layout/chevron1"/>
    <dgm:cxn modelId="{FA55A90B-F94B-442B-B8D2-924AFE3E6E9D}" type="presOf" srcId="{0FFEF3A8-3EE2-4D3F-B0F2-181CB99BBCAA}" destId="{F365D2A6-5BA5-4C34-A7CA-258558EE6832}" srcOrd="0" destOrd="0" presId="urn:microsoft.com/office/officeart/2005/8/layout/chevron1"/>
    <dgm:cxn modelId="{D784C72D-C7A2-45A1-BC94-1172EA15F336}" type="presOf" srcId="{BD9C71CD-4688-4DC9-8A3F-31DDCDAE732F}" destId="{C74B6854-93B6-4071-9BEF-1222682C043D}" srcOrd="0" destOrd="0" presId="urn:microsoft.com/office/officeart/2005/8/layout/chevron1"/>
    <dgm:cxn modelId="{F73D1AA3-9F95-4EDE-AD54-EDB7131A00E4}" srcId="{467EEE83-CBE8-438D-87F2-050BFD5D5FA7}" destId="{521D49F7-CDC1-4831-9EA2-58B7581E6E3B}" srcOrd="2" destOrd="0" parTransId="{BAA2A5F6-9B89-4AC6-A3ED-859FCDA26ED6}" sibTransId="{FFD43D59-1817-47DD-83CE-18FFBED38568}"/>
    <dgm:cxn modelId="{AFB13A3D-B9B3-4D89-8276-7AE5E83C40C7}" type="presOf" srcId="{383E6FDA-F16D-4DC1-BA89-6214EBF62B28}" destId="{C4B948A5-B522-42E4-9EFF-E9FCD084AE02}" srcOrd="0" destOrd="0" presId="urn:microsoft.com/office/officeart/2005/8/layout/chevron1"/>
    <dgm:cxn modelId="{1F92D27C-0300-4164-856F-42422B41F745}" type="presOf" srcId="{521D49F7-CDC1-4831-9EA2-58B7581E6E3B}" destId="{D70FA405-8EAD-4767-AC22-91FBC7982BDB}" srcOrd="0" destOrd="0" presId="urn:microsoft.com/office/officeart/2005/8/layout/chevron1"/>
    <dgm:cxn modelId="{3E56E0B5-0DF1-44C2-A027-AE11F3CB7D4D}" srcId="{467EEE83-CBE8-438D-87F2-050BFD5D5FA7}" destId="{BD9C71CD-4688-4DC9-8A3F-31DDCDAE732F}" srcOrd="1" destOrd="0" parTransId="{7BB26C19-BC98-4F39-BCCD-F85BCE6ED75D}" sibTransId="{358AA4F4-B537-4FED-B46F-3BD785F2385F}"/>
    <dgm:cxn modelId="{9DA006CB-ABD2-4BEE-A367-FE1BDA01C0F4}" type="presOf" srcId="{D908DBC1-C181-465F-9095-6C583086FD84}" destId="{1AF7528E-4062-4D19-954F-6E1E45F5E236}" srcOrd="0" destOrd="0" presId="urn:microsoft.com/office/officeart/2005/8/layout/chevron1"/>
    <dgm:cxn modelId="{8EF0AAF5-4E51-45CB-B077-BED902C345D6}" srcId="{467EEE83-CBE8-438D-87F2-050BFD5D5FA7}" destId="{0FFEF3A8-3EE2-4D3F-B0F2-181CB99BBCAA}" srcOrd="0" destOrd="0" parTransId="{1802CAB5-88DC-4C3F-96A5-7C461B6153A3}" sibTransId="{384D8C61-2031-48D5-90E5-D035698276F8}"/>
    <dgm:cxn modelId="{B9A35F02-4B7B-4646-8B41-9FCE00FC07AA}" srcId="{467EEE83-CBE8-438D-87F2-050BFD5D5FA7}" destId="{28D38480-8551-4AD9-81E6-926F4A2ADD44}" srcOrd="7" destOrd="0" parTransId="{C0B789AA-713E-4534-9670-F600D15FFF2A}" sibTransId="{8D15749D-32EE-4FFA-BA77-94D657D51480}"/>
    <dgm:cxn modelId="{2C0CBDC1-0F3E-4ECD-BE98-30A056B8A80A}" srcId="{467EEE83-CBE8-438D-87F2-050BFD5D5FA7}" destId="{383E6FDA-F16D-4DC1-BA89-6214EBF62B28}" srcOrd="9" destOrd="0" parTransId="{A485BF7A-EE09-4E55-A14C-414275DC6F5E}" sibTransId="{E2F4EB33-F0AA-4290-89EE-2C5063D521F1}"/>
    <dgm:cxn modelId="{0CAFB421-ABC0-419E-82C2-FD2B3DBA2879}" type="presOf" srcId="{28D38480-8551-4AD9-81E6-926F4A2ADD44}" destId="{5BE689AB-9FBE-4DAF-8C85-E7E8BF7E4FE4}" srcOrd="0" destOrd="0" presId="urn:microsoft.com/office/officeart/2005/8/layout/chevron1"/>
    <dgm:cxn modelId="{DC372E40-15AA-4F82-A7BA-A9FD403044FF}" srcId="{467EEE83-CBE8-438D-87F2-050BFD5D5FA7}" destId="{9649284B-7B99-4472-8023-DE66FE3E1EC2}" srcOrd="6" destOrd="0" parTransId="{5A630BEF-8999-46EB-AF44-03C66BC9D05F}" sibTransId="{C774B2D0-D2C0-4969-88C8-504C92E6B02E}"/>
    <dgm:cxn modelId="{7C5106B2-3EB1-4C4C-8F48-82083452AFC1}" srcId="{467EEE83-CBE8-438D-87F2-050BFD5D5FA7}" destId="{36ACC8A3-79EA-4B68-9EC6-6F79DA82A815}" srcOrd="10" destOrd="0" parTransId="{F451A5E3-91B3-49FD-9B14-5727AF76E6E3}" sibTransId="{1E716F74-15EB-4DB5-9778-8C47F22450CD}"/>
    <dgm:cxn modelId="{A4ABC2A1-F24A-4E50-A3E6-524557AFF853}" type="presOf" srcId="{467EEE83-CBE8-438D-87F2-050BFD5D5FA7}" destId="{536339C8-00B8-4AC1-8B03-0CED785100B7}" srcOrd="0" destOrd="0" presId="urn:microsoft.com/office/officeart/2005/8/layout/chevron1"/>
    <dgm:cxn modelId="{AB6F56B3-5B31-4C09-BE0A-E4FA25F73A23}" srcId="{467EEE83-CBE8-438D-87F2-050BFD5D5FA7}" destId="{692E6598-5546-424C-9BDD-6BEE08C9B9AC}" srcOrd="8" destOrd="0" parTransId="{F7237244-B886-41C9-850C-CCE588AA61FA}" sibTransId="{D7A4D25C-8296-436F-9D47-468A5970FCCF}"/>
    <dgm:cxn modelId="{4B5E46B2-8906-426D-B2CA-B4FACA777933}" type="presParOf" srcId="{536339C8-00B8-4AC1-8B03-0CED785100B7}" destId="{F365D2A6-5BA5-4C34-A7CA-258558EE6832}" srcOrd="0" destOrd="0" presId="urn:microsoft.com/office/officeart/2005/8/layout/chevron1"/>
    <dgm:cxn modelId="{A2209522-2B71-4593-8A10-F047B90EA8F2}" type="presParOf" srcId="{536339C8-00B8-4AC1-8B03-0CED785100B7}" destId="{FF5109CE-04F2-4265-A946-54A8337DC369}" srcOrd="1" destOrd="0" presId="urn:microsoft.com/office/officeart/2005/8/layout/chevron1"/>
    <dgm:cxn modelId="{FB438923-46BE-4D17-A430-BFF82E70F2B1}" type="presParOf" srcId="{536339C8-00B8-4AC1-8B03-0CED785100B7}" destId="{C74B6854-93B6-4071-9BEF-1222682C043D}" srcOrd="2" destOrd="0" presId="urn:microsoft.com/office/officeart/2005/8/layout/chevron1"/>
    <dgm:cxn modelId="{992BFC84-07DF-48A5-8D40-4EEA08D9EF86}" type="presParOf" srcId="{536339C8-00B8-4AC1-8B03-0CED785100B7}" destId="{D95DE067-F163-4DCF-AA9F-1DF4B8E294FF}" srcOrd="3" destOrd="0" presId="urn:microsoft.com/office/officeart/2005/8/layout/chevron1"/>
    <dgm:cxn modelId="{67EA6D2E-71FA-4B31-9BF3-04B2FF540B48}" type="presParOf" srcId="{536339C8-00B8-4AC1-8B03-0CED785100B7}" destId="{D70FA405-8EAD-4767-AC22-91FBC7982BDB}" srcOrd="4" destOrd="0" presId="urn:microsoft.com/office/officeart/2005/8/layout/chevron1"/>
    <dgm:cxn modelId="{91E3DE9D-446A-42B8-9969-E9E63EB37F5D}" type="presParOf" srcId="{536339C8-00B8-4AC1-8B03-0CED785100B7}" destId="{C0F3A40F-4AF3-4DF8-AB35-4B48814B2032}" srcOrd="5" destOrd="0" presId="urn:microsoft.com/office/officeart/2005/8/layout/chevron1"/>
    <dgm:cxn modelId="{DAE71B64-C5CB-4E3A-8E92-44C031C8FA1A}" type="presParOf" srcId="{536339C8-00B8-4AC1-8B03-0CED785100B7}" destId="{1AF7528E-4062-4D19-954F-6E1E45F5E236}" srcOrd="6" destOrd="0" presId="urn:microsoft.com/office/officeart/2005/8/layout/chevron1"/>
    <dgm:cxn modelId="{5EE83B54-4AFA-4424-8065-46CBD71F493F}" type="presParOf" srcId="{536339C8-00B8-4AC1-8B03-0CED785100B7}" destId="{AF7DD5FF-B17E-4A40-89DB-9449471B59B5}" srcOrd="7" destOrd="0" presId="urn:microsoft.com/office/officeart/2005/8/layout/chevron1"/>
    <dgm:cxn modelId="{6E31B3FA-AD83-48F5-B75E-F74EC0D67073}" type="presParOf" srcId="{536339C8-00B8-4AC1-8B03-0CED785100B7}" destId="{CF8722A6-1E7A-4413-A6EC-63161DA21280}" srcOrd="8" destOrd="0" presId="urn:microsoft.com/office/officeart/2005/8/layout/chevron1"/>
    <dgm:cxn modelId="{33A9B918-BFEF-4BB7-86FD-2B9A3788FFF7}" type="presParOf" srcId="{536339C8-00B8-4AC1-8B03-0CED785100B7}" destId="{48923792-7EE7-4804-B35C-B060D0E71352}" srcOrd="9" destOrd="0" presId="urn:microsoft.com/office/officeart/2005/8/layout/chevron1"/>
    <dgm:cxn modelId="{5E04A652-3F01-4CED-AE14-E57D8AF1E964}" type="presParOf" srcId="{536339C8-00B8-4AC1-8B03-0CED785100B7}" destId="{A3775D5D-4B7B-49D1-A268-C93035410619}" srcOrd="10" destOrd="0" presId="urn:microsoft.com/office/officeart/2005/8/layout/chevron1"/>
    <dgm:cxn modelId="{0208DE97-E9F9-46A5-9F27-2127D2DE057A}" type="presParOf" srcId="{536339C8-00B8-4AC1-8B03-0CED785100B7}" destId="{1C4466AE-5E69-4FCE-B88A-A6493EBD83E9}" srcOrd="11" destOrd="0" presId="urn:microsoft.com/office/officeart/2005/8/layout/chevron1"/>
    <dgm:cxn modelId="{47475846-7C69-4FA4-8F0B-E7E107F04901}" type="presParOf" srcId="{536339C8-00B8-4AC1-8B03-0CED785100B7}" destId="{B14D1092-504E-49CB-90E1-B59A83DA1301}" srcOrd="12" destOrd="0" presId="urn:microsoft.com/office/officeart/2005/8/layout/chevron1"/>
    <dgm:cxn modelId="{35EA7CBE-E747-4B0E-9CDC-EC02850E68BD}" type="presParOf" srcId="{536339C8-00B8-4AC1-8B03-0CED785100B7}" destId="{7CFF11BC-8502-47A0-AF3B-552C1599EE56}" srcOrd="13" destOrd="0" presId="urn:microsoft.com/office/officeart/2005/8/layout/chevron1"/>
    <dgm:cxn modelId="{C94288AA-270A-4217-8527-16A0E9D23F75}" type="presParOf" srcId="{536339C8-00B8-4AC1-8B03-0CED785100B7}" destId="{5BE689AB-9FBE-4DAF-8C85-E7E8BF7E4FE4}" srcOrd="14" destOrd="0" presId="urn:microsoft.com/office/officeart/2005/8/layout/chevron1"/>
    <dgm:cxn modelId="{D9691034-AA0D-4105-82E7-1191880EA069}" type="presParOf" srcId="{536339C8-00B8-4AC1-8B03-0CED785100B7}" destId="{5F02F484-0A16-4E79-AD4D-BDB46EE2955D}" srcOrd="15" destOrd="0" presId="urn:microsoft.com/office/officeart/2005/8/layout/chevron1"/>
    <dgm:cxn modelId="{C158E207-91DB-4AAB-B5D9-76B7CE14AC3B}" type="presParOf" srcId="{536339C8-00B8-4AC1-8B03-0CED785100B7}" destId="{35DC2812-F06C-41BB-97CD-1C155F2E22D9}" srcOrd="16" destOrd="0" presId="urn:microsoft.com/office/officeart/2005/8/layout/chevron1"/>
    <dgm:cxn modelId="{2DD672AF-0E5C-4BD1-B6A5-2B8742C20566}" type="presParOf" srcId="{536339C8-00B8-4AC1-8B03-0CED785100B7}" destId="{FA054CA0-703D-4013-93F3-A6ED86AC7AC8}" srcOrd="17" destOrd="0" presId="urn:microsoft.com/office/officeart/2005/8/layout/chevron1"/>
    <dgm:cxn modelId="{FC60A6DE-5FEB-4C10-ABC7-6F5F8BB97ADF}" type="presParOf" srcId="{536339C8-00B8-4AC1-8B03-0CED785100B7}" destId="{C4B948A5-B522-42E4-9EFF-E9FCD084AE02}" srcOrd="18" destOrd="0" presId="urn:microsoft.com/office/officeart/2005/8/layout/chevron1"/>
    <dgm:cxn modelId="{DF589F1D-BDB9-472C-A7CF-412B141A4908}" type="presParOf" srcId="{536339C8-00B8-4AC1-8B03-0CED785100B7}" destId="{E345C77E-D1B1-45BC-9661-D56DA1ED55ED}" srcOrd="19" destOrd="0" presId="urn:microsoft.com/office/officeart/2005/8/layout/chevron1"/>
    <dgm:cxn modelId="{A093FCE1-CEA4-4274-8C24-B7FBA213696C}" type="presParOf" srcId="{536339C8-00B8-4AC1-8B03-0CED785100B7}" destId="{BDD13D82-62BB-4A1D-B1DD-C9344D095749}" srcOrd="20" destOrd="0" presId="urn:microsoft.com/office/officeart/2005/8/layout/chevron1"/>
    <dgm:cxn modelId="{5E09AC7A-5251-44D8-998F-1BED5EE054A4}" type="presParOf" srcId="{536339C8-00B8-4AC1-8B03-0CED785100B7}" destId="{F0903D73-7DC4-4BB3-894C-8D2CDDEFB4F3}" srcOrd="21" destOrd="0" presId="urn:microsoft.com/office/officeart/2005/8/layout/chevron1"/>
    <dgm:cxn modelId="{C2C71699-0DF2-43A8-92BB-A7F8D231529C}" type="presParOf" srcId="{536339C8-00B8-4AC1-8B03-0CED785100B7}" destId="{DA4D1201-60D3-4CAF-ACD0-9585456CC048}" srcOrd="22" destOrd="0" presId="urn:microsoft.com/office/officeart/2005/8/layout/chevron1"/>
    <dgm:cxn modelId="{2E4DEA6E-C796-4BC2-97A5-3D68B873F074}" type="presParOf" srcId="{536339C8-00B8-4AC1-8B03-0CED785100B7}" destId="{E252BFBE-F762-48F1-A05B-B4EB48869540}" srcOrd="23" destOrd="0" presId="urn:microsoft.com/office/officeart/2005/8/layout/chevron1"/>
    <dgm:cxn modelId="{E88A406D-0C9F-4087-9236-E077CD11320F}" type="presParOf" srcId="{536339C8-00B8-4AC1-8B03-0CED785100B7}" destId="{82C26527-ADF8-4D43-A4C4-0BA78204CB7D}" srcOrd="2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67EEE83-CBE8-438D-87F2-050BFD5D5FA7}" type="doc">
      <dgm:prSet loTypeId="urn:microsoft.com/office/officeart/2005/8/layout/chevron1" loCatId="process" qsTypeId="urn:microsoft.com/office/officeart/2005/8/quickstyle/3d3" qsCatId="3D" csTypeId="urn:microsoft.com/office/officeart/2005/8/colors/accent0_2" csCatId="mainScheme" phldr="1"/>
      <dgm:spPr/>
      <dgm:t>
        <a:bodyPr/>
        <a:lstStyle/>
        <a:p>
          <a:endParaRPr lang="en-US"/>
        </a:p>
      </dgm:t>
    </dgm:pt>
    <dgm:pt modelId="{0FFEF3A8-3EE2-4D3F-B0F2-181CB99BBCAA}">
      <dgm:prSet phldrT="[Text]"/>
      <dgm:spPr>
        <a:solidFill>
          <a:srgbClr val="FFFF00"/>
        </a:solidFill>
      </dgm:spPr>
      <dgm:t>
        <a:bodyPr/>
        <a:lstStyle/>
        <a:p>
          <a:r>
            <a:rPr lang="en-US" b="1" dirty="0" smtClean="0"/>
            <a:t>1880</a:t>
          </a:r>
          <a:endParaRPr lang="en-US" b="1" dirty="0"/>
        </a:p>
      </dgm:t>
    </dgm:pt>
    <dgm:pt modelId="{1802CAB5-88DC-4C3F-96A5-7C461B6153A3}" type="parTrans" cxnId="{8EF0AAF5-4E51-45CB-B077-BED902C345D6}">
      <dgm:prSet/>
      <dgm:spPr/>
      <dgm:t>
        <a:bodyPr/>
        <a:lstStyle/>
        <a:p>
          <a:endParaRPr lang="en-US"/>
        </a:p>
      </dgm:t>
    </dgm:pt>
    <dgm:pt modelId="{384D8C61-2031-48D5-90E5-D035698276F8}" type="sibTrans" cxnId="{8EF0AAF5-4E51-45CB-B077-BED902C345D6}">
      <dgm:prSet/>
      <dgm:spPr/>
      <dgm:t>
        <a:bodyPr/>
        <a:lstStyle/>
        <a:p>
          <a:endParaRPr lang="en-US"/>
        </a:p>
      </dgm:t>
    </dgm:pt>
    <dgm:pt modelId="{BD9C71CD-4688-4DC9-8A3F-31DDCDAE732F}">
      <dgm:prSet phldrT="[Text]"/>
      <dgm:spPr>
        <a:solidFill>
          <a:srgbClr val="FFFF00"/>
        </a:solidFill>
      </dgm:spPr>
      <dgm:t>
        <a:bodyPr/>
        <a:lstStyle/>
        <a:p>
          <a:r>
            <a:rPr lang="en-US" b="1" dirty="0" smtClean="0"/>
            <a:t>1890</a:t>
          </a:r>
          <a:endParaRPr lang="en-US" b="1" dirty="0"/>
        </a:p>
      </dgm:t>
    </dgm:pt>
    <dgm:pt modelId="{7BB26C19-BC98-4F39-BCCD-F85BCE6ED75D}" type="parTrans" cxnId="{3E56E0B5-0DF1-44C2-A027-AE11F3CB7D4D}">
      <dgm:prSet/>
      <dgm:spPr/>
      <dgm:t>
        <a:bodyPr/>
        <a:lstStyle/>
        <a:p>
          <a:endParaRPr lang="en-US"/>
        </a:p>
      </dgm:t>
    </dgm:pt>
    <dgm:pt modelId="{358AA4F4-B537-4FED-B46F-3BD785F2385F}" type="sibTrans" cxnId="{3E56E0B5-0DF1-44C2-A027-AE11F3CB7D4D}">
      <dgm:prSet/>
      <dgm:spPr/>
      <dgm:t>
        <a:bodyPr/>
        <a:lstStyle/>
        <a:p>
          <a:endParaRPr lang="en-US"/>
        </a:p>
      </dgm:t>
    </dgm:pt>
    <dgm:pt modelId="{692E6598-5546-424C-9BDD-6BEE08C9B9AC}">
      <dgm:prSet phldrT="[Text]"/>
      <dgm:spPr/>
      <dgm:t>
        <a:bodyPr/>
        <a:lstStyle/>
        <a:p>
          <a:r>
            <a:rPr lang="en-US" b="1" dirty="0" smtClean="0"/>
            <a:t>1960</a:t>
          </a:r>
          <a:endParaRPr lang="en-US" b="1" dirty="0"/>
        </a:p>
      </dgm:t>
    </dgm:pt>
    <dgm:pt modelId="{F7237244-B886-41C9-850C-CCE588AA61FA}" type="parTrans" cxnId="{AB6F56B3-5B31-4C09-BE0A-E4FA25F73A23}">
      <dgm:prSet/>
      <dgm:spPr/>
      <dgm:t>
        <a:bodyPr/>
        <a:lstStyle/>
        <a:p>
          <a:endParaRPr lang="en-US"/>
        </a:p>
      </dgm:t>
    </dgm:pt>
    <dgm:pt modelId="{D7A4D25C-8296-436F-9D47-468A5970FCCF}" type="sibTrans" cxnId="{AB6F56B3-5B31-4C09-BE0A-E4FA25F73A23}">
      <dgm:prSet/>
      <dgm:spPr/>
      <dgm:t>
        <a:bodyPr/>
        <a:lstStyle/>
        <a:p>
          <a:endParaRPr lang="en-US"/>
        </a:p>
      </dgm:t>
    </dgm:pt>
    <dgm:pt modelId="{521D49F7-CDC1-4831-9EA2-58B7581E6E3B}">
      <dgm:prSet/>
      <dgm:spPr>
        <a:solidFill>
          <a:srgbClr val="FFFF00"/>
        </a:solidFill>
      </dgm:spPr>
      <dgm:t>
        <a:bodyPr/>
        <a:lstStyle/>
        <a:p>
          <a:r>
            <a:rPr lang="en-US" b="1" dirty="0" smtClean="0"/>
            <a:t>1900</a:t>
          </a:r>
          <a:endParaRPr lang="en-US" b="1" dirty="0"/>
        </a:p>
      </dgm:t>
    </dgm:pt>
    <dgm:pt modelId="{BAA2A5F6-9B89-4AC6-A3ED-859FCDA26ED6}" type="parTrans" cxnId="{F73D1AA3-9F95-4EDE-AD54-EDB7131A00E4}">
      <dgm:prSet/>
      <dgm:spPr/>
      <dgm:t>
        <a:bodyPr/>
        <a:lstStyle/>
        <a:p>
          <a:endParaRPr lang="en-US"/>
        </a:p>
      </dgm:t>
    </dgm:pt>
    <dgm:pt modelId="{FFD43D59-1817-47DD-83CE-18FFBED38568}" type="sibTrans" cxnId="{F73D1AA3-9F95-4EDE-AD54-EDB7131A00E4}">
      <dgm:prSet/>
      <dgm:spPr/>
      <dgm:t>
        <a:bodyPr/>
        <a:lstStyle/>
        <a:p>
          <a:endParaRPr lang="en-US"/>
        </a:p>
      </dgm:t>
    </dgm:pt>
    <dgm:pt modelId="{D908DBC1-C181-465F-9095-6C583086FD84}">
      <dgm:prSet/>
      <dgm:spPr>
        <a:solidFill>
          <a:srgbClr val="FFFF00"/>
        </a:solidFill>
      </dgm:spPr>
      <dgm:t>
        <a:bodyPr/>
        <a:lstStyle/>
        <a:p>
          <a:r>
            <a:rPr lang="en-US" b="1" dirty="0" smtClean="0"/>
            <a:t>1910</a:t>
          </a:r>
          <a:endParaRPr lang="en-US" b="1" dirty="0"/>
        </a:p>
      </dgm:t>
    </dgm:pt>
    <dgm:pt modelId="{6F6084A1-1E59-4A28-BAF7-2E91B54C5193}" type="parTrans" cxnId="{A0175A92-3874-4BFC-950A-FA16C0D1A0D9}">
      <dgm:prSet/>
      <dgm:spPr/>
      <dgm:t>
        <a:bodyPr/>
        <a:lstStyle/>
        <a:p>
          <a:endParaRPr lang="en-US"/>
        </a:p>
      </dgm:t>
    </dgm:pt>
    <dgm:pt modelId="{99949E26-2EE4-4D7E-9377-06F403A37A61}" type="sibTrans" cxnId="{A0175A92-3874-4BFC-950A-FA16C0D1A0D9}">
      <dgm:prSet/>
      <dgm:spPr/>
      <dgm:t>
        <a:bodyPr/>
        <a:lstStyle/>
        <a:p>
          <a:endParaRPr lang="en-US"/>
        </a:p>
      </dgm:t>
    </dgm:pt>
    <dgm:pt modelId="{B13BACD1-9C48-47DA-BFC6-B3F6A6DDE168}">
      <dgm:prSet/>
      <dgm:spPr/>
      <dgm:t>
        <a:bodyPr/>
        <a:lstStyle/>
        <a:p>
          <a:r>
            <a:rPr lang="en-US" b="1" dirty="0" smtClean="0"/>
            <a:t>1920</a:t>
          </a:r>
          <a:endParaRPr lang="en-US" b="1" dirty="0"/>
        </a:p>
      </dgm:t>
    </dgm:pt>
    <dgm:pt modelId="{D2066493-CBA8-43E9-AABE-62C3F796F847}" type="parTrans" cxnId="{DEF31889-C255-40EF-9519-804F8CF52309}">
      <dgm:prSet/>
      <dgm:spPr/>
      <dgm:t>
        <a:bodyPr/>
        <a:lstStyle/>
        <a:p>
          <a:endParaRPr lang="en-US"/>
        </a:p>
      </dgm:t>
    </dgm:pt>
    <dgm:pt modelId="{390F610F-B180-4169-8D5D-47D91938D2FA}" type="sibTrans" cxnId="{DEF31889-C255-40EF-9519-804F8CF52309}">
      <dgm:prSet/>
      <dgm:spPr/>
      <dgm:t>
        <a:bodyPr/>
        <a:lstStyle/>
        <a:p>
          <a:endParaRPr lang="en-US"/>
        </a:p>
      </dgm:t>
    </dgm:pt>
    <dgm:pt modelId="{37D0F60A-539D-4999-8891-99515BCCACEC}">
      <dgm:prSet/>
      <dgm:spPr/>
      <dgm:t>
        <a:bodyPr/>
        <a:lstStyle/>
        <a:p>
          <a:r>
            <a:rPr lang="en-US" b="1" dirty="0" smtClean="0"/>
            <a:t>1930</a:t>
          </a:r>
          <a:endParaRPr lang="en-US" b="1" dirty="0"/>
        </a:p>
      </dgm:t>
    </dgm:pt>
    <dgm:pt modelId="{0BD5238C-9E49-41B8-8496-C405B44EFDF1}" type="parTrans" cxnId="{3519C750-5C02-4BE2-8AF9-E99CA1CDAD71}">
      <dgm:prSet/>
      <dgm:spPr/>
      <dgm:t>
        <a:bodyPr/>
        <a:lstStyle/>
        <a:p>
          <a:endParaRPr lang="en-US"/>
        </a:p>
      </dgm:t>
    </dgm:pt>
    <dgm:pt modelId="{B83B72A1-245A-423B-B006-58FB33D1258E}" type="sibTrans" cxnId="{3519C750-5C02-4BE2-8AF9-E99CA1CDAD71}">
      <dgm:prSet/>
      <dgm:spPr/>
      <dgm:t>
        <a:bodyPr/>
        <a:lstStyle/>
        <a:p>
          <a:endParaRPr lang="en-US"/>
        </a:p>
      </dgm:t>
    </dgm:pt>
    <dgm:pt modelId="{9649284B-7B99-4472-8023-DE66FE3E1EC2}">
      <dgm:prSet/>
      <dgm:spPr/>
      <dgm:t>
        <a:bodyPr/>
        <a:lstStyle/>
        <a:p>
          <a:r>
            <a:rPr lang="en-US" b="1" dirty="0" smtClean="0"/>
            <a:t>1940</a:t>
          </a:r>
          <a:endParaRPr lang="en-US" b="1" dirty="0"/>
        </a:p>
      </dgm:t>
    </dgm:pt>
    <dgm:pt modelId="{5A630BEF-8999-46EB-AF44-03C66BC9D05F}" type="parTrans" cxnId="{DC372E40-15AA-4F82-A7BA-A9FD403044FF}">
      <dgm:prSet/>
      <dgm:spPr/>
      <dgm:t>
        <a:bodyPr/>
        <a:lstStyle/>
        <a:p>
          <a:endParaRPr lang="en-US"/>
        </a:p>
      </dgm:t>
    </dgm:pt>
    <dgm:pt modelId="{C774B2D0-D2C0-4969-88C8-504C92E6B02E}" type="sibTrans" cxnId="{DC372E40-15AA-4F82-A7BA-A9FD403044FF}">
      <dgm:prSet/>
      <dgm:spPr/>
      <dgm:t>
        <a:bodyPr/>
        <a:lstStyle/>
        <a:p>
          <a:endParaRPr lang="en-US"/>
        </a:p>
      </dgm:t>
    </dgm:pt>
    <dgm:pt modelId="{28D38480-8551-4AD9-81E6-926F4A2ADD44}">
      <dgm:prSet/>
      <dgm:spPr/>
      <dgm:t>
        <a:bodyPr/>
        <a:lstStyle/>
        <a:p>
          <a:r>
            <a:rPr lang="en-US" b="1" dirty="0" smtClean="0"/>
            <a:t>1950</a:t>
          </a:r>
          <a:endParaRPr lang="en-US" b="1" dirty="0"/>
        </a:p>
      </dgm:t>
    </dgm:pt>
    <dgm:pt modelId="{C0B789AA-713E-4534-9670-F600D15FFF2A}" type="parTrans" cxnId="{B9A35F02-4B7B-4646-8B41-9FCE00FC07AA}">
      <dgm:prSet/>
      <dgm:spPr/>
      <dgm:t>
        <a:bodyPr/>
        <a:lstStyle/>
        <a:p>
          <a:endParaRPr lang="en-US"/>
        </a:p>
      </dgm:t>
    </dgm:pt>
    <dgm:pt modelId="{8D15749D-32EE-4FFA-BA77-94D657D51480}" type="sibTrans" cxnId="{B9A35F02-4B7B-4646-8B41-9FCE00FC07AA}">
      <dgm:prSet/>
      <dgm:spPr/>
      <dgm:t>
        <a:bodyPr/>
        <a:lstStyle/>
        <a:p>
          <a:endParaRPr lang="en-US"/>
        </a:p>
      </dgm:t>
    </dgm:pt>
    <dgm:pt modelId="{383E6FDA-F16D-4DC1-BA89-6214EBF62B28}">
      <dgm:prSet/>
      <dgm:spPr/>
      <dgm:t>
        <a:bodyPr/>
        <a:lstStyle/>
        <a:p>
          <a:r>
            <a:rPr lang="en-US" b="1" dirty="0" smtClean="0"/>
            <a:t>1970</a:t>
          </a:r>
          <a:endParaRPr lang="en-US" b="1" dirty="0"/>
        </a:p>
      </dgm:t>
    </dgm:pt>
    <dgm:pt modelId="{A485BF7A-EE09-4E55-A14C-414275DC6F5E}" type="parTrans" cxnId="{2C0CBDC1-0F3E-4ECD-BE98-30A056B8A80A}">
      <dgm:prSet/>
      <dgm:spPr/>
      <dgm:t>
        <a:bodyPr/>
        <a:lstStyle/>
        <a:p>
          <a:endParaRPr lang="en-US"/>
        </a:p>
      </dgm:t>
    </dgm:pt>
    <dgm:pt modelId="{E2F4EB33-F0AA-4290-89EE-2C5063D521F1}" type="sibTrans" cxnId="{2C0CBDC1-0F3E-4ECD-BE98-30A056B8A80A}">
      <dgm:prSet/>
      <dgm:spPr/>
      <dgm:t>
        <a:bodyPr/>
        <a:lstStyle/>
        <a:p>
          <a:endParaRPr lang="en-US"/>
        </a:p>
      </dgm:t>
    </dgm:pt>
    <dgm:pt modelId="{36ACC8A3-79EA-4B68-9EC6-6F79DA82A815}">
      <dgm:prSet/>
      <dgm:spPr/>
      <dgm:t>
        <a:bodyPr/>
        <a:lstStyle/>
        <a:p>
          <a:r>
            <a:rPr lang="en-US" b="1" dirty="0" smtClean="0"/>
            <a:t>1980</a:t>
          </a:r>
          <a:endParaRPr lang="en-US" b="1" dirty="0"/>
        </a:p>
      </dgm:t>
    </dgm:pt>
    <dgm:pt modelId="{F451A5E3-91B3-49FD-9B14-5727AF76E6E3}" type="parTrans" cxnId="{7C5106B2-3EB1-4C4C-8F48-82083452AFC1}">
      <dgm:prSet/>
      <dgm:spPr/>
      <dgm:t>
        <a:bodyPr/>
        <a:lstStyle/>
        <a:p>
          <a:endParaRPr lang="en-US"/>
        </a:p>
      </dgm:t>
    </dgm:pt>
    <dgm:pt modelId="{1E716F74-15EB-4DB5-9778-8C47F22450CD}" type="sibTrans" cxnId="{7C5106B2-3EB1-4C4C-8F48-82083452AFC1}">
      <dgm:prSet/>
      <dgm:spPr/>
      <dgm:t>
        <a:bodyPr/>
        <a:lstStyle/>
        <a:p>
          <a:endParaRPr lang="en-US"/>
        </a:p>
      </dgm:t>
    </dgm:pt>
    <dgm:pt modelId="{A58AC033-4F87-4578-8695-8FE9AF3E6EE3}">
      <dgm:prSet/>
      <dgm:spPr/>
      <dgm:t>
        <a:bodyPr/>
        <a:lstStyle/>
        <a:p>
          <a:r>
            <a:rPr lang="en-US" b="1" dirty="0" smtClean="0"/>
            <a:t>1990</a:t>
          </a:r>
          <a:endParaRPr lang="en-US" b="1" dirty="0"/>
        </a:p>
      </dgm:t>
    </dgm:pt>
    <dgm:pt modelId="{9E8455E8-89B3-4085-B8BE-0061DFE77625}" type="parTrans" cxnId="{F2C78262-4BB4-4334-9221-44FF2FC8E9A8}">
      <dgm:prSet/>
      <dgm:spPr/>
      <dgm:t>
        <a:bodyPr/>
        <a:lstStyle/>
        <a:p>
          <a:endParaRPr lang="en-US"/>
        </a:p>
      </dgm:t>
    </dgm:pt>
    <dgm:pt modelId="{CB734DC7-056F-4654-8229-2EABD2DB0192}" type="sibTrans" cxnId="{F2C78262-4BB4-4334-9221-44FF2FC8E9A8}">
      <dgm:prSet/>
      <dgm:spPr/>
      <dgm:t>
        <a:bodyPr/>
        <a:lstStyle/>
        <a:p>
          <a:endParaRPr lang="en-US"/>
        </a:p>
      </dgm:t>
    </dgm:pt>
    <dgm:pt modelId="{6272488B-385D-4863-B568-31C09776848D}">
      <dgm:prSet/>
      <dgm:spPr/>
      <dgm:t>
        <a:bodyPr/>
        <a:lstStyle/>
        <a:p>
          <a:r>
            <a:rPr lang="en-US" b="1" dirty="0" smtClean="0"/>
            <a:t>2000</a:t>
          </a:r>
          <a:endParaRPr lang="en-US" b="1" dirty="0"/>
        </a:p>
      </dgm:t>
    </dgm:pt>
    <dgm:pt modelId="{6F305793-2AAD-448A-A260-A7AE85F88917}" type="parTrans" cxnId="{40C2F12D-4643-41AB-9D58-D87A92C94937}">
      <dgm:prSet/>
      <dgm:spPr/>
      <dgm:t>
        <a:bodyPr/>
        <a:lstStyle/>
        <a:p>
          <a:endParaRPr lang="en-US"/>
        </a:p>
      </dgm:t>
    </dgm:pt>
    <dgm:pt modelId="{F12764A9-7ED7-4FE1-982D-AFEC42DF9E5A}" type="sibTrans" cxnId="{40C2F12D-4643-41AB-9D58-D87A92C94937}">
      <dgm:prSet/>
      <dgm:spPr/>
      <dgm:t>
        <a:bodyPr/>
        <a:lstStyle/>
        <a:p>
          <a:endParaRPr lang="en-US"/>
        </a:p>
      </dgm:t>
    </dgm:pt>
    <dgm:pt modelId="{536339C8-00B8-4AC1-8B03-0CED785100B7}" type="pres">
      <dgm:prSet presAssocID="{467EEE83-CBE8-438D-87F2-050BFD5D5FA7}" presName="Name0" presStyleCnt="0">
        <dgm:presLayoutVars>
          <dgm:dir/>
          <dgm:animLvl val="lvl"/>
          <dgm:resizeHandles val="exact"/>
        </dgm:presLayoutVars>
      </dgm:prSet>
      <dgm:spPr/>
      <dgm:t>
        <a:bodyPr/>
        <a:lstStyle/>
        <a:p>
          <a:endParaRPr lang="en-US"/>
        </a:p>
      </dgm:t>
    </dgm:pt>
    <dgm:pt modelId="{F365D2A6-5BA5-4C34-A7CA-258558EE6832}" type="pres">
      <dgm:prSet presAssocID="{0FFEF3A8-3EE2-4D3F-B0F2-181CB99BBCAA}" presName="parTxOnly" presStyleLbl="node1" presStyleIdx="0" presStyleCnt="13" custAng="5400000" custScaleY="126646" custLinFactY="-339109" custLinFactNeighborX="3881" custLinFactNeighborY="-400000">
        <dgm:presLayoutVars>
          <dgm:chMax val="0"/>
          <dgm:chPref val="0"/>
          <dgm:bulletEnabled val="1"/>
        </dgm:presLayoutVars>
      </dgm:prSet>
      <dgm:spPr/>
      <dgm:t>
        <a:bodyPr/>
        <a:lstStyle/>
        <a:p>
          <a:endParaRPr lang="en-US"/>
        </a:p>
      </dgm:t>
    </dgm:pt>
    <dgm:pt modelId="{FF5109CE-04F2-4265-A946-54A8337DC369}" type="pres">
      <dgm:prSet presAssocID="{384D8C61-2031-48D5-90E5-D035698276F8}" presName="parTxOnlySpace" presStyleCnt="0"/>
      <dgm:spPr/>
    </dgm:pt>
    <dgm:pt modelId="{C74B6854-93B6-4071-9BEF-1222682C043D}" type="pres">
      <dgm:prSet presAssocID="{BD9C71CD-4688-4DC9-8A3F-31DDCDAE732F}" presName="parTxOnly" presStyleLbl="node1" presStyleIdx="1" presStyleCnt="13" custAng="5400000" custScaleY="126646" custLinFactX="-79612" custLinFactY="-200000" custLinFactNeighborX="-100000" custLinFactNeighborY="-285788">
        <dgm:presLayoutVars>
          <dgm:chMax val="0"/>
          <dgm:chPref val="0"/>
          <dgm:bulletEnabled val="1"/>
        </dgm:presLayoutVars>
      </dgm:prSet>
      <dgm:spPr/>
      <dgm:t>
        <a:bodyPr/>
        <a:lstStyle/>
        <a:p>
          <a:endParaRPr lang="en-US"/>
        </a:p>
      </dgm:t>
    </dgm:pt>
    <dgm:pt modelId="{D95DE067-F163-4DCF-AA9F-1DF4B8E294FF}" type="pres">
      <dgm:prSet presAssocID="{358AA4F4-B537-4FED-B46F-3BD785F2385F}" presName="parTxOnlySpace" presStyleCnt="0"/>
      <dgm:spPr/>
    </dgm:pt>
    <dgm:pt modelId="{D70FA405-8EAD-4767-AC22-91FBC7982BDB}" type="pres">
      <dgm:prSet presAssocID="{521D49F7-CDC1-4831-9EA2-58B7581E6E3B}" presName="parTxOnly" presStyleLbl="node1" presStyleIdx="2" presStyleCnt="13" custAng="5400000" custScaleY="126646" custLinFactX="-159612" custLinFactY="-100000" custLinFactNeighborX="-200000" custLinFactNeighborY="-132467">
        <dgm:presLayoutVars>
          <dgm:chMax val="0"/>
          <dgm:chPref val="0"/>
          <dgm:bulletEnabled val="1"/>
        </dgm:presLayoutVars>
      </dgm:prSet>
      <dgm:spPr/>
      <dgm:t>
        <a:bodyPr/>
        <a:lstStyle/>
        <a:p>
          <a:endParaRPr lang="en-US"/>
        </a:p>
      </dgm:t>
    </dgm:pt>
    <dgm:pt modelId="{C0F3A40F-4AF3-4DF8-AB35-4B48814B2032}" type="pres">
      <dgm:prSet presAssocID="{FFD43D59-1817-47DD-83CE-18FFBED38568}" presName="parTxOnlySpace" presStyleCnt="0"/>
      <dgm:spPr/>
    </dgm:pt>
    <dgm:pt modelId="{1AF7528E-4062-4D19-954F-6E1E45F5E236}" type="pres">
      <dgm:prSet presAssocID="{D908DBC1-C181-465F-9095-6C583086FD84}" presName="parTxOnly" presStyleLbl="node1" presStyleIdx="3" presStyleCnt="13" custAng="5400000" custScaleY="126646" custLinFactX="-239606" custLinFactNeighborX="-300000" custLinFactNeighborY="20853">
        <dgm:presLayoutVars>
          <dgm:chMax val="0"/>
          <dgm:chPref val="0"/>
          <dgm:bulletEnabled val="1"/>
        </dgm:presLayoutVars>
      </dgm:prSet>
      <dgm:spPr/>
      <dgm:t>
        <a:bodyPr/>
        <a:lstStyle/>
        <a:p>
          <a:endParaRPr lang="en-US"/>
        </a:p>
      </dgm:t>
    </dgm:pt>
    <dgm:pt modelId="{AF7DD5FF-B17E-4A40-89DB-9449471B59B5}" type="pres">
      <dgm:prSet presAssocID="{99949E26-2EE4-4D7E-9377-06F403A37A61}" presName="parTxOnlySpace" presStyleCnt="0"/>
      <dgm:spPr/>
    </dgm:pt>
    <dgm:pt modelId="{CF8722A6-1E7A-4413-A6EC-63161DA21280}" type="pres">
      <dgm:prSet presAssocID="{B13BACD1-9C48-47DA-BFC6-B3F6A6DDE168}" presName="parTxOnly" presStyleLbl="node1" presStyleIdx="4" presStyleCnt="13" custAng="5400000" custScaleY="126646" custLinFactX="-319612" custLinFactY="100000" custLinFactNeighborX="-400000" custLinFactNeighborY="199506">
        <dgm:presLayoutVars>
          <dgm:chMax val="0"/>
          <dgm:chPref val="0"/>
          <dgm:bulletEnabled val="1"/>
        </dgm:presLayoutVars>
      </dgm:prSet>
      <dgm:spPr/>
      <dgm:t>
        <a:bodyPr/>
        <a:lstStyle/>
        <a:p>
          <a:endParaRPr lang="en-US"/>
        </a:p>
      </dgm:t>
    </dgm:pt>
    <dgm:pt modelId="{48923792-7EE7-4804-B35C-B060D0E71352}" type="pres">
      <dgm:prSet presAssocID="{390F610F-B180-4169-8D5D-47D91938D2FA}" presName="parTxOnlySpace" presStyleCnt="0"/>
      <dgm:spPr/>
    </dgm:pt>
    <dgm:pt modelId="{A3775D5D-4B7B-49D1-A268-C93035410619}" type="pres">
      <dgm:prSet presAssocID="{37D0F60A-539D-4999-8891-99515BCCACEC}" presName="parTxOnly" presStyleLbl="node1" presStyleIdx="5" presStyleCnt="13" custAng="5400000" custScaleY="126646" custLinFactX="-400000" custLinFactY="278159" custLinFactNeighborX="-496118" custLinFactNeighborY="300000">
        <dgm:presLayoutVars>
          <dgm:chMax val="0"/>
          <dgm:chPref val="0"/>
          <dgm:bulletEnabled val="1"/>
        </dgm:presLayoutVars>
      </dgm:prSet>
      <dgm:spPr/>
      <dgm:t>
        <a:bodyPr/>
        <a:lstStyle/>
        <a:p>
          <a:endParaRPr lang="en-US"/>
        </a:p>
      </dgm:t>
    </dgm:pt>
    <dgm:pt modelId="{1C4466AE-5E69-4FCE-B88A-A6493EBD83E9}" type="pres">
      <dgm:prSet presAssocID="{B83B72A1-245A-423B-B006-58FB33D1258E}" presName="parTxOnlySpace" presStyleCnt="0"/>
      <dgm:spPr/>
    </dgm:pt>
    <dgm:pt modelId="{B14D1092-504E-49CB-90E1-B59A83DA1301}" type="pres">
      <dgm:prSet presAssocID="{9649284B-7B99-4472-8023-DE66FE3E1EC2}" presName="parTxOnly" presStyleLbl="node1" presStyleIdx="6" presStyleCnt="13" custScaleY="126646" custLinFactX="-423751" custLinFactY="376149" custLinFactNeighborX="-500000" custLinFactNeighborY="400000">
        <dgm:presLayoutVars>
          <dgm:chMax val="0"/>
          <dgm:chPref val="0"/>
          <dgm:bulletEnabled val="1"/>
        </dgm:presLayoutVars>
      </dgm:prSet>
      <dgm:spPr/>
      <dgm:t>
        <a:bodyPr/>
        <a:lstStyle/>
        <a:p>
          <a:endParaRPr lang="en-US"/>
        </a:p>
      </dgm:t>
    </dgm:pt>
    <dgm:pt modelId="{7CFF11BC-8502-47A0-AF3B-552C1599EE56}" type="pres">
      <dgm:prSet presAssocID="{C774B2D0-D2C0-4969-88C8-504C92E6B02E}" presName="parTxOnlySpace" presStyleCnt="0"/>
      <dgm:spPr/>
    </dgm:pt>
    <dgm:pt modelId="{5BE689AB-9FBE-4DAF-8C85-E7E8BF7E4FE4}" type="pres">
      <dgm:prSet presAssocID="{28D38480-8551-4AD9-81E6-926F4A2ADD44}" presName="parTxOnly" presStyleLbl="node1" presStyleIdx="7" presStyleCnt="13" custScaleY="126646" custLinFactX="-411753" custLinFactY="376149" custLinFactNeighborX="-500000" custLinFactNeighborY="400000">
        <dgm:presLayoutVars>
          <dgm:chMax val="0"/>
          <dgm:chPref val="0"/>
          <dgm:bulletEnabled val="1"/>
        </dgm:presLayoutVars>
      </dgm:prSet>
      <dgm:spPr/>
      <dgm:t>
        <a:bodyPr/>
        <a:lstStyle/>
        <a:p>
          <a:endParaRPr lang="en-US"/>
        </a:p>
      </dgm:t>
    </dgm:pt>
    <dgm:pt modelId="{5F02F484-0A16-4E79-AD4D-BDB46EE2955D}" type="pres">
      <dgm:prSet presAssocID="{8D15749D-32EE-4FFA-BA77-94D657D51480}" presName="parTxOnlySpace" presStyleCnt="0"/>
      <dgm:spPr/>
    </dgm:pt>
    <dgm:pt modelId="{35DC2812-F06C-41BB-97CD-1C155F2E22D9}" type="pres">
      <dgm:prSet presAssocID="{692E6598-5546-424C-9BDD-6BEE08C9B9AC}" presName="parTxOnly" presStyleLbl="node1" presStyleIdx="8" presStyleCnt="13" custScaleY="126646" custLinFactX="-401753" custLinFactY="369803" custLinFactNeighborX="-500000" custLinFactNeighborY="400000">
        <dgm:presLayoutVars>
          <dgm:chMax val="0"/>
          <dgm:chPref val="0"/>
          <dgm:bulletEnabled val="1"/>
        </dgm:presLayoutVars>
      </dgm:prSet>
      <dgm:spPr/>
      <dgm:t>
        <a:bodyPr/>
        <a:lstStyle/>
        <a:p>
          <a:endParaRPr lang="en-US"/>
        </a:p>
      </dgm:t>
    </dgm:pt>
    <dgm:pt modelId="{FA054CA0-703D-4013-93F3-A6ED86AC7AC8}" type="pres">
      <dgm:prSet presAssocID="{D7A4D25C-8296-436F-9D47-468A5970FCCF}" presName="parTxOnlySpace" presStyleCnt="0"/>
      <dgm:spPr/>
    </dgm:pt>
    <dgm:pt modelId="{C4B948A5-B522-42E4-9EFF-E9FCD084AE02}" type="pres">
      <dgm:prSet presAssocID="{383E6FDA-F16D-4DC1-BA89-6214EBF62B28}" presName="parTxOnly" presStyleLbl="node1" presStyleIdx="9" presStyleCnt="13" custScaleY="126646" custLinFactX="-400000" custLinFactY="369803" custLinFactNeighborX="-404248" custLinFactNeighborY="400000">
        <dgm:presLayoutVars>
          <dgm:chMax val="0"/>
          <dgm:chPref val="0"/>
          <dgm:bulletEnabled val="1"/>
        </dgm:presLayoutVars>
      </dgm:prSet>
      <dgm:spPr/>
      <dgm:t>
        <a:bodyPr/>
        <a:lstStyle/>
        <a:p>
          <a:endParaRPr lang="en-US"/>
        </a:p>
      </dgm:t>
    </dgm:pt>
    <dgm:pt modelId="{E345C77E-D1B1-45BC-9661-D56DA1ED55ED}" type="pres">
      <dgm:prSet presAssocID="{E2F4EB33-F0AA-4290-89EE-2C5063D521F1}" presName="parTxOnlySpace" presStyleCnt="0"/>
      <dgm:spPr/>
    </dgm:pt>
    <dgm:pt modelId="{BDD13D82-62BB-4A1D-B1DD-C9344D095749}" type="pres">
      <dgm:prSet presAssocID="{36ACC8A3-79EA-4B68-9EC6-6F79DA82A815}" presName="parTxOnly" presStyleLbl="node1" presStyleIdx="10" presStyleCnt="13" custScaleY="126646" custLinFactX="-389096" custLinFactY="369817" custLinFactNeighborX="-400000" custLinFactNeighborY="400000">
        <dgm:presLayoutVars>
          <dgm:chMax val="0"/>
          <dgm:chPref val="0"/>
          <dgm:bulletEnabled val="1"/>
        </dgm:presLayoutVars>
      </dgm:prSet>
      <dgm:spPr/>
      <dgm:t>
        <a:bodyPr/>
        <a:lstStyle/>
        <a:p>
          <a:endParaRPr lang="en-US"/>
        </a:p>
      </dgm:t>
    </dgm:pt>
    <dgm:pt modelId="{F0903D73-7DC4-4BB3-894C-8D2CDDEFB4F3}" type="pres">
      <dgm:prSet presAssocID="{1E716F74-15EB-4DB5-9778-8C47F22450CD}" presName="parTxOnlySpace" presStyleCnt="0"/>
      <dgm:spPr/>
    </dgm:pt>
    <dgm:pt modelId="{DA4D1201-60D3-4CAF-ACD0-9585456CC048}" type="pres">
      <dgm:prSet presAssocID="{A58AC033-4F87-4578-8695-8FE9AF3E6EE3}" presName="parTxOnly" presStyleLbl="node1" presStyleIdx="11" presStyleCnt="13" custScaleY="126646" custLinFactX="-376440" custLinFactY="369803" custLinFactNeighborX="-400000" custLinFactNeighborY="400000">
        <dgm:presLayoutVars>
          <dgm:chMax val="0"/>
          <dgm:chPref val="0"/>
          <dgm:bulletEnabled val="1"/>
        </dgm:presLayoutVars>
      </dgm:prSet>
      <dgm:spPr/>
      <dgm:t>
        <a:bodyPr/>
        <a:lstStyle/>
        <a:p>
          <a:endParaRPr lang="en-US"/>
        </a:p>
      </dgm:t>
    </dgm:pt>
    <dgm:pt modelId="{E252BFBE-F762-48F1-A05B-B4EB48869540}" type="pres">
      <dgm:prSet presAssocID="{CB734DC7-056F-4654-8229-2EABD2DB0192}" presName="parTxOnlySpace" presStyleCnt="0"/>
      <dgm:spPr/>
    </dgm:pt>
    <dgm:pt modelId="{82C26527-ADF8-4D43-A4C4-0BA78204CB7D}" type="pres">
      <dgm:prSet presAssocID="{6272488B-385D-4863-B568-31C09776848D}" presName="parTxOnly" presStyleLbl="node1" presStyleIdx="12" presStyleCnt="13" custScaleY="126646" custLinFactX="-356307" custLinFactY="369803" custLinFactNeighborX="-400000" custLinFactNeighborY="400000">
        <dgm:presLayoutVars>
          <dgm:chMax val="0"/>
          <dgm:chPref val="0"/>
          <dgm:bulletEnabled val="1"/>
        </dgm:presLayoutVars>
      </dgm:prSet>
      <dgm:spPr/>
      <dgm:t>
        <a:bodyPr/>
        <a:lstStyle/>
        <a:p>
          <a:endParaRPr lang="en-US"/>
        </a:p>
      </dgm:t>
    </dgm:pt>
  </dgm:ptLst>
  <dgm:cxnLst>
    <dgm:cxn modelId="{3519C750-5C02-4BE2-8AF9-E99CA1CDAD71}" srcId="{467EEE83-CBE8-438D-87F2-050BFD5D5FA7}" destId="{37D0F60A-539D-4999-8891-99515BCCACEC}" srcOrd="5" destOrd="0" parTransId="{0BD5238C-9E49-41B8-8496-C405B44EFDF1}" sibTransId="{B83B72A1-245A-423B-B006-58FB33D1258E}"/>
    <dgm:cxn modelId="{DF214F2C-4329-4AC5-A266-54C4AFCB5D34}" type="presOf" srcId="{B13BACD1-9C48-47DA-BFC6-B3F6A6DDE168}" destId="{CF8722A6-1E7A-4413-A6EC-63161DA21280}" srcOrd="0" destOrd="0" presId="urn:microsoft.com/office/officeart/2005/8/layout/chevron1"/>
    <dgm:cxn modelId="{40C2F12D-4643-41AB-9D58-D87A92C94937}" srcId="{467EEE83-CBE8-438D-87F2-050BFD5D5FA7}" destId="{6272488B-385D-4863-B568-31C09776848D}" srcOrd="12" destOrd="0" parTransId="{6F305793-2AAD-448A-A260-A7AE85F88917}" sibTransId="{F12764A9-7ED7-4FE1-982D-AFEC42DF9E5A}"/>
    <dgm:cxn modelId="{DEF31889-C255-40EF-9519-804F8CF52309}" srcId="{467EEE83-CBE8-438D-87F2-050BFD5D5FA7}" destId="{B13BACD1-9C48-47DA-BFC6-B3F6A6DDE168}" srcOrd="4" destOrd="0" parTransId="{D2066493-CBA8-43E9-AABE-62C3F796F847}" sibTransId="{390F610F-B180-4169-8D5D-47D91938D2FA}"/>
    <dgm:cxn modelId="{4B9FCA37-FC79-43CD-9925-12EE2AF45BE9}" type="presOf" srcId="{BD9C71CD-4688-4DC9-8A3F-31DDCDAE732F}" destId="{C74B6854-93B6-4071-9BEF-1222682C043D}" srcOrd="0" destOrd="0" presId="urn:microsoft.com/office/officeart/2005/8/layout/chevron1"/>
    <dgm:cxn modelId="{51DD6715-F7A4-4D6B-9DF3-C8C93AC0FFB5}" type="presOf" srcId="{28D38480-8551-4AD9-81E6-926F4A2ADD44}" destId="{5BE689AB-9FBE-4DAF-8C85-E7E8BF7E4FE4}" srcOrd="0" destOrd="0" presId="urn:microsoft.com/office/officeart/2005/8/layout/chevron1"/>
    <dgm:cxn modelId="{7FF2673B-A14F-4394-8C2A-B52F47EE4348}" type="presOf" srcId="{D908DBC1-C181-465F-9095-6C583086FD84}" destId="{1AF7528E-4062-4D19-954F-6E1E45F5E236}" srcOrd="0" destOrd="0" presId="urn:microsoft.com/office/officeart/2005/8/layout/chevron1"/>
    <dgm:cxn modelId="{F2C78262-4BB4-4334-9221-44FF2FC8E9A8}" srcId="{467EEE83-CBE8-438D-87F2-050BFD5D5FA7}" destId="{A58AC033-4F87-4578-8695-8FE9AF3E6EE3}" srcOrd="11" destOrd="0" parTransId="{9E8455E8-89B3-4085-B8BE-0061DFE77625}" sibTransId="{CB734DC7-056F-4654-8229-2EABD2DB0192}"/>
    <dgm:cxn modelId="{A0175A92-3874-4BFC-950A-FA16C0D1A0D9}" srcId="{467EEE83-CBE8-438D-87F2-050BFD5D5FA7}" destId="{D908DBC1-C181-465F-9095-6C583086FD84}" srcOrd="3" destOrd="0" parTransId="{6F6084A1-1E59-4A28-BAF7-2E91B54C5193}" sibTransId="{99949E26-2EE4-4D7E-9377-06F403A37A61}"/>
    <dgm:cxn modelId="{F73D1AA3-9F95-4EDE-AD54-EDB7131A00E4}" srcId="{467EEE83-CBE8-438D-87F2-050BFD5D5FA7}" destId="{521D49F7-CDC1-4831-9EA2-58B7581E6E3B}" srcOrd="2" destOrd="0" parTransId="{BAA2A5F6-9B89-4AC6-A3ED-859FCDA26ED6}" sibTransId="{FFD43D59-1817-47DD-83CE-18FFBED38568}"/>
    <dgm:cxn modelId="{C8A841B7-A902-4D2D-9856-5ED32CEE3A5F}" type="presOf" srcId="{467EEE83-CBE8-438D-87F2-050BFD5D5FA7}" destId="{536339C8-00B8-4AC1-8B03-0CED785100B7}" srcOrd="0" destOrd="0" presId="urn:microsoft.com/office/officeart/2005/8/layout/chevron1"/>
    <dgm:cxn modelId="{3E56E0B5-0DF1-44C2-A027-AE11F3CB7D4D}" srcId="{467EEE83-CBE8-438D-87F2-050BFD5D5FA7}" destId="{BD9C71CD-4688-4DC9-8A3F-31DDCDAE732F}" srcOrd="1" destOrd="0" parTransId="{7BB26C19-BC98-4F39-BCCD-F85BCE6ED75D}" sibTransId="{358AA4F4-B537-4FED-B46F-3BD785F2385F}"/>
    <dgm:cxn modelId="{8D993229-E05B-45B5-98DF-7B067F7C6734}" type="presOf" srcId="{383E6FDA-F16D-4DC1-BA89-6214EBF62B28}" destId="{C4B948A5-B522-42E4-9EFF-E9FCD084AE02}" srcOrd="0" destOrd="0" presId="urn:microsoft.com/office/officeart/2005/8/layout/chevron1"/>
    <dgm:cxn modelId="{93106DC3-349E-444E-BD4D-726FFE4269D4}" type="presOf" srcId="{0FFEF3A8-3EE2-4D3F-B0F2-181CB99BBCAA}" destId="{F365D2A6-5BA5-4C34-A7CA-258558EE6832}" srcOrd="0" destOrd="0" presId="urn:microsoft.com/office/officeart/2005/8/layout/chevron1"/>
    <dgm:cxn modelId="{8EF0AAF5-4E51-45CB-B077-BED902C345D6}" srcId="{467EEE83-CBE8-438D-87F2-050BFD5D5FA7}" destId="{0FFEF3A8-3EE2-4D3F-B0F2-181CB99BBCAA}" srcOrd="0" destOrd="0" parTransId="{1802CAB5-88DC-4C3F-96A5-7C461B6153A3}" sibTransId="{384D8C61-2031-48D5-90E5-D035698276F8}"/>
    <dgm:cxn modelId="{B9A35F02-4B7B-4646-8B41-9FCE00FC07AA}" srcId="{467EEE83-CBE8-438D-87F2-050BFD5D5FA7}" destId="{28D38480-8551-4AD9-81E6-926F4A2ADD44}" srcOrd="7" destOrd="0" parTransId="{C0B789AA-713E-4534-9670-F600D15FFF2A}" sibTransId="{8D15749D-32EE-4FFA-BA77-94D657D51480}"/>
    <dgm:cxn modelId="{9613A8FA-247F-4185-93AF-29F5B4F06D5A}" type="presOf" srcId="{6272488B-385D-4863-B568-31C09776848D}" destId="{82C26527-ADF8-4D43-A4C4-0BA78204CB7D}" srcOrd="0" destOrd="0" presId="urn:microsoft.com/office/officeart/2005/8/layout/chevron1"/>
    <dgm:cxn modelId="{2C0CBDC1-0F3E-4ECD-BE98-30A056B8A80A}" srcId="{467EEE83-CBE8-438D-87F2-050BFD5D5FA7}" destId="{383E6FDA-F16D-4DC1-BA89-6214EBF62B28}" srcOrd="9" destOrd="0" parTransId="{A485BF7A-EE09-4E55-A14C-414275DC6F5E}" sibTransId="{E2F4EB33-F0AA-4290-89EE-2C5063D521F1}"/>
    <dgm:cxn modelId="{14CA42C7-4D0C-4B66-91C0-02BEB9E878F7}" type="presOf" srcId="{9649284B-7B99-4472-8023-DE66FE3E1EC2}" destId="{B14D1092-504E-49CB-90E1-B59A83DA1301}" srcOrd="0" destOrd="0" presId="urn:microsoft.com/office/officeart/2005/8/layout/chevron1"/>
    <dgm:cxn modelId="{6FDFF47E-DAF3-4AE0-80E9-0746BC8B0B2E}" type="presOf" srcId="{37D0F60A-539D-4999-8891-99515BCCACEC}" destId="{A3775D5D-4B7B-49D1-A268-C93035410619}" srcOrd="0" destOrd="0" presId="urn:microsoft.com/office/officeart/2005/8/layout/chevron1"/>
    <dgm:cxn modelId="{093D8D5E-E4F1-4FCC-91C0-C847FBAE3321}" type="presOf" srcId="{A58AC033-4F87-4578-8695-8FE9AF3E6EE3}" destId="{DA4D1201-60D3-4CAF-ACD0-9585456CC048}" srcOrd="0" destOrd="0" presId="urn:microsoft.com/office/officeart/2005/8/layout/chevron1"/>
    <dgm:cxn modelId="{0DC9B3E4-8002-4F24-87CC-8F46AEE27E3F}" type="presOf" srcId="{521D49F7-CDC1-4831-9EA2-58B7581E6E3B}" destId="{D70FA405-8EAD-4767-AC22-91FBC7982BDB}" srcOrd="0" destOrd="0" presId="urn:microsoft.com/office/officeart/2005/8/layout/chevron1"/>
    <dgm:cxn modelId="{7B27EB16-E10E-4CF3-9AE2-D51CF449D7E7}" type="presOf" srcId="{692E6598-5546-424C-9BDD-6BEE08C9B9AC}" destId="{35DC2812-F06C-41BB-97CD-1C155F2E22D9}" srcOrd="0" destOrd="0" presId="urn:microsoft.com/office/officeart/2005/8/layout/chevron1"/>
    <dgm:cxn modelId="{DC372E40-15AA-4F82-A7BA-A9FD403044FF}" srcId="{467EEE83-CBE8-438D-87F2-050BFD5D5FA7}" destId="{9649284B-7B99-4472-8023-DE66FE3E1EC2}" srcOrd="6" destOrd="0" parTransId="{5A630BEF-8999-46EB-AF44-03C66BC9D05F}" sibTransId="{C774B2D0-D2C0-4969-88C8-504C92E6B02E}"/>
    <dgm:cxn modelId="{7C5106B2-3EB1-4C4C-8F48-82083452AFC1}" srcId="{467EEE83-CBE8-438D-87F2-050BFD5D5FA7}" destId="{36ACC8A3-79EA-4B68-9EC6-6F79DA82A815}" srcOrd="10" destOrd="0" parTransId="{F451A5E3-91B3-49FD-9B14-5727AF76E6E3}" sibTransId="{1E716F74-15EB-4DB5-9778-8C47F22450CD}"/>
    <dgm:cxn modelId="{E7347175-687C-4717-AAAC-EC18CBFAAE5C}" type="presOf" srcId="{36ACC8A3-79EA-4B68-9EC6-6F79DA82A815}" destId="{BDD13D82-62BB-4A1D-B1DD-C9344D095749}" srcOrd="0" destOrd="0" presId="urn:microsoft.com/office/officeart/2005/8/layout/chevron1"/>
    <dgm:cxn modelId="{AB6F56B3-5B31-4C09-BE0A-E4FA25F73A23}" srcId="{467EEE83-CBE8-438D-87F2-050BFD5D5FA7}" destId="{692E6598-5546-424C-9BDD-6BEE08C9B9AC}" srcOrd="8" destOrd="0" parTransId="{F7237244-B886-41C9-850C-CCE588AA61FA}" sibTransId="{D7A4D25C-8296-436F-9D47-468A5970FCCF}"/>
    <dgm:cxn modelId="{B1CDCB07-AA76-4627-93A6-B600FA095D82}" type="presParOf" srcId="{536339C8-00B8-4AC1-8B03-0CED785100B7}" destId="{F365D2A6-5BA5-4C34-A7CA-258558EE6832}" srcOrd="0" destOrd="0" presId="urn:microsoft.com/office/officeart/2005/8/layout/chevron1"/>
    <dgm:cxn modelId="{6FB9DA17-2093-4FC0-A45D-3EE016976925}" type="presParOf" srcId="{536339C8-00B8-4AC1-8B03-0CED785100B7}" destId="{FF5109CE-04F2-4265-A946-54A8337DC369}" srcOrd="1" destOrd="0" presId="urn:microsoft.com/office/officeart/2005/8/layout/chevron1"/>
    <dgm:cxn modelId="{AB8B8DB4-32AB-4C2E-83D2-7CF82A1FBD3E}" type="presParOf" srcId="{536339C8-00B8-4AC1-8B03-0CED785100B7}" destId="{C74B6854-93B6-4071-9BEF-1222682C043D}" srcOrd="2" destOrd="0" presId="urn:microsoft.com/office/officeart/2005/8/layout/chevron1"/>
    <dgm:cxn modelId="{28F7F7B1-BBF1-4B70-B751-7A87C9BBCCC9}" type="presParOf" srcId="{536339C8-00B8-4AC1-8B03-0CED785100B7}" destId="{D95DE067-F163-4DCF-AA9F-1DF4B8E294FF}" srcOrd="3" destOrd="0" presId="urn:microsoft.com/office/officeart/2005/8/layout/chevron1"/>
    <dgm:cxn modelId="{4D7CE10F-E419-45D2-8270-136A06841828}" type="presParOf" srcId="{536339C8-00B8-4AC1-8B03-0CED785100B7}" destId="{D70FA405-8EAD-4767-AC22-91FBC7982BDB}" srcOrd="4" destOrd="0" presId="urn:microsoft.com/office/officeart/2005/8/layout/chevron1"/>
    <dgm:cxn modelId="{42548C66-B929-488F-9785-198526656114}" type="presParOf" srcId="{536339C8-00B8-4AC1-8B03-0CED785100B7}" destId="{C0F3A40F-4AF3-4DF8-AB35-4B48814B2032}" srcOrd="5" destOrd="0" presId="urn:microsoft.com/office/officeart/2005/8/layout/chevron1"/>
    <dgm:cxn modelId="{3808F062-3FC5-40D8-A7E0-7D1A8721992E}" type="presParOf" srcId="{536339C8-00B8-4AC1-8B03-0CED785100B7}" destId="{1AF7528E-4062-4D19-954F-6E1E45F5E236}" srcOrd="6" destOrd="0" presId="urn:microsoft.com/office/officeart/2005/8/layout/chevron1"/>
    <dgm:cxn modelId="{893DBA7F-6BD5-4084-99C0-393EB931E8B8}" type="presParOf" srcId="{536339C8-00B8-4AC1-8B03-0CED785100B7}" destId="{AF7DD5FF-B17E-4A40-89DB-9449471B59B5}" srcOrd="7" destOrd="0" presId="urn:microsoft.com/office/officeart/2005/8/layout/chevron1"/>
    <dgm:cxn modelId="{F39B2359-A5A4-42F7-9A19-46E5EB50F99A}" type="presParOf" srcId="{536339C8-00B8-4AC1-8B03-0CED785100B7}" destId="{CF8722A6-1E7A-4413-A6EC-63161DA21280}" srcOrd="8" destOrd="0" presId="urn:microsoft.com/office/officeart/2005/8/layout/chevron1"/>
    <dgm:cxn modelId="{A567EAAD-D2BA-46FA-A36E-D95BC25CD0A4}" type="presParOf" srcId="{536339C8-00B8-4AC1-8B03-0CED785100B7}" destId="{48923792-7EE7-4804-B35C-B060D0E71352}" srcOrd="9" destOrd="0" presId="urn:microsoft.com/office/officeart/2005/8/layout/chevron1"/>
    <dgm:cxn modelId="{882AF035-5DCC-44B7-8F9A-BD28E2E2411C}" type="presParOf" srcId="{536339C8-00B8-4AC1-8B03-0CED785100B7}" destId="{A3775D5D-4B7B-49D1-A268-C93035410619}" srcOrd="10" destOrd="0" presId="urn:microsoft.com/office/officeart/2005/8/layout/chevron1"/>
    <dgm:cxn modelId="{69BA18CC-D778-4C48-88FD-FE7BAAA22447}" type="presParOf" srcId="{536339C8-00B8-4AC1-8B03-0CED785100B7}" destId="{1C4466AE-5E69-4FCE-B88A-A6493EBD83E9}" srcOrd="11" destOrd="0" presId="urn:microsoft.com/office/officeart/2005/8/layout/chevron1"/>
    <dgm:cxn modelId="{B94FF5DC-4CB5-4E3B-96DD-6B21A27CDE88}" type="presParOf" srcId="{536339C8-00B8-4AC1-8B03-0CED785100B7}" destId="{B14D1092-504E-49CB-90E1-B59A83DA1301}" srcOrd="12" destOrd="0" presId="urn:microsoft.com/office/officeart/2005/8/layout/chevron1"/>
    <dgm:cxn modelId="{64B149BE-B54F-4352-9925-7CA0C00273F9}" type="presParOf" srcId="{536339C8-00B8-4AC1-8B03-0CED785100B7}" destId="{7CFF11BC-8502-47A0-AF3B-552C1599EE56}" srcOrd="13" destOrd="0" presId="urn:microsoft.com/office/officeart/2005/8/layout/chevron1"/>
    <dgm:cxn modelId="{CFE29B33-56CA-40DF-8E21-ED413EDAC8D6}" type="presParOf" srcId="{536339C8-00B8-4AC1-8B03-0CED785100B7}" destId="{5BE689AB-9FBE-4DAF-8C85-E7E8BF7E4FE4}" srcOrd="14" destOrd="0" presId="urn:microsoft.com/office/officeart/2005/8/layout/chevron1"/>
    <dgm:cxn modelId="{B3B7034B-F4DA-483D-89AD-5A34D908FA8A}" type="presParOf" srcId="{536339C8-00B8-4AC1-8B03-0CED785100B7}" destId="{5F02F484-0A16-4E79-AD4D-BDB46EE2955D}" srcOrd="15" destOrd="0" presId="urn:microsoft.com/office/officeart/2005/8/layout/chevron1"/>
    <dgm:cxn modelId="{34830985-5C69-44EF-89E4-C3D0E758CC67}" type="presParOf" srcId="{536339C8-00B8-4AC1-8B03-0CED785100B7}" destId="{35DC2812-F06C-41BB-97CD-1C155F2E22D9}" srcOrd="16" destOrd="0" presId="urn:microsoft.com/office/officeart/2005/8/layout/chevron1"/>
    <dgm:cxn modelId="{55C15613-7C8E-4401-801F-7D54F1232CDF}" type="presParOf" srcId="{536339C8-00B8-4AC1-8B03-0CED785100B7}" destId="{FA054CA0-703D-4013-93F3-A6ED86AC7AC8}" srcOrd="17" destOrd="0" presId="urn:microsoft.com/office/officeart/2005/8/layout/chevron1"/>
    <dgm:cxn modelId="{09EE6E65-C1F3-4907-A293-1560C1A82D4E}" type="presParOf" srcId="{536339C8-00B8-4AC1-8B03-0CED785100B7}" destId="{C4B948A5-B522-42E4-9EFF-E9FCD084AE02}" srcOrd="18" destOrd="0" presId="urn:microsoft.com/office/officeart/2005/8/layout/chevron1"/>
    <dgm:cxn modelId="{BC602E2C-E2B1-4046-9B50-2D0775170659}" type="presParOf" srcId="{536339C8-00B8-4AC1-8B03-0CED785100B7}" destId="{E345C77E-D1B1-45BC-9661-D56DA1ED55ED}" srcOrd="19" destOrd="0" presId="urn:microsoft.com/office/officeart/2005/8/layout/chevron1"/>
    <dgm:cxn modelId="{56C1903C-FB86-461E-A57E-E2D67653C1B2}" type="presParOf" srcId="{536339C8-00B8-4AC1-8B03-0CED785100B7}" destId="{BDD13D82-62BB-4A1D-B1DD-C9344D095749}" srcOrd="20" destOrd="0" presId="urn:microsoft.com/office/officeart/2005/8/layout/chevron1"/>
    <dgm:cxn modelId="{CD90503E-80FE-4602-8BEA-84C44F6CA47D}" type="presParOf" srcId="{536339C8-00B8-4AC1-8B03-0CED785100B7}" destId="{F0903D73-7DC4-4BB3-894C-8D2CDDEFB4F3}" srcOrd="21" destOrd="0" presId="urn:microsoft.com/office/officeart/2005/8/layout/chevron1"/>
    <dgm:cxn modelId="{FABBBC82-C153-4AFC-AE62-E3FDCC9D32A9}" type="presParOf" srcId="{536339C8-00B8-4AC1-8B03-0CED785100B7}" destId="{DA4D1201-60D3-4CAF-ACD0-9585456CC048}" srcOrd="22" destOrd="0" presId="urn:microsoft.com/office/officeart/2005/8/layout/chevron1"/>
    <dgm:cxn modelId="{C2E9DF9E-8CA6-4E63-9873-86B2BAB56060}" type="presParOf" srcId="{536339C8-00B8-4AC1-8B03-0CED785100B7}" destId="{E252BFBE-F762-48F1-A05B-B4EB48869540}" srcOrd="23" destOrd="0" presId="urn:microsoft.com/office/officeart/2005/8/layout/chevron1"/>
    <dgm:cxn modelId="{83D6E7B2-01B2-446B-882A-9F3DF52AFDFB}" type="presParOf" srcId="{536339C8-00B8-4AC1-8B03-0CED785100B7}" destId="{82C26527-ADF8-4D43-A4C4-0BA78204CB7D}" srcOrd="2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67EEE83-CBE8-438D-87F2-050BFD5D5FA7}" type="doc">
      <dgm:prSet loTypeId="urn:microsoft.com/office/officeart/2005/8/layout/chevron1" loCatId="process" qsTypeId="urn:microsoft.com/office/officeart/2005/8/quickstyle/3d3" qsCatId="3D" csTypeId="urn:microsoft.com/office/officeart/2005/8/colors/accent0_2" csCatId="mainScheme" phldr="1"/>
      <dgm:spPr/>
      <dgm:t>
        <a:bodyPr/>
        <a:lstStyle/>
        <a:p>
          <a:endParaRPr lang="en-US"/>
        </a:p>
      </dgm:t>
    </dgm:pt>
    <dgm:pt modelId="{0FFEF3A8-3EE2-4D3F-B0F2-181CB99BBCAA}">
      <dgm:prSet phldrT="[Text]"/>
      <dgm:spPr>
        <a:solidFill>
          <a:srgbClr val="FFFF00"/>
        </a:solidFill>
      </dgm:spPr>
      <dgm:t>
        <a:bodyPr/>
        <a:lstStyle/>
        <a:p>
          <a:r>
            <a:rPr lang="en-US" b="1" dirty="0" smtClean="0"/>
            <a:t>1880</a:t>
          </a:r>
          <a:endParaRPr lang="en-US" b="1" dirty="0"/>
        </a:p>
      </dgm:t>
    </dgm:pt>
    <dgm:pt modelId="{1802CAB5-88DC-4C3F-96A5-7C461B6153A3}" type="parTrans" cxnId="{8EF0AAF5-4E51-45CB-B077-BED902C345D6}">
      <dgm:prSet/>
      <dgm:spPr/>
      <dgm:t>
        <a:bodyPr/>
        <a:lstStyle/>
        <a:p>
          <a:endParaRPr lang="en-US"/>
        </a:p>
      </dgm:t>
    </dgm:pt>
    <dgm:pt modelId="{384D8C61-2031-48D5-90E5-D035698276F8}" type="sibTrans" cxnId="{8EF0AAF5-4E51-45CB-B077-BED902C345D6}">
      <dgm:prSet/>
      <dgm:spPr/>
      <dgm:t>
        <a:bodyPr/>
        <a:lstStyle/>
        <a:p>
          <a:endParaRPr lang="en-US"/>
        </a:p>
      </dgm:t>
    </dgm:pt>
    <dgm:pt modelId="{BD9C71CD-4688-4DC9-8A3F-31DDCDAE732F}">
      <dgm:prSet phldrT="[Text]"/>
      <dgm:spPr>
        <a:solidFill>
          <a:srgbClr val="FFFF00"/>
        </a:solidFill>
      </dgm:spPr>
      <dgm:t>
        <a:bodyPr/>
        <a:lstStyle/>
        <a:p>
          <a:r>
            <a:rPr lang="en-US" b="1" dirty="0" smtClean="0"/>
            <a:t>1890</a:t>
          </a:r>
          <a:endParaRPr lang="en-US" b="1" dirty="0"/>
        </a:p>
      </dgm:t>
    </dgm:pt>
    <dgm:pt modelId="{7BB26C19-BC98-4F39-BCCD-F85BCE6ED75D}" type="parTrans" cxnId="{3E56E0B5-0DF1-44C2-A027-AE11F3CB7D4D}">
      <dgm:prSet/>
      <dgm:spPr/>
      <dgm:t>
        <a:bodyPr/>
        <a:lstStyle/>
        <a:p>
          <a:endParaRPr lang="en-US"/>
        </a:p>
      </dgm:t>
    </dgm:pt>
    <dgm:pt modelId="{358AA4F4-B537-4FED-B46F-3BD785F2385F}" type="sibTrans" cxnId="{3E56E0B5-0DF1-44C2-A027-AE11F3CB7D4D}">
      <dgm:prSet/>
      <dgm:spPr/>
      <dgm:t>
        <a:bodyPr/>
        <a:lstStyle/>
        <a:p>
          <a:endParaRPr lang="en-US"/>
        </a:p>
      </dgm:t>
    </dgm:pt>
    <dgm:pt modelId="{692E6598-5546-424C-9BDD-6BEE08C9B9AC}">
      <dgm:prSet phldrT="[Text]"/>
      <dgm:spPr/>
      <dgm:t>
        <a:bodyPr/>
        <a:lstStyle/>
        <a:p>
          <a:r>
            <a:rPr lang="en-US" b="1" dirty="0" smtClean="0"/>
            <a:t>1960</a:t>
          </a:r>
          <a:endParaRPr lang="en-US" b="1" dirty="0"/>
        </a:p>
      </dgm:t>
    </dgm:pt>
    <dgm:pt modelId="{F7237244-B886-41C9-850C-CCE588AA61FA}" type="parTrans" cxnId="{AB6F56B3-5B31-4C09-BE0A-E4FA25F73A23}">
      <dgm:prSet/>
      <dgm:spPr/>
      <dgm:t>
        <a:bodyPr/>
        <a:lstStyle/>
        <a:p>
          <a:endParaRPr lang="en-US"/>
        </a:p>
      </dgm:t>
    </dgm:pt>
    <dgm:pt modelId="{D7A4D25C-8296-436F-9D47-468A5970FCCF}" type="sibTrans" cxnId="{AB6F56B3-5B31-4C09-BE0A-E4FA25F73A23}">
      <dgm:prSet/>
      <dgm:spPr/>
      <dgm:t>
        <a:bodyPr/>
        <a:lstStyle/>
        <a:p>
          <a:endParaRPr lang="en-US"/>
        </a:p>
      </dgm:t>
    </dgm:pt>
    <dgm:pt modelId="{521D49F7-CDC1-4831-9EA2-58B7581E6E3B}">
      <dgm:prSet/>
      <dgm:spPr>
        <a:solidFill>
          <a:srgbClr val="FFFF00"/>
        </a:solidFill>
      </dgm:spPr>
      <dgm:t>
        <a:bodyPr/>
        <a:lstStyle/>
        <a:p>
          <a:r>
            <a:rPr lang="en-US" b="1" dirty="0" smtClean="0"/>
            <a:t>1900</a:t>
          </a:r>
          <a:endParaRPr lang="en-US" b="1" dirty="0"/>
        </a:p>
      </dgm:t>
    </dgm:pt>
    <dgm:pt modelId="{BAA2A5F6-9B89-4AC6-A3ED-859FCDA26ED6}" type="parTrans" cxnId="{F73D1AA3-9F95-4EDE-AD54-EDB7131A00E4}">
      <dgm:prSet/>
      <dgm:spPr/>
      <dgm:t>
        <a:bodyPr/>
        <a:lstStyle/>
        <a:p>
          <a:endParaRPr lang="en-US"/>
        </a:p>
      </dgm:t>
    </dgm:pt>
    <dgm:pt modelId="{FFD43D59-1817-47DD-83CE-18FFBED38568}" type="sibTrans" cxnId="{F73D1AA3-9F95-4EDE-AD54-EDB7131A00E4}">
      <dgm:prSet/>
      <dgm:spPr/>
      <dgm:t>
        <a:bodyPr/>
        <a:lstStyle/>
        <a:p>
          <a:endParaRPr lang="en-US"/>
        </a:p>
      </dgm:t>
    </dgm:pt>
    <dgm:pt modelId="{D908DBC1-C181-465F-9095-6C583086FD84}">
      <dgm:prSet/>
      <dgm:spPr>
        <a:solidFill>
          <a:srgbClr val="FFFF00"/>
        </a:solidFill>
      </dgm:spPr>
      <dgm:t>
        <a:bodyPr/>
        <a:lstStyle/>
        <a:p>
          <a:r>
            <a:rPr lang="en-US" b="1" dirty="0" smtClean="0"/>
            <a:t>1910</a:t>
          </a:r>
          <a:endParaRPr lang="en-US" b="1" dirty="0"/>
        </a:p>
      </dgm:t>
    </dgm:pt>
    <dgm:pt modelId="{6F6084A1-1E59-4A28-BAF7-2E91B54C5193}" type="parTrans" cxnId="{A0175A92-3874-4BFC-950A-FA16C0D1A0D9}">
      <dgm:prSet/>
      <dgm:spPr/>
      <dgm:t>
        <a:bodyPr/>
        <a:lstStyle/>
        <a:p>
          <a:endParaRPr lang="en-US"/>
        </a:p>
      </dgm:t>
    </dgm:pt>
    <dgm:pt modelId="{99949E26-2EE4-4D7E-9377-06F403A37A61}" type="sibTrans" cxnId="{A0175A92-3874-4BFC-950A-FA16C0D1A0D9}">
      <dgm:prSet/>
      <dgm:spPr/>
      <dgm:t>
        <a:bodyPr/>
        <a:lstStyle/>
        <a:p>
          <a:endParaRPr lang="en-US"/>
        </a:p>
      </dgm:t>
    </dgm:pt>
    <dgm:pt modelId="{B13BACD1-9C48-47DA-BFC6-B3F6A6DDE168}">
      <dgm:prSet/>
      <dgm:spPr/>
      <dgm:t>
        <a:bodyPr/>
        <a:lstStyle/>
        <a:p>
          <a:r>
            <a:rPr lang="en-US" b="1" dirty="0" smtClean="0"/>
            <a:t>1920</a:t>
          </a:r>
          <a:endParaRPr lang="en-US" b="1" dirty="0"/>
        </a:p>
      </dgm:t>
    </dgm:pt>
    <dgm:pt modelId="{D2066493-CBA8-43E9-AABE-62C3F796F847}" type="parTrans" cxnId="{DEF31889-C255-40EF-9519-804F8CF52309}">
      <dgm:prSet/>
      <dgm:spPr/>
      <dgm:t>
        <a:bodyPr/>
        <a:lstStyle/>
        <a:p>
          <a:endParaRPr lang="en-US"/>
        </a:p>
      </dgm:t>
    </dgm:pt>
    <dgm:pt modelId="{390F610F-B180-4169-8D5D-47D91938D2FA}" type="sibTrans" cxnId="{DEF31889-C255-40EF-9519-804F8CF52309}">
      <dgm:prSet/>
      <dgm:spPr/>
      <dgm:t>
        <a:bodyPr/>
        <a:lstStyle/>
        <a:p>
          <a:endParaRPr lang="en-US"/>
        </a:p>
      </dgm:t>
    </dgm:pt>
    <dgm:pt modelId="{37D0F60A-539D-4999-8891-99515BCCACEC}">
      <dgm:prSet/>
      <dgm:spPr/>
      <dgm:t>
        <a:bodyPr/>
        <a:lstStyle/>
        <a:p>
          <a:r>
            <a:rPr lang="en-US" b="1" dirty="0" smtClean="0"/>
            <a:t>1930</a:t>
          </a:r>
          <a:endParaRPr lang="en-US" b="1" dirty="0"/>
        </a:p>
      </dgm:t>
    </dgm:pt>
    <dgm:pt modelId="{0BD5238C-9E49-41B8-8496-C405B44EFDF1}" type="parTrans" cxnId="{3519C750-5C02-4BE2-8AF9-E99CA1CDAD71}">
      <dgm:prSet/>
      <dgm:spPr/>
      <dgm:t>
        <a:bodyPr/>
        <a:lstStyle/>
        <a:p>
          <a:endParaRPr lang="en-US"/>
        </a:p>
      </dgm:t>
    </dgm:pt>
    <dgm:pt modelId="{B83B72A1-245A-423B-B006-58FB33D1258E}" type="sibTrans" cxnId="{3519C750-5C02-4BE2-8AF9-E99CA1CDAD71}">
      <dgm:prSet/>
      <dgm:spPr/>
      <dgm:t>
        <a:bodyPr/>
        <a:lstStyle/>
        <a:p>
          <a:endParaRPr lang="en-US"/>
        </a:p>
      </dgm:t>
    </dgm:pt>
    <dgm:pt modelId="{9649284B-7B99-4472-8023-DE66FE3E1EC2}">
      <dgm:prSet/>
      <dgm:spPr/>
      <dgm:t>
        <a:bodyPr/>
        <a:lstStyle/>
        <a:p>
          <a:r>
            <a:rPr lang="en-US" b="1" dirty="0" smtClean="0"/>
            <a:t>1940</a:t>
          </a:r>
          <a:endParaRPr lang="en-US" b="1" dirty="0"/>
        </a:p>
      </dgm:t>
    </dgm:pt>
    <dgm:pt modelId="{5A630BEF-8999-46EB-AF44-03C66BC9D05F}" type="parTrans" cxnId="{DC372E40-15AA-4F82-A7BA-A9FD403044FF}">
      <dgm:prSet/>
      <dgm:spPr/>
      <dgm:t>
        <a:bodyPr/>
        <a:lstStyle/>
        <a:p>
          <a:endParaRPr lang="en-US"/>
        </a:p>
      </dgm:t>
    </dgm:pt>
    <dgm:pt modelId="{C774B2D0-D2C0-4969-88C8-504C92E6B02E}" type="sibTrans" cxnId="{DC372E40-15AA-4F82-A7BA-A9FD403044FF}">
      <dgm:prSet/>
      <dgm:spPr/>
      <dgm:t>
        <a:bodyPr/>
        <a:lstStyle/>
        <a:p>
          <a:endParaRPr lang="en-US"/>
        </a:p>
      </dgm:t>
    </dgm:pt>
    <dgm:pt modelId="{28D38480-8551-4AD9-81E6-926F4A2ADD44}">
      <dgm:prSet/>
      <dgm:spPr/>
      <dgm:t>
        <a:bodyPr/>
        <a:lstStyle/>
        <a:p>
          <a:r>
            <a:rPr lang="en-US" b="1" dirty="0" smtClean="0"/>
            <a:t>1950</a:t>
          </a:r>
          <a:endParaRPr lang="en-US" b="1" dirty="0"/>
        </a:p>
      </dgm:t>
    </dgm:pt>
    <dgm:pt modelId="{C0B789AA-713E-4534-9670-F600D15FFF2A}" type="parTrans" cxnId="{B9A35F02-4B7B-4646-8B41-9FCE00FC07AA}">
      <dgm:prSet/>
      <dgm:spPr/>
      <dgm:t>
        <a:bodyPr/>
        <a:lstStyle/>
        <a:p>
          <a:endParaRPr lang="en-US"/>
        </a:p>
      </dgm:t>
    </dgm:pt>
    <dgm:pt modelId="{8D15749D-32EE-4FFA-BA77-94D657D51480}" type="sibTrans" cxnId="{B9A35F02-4B7B-4646-8B41-9FCE00FC07AA}">
      <dgm:prSet/>
      <dgm:spPr/>
      <dgm:t>
        <a:bodyPr/>
        <a:lstStyle/>
        <a:p>
          <a:endParaRPr lang="en-US"/>
        </a:p>
      </dgm:t>
    </dgm:pt>
    <dgm:pt modelId="{383E6FDA-F16D-4DC1-BA89-6214EBF62B28}">
      <dgm:prSet/>
      <dgm:spPr/>
      <dgm:t>
        <a:bodyPr/>
        <a:lstStyle/>
        <a:p>
          <a:r>
            <a:rPr lang="en-US" b="1" dirty="0" smtClean="0"/>
            <a:t>1970</a:t>
          </a:r>
          <a:endParaRPr lang="en-US" b="1" dirty="0"/>
        </a:p>
      </dgm:t>
    </dgm:pt>
    <dgm:pt modelId="{A485BF7A-EE09-4E55-A14C-414275DC6F5E}" type="parTrans" cxnId="{2C0CBDC1-0F3E-4ECD-BE98-30A056B8A80A}">
      <dgm:prSet/>
      <dgm:spPr/>
      <dgm:t>
        <a:bodyPr/>
        <a:lstStyle/>
        <a:p>
          <a:endParaRPr lang="en-US"/>
        </a:p>
      </dgm:t>
    </dgm:pt>
    <dgm:pt modelId="{E2F4EB33-F0AA-4290-89EE-2C5063D521F1}" type="sibTrans" cxnId="{2C0CBDC1-0F3E-4ECD-BE98-30A056B8A80A}">
      <dgm:prSet/>
      <dgm:spPr/>
      <dgm:t>
        <a:bodyPr/>
        <a:lstStyle/>
        <a:p>
          <a:endParaRPr lang="en-US"/>
        </a:p>
      </dgm:t>
    </dgm:pt>
    <dgm:pt modelId="{36ACC8A3-79EA-4B68-9EC6-6F79DA82A815}">
      <dgm:prSet/>
      <dgm:spPr/>
      <dgm:t>
        <a:bodyPr/>
        <a:lstStyle/>
        <a:p>
          <a:r>
            <a:rPr lang="en-US" b="1" dirty="0" smtClean="0"/>
            <a:t>1980</a:t>
          </a:r>
          <a:endParaRPr lang="en-US" b="1" dirty="0"/>
        </a:p>
      </dgm:t>
    </dgm:pt>
    <dgm:pt modelId="{F451A5E3-91B3-49FD-9B14-5727AF76E6E3}" type="parTrans" cxnId="{7C5106B2-3EB1-4C4C-8F48-82083452AFC1}">
      <dgm:prSet/>
      <dgm:spPr/>
      <dgm:t>
        <a:bodyPr/>
        <a:lstStyle/>
        <a:p>
          <a:endParaRPr lang="en-US"/>
        </a:p>
      </dgm:t>
    </dgm:pt>
    <dgm:pt modelId="{1E716F74-15EB-4DB5-9778-8C47F22450CD}" type="sibTrans" cxnId="{7C5106B2-3EB1-4C4C-8F48-82083452AFC1}">
      <dgm:prSet/>
      <dgm:spPr/>
      <dgm:t>
        <a:bodyPr/>
        <a:lstStyle/>
        <a:p>
          <a:endParaRPr lang="en-US"/>
        </a:p>
      </dgm:t>
    </dgm:pt>
    <dgm:pt modelId="{A58AC033-4F87-4578-8695-8FE9AF3E6EE3}">
      <dgm:prSet/>
      <dgm:spPr/>
      <dgm:t>
        <a:bodyPr/>
        <a:lstStyle/>
        <a:p>
          <a:r>
            <a:rPr lang="en-US" b="1" dirty="0" smtClean="0"/>
            <a:t>1990</a:t>
          </a:r>
          <a:endParaRPr lang="en-US" b="1" dirty="0"/>
        </a:p>
      </dgm:t>
    </dgm:pt>
    <dgm:pt modelId="{9E8455E8-89B3-4085-B8BE-0061DFE77625}" type="parTrans" cxnId="{F2C78262-4BB4-4334-9221-44FF2FC8E9A8}">
      <dgm:prSet/>
      <dgm:spPr/>
      <dgm:t>
        <a:bodyPr/>
        <a:lstStyle/>
        <a:p>
          <a:endParaRPr lang="en-US"/>
        </a:p>
      </dgm:t>
    </dgm:pt>
    <dgm:pt modelId="{CB734DC7-056F-4654-8229-2EABD2DB0192}" type="sibTrans" cxnId="{F2C78262-4BB4-4334-9221-44FF2FC8E9A8}">
      <dgm:prSet/>
      <dgm:spPr/>
      <dgm:t>
        <a:bodyPr/>
        <a:lstStyle/>
        <a:p>
          <a:endParaRPr lang="en-US"/>
        </a:p>
      </dgm:t>
    </dgm:pt>
    <dgm:pt modelId="{6272488B-385D-4863-B568-31C09776848D}">
      <dgm:prSet/>
      <dgm:spPr/>
      <dgm:t>
        <a:bodyPr/>
        <a:lstStyle/>
        <a:p>
          <a:r>
            <a:rPr lang="en-US" b="1" dirty="0" smtClean="0"/>
            <a:t>2000</a:t>
          </a:r>
          <a:endParaRPr lang="en-US" b="1" dirty="0"/>
        </a:p>
      </dgm:t>
    </dgm:pt>
    <dgm:pt modelId="{6F305793-2AAD-448A-A260-A7AE85F88917}" type="parTrans" cxnId="{40C2F12D-4643-41AB-9D58-D87A92C94937}">
      <dgm:prSet/>
      <dgm:spPr/>
      <dgm:t>
        <a:bodyPr/>
        <a:lstStyle/>
        <a:p>
          <a:endParaRPr lang="en-US"/>
        </a:p>
      </dgm:t>
    </dgm:pt>
    <dgm:pt modelId="{F12764A9-7ED7-4FE1-982D-AFEC42DF9E5A}" type="sibTrans" cxnId="{40C2F12D-4643-41AB-9D58-D87A92C94937}">
      <dgm:prSet/>
      <dgm:spPr/>
      <dgm:t>
        <a:bodyPr/>
        <a:lstStyle/>
        <a:p>
          <a:endParaRPr lang="en-US"/>
        </a:p>
      </dgm:t>
    </dgm:pt>
    <dgm:pt modelId="{536339C8-00B8-4AC1-8B03-0CED785100B7}" type="pres">
      <dgm:prSet presAssocID="{467EEE83-CBE8-438D-87F2-050BFD5D5FA7}" presName="Name0" presStyleCnt="0">
        <dgm:presLayoutVars>
          <dgm:dir/>
          <dgm:animLvl val="lvl"/>
          <dgm:resizeHandles val="exact"/>
        </dgm:presLayoutVars>
      </dgm:prSet>
      <dgm:spPr/>
      <dgm:t>
        <a:bodyPr/>
        <a:lstStyle/>
        <a:p>
          <a:endParaRPr lang="en-US"/>
        </a:p>
      </dgm:t>
    </dgm:pt>
    <dgm:pt modelId="{F365D2A6-5BA5-4C34-A7CA-258558EE6832}" type="pres">
      <dgm:prSet presAssocID="{0FFEF3A8-3EE2-4D3F-B0F2-181CB99BBCAA}" presName="parTxOnly" presStyleLbl="node1" presStyleIdx="0" presStyleCnt="13" custAng="5400000" custScaleY="126646" custLinFactY="-339109" custLinFactNeighborX="3881" custLinFactNeighborY="-400000">
        <dgm:presLayoutVars>
          <dgm:chMax val="0"/>
          <dgm:chPref val="0"/>
          <dgm:bulletEnabled val="1"/>
        </dgm:presLayoutVars>
      </dgm:prSet>
      <dgm:spPr/>
      <dgm:t>
        <a:bodyPr/>
        <a:lstStyle/>
        <a:p>
          <a:endParaRPr lang="en-US"/>
        </a:p>
      </dgm:t>
    </dgm:pt>
    <dgm:pt modelId="{FF5109CE-04F2-4265-A946-54A8337DC369}" type="pres">
      <dgm:prSet presAssocID="{384D8C61-2031-48D5-90E5-D035698276F8}" presName="parTxOnlySpace" presStyleCnt="0"/>
      <dgm:spPr/>
    </dgm:pt>
    <dgm:pt modelId="{C74B6854-93B6-4071-9BEF-1222682C043D}" type="pres">
      <dgm:prSet presAssocID="{BD9C71CD-4688-4DC9-8A3F-31DDCDAE732F}" presName="parTxOnly" presStyleLbl="node1" presStyleIdx="1" presStyleCnt="13" custAng="5400000" custScaleY="126646" custLinFactX="-79612" custLinFactY="-200000" custLinFactNeighborX="-100000" custLinFactNeighborY="-285788">
        <dgm:presLayoutVars>
          <dgm:chMax val="0"/>
          <dgm:chPref val="0"/>
          <dgm:bulletEnabled val="1"/>
        </dgm:presLayoutVars>
      </dgm:prSet>
      <dgm:spPr/>
      <dgm:t>
        <a:bodyPr/>
        <a:lstStyle/>
        <a:p>
          <a:endParaRPr lang="en-US"/>
        </a:p>
      </dgm:t>
    </dgm:pt>
    <dgm:pt modelId="{D95DE067-F163-4DCF-AA9F-1DF4B8E294FF}" type="pres">
      <dgm:prSet presAssocID="{358AA4F4-B537-4FED-B46F-3BD785F2385F}" presName="parTxOnlySpace" presStyleCnt="0"/>
      <dgm:spPr/>
    </dgm:pt>
    <dgm:pt modelId="{D70FA405-8EAD-4767-AC22-91FBC7982BDB}" type="pres">
      <dgm:prSet presAssocID="{521D49F7-CDC1-4831-9EA2-58B7581E6E3B}" presName="parTxOnly" presStyleLbl="node1" presStyleIdx="2" presStyleCnt="13" custAng="5400000" custScaleY="126646" custLinFactX="-159612" custLinFactY="-100000" custLinFactNeighborX="-200000" custLinFactNeighborY="-132467">
        <dgm:presLayoutVars>
          <dgm:chMax val="0"/>
          <dgm:chPref val="0"/>
          <dgm:bulletEnabled val="1"/>
        </dgm:presLayoutVars>
      </dgm:prSet>
      <dgm:spPr/>
      <dgm:t>
        <a:bodyPr/>
        <a:lstStyle/>
        <a:p>
          <a:endParaRPr lang="en-US"/>
        </a:p>
      </dgm:t>
    </dgm:pt>
    <dgm:pt modelId="{C0F3A40F-4AF3-4DF8-AB35-4B48814B2032}" type="pres">
      <dgm:prSet presAssocID="{FFD43D59-1817-47DD-83CE-18FFBED38568}" presName="parTxOnlySpace" presStyleCnt="0"/>
      <dgm:spPr/>
    </dgm:pt>
    <dgm:pt modelId="{1AF7528E-4062-4D19-954F-6E1E45F5E236}" type="pres">
      <dgm:prSet presAssocID="{D908DBC1-C181-465F-9095-6C583086FD84}" presName="parTxOnly" presStyleLbl="node1" presStyleIdx="3" presStyleCnt="13" custAng="5400000" custScaleY="126646" custLinFactX="-239606" custLinFactNeighborX="-300000" custLinFactNeighborY="20853">
        <dgm:presLayoutVars>
          <dgm:chMax val="0"/>
          <dgm:chPref val="0"/>
          <dgm:bulletEnabled val="1"/>
        </dgm:presLayoutVars>
      </dgm:prSet>
      <dgm:spPr/>
      <dgm:t>
        <a:bodyPr/>
        <a:lstStyle/>
        <a:p>
          <a:endParaRPr lang="en-US"/>
        </a:p>
      </dgm:t>
    </dgm:pt>
    <dgm:pt modelId="{AF7DD5FF-B17E-4A40-89DB-9449471B59B5}" type="pres">
      <dgm:prSet presAssocID="{99949E26-2EE4-4D7E-9377-06F403A37A61}" presName="parTxOnlySpace" presStyleCnt="0"/>
      <dgm:spPr/>
    </dgm:pt>
    <dgm:pt modelId="{CF8722A6-1E7A-4413-A6EC-63161DA21280}" type="pres">
      <dgm:prSet presAssocID="{B13BACD1-9C48-47DA-BFC6-B3F6A6DDE168}" presName="parTxOnly" presStyleLbl="node1" presStyleIdx="4" presStyleCnt="13" custAng="5400000" custScaleY="126646" custLinFactX="-319612" custLinFactY="100000" custLinFactNeighborX="-400000" custLinFactNeighborY="199506">
        <dgm:presLayoutVars>
          <dgm:chMax val="0"/>
          <dgm:chPref val="0"/>
          <dgm:bulletEnabled val="1"/>
        </dgm:presLayoutVars>
      </dgm:prSet>
      <dgm:spPr/>
      <dgm:t>
        <a:bodyPr/>
        <a:lstStyle/>
        <a:p>
          <a:endParaRPr lang="en-US"/>
        </a:p>
      </dgm:t>
    </dgm:pt>
    <dgm:pt modelId="{48923792-7EE7-4804-B35C-B060D0E71352}" type="pres">
      <dgm:prSet presAssocID="{390F610F-B180-4169-8D5D-47D91938D2FA}" presName="parTxOnlySpace" presStyleCnt="0"/>
      <dgm:spPr/>
    </dgm:pt>
    <dgm:pt modelId="{A3775D5D-4B7B-49D1-A268-C93035410619}" type="pres">
      <dgm:prSet presAssocID="{37D0F60A-539D-4999-8891-99515BCCACEC}" presName="parTxOnly" presStyleLbl="node1" presStyleIdx="5" presStyleCnt="13" custAng="5400000" custScaleY="126646" custLinFactX="-400000" custLinFactY="278159" custLinFactNeighborX="-496118" custLinFactNeighborY="300000">
        <dgm:presLayoutVars>
          <dgm:chMax val="0"/>
          <dgm:chPref val="0"/>
          <dgm:bulletEnabled val="1"/>
        </dgm:presLayoutVars>
      </dgm:prSet>
      <dgm:spPr/>
      <dgm:t>
        <a:bodyPr/>
        <a:lstStyle/>
        <a:p>
          <a:endParaRPr lang="en-US"/>
        </a:p>
      </dgm:t>
    </dgm:pt>
    <dgm:pt modelId="{1C4466AE-5E69-4FCE-B88A-A6493EBD83E9}" type="pres">
      <dgm:prSet presAssocID="{B83B72A1-245A-423B-B006-58FB33D1258E}" presName="parTxOnlySpace" presStyleCnt="0"/>
      <dgm:spPr/>
    </dgm:pt>
    <dgm:pt modelId="{B14D1092-504E-49CB-90E1-B59A83DA1301}" type="pres">
      <dgm:prSet presAssocID="{9649284B-7B99-4472-8023-DE66FE3E1EC2}" presName="parTxOnly" presStyleLbl="node1" presStyleIdx="6" presStyleCnt="13" custScaleY="126646" custLinFactX="-423751" custLinFactY="376149" custLinFactNeighborX="-500000" custLinFactNeighborY="400000">
        <dgm:presLayoutVars>
          <dgm:chMax val="0"/>
          <dgm:chPref val="0"/>
          <dgm:bulletEnabled val="1"/>
        </dgm:presLayoutVars>
      </dgm:prSet>
      <dgm:spPr/>
      <dgm:t>
        <a:bodyPr/>
        <a:lstStyle/>
        <a:p>
          <a:endParaRPr lang="en-US"/>
        </a:p>
      </dgm:t>
    </dgm:pt>
    <dgm:pt modelId="{7CFF11BC-8502-47A0-AF3B-552C1599EE56}" type="pres">
      <dgm:prSet presAssocID="{C774B2D0-D2C0-4969-88C8-504C92E6B02E}" presName="parTxOnlySpace" presStyleCnt="0"/>
      <dgm:spPr/>
    </dgm:pt>
    <dgm:pt modelId="{5BE689AB-9FBE-4DAF-8C85-E7E8BF7E4FE4}" type="pres">
      <dgm:prSet presAssocID="{28D38480-8551-4AD9-81E6-926F4A2ADD44}" presName="parTxOnly" presStyleLbl="node1" presStyleIdx="7" presStyleCnt="13" custScaleY="126646" custLinFactX="-411753" custLinFactY="376149" custLinFactNeighborX="-500000" custLinFactNeighborY="400000">
        <dgm:presLayoutVars>
          <dgm:chMax val="0"/>
          <dgm:chPref val="0"/>
          <dgm:bulletEnabled val="1"/>
        </dgm:presLayoutVars>
      </dgm:prSet>
      <dgm:spPr/>
      <dgm:t>
        <a:bodyPr/>
        <a:lstStyle/>
        <a:p>
          <a:endParaRPr lang="en-US"/>
        </a:p>
      </dgm:t>
    </dgm:pt>
    <dgm:pt modelId="{5F02F484-0A16-4E79-AD4D-BDB46EE2955D}" type="pres">
      <dgm:prSet presAssocID="{8D15749D-32EE-4FFA-BA77-94D657D51480}" presName="parTxOnlySpace" presStyleCnt="0"/>
      <dgm:spPr/>
    </dgm:pt>
    <dgm:pt modelId="{35DC2812-F06C-41BB-97CD-1C155F2E22D9}" type="pres">
      <dgm:prSet presAssocID="{692E6598-5546-424C-9BDD-6BEE08C9B9AC}" presName="parTxOnly" presStyleLbl="node1" presStyleIdx="8" presStyleCnt="13" custScaleY="126646" custLinFactX="-401753" custLinFactY="369803" custLinFactNeighborX="-500000" custLinFactNeighborY="400000">
        <dgm:presLayoutVars>
          <dgm:chMax val="0"/>
          <dgm:chPref val="0"/>
          <dgm:bulletEnabled val="1"/>
        </dgm:presLayoutVars>
      </dgm:prSet>
      <dgm:spPr/>
      <dgm:t>
        <a:bodyPr/>
        <a:lstStyle/>
        <a:p>
          <a:endParaRPr lang="en-US"/>
        </a:p>
      </dgm:t>
    </dgm:pt>
    <dgm:pt modelId="{FA054CA0-703D-4013-93F3-A6ED86AC7AC8}" type="pres">
      <dgm:prSet presAssocID="{D7A4D25C-8296-436F-9D47-468A5970FCCF}" presName="parTxOnlySpace" presStyleCnt="0"/>
      <dgm:spPr/>
    </dgm:pt>
    <dgm:pt modelId="{C4B948A5-B522-42E4-9EFF-E9FCD084AE02}" type="pres">
      <dgm:prSet presAssocID="{383E6FDA-F16D-4DC1-BA89-6214EBF62B28}" presName="parTxOnly" presStyleLbl="node1" presStyleIdx="9" presStyleCnt="13" custScaleY="126646" custLinFactX="-400000" custLinFactY="369803" custLinFactNeighborX="-404248" custLinFactNeighborY="400000">
        <dgm:presLayoutVars>
          <dgm:chMax val="0"/>
          <dgm:chPref val="0"/>
          <dgm:bulletEnabled val="1"/>
        </dgm:presLayoutVars>
      </dgm:prSet>
      <dgm:spPr/>
      <dgm:t>
        <a:bodyPr/>
        <a:lstStyle/>
        <a:p>
          <a:endParaRPr lang="en-US"/>
        </a:p>
      </dgm:t>
    </dgm:pt>
    <dgm:pt modelId="{E345C77E-D1B1-45BC-9661-D56DA1ED55ED}" type="pres">
      <dgm:prSet presAssocID="{E2F4EB33-F0AA-4290-89EE-2C5063D521F1}" presName="parTxOnlySpace" presStyleCnt="0"/>
      <dgm:spPr/>
    </dgm:pt>
    <dgm:pt modelId="{BDD13D82-62BB-4A1D-B1DD-C9344D095749}" type="pres">
      <dgm:prSet presAssocID="{36ACC8A3-79EA-4B68-9EC6-6F79DA82A815}" presName="parTxOnly" presStyleLbl="node1" presStyleIdx="10" presStyleCnt="13" custScaleY="126646" custLinFactX="-389096" custLinFactY="369817" custLinFactNeighborX="-400000" custLinFactNeighborY="400000">
        <dgm:presLayoutVars>
          <dgm:chMax val="0"/>
          <dgm:chPref val="0"/>
          <dgm:bulletEnabled val="1"/>
        </dgm:presLayoutVars>
      </dgm:prSet>
      <dgm:spPr/>
      <dgm:t>
        <a:bodyPr/>
        <a:lstStyle/>
        <a:p>
          <a:endParaRPr lang="en-US"/>
        </a:p>
      </dgm:t>
    </dgm:pt>
    <dgm:pt modelId="{F0903D73-7DC4-4BB3-894C-8D2CDDEFB4F3}" type="pres">
      <dgm:prSet presAssocID="{1E716F74-15EB-4DB5-9778-8C47F22450CD}" presName="parTxOnlySpace" presStyleCnt="0"/>
      <dgm:spPr/>
    </dgm:pt>
    <dgm:pt modelId="{DA4D1201-60D3-4CAF-ACD0-9585456CC048}" type="pres">
      <dgm:prSet presAssocID="{A58AC033-4F87-4578-8695-8FE9AF3E6EE3}" presName="parTxOnly" presStyleLbl="node1" presStyleIdx="11" presStyleCnt="13" custScaleY="126646" custLinFactX="-376440" custLinFactY="369803" custLinFactNeighborX="-400000" custLinFactNeighborY="400000">
        <dgm:presLayoutVars>
          <dgm:chMax val="0"/>
          <dgm:chPref val="0"/>
          <dgm:bulletEnabled val="1"/>
        </dgm:presLayoutVars>
      </dgm:prSet>
      <dgm:spPr/>
      <dgm:t>
        <a:bodyPr/>
        <a:lstStyle/>
        <a:p>
          <a:endParaRPr lang="en-US"/>
        </a:p>
      </dgm:t>
    </dgm:pt>
    <dgm:pt modelId="{E252BFBE-F762-48F1-A05B-B4EB48869540}" type="pres">
      <dgm:prSet presAssocID="{CB734DC7-056F-4654-8229-2EABD2DB0192}" presName="parTxOnlySpace" presStyleCnt="0"/>
      <dgm:spPr/>
    </dgm:pt>
    <dgm:pt modelId="{82C26527-ADF8-4D43-A4C4-0BA78204CB7D}" type="pres">
      <dgm:prSet presAssocID="{6272488B-385D-4863-B568-31C09776848D}" presName="parTxOnly" presStyleLbl="node1" presStyleIdx="12" presStyleCnt="13" custScaleY="126646" custLinFactX="-356307" custLinFactY="369803" custLinFactNeighborX="-400000" custLinFactNeighborY="400000">
        <dgm:presLayoutVars>
          <dgm:chMax val="0"/>
          <dgm:chPref val="0"/>
          <dgm:bulletEnabled val="1"/>
        </dgm:presLayoutVars>
      </dgm:prSet>
      <dgm:spPr/>
      <dgm:t>
        <a:bodyPr/>
        <a:lstStyle/>
        <a:p>
          <a:endParaRPr lang="en-US"/>
        </a:p>
      </dgm:t>
    </dgm:pt>
  </dgm:ptLst>
  <dgm:cxnLst>
    <dgm:cxn modelId="{3519C750-5C02-4BE2-8AF9-E99CA1CDAD71}" srcId="{467EEE83-CBE8-438D-87F2-050BFD5D5FA7}" destId="{37D0F60A-539D-4999-8891-99515BCCACEC}" srcOrd="5" destOrd="0" parTransId="{0BD5238C-9E49-41B8-8496-C405B44EFDF1}" sibTransId="{B83B72A1-245A-423B-B006-58FB33D1258E}"/>
    <dgm:cxn modelId="{B76493A1-F280-4028-BA00-23EE6FECC73B}" type="presOf" srcId="{383E6FDA-F16D-4DC1-BA89-6214EBF62B28}" destId="{C4B948A5-B522-42E4-9EFF-E9FCD084AE02}" srcOrd="0" destOrd="0" presId="urn:microsoft.com/office/officeart/2005/8/layout/chevron1"/>
    <dgm:cxn modelId="{ABE99D63-7D55-4868-94CC-FE5496CA1132}" type="presOf" srcId="{28D38480-8551-4AD9-81E6-926F4A2ADD44}" destId="{5BE689AB-9FBE-4DAF-8C85-E7E8BF7E4FE4}" srcOrd="0" destOrd="0" presId="urn:microsoft.com/office/officeart/2005/8/layout/chevron1"/>
    <dgm:cxn modelId="{3A8671B6-7F39-481F-B304-6D8E461FF704}" type="presOf" srcId="{521D49F7-CDC1-4831-9EA2-58B7581E6E3B}" destId="{D70FA405-8EAD-4767-AC22-91FBC7982BDB}" srcOrd="0" destOrd="0" presId="urn:microsoft.com/office/officeart/2005/8/layout/chevron1"/>
    <dgm:cxn modelId="{F9329C04-71CA-4A8E-B4CE-56E3CFBB8916}" type="presOf" srcId="{A58AC033-4F87-4578-8695-8FE9AF3E6EE3}" destId="{DA4D1201-60D3-4CAF-ACD0-9585456CC048}" srcOrd="0" destOrd="0" presId="urn:microsoft.com/office/officeart/2005/8/layout/chevron1"/>
    <dgm:cxn modelId="{8F765462-5023-41E7-AD4C-733BEE33AC23}" type="presOf" srcId="{36ACC8A3-79EA-4B68-9EC6-6F79DA82A815}" destId="{BDD13D82-62BB-4A1D-B1DD-C9344D095749}" srcOrd="0" destOrd="0" presId="urn:microsoft.com/office/officeart/2005/8/layout/chevron1"/>
    <dgm:cxn modelId="{CBB52D5E-8961-4149-93F9-B7B5E62439B4}" type="presOf" srcId="{692E6598-5546-424C-9BDD-6BEE08C9B9AC}" destId="{35DC2812-F06C-41BB-97CD-1C155F2E22D9}" srcOrd="0" destOrd="0" presId="urn:microsoft.com/office/officeart/2005/8/layout/chevron1"/>
    <dgm:cxn modelId="{40C2F12D-4643-41AB-9D58-D87A92C94937}" srcId="{467EEE83-CBE8-438D-87F2-050BFD5D5FA7}" destId="{6272488B-385D-4863-B568-31C09776848D}" srcOrd="12" destOrd="0" parTransId="{6F305793-2AAD-448A-A260-A7AE85F88917}" sibTransId="{F12764A9-7ED7-4FE1-982D-AFEC42DF9E5A}"/>
    <dgm:cxn modelId="{DEF31889-C255-40EF-9519-804F8CF52309}" srcId="{467EEE83-CBE8-438D-87F2-050BFD5D5FA7}" destId="{B13BACD1-9C48-47DA-BFC6-B3F6A6DDE168}" srcOrd="4" destOrd="0" parTransId="{D2066493-CBA8-43E9-AABE-62C3F796F847}" sibTransId="{390F610F-B180-4169-8D5D-47D91938D2FA}"/>
    <dgm:cxn modelId="{7EED9EFE-4B58-4E86-9A40-6ED7106FCC70}" type="presOf" srcId="{9649284B-7B99-4472-8023-DE66FE3E1EC2}" destId="{B14D1092-504E-49CB-90E1-B59A83DA1301}" srcOrd="0" destOrd="0" presId="urn:microsoft.com/office/officeart/2005/8/layout/chevron1"/>
    <dgm:cxn modelId="{F2C78262-4BB4-4334-9221-44FF2FC8E9A8}" srcId="{467EEE83-CBE8-438D-87F2-050BFD5D5FA7}" destId="{A58AC033-4F87-4578-8695-8FE9AF3E6EE3}" srcOrd="11" destOrd="0" parTransId="{9E8455E8-89B3-4085-B8BE-0061DFE77625}" sibTransId="{CB734DC7-056F-4654-8229-2EABD2DB0192}"/>
    <dgm:cxn modelId="{A0175A92-3874-4BFC-950A-FA16C0D1A0D9}" srcId="{467EEE83-CBE8-438D-87F2-050BFD5D5FA7}" destId="{D908DBC1-C181-465F-9095-6C583086FD84}" srcOrd="3" destOrd="0" parTransId="{6F6084A1-1E59-4A28-BAF7-2E91B54C5193}" sibTransId="{99949E26-2EE4-4D7E-9377-06F403A37A61}"/>
    <dgm:cxn modelId="{85CD4D16-36C4-47B9-9E53-F63554E7D9A8}" type="presOf" srcId="{467EEE83-CBE8-438D-87F2-050BFD5D5FA7}" destId="{536339C8-00B8-4AC1-8B03-0CED785100B7}" srcOrd="0" destOrd="0" presId="urn:microsoft.com/office/officeart/2005/8/layout/chevron1"/>
    <dgm:cxn modelId="{A525988B-8A3C-4C24-8B3D-BEA2B4E9F689}" type="presOf" srcId="{6272488B-385D-4863-B568-31C09776848D}" destId="{82C26527-ADF8-4D43-A4C4-0BA78204CB7D}" srcOrd="0" destOrd="0" presId="urn:microsoft.com/office/officeart/2005/8/layout/chevron1"/>
    <dgm:cxn modelId="{F73D1AA3-9F95-4EDE-AD54-EDB7131A00E4}" srcId="{467EEE83-CBE8-438D-87F2-050BFD5D5FA7}" destId="{521D49F7-CDC1-4831-9EA2-58B7581E6E3B}" srcOrd="2" destOrd="0" parTransId="{BAA2A5F6-9B89-4AC6-A3ED-859FCDA26ED6}" sibTransId="{FFD43D59-1817-47DD-83CE-18FFBED38568}"/>
    <dgm:cxn modelId="{3E56E0B5-0DF1-44C2-A027-AE11F3CB7D4D}" srcId="{467EEE83-CBE8-438D-87F2-050BFD5D5FA7}" destId="{BD9C71CD-4688-4DC9-8A3F-31DDCDAE732F}" srcOrd="1" destOrd="0" parTransId="{7BB26C19-BC98-4F39-BCCD-F85BCE6ED75D}" sibTransId="{358AA4F4-B537-4FED-B46F-3BD785F2385F}"/>
    <dgm:cxn modelId="{8FE4C651-956F-4E7A-8FFE-B2845A53BB47}" type="presOf" srcId="{37D0F60A-539D-4999-8891-99515BCCACEC}" destId="{A3775D5D-4B7B-49D1-A268-C93035410619}" srcOrd="0" destOrd="0" presId="urn:microsoft.com/office/officeart/2005/8/layout/chevron1"/>
    <dgm:cxn modelId="{8EF0AAF5-4E51-45CB-B077-BED902C345D6}" srcId="{467EEE83-CBE8-438D-87F2-050BFD5D5FA7}" destId="{0FFEF3A8-3EE2-4D3F-B0F2-181CB99BBCAA}" srcOrd="0" destOrd="0" parTransId="{1802CAB5-88DC-4C3F-96A5-7C461B6153A3}" sibTransId="{384D8C61-2031-48D5-90E5-D035698276F8}"/>
    <dgm:cxn modelId="{B9A35F02-4B7B-4646-8B41-9FCE00FC07AA}" srcId="{467EEE83-CBE8-438D-87F2-050BFD5D5FA7}" destId="{28D38480-8551-4AD9-81E6-926F4A2ADD44}" srcOrd="7" destOrd="0" parTransId="{C0B789AA-713E-4534-9670-F600D15FFF2A}" sibTransId="{8D15749D-32EE-4FFA-BA77-94D657D51480}"/>
    <dgm:cxn modelId="{7C2AB1A6-4FF0-4C9B-AA2A-EBD19F280C55}" type="presOf" srcId="{B13BACD1-9C48-47DA-BFC6-B3F6A6DDE168}" destId="{CF8722A6-1E7A-4413-A6EC-63161DA21280}" srcOrd="0" destOrd="0" presId="urn:microsoft.com/office/officeart/2005/8/layout/chevron1"/>
    <dgm:cxn modelId="{2C0CBDC1-0F3E-4ECD-BE98-30A056B8A80A}" srcId="{467EEE83-CBE8-438D-87F2-050BFD5D5FA7}" destId="{383E6FDA-F16D-4DC1-BA89-6214EBF62B28}" srcOrd="9" destOrd="0" parTransId="{A485BF7A-EE09-4E55-A14C-414275DC6F5E}" sibTransId="{E2F4EB33-F0AA-4290-89EE-2C5063D521F1}"/>
    <dgm:cxn modelId="{BEAB4066-4B66-4FEF-A542-E5F4324C4E3E}" type="presOf" srcId="{0FFEF3A8-3EE2-4D3F-B0F2-181CB99BBCAA}" destId="{F365D2A6-5BA5-4C34-A7CA-258558EE6832}" srcOrd="0" destOrd="0" presId="urn:microsoft.com/office/officeart/2005/8/layout/chevron1"/>
    <dgm:cxn modelId="{EE098E87-2ED9-47EF-BEB5-D1CB021DB240}" type="presOf" srcId="{BD9C71CD-4688-4DC9-8A3F-31DDCDAE732F}" destId="{C74B6854-93B6-4071-9BEF-1222682C043D}" srcOrd="0" destOrd="0" presId="urn:microsoft.com/office/officeart/2005/8/layout/chevron1"/>
    <dgm:cxn modelId="{D1E454F8-8AFE-480F-A6B3-A9E68F4B163F}" type="presOf" srcId="{D908DBC1-C181-465F-9095-6C583086FD84}" destId="{1AF7528E-4062-4D19-954F-6E1E45F5E236}" srcOrd="0" destOrd="0" presId="urn:microsoft.com/office/officeart/2005/8/layout/chevron1"/>
    <dgm:cxn modelId="{DC372E40-15AA-4F82-A7BA-A9FD403044FF}" srcId="{467EEE83-CBE8-438D-87F2-050BFD5D5FA7}" destId="{9649284B-7B99-4472-8023-DE66FE3E1EC2}" srcOrd="6" destOrd="0" parTransId="{5A630BEF-8999-46EB-AF44-03C66BC9D05F}" sibTransId="{C774B2D0-D2C0-4969-88C8-504C92E6B02E}"/>
    <dgm:cxn modelId="{7C5106B2-3EB1-4C4C-8F48-82083452AFC1}" srcId="{467EEE83-CBE8-438D-87F2-050BFD5D5FA7}" destId="{36ACC8A3-79EA-4B68-9EC6-6F79DA82A815}" srcOrd="10" destOrd="0" parTransId="{F451A5E3-91B3-49FD-9B14-5727AF76E6E3}" sibTransId="{1E716F74-15EB-4DB5-9778-8C47F22450CD}"/>
    <dgm:cxn modelId="{AB6F56B3-5B31-4C09-BE0A-E4FA25F73A23}" srcId="{467EEE83-CBE8-438D-87F2-050BFD5D5FA7}" destId="{692E6598-5546-424C-9BDD-6BEE08C9B9AC}" srcOrd="8" destOrd="0" parTransId="{F7237244-B886-41C9-850C-CCE588AA61FA}" sibTransId="{D7A4D25C-8296-436F-9D47-468A5970FCCF}"/>
    <dgm:cxn modelId="{ACFE36A9-EF33-4CB7-9CB4-3C58040A2362}" type="presParOf" srcId="{536339C8-00B8-4AC1-8B03-0CED785100B7}" destId="{F365D2A6-5BA5-4C34-A7CA-258558EE6832}" srcOrd="0" destOrd="0" presId="urn:microsoft.com/office/officeart/2005/8/layout/chevron1"/>
    <dgm:cxn modelId="{C92F6F59-B7FD-4956-85D8-3EDB34E116B6}" type="presParOf" srcId="{536339C8-00B8-4AC1-8B03-0CED785100B7}" destId="{FF5109CE-04F2-4265-A946-54A8337DC369}" srcOrd="1" destOrd="0" presId="urn:microsoft.com/office/officeart/2005/8/layout/chevron1"/>
    <dgm:cxn modelId="{ABE4E7CF-B74E-4DBF-B28D-F261E6BD1465}" type="presParOf" srcId="{536339C8-00B8-4AC1-8B03-0CED785100B7}" destId="{C74B6854-93B6-4071-9BEF-1222682C043D}" srcOrd="2" destOrd="0" presId="urn:microsoft.com/office/officeart/2005/8/layout/chevron1"/>
    <dgm:cxn modelId="{1538986A-AEFA-40C3-A37A-A323D4B97434}" type="presParOf" srcId="{536339C8-00B8-4AC1-8B03-0CED785100B7}" destId="{D95DE067-F163-4DCF-AA9F-1DF4B8E294FF}" srcOrd="3" destOrd="0" presId="urn:microsoft.com/office/officeart/2005/8/layout/chevron1"/>
    <dgm:cxn modelId="{9DB551CA-5141-40DA-BE7D-609ECD7AA7B4}" type="presParOf" srcId="{536339C8-00B8-4AC1-8B03-0CED785100B7}" destId="{D70FA405-8EAD-4767-AC22-91FBC7982BDB}" srcOrd="4" destOrd="0" presId="urn:microsoft.com/office/officeart/2005/8/layout/chevron1"/>
    <dgm:cxn modelId="{19F7FE92-D2DB-488B-BA42-6672F9298F8B}" type="presParOf" srcId="{536339C8-00B8-4AC1-8B03-0CED785100B7}" destId="{C0F3A40F-4AF3-4DF8-AB35-4B48814B2032}" srcOrd="5" destOrd="0" presId="urn:microsoft.com/office/officeart/2005/8/layout/chevron1"/>
    <dgm:cxn modelId="{94B32872-5398-418B-9A05-87EE93AB93DC}" type="presParOf" srcId="{536339C8-00B8-4AC1-8B03-0CED785100B7}" destId="{1AF7528E-4062-4D19-954F-6E1E45F5E236}" srcOrd="6" destOrd="0" presId="urn:microsoft.com/office/officeart/2005/8/layout/chevron1"/>
    <dgm:cxn modelId="{4343A936-A488-4ABB-93C4-303077BDBF05}" type="presParOf" srcId="{536339C8-00B8-4AC1-8B03-0CED785100B7}" destId="{AF7DD5FF-B17E-4A40-89DB-9449471B59B5}" srcOrd="7" destOrd="0" presId="urn:microsoft.com/office/officeart/2005/8/layout/chevron1"/>
    <dgm:cxn modelId="{88D479BD-8D80-47DA-A1F5-A0A952426062}" type="presParOf" srcId="{536339C8-00B8-4AC1-8B03-0CED785100B7}" destId="{CF8722A6-1E7A-4413-A6EC-63161DA21280}" srcOrd="8" destOrd="0" presId="urn:microsoft.com/office/officeart/2005/8/layout/chevron1"/>
    <dgm:cxn modelId="{5097E766-8600-4306-8142-728808E8BB3B}" type="presParOf" srcId="{536339C8-00B8-4AC1-8B03-0CED785100B7}" destId="{48923792-7EE7-4804-B35C-B060D0E71352}" srcOrd="9" destOrd="0" presId="urn:microsoft.com/office/officeart/2005/8/layout/chevron1"/>
    <dgm:cxn modelId="{8986A6B2-85A0-44EA-9995-9B42AFE35890}" type="presParOf" srcId="{536339C8-00B8-4AC1-8B03-0CED785100B7}" destId="{A3775D5D-4B7B-49D1-A268-C93035410619}" srcOrd="10" destOrd="0" presId="urn:microsoft.com/office/officeart/2005/8/layout/chevron1"/>
    <dgm:cxn modelId="{A8C4B3B4-3F3A-431E-B266-0E4F6CE23C06}" type="presParOf" srcId="{536339C8-00B8-4AC1-8B03-0CED785100B7}" destId="{1C4466AE-5E69-4FCE-B88A-A6493EBD83E9}" srcOrd="11" destOrd="0" presId="urn:microsoft.com/office/officeart/2005/8/layout/chevron1"/>
    <dgm:cxn modelId="{40585F93-4ED2-474D-BC28-B2BBF7F307D9}" type="presParOf" srcId="{536339C8-00B8-4AC1-8B03-0CED785100B7}" destId="{B14D1092-504E-49CB-90E1-B59A83DA1301}" srcOrd="12" destOrd="0" presId="urn:microsoft.com/office/officeart/2005/8/layout/chevron1"/>
    <dgm:cxn modelId="{E74605E6-BE60-41B0-81D1-78F4770DA13C}" type="presParOf" srcId="{536339C8-00B8-4AC1-8B03-0CED785100B7}" destId="{7CFF11BC-8502-47A0-AF3B-552C1599EE56}" srcOrd="13" destOrd="0" presId="urn:microsoft.com/office/officeart/2005/8/layout/chevron1"/>
    <dgm:cxn modelId="{E78B39E8-20BC-4CFD-9D06-B2E7C622F42C}" type="presParOf" srcId="{536339C8-00B8-4AC1-8B03-0CED785100B7}" destId="{5BE689AB-9FBE-4DAF-8C85-E7E8BF7E4FE4}" srcOrd="14" destOrd="0" presId="urn:microsoft.com/office/officeart/2005/8/layout/chevron1"/>
    <dgm:cxn modelId="{DB6FCC72-DC96-4CBC-BD09-6C6962BF35CD}" type="presParOf" srcId="{536339C8-00B8-4AC1-8B03-0CED785100B7}" destId="{5F02F484-0A16-4E79-AD4D-BDB46EE2955D}" srcOrd="15" destOrd="0" presId="urn:microsoft.com/office/officeart/2005/8/layout/chevron1"/>
    <dgm:cxn modelId="{778E913B-FD85-4245-ADDF-D8AA042A0E3C}" type="presParOf" srcId="{536339C8-00B8-4AC1-8B03-0CED785100B7}" destId="{35DC2812-F06C-41BB-97CD-1C155F2E22D9}" srcOrd="16" destOrd="0" presId="urn:microsoft.com/office/officeart/2005/8/layout/chevron1"/>
    <dgm:cxn modelId="{75F803CB-23C3-47AC-8B71-E1A284D07F08}" type="presParOf" srcId="{536339C8-00B8-4AC1-8B03-0CED785100B7}" destId="{FA054CA0-703D-4013-93F3-A6ED86AC7AC8}" srcOrd="17" destOrd="0" presId="urn:microsoft.com/office/officeart/2005/8/layout/chevron1"/>
    <dgm:cxn modelId="{C61C4B19-0EAE-4384-B8F7-16D020467BEA}" type="presParOf" srcId="{536339C8-00B8-4AC1-8B03-0CED785100B7}" destId="{C4B948A5-B522-42E4-9EFF-E9FCD084AE02}" srcOrd="18" destOrd="0" presId="urn:microsoft.com/office/officeart/2005/8/layout/chevron1"/>
    <dgm:cxn modelId="{D97CA7B9-6CEB-4036-AC3A-CD92DBDD9DC3}" type="presParOf" srcId="{536339C8-00B8-4AC1-8B03-0CED785100B7}" destId="{E345C77E-D1B1-45BC-9661-D56DA1ED55ED}" srcOrd="19" destOrd="0" presId="urn:microsoft.com/office/officeart/2005/8/layout/chevron1"/>
    <dgm:cxn modelId="{4A334D3B-F730-4096-9309-B949F3578DAF}" type="presParOf" srcId="{536339C8-00B8-4AC1-8B03-0CED785100B7}" destId="{BDD13D82-62BB-4A1D-B1DD-C9344D095749}" srcOrd="20" destOrd="0" presId="urn:microsoft.com/office/officeart/2005/8/layout/chevron1"/>
    <dgm:cxn modelId="{C8680DD6-538F-4F97-9D9C-4A36D2EBAD88}" type="presParOf" srcId="{536339C8-00B8-4AC1-8B03-0CED785100B7}" destId="{F0903D73-7DC4-4BB3-894C-8D2CDDEFB4F3}" srcOrd="21" destOrd="0" presId="urn:microsoft.com/office/officeart/2005/8/layout/chevron1"/>
    <dgm:cxn modelId="{FC520561-65C9-4353-BF36-A60C6206FEA5}" type="presParOf" srcId="{536339C8-00B8-4AC1-8B03-0CED785100B7}" destId="{DA4D1201-60D3-4CAF-ACD0-9585456CC048}" srcOrd="22" destOrd="0" presId="urn:microsoft.com/office/officeart/2005/8/layout/chevron1"/>
    <dgm:cxn modelId="{4C7C4FF8-5FE7-4F34-BB73-9C8272EE27C3}" type="presParOf" srcId="{536339C8-00B8-4AC1-8B03-0CED785100B7}" destId="{E252BFBE-F762-48F1-A05B-B4EB48869540}" srcOrd="23" destOrd="0" presId="urn:microsoft.com/office/officeart/2005/8/layout/chevron1"/>
    <dgm:cxn modelId="{5E9FB7A7-93DB-469E-BFC4-E68A517DE6B0}" type="presParOf" srcId="{536339C8-00B8-4AC1-8B03-0CED785100B7}" destId="{82C26527-ADF8-4D43-A4C4-0BA78204CB7D}" srcOrd="2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67EEE83-CBE8-438D-87F2-050BFD5D5FA7}" type="doc">
      <dgm:prSet loTypeId="urn:microsoft.com/office/officeart/2005/8/layout/chevron1" loCatId="process" qsTypeId="urn:microsoft.com/office/officeart/2005/8/quickstyle/3d3" qsCatId="3D" csTypeId="urn:microsoft.com/office/officeart/2005/8/colors/accent0_2" csCatId="mainScheme" phldr="1"/>
      <dgm:spPr/>
      <dgm:t>
        <a:bodyPr/>
        <a:lstStyle/>
        <a:p>
          <a:endParaRPr lang="en-US"/>
        </a:p>
      </dgm:t>
    </dgm:pt>
    <dgm:pt modelId="{0FFEF3A8-3EE2-4D3F-B0F2-181CB99BBCAA}">
      <dgm:prSet phldrT="[Text]"/>
      <dgm:spPr>
        <a:solidFill>
          <a:schemeClr val="bg1"/>
        </a:solidFill>
      </dgm:spPr>
      <dgm:t>
        <a:bodyPr/>
        <a:lstStyle/>
        <a:p>
          <a:r>
            <a:rPr lang="en-US" b="1" dirty="0" smtClean="0"/>
            <a:t>1880</a:t>
          </a:r>
          <a:endParaRPr lang="en-US" b="1" dirty="0"/>
        </a:p>
      </dgm:t>
    </dgm:pt>
    <dgm:pt modelId="{1802CAB5-88DC-4C3F-96A5-7C461B6153A3}" type="parTrans" cxnId="{8EF0AAF5-4E51-45CB-B077-BED902C345D6}">
      <dgm:prSet/>
      <dgm:spPr/>
      <dgm:t>
        <a:bodyPr/>
        <a:lstStyle/>
        <a:p>
          <a:endParaRPr lang="en-US"/>
        </a:p>
      </dgm:t>
    </dgm:pt>
    <dgm:pt modelId="{384D8C61-2031-48D5-90E5-D035698276F8}" type="sibTrans" cxnId="{8EF0AAF5-4E51-45CB-B077-BED902C345D6}">
      <dgm:prSet/>
      <dgm:spPr/>
      <dgm:t>
        <a:bodyPr/>
        <a:lstStyle/>
        <a:p>
          <a:endParaRPr lang="en-US"/>
        </a:p>
      </dgm:t>
    </dgm:pt>
    <dgm:pt modelId="{BD9C71CD-4688-4DC9-8A3F-31DDCDAE732F}">
      <dgm:prSet phldrT="[Text]"/>
      <dgm:spPr>
        <a:solidFill>
          <a:schemeClr val="bg1"/>
        </a:solidFill>
      </dgm:spPr>
      <dgm:t>
        <a:bodyPr/>
        <a:lstStyle/>
        <a:p>
          <a:r>
            <a:rPr lang="en-US" b="1" dirty="0" smtClean="0"/>
            <a:t>1890</a:t>
          </a:r>
          <a:endParaRPr lang="en-US" b="1" dirty="0"/>
        </a:p>
      </dgm:t>
    </dgm:pt>
    <dgm:pt modelId="{7BB26C19-BC98-4F39-BCCD-F85BCE6ED75D}" type="parTrans" cxnId="{3E56E0B5-0DF1-44C2-A027-AE11F3CB7D4D}">
      <dgm:prSet/>
      <dgm:spPr/>
      <dgm:t>
        <a:bodyPr/>
        <a:lstStyle/>
        <a:p>
          <a:endParaRPr lang="en-US"/>
        </a:p>
      </dgm:t>
    </dgm:pt>
    <dgm:pt modelId="{358AA4F4-B537-4FED-B46F-3BD785F2385F}" type="sibTrans" cxnId="{3E56E0B5-0DF1-44C2-A027-AE11F3CB7D4D}">
      <dgm:prSet/>
      <dgm:spPr/>
      <dgm:t>
        <a:bodyPr/>
        <a:lstStyle/>
        <a:p>
          <a:endParaRPr lang="en-US"/>
        </a:p>
      </dgm:t>
    </dgm:pt>
    <dgm:pt modelId="{692E6598-5546-424C-9BDD-6BEE08C9B9AC}">
      <dgm:prSet phldrT="[Text]"/>
      <dgm:spPr/>
      <dgm:t>
        <a:bodyPr/>
        <a:lstStyle/>
        <a:p>
          <a:r>
            <a:rPr lang="en-US" b="1" dirty="0" smtClean="0"/>
            <a:t>1960</a:t>
          </a:r>
          <a:endParaRPr lang="en-US" b="1" dirty="0"/>
        </a:p>
      </dgm:t>
    </dgm:pt>
    <dgm:pt modelId="{F7237244-B886-41C9-850C-CCE588AA61FA}" type="parTrans" cxnId="{AB6F56B3-5B31-4C09-BE0A-E4FA25F73A23}">
      <dgm:prSet/>
      <dgm:spPr/>
      <dgm:t>
        <a:bodyPr/>
        <a:lstStyle/>
        <a:p>
          <a:endParaRPr lang="en-US"/>
        </a:p>
      </dgm:t>
    </dgm:pt>
    <dgm:pt modelId="{D7A4D25C-8296-436F-9D47-468A5970FCCF}" type="sibTrans" cxnId="{AB6F56B3-5B31-4C09-BE0A-E4FA25F73A23}">
      <dgm:prSet/>
      <dgm:spPr/>
      <dgm:t>
        <a:bodyPr/>
        <a:lstStyle/>
        <a:p>
          <a:endParaRPr lang="en-US"/>
        </a:p>
      </dgm:t>
    </dgm:pt>
    <dgm:pt modelId="{521D49F7-CDC1-4831-9EA2-58B7581E6E3B}">
      <dgm:prSet/>
      <dgm:spPr>
        <a:solidFill>
          <a:schemeClr val="bg1"/>
        </a:solidFill>
      </dgm:spPr>
      <dgm:t>
        <a:bodyPr/>
        <a:lstStyle/>
        <a:p>
          <a:r>
            <a:rPr lang="en-US" b="1" dirty="0" smtClean="0"/>
            <a:t>1900</a:t>
          </a:r>
          <a:endParaRPr lang="en-US" b="1" dirty="0"/>
        </a:p>
      </dgm:t>
    </dgm:pt>
    <dgm:pt modelId="{BAA2A5F6-9B89-4AC6-A3ED-859FCDA26ED6}" type="parTrans" cxnId="{F73D1AA3-9F95-4EDE-AD54-EDB7131A00E4}">
      <dgm:prSet/>
      <dgm:spPr/>
      <dgm:t>
        <a:bodyPr/>
        <a:lstStyle/>
        <a:p>
          <a:endParaRPr lang="en-US"/>
        </a:p>
      </dgm:t>
    </dgm:pt>
    <dgm:pt modelId="{FFD43D59-1817-47DD-83CE-18FFBED38568}" type="sibTrans" cxnId="{F73D1AA3-9F95-4EDE-AD54-EDB7131A00E4}">
      <dgm:prSet/>
      <dgm:spPr/>
      <dgm:t>
        <a:bodyPr/>
        <a:lstStyle/>
        <a:p>
          <a:endParaRPr lang="en-US"/>
        </a:p>
      </dgm:t>
    </dgm:pt>
    <dgm:pt modelId="{D908DBC1-C181-465F-9095-6C583086FD84}">
      <dgm:prSet/>
      <dgm:spPr>
        <a:solidFill>
          <a:schemeClr val="bg1"/>
        </a:solidFill>
      </dgm:spPr>
      <dgm:t>
        <a:bodyPr/>
        <a:lstStyle/>
        <a:p>
          <a:r>
            <a:rPr lang="en-US" b="1" dirty="0" smtClean="0"/>
            <a:t>1910</a:t>
          </a:r>
          <a:endParaRPr lang="en-US" b="1" dirty="0"/>
        </a:p>
      </dgm:t>
    </dgm:pt>
    <dgm:pt modelId="{6F6084A1-1E59-4A28-BAF7-2E91B54C5193}" type="parTrans" cxnId="{A0175A92-3874-4BFC-950A-FA16C0D1A0D9}">
      <dgm:prSet/>
      <dgm:spPr/>
      <dgm:t>
        <a:bodyPr/>
        <a:lstStyle/>
        <a:p>
          <a:endParaRPr lang="en-US"/>
        </a:p>
      </dgm:t>
    </dgm:pt>
    <dgm:pt modelId="{99949E26-2EE4-4D7E-9377-06F403A37A61}" type="sibTrans" cxnId="{A0175A92-3874-4BFC-950A-FA16C0D1A0D9}">
      <dgm:prSet/>
      <dgm:spPr/>
      <dgm:t>
        <a:bodyPr/>
        <a:lstStyle/>
        <a:p>
          <a:endParaRPr lang="en-US"/>
        </a:p>
      </dgm:t>
    </dgm:pt>
    <dgm:pt modelId="{B13BACD1-9C48-47DA-BFC6-B3F6A6DDE168}">
      <dgm:prSet/>
      <dgm:spPr>
        <a:solidFill>
          <a:srgbClr val="FFFF00"/>
        </a:solidFill>
      </dgm:spPr>
      <dgm:t>
        <a:bodyPr/>
        <a:lstStyle/>
        <a:p>
          <a:r>
            <a:rPr lang="en-US" b="1" dirty="0" smtClean="0"/>
            <a:t>1920</a:t>
          </a:r>
          <a:endParaRPr lang="en-US" b="1" dirty="0"/>
        </a:p>
      </dgm:t>
    </dgm:pt>
    <dgm:pt modelId="{D2066493-CBA8-43E9-AABE-62C3F796F847}" type="parTrans" cxnId="{DEF31889-C255-40EF-9519-804F8CF52309}">
      <dgm:prSet/>
      <dgm:spPr/>
      <dgm:t>
        <a:bodyPr/>
        <a:lstStyle/>
        <a:p>
          <a:endParaRPr lang="en-US"/>
        </a:p>
      </dgm:t>
    </dgm:pt>
    <dgm:pt modelId="{390F610F-B180-4169-8D5D-47D91938D2FA}" type="sibTrans" cxnId="{DEF31889-C255-40EF-9519-804F8CF52309}">
      <dgm:prSet/>
      <dgm:spPr/>
      <dgm:t>
        <a:bodyPr/>
        <a:lstStyle/>
        <a:p>
          <a:endParaRPr lang="en-US"/>
        </a:p>
      </dgm:t>
    </dgm:pt>
    <dgm:pt modelId="{37D0F60A-539D-4999-8891-99515BCCACEC}">
      <dgm:prSet/>
      <dgm:spPr/>
      <dgm:t>
        <a:bodyPr/>
        <a:lstStyle/>
        <a:p>
          <a:r>
            <a:rPr lang="en-US" b="1" dirty="0" smtClean="0"/>
            <a:t>1930</a:t>
          </a:r>
          <a:endParaRPr lang="en-US" b="1" dirty="0"/>
        </a:p>
      </dgm:t>
    </dgm:pt>
    <dgm:pt modelId="{0BD5238C-9E49-41B8-8496-C405B44EFDF1}" type="parTrans" cxnId="{3519C750-5C02-4BE2-8AF9-E99CA1CDAD71}">
      <dgm:prSet/>
      <dgm:spPr/>
      <dgm:t>
        <a:bodyPr/>
        <a:lstStyle/>
        <a:p>
          <a:endParaRPr lang="en-US"/>
        </a:p>
      </dgm:t>
    </dgm:pt>
    <dgm:pt modelId="{B83B72A1-245A-423B-B006-58FB33D1258E}" type="sibTrans" cxnId="{3519C750-5C02-4BE2-8AF9-E99CA1CDAD71}">
      <dgm:prSet/>
      <dgm:spPr/>
      <dgm:t>
        <a:bodyPr/>
        <a:lstStyle/>
        <a:p>
          <a:endParaRPr lang="en-US"/>
        </a:p>
      </dgm:t>
    </dgm:pt>
    <dgm:pt modelId="{9649284B-7B99-4472-8023-DE66FE3E1EC2}">
      <dgm:prSet/>
      <dgm:spPr/>
      <dgm:t>
        <a:bodyPr/>
        <a:lstStyle/>
        <a:p>
          <a:r>
            <a:rPr lang="en-US" b="1" dirty="0" smtClean="0"/>
            <a:t>1940</a:t>
          </a:r>
          <a:endParaRPr lang="en-US" b="1" dirty="0"/>
        </a:p>
      </dgm:t>
    </dgm:pt>
    <dgm:pt modelId="{5A630BEF-8999-46EB-AF44-03C66BC9D05F}" type="parTrans" cxnId="{DC372E40-15AA-4F82-A7BA-A9FD403044FF}">
      <dgm:prSet/>
      <dgm:spPr/>
      <dgm:t>
        <a:bodyPr/>
        <a:lstStyle/>
        <a:p>
          <a:endParaRPr lang="en-US"/>
        </a:p>
      </dgm:t>
    </dgm:pt>
    <dgm:pt modelId="{C774B2D0-D2C0-4969-88C8-504C92E6B02E}" type="sibTrans" cxnId="{DC372E40-15AA-4F82-A7BA-A9FD403044FF}">
      <dgm:prSet/>
      <dgm:spPr/>
      <dgm:t>
        <a:bodyPr/>
        <a:lstStyle/>
        <a:p>
          <a:endParaRPr lang="en-US"/>
        </a:p>
      </dgm:t>
    </dgm:pt>
    <dgm:pt modelId="{28D38480-8551-4AD9-81E6-926F4A2ADD44}">
      <dgm:prSet/>
      <dgm:spPr/>
      <dgm:t>
        <a:bodyPr/>
        <a:lstStyle/>
        <a:p>
          <a:r>
            <a:rPr lang="en-US" b="1" dirty="0" smtClean="0"/>
            <a:t>1950</a:t>
          </a:r>
          <a:endParaRPr lang="en-US" b="1" dirty="0"/>
        </a:p>
      </dgm:t>
    </dgm:pt>
    <dgm:pt modelId="{C0B789AA-713E-4534-9670-F600D15FFF2A}" type="parTrans" cxnId="{B9A35F02-4B7B-4646-8B41-9FCE00FC07AA}">
      <dgm:prSet/>
      <dgm:spPr/>
      <dgm:t>
        <a:bodyPr/>
        <a:lstStyle/>
        <a:p>
          <a:endParaRPr lang="en-US"/>
        </a:p>
      </dgm:t>
    </dgm:pt>
    <dgm:pt modelId="{8D15749D-32EE-4FFA-BA77-94D657D51480}" type="sibTrans" cxnId="{B9A35F02-4B7B-4646-8B41-9FCE00FC07AA}">
      <dgm:prSet/>
      <dgm:spPr/>
      <dgm:t>
        <a:bodyPr/>
        <a:lstStyle/>
        <a:p>
          <a:endParaRPr lang="en-US"/>
        </a:p>
      </dgm:t>
    </dgm:pt>
    <dgm:pt modelId="{383E6FDA-F16D-4DC1-BA89-6214EBF62B28}">
      <dgm:prSet/>
      <dgm:spPr/>
      <dgm:t>
        <a:bodyPr/>
        <a:lstStyle/>
        <a:p>
          <a:r>
            <a:rPr lang="en-US" b="1" dirty="0" smtClean="0"/>
            <a:t>1970</a:t>
          </a:r>
          <a:endParaRPr lang="en-US" b="1" dirty="0"/>
        </a:p>
      </dgm:t>
    </dgm:pt>
    <dgm:pt modelId="{A485BF7A-EE09-4E55-A14C-414275DC6F5E}" type="parTrans" cxnId="{2C0CBDC1-0F3E-4ECD-BE98-30A056B8A80A}">
      <dgm:prSet/>
      <dgm:spPr/>
      <dgm:t>
        <a:bodyPr/>
        <a:lstStyle/>
        <a:p>
          <a:endParaRPr lang="en-US"/>
        </a:p>
      </dgm:t>
    </dgm:pt>
    <dgm:pt modelId="{E2F4EB33-F0AA-4290-89EE-2C5063D521F1}" type="sibTrans" cxnId="{2C0CBDC1-0F3E-4ECD-BE98-30A056B8A80A}">
      <dgm:prSet/>
      <dgm:spPr/>
      <dgm:t>
        <a:bodyPr/>
        <a:lstStyle/>
        <a:p>
          <a:endParaRPr lang="en-US"/>
        </a:p>
      </dgm:t>
    </dgm:pt>
    <dgm:pt modelId="{36ACC8A3-79EA-4B68-9EC6-6F79DA82A815}">
      <dgm:prSet/>
      <dgm:spPr/>
      <dgm:t>
        <a:bodyPr/>
        <a:lstStyle/>
        <a:p>
          <a:r>
            <a:rPr lang="en-US" b="1" dirty="0" smtClean="0"/>
            <a:t>1980</a:t>
          </a:r>
          <a:endParaRPr lang="en-US" b="1" dirty="0"/>
        </a:p>
      </dgm:t>
    </dgm:pt>
    <dgm:pt modelId="{F451A5E3-91B3-49FD-9B14-5727AF76E6E3}" type="parTrans" cxnId="{7C5106B2-3EB1-4C4C-8F48-82083452AFC1}">
      <dgm:prSet/>
      <dgm:spPr/>
      <dgm:t>
        <a:bodyPr/>
        <a:lstStyle/>
        <a:p>
          <a:endParaRPr lang="en-US"/>
        </a:p>
      </dgm:t>
    </dgm:pt>
    <dgm:pt modelId="{1E716F74-15EB-4DB5-9778-8C47F22450CD}" type="sibTrans" cxnId="{7C5106B2-3EB1-4C4C-8F48-82083452AFC1}">
      <dgm:prSet/>
      <dgm:spPr/>
      <dgm:t>
        <a:bodyPr/>
        <a:lstStyle/>
        <a:p>
          <a:endParaRPr lang="en-US"/>
        </a:p>
      </dgm:t>
    </dgm:pt>
    <dgm:pt modelId="{A58AC033-4F87-4578-8695-8FE9AF3E6EE3}">
      <dgm:prSet/>
      <dgm:spPr/>
      <dgm:t>
        <a:bodyPr/>
        <a:lstStyle/>
        <a:p>
          <a:r>
            <a:rPr lang="en-US" b="1" dirty="0" smtClean="0"/>
            <a:t>1990</a:t>
          </a:r>
          <a:endParaRPr lang="en-US" b="1" dirty="0"/>
        </a:p>
      </dgm:t>
    </dgm:pt>
    <dgm:pt modelId="{9E8455E8-89B3-4085-B8BE-0061DFE77625}" type="parTrans" cxnId="{F2C78262-4BB4-4334-9221-44FF2FC8E9A8}">
      <dgm:prSet/>
      <dgm:spPr/>
      <dgm:t>
        <a:bodyPr/>
        <a:lstStyle/>
        <a:p>
          <a:endParaRPr lang="en-US"/>
        </a:p>
      </dgm:t>
    </dgm:pt>
    <dgm:pt modelId="{CB734DC7-056F-4654-8229-2EABD2DB0192}" type="sibTrans" cxnId="{F2C78262-4BB4-4334-9221-44FF2FC8E9A8}">
      <dgm:prSet/>
      <dgm:spPr/>
      <dgm:t>
        <a:bodyPr/>
        <a:lstStyle/>
        <a:p>
          <a:endParaRPr lang="en-US"/>
        </a:p>
      </dgm:t>
    </dgm:pt>
    <dgm:pt modelId="{6272488B-385D-4863-B568-31C09776848D}">
      <dgm:prSet/>
      <dgm:spPr/>
      <dgm:t>
        <a:bodyPr/>
        <a:lstStyle/>
        <a:p>
          <a:r>
            <a:rPr lang="en-US" b="1" dirty="0" smtClean="0"/>
            <a:t>2000</a:t>
          </a:r>
          <a:endParaRPr lang="en-US" b="1" dirty="0"/>
        </a:p>
      </dgm:t>
    </dgm:pt>
    <dgm:pt modelId="{6F305793-2AAD-448A-A260-A7AE85F88917}" type="parTrans" cxnId="{40C2F12D-4643-41AB-9D58-D87A92C94937}">
      <dgm:prSet/>
      <dgm:spPr/>
      <dgm:t>
        <a:bodyPr/>
        <a:lstStyle/>
        <a:p>
          <a:endParaRPr lang="en-US"/>
        </a:p>
      </dgm:t>
    </dgm:pt>
    <dgm:pt modelId="{F12764A9-7ED7-4FE1-982D-AFEC42DF9E5A}" type="sibTrans" cxnId="{40C2F12D-4643-41AB-9D58-D87A92C94937}">
      <dgm:prSet/>
      <dgm:spPr/>
      <dgm:t>
        <a:bodyPr/>
        <a:lstStyle/>
        <a:p>
          <a:endParaRPr lang="en-US"/>
        </a:p>
      </dgm:t>
    </dgm:pt>
    <dgm:pt modelId="{536339C8-00B8-4AC1-8B03-0CED785100B7}" type="pres">
      <dgm:prSet presAssocID="{467EEE83-CBE8-438D-87F2-050BFD5D5FA7}" presName="Name0" presStyleCnt="0">
        <dgm:presLayoutVars>
          <dgm:dir/>
          <dgm:animLvl val="lvl"/>
          <dgm:resizeHandles val="exact"/>
        </dgm:presLayoutVars>
      </dgm:prSet>
      <dgm:spPr/>
      <dgm:t>
        <a:bodyPr/>
        <a:lstStyle/>
        <a:p>
          <a:endParaRPr lang="en-US"/>
        </a:p>
      </dgm:t>
    </dgm:pt>
    <dgm:pt modelId="{F365D2A6-5BA5-4C34-A7CA-258558EE6832}" type="pres">
      <dgm:prSet presAssocID="{0FFEF3A8-3EE2-4D3F-B0F2-181CB99BBCAA}" presName="parTxOnly" presStyleLbl="node1" presStyleIdx="0" presStyleCnt="13" custAng="5400000" custScaleY="126646" custLinFactY="-339109" custLinFactNeighborX="3881" custLinFactNeighborY="-400000">
        <dgm:presLayoutVars>
          <dgm:chMax val="0"/>
          <dgm:chPref val="0"/>
          <dgm:bulletEnabled val="1"/>
        </dgm:presLayoutVars>
      </dgm:prSet>
      <dgm:spPr/>
      <dgm:t>
        <a:bodyPr/>
        <a:lstStyle/>
        <a:p>
          <a:endParaRPr lang="en-US"/>
        </a:p>
      </dgm:t>
    </dgm:pt>
    <dgm:pt modelId="{FF5109CE-04F2-4265-A946-54A8337DC369}" type="pres">
      <dgm:prSet presAssocID="{384D8C61-2031-48D5-90E5-D035698276F8}" presName="parTxOnlySpace" presStyleCnt="0"/>
      <dgm:spPr/>
    </dgm:pt>
    <dgm:pt modelId="{C74B6854-93B6-4071-9BEF-1222682C043D}" type="pres">
      <dgm:prSet presAssocID="{BD9C71CD-4688-4DC9-8A3F-31DDCDAE732F}" presName="parTxOnly" presStyleLbl="node1" presStyleIdx="1" presStyleCnt="13" custAng="5400000" custScaleY="126646" custLinFactX="-79612" custLinFactY="-200000" custLinFactNeighborX="-100000" custLinFactNeighborY="-285788">
        <dgm:presLayoutVars>
          <dgm:chMax val="0"/>
          <dgm:chPref val="0"/>
          <dgm:bulletEnabled val="1"/>
        </dgm:presLayoutVars>
      </dgm:prSet>
      <dgm:spPr/>
      <dgm:t>
        <a:bodyPr/>
        <a:lstStyle/>
        <a:p>
          <a:endParaRPr lang="en-US"/>
        </a:p>
      </dgm:t>
    </dgm:pt>
    <dgm:pt modelId="{D95DE067-F163-4DCF-AA9F-1DF4B8E294FF}" type="pres">
      <dgm:prSet presAssocID="{358AA4F4-B537-4FED-B46F-3BD785F2385F}" presName="parTxOnlySpace" presStyleCnt="0"/>
      <dgm:spPr/>
    </dgm:pt>
    <dgm:pt modelId="{D70FA405-8EAD-4767-AC22-91FBC7982BDB}" type="pres">
      <dgm:prSet presAssocID="{521D49F7-CDC1-4831-9EA2-58B7581E6E3B}" presName="parTxOnly" presStyleLbl="node1" presStyleIdx="2" presStyleCnt="13" custAng="5400000" custScaleY="126646" custLinFactX="-159612" custLinFactY="-100000" custLinFactNeighborX="-200000" custLinFactNeighborY="-132467">
        <dgm:presLayoutVars>
          <dgm:chMax val="0"/>
          <dgm:chPref val="0"/>
          <dgm:bulletEnabled val="1"/>
        </dgm:presLayoutVars>
      </dgm:prSet>
      <dgm:spPr/>
      <dgm:t>
        <a:bodyPr/>
        <a:lstStyle/>
        <a:p>
          <a:endParaRPr lang="en-US"/>
        </a:p>
      </dgm:t>
    </dgm:pt>
    <dgm:pt modelId="{C0F3A40F-4AF3-4DF8-AB35-4B48814B2032}" type="pres">
      <dgm:prSet presAssocID="{FFD43D59-1817-47DD-83CE-18FFBED38568}" presName="parTxOnlySpace" presStyleCnt="0"/>
      <dgm:spPr/>
    </dgm:pt>
    <dgm:pt modelId="{1AF7528E-4062-4D19-954F-6E1E45F5E236}" type="pres">
      <dgm:prSet presAssocID="{D908DBC1-C181-465F-9095-6C583086FD84}" presName="parTxOnly" presStyleLbl="node1" presStyleIdx="3" presStyleCnt="13" custAng="5400000" custScaleY="126646" custLinFactX="-239606" custLinFactNeighborX="-300000" custLinFactNeighborY="20853">
        <dgm:presLayoutVars>
          <dgm:chMax val="0"/>
          <dgm:chPref val="0"/>
          <dgm:bulletEnabled val="1"/>
        </dgm:presLayoutVars>
      </dgm:prSet>
      <dgm:spPr/>
      <dgm:t>
        <a:bodyPr/>
        <a:lstStyle/>
        <a:p>
          <a:endParaRPr lang="en-US"/>
        </a:p>
      </dgm:t>
    </dgm:pt>
    <dgm:pt modelId="{AF7DD5FF-B17E-4A40-89DB-9449471B59B5}" type="pres">
      <dgm:prSet presAssocID="{99949E26-2EE4-4D7E-9377-06F403A37A61}" presName="parTxOnlySpace" presStyleCnt="0"/>
      <dgm:spPr/>
    </dgm:pt>
    <dgm:pt modelId="{CF8722A6-1E7A-4413-A6EC-63161DA21280}" type="pres">
      <dgm:prSet presAssocID="{B13BACD1-9C48-47DA-BFC6-B3F6A6DDE168}" presName="parTxOnly" presStyleLbl="node1" presStyleIdx="4" presStyleCnt="13" custAng="5400000" custScaleY="126646" custLinFactX="-319612" custLinFactY="100000" custLinFactNeighborX="-400000" custLinFactNeighborY="199506">
        <dgm:presLayoutVars>
          <dgm:chMax val="0"/>
          <dgm:chPref val="0"/>
          <dgm:bulletEnabled val="1"/>
        </dgm:presLayoutVars>
      </dgm:prSet>
      <dgm:spPr/>
      <dgm:t>
        <a:bodyPr/>
        <a:lstStyle/>
        <a:p>
          <a:endParaRPr lang="en-US"/>
        </a:p>
      </dgm:t>
    </dgm:pt>
    <dgm:pt modelId="{48923792-7EE7-4804-B35C-B060D0E71352}" type="pres">
      <dgm:prSet presAssocID="{390F610F-B180-4169-8D5D-47D91938D2FA}" presName="parTxOnlySpace" presStyleCnt="0"/>
      <dgm:spPr/>
    </dgm:pt>
    <dgm:pt modelId="{A3775D5D-4B7B-49D1-A268-C93035410619}" type="pres">
      <dgm:prSet presAssocID="{37D0F60A-539D-4999-8891-99515BCCACEC}" presName="parTxOnly" presStyleLbl="node1" presStyleIdx="5" presStyleCnt="13" custAng="5400000" custScaleY="126646" custLinFactX="-400000" custLinFactY="278159" custLinFactNeighborX="-496118" custLinFactNeighborY="300000">
        <dgm:presLayoutVars>
          <dgm:chMax val="0"/>
          <dgm:chPref val="0"/>
          <dgm:bulletEnabled val="1"/>
        </dgm:presLayoutVars>
      </dgm:prSet>
      <dgm:spPr/>
      <dgm:t>
        <a:bodyPr/>
        <a:lstStyle/>
        <a:p>
          <a:endParaRPr lang="en-US"/>
        </a:p>
      </dgm:t>
    </dgm:pt>
    <dgm:pt modelId="{1C4466AE-5E69-4FCE-B88A-A6493EBD83E9}" type="pres">
      <dgm:prSet presAssocID="{B83B72A1-245A-423B-B006-58FB33D1258E}" presName="parTxOnlySpace" presStyleCnt="0"/>
      <dgm:spPr/>
    </dgm:pt>
    <dgm:pt modelId="{B14D1092-504E-49CB-90E1-B59A83DA1301}" type="pres">
      <dgm:prSet presAssocID="{9649284B-7B99-4472-8023-DE66FE3E1EC2}" presName="parTxOnly" presStyleLbl="node1" presStyleIdx="6" presStyleCnt="13" custScaleY="126646" custLinFactX="-423751" custLinFactY="376149" custLinFactNeighborX="-500000" custLinFactNeighborY="400000">
        <dgm:presLayoutVars>
          <dgm:chMax val="0"/>
          <dgm:chPref val="0"/>
          <dgm:bulletEnabled val="1"/>
        </dgm:presLayoutVars>
      </dgm:prSet>
      <dgm:spPr/>
      <dgm:t>
        <a:bodyPr/>
        <a:lstStyle/>
        <a:p>
          <a:endParaRPr lang="en-US"/>
        </a:p>
      </dgm:t>
    </dgm:pt>
    <dgm:pt modelId="{7CFF11BC-8502-47A0-AF3B-552C1599EE56}" type="pres">
      <dgm:prSet presAssocID="{C774B2D0-D2C0-4969-88C8-504C92E6B02E}" presName="parTxOnlySpace" presStyleCnt="0"/>
      <dgm:spPr/>
    </dgm:pt>
    <dgm:pt modelId="{5BE689AB-9FBE-4DAF-8C85-E7E8BF7E4FE4}" type="pres">
      <dgm:prSet presAssocID="{28D38480-8551-4AD9-81E6-926F4A2ADD44}" presName="parTxOnly" presStyleLbl="node1" presStyleIdx="7" presStyleCnt="13" custScaleY="126646" custLinFactX="-411753" custLinFactY="376149" custLinFactNeighborX="-500000" custLinFactNeighborY="400000">
        <dgm:presLayoutVars>
          <dgm:chMax val="0"/>
          <dgm:chPref val="0"/>
          <dgm:bulletEnabled val="1"/>
        </dgm:presLayoutVars>
      </dgm:prSet>
      <dgm:spPr/>
      <dgm:t>
        <a:bodyPr/>
        <a:lstStyle/>
        <a:p>
          <a:endParaRPr lang="en-US"/>
        </a:p>
      </dgm:t>
    </dgm:pt>
    <dgm:pt modelId="{5F02F484-0A16-4E79-AD4D-BDB46EE2955D}" type="pres">
      <dgm:prSet presAssocID="{8D15749D-32EE-4FFA-BA77-94D657D51480}" presName="parTxOnlySpace" presStyleCnt="0"/>
      <dgm:spPr/>
    </dgm:pt>
    <dgm:pt modelId="{35DC2812-F06C-41BB-97CD-1C155F2E22D9}" type="pres">
      <dgm:prSet presAssocID="{692E6598-5546-424C-9BDD-6BEE08C9B9AC}" presName="parTxOnly" presStyleLbl="node1" presStyleIdx="8" presStyleCnt="13" custScaleY="126646" custLinFactX="-401753" custLinFactY="369803" custLinFactNeighborX="-500000" custLinFactNeighborY="400000">
        <dgm:presLayoutVars>
          <dgm:chMax val="0"/>
          <dgm:chPref val="0"/>
          <dgm:bulletEnabled val="1"/>
        </dgm:presLayoutVars>
      </dgm:prSet>
      <dgm:spPr/>
      <dgm:t>
        <a:bodyPr/>
        <a:lstStyle/>
        <a:p>
          <a:endParaRPr lang="en-US"/>
        </a:p>
      </dgm:t>
    </dgm:pt>
    <dgm:pt modelId="{FA054CA0-703D-4013-93F3-A6ED86AC7AC8}" type="pres">
      <dgm:prSet presAssocID="{D7A4D25C-8296-436F-9D47-468A5970FCCF}" presName="parTxOnlySpace" presStyleCnt="0"/>
      <dgm:spPr/>
    </dgm:pt>
    <dgm:pt modelId="{C4B948A5-B522-42E4-9EFF-E9FCD084AE02}" type="pres">
      <dgm:prSet presAssocID="{383E6FDA-F16D-4DC1-BA89-6214EBF62B28}" presName="parTxOnly" presStyleLbl="node1" presStyleIdx="9" presStyleCnt="13" custScaleY="126646" custLinFactX="-400000" custLinFactY="369803" custLinFactNeighborX="-404248" custLinFactNeighborY="400000">
        <dgm:presLayoutVars>
          <dgm:chMax val="0"/>
          <dgm:chPref val="0"/>
          <dgm:bulletEnabled val="1"/>
        </dgm:presLayoutVars>
      </dgm:prSet>
      <dgm:spPr/>
      <dgm:t>
        <a:bodyPr/>
        <a:lstStyle/>
        <a:p>
          <a:endParaRPr lang="en-US"/>
        </a:p>
      </dgm:t>
    </dgm:pt>
    <dgm:pt modelId="{E345C77E-D1B1-45BC-9661-D56DA1ED55ED}" type="pres">
      <dgm:prSet presAssocID="{E2F4EB33-F0AA-4290-89EE-2C5063D521F1}" presName="parTxOnlySpace" presStyleCnt="0"/>
      <dgm:spPr/>
    </dgm:pt>
    <dgm:pt modelId="{BDD13D82-62BB-4A1D-B1DD-C9344D095749}" type="pres">
      <dgm:prSet presAssocID="{36ACC8A3-79EA-4B68-9EC6-6F79DA82A815}" presName="parTxOnly" presStyleLbl="node1" presStyleIdx="10" presStyleCnt="13" custScaleY="126646" custLinFactX="-389096" custLinFactY="369817" custLinFactNeighborX="-400000" custLinFactNeighborY="400000">
        <dgm:presLayoutVars>
          <dgm:chMax val="0"/>
          <dgm:chPref val="0"/>
          <dgm:bulletEnabled val="1"/>
        </dgm:presLayoutVars>
      </dgm:prSet>
      <dgm:spPr/>
      <dgm:t>
        <a:bodyPr/>
        <a:lstStyle/>
        <a:p>
          <a:endParaRPr lang="en-US"/>
        </a:p>
      </dgm:t>
    </dgm:pt>
    <dgm:pt modelId="{F0903D73-7DC4-4BB3-894C-8D2CDDEFB4F3}" type="pres">
      <dgm:prSet presAssocID="{1E716F74-15EB-4DB5-9778-8C47F22450CD}" presName="parTxOnlySpace" presStyleCnt="0"/>
      <dgm:spPr/>
    </dgm:pt>
    <dgm:pt modelId="{DA4D1201-60D3-4CAF-ACD0-9585456CC048}" type="pres">
      <dgm:prSet presAssocID="{A58AC033-4F87-4578-8695-8FE9AF3E6EE3}" presName="parTxOnly" presStyleLbl="node1" presStyleIdx="11" presStyleCnt="13" custScaleY="126646" custLinFactX="-376440" custLinFactY="369803" custLinFactNeighborX="-400000" custLinFactNeighborY="400000">
        <dgm:presLayoutVars>
          <dgm:chMax val="0"/>
          <dgm:chPref val="0"/>
          <dgm:bulletEnabled val="1"/>
        </dgm:presLayoutVars>
      </dgm:prSet>
      <dgm:spPr/>
      <dgm:t>
        <a:bodyPr/>
        <a:lstStyle/>
        <a:p>
          <a:endParaRPr lang="en-US"/>
        </a:p>
      </dgm:t>
    </dgm:pt>
    <dgm:pt modelId="{E252BFBE-F762-48F1-A05B-B4EB48869540}" type="pres">
      <dgm:prSet presAssocID="{CB734DC7-056F-4654-8229-2EABD2DB0192}" presName="parTxOnlySpace" presStyleCnt="0"/>
      <dgm:spPr/>
    </dgm:pt>
    <dgm:pt modelId="{82C26527-ADF8-4D43-A4C4-0BA78204CB7D}" type="pres">
      <dgm:prSet presAssocID="{6272488B-385D-4863-B568-31C09776848D}" presName="parTxOnly" presStyleLbl="node1" presStyleIdx="12" presStyleCnt="13" custScaleY="126646" custLinFactX="-356307" custLinFactY="369803" custLinFactNeighborX="-400000" custLinFactNeighborY="400000">
        <dgm:presLayoutVars>
          <dgm:chMax val="0"/>
          <dgm:chPref val="0"/>
          <dgm:bulletEnabled val="1"/>
        </dgm:presLayoutVars>
      </dgm:prSet>
      <dgm:spPr/>
      <dgm:t>
        <a:bodyPr/>
        <a:lstStyle/>
        <a:p>
          <a:endParaRPr lang="en-US"/>
        </a:p>
      </dgm:t>
    </dgm:pt>
  </dgm:ptLst>
  <dgm:cxnLst>
    <dgm:cxn modelId="{3519C750-5C02-4BE2-8AF9-E99CA1CDAD71}" srcId="{467EEE83-CBE8-438D-87F2-050BFD5D5FA7}" destId="{37D0F60A-539D-4999-8891-99515BCCACEC}" srcOrd="5" destOrd="0" parTransId="{0BD5238C-9E49-41B8-8496-C405B44EFDF1}" sibTransId="{B83B72A1-245A-423B-B006-58FB33D1258E}"/>
    <dgm:cxn modelId="{40C2F12D-4643-41AB-9D58-D87A92C94937}" srcId="{467EEE83-CBE8-438D-87F2-050BFD5D5FA7}" destId="{6272488B-385D-4863-B568-31C09776848D}" srcOrd="12" destOrd="0" parTransId="{6F305793-2AAD-448A-A260-A7AE85F88917}" sibTransId="{F12764A9-7ED7-4FE1-982D-AFEC42DF9E5A}"/>
    <dgm:cxn modelId="{DEF31889-C255-40EF-9519-804F8CF52309}" srcId="{467EEE83-CBE8-438D-87F2-050BFD5D5FA7}" destId="{B13BACD1-9C48-47DA-BFC6-B3F6A6DDE168}" srcOrd="4" destOrd="0" parTransId="{D2066493-CBA8-43E9-AABE-62C3F796F847}" sibTransId="{390F610F-B180-4169-8D5D-47D91938D2FA}"/>
    <dgm:cxn modelId="{B3ACE9FA-DB95-45FA-9977-145A4217A5B8}" type="presOf" srcId="{37D0F60A-539D-4999-8891-99515BCCACEC}" destId="{A3775D5D-4B7B-49D1-A268-C93035410619}" srcOrd="0" destOrd="0" presId="urn:microsoft.com/office/officeart/2005/8/layout/chevron1"/>
    <dgm:cxn modelId="{591B03F9-7442-451B-B045-413FDC7969DB}" type="presOf" srcId="{A58AC033-4F87-4578-8695-8FE9AF3E6EE3}" destId="{DA4D1201-60D3-4CAF-ACD0-9585456CC048}" srcOrd="0" destOrd="0" presId="urn:microsoft.com/office/officeart/2005/8/layout/chevron1"/>
    <dgm:cxn modelId="{F2C78262-4BB4-4334-9221-44FF2FC8E9A8}" srcId="{467EEE83-CBE8-438D-87F2-050BFD5D5FA7}" destId="{A58AC033-4F87-4578-8695-8FE9AF3E6EE3}" srcOrd="11" destOrd="0" parTransId="{9E8455E8-89B3-4085-B8BE-0061DFE77625}" sibTransId="{CB734DC7-056F-4654-8229-2EABD2DB0192}"/>
    <dgm:cxn modelId="{DD4B5591-97D9-45BC-89D9-71FCAE7653FA}" type="presOf" srcId="{692E6598-5546-424C-9BDD-6BEE08C9B9AC}" destId="{35DC2812-F06C-41BB-97CD-1C155F2E22D9}" srcOrd="0" destOrd="0" presId="urn:microsoft.com/office/officeart/2005/8/layout/chevron1"/>
    <dgm:cxn modelId="{A0175A92-3874-4BFC-950A-FA16C0D1A0D9}" srcId="{467EEE83-CBE8-438D-87F2-050BFD5D5FA7}" destId="{D908DBC1-C181-465F-9095-6C583086FD84}" srcOrd="3" destOrd="0" parTransId="{6F6084A1-1E59-4A28-BAF7-2E91B54C5193}" sibTransId="{99949E26-2EE4-4D7E-9377-06F403A37A61}"/>
    <dgm:cxn modelId="{DA78CF7A-E7AD-4823-B3AB-24AC61645331}" type="presOf" srcId="{B13BACD1-9C48-47DA-BFC6-B3F6A6DDE168}" destId="{CF8722A6-1E7A-4413-A6EC-63161DA21280}" srcOrd="0" destOrd="0" presId="urn:microsoft.com/office/officeart/2005/8/layout/chevron1"/>
    <dgm:cxn modelId="{90B79A30-7D09-4327-9C5B-E0CB4FF8EB8F}" type="presOf" srcId="{467EEE83-CBE8-438D-87F2-050BFD5D5FA7}" destId="{536339C8-00B8-4AC1-8B03-0CED785100B7}" srcOrd="0" destOrd="0" presId="urn:microsoft.com/office/officeart/2005/8/layout/chevron1"/>
    <dgm:cxn modelId="{AF5D9DEE-A684-4669-A752-0F26A605C84F}" type="presOf" srcId="{521D49F7-CDC1-4831-9EA2-58B7581E6E3B}" destId="{D70FA405-8EAD-4767-AC22-91FBC7982BDB}" srcOrd="0" destOrd="0" presId="urn:microsoft.com/office/officeart/2005/8/layout/chevron1"/>
    <dgm:cxn modelId="{3F77918F-DD69-4524-A582-A230BD1C594A}" type="presOf" srcId="{0FFEF3A8-3EE2-4D3F-B0F2-181CB99BBCAA}" destId="{F365D2A6-5BA5-4C34-A7CA-258558EE6832}" srcOrd="0" destOrd="0" presId="urn:microsoft.com/office/officeart/2005/8/layout/chevron1"/>
    <dgm:cxn modelId="{F73D1AA3-9F95-4EDE-AD54-EDB7131A00E4}" srcId="{467EEE83-CBE8-438D-87F2-050BFD5D5FA7}" destId="{521D49F7-CDC1-4831-9EA2-58B7581E6E3B}" srcOrd="2" destOrd="0" parTransId="{BAA2A5F6-9B89-4AC6-A3ED-859FCDA26ED6}" sibTransId="{FFD43D59-1817-47DD-83CE-18FFBED38568}"/>
    <dgm:cxn modelId="{3E56E0B5-0DF1-44C2-A027-AE11F3CB7D4D}" srcId="{467EEE83-CBE8-438D-87F2-050BFD5D5FA7}" destId="{BD9C71CD-4688-4DC9-8A3F-31DDCDAE732F}" srcOrd="1" destOrd="0" parTransId="{7BB26C19-BC98-4F39-BCCD-F85BCE6ED75D}" sibTransId="{358AA4F4-B537-4FED-B46F-3BD785F2385F}"/>
    <dgm:cxn modelId="{8EF0AAF5-4E51-45CB-B077-BED902C345D6}" srcId="{467EEE83-CBE8-438D-87F2-050BFD5D5FA7}" destId="{0FFEF3A8-3EE2-4D3F-B0F2-181CB99BBCAA}" srcOrd="0" destOrd="0" parTransId="{1802CAB5-88DC-4C3F-96A5-7C461B6153A3}" sibTransId="{384D8C61-2031-48D5-90E5-D035698276F8}"/>
    <dgm:cxn modelId="{B9A35F02-4B7B-4646-8B41-9FCE00FC07AA}" srcId="{467EEE83-CBE8-438D-87F2-050BFD5D5FA7}" destId="{28D38480-8551-4AD9-81E6-926F4A2ADD44}" srcOrd="7" destOrd="0" parTransId="{C0B789AA-713E-4534-9670-F600D15FFF2A}" sibTransId="{8D15749D-32EE-4FFA-BA77-94D657D51480}"/>
    <dgm:cxn modelId="{0244A598-9927-4612-81DD-05D282AEFCEE}" type="presOf" srcId="{9649284B-7B99-4472-8023-DE66FE3E1EC2}" destId="{B14D1092-504E-49CB-90E1-B59A83DA1301}" srcOrd="0" destOrd="0" presId="urn:microsoft.com/office/officeart/2005/8/layout/chevron1"/>
    <dgm:cxn modelId="{39DE108A-151F-4513-A390-7E5E63D279D9}" type="presOf" srcId="{36ACC8A3-79EA-4B68-9EC6-6F79DA82A815}" destId="{BDD13D82-62BB-4A1D-B1DD-C9344D095749}" srcOrd="0" destOrd="0" presId="urn:microsoft.com/office/officeart/2005/8/layout/chevron1"/>
    <dgm:cxn modelId="{2C0CBDC1-0F3E-4ECD-BE98-30A056B8A80A}" srcId="{467EEE83-CBE8-438D-87F2-050BFD5D5FA7}" destId="{383E6FDA-F16D-4DC1-BA89-6214EBF62B28}" srcOrd="9" destOrd="0" parTransId="{A485BF7A-EE09-4E55-A14C-414275DC6F5E}" sibTransId="{E2F4EB33-F0AA-4290-89EE-2C5063D521F1}"/>
    <dgm:cxn modelId="{F03923D3-CC6F-45F4-AAAD-343FC58DD257}" type="presOf" srcId="{28D38480-8551-4AD9-81E6-926F4A2ADD44}" destId="{5BE689AB-9FBE-4DAF-8C85-E7E8BF7E4FE4}" srcOrd="0" destOrd="0" presId="urn:microsoft.com/office/officeart/2005/8/layout/chevron1"/>
    <dgm:cxn modelId="{07C86E8A-D337-4D90-ADA1-5DF4997CBBA2}" type="presOf" srcId="{383E6FDA-F16D-4DC1-BA89-6214EBF62B28}" destId="{C4B948A5-B522-42E4-9EFF-E9FCD084AE02}" srcOrd="0" destOrd="0" presId="urn:microsoft.com/office/officeart/2005/8/layout/chevron1"/>
    <dgm:cxn modelId="{DC372E40-15AA-4F82-A7BA-A9FD403044FF}" srcId="{467EEE83-CBE8-438D-87F2-050BFD5D5FA7}" destId="{9649284B-7B99-4472-8023-DE66FE3E1EC2}" srcOrd="6" destOrd="0" parTransId="{5A630BEF-8999-46EB-AF44-03C66BC9D05F}" sibTransId="{C774B2D0-D2C0-4969-88C8-504C92E6B02E}"/>
    <dgm:cxn modelId="{74964161-A003-4D17-89B3-83173E6D9343}" type="presOf" srcId="{D908DBC1-C181-465F-9095-6C583086FD84}" destId="{1AF7528E-4062-4D19-954F-6E1E45F5E236}" srcOrd="0" destOrd="0" presId="urn:microsoft.com/office/officeart/2005/8/layout/chevron1"/>
    <dgm:cxn modelId="{7C5106B2-3EB1-4C4C-8F48-82083452AFC1}" srcId="{467EEE83-CBE8-438D-87F2-050BFD5D5FA7}" destId="{36ACC8A3-79EA-4B68-9EC6-6F79DA82A815}" srcOrd="10" destOrd="0" parTransId="{F451A5E3-91B3-49FD-9B14-5727AF76E6E3}" sibTransId="{1E716F74-15EB-4DB5-9778-8C47F22450CD}"/>
    <dgm:cxn modelId="{D7F9B363-5FB1-4150-89B4-379E3E316CA7}" type="presOf" srcId="{BD9C71CD-4688-4DC9-8A3F-31DDCDAE732F}" destId="{C74B6854-93B6-4071-9BEF-1222682C043D}" srcOrd="0" destOrd="0" presId="urn:microsoft.com/office/officeart/2005/8/layout/chevron1"/>
    <dgm:cxn modelId="{ED8A9AA1-E580-4DF5-97DE-5D9589848B48}" type="presOf" srcId="{6272488B-385D-4863-B568-31C09776848D}" destId="{82C26527-ADF8-4D43-A4C4-0BA78204CB7D}" srcOrd="0" destOrd="0" presId="urn:microsoft.com/office/officeart/2005/8/layout/chevron1"/>
    <dgm:cxn modelId="{AB6F56B3-5B31-4C09-BE0A-E4FA25F73A23}" srcId="{467EEE83-CBE8-438D-87F2-050BFD5D5FA7}" destId="{692E6598-5546-424C-9BDD-6BEE08C9B9AC}" srcOrd="8" destOrd="0" parTransId="{F7237244-B886-41C9-850C-CCE588AA61FA}" sibTransId="{D7A4D25C-8296-436F-9D47-468A5970FCCF}"/>
    <dgm:cxn modelId="{37175746-0B6C-4541-B949-1F0973A0EABC}" type="presParOf" srcId="{536339C8-00B8-4AC1-8B03-0CED785100B7}" destId="{F365D2A6-5BA5-4C34-A7CA-258558EE6832}" srcOrd="0" destOrd="0" presId="urn:microsoft.com/office/officeart/2005/8/layout/chevron1"/>
    <dgm:cxn modelId="{D8B429C1-FBE5-4303-B25C-70917D445E1C}" type="presParOf" srcId="{536339C8-00B8-4AC1-8B03-0CED785100B7}" destId="{FF5109CE-04F2-4265-A946-54A8337DC369}" srcOrd="1" destOrd="0" presId="urn:microsoft.com/office/officeart/2005/8/layout/chevron1"/>
    <dgm:cxn modelId="{C38979A9-06FB-46A4-BAB1-BBA524778757}" type="presParOf" srcId="{536339C8-00B8-4AC1-8B03-0CED785100B7}" destId="{C74B6854-93B6-4071-9BEF-1222682C043D}" srcOrd="2" destOrd="0" presId="urn:microsoft.com/office/officeart/2005/8/layout/chevron1"/>
    <dgm:cxn modelId="{CE0B96B8-A171-4806-BC5F-59B96A95ADB8}" type="presParOf" srcId="{536339C8-00B8-4AC1-8B03-0CED785100B7}" destId="{D95DE067-F163-4DCF-AA9F-1DF4B8E294FF}" srcOrd="3" destOrd="0" presId="urn:microsoft.com/office/officeart/2005/8/layout/chevron1"/>
    <dgm:cxn modelId="{A07957D1-AABB-4606-AD25-A6863C835C47}" type="presParOf" srcId="{536339C8-00B8-4AC1-8B03-0CED785100B7}" destId="{D70FA405-8EAD-4767-AC22-91FBC7982BDB}" srcOrd="4" destOrd="0" presId="urn:microsoft.com/office/officeart/2005/8/layout/chevron1"/>
    <dgm:cxn modelId="{142118B4-863B-43A9-8010-E6E251F0C405}" type="presParOf" srcId="{536339C8-00B8-4AC1-8B03-0CED785100B7}" destId="{C0F3A40F-4AF3-4DF8-AB35-4B48814B2032}" srcOrd="5" destOrd="0" presId="urn:microsoft.com/office/officeart/2005/8/layout/chevron1"/>
    <dgm:cxn modelId="{8924CDB6-A841-450A-889B-849D6F794722}" type="presParOf" srcId="{536339C8-00B8-4AC1-8B03-0CED785100B7}" destId="{1AF7528E-4062-4D19-954F-6E1E45F5E236}" srcOrd="6" destOrd="0" presId="urn:microsoft.com/office/officeart/2005/8/layout/chevron1"/>
    <dgm:cxn modelId="{2E2570E2-ED65-415C-ACD2-FAAF93EBAEA3}" type="presParOf" srcId="{536339C8-00B8-4AC1-8B03-0CED785100B7}" destId="{AF7DD5FF-B17E-4A40-89DB-9449471B59B5}" srcOrd="7" destOrd="0" presId="urn:microsoft.com/office/officeart/2005/8/layout/chevron1"/>
    <dgm:cxn modelId="{F8876EAE-DF41-4EB5-B7E2-63323C776F03}" type="presParOf" srcId="{536339C8-00B8-4AC1-8B03-0CED785100B7}" destId="{CF8722A6-1E7A-4413-A6EC-63161DA21280}" srcOrd="8" destOrd="0" presId="urn:microsoft.com/office/officeart/2005/8/layout/chevron1"/>
    <dgm:cxn modelId="{54CB2FB9-388B-4BED-A486-10567BC3C32C}" type="presParOf" srcId="{536339C8-00B8-4AC1-8B03-0CED785100B7}" destId="{48923792-7EE7-4804-B35C-B060D0E71352}" srcOrd="9" destOrd="0" presId="urn:microsoft.com/office/officeart/2005/8/layout/chevron1"/>
    <dgm:cxn modelId="{B6C20DB2-CCD9-4DB8-9978-E7BC1A8248F5}" type="presParOf" srcId="{536339C8-00B8-4AC1-8B03-0CED785100B7}" destId="{A3775D5D-4B7B-49D1-A268-C93035410619}" srcOrd="10" destOrd="0" presId="urn:microsoft.com/office/officeart/2005/8/layout/chevron1"/>
    <dgm:cxn modelId="{4D5F9D8E-E82F-4D12-AD43-485A604E6D4B}" type="presParOf" srcId="{536339C8-00B8-4AC1-8B03-0CED785100B7}" destId="{1C4466AE-5E69-4FCE-B88A-A6493EBD83E9}" srcOrd="11" destOrd="0" presId="urn:microsoft.com/office/officeart/2005/8/layout/chevron1"/>
    <dgm:cxn modelId="{F6BBDF74-BC4E-4584-9771-29DC30A24476}" type="presParOf" srcId="{536339C8-00B8-4AC1-8B03-0CED785100B7}" destId="{B14D1092-504E-49CB-90E1-B59A83DA1301}" srcOrd="12" destOrd="0" presId="urn:microsoft.com/office/officeart/2005/8/layout/chevron1"/>
    <dgm:cxn modelId="{6571AEF9-A0EE-4BE5-8D50-D81120DD3EE0}" type="presParOf" srcId="{536339C8-00B8-4AC1-8B03-0CED785100B7}" destId="{7CFF11BC-8502-47A0-AF3B-552C1599EE56}" srcOrd="13" destOrd="0" presId="urn:microsoft.com/office/officeart/2005/8/layout/chevron1"/>
    <dgm:cxn modelId="{9EF75711-B6CE-41F0-BFDD-9891278C4FA5}" type="presParOf" srcId="{536339C8-00B8-4AC1-8B03-0CED785100B7}" destId="{5BE689AB-9FBE-4DAF-8C85-E7E8BF7E4FE4}" srcOrd="14" destOrd="0" presId="urn:microsoft.com/office/officeart/2005/8/layout/chevron1"/>
    <dgm:cxn modelId="{C13FB24A-2A06-4D77-9287-477683159700}" type="presParOf" srcId="{536339C8-00B8-4AC1-8B03-0CED785100B7}" destId="{5F02F484-0A16-4E79-AD4D-BDB46EE2955D}" srcOrd="15" destOrd="0" presId="urn:microsoft.com/office/officeart/2005/8/layout/chevron1"/>
    <dgm:cxn modelId="{C2D4462E-B6DE-4E56-8B43-668AA3FE0C37}" type="presParOf" srcId="{536339C8-00B8-4AC1-8B03-0CED785100B7}" destId="{35DC2812-F06C-41BB-97CD-1C155F2E22D9}" srcOrd="16" destOrd="0" presId="urn:microsoft.com/office/officeart/2005/8/layout/chevron1"/>
    <dgm:cxn modelId="{08628C2F-A934-4193-A584-0956E86B3C6A}" type="presParOf" srcId="{536339C8-00B8-4AC1-8B03-0CED785100B7}" destId="{FA054CA0-703D-4013-93F3-A6ED86AC7AC8}" srcOrd="17" destOrd="0" presId="urn:microsoft.com/office/officeart/2005/8/layout/chevron1"/>
    <dgm:cxn modelId="{4034B4A8-0AFE-4D26-AF10-38723E8FE2B3}" type="presParOf" srcId="{536339C8-00B8-4AC1-8B03-0CED785100B7}" destId="{C4B948A5-B522-42E4-9EFF-E9FCD084AE02}" srcOrd="18" destOrd="0" presId="urn:microsoft.com/office/officeart/2005/8/layout/chevron1"/>
    <dgm:cxn modelId="{B697F892-C1E8-4AFD-AEC8-5E3D7DF16864}" type="presParOf" srcId="{536339C8-00B8-4AC1-8B03-0CED785100B7}" destId="{E345C77E-D1B1-45BC-9661-D56DA1ED55ED}" srcOrd="19" destOrd="0" presId="urn:microsoft.com/office/officeart/2005/8/layout/chevron1"/>
    <dgm:cxn modelId="{7AC014A6-1267-4BC0-BFEA-37F189466784}" type="presParOf" srcId="{536339C8-00B8-4AC1-8B03-0CED785100B7}" destId="{BDD13D82-62BB-4A1D-B1DD-C9344D095749}" srcOrd="20" destOrd="0" presId="urn:microsoft.com/office/officeart/2005/8/layout/chevron1"/>
    <dgm:cxn modelId="{D2DB3F64-6BF3-4367-AA4B-2D31C22B4A7C}" type="presParOf" srcId="{536339C8-00B8-4AC1-8B03-0CED785100B7}" destId="{F0903D73-7DC4-4BB3-894C-8D2CDDEFB4F3}" srcOrd="21" destOrd="0" presId="urn:microsoft.com/office/officeart/2005/8/layout/chevron1"/>
    <dgm:cxn modelId="{2D9847F7-8C09-4E5B-8CEA-5C4D2EDC30C5}" type="presParOf" srcId="{536339C8-00B8-4AC1-8B03-0CED785100B7}" destId="{DA4D1201-60D3-4CAF-ACD0-9585456CC048}" srcOrd="22" destOrd="0" presId="urn:microsoft.com/office/officeart/2005/8/layout/chevron1"/>
    <dgm:cxn modelId="{C2C3C4B2-CBFF-4A30-A594-EF8098C4A233}" type="presParOf" srcId="{536339C8-00B8-4AC1-8B03-0CED785100B7}" destId="{E252BFBE-F762-48F1-A05B-B4EB48869540}" srcOrd="23" destOrd="0" presId="urn:microsoft.com/office/officeart/2005/8/layout/chevron1"/>
    <dgm:cxn modelId="{6845E2AE-DEC1-4E91-93D8-D96A1AF07D26}" type="presParOf" srcId="{536339C8-00B8-4AC1-8B03-0CED785100B7}" destId="{82C26527-ADF8-4D43-A4C4-0BA78204CB7D}" srcOrd="2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5D2A6-5BA5-4C34-A7CA-258558EE6832}">
      <dsp:nvSpPr>
        <dsp:cNvPr id="0" name=""/>
        <dsp:cNvSpPr/>
      </dsp:nvSpPr>
      <dsp:spPr>
        <a:xfrm rot="5400000">
          <a:off x="4233" y="325128"/>
          <a:ext cx="717746" cy="363599"/>
        </a:xfrm>
        <a:prstGeom prst="chevron">
          <a:avLst/>
        </a:prstGeom>
        <a:solidFill>
          <a:srgbClr val="FFFF00"/>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1880</a:t>
          </a:r>
          <a:endParaRPr lang="en-US" sz="1100" b="1" kern="1200" dirty="0"/>
        </a:p>
      </dsp:txBody>
      <dsp:txXfrm>
        <a:off x="186033" y="325129"/>
        <a:ext cx="354147" cy="363599"/>
      </dsp:txXfrm>
    </dsp:sp>
    <dsp:sp modelId="{C74B6854-93B6-4071-9BEF-1222682C043D}">
      <dsp:nvSpPr>
        <dsp:cNvPr id="0" name=""/>
        <dsp:cNvSpPr/>
      </dsp:nvSpPr>
      <dsp:spPr>
        <a:xfrm rot="5400000">
          <a:off x="4232" y="1052409"/>
          <a:ext cx="717746" cy="363599"/>
        </a:xfrm>
        <a:prstGeom prst="chevron">
          <a:avLst/>
        </a:prstGeom>
        <a:solidFill>
          <a:srgbClr val="FFFF00"/>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1890</a:t>
          </a:r>
          <a:endParaRPr lang="en-US" sz="1100" b="1" kern="1200" dirty="0"/>
        </a:p>
      </dsp:txBody>
      <dsp:txXfrm>
        <a:off x="186032" y="1052410"/>
        <a:ext cx="354147" cy="363599"/>
      </dsp:txXfrm>
    </dsp:sp>
    <dsp:sp modelId="{D70FA405-8EAD-4767-AC22-91FBC7982BDB}">
      <dsp:nvSpPr>
        <dsp:cNvPr id="0" name=""/>
        <dsp:cNvSpPr/>
      </dsp:nvSpPr>
      <dsp:spPr>
        <a:xfrm rot="5400000">
          <a:off x="4232" y="1779690"/>
          <a:ext cx="717746" cy="363599"/>
        </a:xfrm>
        <a:prstGeom prst="chevron">
          <a:avLst/>
        </a:prstGeom>
        <a:solidFill>
          <a:srgbClr val="FFFF00"/>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1900</a:t>
          </a:r>
          <a:endParaRPr lang="en-US" sz="1100" b="1" kern="1200" dirty="0"/>
        </a:p>
      </dsp:txBody>
      <dsp:txXfrm>
        <a:off x="186032" y="1779691"/>
        <a:ext cx="354147" cy="363599"/>
      </dsp:txXfrm>
    </dsp:sp>
    <dsp:sp modelId="{1AF7528E-4062-4D19-954F-6E1E45F5E236}">
      <dsp:nvSpPr>
        <dsp:cNvPr id="0" name=""/>
        <dsp:cNvSpPr/>
      </dsp:nvSpPr>
      <dsp:spPr>
        <a:xfrm rot="5400000">
          <a:off x="4275" y="2506969"/>
          <a:ext cx="717746" cy="363599"/>
        </a:xfrm>
        <a:prstGeom prst="chevron">
          <a:avLst/>
        </a:prstGeom>
        <a:solidFill>
          <a:srgbClr val="FFFF00"/>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1910</a:t>
          </a:r>
          <a:endParaRPr lang="en-US" sz="1100" b="1" kern="1200" dirty="0"/>
        </a:p>
      </dsp:txBody>
      <dsp:txXfrm>
        <a:off x="186075" y="2506970"/>
        <a:ext cx="354147" cy="363599"/>
      </dsp:txXfrm>
    </dsp:sp>
    <dsp:sp modelId="{CF8722A6-1E7A-4413-A6EC-63161DA21280}">
      <dsp:nvSpPr>
        <dsp:cNvPr id="0" name=""/>
        <dsp:cNvSpPr/>
      </dsp:nvSpPr>
      <dsp:spPr>
        <a:xfrm rot="5400000">
          <a:off x="4232" y="3306978"/>
          <a:ext cx="717746" cy="363599"/>
        </a:xfrm>
        <a:prstGeom prst="chevron">
          <a:avLst/>
        </a:prstGeom>
        <a:solidFill>
          <a:schemeClr val="lt1">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1920</a:t>
          </a:r>
          <a:endParaRPr lang="en-US" sz="1100" b="1" kern="1200" dirty="0"/>
        </a:p>
      </dsp:txBody>
      <dsp:txXfrm>
        <a:off x="186032" y="3306979"/>
        <a:ext cx="354147" cy="363599"/>
      </dsp:txXfrm>
    </dsp:sp>
    <dsp:sp modelId="{A3775D5D-4B7B-49D1-A268-C93035410619}">
      <dsp:nvSpPr>
        <dsp:cNvPr id="0" name=""/>
        <dsp:cNvSpPr/>
      </dsp:nvSpPr>
      <dsp:spPr>
        <a:xfrm rot="5400000">
          <a:off x="4234" y="4106987"/>
          <a:ext cx="717746" cy="363599"/>
        </a:xfrm>
        <a:prstGeom prst="chevron">
          <a:avLst/>
        </a:prstGeom>
        <a:solidFill>
          <a:schemeClr val="lt1">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1930</a:t>
          </a:r>
          <a:endParaRPr lang="en-US" sz="1100" b="1" kern="1200" dirty="0"/>
        </a:p>
      </dsp:txBody>
      <dsp:txXfrm>
        <a:off x="186034" y="4106988"/>
        <a:ext cx="354147" cy="363599"/>
      </dsp:txXfrm>
    </dsp:sp>
    <dsp:sp modelId="{B14D1092-504E-49CB-90E1-B59A83DA1301}">
      <dsp:nvSpPr>
        <dsp:cNvPr id="0" name=""/>
        <dsp:cNvSpPr/>
      </dsp:nvSpPr>
      <dsp:spPr>
        <a:xfrm>
          <a:off x="476947" y="4675414"/>
          <a:ext cx="717746" cy="363599"/>
        </a:xfrm>
        <a:prstGeom prst="chevron">
          <a:avLst/>
        </a:prstGeom>
        <a:solidFill>
          <a:schemeClr val="lt1">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1940</a:t>
          </a:r>
          <a:endParaRPr lang="en-US" sz="1100" b="1" kern="1200" dirty="0"/>
        </a:p>
      </dsp:txBody>
      <dsp:txXfrm>
        <a:off x="658747" y="4675414"/>
        <a:ext cx="354147" cy="363599"/>
      </dsp:txXfrm>
    </dsp:sp>
    <dsp:sp modelId="{5BE689AB-9FBE-4DAF-8C85-E7E8BF7E4FE4}">
      <dsp:nvSpPr>
        <dsp:cNvPr id="0" name=""/>
        <dsp:cNvSpPr/>
      </dsp:nvSpPr>
      <dsp:spPr>
        <a:xfrm>
          <a:off x="1209035" y="4675414"/>
          <a:ext cx="717746" cy="363599"/>
        </a:xfrm>
        <a:prstGeom prst="chevron">
          <a:avLst/>
        </a:prstGeom>
        <a:solidFill>
          <a:schemeClr val="lt1">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1950</a:t>
          </a:r>
          <a:endParaRPr lang="en-US" sz="1100" b="1" kern="1200" dirty="0"/>
        </a:p>
      </dsp:txBody>
      <dsp:txXfrm>
        <a:off x="1390835" y="4675414"/>
        <a:ext cx="354147" cy="363599"/>
      </dsp:txXfrm>
    </dsp:sp>
    <dsp:sp modelId="{35DC2812-F06C-41BB-97CD-1C155F2E22D9}">
      <dsp:nvSpPr>
        <dsp:cNvPr id="0" name=""/>
        <dsp:cNvSpPr/>
      </dsp:nvSpPr>
      <dsp:spPr>
        <a:xfrm>
          <a:off x="1926782" y="4657195"/>
          <a:ext cx="717746" cy="363599"/>
        </a:xfrm>
        <a:prstGeom prst="chevron">
          <a:avLst/>
        </a:prstGeom>
        <a:solidFill>
          <a:schemeClr val="lt1">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1960</a:t>
          </a:r>
          <a:endParaRPr lang="en-US" sz="1100" b="1" kern="1200" dirty="0"/>
        </a:p>
      </dsp:txBody>
      <dsp:txXfrm>
        <a:off x="2108582" y="4657195"/>
        <a:ext cx="354147" cy="363599"/>
      </dsp:txXfrm>
    </dsp:sp>
    <dsp:sp modelId="{C4B948A5-B522-42E4-9EFF-E9FCD084AE02}">
      <dsp:nvSpPr>
        <dsp:cNvPr id="0" name=""/>
        <dsp:cNvSpPr/>
      </dsp:nvSpPr>
      <dsp:spPr>
        <a:xfrm>
          <a:off x="2654062" y="4657195"/>
          <a:ext cx="717746" cy="363599"/>
        </a:xfrm>
        <a:prstGeom prst="chevron">
          <a:avLst/>
        </a:prstGeom>
        <a:solidFill>
          <a:schemeClr val="lt1">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1970</a:t>
          </a:r>
          <a:endParaRPr lang="en-US" sz="1100" b="1" kern="1200" dirty="0"/>
        </a:p>
      </dsp:txBody>
      <dsp:txXfrm>
        <a:off x="2835862" y="4657195"/>
        <a:ext cx="354147" cy="363599"/>
      </dsp:txXfrm>
    </dsp:sp>
    <dsp:sp modelId="{BDD13D82-62BB-4A1D-B1DD-C9344D095749}">
      <dsp:nvSpPr>
        <dsp:cNvPr id="0" name=""/>
        <dsp:cNvSpPr/>
      </dsp:nvSpPr>
      <dsp:spPr>
        <a:xfrm>
          <a:off x="3381346" y="4657235"/>
          <a:ext cx="717746" cy="363599"/>
        </a:xfrm>
        <a:prstGeom prst="chevron">
          <a:avLst/>
        </a:prstGeom>
        <a:solidFill>
          <a:schemeClr val="lt1">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1980</a:t>
          </a:r>
          <a:endParaRPr lang="en-US" sz="1100" b="1" kern="1200" dirty="0"/>
        </a:p>
      </dsp:txBody>
      <dsp:txXfrm>
        <a:off x="3563146" y="4657235"/>
        <a:ext cx="354147" cy="363599"/>
      </dsp:txXfrm>
    </dsp:sp>
    <dsp:sp modelId="{DA4D1201-60D3-4CAF-ACD0-9585456CC048}">
      <dsp:nvSpPr>
        <dsp:cNvPr id="0" name=""/>
        <dsp:cNvSpPr/>
      </dsp:nvSpPr>
      <dsp:spPr>
        <a:xfrm>
          <a:off x="4118156" y="4657195"/>
          <a:ext cx="717746" cy="363599"/>
        </a:xfrm>
        <a:prstGeom prst="chevron">
          <a:avLst/>
        </a:prstGeom>
        <a:solidFill>
          <a:schemeClr val="lt1">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1990</a:t>
          </a:r>
          <a:endParaRPr lang="en-US" sz="1100" b="1" kern="1200" dirty="0"/>
        </a:p>
      </dsp:txBody>
      <dsp:txXfrm>
        <a:off x="4299956" y="4657195"/>
        <a:ext cx="354147" cy="363599"/>
      </dsp:txXfrm>
    </dsp:sp>
    <dsp:sp modelId="{82C26527-ADF8-4D43-A4C4-0BA78204CB7D}">
      <dsp:nvSpPr>
        <dsp:cNvPr id="0" name=""/>
        <dsp:cNvSpPr/>
      </dsp:nvSpPr>
      <dsp:spPr>
        <a:xfrm>
          <a:off x="4908632" y="4657195"/>
          <a:ext cx="717746" cy="363599"/>
        </a:xfrm>
        <a:prstGeom prst="chevron">
          <a:avLst/>
        </a:prstGeom>
        <a:solidFill>
          <a:schemeClr val="lt1">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2000</a:t>
          </a:r>
          <a:endParaRPr lang="en-US" sz="1100" b="1" kern="1200" dirty="0"/>
        </a:p>
      </dsp:txBody>
      <dsp:txXfrm>
        <a:off x="5090432" y="4657195"/>
        <a:ext cx="354147" cy="36359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5D2A6-5BA5-4C34-A7CA-258558EE6832}">
      <dsp:nvSpPr>
        <dsp:cNvPr id="0" name=""/>
        <dsp:cNvSpPr/>
      </dsp:nvSpPr>
      <dsp:spPr>
        <a:xfrm rot="5400000">
          <a:off x="4191" y="347937"/>
          <a:ext cx="710640" cy="359999"/>
        </a:xfrm>
        <a:prstGeom prst="chevron">
          <a:avLst/>
        </a:prstGeom>
        <a:solidFill>
          <a:srgbClr val="FFFF00"/>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1880</a:t>
          </a:r>
          <a:endParaRPr lang="en-US" sz="1100" b="1" kern="1200" dirty="0"/>
        </a:p>
      </dsp:txBody>
      <dsp:txXfrm>
        <a:off x="184191" y="347938"/>
        <a:ext cx="350641" cy="359999"/>
      </dsp:txXfrm>
    </dsp:sp>
    <dsp:sp modelId="{C74B6854-93B6-4071-9BEF-1222682C043D}">
      <dsp:nvSpPr>
        <dsp:cNvPr id="0" name=""/>
        <dsp:cNvSpPr/>
      </dsp:nvSpPr>
      <dsp:spPr>
        <a:xfrm rot="5400000">
          <a:off x="4190" y="1068018"/>
          <a:ext cx="710640" cy="359999"/>
        </a:xfrm>
        <a:prstGeom prst="chevron">
          <a:avLst/>
        </a:prstGeom>
        <a:solidFill>
          <a:srgbClr val="FFFF00"/>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1890</a:t>
          </a:r>
          <a:endParaRPr lang="en-US" sz="1100" b="1" kern="1200" dirty="0"/>
        </a:p>
      </dsp:txBody>
      <dsp:txXfrm>
        <a:off x="184190" y="1068019"/>
        <a:ext cx="350641" cy="359999"/>
      </dsp:txXfrm>
    </dsp:sp>
    <dsp:sp modelId="{D70FA405-8EAD-4767-AC22-91FBC7982BDB}">
      <dsp:nvSpPr>
        <dsp:cNvPr id="0" name=""/>
        <dsp:cNvSpPr/>
      </dsp:nvSpPr>
      <dsp:spPr>
        <a:xfrm rot="5400000">
          <a:off x="4190" y="1788098"/>
          <a:ext cx="710640" cy="359999"/>
        </a:xfrm>
        <a:prstGeom prst="chevron">
          <a:avLst/>
        </a:prstGeom>
        <a:solidFill>
          <a:srgbClr val="FFFF00"/>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1900</a:t>
          </a:r>
          <a:endParaRPr lang="en-US" sz="1100" b="1" kern="1200" dirty="0"/>
        </a:p>
      </dsp:txBody>
      <dsp:txXfrm>
        <a:off x="184190" y="1788099"/>
        <a:ext cx="350641" cy="359999"/>
      </dsp:txXfrm>
    </dsp:sp>
    <dsp:sp modelId="{1AF7528E-4062-4D19-954F-6E1E45F5E236}">
      <dsp:nvSpPr>
        <dsp:cNvPr id="0" name=""/>
        <dsp:cNvSpPr/>
      </dsp:nvSpPr>
      <dsp:spPr>
        <a:xfrm rot="5400000">
          <a:off x="4233" y="2508176"/>
          <a:ext cx="710640" cy="359999"/>
        </a:xfrm>
        <a:prstGeom prst="chevron">
          <a:avLst/>
        </a:prstGeom>
        <a:solidFill>
          <a:srgbClr val="FFFF00"/>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1910</a:t>
          </a:r>
          <a:endParaRPr lang="en-US" sz="1100" b="1" kern="1200" dirty="0"/>
        </a:p>
      </dsp:txBody>
      <dsp:txXfrm>
        <a:off x="184233" y="2508177"/>
        <a:ext cx="350641" cy="359999"/>
      </dsp:txXfrm>
    </dsp:sp>
    <dsp:sp modelId="{CF8722A6-1E7A-4413-A6EC-63161DA21280}">
      <dsp:nvSpPr>
        <dsp:cNvPr id="0" name=""/>
        <dsp:cNvSpPr/>
      </dsp:nvSpPr>
      <dsp:spPr>
        <a:xfrm rot="5400000">
          <a:off x="4190" y="3300264"/>
          <a:ext cx="710640" cy="359999"/>
        </a:xfrm>
        <a:prstGeom prst="chevron">
          <a:avLst/>
        </a:prstGeom>
        <a:solidFill>
          <a:schemeClr val="lt1">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1920</a:t>
          </a:r>
          <a:endParaRPr lang="en-US" sz="1100" b="1" kern="1200" dirty="0"/>
        </a:p>
      </dsp:txBody>
      <dsp:txXfrm>
        <a:off x="184190" y="3300265"/>
        <a:ext cx="350641" cy="359999"/>
      </dsp:txXfrm>
    </dsp:sp>
    <dsp:sp modelId="{A3775D5D-4B7B-49D1-A268-C93035410619}">
      <dsp:nvSpPr>
        <dsp:cNvPr id="0" name=""/>
        <dsp:cNvSpPr/>
      </dsp:nvSpPr>
      <dsp:spPr>
        <a:xfrm rot="5400000">
          <a:off x="4192" y="4092353"/>
          <a:ext cx="710640" cy="359999"/>
        </a:xfrm>
        <a:prstGeom prst="chevron">
          <a:avLst/>
        </a:prstGeom>
        <a:solidFill>
          <a:schemeClr val="lt1">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1930</a:t>
          </a:r>
          <a:endParaRPr lang="en-US" sz="1100" b="1" kern="1200" dirty="0"/>
        </a:p>
      </dsp:txBody>
      <dsp:txXfrm>
        <a:off x="184192" y="4092354"/>
        <a:ext cx="350641" cy="359999"/>
      </dsp:txXfrm>
    </dsp:sp>
    <dsp:sp modelId="{B14D1092-504E-49CB-90E1-B59A83DA1301}">
      <dsp:nvSpPr>
        <dsp:cNvPr id="0" name=""/>
        <dsp:cNvSpPr/>
      </dsp:nvSpPr>
      <dsp:spPr>
        <a:xfrm>
          <a:off x="472225" y="4655151"/>
          <a:ext cx="710640" cy="359999"/>
        </a:xfrm>
        <a:prstGeom prst="chevron">
          <a:avLst/>
        </a:prstGeom>
        <a:solidFill>
          <a:schemeClr val="lt1">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1940</a:t>
          </a:r>
          <a:endParaRPr lang="en-US" sz="1100" b="1" kern="1200" dirty="0"/>
        </a:p>
      </dsp:txBody>
      <dsp:txXfrm>
        <a:off x="652225" y="4655151"/>
        <a:ext cx="350641" cy="359999"/>
      </dsp:txXfrm>
    </dsp:sp>
    <dsp:sp modelId="{5BE689AB-9FBE-4DAF-8C85-E7E8BF7E4FE4}">
      <dsp:nvSpPr>
        <dsp:cNvPr id="0" name=""/>
        <dsp:cNvSpPr/>
      </dsp:nvSpPr>
      <dsp:spPr>
        <a:xfrm>
          <a:off x="1197064" y="4655151"/>
          <a:ext cx="710640" cy="359999"/>
        </a:xfrm>
        <a:prstGeom prst="chevron">
          <a:avLst/>
        </a:prstGeom>
        <a:solidFill>
          <a:schemeClr val="lt1">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1950</a:t>
          </a:r>
          <a:endParaRPr lang="en-US" sz="1100" b="1" kern="1200" dirty="0"/>
        </a:p>
      </dsp:txBody>
      <dsp:txXfrm>
        <a:off x="1377064" y="4655151"/>
        <a:ext cx="350641" cy="359999"/>
      </dsp:txXfrm>
    </dsp:sp>
    <dsp:sp modelId="{35DC2812-F06C-41BB-97CD-1C155F2E22D9}">
      <dsp:nvSpPr>
        <dsp:cNvPr id="0" name=""/>
        <dsp:cNvSpPr/>
      </dsp:nvSpPr>
      <dsp:spPr>
        <a:xfrm>
          <a:off x="1907705" y="4637112"/>
          <a:ext cx="710640" cy="359999"/>
        </a:xfrm>
        <a:prstGeom prst="chevron">
          <a:avLst/>
        </a:prstGeom>
        <a:solidFill>
          <a:schemeClr val="lt1">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1960</a:t>
          </a:r>
          <a:endParaRPr lang="en-US" sz="1100" b="1" kern="1200" dirty="0"/>
        </a:p>
      </dsp:txBody>
      <dsp:txXfrm>
        <a:off x="2087705" y="4637112"/>
        <a:ext cx="350641" cy="359999"/>
      </dsp:txXfrm>
    </dsp:sp>
    <dsp:sp modelId="{C4B948A5-B522-42E4-9EFF-E9FCD084AE02}">
      <dsp:nvSpPr>
        <dsp:cNvPr id="0" name=""/>
        <dsp:cNvSpPr/>
      </dsp:nvSpPr>
      <dsp:spPr>
        <a:xfrm>
          <a:off x="2627784" y="4637112"/>
          <a:ext cx="710640" cy="359999"/>
        </a:xfrm>
        <a:prstGeom prst="chevron">
          <a:avLst/>
        </a:prstGeom>
        <a:solidFill>
          <a:schemeClr val="lt1">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1970</a:t>
          </a:r>
          <a:endParaRPr lang="en-US" sz="1100" b="1" kern="1200" dirty="0"/>
        </a:p>
      </dsp:txBody>
      <dsp:txXfrm>
        <a:off x="2807784" y="4637112"/>
        <a:ext cx="350641" cy="359999"/>
      </dsp:txXfrm>
    </dsp:sp>
    <dsp:sp modelId="{BDD13D82-62BB-4A1D-B1DD-C9344D095749}">
      <dsp:nvSpPr>
        <dsp:cNvPr id="0" name=""/>
        <dsp:cNvSpPr/>
      </dsp:nvSpPr>
      <dsp:spPr>
        <a:xfrm>
          <a:off x="3347867" y="4637152"/>
          <a:ext cx="710640" cy="359999"/>
        </a:xfrm>
        <a:prstGeom prst="chevron">
          <a:avLst/>
        </a:prstGeom>
        <a:solidFill>
          <a:schemeClr val="lt1">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1980</a:t>
          </a:r>
          <a:endParaRPr lang="en-US" sz="1100" b="1" kern="1200" dirty="0"/>
        </a:p>
      </dsp:txBody>
      <dsp:txXfrm>
        <a:off x="3527867" y="4637152"/>
        <a:ext cx="350641" cy="359999"/>
      </dsp:txXfrm>
    </dsp:sp>
    <dsp:sp modelId="{DA4D1201-60D3-4CAF-ACD0-9585456CC048}">
      <dsp:nvSpPr>
        <dsp:cNvPr id="0" name=""/>
        <dsp:cNvSpPr/>
      </dsp:nvSpPr>
      <dsp:spPr>
        <a:xfrm>
          <a:off x="4077382" y="4637112"/>
          <a:ext cx="710640" cy="359999"/>
        </a:xfrm>
        <a:prstGeom prst="chevron">
          <a:avLst/>
        </a:prstGeom>
        <a:solidFill>
          <a:schemeClr val="lt1">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1990</a:t>
          </a:r>
          <a:endParaRPr lang="en-US" sz="1100" b="1" kern="1200" dirty="0"/>
        </a:p>
      </dsp:txBody>
      <dsp:txXfrm>
        <a:off x="4257382" y="4637112"/>
        <a:ext cx="350641" cy="359999"/>
      </dsp:txXfrm>
    </dsp:sp>
    <dsp:sp modelId="{82C26527-ADF8-4D43-A4C4-0BA78204CB7D}">
      <dsp:nvSpPr>
        <dsp:cNvPr id="0" name=""/>
        <dsp:cNvSpPr/>
      </dsp:nvSpPr>
      <dsp:spPr>
        <a:xfrm>
          <a:off x="4860032" y="4637112"/>
          <a:ext cx="710640" cy="359999"/>
        </a:xfrm>
        <a:prstGeom prst="chevron">
          <a:avLst/>
        </a:prstGeom>
        <a:solidFill>
          <a:schemeClr val="lt1">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2000</a:t>
          </a:r>
          <a:endParaRPr lang="en-US" sz="1100" b="1" kern="1200" dirty="0"/>
        </a:p>
      </dsp:txBody>
      <dsp:txXfrm>
        <a:off x="5040032" y="4637112"/>
        <a:ext cx="350641" cy="35999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5D2A6-5BA5-4C34-A7CA-258558EE6832}">
      <dsp:nvSpPr>
        <dsp:cNvPr id="0" name=""/>
        <dsp:cNvSpPr/>
      </dsp:nvSpPr>
      <dsp:spPr>
        <a:xfrm rot="5400000">
          <a:off x="4191" y="347937"/>
          <a:ext cx="710640" cy="359999"/>
        </a:xfrm>
        <a:prstGeom prst="chevron">
          <a:avLst/>
        </a:prstGeom>
        <a:solidFill>
          <a:srgbClr val="FFFF00"/>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1880</a:t>
          </a:r>
          <a:endParaRPr lang="en-US" sz="1100" b="1" kern="1200" dirty="0"/>
        </a:p>
      </dsp:txBody>
      <dsp:txXfrm>
        <a:off x="184191" y="347938"/>
        <a:ext cx="350641" cy="359999"/>
      </dsp:txXfrm>
    </dsp:sp>
    <dsp:sp modelId="{C74B6854-93B6-4071-9BEF-1222682C043D}">
      <dsp:nvSpPr>
        <dsp:cNvPr id="0" name=""/>
        <dsp:cNvSpPr/>
      </dsp:nvSpPr>
      <dsp:spPr>
        <a:xfrm rot="5400000">
          <a:off x="4190" y="1068018"/>
          <a:ext cx="710640" cy="359999"/>
        </a:xfrm>
        <a:prstGeom prst="chevron">
          <a:avLst/>
        </a:prstGeom>
        <a:solidFill>
          <a:srgbClr val="FFFF00"/>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1890</a:t>
          </a:r>
          <a:endParaRPr lang="en-US" sz="1100" b="1" kern="1200" dirty="0"/>
        </a:p>
      </dsp:txBody>
      <dsp:txXfrm>
        <a:off x="184190" y="1068019"/>
        <a:ext cx="350641" cy="359999"/>
      </dsp:txXfrm>
    </dsp:sp>
    <dsp:sp modelId="{D70FA405-8EAD-4767-AC22-91FBC7982BDB}">
      <dsp:nvSpPr>
        <dsp:cNvPr id="0" name=""/>
        <dsp:cNvSpPr/>
      </dsp:nvSpPr>
      <dsp:spPr>
        <a:xfrm rot="5400000">
          <a:off x="4190" y="1788098"/>
          <a:ext cx="710640" cy="359999"/>
        </a:xfrm>
        <a:prstGeom prst="chevron">
          <a:avLst/>
        </a:prstGeom>
        <a:solidFill>
          <a:srgbClr val="FFFF00"/>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1900</a:t>
          </a:r>
          <a:endParaRPr lang="en-US" sz="1100" b="1" kern="1200" dirty="0"/>
        </a:p>
      </dsp:txBody>
      <dsp:txXfrm>
        <a:off x="184190" y="1788099"/>
        <a:ext cx="350641" cy="359999"/>
      </dsp:txXfrm>
    </dsp:sp>
    <dsp:sp modelId="{1AF7528E-4062-4D19-954F-6E1E45F5E236}">
      <dsp:nvSpPr>
        <dsp:cNvPr id="0" name=""/>
        <dsp:cNvSpPr/>
      </dsp:nvSpPr>
      <dsp:spPr>
        <a:xfrm rot="5400000">
          <a:off x="4233" y="2508176"/>
          <a:ext cx="710640" cy="359999"/>
        </a:xfrm>
        <a:prstGeom prst="chevron">
          <a:avLst/>
        </a:prstGeom>
        <a:solidFill>
          <a:srgbClr val="FFFF00"/>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1910</a:t>
          </a:r>
          <a:endParaRPr lang="en-US" sz="1100" b="1" kern="1200" dirty="0"/>
        </a:p>
      </dsp:txBody>
      <dsp:txXfrm>
        <a:off x="184233" y="2508177"/>
        <a:ext cx="350641" cy="359999"/>
      </dsp:txXfrm>
    </dsp:sp>
    <dsp:sp modelId="{CF8722A6-1E7A-4413-A6EC-63161DA21280}">
      <dsp:nvSpPr>
        <dsp:cNvPr id="0" name=""/>
        <dsp:cNvSpPr/>
      </dsp:nvSpPr>
      <dsp:spPr>
        <a:xfrm rot="5400000">
          <a:off x="4190" y="3300264"/>
          <a:ext cx="710640" cy="359999"/>
        </a:xfrm>
        <a:prstGeom prst="chevron">
          <a:avLst/>
        </a:prstGeom>
        <a:solidFill>
          <a:schemeClr val="lt1">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1920</a:t>
          </a:r>
          <a:endParaRPr lang="en-US" sz="1100" b="1" kern="1200" dirty="0"/>
        </a:p>
      </dsp:txBody>
      <dsp:txXfrm>
        <a:off x="184190" y="3300265"/>
        <a:ext cx="350641" cy="359999"/>
      </dsp:txXfrm>
    </dsp:sp>
    <dsp:sp modelId="{A3775D5D-4B7B-49D1-A268-C93035410619}">
      <dsp:nvSpPr>
        <dsp:cNvPr id="0" name=""/>
        <dsp:cNvSpPr/>
      </dsp:nvSpPr>
      <dsp:spPr>
        <a:xfrm rot="5400000">
          <a:off x="4192" y="4092353"/>
          <a:ext cx="710640" cy="359999"/>
        </a:xfrm>
        <a:prstGeom prst="chevron">
          <a:avLst/>
        </a:prstGeom>
        <a:solidFill>
          <a:schemeClr val="lt1">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1930</a:t>
          </a:r>
          <a:endParaRPr lang="en-US" sz="1100" b="1" kern="1200" dirty="0"/>
        </a:p>
      </dsp:txBody>
      <dsp:txXfrm>
        <a:off x="184192" y="4092354"/>
        <a:ext cx="350641" cy="359999"/>
      </dsp:txXfrm>
    </dsp:sp>
    <dsp:sp modelId="{B14D1092-504E-49CB-90E1-B59A83DA1301}">
      <dsp:nvSpPr>
        <dsp:cNvPr id="0" name=""/>
        <dsp:cNvSpPr/>
      </dsp:nvSpPr>
      <dsp:spPr>
        <a:xfrm>
          <a:off x="472225" y="4655151"/>
          <a:ext cx="710640" cy="359999"/>
        </a:xfrm>
        <a:prstGeom prst="chevron">
          <a:avLst/>
        </a:prstGeom>
        <a:solidFill>
          <a:schemeClr val="lt1">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1940</a:t>
          </a:r>
          <a:endParaRPr lang="en-US" sz="1100" b="1" kern="1200" dirty="0"/>
        </a:p>
      </dsp:txBody>
      <dsp:txXfrm>
        <a:off x="652225" y="4655151"/>
        <a:ext cx="350641" cy="359999"/>
      </dsp:txXfrm>
    </dsp:sp>
    <dsp:sp modelId="{5BE689AB-9FBE-4DAF-8C85-E7E8BF7E4FE4}">
      <dsp:nvSpPr>
        <dsp:cNvPr id="0" name=""/>
        <dsp:cNvSpPr/>
      </dsp:nvSpPr>
      <dsp:spPr>
        <a:xfrm>
          <a:off x="1197064" y="4655151"/>
          <a:ext cx="710640" cy="359999"/>
        </a:xfrm>
        <a:prstGeom prst="chevron">
          <a:avLst/>
        </a:prstGeom>
        <a:solidFill>
          <a:schemeClr val="lt1">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1950</a:t>
          </a:r>
          <a:endParaRPr lang="en-US" sz="1100" b="1" kern="1200" dirty="0"/>
        </a:p>
      </dsp:txBody>
      <dsp:txXfrm>
        <a:off x="1377064" y="4655151"/>
        <a:ext cx="350641" cy="359999"/>
      </dsp:txXfrm>
    </dsp:sp>
    <dsp:sp modelId="{35DC2812-F06C-41BB-97CD-1C155F2E22D9}">
      <dsp:nvSpPr>
        <dsp:cNvPr id="0" name=""/>
        <dsp:cNvSpPr/>
      </dsp:nvSpPr>
      <dsp:spPr>
        <a:xfrm>
          <a:off x="1907705" y="4637112"/>
          <a:ext cx="710640" cy="359999"/>
        </a:xfrm>
        <a:prstGeom prst="chevron">
          <a:avLst/>
        </a:prstGeom>
        <a:solidFill>
          <a:schemeClr val="lt1">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1960</a:t>
          </a:r>
          <a:endParaRPr lang="en-US" sz="1100" b="1" kern="1200" dirty="0"/>
        </a:p>
      </dsp:txBody>
      <dsp:txXfrm>
        <a:off x="2087705" y="4637112"/>
        <a:ext cx="350641" cy="359999"/>
      </dsp:txXfrm>
    </dsp:sp>
    <dsp:sp modelId="{C4B948A5-B522-42E4-9EFF-E9FCD084AE02}">
      <dsp:nvSpPr>
        <dsp:cNvPr id="0" name=""/>
        <dsp:cNvSpPr/>
      </dsp:nvSpPr>
      <dsp:spPr>
        <a:xfrm>
          <a:off x="2627784" y="4637112"/>
          <a:ext cx="710640" cy="359999"/>
        </a:xfrm>
        <a:prstGeom prst="chevron">
          <a:avLst/>
        </a:prstGeom>
        <a:solidFill>
          <a:schemeClr val="lt1">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1970</a:t>
          </a:r>
          <a:endParaRPr lang="en-US" sz="1100" b="1" kern="1200" dirty="0"/>
        </a:p>
      </dsp:txBody>
      <dsp:txXfrm>
        <a:off x="2807784" y="4637112"/>
        <a:ext cx="350641" cy="359999"/>
      </dsp:txXfrm>
    </dsp:sp>
    <dsp:sp modelId="{BDD13D82-62BB-4A1D-B1DD-C9344D095749}">
      <dsp:nvSpPr>
        <dsp:cNvPr id="0" name=""/>
        <dsp:cNvSpPr/>
      </dsp:nvSpPr>
      <dsp:spPr>
        <a:xfrm>
          <a:off x="3347867" y="4637152"/>
          <a:ext cx="710640" cy="359999"/>
        </a:xfrm>
        <a:prstGeom prst="chevron">
          <a:avLst/>
        </a:prstGeom>
        <a:solidFill>
          <a:schemeClr val="lt1">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1980</a:t>
          </a:r>
          <a:endParaRPr lang="en-US" sz="1100" b="1" kern="1200" dirty="0"/>
        </a:p>
      </dsp:txBody>
      <dsp:txXfrm>
        <a:off x="3527867" y="4637152"/>
        <a:ext cx="350641" cy="359999"/>
      </dsp:txXfrm>
    </dsp:sp>
    <dsp:sp modelId="{DA4D1201-60D3-4CAF-ACD0-9585456CC048}">
      <dsp:nvSpPr>
        <dsp:cNvPr id="0" name=""/>
        <dsp:cNvSpPr/>
      </dsp:nvSpPr>
      <dsp:spPr>
        <a:xfrm>
          <a:off x="4077382" y="4637112"/>
          <a:ext cx="710640" cy="359999"/>
        </a:xfrm>
        <a:prstGeom prst="chevron">
          <a:avLst/>
        </a:prstGeom>
        <a:solidFill>
          <a:schemeClr val="lt1">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1990</a:t>
          </a:r>
          <a:endParaRPr lang="en-US" sz="1100" b="1" kern="1200" dirty="0"/>
        </a:p>
      </dsp:txBody>
      <dsp:txXfrm>
        <a:off x="4257382" y="4637112"/>
        <a:ext cx="350641" cy="359999"/>
      </dsp:txXfrm>
    </dsp:sp>
    <dsp:sp modelId="{82C26527-ADF8-4D43-A4C4-0BA78204CB7D}">
      <dsp:nvSpPr>
        <dsp:cNvPr id="0" name=""/>
        <dsp:cNvSpPr/>
      </dsp:nvSpPr>
      <dsp:spPr>
        <a:xfrm>
          <a:off x="4860032" y="4637112"/>
          <a:ext cx="710640" cy="359999"/>
        </a:xfrm>
        <a:prstGeom prst="chevron">
          <a:avLst/>
        </a:prstGeom>
        <a:solidFill>
          <a:schemeClr val="lt1">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2000</a:t>
          </a:r>
          <a:endParaRPr lang="en-US" sz="1100" b="1" kern="1200" dirty="0"/>
        </a:p>
      </dsp:txBody>
      <dsp:txXfrm>
        <a:off x="5040032" y="4637112"/>
        <a:ext cx="350641" cy="359999"/>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5D2A6-5BA5-4C34-A7CA-258558EE6832}">
      <dsp:nvSpPr>
        <dsp:cNvPr id="0" name=""/>
        <dsp:cNvSpPr/>
      </dsp:nvSpPr>
      <dsp:spPr>
        <a:xfrm rot="5400000">
          <a:off x="4191" y="347937"/>
          <a:ext cx="710640" cy="359999"/>
        </a:xfrm>
        <a:prstGeom prst="chevron">
          <a:avLst/>
        </a:prstGeom>
        <a:solidFill>
          <a:schemeClr val="bg1"/>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1880</a:t>
          </a:r>
          <a:endParaRPr lang="en-US" sz="1100" b="1" kern="1200" dirty="0"/>
        </a:p>
      </dsp:txBody>
      <dsp:txXfrm>
        <a:off x="184191" y="347938"/>
        <a:ext cx="350641" cy="359999"/>
      </dsp:txXfrm>
    </dsp:sp>
    <dsp:sp modelId="{C74B6854-93B6-4071-9BEF-1222682C043D}">
      <dsp:nvSpPr>
        <dsp:cNvPr id="0" name=""/>
        <dsp:cNvSpPr/>
      </dsp:nvSpPr>
      <dsp:spPr>
        <a:xfrm rot="5400000">
          <a:off x="4190" y="1068018"/>
          <a:ext cx="710640" cy="359999"/>
        </a:xfrm>
        <a:prstGeom prst="chevron">
          <a:avLst/>
        </a:prstGeom>
        <a:solidFill>
          <a:schemeClr val="bg1"/>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1890</a:t>
          </a:r>
          <a:endParaRPr lang="en-US" sz="1100" b="1" kern="1200" dirty="0"/>
        </a:p>
      </dsp:txBody>
      <dsp:txXfrm>
        <a:off x="184190" y="1068019"/>
        <a:ext cx="350641" cy="359999"/>
      </dsp:txXfrm>
    </dsp:sp>
    <dsp:sp modelId="{D70FA405-8EAD-4767-AC22-91FBC7982BDB}">
      <dsp:nvSpPr>
        <dsp:cNvPr id="0" name=""/>
        <dsp:cNvSpPr/>
      </dsp:nvSpPr>
      <dsp:spPr>
        <a:xfrm rot="5400000">
          <a:off x="4190" y="1788098"/>
          <a:ext cx="710640" cy="359999"/>
        </a:xfrm>
        <a:prstGeom prst="chevron">
          <a:avLst/>
        </a:prstGeom>
        <a:solidFill>
          <a:schemeClr val="bg1"/>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1900</a:t>
          </a:r>
          <a:endParaRPr lang="en-US" sz="1100" b="1" kern="1200" dirty="0"/>
        </a:p>
      </dsp:txBody>
      <dsp:txXfrm>
        <a:off x="184190" y="1788099"/>
        <a:ext cx="350641" cy="359999"/>
      </dsp:txXfrm>
    </dsp:sp>
    <dsp:sp modelId="{1AF7528E-4062-4D19-954F-6E1E45F5E236}">
      <dsp:nvSpPr>
        <dsp:cNvPr id="0" name=""/>
        <dsp:cNvSpPr/>
      </dsp:nvSpPr>
      <dsp:spPr>
        <a:xfrm rot="5400000">
          <a:off x="4233" y="2508176"/>
          <a:ext cx="710640" cy="359999"/>
        </a:xfrm>
        <a:prstGeom prst="chevron">
          <a:avLst/>
        </a:prstGeom>
        <a:solidFill>
          <a:schemeClr val="bg1"/>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1910</a:t>
          </a:r>
          <a:endParaRPr lang="en-US" sz="1100" b="1" kern="1200" dirty="0"/>
        </a:p>
      </dsp:txBody>
      <dsp:txXfrm>
        <a:off x="184233" y="2508177"/>
        <a:ext cx="350641" cy="359999"/>
      </dsp:txXfrm>
    </dsp:sp>
    <dsp:sp modelId="{CF8722A6-1E7A-4413-A6EC-63161DA21280}">
      <dsp:nvSpPr>
        <dsp:cNvPr id="0" name=""/>
        <dsp:cNvSpPr/>
      </dsp:nvSpPr>
      <dsp:spPr>
        <a:xfrm rot="5400000">
          <a:off x="4190" y="3300264"/>
          <a:ext cx="710640" cy="359999"/>
        </a:xfrm>
        <a:prstGeom prst="chevron">
          <a:avLst/>
        </a:prstGeom>
        <a:solidFill>
          <a:schemeClr val="bg1"/>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1920</a:t>
          </a:r>
          <a:endParaRPr lang="en-US" sz="1100" b="1" kern="1200" dirty="0"/>
        </a:p>
      </dsp:txBody>
      <dsp:txXfrm>
        <a:off x="184190" y="3300265"/>
        <a:ext cx="350641" cy="359999"/>
      </dsp:txXfrm>
    </dsp:sp>
    <dsp:sp modelId="{A3775D5D-4B7B-49D1-A268-C93035410619}">
      <dsp:nvSpPr>
        <dsp:cNvPr id="0" name=""/>
        <dsp:cNvSpPr/>
      </dsp:nvSpPr>
      <dsp:spPr>
        <a:xfrm rot="5400000">
          <a:off x="4192" y="4092353"/>
          <a:ext cx="710640" cy="359999"/>
        </a:xfrm>
        <a:prstGeom prst="chevron">
          <a:avLst/>
        </a:prstGeom>
        <a:solidFill>
          <a:schemeClr val="bg1"/>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1930</a:t>
          </a:r>
          <a:endParaRPr lang="en-US" sz="1100" b="1" kern="1200" dirty="0"/>
        </a:p>
      </dsp:txBody>
      <dsp:txXfrm>
        <a:off x="184192" y="4092354"/>
        <a:ext cx="350641" cy="359999"/>
      </dsp:txXfrm>
    </dsp:sp>
    <dsp:sp modelId="{B14D1092-504E-49CB-90E1-B59A83DA1301}">
      <dsp:nvSpPr>
        <dsp:cNvPr id="0" name=""/>
        <dsp:cNvSpPr/>
      </dsp:nvSpPr>
      <dsp:spPr>
        <a:xfrm>
          <a:off x="472225" y="4655151"/>
          <a:ext cx="710640" cy="359999"/>
        </a:xfrm>
        <a:prstGeom prst="chevron">
          <a:avLst/>
        </a:prstGeom>
        <a:solidFill>
          <a:schemeClr val="bg1"/>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1940</a:t>
          </a:r>
          <a:endParaRPr lang="en-US" sz="1100" b="1" kern="1200" dirty="0"/>
        </a:p>
      </dsp:txBody>
      <dsp:txXfrm>
        <a:off x="652225" y="4655151"/>
        <a:ext cx="350641" cy="359999"/>
      </dsp:txXfrm>
    </dsp:sp>
    <dsp:sp modelId="{5BE689AB-9FBE-4DAF-8C85-E7E8BF7E4FE4}">
      <dsp:nvSpPr>
        <dsp:cNvPr id="0" name=""/>
        <dsp:cNvSpPr/>
      </dsp:nvSpPr>
      <dsp:spPr>
        <a:xfrm>
          <a:off x="1197064" y="4655151"/>
          <a:ext cx="710640" cy="359999"/>
        </a:xfrm>
        <a:prstGeom prst="chevron">
          <a:avLst/>
        </a:prstGeom>
        <a:solidFill>
          <a:schemeClr val="bg1"/>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1950</a:t>
          </a:r>
          <a:endParaRPr lang="en-US" sz="1100" b="1" kern="1200" dirty="0"/>
        </a:p>
      </dsp:txBody>
      <dsp:txXfrm>
        <a:off x="1377064" y="4655151"/>
        <a:ext cx="350641" cy="359999"/>
      </dsp:txXfrm>
    </dsp:sp>
    <dsp:sp modelId="{35DC2812-F06C-41BB-97CD-1C155F2E22D9}">
      <dsp:nvSpPr>
        <dsp:cNvPr id="0" name=""/>
        <dsp:cNvSpPr/>
      </dsp:nvSpPr>
      <dsp:spPr>
        <a:xfrm>
          <a:off x="1907705" y="4637112"/>
          <a:ext cx="710640" cy="359999"/>
        </a:xfrm>
        <a:prstGeom prst="chevron">
          <a:avLst/>
        </a:prstGeom>
        <a:solidFill>
          <a:schemeClr val="bg1"/>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1960</a:t>
          </a:r>
          <a:endParaRPr lang="en-US" sz="1100" b="1" kern="1200" dirty="0"/>
        </a:p>
      </dsp:txBody>
      <dsp:txXfrm>
        <a:off x="2087705" y="4637112"/>
        <a:ext cx="350641" cy="359999"/>
      </dsp:txXfrm>
    </dsp:sp>
    <dsp:sp modelId="{C4B948A5-B522-42E4-9EFF-E9FCD084AE02}">
      <dsp:nvSpPr>
        <dsp:cNvPr id="0" name=""/>
        <dsp:cNvSpPr/>
      </dsp:nvSpPr>
      <dsp:spPr>
        <a:xfrm>
          <a:off x="2627784" y="4637112"/>
          <a:ext cx="710640" cy="359999"/>
        </a:xfrm>
        <a:prstGeom prst="chevron">
          <a:avLst/>
        </a:prstGeom>
        <a:solidFill>
          <a:schemeClr val="bg1"/>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1970</a:t>
          </a:r>
          <a:endParaRPr lang="en-US" sz="1100" b="1" kern="1200" dirty="0"/>
        </a:p>
      </dsp:txBody>
      <dsp:txXfrm>
        <a:off x="2807784" y="4637112"/>
        <a:ext cx="350641" cy="359999"/>
      </dsp:txXfrm>
    </dsp:sp>
    <dsp:sp modelId="{BDD13D82-62BB-4A1D-B1DD-C9344D095749}">
      <dsp:nvSpPr>
        <dsp:cNvPr id="0" name=""/>
        <dsp:cNvSpPr/>
      </dsp:nvSpPr>
      <dsp:spPr>
        <a:xfrm>
          <a:off x="3347867" y="4637152"/>
          <a:ext cx="710640" cy="359999"/>
        </a:xfrm>
        <a:prstGeom prst="chevron">
          <a:avLst/>
        </a:prstGeom>
        <a:solidFill>
          <a:schemeClr val="bg1"/>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1980</a:t>
          </a:r>
          <a:endParaRPr lang="en-US" sz="1100" b="1" kern="1200" dirty="0"/>
        </a:p>
      </dsp:txBody>
      <dsp:txXfrm>
        <a:off x="3527867" y="4637152"/>
        <a:ext cx="350641" cy="359999"/>
      </dsp:txXfrm>
    </dsp:sp>
    <dsp:sp modelId="{DA4D1201-60D3-4CAF-ACD0-9585456CC048}">
      <dsp:nvSpPr>
        <dsp:cNvPr id="0" name=""/>
        <dsp:cNvSpPr/>
      </dsp:nvSpPr>
      <dsp:spPr>
        <a:xfrm>
          <a:off x="4077382" y="4637112"/>
          <a:ext cx="710640" cy="359999"/>
        </a:xfrm>
        <a:prstGeom prst="chevron">
          <a:avLst/>
        </a:prstGeom>
        <a:solidFill>
          <a:schemeClr val="bg1"/>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1990</a:t>
          </a:r>
          <a:endParaRPr lang="en-US" sz="1100" b="1" kern="1200" dirty="0"/>
        </a:p>
      </dsp:txBody>
      <dsp:txXfrm>
        <a:off x="4257382" y="4637112"/>
        <a:ext cx="350641" cy="359999"/>
      </dsp:txXfrm>
    </dsp:sp>
    <dsp:sp modelId="{82C26527-ADF8-4D43-A4C4-0BA78204CB7D}">
      <dsp:nvSpPr>
        <dsp:cNvPr id="0" name=""/>
        <dsp:cNvSpPr/>
      </dsp:nvSpPr>
      <dsp:spPr>
        <a:xfrm>
          <a:off x="4860032" y="4637112"/>
          <a:ext cx="710640" cy="359999"/>
        </a:xfrm>
        <a:prstGeom prst="chevron">
          <a:avLst/>
        </a:prstGeom>
        <a:solidFill>
          <a:srgbClr val="FFFF00"/>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2000</a:t>
          </a:r>
          <a:endParaRPr lang="en-US" sz="1100" b="1" kern="1200" dirty="0"/>
        </a:p>
      </dsp:txBody>
      <dsp:txXfrm>
        <a:off x="5040032" y="4637112"/>
        <a:ext cx="350641" cy="359999"/>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5D2A6-5BA5-4C34-A7CA-258558EE6832}">
      <dsp:nvSpPr>
        <dsp:cNvPr id="0" name=""/>
        <dsp:cNvSpPr/>
      </dsp:nvSpPr>
      <dsp:spPr>
        <a:xfrm rot="5400000">
          <a:off x="4191" y="347937"/>
          <a:ext cx="710640" cy="359999"/>
        </a:xfrm>
        <a:prstGeom prst="chevron">
          <a:avLst/>
        </a:prstGeom>
        <a:solidFill>
          <a:schemeClr val="bg1"/>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1880</a:t>
          </a:r>
          <a:endParaRPr lang="en-US" sz="1100" b="1" kern="1200" dirty="0"/>
        </a:p>
      </dsp:txBody>
      <dsp:txXfrm>
        <a:off x="184191" y="347938"/>
        <a:ext cx="350641" cy="359999"/>
      </dsp:txXfrm>
    </dsp:sp>
    <dsp:sp modelId="{C74B6854-93B6-4071-9BEF-1222682C043D}">
      <dsp:nvSpPr>
        <dsp:cNvPr id="0" name=""/>
        <dsp:cNvSpPr/>
      </dsp:nvSpPr>
      <dsp:spPr>
        <a:xfrm rot="5400000">
          <a:off x="4190" y="1068018"/>
          <a:ext cx="710640" cy="359999"/>
        </a:xfrm>
        <a:prstGeom prst="chevron">
          <a:avLst/>
        </a:prstGeom>
        <a:solidFill>
          <a:schemeClr val="bg1"/>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1890</a:t>
          </a:r>
          <a:endParaRPr lang="en-US" sz="1100" b="1" kern="1200" dirty="0"/>
        </a:p>
      </dsp:txBody>
      <dsp:txXfrm>
        <a:off x="184190" y="1068019"/>
        <a:ext cx="350641" cy="359999"/>
      </dsp:txXfrm>
    </dsp:sp>
    <dsp:sp modelId="{D70FA405-8EAD-4767-AC22-91FBC7982BDB}">
      <dsp:nvSpPr>
        <dsp:cNvPr id="0" name=""/>
        <dsp:cNvSpPr/>
      </dsp:nvSpPr>
      <dsp:spPr>
        <a:xfrm rot="5400000">
          <a:off x="4190" y="1788098"/>
          <a:ext cx="710640" cy="359999"/>
        </a:xfrm>
        <a:prstGeom prst="chevron">
          <a:avLst/>
        </a:prstGeom>
        <a:solidFill>
          <a:schemeClr val="bg1"/>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1900</a:t>
          </a:r>
          <a:endParaRPr lang="en-US" sz="1100" b="1" kern="1200" dirty="0"/>
        </a:p>
      </dsp:txBody>
      <dsp:txXfrm>
        <a:off x="184190" y="1788099"/>
        <a:ext cx="350641" cy="359999"/>
      </dsp:txXfrm>
    </dsp:sp>
    <dsp:sp modelId="{1AF7528E-4062-4D19-954F-6E1E45F5E236}">
      <dsp:nvSpPr>
        <dsp:cNvPr id="0" name=""/>
        <dsp:cNvSpPr/>
      </dsp:nvSpPr>
      <dsp:spPr>
        <a:xfrm rot="5400000">
          <a:off x="4233" y="2508176"/>
          <a:ext cx="710640" cy="359999"/>
        </a:xfrm>
        <a:prstGeom prst="chevron">
          <a:avLst/>
        </a:prstGeom>
        <a:solidFill>
          <a:schemeClr val="bg1"/>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1910</a:t>
          </a:r>
          <a:endParaRPr lang="en-US" sz="1100" b="1" kern="1200" dirty="0"/>
        </a:p>
      </dsp:txBody>
      <dsp:txXfrm>
        <a:off x="184233" y="2508177"/>
        <a:ext cx="350641" cy="359999"/>
      </dsp:txXfrm>
    </dsp:sp>
    <dsp:sp modelId="{CF8722A6-1E7A-4413-A6EC-63161DA21280}">
      <dsp:nvSpPr>
        <dsp:cNvPr id="0" name=""/>
        <dsp:cNvSpPr/>
      </dsp:nvSpPr>
      <dsp:spPr>
        <a:xfrm rot="5400000">
          <a:off x="4190" y="3300264"/>
          <a:ext cx="710640" cy="359999"/>
        </a:xfrm>
        <a:prstGeom prst="chevron">
          <a:avLst/>
        </a:prstGeom>
        <a:solidFill>
          <a:schemeClr val="bg1"/>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1920</a:t>
          </a:r>
          <a:endParaRPr lang="en-US" sz="1100" b="1" kern="1200" dirty="0"/>
        </a:p>
      </dsp:txBody>
      <dsp:txXfrm>
        <a:off x="184190" y="3300265"/>
        <a:ext cx="350641" cy="359999"/>
      </dsp:txXfrm>
    </dsp:sp>
    <dsp:sp modelId="{A3775D5D-4B7B-49D1-A268-C93035410619}">
      <dsp:nvSpPr>
        <dsp:cNvPr id="0" name=""/>
        <dsp:cNvSpPr/>
      </dsp:nvSpPr>
      <dsp:spPr>
        <a:xfrm rot="5400000">
          <a:off x="4192" y="4092353"/>
          <a:ext cx="710640" cy="359999"/>
        </a:xfrm>
        <a:prstGeom prst="chevron">
          <a:avLst/>
        </a:prstGeom>
        <a:solidFill>
          <a:schemeClr val="bg1"/>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1930</a:t>
          </a:r>
          <a:endParaRPr lang="en-US" sz="1100" b="1" kern="1200" dirty="0"/>
        </a:p>
      </dsp:txBody>
      <dsp:txXfrm>
        <a:off x="184192" y="4092354"/>
        <a:ext cx="350641" cy="359999"/>
      </dsp:txXfrm>
    </dsp:sp>
    <dsp:sp modelId="{B14D1092-504E-49CB-90E1-B59A83DA1301}">
      <dsp:nvSpPr>
        <dsp:cNvPr id="0" name=""/>
        <dsp:cNvSpPr/>
      </dsp:nvSpPr>
      <dsp:spPr>
        <a:xfrm>
          <a:off x="472225" y="4655151"/>
          <a:ext cx="710640" cy="359999"/>
        </a:xfrm>
        <a:prstGeom prst="chevron">
          <a:avLst/>
        </a:prstGeom>
        <a:solidFill>
          <a:schemeClr val="bg1"/>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1940</a:t>
          </a:r>
          <a:endParaRPr lang="en-US" sz="1100" b="1" kern="1200" dirty="0"/>
        </a:p>
      </dsp:txBody>
      <dsp:txXfrm>
        <a:off x="652225" y="4655151"/>
        <a:ext cx="350641" cy="359999"/>
      </dsp:txXfrm>
    </dsp:sp>
    <dsp:sp modelId="{5BE689AB-9FBE-4DAF-8C85-E7E8BF7E4FE4}">
      <dsp:nvSpPr>
        <dsp:cNvPr id="0" name=""/>
        <dsp:cNvSpPr/>
      </dsp:nvSpPr>
      <dsp:spPr>
        <a:xfrm>
          <a:off x="1197064" y="4655151"/>
          <a:ext cx="710640" cy="359999"/>
        </a:xfrm>
        <a:prstGeom prst="chevron">
          <a:avLst/>
        </a:prstGeom>
        <a:solidFill>
          <a:schemeClr val="bg1"/>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1950</a:t>
          </a:r>
          <a:endParaRPr lang="en-US" sz="1100" b="1" kern="1200" dirty="0"/>
        </a:p>
      </dsp:txBody>
      <dsp:txXfrm>
        <a:off x="1377064" y="4655151"/>
        <a:ext cx="350641" cy="359999"/>
      </dsp:txXfrm>
    </dsp:sp>
    <dsp:sp modelId="{35DC2812-F06C-41BB-97CD-1C155F2E22D9}">
      <dsp:nvSpPr>
        <dsp:cNvPr id="0" name=""/>
        <dsp:cNvSpPr/>
      </dsp:nvSpPr>
      <dsp:spPr>
        <a:xfrm>
          <a:off x="1907705" y="4637112"/>
          <a:ext cx="710640" cy="359999"/>
        </a:xfrm>
        <a:prstGeom prst="chevron">
          <a:avLst/>
        </a:prstGeom>
        <a:solidFill>
          <a:schemeClr val="bg1"/>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1960</a:t>
          </a:r>
          <a:endParaRPr lang="en-US" sz="1100" b="1" kern="1200" dirty="0"/>
        </a:p>
      </dsp:txBody>
      <dsp:txXfrm>
        <a:off x="2087705" y="4637112"/>
        <a:ext cx="350641" cy="359999"/>
      </dsp:txXfrm>
    </dsp:sp>
    <dsp:sp modelId="{C4B948A5-B522-42E4-9EFF-E9FCD084AE02}">
      <dsp:nvSpPr>
        <dsp:cNvPr id="0" name=""/>
        <dsp:cNvSpPr/>
      </dsp:nvSpPr>
      <dsp:spPr>
        <a:xfrm>
          <a:off x="2627784" y="4637112"/>
          <a:ext cx="710640" cy="359999"/>
        </a:xfrm>
        <a:prstGeom prst="chevron">
          <a:avLst/>
        </a:prstGeom>
        <a:solidFill>
          <a:schemeClr val="bg1"/>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1970</a:t>
          </a:r>
          <a:endParaRPr lang="en-US" sz="1100" b="1" kern="1200" dirty="0"/>
        </a:p>
      </dsp:txBody>
      <dsp:txXfrm>
        <a:off x="2807784" y="4637112"/>
        <a:ext cx="350641" cy="359999"/>
      </dsp:txXfrm>
    </dsp:sp>
    <dsp:sp modelId="{BDD13D82-62BB-4A1D-B1DD-C9344D095749}">
      <dsp:nvSpPr>
        <dsp:cNvPr id="0" name=""/>
        <dsp:cNvSpPr/>
      </dsp:nvSpPr>
      <dsp:spPr>
        <a:xfrm>
          <a:off x="3347867" y="4637152"/>
          <a:ext cx="710640" cy="359999"/>
        </a:xfrm>
        <a:prstGeom prst="chevron">
          <a:avLst/>
        </a:prstGeom>
        <a:solidFill>
          <a:schemeClr val="bg1"/>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1980</a:t>
          </a:r>
          <a:endParaRPr lang="en-US" sz="1100" b="1" kern="1200" dirty="0"/>
        </a:p>
      </dsp:txBody>
      <dsp:txXfrm>
        <a:off x="3527867" y="4637152"/>
        <a:ext cx="350641" cy="359999"/>
      </dsp:txXfrm>
    </dsp:sp>
    <dsp:sp modelId="{DA4D1201-60D3-4CAF-ACD0-9585456CC048}">
      <dsp:nvSpPr>
        <dsp:cNvPr id="0" name=""/>
        <dsp:cNvSpPr/>
      </dsp:nvSpPr>
      <dsp:spPr>
        <a:xfrm>
          <a:off x="4077382" y="4637112"/>
          <a:ext cx="710640" cy="359999"/>
        </a:xfrm>
        <a:prstGeom prst="chevron">
          <a:avLst/>
        </a:prstGeom>
        <a:solidFill>
          <a:schemeClr val="bg1"/>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1990</a:t>
          </a:r>
          <a:endParaRPr lang="en-US" sz="1100" b="1" kern="1200" dirty="0"/>
        </a:p>
      </dsp:txBody>
      <dsp:txXfrm>
        <a:off x="4257382" y="4637112"/>
        <a:ext cx="350641" cy="359999"/>
      </dsp:txXfrm>
    </dsp:sp>
    <dsp:sp modelId="{82C26527-ADF8-4D43-A4C4-0BA78204CB7D}">
      <dsp:nvSpPr>
        <dsp:cNvPr id="0" name=""/>
        <dsp:cNvSpPr/>
      </dsp:nvSpPr>
      <dsp:spPr>
        <a:xfrm>
          <a:off x="4860032" y="4637112"/>
          <a:ext cx="710640" cy="359999"/>
        </a:xfrm>
        <a:prstGeom prst="chevron">
          <a:avLst/>
        </a:prstGeom>
        <a:solidFill>
          <a:srgbClr val="FFFF00"/>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2000</a:t>
          </a:r>
          <a:endParaRPr lang="en-US" sz="1100" b="1" kern="1200" dirty="0"/>
        </a:p>
      </dsp:txBody>
      <dsp:txXfrm>
        <a:off x="5040032" y="4637112"/>
        <a:ext cx="350641" cy="359999"/>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5D2A6-5BA5-4C34-A7CA-258558EE6832}">
      <dsp:nvSpPr>
        <dsp:cNvPr id="0" name=""/>
        <dsp:cNvSpPr/>
      </dsp:nvSpPr>
      <dsp:spPr>
        <a:xfrm rot="5400000">
          <a:off x="4191" y="347937"/>
          <a:ext cx="710640" cy="359999"/>
        </a:xfrm>
        <a:prstGeom prst="chevron">
          <a:avLst/>
        </a:prstGeom>
        <a:solidFill>
          <a:schemeClr val="bg1"/>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1880</a:t>
          </a:r>
          <a:endParaRPr lang="en-US" sz="1100" b="1" kern="1200" dirty="0"/>
        </a:p>
      </dsp:txBody>
      <dsp:txXfrm>
        <a:off x="184191" y="347938"/>
        <a:ext cx="350641" cy="359999"/>
      </dsp:txXfrm>
    </dsp:sp>
    <dsp:sp modelId="{C74B6854-93B6-4071-9BEF-1222682C043D}">
      <dsp:nvSpPr>
        <dsp:cNvPr id="0" name=""/>
        <dsp:cNvSpPr/>
      </dsp:nvSpPr>
      <dsp:spPr>
        <a:xfrm rot="5400000">
          <a:off x="4190" y="1068018"/>
          <a:ext cx="710640" cy="359999"/>
        </a:xfrm>
        <a:prstGeom prst="chevron">
          <a:avLst/>
        </a:prstGeom>
        <a:solidFill>
          <a:schemeClr val="bg1"/>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1890</a:t>
          </a:r>
          <a:endParaRPr lang="en-US" sz="1100" b="1" kern="1200" dirty="0"/>
        </a:p>
      </dsp:txBody>
      <dsp:txXfrm>
        <a:off x="184190" y="1068019"/>
        <a:ext cx="350641" cy="359999"/>
      </dsp:txXfrm>
    </dsp:sp>
    <dsp:sp modelId="{D70FA405-8EAD-4767-AC22-91FBC7982BDB}">
      <dsp:nvSpPr>
        <dsp:cNvPr id="0" name=""/>
        <dsp:cNvSpPr/>
      </dsp:nvSpPr>
      <dsp:spPr>
        <a:xfrm rot="5400000">
          <a:off x="4190" y="1788098"/>
          <a:ext cx="710640" cy="359999"/>
        </a:xfrm>
        <a:prstGeom prst="chevron">
          <a:avLst/>
        </a:prstGeom>
        <a:solidFill>
          <a:schemeClr val="bg1"/>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1900</a:t>
          </a:r>
          <a:endParaRPr lang="en-US" sz="1100" b="1" kern="1200" dirty="0"/>
        </a:p>
      </dsp:txBody>
      <dsp:txXfrm>
        <a:off x="184190" y="1788099"/>
        <a:ext cx="350641" cy="359999"/>
      </dsp:txXfrm>
    </dsp:sp>
    <dsp:sp modelId="{1AF7528E-4062-4D19-954F-6E1E45F5E236}">
      <dsp:nvSpPr>
        <dsp:cNvPr id="0" name=""/>
        <dsp:cNvSpPr/>
      </dsp:nvSpPr>
      <dsp:spPr>
        <a:xfrm rot="5400000">
          <a:off x="4233" y="2508176"/>
          <a:ext cx="710640" cy="359999"/>
        </a:xfrm>
        <a:prstGeom prst="chevron">
          <a:avLst/>
        </a:prstGeom>
        <a:solidFill>
          <a:schemeClr val="bg1"/>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1910</a:t>
          </a:r>
          <a:endParaRPr lang="en-US" sz="1100" b="1" kern="1200" dirty="0"/>
        </a:p>
      </dsp:txBody>
      <dsp:txXfrm>
        <a:off x="184233" y="2508177"/>
        <a:ext cx="350641" cy="359999"/>
      </dsp:txXfrm>
    </dsp:sp>
    <dsp:sp modelId="{CF8722A6-1E7A-4413-A6EC-63161DA21280}">
      <dsp:nvSpPr>
        <dsp:cNvPr id="0" name=""/>
        <dsp:cNvSpPr/>
      </dsp:nvSpPr>
      <dsp:spPr>
        <a:xfrm rot="5400000">
          <a:off x="4190" y="3300264"/>
          <a:ext cx="710640" cy="359999"/>
        </a:xfrm>
        <a:prstGeom prst="chevron">
          <a:avLst/>
        </a:prstGeom>
        <a:solidFill>
          <a:schemeClr val="bg1"/>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1920</a:t>
          </a:r>
          <a:endParaRPr lang="en-US" sz="1100" b="1" kern="1200" dirty="0"/>
        </a:p>
      </dsp:txBody>
      <dsp:txXfrm>
        <a:off x="184190" y="3300265"/>
        <a:ext cx="350641" cy="359999"/>
      </dsp:txXfrm>
    </dsp:sp>
    <dsp:sp modelId="{A3775D5D-4B7B-49D1-A268-C93035410619}">
      <dsp:nvSpPr>
        <dsp:cNvPr id="0" name=""/>
        <dsp:cNvSpPr/>
      </dsp:nvSpPr>
      <dsp:spPr>
        <a:xfrm rot="5400000">
          <a:off x="4192" y="4092353"/>
          <a:ext cx="710640" cy="359999"/>
        </a:xfrm>
        <a:prstGeom prst="chevron">
          <a:avLst/>
        </a:prstGeom>
        <a:solidFill>
          <a:schemeClr val="bg1"/>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1930</a:t>
          </a:r>
          <a:endParaRPr lang="en-US" sz="1100" b="1" kern="1200" dirty="0"/>
        </a:p>
      </dsp:txBody>
      <dsp:txXfrm>
        <a:off x="184192" y="4092354"/>
        <a:ext cx="350641" cy="359999"/>
      </dsp:txXfrm>
    </dsp:sp>
    <dsp:sp modelId="{B14D1092-504E-49CB-90E1-B59A83DA1301}">
      <dsp:nvSpPr>
        <dsp:cNvPr id="0" name=""/>
        <dsp:cNvSpPr/>
      </dsp:nvSpPr>
      <dsp:spPr>
        <a:xfrm>
          <a:off x="472225" y="4655151"/>
          <a:ext cx="710640" cy="359999"/>
        </a:xfrm>
        <a:prstGeom prst="chevron">
          <a:avLst/>
        </a:prstGeom>
        <a:solidFill>
          <a:schemeClr val="bg1"/>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1940</a:t>
          </a:r>
          <a:endParaRPr lang="en-US" sz="1100" b="1" kern="1200" dirty="0"/>
        </a:p>
      </dsp:txBody>
      <dsp:txXfrm>
        <a:off x="652225" y="4655151"/>
        <a:ext cx="350641" cy="359999"/>
      </dsp:txXfrm>
    </dsp:sp>
    <dsp:sp modelId="{5BE689AB-9FBE-4DAF-8C85-E7E8BF7E4FE4}">
      <dsp:nvSpPr>
        <dsp:cNvPr id="0" name=""/>
        <dsp:cNvSpPr/>
      </dsp:nvSpPr>
      <dsp:spPr>
        <a:xfrm>
          <a:off x="1197064" y="4655151"/>
          <a:ext cx="710640" cy="359999"/>
        </a:xfrm>
        <a:prstGeom prst="chevron">
          <a:avLst/>
        </a:prstGeom>
        <a:solidFill>
          <a:schemeClr val="bg1"/>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1950</a:t>
          </a:r>
          <a:endParaRPr lang="en-US" sz="1100" b="1" kern="1200" dirty="0"/>
        </a:p>
      </dsp:txBody>
      <dsp:txXfrm>
        <a:off x="1377064" y="4655151"/>
        <a:ext cx="350641" cy="359999"/>
      </dsp:txXfrm>
    </dsp:sp>
    <dsp:sp modelId="{35DC2812-F06C-41BB-97CD-1C155F2E22D9}">
      <dsp:nvSpPr>
        <dsp:cNvPr id="0" name=""/>
        <dsp:cNvSpPr/>
      </dsp:nvSpPr>
      <dsp:spPr>
        <a:xfrm>
          <a:off x="1907705" y="4637112"/>
          <a:ext cx="710640" cy="359999"/>
        </a:xfrm>
        <a:prstGeom prst="chevron">
          <a:avLst/>
        </a:prstGeom>
        <a:solidFill>
          <a:schemeClr val="bg1"/>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1960</a:t>
          </a:r>
          <a:endParaRPr lang="en-US" sz="1100" b="1" kern="1200" dirty="0"/>
        </a:p>
      </dsp:txBody>
      <dsp:txXfrm>
        <a:off x="2087705" y="4637112"/>
        <a:ext cx="350641" cy="359999"/>
      </dsp:txXfrm>
    </dsp:sp>
    <dsp:sp modelId="{C4B948A5-B522-42E4-9EFF-E9FCD084AE02}">
      <dsp:nvSpPr>
        <dsp:cNvPr id="0" name=""/>
        <dsp:cNvSpPr/>
      </dsp:nvSpPr>
      <dsp:spPr>
        <a:xfrm>
          <a:off x="2627784" y="4637112"/>
          <a:ext cx="710640" cy="359999"/>
        </a:xfrm>
        <a:prstGeom prst="chevron">
          <a:avLst/>
        </a:prstGeom>
        <a:solidFill>
          <a:schemeClr val="bg1"/>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1970</a:t>
          </a:r>
          <a:endParaRPr lang="en-US" sz="1100" b="1" kern="1200" dirty="0"/>
        </a:p>
      </dsp:txBody>
      <dsp:txXfrm>
        <a:off x="2807784" y="4637112"/>
        <a:ext cx="350641" cy="359999"/>
      </dsp:txXfrm>
    </dsp:sp>
    <dsp:sp modelId="{BDD13D82-62BB-4A1D-B1DD-C9344D095749}">
      <dsp:nvSpPr>
        <dsp:cNvPr id="0" name=""/>
        <dsp:cNvSpPr/>
      </dsp:nvSpPr>
      <dsp:spPr>
        <a:xfrm>
          <a:off x="3347867" y="4637152"/>
          <a:ext cx="710640" cy="359999"/>
        </a:xfrm>
        <a:prstGeom prst="chevron">
          <a:avLst/>
        </a:prstGeom>
        <a:solidFill>
          <a:schemeClr val="bg1"/>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1980</a:t>
          </a:r>
          <a:endParaRPr lang="en-US" sz="1100" b="1" kern="1200" dirty="0"/>
        </a:p>
      </dsp:txBody>
      <dsp:txXfrm>
        <a:off x="3527867" y="4637152"/>
        <a:ext cx="350641" cy="359999"/>
      </dsp:txXfrm>
    </dsp:sp>
    <dsp:sp modelId="{DA4D1201-60D3-4CAF-ACD0-9585456CC048}">
      <dsp:nvSpPr>
        <dsp:cNvPr id="0" name=""/>
        <dsp:cNvSpPr/>
      </dsp:nvSpPr>
      <dsp:spPr>
        <a:xfrm>
          <a:off x="4077382" y="4637112"/>
          <a:ext cx="710640" cy="359999"/>
        </a:xfrm>
        <a:prstGeom prst="chevron">
          <a:avLst/>
        </a:prstGeom>
        <a:solidFill>
          <a:schemeClr val="bg1"/>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1990</a:t>
          </a:r>
          <a:endParaRPr lang="en-US" sz="1100" b="1" kern="1200" dirty="0"/>
        </a:p>
      </dsp:txBody>
      <dsp:txXfrm>
        <a:off x="4257382" y="4637112"/>
        <a:ext cx="350641" cy="359999"/>
      </dsp:txXfrm>
    </dsp:sp>
    <dsp:sp modelId="{82C26527-ADF8-4D43-A4C4-0BA78204CB7D}">
      <dsp:nvSpPr>
        <dsp:cNvPr id="0" name=""/>
        <dsp:cNvSpPr/>
      </dsp:nvSpPr>
      <dsp:spPr>
        <a:xfrm>
          <a:off x="4860032" y="4637112"/>
          <a:ext cx="710640" cy="359999"/>
        </a:xfrm>
        <a:prstGeom prst="chevron">
          <a:avLst/>
        </a:prstGeom>
        <a:solidFill>
          <a:srgbClr val="FFFF00"/>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2000</a:t>
          </a:r>
          <a:endParaRPr lang="en-US" sz="1100" b="1" kern="1200" dirty="0"/>
        </a:p>
      </dsp:txBody>
      <dsp:txXfrm>
        <a:off x="5040032" y="4637112"/>
        <a:ext cx="350641" cy="359999"/>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5D2A6-5BA5-4C34-A7CA-258558EE6832}">
      <dsp:nvSpPr>
        <dsp:cNvPr id="0" name=""/>
        <dsp:cNvSpPr/>
      </dsp:nvSpPr>
      <dsp:spPr>
        <a:xfrm rot="5400000">
          <a:off x="4191" y="347937"/>
          <a:ext cx="710640" cy="359999"/>
        </a:xfrm>
        <a:prstGeom prst="chevron">
          <a:avLst/>
        </a:prstGeom>
        <a:solidFill>
          <a:schemeClr val="bg1"/>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1880</a:t>
          </a:r>
          <a:endParaRPr lang="en-US" sz="1100" b="1" kern="1200" dirty="0"/>
        </a:p>
      </dsp:txBody>
      <dsp:txXfrm>
        <a:off x="184191" y="347938"/>
        <a:ext cx="350641" cy="359999"/>
      </dsp:txXfrm>
    </dsp:sp>
    <dsp:sp modelId="{C74B6854-93B6-4071-9BEF-1222682C043D}">
      <dsp:nvSpPr>
        <dsp:cNvPr id="0" name=""/>
        <dsp:cNvSpPr/>
      </dsp:nvSpPr>
      <dsp:spPr>
        <a:xfrm rot="5400000">
          <a:off x="4190" y="1068018"/>
          <a:ext cx="710640" cy="359999"/>
        </a:xfrm>
        <a:prstGeom prst="chevron">
          <a:avLst/>
        </a:prstGeom>
        <a:solidFill>
          <a:schemeClr val="bg1"/>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1890</a:t>
          </a:r>
          <a:endParaRPr lang="en-US" sz="1100" b="1" kern="1200" dirty="0"/>
        </a:p>
      </dsp:txBody>
      <dsp:txXfrm>
        <a:off x="184190" y="1068019"/>
        <a:ext cx="350641" cy="359999"/>
      </dsp:txXfrm>
    </dsp:sp>
    <dsp:sp modelId="{D70FA405-8EAD-4767-AC22-91FBC7982BDB}">
      <dsp:nvSpPr>
        <dsp:cNvPr id="0" name=""/>
        <dsp:cNvSpPr/>
      </dsp:nvSpPr>
      <dsp:spPr>
        <a:xfrm rot="5400000">
          <a:off x="4190" y="1788098"/>
          <a:ext cx="710640" cy="359999"/>
        </a:xfrm>
        <a:prstGeom prst="chevron">
          <a:avLst/>
        </a:prstGeom>
        <a:solidFill>
          <a:schemeClr val="bg1"/>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1900</a:t>
          </a:r>
          <a:endParaRPr lang="en-US" sz="1100" b="1" kern="1200" dirty="0"/>
        </a:p>
      </dsp:txBody>
      <dsp:txXfrm>
        <a:off x="184190" y="1788099"/>
        <a:ext cx="350641" cy="359999"/>
      </dsp:txXfrm>
    </dsp:sp>
    <dsp:sp modelId="{1AF7528E-4062-4D19-954F-6E1E45F5E236}">
      <dsp:nvSpPr>
        <dsp:cNvPr id="0" name=""/>
        <dsp:cNvSpPr/>
      </dsp:nvSpPr>
      <dsp:spPr>
        <a:xfrm rot="5400000">
          <a:off x="4233" y="2508176"/>
          <a:ext cx="710640" cy="359999"/>
        </a:xfrm>
        <a:prstGeom prst="chevron">
          <a:avLst/>
        </a:prstGeom>
        <a:solidFill>
          <a:schemeClr val="bg1"/>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1910</a:t>
          </a:r>
          <a:endParaRPr lang="en-US" sz="1100" b="1" kern="1200" dirty="0"/>
        </a:p>
      </dsp:txBody>
      <dsp:txXfrm>
        <a:off x="184233" y="2508177"/>
        <a:ext cx="350641" cy="359999"/>
      </dsp:txXfrm>
    </dsp:sp>
    <dsp:sp modelId="{CF8722A6-1E7A-4413-A6EC-63161DA21280}">
      <dsp:nvSpPr>
        <dsp:cNvPr id="0" name=""/>
        <dsp:cNvSpPr/>
      </dsp:nvSpPr>
      <dsp:spPr>
        <a:xfrm rot="5400000">
          <a:off x="4190" y="3300264"/>
          <a:ext cx="710640" cy="359999"/>
        </a:xfrm>
        <a:prstGeom prst="chevron">
          <a:avLst/>
        </a:prstGeom>
        <a:solidFill>
          <a:schemeClr val="bg1"/>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1920</a:t>
          </a:r>
          <a:endParaRPr lang="en-US" sz="1100" b="1" kern="1200" dirty="0"/>
        </a:p>
      </dsp:txBody>
      <dsp:txXfrm>
        <a:off x="184190" y="3300265"/>
        <a:ext cx="350641" cy="359999"/>
      </dsp:txXfrm>
    </dsp:sp>
    <dsp:sp modelId="{A3775D5D-4B7B-49D1-A268-C93035410619}">
      <dsp:nvSpPr>
        <dsp:cNvPr id="0" name=""/>
        <dsp:cNvSpPr/>
      </dsp:nvSpPr>
      <dsp:spPr>
        <a:xfrm rot="5400000">
          <a:off x="4192" y="4092353"/>
          <a:ext cx="710640" cy="359999"/>
        </a:xfrm>
        <a:prstGeom prst="chevron">
          <a:avLst/>
        </a:prstGeom>
        <a:solidFill>
          <a:schemeClr val="bg1"/>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1930</a:t>
          </a:r>
          <a:endParaRPr lang="en-US" sz="1100" b="1" kern="1200" dirty="0"/>
        </a:p>
      </dsp:txBody>
      <dsp:txXfrm>
        <a:off x="184192" y="4092354"/>
        <a:ext cx="350641" cy="359999"/>
      </dsp:txXfrm>
    </dsp:sp>
    <dsp:sp modelId="{B14D1092-504E-49CB-90E1-B59A83DA1301}">
      <dsp:nvSpPr>
        <dsp:cNvPr id="0" name=""/>
        <dsp:cNvSpPr/>
      </dsp:nvSpPr>
      <dsp:spPr>
        <a:xfrm>
          <a:off x="472225" y="4655151"/>
          <a:ext cx="710640" cy="359999"/>
        </a:xfrm>
        <a:prstGeom prst="chevron">
          <a:avLst/>
        </a:prstGeom>
        <a:solidFill>
          <a:schemeClr val="bg1"/>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1940</a:t>
          </a:r>
          <a:endParaRPr lang="en-US" sz="1100" b="1" kern="1200" dirty="0"/>
        </a:p>
      </dsp:txBody>
      <dsp:txXfrm>
        <a:off x="652225" y="4655151"/>
        <a:ext cx="350641" cy="359999"/>
      </dsp:txXfrm>
    </dsp:sp>
    <dsp:sp modelId="{5BE689AB-9FBE-4DAF-8C85-E7E8BF7E4FE4}">
      <dsp:nvSpPr>
        <dsp:cNvPr id="0" name=""/>
        <dsp:cNvSpPr/>
      </dsp:nvSpPr>
      <dsp:spPr>
        <a:xfrm>
          <a:off x="1197064" y="4655151"/>
          <a:ext cx="710640" cy="359999"/>
        </a:xfrm>
        <a:prstGeom prst="chevron">
          <a:avLst/>
        </a:prstGeom>
        <a:solidFill>
          <a:schemeClr val="bg1"/>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1950</a:t>
          </a:r>
          <a:endParaRPr lang="en-US" sz="1100" b="1" kern="1200" dirty="0"/>
        </a:p>
      </dsp:txBody>
      <dsp:txXfrm>
        <a:off x="1377064" y="4655151"/>
        <a:ext cx="350641" cy="359999"/>
      </dsp:txXfrm>
    </dsp:sp>
    <dsp:sp modelId="{35DC2812-F06C-41BB-97CD-1C155F2E22D9}">
      <dsp:nvSpPr>
        <dsp:cNvPr id="0" name=""/>
        <dsp:cNvSpPr/>
      </dsp:nvSpPr>
      <dsp:spPr>
        <a:xfrm>
          <a:off x="1907705" y="4637112"/>
          <a:ext cx="710640" cy="359999"/>
        </a:xfrm>
        <a:prstGeom prst="chevron">
          <a:avLst/>
        </a:prstGeom>
        <a:solidFill>
          <a:schemeClr val="bg1"/>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1960</a:t>
          </a:r>
          <a:endParaRPr lang="en-US" sz="1100" b="1" kern="1200" dirty="0"/>
        </a:p>
      </dsp:txBody>
      <dsp:txXfrm>
        <a:off x="2087705" y="4637112"/>
        <a:ext cx="350641" cy="359999"/>
      </dsp:txXfrm>
    </dsp:sp>
    <dsp:sp modelId="{C4B948A5-B522-42E4-9EFF-E9FCD084AE02}">
      <dsp:nvSpPr>
        <dsp:cNvPr id="0" name=""/>
        <dsp:cNvSpPr/>
      </dsp:nvSpPr>
      <dsp:spPr>
        <a:xfrm>
          <a:off x="2627784" y="4637112"/>
          <a:ext cx="710640" cy="359999"/>
        </a:xfrm>
        <a:prstGeom prst="chevron">
          <a:avLst/>
        </a:prstGeom>
        <a:solidFill>
          <a:schemeClr val="bg1"/>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1970</a:t>
          </a:r>
          <a:endParaRPr lang="en-US" sz="1100" b="1" kern="1200" dirty="0"/>
        </a:p>
      </dsp:txBody>
      <dsp:txXfrm>
        <a:off x="2807784" y="4637112"/>
        <a:ext cx="350641" cy="359999"/>
      </dsp:txXfrm>
    </dsp:sp>
    <dsp:sp modelId="{BDD13D82-62BB-4A1D-B1DD-C9344D095749}">
      <dsp:nvSpPr>
        <dsp:cNvPr id="0" name=""/>
        <dsp:cNvSpPr/>
      </dsp:nvSpPr>
      <dsp:spPr>
        <a:xfrm>
          <a:off x="3347867" y="4637152"/>
          <a:ext cx="710640" cy="359999"/>
        </a:xfrm>
        <a:prstGeom prst="chevron">
          <a:avLst/>
        </a:prstGeom>
        <a:solidFill>
          <a:schemeClr val="bg1"/>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1980</a:t>
          </a:r>
          <a:endParaRPr lang="en-US" sz="1100" b="1" kern="1200" dirty="0"/>
        </a:p>
      </dsp:txBody>
      <dsp:txXfrm>
        <a:off x="3527867" y="4637152"/>
        <a:ext cx="350641" cy="359999"/>
      </dsp:txXfrm>
    </dsp:sp>
    <dsp:sp modelId="{DA4D1201-60D3-4CAF-ACD0-9585456CC048}">
      <dsp:nvSpPr>
        <dsp:cNvPr id="0" name=""/>
        <dsp:cNvSpPr/>
      </dsp:nvSpPr>
      <dsp:spPr>
        <a:xfrm>
          <a:off x="4077382" y="4637112"/>
          <a:ext cx="710640" cy="359999"/>
        </a:xfrm>
        <a:prstGeom prst="chevron">
          <a:avLst/>
        </a:prstGeom>
        <a:solidFill>
          <a:schemeClr val="bg1"/>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1990</a:t>
          </a:r>
          <a:endParaRPr lang="en-US" sz="1100" b="1" kern="1200" dirty="0"/>
        </a:p>
      </dsp:txBody>
      <dsp:txXfrm>
        <a:off x="4257382" y="4637112"/>
        <a:ext cx="350641" cy="359999"/>
      </dsp:txXfrm>
    </dsp:sp>
    <dsp:sp modelId="{82C26527-ADF8-4D43-A4C4-0BA78204CB7D}">
      <dsp:nvSpPr>
        <dsp:cNvPr id="0" name=""/>
        <dsp:cNvSpPr/>
      </dsp:nvSpPr>
      <dsp:spPr>
        <a:xfrm>
          <a:off x="4860032" y="4637112"/>
          <a:ext cx="710640" cy="359999"/>
        </a:xfrm>
        <a:prstGeom prst="chevron">
          <a:avLst/>
        </a:prstGeom>
        <a:solidFill>
          <a:srgbClr val="FFFF00"/>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2000</a:t>
          </a:r>
          <a:endParaRPr lang="en-US" sz="1100" b="1" kern="1200" dirty="0"/>
        </a:p>
      </dsp:txBody>
      <dsp:txXfrm>
        <a:off x="5040032" y="4637112"/>
        <a:ext cx="350641" cy="359999"/>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5D2A6-5BA5-4C34-A7CA-258558EE6832}">
      <dsp:nvSpPr>
        <dsp:cNvPr id="0" name=""/>
        <dsp:cNvSpPr/>
      </dsp:nvSpPr>
      <dsp:spPr>
        <a:xfrm rot="5400000">
          <a:off x="4191" y="347937"/>
          <a:ext cx="710640" cy="359999"/>
        </a:xfrm>
        <a:prstGeom prst="chevron">
          <a:avLst/>
        </a:prstGeom>
        <a:solidFill>
          <a:schemeClr val="bg1"/>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1880</a:t>
          </a:r>
          <a:endParaRPr lang="en-US" sz="1100" b="1" kern="1200" dirty="0"/>
        </a:p>
      </dsp:txBody>
      <dsp:txXfrm>
        <a:off x="184191" y="347938"/>
        <a:ext cx="350641" cy="359999"/>
      </dsp:txXfrm>
    </dsp:sp>
    <dsp:sp modelId="{C74B6854-93B6-4071-9BEF-1222682C043D}">
      <dsp:nvSpPr>
        <dsp:cNvPr id="0" name=""/>
        <dsp:cNvSpPr/>
      </dsp:nvSpPr>
      <dsp:spPr>
        <a:xfrm rot="5400000">
          <a:off x="4190" y="1068018"/>
          <a:ext cx="710640" cy="359999"/>
        </a:xfrm>
        <a:prstGeom prst="chevron">
          <a:avLst/>
        </a:prstGeom>
        <a:solidFill>
          <a:schemeClr val="bg1"/>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1890</a:t>
          </a:r>
          <a:endParaRPr lang="en-US" sz="1100" b="1" kern="1200" dirty="0"/>
        </a:p>
      </dsp:txBody>
      <dsp:txXfrm>
        <a:off x="184190" y="1068019"/>
        <a:ext cx="350641" cy="359999"/>
      </dsp:txXfrm>
    </dsp:sp>
    <dsp:sp modelId="{D70FA405-8EAD-4767-AC22-91FBC7982BDB}">
      <dsp:nvSpPr>
        <dsp:cNvPr id="0" name=""/>
        <dsp:cNvSpPr/>
      </dsp:nvSpPr>
      <dsp:spPr>
        <a:xfrm rot="5400000">
          <a:off x="4190" y="1788098"/>
          <a:ext cx="710640" cy="359999"/>
        </a:xfrm>
        <a:prstGeom prst="chevron">
          <a:avLst/>
        </a:prstGeom>
        <a:solidFill>
          <a:schemeClr val="bg1"/>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1900</a:t>
          </a:r>
          <a:endParaRPr lang="en-US" sz="1100" b="1" kern="1200" dirty="0"/>
        </a:p>
      </dsp:txBody>
      <dsp:txXfrm>
        <a:off x="184190" y="1788099"/>
        <a:ext cx="350641" cy="359999"/>
      </dsp:txXfrm>
    </dsp:sp>
    <dsp:sp modelId="{1AF7528E-4062-4D19-954F-6E1E45F5E236}">
      <dsp:nvSpPr>
        <dsp:cNvPr id="0" name=""/>
        <dsp:cNvSpPr/>
      </dsp:nvSpPr>
      <dsp:spPr>
        <a:xfrm rot="5400000">
          <a:off x="4233" y="2508176"/>
          <a:ext cx="710640" cy="359999"/>
        </a:xfrm>
        <a:prstGeom prst="chevron">
          <a:avLst/>
        </a:prstGeom>
        <a:solidFill>
          <a:schemeClr val="bg1"/>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1910</a:t>
          </a:r>
          <a:endParaRPr lang="en-US" sz="1100" b="1" kern="1200" dirty="0"/>
        </a:p>
      </dsp:txBody>
      <dsp:txXfrm>
        <a:off x="184233" y="2508177"/>
        <a:ext cx="350641" cy="359999"/>
      </dsp:txXfrm>
    </dsp:sp>
    <dsp:sp modelId="{CF8722A6-1E7A-4413-A6EC-63161DA21280}">
      <dsp:nvSpPr>
        <dsp:cNvPr id="0" name=""/>
        <dsp:cNvSpPr/>
      </dsp:nvSpPr>
      <dsp:spPr>
        <a:xfrm rot="5400000">
          <a:off x="4190" y="3300264"/>
          <a:ext cx="710640" cy="359999"/>
        </a:xfrm>
        <a:prstGeom prst="chevron">
          <a:avLst/>
        </a:prstGeom>
        <a:solidFill>
          <a:schemeClr val="bg1"/>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1920</a:t>
          </a:r>
          <a:endParaRPr lang="en-US" sz="1100" b="1" kern="1200" dirty="0"/>
        </a:p>
      </dsp:txBody>
      <dsp:txXfrm>
        <a:off x="184190" y="3300265"/>
        <a:ext cx="350641" cy="359999"/>
      </dsp:txXfrm>
    </dsp:sp>
    <dsp:sp modelId="{A3775D5D-4B7B-49D1-A268-C93035410619}">
      <dsp:nvSpPr>
        <dsp:cNvPr id="0" name=""/>
        <dsp:cNvSpPr/>
      </dsp:nvSpPr>
      <dsp:spPr>
        <a:xfrm rot="5400000">
          <a:off x="4192" y="4092353"/>
          <a:ext cx="710640" cy="359999"/>
        </a:xfrm>
        <a:prstGeom prst="chevron">
          <a:avLst/>
        </a:prstGeom>
        <a:solidFill>
          <a:schemeClr val="bg1"/>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1930</a:t>
          </a:r>
          <a:endParaRPr lang="en-US" sz="1100" b="1" kern="1200" dirty="0"/>
        </a:p>
      </dsp:txBody>
      <dsp:txXfrm>
        <a:off x="184192" y="4092354"/>
        <a:ext cx="350641" cy="359999"/>
      </dsp:txXfrm>
    </dsp:sp>
    <dsp:sp modelId="{B14D1092-504E-49CB-90E1-B59A83DA1301}">
      <dsp:nvSpPr>
        <dsp:cNvPr id="0" name=""/>
        <dsp:cNvSpPr/>
      </dsp:nvSpPr>
      <dsp:spPr>
        <a:xfrm>
          <a:off x="472225" y="4655151"/>
          <a:ext cx="710640" cy="359999"/>
        </a:xfrm>
        <a:prstGeom prst="chevron">
          <a:avLst/>
        </a:prstGeom>
        <a:solidFill>
          <a:schemeClr val="bg1"/>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1940</a:t>
          </a:r>
          <a:endParaRPr lang="en-US" sz="1100" b="1" kern="1200" dirty="0"/>
        </a:p>
      </dsp:txBody>
      <dsp:txXfrm>
        <a:off x="652225" y="4655151"/>
        <a:ext cx="350641" cy="359999"/>
      </dsp:txXfrm>
    </dsp:sp>
    <dsp:sp modelId="{5BE689AB-9FBE-4DAF-8C85-E7E8BF7E4FE4}">
      <dsp:nvSpPr>
        <dsp:cNvPr id="0" name=""/>
        <dsp:cNvSpPr/>
      </dsp:nvSpPr>
      <dsp:spPr>
        <a:xfrm>
          <a:off x="1197064" y="4655151"/>
          <a:ext cx="710640" cy="359999"/>
        </a:xfrm>
        <a:prstGeom prst="chevron">
          <a:avLst/>
        </a:prstGeom>
        <a:solidFill>
          <a:schemeClr val="bg1"/>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1950</a:t>
          </a:r>
          <a:endParaRPr lang="en-US" sz="1100" b="1" kern="1200" dirty="0"/>
        </a:p>
      </dsp:txBody>
      <dsp:txXfrm>
        <a:off x="1377064" y="4655151"/>
        <a:ext cx="350641" cy="359999"/>
      </dsp:txXfrm>
    </dsp:sp>
    <dsp:sp modelId="{35DC2812-F06C-41BB-97CD-1C155F2E22D9}">
      <dsp:nvSpPr>
        <dsp:cNvPr id="0" name=""/>
        <dsp:cNvSpPr/>
      </dsp:nvSpPr>
      <dsp:spPr>
        <a:xfrm>
          <a:off x="1907705" y="4637112"/>
          <a:ext cx="710640" cy="359999"/>
        </a:xfrm>
        <a:prstGeom prst="chevron">
          <a:avLst/>
        </a:prstGeom>
        <a:solidFill>
          <a:schemeClr val="bg1"/>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1960</a:t>
          </a:r>
          <a:endParaRPr lang="en-US" sz="1100" b="1" kern="1200" dirty="0"/>
        </a:p>
      </dsp:txBody>
      <dsp:txXfrm>
        <a:off x="2087705" y="4637112"/>
        <a:ext cx="350641" cy="359999"/>
      </dsp:txXfrm>
    </dsp:sp>
    <dsp:sp modelId="{C4B948A5-B522-42E4-9EFF-E9FCD084AE02}">
      <dsp:nvSpPr>
        <dsp:cNvPr id="0" name=""/>
        <dsp:cNvSpPr/>
      </dsp:nvSpPr>
      <dsp:spPr>
        <a:xfrm>
          <a:off x="2627784" y="4637112"/>
          <a:ext cx="710640" cy="359999"/>
        </a:xfrm>
        <a:prstGeom prst="chevron">
          <a:avLst/>
        </a:prstGeom>
        <a:solidFill>
          <a:schemeClr val="bg1"/>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1970</a:t>
          </a:r>
          <a:endParaRPr lang="en-US" sz="1100" b="1" kern="1200" dirty="0"/>
        </a:p>
      </dsp:txBody>
      <dsp:txXfrm>
        <a:off x="2807784" y="4637112"/>
        <a:ext cx="350641" cy="359999"/>
      </dsp:txXfrm>
    </dsp:sp>
    <dsp:sp modelId="{BDD13D82-62BB-4A1D-B1DD-C9344D095749}">
      <dsp:nvSpPr>
        <dsp:cNvPr id="0" name=""/>
        <dsp:cNvSpPr/>
      </dsp:nvSpPr>
      <dsp:spPr>
        <a:xfrm>
          <a:off x="3347867" y="4637152"/>
          <a:ext cx="710640" cy="359999"/>
        </a:xfrm>
        <a:prstGeom prst="chevron">
          <a:avLst/>
        </a:prstGeom>
        <a:solidFill>
          <a:schemeClr val="bg1"/>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1980</a:t>
          </a:r>
          <a:endParaRPr lang="en-US" sz="1100" b="1" kern="1200" dirty="0"/>
        </a:p>
      </dsp:txBody>
      <dsp:txXfrm>
        <a:off x="3527867" y="4637152"/>
        <a:ext cx="350641" cy="359999"/>
      </dsp:txXfrm>
    </dsp:sp>
    <dsp:sp modelId="{DA4D1201-60D3-4CAF-ACD0-9585456CC048}">
      <dsp:nvSpPr>
        <dsp:cNvPr id="0" name=""/>
        <dsp:cNvSpPr/>
      </dsp:nvSpPr>
      <dsp:spPr>
        <a:xfrm>
          <a:off x="4077382" y="4637112"/>
          <a:ext cx="710640" cy="359999"/>
        </a:xfrm>
        <a:prstGeom prst="chevron">
          <a:avLst/>
        </a:prstGeom>
        <a:solidFill>
          <a:schemeClr val="bg1"/>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1990</a:t>
          </a:r>
          <a:endParaRPr lang="en-US" sz="1100" b="1" kern="1200" dirty="0"/>
        </a:p>
      </dsp:txBody>
      <dsp:txXfrm>
        <a:off x="4257382" y="4637112"/>
        <a:ext cx="350641" cy="359999"/>
      </dsp:txXfrm>
    </dsp:sp>
    <dsp:sp modelId="{82C26527-ADF8-4D43-A4C4-0BA78204CB7D}">
      <dsp:nvSpPr>
        <dsp:cNvPr id="0" name=""/>
        <dsp:cNvSpPr/>
      </dsp:nvSpPr>
      <dsp:spPr>
        <a:xfrm>
          <a:off x="4860032" y="4637112"/>
          <a:ext cx="710640" cy="359999"/>
        </a:xfrm>
        <a:prstGeom prst="chevron">
          <a:avLst/>
        </a:prstGeom>
        <a:solidFill>
          <a:srgbClr val="FFFF00"/>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2000</a:t>
          </a:r>
          <a:endParaRPr lang="en-US" sz="1100" b="1" kern="1200" dirty="0"/>
        </a:p>
      </dsp:txBody>
      <dsp:txXfrm>
        <a:off x="5040032" y="4637112"/>
        <a:ext cx="350641" cy="3599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5D2A6-5BA5-4C34-A7CA-258558EE6832}">
      <dsp:nvSpPr>
        <dsp:cNvPr id="0" name=""/>
        <dsp:cNvSpPr/>
      </dsp:nvSpPr>
      <dsp:spPr>
        <a:xfrm rot="5400000">
          <a:off x="4191" y="347937"/>
          <a:ext cx="710640" cy="359999"/>
        </a:xfrm>
        <a:prstGeom prst="chevron">
          <a:avLst/>
        </a:prstGeom>
        <a:solidFill>
          <a:srgbClr val="FFFF00"/>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1880</a:t>
          </a:r>
          <a:endParaRPr lang="en-US" sz="1100" b="1" kern="1200" dirty="0"/>
        </a:p>
      </dsp:txBody>
      <dsp:txXfrm>
        <a:off x="184191" y="347938"/>
        <a:ext cx="350641" cy="359999"/>
      </dsp:txXfrm>
    </dsp:sp>
    <dsp:sp modelId="{C74B6854-93B6-4071-9BEF-1222682C043D}">
      <dsp:nvSpPr>
        <dsp:cNvPr id="0" name=""/>
        <dsp:cNvSpPr/>
      </dsp:nvSpPr>
      <dsp:spPr>
        <a:xfrm rot="5400000">
          <a:off x="4190" y="1068018"/>
          <a:ext cx="710640" cy="359999"/>
        </a:xfrm>
        <a:prstGeom prst="chevron">
          <a:avLst/>
        </a:prstGeom>
        <a:solidFill>
          <a:srgbClr val="FFFF00"/>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1890</a:t>
          </a:r>
          <a:endParaRPr lang="en-US" sz="1100" b="1" kern="1200" dirty="0"/>
        </a:p>
      </dsp:txBody>
      <dsp:txXfrm>
        <a:off x="184190" y="1068019"/>
        <a:ext cx="350641" cy="359999"/>
      </dsp:txXfrm>
    </dsp:sp>
    <dsp:sp modelId="{D70FA405-8EAD-4767-AC22-91FBC7982BDB}">
      <dsp:nvSpPr>
        <dsp:cNvPr id="0" name=""/>
        <dsp:cNvSpPr/>
      </dsp:nvSpPr>
      <dsp:spPr>
        <a:xfrm rot="5400000">
          <a:off x="4190" y="1788098"/>
          <a:ext cx="710640" cy="359999"/>
        </a:xfrm>
        <a:prstGeom prst="chevron">
          <a:avLst/>
        </a:prstGeom>
        <a:solidFill>
          <a:srgbClr val="FFFF00"/>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1900</a:t>
          </a:r>
          <a:endParaRPr lang="en-US" sz="1100" b="1" kern="1200" dirty="0"/>
        </a:p>
      </dsp:txBody>
      <dsp:txXfrm>
        <a:off x="184190" y="1788099"/>
        <a:ext cx="350641" cy="359999"/>
      </dsp:txXfrm>
    </dsp:sp>
    <dsp:sp modelId="{1AF7528E-4062-4D19-954F-6E1E45F5E236}">
      <dsp:nvSpPr>
        <dsp:cNvPr id="0" name=""/>
        <dsp:cNvSpPr/>
      </dsp:nvSpPr>
      <dsp:spPr>
        <a:xfrm rot="5400000">
          <a:off x="4233" y="2508176"/>
          <a:ext cx="710640" cy="359999"/>
        </a:xfrm>
        <a:prstGeom prst="chevron">
          <a:avLst/>
        </a:prstGeom>
        <a:solidFill>
          <a:srgbClr val="FFFF00"/>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1910</a:t>
          </a:r>
          <a:endParaRPr lang="en-US" sz="1100" b="1" kern="1200" dirty="0"/>
        </a:p>
      </dsp:txBody>
      <dsp:txXfrm>
        <a:off x="184233" y="2508177"/>
        <a:ext cx="350641" cy="359999"/>
      </dsp:txXfrm>
    </dsp:sp>
    <dsp:sp modelId="{CF8722A6-1E7A-4413-A6EC-63161DA21280}">
      <dsp:nvSpPr>
        <dsp:cNvPr id="0" name=""/>
        <dsp:cNvSpPr/>
      </dsp:nvSpPr>
      <dsp:spPr>
        <a:xfrm rot="5400000">
          <a:off x="4190" y="3300264"/>
          <a:ext cx="710640" cy="359999"/>
        </a:xfrm>
        <a:prstGeom prst="chevron">
          <a:avLst/>
        </a:prstGeom>
        <a:solidFill>
          <a:schemeClr val="lt1">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1920</a:t>
          </a:r>
          <a:endParaRPr lang="en-US" sz="1100" b="1" kern="1200" dirty="0"/>
        </a:p>
      </dsp:txBody>
      <dsp:txXfrm>
        <a:off x="184190" y="3300265"/>
        <a:ext cx="350641" cy="359999"/>
      </dsp:txXfrm>
    </dsp:sp>
    <dsp:sp modelId="{A3775D5D-4B7B-49D1-A268-C93035410619}">
      <dsp:nvSpPr>
        <dsp:cNvPr id="0" name=""/>
        <dsp:cNvSpPr/>
      </dsp:nvSpPr>
      <dsp:spPr>
        <a:xfrm rot="5400000">
          <a:off x="4192" y="4092353"/>
          <a:ext cx="710640" cy="359999"/>
        </a:xfrm>
        <a:prstGeom prst="chevron">
          <a:avLst/>
        </a:prstGeom>
        <a:solidFill>
          <a:schemeClr val="lt1">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1930</a:t>
          </a:r>
          <a:endParaRPr lang="en-US" sz="1100" b="1" kern="1200" dirty="0"/>
        </a:p>
      </dsp:txBody>
      <dsp:txXfrm>
        <a:off x="184192" y="4092354"/>
        <a:ext cx="350641" cy="359999"/>
      </dsp:txXfrm>
    </dsp:sp>
    <dsp:sp modelId="{B14D1092-504E-49CB-90E1-B59A83DA1301}">
      <dsp:nvSpPr>
        <dsp:cNvPr id="0" name=""/>
        <dsp:cNvSpPr/>
      </dsp:nvSpPr>
      <dsp:spPr>
        <a:xfrm>
          <a:off x="472225" y="4655151"/>
          <a:ext cx="710640" cy="359999"/>
        </a:xfrm>
        <a:prstGeom prst="chevron">
          <a:avLst/>
        </a:prstGeom>
        <a:solidFill>
          <a:schemeClr val="lt1">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1940</a:t>
          </a:r>
          <a:endParaRPr lang="en-US" sz="1100" b="1" kern="1200" dirty="0"/>
        </a:p>
      </dsp:txBody>
      <dsp:txXfrm>
        <a:off x="652225" y="4655151"/>
        <a:ext cx="350641" cy="359999"/>
      </dsp:txXfrm>
    </dsp:sp>
    <dsp:sp modelId="{5BE689AB-9FBE-4DAF-8C85-E7E8BF7E4FE4}">
      <dsp:nvSpPr>
        <dsp:cNvPr id="0" name=""/>
        <dsp:cNvSpPr/>
      </dsp:nvSpPr>
      <dsp:spPr>
        <a:xfrm>
          <a:off x="1197064" y="4655151"/>
          <a:ext cx="710640" cy="359999"/>
        </a:xfrm>
        <a:prstGeom prst="chevron">
          <a:avLst/>
        </a:prstGeom>
        <a:solidFill>
          <a:schemeClr val="lt1">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1950</a:t>
          </a:r>
          <a:endParaRPr lang="en-US" sz="1100" b="1" kern="1200" dirty="0"/>
        </a:p>
      </dsp:txBody>
      <dsp:txXfrm>
        <a:off x="1377064" y="4655151"/>
        <a:ext cx="350641" cy="359999"/>
      </dsp:txXfrm>
    </dsp:sp>
    <dsp:sp modelId="{35DC2812-F06C-41BB-97CD-1C155F2E22D9}">
      <dsp:nvSpPr>
        <dsp:cNvPr id="0" name=""/>
        <dsp:cNvSpPr/>
      </dsp:nvSpPr>
      <dsp:spPr>
        <a:xfrm>
          <a:off x="1907705" y="4637112"/>
          <a:ext cx="710640" cy="359999"/>
        </a:xfrm>
        <a:prstGeom prst="chevron">
          <a:avLst/>
        </a:prstGeom>
        <a:solidFill>
          <a:schemeClr val="lt1">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1960</a:t>
          </a:r>
          <a:endParaRPr lang="en-US" sz="1100" b="1" kern="1200" dirty="0"/>
        </a:p>
      </dsp:txBody>
      <dsp:txXfrm>
        <a:off x="2087705" y="4637112"/>
        <a:ext cx="350641" cy="359999"/>
      </dsp:txXfrm>
    </dsp:sp>
    <dsp:sp modelId="{C4B948A5-B522-42E4-9EFF-E9FCD084AE02}">
      <dsp:nvSpPr>
        <dsp:cNvPr id="0" name=""/>
        <dsp:cNvSpPr/>
      </dsp:nvSpPr>
      <dsp:spPr>
        <a:xfrm>
          <a:off x="2627784" y="4637112"/>
          <a:ext cx="710640" cy="359999"/>
        </a:xfrm>
        <a:prstGeom prst="chevron">
          <a:avLst/>
        </a:prstGeom>
        <a:solidFill>
          <a:schemeClr val="lt1">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1970</a:t>
          </a:r>
          <a:endParaRPr lang="en-US" sz="1100" b="1" kern="1200" dirty="0"/>
        </a:p>
      </dsp:txBody>
      <dsp:txXfrm>
        <a:off x="2807784" y="4637112"/>
        <a:ext cx="350641" cy="359999"/>
      </dsp:txXfrm>
    </dsp:sp>
    <dsp:sp modelId="{BDD13D82-62BB-4A1D-B1DD-C9344D095749}">
      <dsp:nvSpPr>
        <dsp:cNvPr id="0" name=""/>
        <dsp:cNvSpPr/>
      </dsp:nvSpPr>
      <dsp:spPr>
        <a:xfrm>
          <a:off x="3347867" y="4637152"/>
          <a:ext cx="710640" cy="359999"/>
        </a:xfrm>
        <a:prstGeom prst="chevron">
          <a:avLst/>
        </a:prstGeom>
        <a:solidFill>
          <a:schemeClr val="lt1">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1980</a:t>
          </a:r>
          <a:endParaRPr lang="en-US" sz="1100" b="1" kern="1200" dirty="0"/>
        </a:p>
      </dsp:txBody>
      <dsp:txXfrm>
        <a:off x="3527867" y="4637152"/>
        <a:ext cx="350641" cy="359999"/>
      </dsp:txXfrm>
    </dsp:sp>
    <dsp:sp modelId="{DA4D1201-60D3-4CAF-ACD0-9585456CC048}">
      <dsp:nvSpPr>
        <dsp:cNvPr id="0" name=""/>
        <dsp:cNvSpPr/>
      </dsp:nvSpPr>
      <dsp:spPr>
        <a:xfrm>
          <a:off x="4077382" y="4637112"/>
          <a:ext cx="710640" cy="359999"/>
        </a:xfrm>
        <a:prstGeom prst="chevron">
          <a:avLst/>
        </a:prstGeom>
        <a:solidFill>
          <a:schemeClr val="lt1">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1990</a:t>
          </a:r>
          <a:endParaRPr lang="en-US" sz="1100" b="1" kern="1200" dirty="0"/>
        </a:p>
      </dsp:txBody>
      <dsp:txXfrm>
        <a:off x="4257382" y="4637112"/>
        <a:ext cx="350641" cy="359999"/>
      </dsp:txXfrm>
    </dsp:sp>
    <dsp:sp modelId="{82C26527-ADF8-4D43-A4C4-0BA78204CB7D}">
      <dsp:nvSpPr>
        <dsp:cNvPr id="0" name=""/>
        <dsp:cNvSpPr/>
      </dsp:nvSpPr>
      <dsp:spPr>
        <a:xfrm>
          <a:off x="4860032" y="4637112"/>
          <a:ext cx="710640" cy="359999"/>
        </a:xfrm>
        <a:prstGeom prst="chevron">
          <a:avLst/>
        </a:prstGeom>
        <a:solidFill>
          <a:schemeClr val="lt1">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2000</a:t>
          </a:r>
          <a:endParaRPr lang="en-US" sz="1100" b="1" kern="1200" dirty="0"/>
        </a:p>
      </dsp:txBody>
      <dsp:txXfrm>
        <a:off x="5040032" y="4637112"/>
        <a:ext cx="350641" cy="3599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5D2A6-5BA5-4C34-A7CA-258558EE6832}">
      <dsp:nvSpPr>
        <dsp:cNvPr id="0" name=""/>
        <dsp:cNvSpPr/>
      </dsp:nvSpPr>
      <dsp:spPr>
        <a:xfrm rot="5400000">
          <a:off x="4191" y="347937"/>
          <a:ext cx="710640" cy="359999"/>
        </a:xfrm>
        <a:prstGeom prst="chevron">
          <a:avLst/>
        </a:prstGeom>
        <a:solidFill>
          <a:srgbClr val="FFFF00"/>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1880</a:t>
          </a:r>
          <a:endParaRPr lang="en-US" sz="1100" b="1" kern="1200" dirty="0"/>
        </a:p>
      </dsp:txBody>
      <dsp:txXfrm>
        <a:off x="184191" y="347938"/>
        <a:ext cx="350641" cy="359999"/>
      </dsp:txXfrm>
    </dsp:sp>
    <dsp:sp modelId="{C74B6854-93B6-4071-9BEF-1222682C043D}">
      <dsp:nvSpPr>
        <dsp:cNvPr id="0" name=""/>
        <dsp:cNvSpPr/>
      </dsp:nvSpPr>
      <dsp:spPr>
        <a:xfrm rot="5400000">
          <a:off x="4190" y="1068018"/>
          <a:ext cx="710640" cy="359999"/>
        </a:xfrm>
        <a:prstGeom prst="chevron">
          <a:avLst/>
        </a:prstGeom>
        <a:solidFill>
          <a:srgbClr val="FFFF00"/>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1890</a:t>
          </a:r>
          <a:endParaRPr lang="en-US" sz="1100" b="1" kern="1200" dirty="0"/>
        </a:p>
      </dsp:txBody>
      <dsp:txXfrm>
        <a:off x="184190" y="1068019"/>
        <a:ext cx="350641" cy="359999"/>
      </dsp:txXfrm>
    </dsp:sp>
    <dsp:sp modelId="{D70FA405-8EAD-4767-AC22-91FBC7982BDB}">
      <dsp:nvSpPr>
        <dsp:cNvPr id="0" name=""/>
        <dsp:cNvSpPr/>
      </dsp:nvSpPr>
      <dsp:spPr>
        <a:xfrm rot="5400000">
          <a:off x="4190" y="1788098"/>
          <a:ext cx="710640" cy="359999"/>
        </a:xfrm>
        <a:prstGeom prst="chevron">
          <a:avLst/>
        </a:prstGeom>
        <a:solidFill>
          <a:srgbClr val="FFFF00"/>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1900</a:t>
          </a:r>
          <a:endParaRPr lang="en-US" sz="1100" b="1" kern="1200" dirty="0"/>
        </a:p>
      </dsp:txBody>
      <dsp:txXfrm>
        <a:off x="184190" y="1788099"/>
        <a:ext cx="350641" cy="359999"/>
      </dsp:txXfrm>
    </dsp:sp>
    <dsp:sp modelId="{1AF7528E-4062-4D19-954F-6E1E45F5E236}">
      <dsp:nvSpPr>
        <dsp:cNvPr id="0" name=""/>
        <dsp:cNvSpPr/>
      </dsp:nvSpPr>
      <dsp:spPr>
        <a:xfrm rot="5400000">
          <a:off x="4233" y="2508176"/>
          <a:ext cx="710640" cy="359999"/>
        </a:xfrm>
        <a:prstGeom prst="chevron">
          <a:avLst/>
        </a:prstGeom>
        <a:solidFill>
          <a:srgbClr val="FFFF00"/>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1910</a:t>
          </a:r>
          <a:endParaRPr lang="en-US" sz="1100" b="1" kern="1200" dirty="0"/>
        </a:p>
      </dsp:txBody>
      <dsp:txXfrm>
        <a:off x="184233" y="2508177"/>
        <a:ext cx="350641" cy="359999"/>
      </dsp:txXfrm>
    </dsp:sp>
    <dsp:sp modelId="{CF8722A6-1E7A-4413-A6EC-63161DA21280}">
      <dsp:nvSpPr>
        <dsp:cNvPr id="0" name=""/>
        <dsp:cNvSpPr/>
      </dsp:nvSpPr>
      <dsp:spPr>
        <a:xfrm rot="5400000">
          <a:off x="4190" y="3300264"/>
          <a:ext cx="710640" cy="359999"/>
        </a:xfrm>
        <a:prstGeom prst="chevron">
          <a:avLst/>
        </a:prstGeom>
        <a:solidFill>
          <a:schemeClr val="lt1">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1920</a:t>
          </a:r>
          <a:endParaRPr lang="en-US" sz="1100" b="1" kern="1200" dirty="0"/>
        </a:p>
      </dsp:txBody>
      <dsp:txXfrm>
        <a:off x="184190" y="3300265"/>
        <a:ext cx="350641" cy="359999"/>
      </dsp:txXfrm>
    </dsp:sp>
    <dsp:sp modelId="{A3775D5D-4B7B-49D1-A268-C93035410619}">
      <dsp:nvSpPr>
        <dsp:cNvPr id="0" name=""/>
        <dsp:cNvSpPr/>
      </dsp:nvSpPr>
      <dsp:spPr>
        <a:xfrm rot="5400000">
          <a:off x="4192" y="4092353"/>
          <a:ext cx="710640" cy="359999"/>
        </a:xfrm>
        <a:prstGeom prst="chevron">
          <a:avLst/>
        </a:prstGeom>
        <a:solidFill>
          <a:schemeClr val="lt1">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1930</a:t>
          </a:r>
          <a:endParaRPr lang="en-US" sz="1100" b="1" kern="1200" dirty="0"/>
        </a:p>
      </dsp:txBody>
      <dsp:txXfrm>
        <a:off x="184192" y="4092354"/>
        <a:ext cx="350641" cy="359999"/>
      </dsp:txXfrm>
    </dsp:sp>
    <dsp:sp modelId="{B14D1092-504E-49CB-90E1-B59A83DA1301}">
      <dsp:nvSpPr>
        <dsp:cNvPr id="0" name=""/>
        <dsp:cNvSpPr/>
      </dsp:nvSpPr>
      <dsp:spPr>
        <a:xfrm>
          <a:off x="472225" y="4655151"/>
          <a:ext cx="710640" cy="359999"/>
        </a:xfrm>
        <a:prstGeom prst="chevron">
          <a:avLst/>
        </a:prstGeom>
        <a:solidFill>
          <a:schemeClr val="lt1">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1940</a:t>
          </a:r>
          <a:endParaRPr lang="en-US" sz="1100" b="1" kern="1200" dirty="0"/>
        </a:p>
      </dsp:txBody>
      <dsp:txXfrm>
        <a:off x="652225" y="4655151"/>
        <a:ext cx="350641" cy="359999"/>
      </dsp:txXfrm>
    </dsp:sp>
    <dsp:sp modelId="{5BE689AB-9FBE-4DAF-8C85-E7E8BF7E4FE4}">
      <dsp:nvSpPr>
        <dsp:cNvPr id="0" name=""/>
        <dsp:cNvSpPr/>
      </dsp:nvSpPr>
      <dsp:spPr>
        <a:xfrm>
          <a:off x="1197064" y="4655151"/>
          <a:ext cx="710640" cy="359999"/>
        </a:xfrm>
        <a:prstGeom prst="chevron">
          <a:avLst/>
        </a:prstGeom>
        <a:solidFill>
          <a:schemeClr val="lt1">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1950</a:t>
          </a:r>
          <a:endParaRPr lang="en-US" sz="1100" b="1" kern="1200" dirty="0"/>
        </a:p>
      </dsp:txBody>
      <dsp:txXfrm>
        <a:off x="1377064" y="4655151"/>
        <a:ext cx="350641" cy="359999"/>
      </dsp:txXfrm>
    </dsp:sp>
    <dsp:sp modelId="{35DC2812-F06C-41BB-97CD-1C155F2E22D9}">
      <dsp:nvSpPr>
        <dsp:cNvPr id="0" name=""/>
        <dsp:cNvSpPr/>
      </dsp:nvSpPr>
      <dsp:spPr>
        <a:xfrm>
          <a:off x="1907705" y="4637112"/>
          <a:ext cx="710640" cy="359999"/>
        </a:xfrm>
        <a:prstGeom prst="chevron">
          <a:avLst/>
        </a:prstGeom>
        <a:solidFill>
          <a:schemeClr val="lt1">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1960</a:t>
          </a:r>
          <a:endParaRPr lang="en-US" sz="1100" b="1" kern="1200" dirty="0"/>
        </a:p>
      </dsp:txBody>
      <dsp:txXfrm>
        <a:off x="2087705" y="4637112"/>
        <a:ext cx="350641" cy="359999"/>
      </dsp:txXfrm>
    </dsp:sp>
    <dsp:sp modelId="{C4B948A5-B522-42E4-9EFF-E9FCD084AE02}">
      <dsp:nvSpPr>
        <dsp:cNvPr id="0" name=""/>
        <dsp:cNvSpPr/>
      </dsp:nvSpPr>
      <dsp:spPr>
        <a:xfrm>
          <a:off x="2627784" y="4637112"/>
          <a:ext cx="710640" cy="359999"/>
        </a:xfrm>
        <a:prstGeom prst="chevron">
          <a:avLst/>
        </a:prstGeom>
        <a:solidFill>
          <a:schemeClr val="lt1">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1970</a:t>
          </a:r>
          <a:endParaRPr lang="en-US" sz="1100" b="1" kern="1200" dirty="0"/>
        </a:p>
      </dsp:txBody>
      <dsp:txXfrm>
        <a:off x="2807784" y="4637112"/>
        <a:ext cx="350641" cy="359999"/>
      </dsp:txXfrm>
    </dsp:sp>
    <dsp:sp modelId="{BDD13D82-62BB-4A1D-B1DD-C9344D095749}">
      <dsp:nvSpPr>
        <dsp:cNvPr id="0" name=""/>
        <dsp:cNvSpPr/>
      </dsp:nvSpPr>
      <dsp:spPr>
        <a:xfrm>
          <a:off x="3347867" y="4637152"/>
          <a:ext cx="710640" cy="359999"/>
        </a:xfrm>
        <a:prstGeom prst="chevron">
          <a:avLst/>
        </a:prstGeom>
        <a:solidFill>
          <a:schemeClr val="lt1">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1980</a:t>
          </a:r>
          <a:endParaRPr lang="en-US" sz="1100" b="1" kern="1200" dirty="0"/>
        </a:p>
      </dsp:txBody>
      <dsp:txXfrm>
        <a:off x="3527867" y="4637152"/>
        <a:ext cx="350641" cy="359999"/>
      </dsp:txXfrm>
    </dsp:sp>
    <dsp:sp modelId="{DA4D1201-60D3-4CAF-ACD0-9585456CC048}">
      <dsp:nvSpPr>
        <dsp:cNvPr id="0" name=""/>
        <dsp:cNvSpPr/>
      </dsp:nvSpPr>
      <dsp:spPr>
        <a:xfrm>
          <a:off x="4077382" y="4637112"/>
          <a:ext cx="710640" cy="359999"/>
        </a:xfrm>
        <a:prstGeom prst="chevron">
          <a:avLst/>
        </a:prstGeom>
        <a:solidFill>
          <a:schemeClr val="lt1">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1990</a:t>
          </a:r>
          <a:endParaRPr lang="en-US" sz="1100" b="1" kern="1200" dirty="0"/>
        </a:p>
      </dsp:txBody>
      <dsp:txXfrm>
        <a:off x="4257382" y="4637112"/>
        <a:ext cx="350641" cy="359999"/>
      </dsp:txXfrm>
    </dsp:sp>
    <dsp:sp modelId="{82C26527-ADF8-4D43-A4C4-0BA78204CB7D}">
      <dsp:nvSpPr>
        <dsp:cNvPr id="0" name=""/>
        <dsp:cNvSpPr/>
      </dsp:nvSpPr>
      <dsp:spPr>
        <a:xfrm>
          <a:off x="4860032" y="4637112"/>
          <a:ext cx="710640" cy="359999"/>
        </a:xfrm>
        <a:prstGeom prst="chevron">
          <a:avLst/>
        </a:prstGeom>
        <a:solidFill>
          <a:schemeClr val="lt1">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t>2000</a:t>
          </a:r>
          <a:endParaRPr lang="en-US" sz="1100" b="1" kern="1200" dirty="0"/>
        </a:p>
      </dsp:txBody>
      <dsp:txXfrm>
        <a:off x="5040032" y="4637112"/>
        <a:ext cx="350641" cy="3599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E0B9A2-80F0-4F8F-A54F-34300A3DBEF8}" type="datetimeFigureOut">
              <a:rPr lang="en-US" smtClean="0"/>
              <a:t>4/21/2014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6C00C-6DF8-46F1-A7F8-21431C5B114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E0B9A2-80F0-4F8F-A54F-34300A3DBEF8}" type="datetimeFigureOut">
              <a:rPr lang="en-US" smtClean="0"/>
              <a:t>4/21/2014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6C00C-6DF8-46F1-A7F8-21431C5B114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E0B9A2-80F0-4F8F-A54F-34300A3DBEF8}" type="datetimeFigureOut">
              <a:rPr lang="en-US" smtClean="0"/>
              <a:t>4/21/2014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6C00C-6DF8-46F1-A7F8-21431C5B114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E0B9A2-80F0-4F8F-A54F-34300A3DBEF8}" type="datetimeFigureOut">
              <a:rPr lang="en-US" smtClean="0"/>
              <a:t>4/21/2014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6C00C-6DF8-46F1-A7F8-21431C5B114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E0B9A2-80F0-4F8F-A54F-34300A3DBEF8}" type="datetimeFigureOut">
              <a:rPr lang="en-US" smtClean="0"/>
              <a:t>4/21/2014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6C00C-6DF8-46F1-A7F8-21431C5B114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E0B9A2-80F0-4F8F-A54F-34300A3DBEF8}" type="datetimeFigureOut">
              <a:rPr lang="en-US" smtClean="0"/>
              <a:t>4/21/2014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B6C00C-6DF8-46F1-A7F8-21431C5B114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E0B9A2-80F0-4F8F-A54F-34300A3DBEF8}" type="datetimeFigureOut">
              <a:rPr lang="en-US" smtClean="0"/>
              <a:t>4/21/2014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B6C00C-6DF8-46F1-A7F8-21431C5B114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E0B9A2-80F0-4F8F-A54F-34300A3DBEF8}" type="datetimeFigureOut">
              <a:rPr lang="en-US" smtClean="0"/>
              <a:t>4/21/2014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B6C00C-6DF8-46F1-A7F8-21431C5B114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E0B9A2-80F0-4F8F-A54F-34300A3DBEF8}" type="datetimeFigureOut">
              <a:rPr lang="en-US" smtClean="0"/>
              <a:t>4/21/2014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B6C00C-6DF8-46F1-A7F8-21431C5B114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E0B9A2-80F0-4F8F-A54F-34300A3DBEF8}" type="datetimeFigureOut">
              <a:rPr lang="en-US" smtClean="0"/>
              <a:t>4/21/2014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B6C00C-6DF8-46F1-A7F8-21431C5B114C}"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0FE0B9A2-80F0-4F8F-A54F-34300A3DBEF8}" type="datetimeFigureOut">
              <a:rPr lang="en-US" smtClean="0"/>
              <a:t>4/21/2014</a:t>
            </a:fld>
            <a:endParaRPr lang="en-US"/>
          </a:p>
        </p:txBody>
      </p:sp>
      <p:sp>
        <p:nvSpPr>
          <p:cNvPr id="9" name="Slide Number Placeholder 8"/>
          <p:cNvSpPr>
            <a:spLocks noGrp="1"/>
          </p:cNvSpPr>
          <p:nvPr>
            <p:ph type="sldNum" sz="quarter" idx="11"/>
          </p:nvPr>
        </p:nvSpPr>
        <p:spPr/>
        <p:txBody>
          <a:bodyPr/>
          <a:lstStyle/>
          <a:p>
            <a:fld id="{77B6C00C-6DF8-46F1-A7F8-21431C5B114C}"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77B6C00C-6DF8-46F1-A7F8-21431C5B114C}"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0FE0B9A2-80F0-4F8F-A54F-34300A3DBEF8}" type="datetimeFigureOut">
              <a:rPr lang="en-US" smtClean="0"/>
              <a:t>4/21/2014</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39.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18" Type="http://schemas.openxmlformats.org/officeDocument/2006/relationships/image" Target="../media/image14.png"/><Relationship Id="rId3" Type="http://schemas.openxmlformats.org/officeDocument/2006/relationships/diagramLayout" Target="../diagrams/layout36.xml"/><Relationship Id="rId21" Type="http://schemas.openxmlformats.org/officeDocument/2006/relationships/image" Target="../media/image17.png"/><Relationship Id="rId7" Type="http://schemas.openxmlformats.org/officeDocument/2006/relationships/image" Target="../media/image3.png"/><Relationship Id="rId12" Type="http://schemas.openxmlformats.org/officeDocument/2006/relationships/image" Target="../media/image8.png"/><Relationship Id="rId17" Type="http://schemas.openxmlformats.org/officeDocument/2006/relationships/image" Target="../media/image13.png"/><Relationship Id="rId2" Type="http://schemas.openxmlformats.org/officeDocument/2006/relationships/diagramData" Target="../diagrams/data36.xml"/><Relationship Id="rId16" Type="http://schemas.openxmlformats.org/officeDocument/2006/relationships/image" Target="../media/image12.png"/><Relationship Id="rId20" Type="http://schemas.openxmlformats.org/officeDocument/2006/relationships/image" Target="../media/image16.png"/><Relationship Id="rId1" Type="http://schemas.openxmlformats.org/officeDocument/2006/relationships/slideLayout" Target="../slideLayouts/slideLayout2.xml"/><Relationship Id="rId6" Type="http://schemas.microsoft.com/office/2007/relationships/diagramDrawing" Target="../diagrams/drawing36.xml"/><Relationship Id="rId11" Type="http://schemas.openxmlformats.org/officeDocument/2006/relationships/image" Target="../media/image7.png"/><Relationship Id="rId5" Type="http://schemas.openxmlformats.org/officeDocument/2006/relationships/diagramColors" Target="../diagrams/colors36.xml"/><Relationship Id="rId15" Type="http://schemas.openxmlformats.org/officeDocument/2006/relationships/image" Target="../media/image11.png"/><Relationship Id="rId10" Type="http://schemas.openxmlformats.org/officeDocument/2006/relationships/image" Target="../media/image6.png"/><Relationship Id="rId19" Type="http://schemas.openxmlformats.org/officeDocument/2006/relationships/image" Target="../media/image15.png"/><Relationship Id="rId4" Type="http://schemas.openxmlformats.org/officeDocument/2006/relationships/diagramQuickStyle" Target="../diagrams/quickStyle36.xml"/><Relationship Id="rId9" Type="http://schemas.openxmlformats.org/officeDocument/2006/relationships/image" Target="../media/image5.png"/><Relationship Id="rId1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en.wikipedia.org/wiki/Progressive_Era"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7.xml"/><Relationship Id="rId7" Type="http://schemas.openxmlformats.org/officeDocument/2006/relationships/image" Target="../media/image18.png"/><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584" y="-99392"/>
            <a:ext cx="7543800" cy="3816424"/>
          </a:xfrm>
        </p:spPr>
        <p:txBody>
          <a:bodyPr/>
          <a:lstStyle/>
          <a:p>
            <a:pPr algn="ctr"/>
            <a:r>
              <a:rPr lang="en-US" sz="4800" b="1" dirty="0" smtClean="0">
                <a:solidFill>
                  <a:srgbClr val="FB6A19"/>
                </a:solidFill>
                <a:latin typeface="+mn-lt"/>
                <a:cs typeface="Gautami" pitchFamily="34" charset="0"/>
              </a:rPr>
              <a:t>Handbook of Public Administration: </a:t>
            </a:r>
            <a:br>
              <a:rPr lang="en-US" sz="4800" b="1" dirty="0" smtClean="0">
                <a:solidFill>
                  <a:srgbClr val="FB6A19"/>
                </a:solidFill>
                <a:latin typeface="+mn-lt"/>
                <a:cs typeface="Gautami" pitchFamily="34" charset="0"/>
              </a:rPr>
            </a:br>
            <a:r>
              <a:rPr lang="en-US" sz="4800" b="1" dirty="0" smtClean="0">
                <a:solidFill>
                  <a:srgbClr val="FB6A19"/>
                </a:solidFill>
                <a:latin typeface="+mn-lt"/>
                <a:cs typeface="Gautami" pitchFamily="34" charset="0"/>
              </a:rPr>
              <a:t>Chapter 19, A History of Pedagogy in Public Administration</a:t>
            </a:r>
            <a:endParaRPr lang="en-US" sz="4800" b="1" dirty="0">
              <a:solidFill>
                <a:srgbClr val="FB6A19"/>
              </a:solidFill>
              <a:latin typeface="+mn-lt"/>
              <a:cs typeface="Gautami" pitchFamily="34" charset="0"/>
            </a:endParaRPr>
          </a:p>
        </p:txBody>
      </p:sp>
      <p:sp>
        <p:nvSpPr>
          <p:cNvPr id="3" name="Subtitle 2"/>
          <p:cNvSpPr>
            <a:spLocks noGrp="1"/>
          </p:cNvSpPr>
          <p:nvPr>
            <p:ph type="subTitle" idx="1"/>
          </p:nvPr>
        </p:nvSpPr>
        <p:spPr/>
        <p:txBody>
          <a:bodyPr>
            <a:normAutofit lnSpcReduction="10000"/>
          </a:bodyPr>
          <a:lstStyle/>
          <a:p>
            <a:pPr algn="ctr"/>
            <a:r>
              <a:rPr lang="en-US" b="1" dirty="0" smtClean="0">
                <a:solidFill>
                  <a:srgbClr val="FF0000"/>
                </a:solidFill>
              </a:rPr>
              <a:t>By: Eleanor </a:t>
            </a:r>
            <a:r>
              <a:rPr lang="en-US" b="1" dirty="0">
                <a:solidFill>
                  <a:srgbClr val="FF0000"/>
                </a:solidFill>
              </a:rPr>
              <a:t>V. </a:t>
            </a:r>
            <a:r>
              <a:rPr lang="en-US" b="1" dirty="0" err="1" smtClean="0">
                <a:solidFill>
                  <a:srgbClr val="FF0000"/>
                </a:solidFill>
              </a:rPr>
              <a:t>Laudicina</a:t>
            </a:r>
            <a:endParaRPr lang="en-US" b="1" dirty="0" smtClean="0">
              <a:solidFill>
                <a:srgbClr val="FF0000"/>
              </a:solidFill>
            </a:endParaRPr>
          </a:p>
          <a:p>
            <a:pPr algn="ctr" rtl="1"/>
            <a:r>
              <a:rPr lang="fa-IR" b="1" dirty="0" smtClean="0">
                <a:solidFill>
                  <a:srgbClr val="FF0000"/>
                </a:solidFill>
                <a:cs typeface="B Mitra" pitchFamily="2" charset="-78"/>
              </a:rPr>
              <a:t>ارائه: حسین خصاف مفرد</a:t>
            </a:r>
          </a:p>
          <a:p>
            <a:pPr algn="ctr" rtl="1"/>
            <a:r>
              <a:rPr lang="fa-IR" b="1" dirty="0" smtClean="0">
                <a:solidFill>
                  <a:srgbClr val="FF0000"/>
                </a:solidFill>
                <a:cs typeface="B Mitra" pitchFamily="2" charset="-78"/>
              </a:rPr>
              <a:t>بهار 1393</a:t>
            </a:r>
            <a:endParaRPr lang="en-US" b="1" dirty="0">
              <a:solidFill>
                <a:srgbClr val="FF0000"/>
              </a:solidFill>
              <a:cs typeface="B Mitra" pitchFamily="2" charset="-78"/>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2348880"/>
            <a:ext cx="2857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458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rgbClr val="00B050"/>
                </a:solidFill>
                <a:cs typeface="B Titr" pitchFamily="2" charset="-78"/>
              </a:rPr>
              <a:t>سالهای شکل گیری: 1880 تا 1920</a:t>
            </a:r>
            <a:endParaRPr lang="en-US" dirty="0">
              <a:solidFill>
                <a:srgbClr val="00B050"/>
              </a:solidFill>
              <a:cs typeface="B Titr" pitchFamily="2" charset="-7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00290927"/>
              </p:ext>
            </p:extLst>
          </p:nvPr>
        </p:nvGraphicFramePr>
        <p:xfrm>
          <a:off x="0" y="1600200"/>
          <a:ext cx="8388424"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ontent Placeholder 2"/>
          <p:cNvSpPr txBox="1">
            <a:spLocks/>
          </p:cNvSpPr>
          <p:nvPr/>
        </p:nvSpPr>
        <p:spPr>
          <a:xfrm>
            <a:off x="755576" y="1600200"/>
            <a:ext cx="7321624" cy="4493096"/>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endParaRPr lang="fa-IR" sz="2000" dirty="0">
              <a:cs typeface="B Mitra" pitchFamily="2" charset="-78"/>
            </a:endParaRPr>
          </a:p>
        </p:txBody>
      </p:sp>
      <p:sp>
        <p:nvSpPr>
          <p:cNvPr id="5" name="Content Placeholder 2"/>
          <p:cNvSpPr txBox="1">
            <a:spLocks/>
          </p:cNvSpPr>
          <p:nvPr/>
        </p:nvSpPr>
        <p:spPr>
          <a:xfrm>
            <a:off x="755576" y="1600200"/>
            <a:ext cx="7321624" cy="456510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endParaRPr lang="fa-IR" sz="2000" dirty="0" smtClean="0">
              <a:cs typeface="B Mitra" pitchFamily="2" charset="-78"/>
            </a:endParaRPr>
          </a:p>
        </p:txBody>
      </p:sp>
      <p:sp>
        <p:nvSpPr>
          <p:cNvPr id="8" name="Content Placeholder 2"/>
          <p:cNvSpPr txBox="1">
            <a:spLocks/>
          </p:cNvSpPr>
          <p:nvPr/>
        </p:nvSpPr>
        <p:spPr>
          <a:xfrm>
            <a:off x="907976" y="1752600"/>
            <a:ext cx="7321624" cy="456510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r>
              <a:rPr lang="fa-IR" sz="2000" dirty="0" smtClean="0">
                <a:cs typeface="B Mitra" pitchFamily="2" charset="-78"/>
              </a:rPr>
              <a:t>با همه این اوصاف،‌دانشگاه ها در پاسخ به نیاز بروزیافته برای آموزش حرفه ای کند بودند. در واقع، «اولین مدرسه حرفه ای اصیل اداره امور عمومی» خارج از دانشگاه آغاز به کار کرد. ماری آوریل هریمن (</a:t>
            </a:r>
            <a:r>
              <a:rPr lang="en-US" sz="2000" dirty="0" smtClean="0">
                <a:cs typeface="B Mitra" pitchFamily="2" charset="-78"/>
              </a:rPr>
              <a:t>Mary Averill Harriman</a:t>
            </a:r>
            <a:r>
              <a:rPr lang="fa-IR" sz="2000" dirty="0" smtClean="0">
                <a:cs typeface="B Mitra" pitchFamily="2" charset="-78"/>
              </a:rPr>
              <a:t>)</a:t>
            </a:r>
            <a:r>
              <a:rPr lang="en-US" sz="2000" dirty="0" smtClean="0">
                <a:cs typeface="B Mitra" pitchFamily="2" charset="-78"/>
              </a:rPr>
              <a:t> </a:t>
            </a:r>
            <a:r>
              <a:rPr lang="fa-IR" sz="2000" dirty="0" smtClean="0">
                <a:cs typeface="B Mitra" pitchFamily="2" charset="-78"/>
              </a:rPr>
              <a:t> در سفرهایش به خارج تحت تاثیر مدل خدمات شهری انگلستان قرار گرفت. </a:t>
            </a:r>
          </a:p>
          <a:p>
            <a:pPr algn="just" rtl="1">
              <a:buClr>
                <a:srgbClr val="0070C0"/>
              </a:buClr>
            </a:pPr>
            <a:r>
              <a:rPr lang="fa-IR" sz="2000" dirty="0" smtClean="0">
                <a:cs typeface="B Mitra" pitchFamily="2" charset="-78"/>
              </a:rPr>
              <a:t>در بازگشت به خانه،‌وی در جلب موافقیت روسای دانشگاه های هاروارد، ییل و کلمبیا برای توسعه یک مدل آمریکایی برای آموزش خادمان </a:t>
            </a:r>
            <a:r>
              <a:rPr lang="fa-IR" sz="2000" dirty="0">
                <a:cs typeface="B Mitra" pitchFamily="2" charset="-78"/>
              </a:rPr>
              <a:t>جوان </a:t>
            </a:r>
            <a:r>
              <a:rPr lang="fa-IR" sz="2000" dirty="0" smtClean="0">
                <a:cs typeface="B Mitra" pitchFamily="2" charset="-78"/>
              </a:rPr>
              <a:t>حوزه عمومی ناکام ماند. لذا وی به کمیته پژوهش شهری نیویورک روی آورد و اینگونه در سال 1911 اولین مدرسه آموزش خادمان حوزه عمومی توسط این کمیته و کمک 250 هزار دلاری خانم هریمن و دیگر خیرین ( مانند کارنگی و راکفلر) تاسیس شد. </a:t>
            </a:r>
          </a:p>
          <a:p>
            <a:pPr algn="just" rtl="1">
              <a:buClr>
                <a:srgbClr val="0070C0"/>
              </a:buClr>
            </a:pPr>
            <a:r>
              <a:rPr lang="fa-IR" sz="2000" dirty="0" smtClean="0">
                <a:cs typeface="B Mitra" pitchFamily="2" charset="-78"/>
              </a:rPr>
              <a:t>برنامه درسی این مجموعه محور غالب آن دوران شد و رویکردی عمل گرایانه، ‌میان رشته ای و مساله محور داشت که با ایمان به پیشرفت، کارآمدی و شایسته سالاری همراه بود. مفهوم یادگیری در عمل نقش کلیدی در برنامه درسی داشت. دانشجویان ملزم به انجام پروژه های جاری می شدند. تحقیق،‌خدمت عمومی، و تعلیم و تربیت عمیقا به یکدیگر پیوند خورده بود. </a:t>
            </a:r>
          </a:p>
        </p:txBody>
      </p:sp>
    </p:spTree>
    <p:extLst>
      <p:ext uri="{BB962C8B-B14F-4D97-AF65-F5344CB8AC3E}">
        <p14:creationId xmlns:p14="http://schemas.microsoft.com/office/powerpoint/2010/main" val="385490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nodePh="1">
                                  <p:stCondLst>
                                    <p:cond delay="0"/>
                                  </p:stCondLst>
                                  <p:endCondLst>
                                    <p:cond evt="begin" delay="0">
                                      <p:tn val="12"/>
                                    </p:cond>
                                  </p:end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1000"/>
                                        <p:tgtEl>
                                          <p:spTgt spid="8">
                                            <p:txEl>
                                              <p:pRg st="1" end="1"/>
                                            </p:txEl>
                                          </p:spTgt>
                                        </p:tgtEl>
                                      </p:cBhvr>
                                    </p:animEffect>
                                    <p:anim calcmode="lin" valueType="num">
                                      <p:cBhvr>
                                        <p:cTn id="29"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fade">
                                      <p:cBhvr>
                                        <p:cTn id="35" dur="1000"/>
                                        <p:tgtEl>
                                          <p:spTgt spid="8">
                                            <p:txEl>
                                              <p:pRg st="2" end="2"/>
                                            </p:txEl>
                                          </p:spTgt>
                                        </p:tgtEl>
                                      </p:cBhvr>
                                    </p:animEffect>
                                    <p:anim calcmode="lin" valueType="num">
                                      <p:cBhvr>
                                        <p:cTn id="36"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rgbClr val="00B050"/>
                </a:solidFill>
                <a:cs typeface="B Titr" pitchFamily="2" charset="-78"/>
              </a:rPr>
              <a:t>سالهای شکل گیری: 1880 تا 1920</a:t>
            </a:r>
            <a:endParaRPr lang="en-US" dirty="0">
              <a:solidFill>
                <a:srgbClr val="00B050"/>
              </a:solidFill>
              <a:cs typeface="B Titr" pitchFamily="2" charset="-7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40785850"/>
              </p:ext>
            </p:extLst>
          </p:nvPr>
        </p:nvGraphicFramePr>
        <p:xfrm>
          <a:off x="0" y="1600200"/>
          <a:ext cx="8388424"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ontent Placeholder 2"/>
          <p:cNvSpPr txBox="1">
            <a:spLocks/>
          </p:cNvSpPr>
          <p:nvPr/>
        </p:nvSpPr>
        <p:spPr>
          <a:xfrm>
            <a:off x="755576" y="1600200"/>
            <a:ext cx="7321624" cy="4493096"/>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endParaRPr lang="fa-IR" sz="2000" dirty="0">
              <a:cs typeface="B Mitra" pitchFamily="2" charset="-78"/>
            </a:endParaRPr>
          </a:p>
        </p:txBody>
      </p:sp>
      <p:sp>
        <p:nvSpPr>
          <p:cNvPr id="5" name="Content Placeholder 2"/>
          <p:cNvSpPr txBox="1">
            <a:spLocks/>
          </p:cNvSpPr>
          <p:nvPr/>
        </p:nvSpPr>
        <p:spPr>
          <a:xfrm>
            <a:off x="755576" y="1600200"/>
            <a:ext cx="7321624" cy="456510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endParaRPr lang="fa-IR" sz="2000" dirty="0" smtClean="0">
              <a:cs typeface="B Mitra" pitchFamily="2" charset="-78"/>
            </a:endParaRPr>
          </a:p>
        </p:txBody>
      </p:sp>
      <p:sp>
        <p:nvSpPr>
          <p:cNvPr id="8" name="Content Placeholder 2"/>
          <p:cNvSpPr txBox="1">
            <a:spLocks/>
          </p:cNvSpPr>
          <p:nvPr/>
        </p:nvSpPr>
        <p:spPr>
          <a:xfrm>
            <a:off x="907976" y="1752600"/>
            <a:ext cx="7321624" cy="456510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r>
              <a:rPr lang="fa-IR" sz="2000" dirty="0" smtClean="0">
                <a:cs typeface="B Mitra" pitchFamily="2" charset="-78"/>
              </a:rPr>
              <a:t>1915:‌ دوره های آموزشی آن، عناوینی چون: حقوق و حکومت محلی، قانون نویسی و اداره امور، مهندسی بزرگراه های شهری، حسابداری شهرداری، اداره پلیس و آتش نشانی، و اصول مدیریت را شامل میشد. بین سالهای 1911 و 1930 بیش از 1600 مرد و تعداد کمی زن این دوره ها را گذراندند. 80٪  دانش آموختگان وارد دولت یا گونه های دیگر خدمت عمومی شدند.</a:t>
            </a:r>
          </a:p>
          <a:p>
            <a:pPr algn="just" rtl="1">
              <a:buClr>
                <a:srgbClr val="0070C0"/>
              </a:buClr>
            </a:pPr>
            <a:r>
              <a:rPr lang="fa-IR" sz="2000" dirty="0" smtClean="0">
                <a:cs typeface="B Mitra" pitchFamily="2" charset="-78"/>
              </a:rPr>
              <a:t>مساله اساسی برای تعریف برنامه درسی طی دهه های متوالی فرمول </a:t>
            </a:r>
            <a:r>
              <a:rPr lang="en-US" sz="2000" dirty="0" smtClean="0">
                <a:cs typeface="B Mitra" pitchFamily="2" charset="-78"/>
              </a:rPr>
              <a:t>POSDCORB</a:t>
            </a:r>
            <a:r>
              <a:rPr lang="fa-IR" sz="2000" dirty="0" smtClean="0">
                <a:cs typeface="B Mitra" pitchFamily="2" charset="-78"/>
              </a:rPr>
              <a:t> بود،‌در واقع تاکید بر آموزش مدیریت به عنوان مجموعه ای از مهارت ها. مدیریت در این دوره به عنوان «فرایندی که درهمه جا میتوان یافت» دیده میشد، پس آموزش آن هم به نظر بایستی به صورتی علمی هدایت میشد. «</a:t>
            </a:r>
            <a:r>
              <a:rPr lang="fa-IR" sz="2000" dirty="0">
                <a:cs typeface="B Mitra" pitchFamily="2" charset="-78"/>
              </a:rPr>
              <a:t>اصول </a:t>
            </a:r>
            <a:r>
              <a:rPr lang="fa-IR" sz="2000" dirty="0" smtClean="0">
                <a:cs typeface="B Mitra" pitchFamily="2" charset="-78"/>
              </a:rPr>
              <a:t>مدیریت» </a:t>
            </a:r>
            <a:r>
              <a:rPr lang="fa-IR" sz="2000" dirty="0">
                <a:cs typeface="B Mitra" pitchFamily="2" charset="-78"/>
              </a:rPr>
              <a:t>شکل </a:t>
            </a:r>
            <a:r>
              <a:rPr lang="fa-IR" sz="2000" dirty="0" smtClean="0">
                <a:cs typeface="B Mitra" pitchFamily="2" charset="-78"/>
              </a:rPr>
              <a:t>یافته در ادبیات آن دوره چراغ راهنمایی برای حوزه آموزش شد. </a:t>
            </a:r>
          </a:p>
          <a:p>
            <a:pPr algn="just" rtl="1">
              <a:buClr>
                <a:srgbClr val="0070C0"/>
              </a:buClr>
            </a:pPr>
            <a:r>
              <a:rPr lang="fa-IR" sz="2000" dirty="0" smtClean="0">
                <a:cs typeface="B Mitra" pitchFamily="2" charset="-78"/>
              </a:rPr>
              <a:t>ترکیب آموزش ‌مدیریت عمومی با حوزه علوم سیاسی و تاثیرپذیری از آن. و آغاز مباحث نظری جدی در زمینه دوگان سیاست –اداره که تا هنوز ادامه دارند. </a:t>
            </a:r>
          </a:p>
          <a:p>
            <a:pPr algn="just" rtl="1">
              <a:buClr>
                <a:srgbClr val="0070C0"/>
              </a:buClr>
            </a:pPr>
            <a:endParaRPr lang="fa-IR" sz="2000" dirty="0">
              <a:cs typeface="B Mitra" pitchFamily="2" charset="-78"/>
            </a:endParaRPr>
          </a:p>
          <a:p>
            <a:pPr algn="just" rtl="1">
              <a:buClr>
                <a:srgbClr val="0070C0"/>
              </a:buClr>
            </a:pPr>
            <a:endParaRPr lang="fa-IR" sz="2000" dirty="0" smtClean="0">
              <a:cs typeface="B Mitra" pitchFamily="2" charset="-78"/>
            </a:endParaRPr>
          </a:p>
        </p:txBody>
      </p:sp>
    </p:spTree>
    <p:extLst>
      <p:ext uri="{BB962C8B-B14F-4D97-AF65-F5344CB8AC3E}">
        <p14:creationId xmlns:p14="http://schemas.microsoft.com/office/powerpoint/2010/main" val="118480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nodePh="1">
                                  <p:stCondLst>
                                    <p:cond delay="0"/>
                                  </p:stCondLst>
                                  <p:endCondLst>
                                    <p:cond evt="begin" delay="0">
                                      <p:tn val="12"/>
                                    </p:cond>
                                  </p:end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1000"/>
                                        <p:tgtEl>
                                          <p:spTgt spid="8">
                                            <p:txEl>
                                              <p:pRg st="1" end="1"/>
                                            </p:txEl>
                                          </p:spTgt>
                                        </p:tgtEl>
                                      </p:cBhvr>
                                    </p:animEffect>
                                    <p:anim calcmode="lin" valueType="num">
                                      <p:cBhvr>
                                        <p:cTn id="29"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fade">
                                      <p:cBhvr>
                                        <p:cTn id="35" dur="1000"/>
                                        <p:tgtEl>
                                          <p:spTgt spid="8">
                                            <p:txEl>
                                              <p:pRg st="2" end="2"/>
                                            </p:txEl>
                                          </p:spTgt>
                                        </p:tgtEl>
                                      </p:cBhvr>
                                    </p:animEffect>
                                    <p:anim calcmode="lin" valueType="num">
                                      <p:cBhvr>
                                        <p:cTn id="36"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sz="3600" dirty="0" smtClean="0">
                <a:solidFill>
                  <a:srgbClr val="00B050"/>
                </a:solidFill>
                <a:cs typeface="B Titr" pitchFamily="2" charset="-78"/>
              </a:rPr>
              <a:t>سالهای 1920: شکل گیری اداره امور عمومی به عنوان یک حوزه مجزا برای مطالعه</a:t>
            </a:r>
            <a:endParaRPr lang="en-US" sz="3600" dirty="0">
              <a:solidFill>
                <a:srgbClr val="00B050"/>
              </a:solidFill>
              <a:cs typeface="B Titr" pitchFamily="2" charset="-7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72128116"/>
              </p:ext>
            </p:extLst>
          </p:nvPr>
        </p:nvGraphicFramePr>
        <p:xfrm>
          <a:off x="0" y="1600200"/>
          <a:ext cx="8388424"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ontent Placeholder 2"/>
          <p:cNvSpPr txBox="1">
            <a:spLocks/>
          </p:cNvSpPr>
          <p:nvPr/>
        </p:nvSpPr>
        <p:spPr>
          <a:xfrm>
            <a:off x="755576" y="1600200"/>
            <a:ext cx="7321624" cy="4493096"/>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endParaRPr lang="fa-IR" sz="2000" dirty="0">
              <a:cs typeface="B Mitra" pitchFamily="2" charset="-78"/>
            </a:endParaRPr>
          </a:p>
        </p:txBody>
      </p:sp>
      <p:sp>
        <p:nvSpPr>
          <p:cNvPr id="5" name="Content Placeholder 2"/>
          <p:cNvSpPr txBox="1">
            <a:spLocks/>
          </p:cNvSpPr>
          <p:nvPr/>
        </p:nvSpPr>
        <p:spPr>
          <a:xfrm>
            <a:off x="755576" y="1600200"/>
            <a:ext cx="7321624" cy="456510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endParaRPr lang="fa-IR" sz="2000" dirty="0" smtClean="0">
              <a:cs typeface="B Mitra" pitchFamily="2" charset="-78"/>
            </a:endParaRPr>
          </a:p>
        </p:txBody>
      </p:sp>
      <p:sp>
        <p:nvSpPr>
          <p:cNvPr id="8" name="Content Placeholder 2"/>
          <p:cNvSpPr txBox="1">
            <a:spLocks/>
          </p:cNvSpPr>
          <p:nvPr/>
        </p:nvSpPr>
        <p:spPr>
          <a:xfrm>
            <a:off x="907976" y="1752600"/>
            <a:ext cx="7321624" cy="456510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r>
              <a:rPr lang="fa-IR" sz="2000" b="1" dirty="0" smtClean="0">
                <a:cs typeface="B Mitra" pitchFamily="2" charset="-78"/>
              </a:rPr>
              <a:t>1920 تا 1930: </a:t>
            </a:r>
            <a:r>
              <a:rPr lang="fa-IR" sz="2000" dirty="0" smtClean="0">
                <a:cs typeface="B Mitra" pitchFamily="2" charset="-78"/>
              </a:rPr>
              <a:t>اختصاص مکان و جای پایدار و مدل های برنامه درسی پذیرفته شده برای آموزش اداره امور عمومی. </a:t>
            </a:r>
          </a:p>
          <a:p>
            <a:pPr algn="just" rtl="1">
              <a:buClr>
                <a:srgbClr val="0070C0"/>
              </a:buClr>
            </a:pPr>
            <a:r>
              <a:rPr lang="fa-IR" sz="2000" dirty="0" smtClean="0">
                <a:cs typeface="B Mitra" pitchFamily="2" charset="-78"/>
              </a:rPr>
              <a:t>سالهای 1920: گسترش برنامه های آموزشی، کمیته های پژوهشی و دوره های دانشگاه محور اداره امور عمومی. </a:t>
            </a:r>
          </a:p>
          <a:p>
            <a:pPr algn="just" rtl="1">
              <a:buClr>
                <a:srgbClr val="0070C0"/>
              </a:buClr>
            </a:pPr>
            <a:r>
              <a:rPr lang="fa-IR" sz="2000" dirty="0" smtClean="0">
                <a:cs typeface="B Mitra" pitchFamily="2" charset="-78"/>
              </a:rPr>
              <a:t>علاوه بر برنامه های دو دانشگاه کالیفرنیا در برکلی (1920) و دانشگاه استنفور (1921)،‌ ظهور دو برنامه دیگر با تاثیر عمیق بر محورهای دهه پیش رو:</a:t>
            </a:r>
          </a:p>
          <a:p>
            <a:pPr lvl="1" algn="just" rtl="1">
              <a:buClr>
                <a:srgbClr val="0070C0"/>
              </a:buClr>
            </a:pPr>
            <a:r>
              <a:rPr lang="fa-IR" sz="1800" dirty="0" smtClean="0">
                <a:cs typeface="B Mitra" pitchFamily="2" charset="-78"/>
              </a:rPr>
              <a:t>مدرسه شهروندی و امور عمومی ماکس ول در دانشگاه سیراکوس</a:t>
            </a:r>
          </a:p>
          <a:p>
            <a:pPr lvl="1" algn="just" rtl="1">
              <a:buClr>
                <a:srgbClr val="0070C0"/>
              </a:buClr>
            </a:pPr>
            <a:r>
              <a:rPr lang="fa-IR" sz="1800" dirty="0" smtClean="0">
                <a:cs typeface="B Mitra" pitchFamily="2" charset="-78"/>
              </a:rPr>
              <a:t>مدرسه شهروندی و اداره امور عمومی در دانشگاه کالیفرنیای جنوبی. </a:t>
            </a:r>
          </a:p>
          <a:p>
            <a:pPr algn="just" rtl="1">
              <a:buClr>
                <a:srgbClr val="0070C0"/>
              </a:buClr>
            </a:pPr>
            <a:r>
              <a:rPr lang="fa-IR" dirty="0" smtClean="0">
                <a:cs typeface="B Mitra" pitchFamily="2" charset="-78"/>
              </a:rPr>
              <a:t>هر دو اینها به شکل گیری اداره امور عمومی به عنوان یک حوزه مجزا کمک کردند. </a:t>
            </a:r>
          </a:p>
          <a:p>
            <a:pPr algn="just" rtl="1">
              <a:buClr>
                <a:srgbClr val="0070C0"/>
              </a:buClr>
            </a:pPr>
            <a:r>
              <a:rPr lang="fa-IR" dirty="0" smtClean="0">
                <a:cs typeface="B Mitra" pitchFamily="2" charset="-78"/>
              </a:rPr>
              <a:t>تاسیس مدرسه ماکس ول توسط خود وی که یک کارآفرین و دانش آموخته دانشگاه سیراکوس بود+ جذب 6 دانشجو برای اولین بار که همگی بورسیه این مدرسه بودند.  </a:t>
            </a:r>
          </a:p>
        </p:txBody>
      </p:sp>
    </p:spTree>
    <p:extLst>
      <p:ext uri="{BB962C8B-B14F-4D97-AF65-F5344CB8AC3E}">
        <p14:creationId xmlns:p14="http://schemas.microsoft.com/office/powerpoint/2010/main" val="274616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nodePh="1">
                                  <p:stCondLst>
                                    <p:cond delay="0"/>
                                  </p:stCondLst>
                                  <p:endCondLst>
                                    <p:cond evt="begin" delay="0">
                                      <p:tn val="12"/>
                                    </p:cond>
                                  </p:end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1000"/>
                                        <p:tgtEl>
                                          <p:spTgt spid="8">
                                            <p:txEl>
                                              <p:pRg st="1" end="1"/>
                                            </p:txEl>
                                          </p:spTgt>
                                        </p:tgtEl>
                                      </p:cBhvr>
                                    </p:animEffect>
                                    <p:anim calcmode="lin" valueType="num">
                                      <p:cBhvr>
                                        <p:cTn id="29"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fade">
                                      <p:cBhvr>
                                        <p:cTn id="35" dur="1000"/>
                                        <p:tgtEl>
                                          <p:spTgt spid="8">
                                            <p:txEl>
                                              <p:pRg st="2" end="2"/>
                                            </p:txEl>
                                          </p:spTgt>
                                        </p:tgtEl>
                                      </p:cBhvr>
                                    </p:animEffect>
                                    <p:anim calcmode="lin" valueType="num">
                                      <p:cBhvr>
                                        <p:cTn id="36"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fade">
                                      <p:cBhvr>
                                        <p:cTn id="42" dur="1000"/>
                                        <p:tgtEl>
                                          <p:spTgt spid="8">
                                            <p:txEl>
                                              <p:pRg st="3" end="3"/>
                                            </p:txEl>
                                          </p:spTgt>
                                        </p:tgtEl>
                                      </p:cBhvr>
                                    </p:animEffect>
                                    <p:anim calcmode="lin" valueType="num">
                                      <p:cBhvr>
                                        <p:cTn id="4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xEl>
                                              <p:pRg st="4" end="4"/>
                                            </p:txEl>
                                          </p:spTgt>
                                        </p:tgtEl>
                                        <p:attrNameLst>
                                          <p:attrName>style.visibility</p:attrName>
                                        </p:attrNameLst>
                                      </p:cBhvr>
                                      <p:to>
                                        <p:strVal val="visible"/>
                                      </p:to>
                                    </p:set>
                                    <p:animEffect transition="in" filter="fade">
                                      <p:cBhvr>
                                        <p:cTn id="49" dur="1000"/>
                                        <p:tgtEl>
                                          <p:spTgt spid="8">
                                            <p:txEl>
                                              <p:pRg st="4" end="4"/>
                                            </p:txEl>
                                          </p:spTgt>
                                        </p:tgtEl>
                                      </p:cBhvr>
                                    </p:animEffect>
                                    <p:anim calcmode="lin" valueType="num">
                                      <p:cBhvr>
                                        <p:cTn id="50"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8">
                                            <p:txEl>
                                              <p:pRg st="5" end="5"/>
                                            </p:txEl>
                                          </p:spTgt>
                                        </p:tgtEl>
                                        <p:attrNameLst>
                                          <p:attrName>style.visibility</p:attrName>
                                        </p:attrNameLst>
                                      </p:cBhvr>
                                      <p:to>
                                        <p:strVal val="visible"/>
                                      </p:to>
                                    </p:set>
                                    <p:animEffect transition="in" filter="fade">
                                      <p:cBhvr>
                                        <p:cTn id="56" dur="1000"/>
                                        <p:tgtEl>
                                          <p:spTgt spid="8">
                                            <p:txEl>
                                              <p:pRg st="5" end="5"/>
                                            </p:txEl>
                                          </p:spTgt>
                                        </p:tgtEl>
                                      </p:cBhvr>
                                    </p:animEffect>
                                    <p:anim calcmode="lin" valueType="num">
                                      <p:cBhvr>
                                        <p:cTn id="57"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8">
                                            <p:txEl>
                                              <p:pRg st="6" end="6"/>
                                            </p:txEl>
                                          </p:spTgt>
                                        </p:tgtEl>
                                        <p:attrNameLst>
                                          <p:attrName>style.visibility</p:attrName>
                                        </p:attrNameLst>
                                      </p:cBhvr>
                                      <p:to>
                                        <p:strVal val="visible"/>
                                      </p:to>
                                    </p:set>
                                    <p:animEffect transition="in" filter="fade">
                                      <p:cBhvr>
                                        <p:cTn id="63" dur="1000"/>
                                        <p:tgtEl>
                                          <p:spTgt spid="8">
                                            <p:txEl>
                                              <p:pRg st="6" end="6"/>
                                            </p:txEl>
                                          </p:spTgt>
                                        </p:tgtEl>
                                      </p:cBhvr>
                                    </p:animEffect>
                                    <p:anim calcmode="lin" valueType="num">
                                      <p:cBhvr>
                                        <p:cTn id="64"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65"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sz="3600" dirty="0" smtClean="0">
                <a:solidFill>
                  <a:srgbClr val="00B050"/>
                </a:solidFill>
                <a:cs typeface="B Titr" pitchFamily="2" charset="-78"/>
              </a:rPr>
              <a:t>سالهای 1920: شکل گیری اداره امور عمومی به عنوان یک حوزه مجزا برای مطالعه</a:t>
            </a:r>
            <a:endParaRPr lang="en-US" sz="3600" dirty="0">
              <a:solidFill>
                <a:srgbClr val="00B050"/>
              </a:solidFill>
              <a:cs typeface="B Titr" pitchFamily="2" charset="-7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76886511"/>
              </p:ext>
            </p:extLst>
          </p:nvPr>
        </p:nvGraphicFramePr>
        <p:xfrm>
          <a:off x="0" y="1600200"/>
          <a:ext cx="8388424"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ontent Placeholder 2"/>
          <p:cNvSpPr txBox="1">
            <a:spLocks/>
          </p:cNvSpPr>
          <p:nvPr/>
        </p:nvSpPr>
        <p:spPr>
          <a:xfrm>
            <a:off x="755576" y="1600200"/>
            <a:ext cx="7321624" cy="4493096"/>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endParaRPr lang="fa-IR" sz="2000" dirty="0">
              <a:cs typeface="B Mitra" pitchFamily="2" charset="-78"/>
            </a:endParaRPr>
          </a:p>
        </p:txBody>
      </p:sp>
      <p:sp>
        <p:nvSpPr>
          <p:cNvPr id="5" name="Content Placeholder 2"/>
          <p:cNvSpPr txBox="1">
            <a:spLocks/>
          </p:cNvSpPr>
          <p:nvPr/>
        </p:nvSpPr>
        <p:spPr>
          <a:xfrm>
            <a:off x="755576" y="1600200"/>
            <a:ext cx="7321624" cy="456510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endParaRPr lang="fa-IR" sz="2000" dirty="0" smtClean="0">
              <a:cs typeface="B Mitra" pitchFamily="2" charset="-78"/>
            </a:endParaRPr>
          </a:p>
        </p:txBody>
      </p:sp>
      <p:sp>
        <p:nvSpPr>
          <p:cNvPr id="8" name="Content Placeholder 2"/>
          <p:cNvSpPr txBox="1">
            <a:spLocks/>
          </p:cNvSpPr>
          <p:nvPr/>
        </p:nvSpPr>
        <p:spPr>
          <a:xfrm>
            <a:off x="907976" y="1752600"/>
            <a:ext cx="7321624" cy="456510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r>
              <a:rPr lang="fa-IR" sz="2000" dirty="0" smtClean="0">
                <a:cs typeface="B Mitra" pitchFamily="2" charset="-78"/>
              </a:rPr>
              <a:t>تاسیس این مدرسه بیان گر روابط نزدیک بین ظهور آموزش اداره امور عمومی و دوره ترقی خواهی بود. موسسان مدرسه، یعنی ماکس ول، فردریک داونپورت، لوتر گولیک و ویلیام موشر همگی با لایه های مختلف ترقی خواهی مرتبط بودند،‌اما همگی بر این اعتقاد بودند که دشمن اصلی کالاهای عمومی،‌فساد سیاسی و ناکارآمدی بخش دولتی/اداری است. هدف مشترک آنها ایجاد فضایی بهتر از طریق آموزش های تکمیلی مناسب گروهی از مدیران عمومی حرفه ای بود. فلسفه آموزشی آنها عمل گرا، ابزارگرا و تجربه گرا بود. </a:t>
            </a:r>
          </a:p>
          <a:p>
            <a:pPr algn="just" rtl="1">
              <a:buClr>
                <a:srgbClr val="0070C0"/>
              </a:buClr>
            </a:pPr>
            <a:endParaRPr lang="fa-IR" sz="2000" dirty="0">
              <a:cs typeface="B Mitra" pitchFamily="2" charset="-78"/>
            </a:endParaRPr>
          </a:p>
          <a:p>
            <a:pPr algn="just" rtl="1">
              <a:buClr>
                <a:srgbClr val="0070C0"/>
              </a:buClr>
            </a:pPr>
            <a:r>
              <a:rPr lang="fa-IR" sz="2000" dirty="0" smtClean="0">
                <a:cs typeface="B Mitra" pitchFamily="2" charset="-78"/>
              </a:rPr>
              <a:t>آوردن مدرسه آموزشی به سیراکوس، ویژگی ها و روحیه بکارگیری عملی آموزش های اداره امور عمومی را باعث شد. برنامه درسی آ‌ن بر بازدید از پروژه های آبرسانی، کارخانه های تصفیه فاضلاب، مراکز پلیس و دیگر موسسات شهرداری تاکید داشت. اینترنشیپ (دوره کاری ضمن تحصیل) جزئی اساسی برای دانشجویانی بود که قبلا تجربه مدیریت نداشتند. تمرکز مدرسه بر مدیریت شهری بود، اما تاکید مجزایی بر خط مشی ها و عملیاتهای اصلی داشت. نبود کتاب هیا درسی ،‌خصوصا در سالهای اولیه، رویکردی استقرایی برای دوره را تشویق میکرد، تمرکزی بر حل مساله و توسعه مهارت های عملیاتی. </a:t>
            </a:r>
          </a:p>
        </p:txBody>
      </p:sp>
    </p:spTree>
    <p:extLst>
      <p:ext uri="{BB962C8B-B14F-4D97-AF65-F5344CB8AC3E}">
        <p14:creationId xmlns:p14="http://schemas.microsoft.com/office/powerpoint/2010/main" val="311036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nodePh="1">
                                  <p:stCondLst>
                                    <p:cond delay="0"/>
                                  </p:stCondLst>
                                  <p:endCondLst>
                                    <p:cond evt="begin" delay="0">
                                      <p:tn val="12"/>
                                    </p:cond>
                                  </p:end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fade">
                                      <p:cBhvr>
                                        <p:cTn id="28" dur="1000"/>
                                        <p:tgtEl>
                                          <p:spTgt spid="8">
                                            <p:txEl>
                                              <p:pRg st="2" end="2"/>
                                            </p:txEl>
                                          </p:spTgt>
                                        </p:tgtEl>
                                      </p:cBhvr>
                                    </p:animEffect>
                                    <p:anim calcmode="lin" valueType="num">
                                      <p:cBhvr>
                                        <p:cTn id="29"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sz="3600" dirty="0" smtClean="0">
                <a:solidFill>
                  <a:srgbClr val="00B050"/>
                </a:solidFill>
                <a:cs typeface="B Titr" pitchFamily="2" charset="-78"/>
              </a:rPr>
              <a:t>سالهای 1920: شکل گیری اداره امور عمومی به عنوان یک حوزه مجزا برای مطالعه</a:t>
            </a:r>
            <a:endParaRPr lang="en-US" sz="3600" dirty="0">
              <a:solidFill>
                <a:srgbClr val="00B050"/>
              </a:solidFill>
              <a:cs typeface="B Titr" pitchFamily="2" charset="-7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63388090"/>
              </p:ext>
            </p:extLst>
          </p:nvPr>
        </p:nvGraphicFramePr>
        <p:xfrm>
          <a:off x="0" y="1600200"/>
          <a:ext cx="8388424"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ontent Placeholder 2"/>
          <p:cNvSpPr txBox="1">
            <a:spLocks/>
          </p:cNvSpPr>
          <p:nvPr/>
        </p:nvSpPr>
        <p:spPr>
          <a:xfrm>
            <a:off x="755576" y="1600200"/>
            <a:ext cx="7321624" cy="4493096"/>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endParaRPr lang="fa-IR" sz="2000" dirty="0">
              <a:cs typeface="B Mitra" pitchFamily="2" charset="-78"/>
            </a:endParaRPr>
          </a:p>
        </p:txBody>
      </p:sp>
      <p:sp>
        <p:nvSpPr>
          <p:cNvPr id="5" name="Content Placeholder 2"/>
          <p:cNvSpPr txBox="1">
            <a:spLocks/>
          </p:cNvSpPr>
          <p:nvPr/>
        </p:nvSpPr>
        <p:spPr>
          <a:xfrm>
            <a:off x="755576" y="1600200"/>
            <a:ext cx="7321624" cy="456510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endParaRPr lang="fa-IR" sz="2000" dirty="0" smtClean="0">
              <a:cs typeface="B Mitra" pitchFamily="2" charset="-78"/>
            </a:endParaRPr>
          </a:p>
        </p:txBody>
      </p:sp>
      <p:sp>
        <p:nvSpPr>
          <p:cNvPr id="8" name="Content Placeholder 2"/>
          <p:cNvSpPr txBox="1">
            <a:spLocks/>
          </p:cNvSpPr>
          <p:nvPr/>
        </p:nvSpPr>
        <p:spPr>
          <a:xfrm>
            <a:off x="907976" y="1752600"/>
            <a:ext cx="7321624" cy="456510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r>
              <a:rPr lang="fa-IR" sz="2000" dirty="0" smtClean="0">
                <a:cs typeface="B Mitra" pitchFamily="2" charset="-78"/>
              </a:rPr>
              <a:t>سالها پس از تاسیس مدرسه ماکس ول، </a:t>
            </a:r>
            <a:r>
              <a:rPr lang="en-US" sz="2000" dirty="0" smtClean="0">
                <a:cs typeface="B Mitra" pitchFamily="2" charset="-78"/>
              </a:rPr>
              <a:t>USC</a:t>
            </a:r>
            <a:r>
              <a:rPr lang="fa-IR" sz="2000" dirty="0" smtClean="0">
                <a:cs typeface="B Mitra" pitchFamily="2" charset="-78"/>
              </a:rPr>
              <a:t> مدرسه حرفه ای خود را در زمینه اداره امور عمومی راه اندازی کرد (1928). دوره هایی کوتاه مدت برای افراد اجرایی. این برنامه های در زمانی کوتاه تبدیل به یک برنامه کامل درسی شد. </a:t>
            </a:r>
          </a:p>
          <a:p>
            <a:pPr algn="just" rtl="1">
              <a:buClr>
                <a:srgbClr val="0070C0"/>
              </a:buClr>
            </a:pPr>
            <a:r>
              <a:rPr lang="fa-IR" sz="2000" dirty="0" smtClean="0">
                <a:cs typeface="B Mitra" pitchFamily="2" charset="-78"/>
              </a:rPr>
              <a:t>در 28 فوریه 1929 مدرسه شهروندی و اداره امور عمومی درهای خود را گشود. مشابه بیشتر مراکز آموزش آن دوره، برنامه درسی این مدرسه بر دولت محلی تمرکز داشت، بر هنجار های غالبی چون کارآمدی و اقتصادی بودن تاکید داشت،‌ و بر وارد کردن تکنیک های موفق جهان کسب و کار </a:t>
            </a:r>
            <a:r>
              <a:rPr lang="fa-IR" sz="2000" dirty="0">
                <a:cs typeface="B Mitra" pitchFamily="2" charset="-78"/>
              </a:rPr>
              <a:t>تکیه </a:t>
            </a:r>
            <a:r>
              <a:rPr lang="fa-IR" sz="2000" dirty="0" smtClean="0">
                <a:cs typeface="B Mitra" pitchFamily="2" charset="-78"/>
              </a:rPr>
              <a:t>داشت. </a:t>
            </a:r>
          </a:p>
          <a:p>
            <a:pPr algn="just" rtl="1">
              <a:buClr>
                <a:srgbClr val="0070C0"/>
              </a:buClr>
            </a:pPr>
            <a:r>
              <a:rPr lang="fa-IR" sz="2000" dirty="0" smtClean="0">
                <a:cs typeface="B Mitra" pitchFamily="2" charset="-78"/>
              </a:rPr>
              <a:t>بر خلاف مدرسه ماکس ول، این مدرسه هم مدرک کارشناسی و هم مدرک ارشد ارائه میکرد. برنامه درسی عمیقا چند رشته ای بود. شامل سرفصل هایی از: علوم سیاسی،‌اقتصاد، جامعه شناسی، روان شناسی، مردم نگاری، تاریخ و علوم. بر خلاف مدرسه ماکس ول،‌برنامه  </a:t>
            </a:r>
            <a:r>
              <a:rPr lang="en-US" sz="2000" dirty="0" smtClean="0">
                <a:cs typeface="B Mitra" pitchFamily="2" charset="-78"/>
              </a:rPr>
              <a:t>USC</a:t>
            </a:r>
            <a:r>
              <a:rPr lang="fa-IR" sz="2000" dirty="0" smtClean="0">
                <a:cs typeface="B Mitra" pitchFamily="2" charset="-78"/>
              </a:rPr>
              <a:t>  عمیقا در جامعه و محیط محلی اطراف خودش ریشه داشت. بخش کسب و کار به طور خاص فعالانه در تعریف برنامه خط مشی ها و فرویه های این برنامه مشارکت کرده بود. </a:t>
            </a:r>
          </a:p>
          <a:p>
            <a:pPr algn="just" rtl="1">
              <a:buClr>
                <a:srgbClr val="0070C0"/>
              </a:buClr>
            </a:pPr>
            <a:endParaRPr lang="fa-IR" sz="2000" dirty="0" smtClean="0">
              <a:cs typeface="B Mitra" pitchFamily="2" charset="-78"/>
            </a:endParaRPr>
          </a:p>
        </p:txBody>
      </p:sp>
    </p:spTree>
    <p:extLst>
      <p:ext uri="{BB962C8B-B14F-4D97-AF65-F5344CB8AC3E}">
        <p14:creationId xmlns:p14="http://schemas.microsoft.com/office/powerpoint/2010/main" val="273485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nodePh="1">
                                  <p:stCondLst>
                                    <p:cond delay="0"/>
                                  </p:stCondLst>
                                  <p:endCondLst>
                                    <p:cond evt="begin" delay="0">
                                      <p:tn val="12"/>
                                    </p:cond>
                                  </p:end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1000"/>
                                        <p:tgtEl>
                                          <p:spTgt spid="8">
                                            <p:txEl>
                                              <p:pRg st="1" end="1"/>
                                            </p:txEl>
                                          </p:spTgt>
                                        </p:tgtEl>
                                      </p:cBhvr>
                                    </p:animEffect>
                                    <p:anim calcmode="lin" valueType="num">
                                      <p:cBhvr>
                                        <p:cTn id="29"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fade">
                                      <p:cBhvr>
                                        <p:cTn id="35" dur="1000"/>
                                        <p:tgtEl>
                                          <p:spTgt spid="8">
                                            <p:txEl>
                                              <p:pRg st="2" end="2"/>
                                            </p:txEl>
                                          </p:spTgt>
                                        </p:tgtEl>
                                      </p:cBhvr>
                                    </p:animEffect>
                                    <p:anim calcmode="lin" valueType="num">
                                      <p:cBhvr>
                                        <p:cTn id="36"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sz="3600" dirty="0" smtClean="0">
                <a:solidFill>
                  <a:srgbClr val="00B050"/>
                </a:solidFill>
                <a:cs typeface="B Titr" pitchFamily="2" charset="-78"/>
              </a:rPr>
              <a:t>سالهای 1920: شکل گیری اداره امور عمومی به عنوان یک حوزه مجزا برای مطالعه</a:t>
            </a:r>
            <a:endParaRPr lang="en-US" sz="3600" dirty="0">
              <a:solidFill>
                <a:srgbClr val="00B050"/>
              </a:solidFill>
              <a:cs typeface="B Titr" pitchFamily="2" charset="-7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04158149"/>
              </p:ext>
            </p:extLst>
          </p:nvPr>
        </p:nvGraphicFramePr>
        <p:xfrm>
          <a:off x="0" y="1600200"/>
          <a:ext cx="8388424"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ontent Placeholder 2"/>
          <p:cNvSpPr txBox="1">
            <a:spLocks/>
          </p:cNvSpPr>
          <p:nvPr/>
        </p:nvSpPr>
        <p:spPr>
          <a:xfrm>
            <a:off x="755576" y="1600200"/>
            <a:ext cx="7321624" cy="4493096"/>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endParaRPr lang="fa-IR" sz="2000" dirty="0">
              <a:cs typeface="B Mitra" pitchFamily="2" charset="-78"/>
            </a:endParaRPr>
          </a:p>
        </p:txBody>
      </p:sp>
      <p:sp>
        <p:nvSpPr>
          <p:cNvPr id="5" name="Content Placeholder 2"/>
          <p:cNvSpPr txBox="1">
            <a:spLocks/>
          </p:cNvSpPr>
          <p:nvPr/>
        </p:nvSpPr>
        <p:spPr>
          <a:xfrm>
            <a:off x="755576" y="1600200"/>
            <a:ext cx="7321624" cy="456510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endParaRPr lang="fa-IR" sz="2000" dirty="0" smtClean="0">
              <a:cs typeface="B Mitra" pitchFamily="2" charset="-78"/>
            </a:endParaRPr>
          </a:p>
        </p:txBody>
      </p:sp>
      <p:sp>
        <p:nvSpPr>
          <p:cNvPr id="8" name="Content Placeholder 2"/>
          <p:cNvSpPr txBox="1">
            <a:spLocks/>
          </p:cNvSpPr>
          <p:nvPr/>
        </p:nvSpPr>
        <p:spPr>
          <a:xfrm>
            <a:off x="907976" y="1752600"/>
            <a:ext cx="7321624" cy="4565104"/>
          </a:xfrm>
          <a:prstGeom prst="rect">
            <a:avLst/>
          </a:prstGeom>
        </p:spPr>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342900" lvl="1" algn="just" rtl="1">
              <a:buClr>
                <a:srgbClr val="0070C0"/>
              </a:buClr>
            </a:pPr>
            <a:r>
              <a:rPr lang="fa-IR" sz="2000" dirty="0" smtClean="0">
                <a:cs typeface="B Mitra" pitchFamily="2" charset="-78"/>
              </a:rPr>
              <a:t>شباهت ها و تفاوت های این دو مدرسه آموزشی: </a:t>
            </a:r>
            <a:r>
              <a:rPr lang="fa-IR" sz="1800" dirty="0">
                <a:cs typeface="B Mitra" pitchFamily="2" charset="-78"/>
              </a:rPr>
              <a:t>دو رویکرد با تفاوت زیاد در مقوله آموزش خدمات عمومی.</a:t>
            </a:r>
          </a:p>
          <a:p>
            <a:pPr lvl="1" algn="just" rtl="1">
              <a:buClr>
                <a:srgbClr val="0070C0"/>
              </a:buClr>
            </a:pPr>
            <a:r>
              <a:rPr lang="fa-IR" sz="1800" dirty="0" smtClean="0">
                <a:cs typeface="B Mitra" pitchFamily="2" charset="-78"/>
              </a:rPr>
              <a:t>مدرسه ماکس ول مدل اولیه ای برای آموزش و تربیت کادر کوچک و نخبه ای از دانشجویان تمام وقت را تدارک دیده بود. اما </a:t>
            </a:r>
            <a:r>
              <a:rPr lang="en-US" sz="1800" dirty="0" smtClean="0">
                <a:cs typeface="B Mitra" pitchFamily="2" charset="-78"/>
              </a:rPr>
              <a:t>USC</a:t>
            </a:r>
            <a:r>
              <a:rPr lang="fa-IR" sz="1800" dirty="0" smtClean="0">
                <a:cs typeface="B Mitra" pitchFamily="2" charset="-78"/>
              </a:rPr>
              <a:t> پیشران برنامه های متنوع و چندهدف ای بود که امروزه به حکومت و دولت های محلی ارائه خدمت میکند. چه دانشجویان پاره وقت و چه تمام وقت، قبل از خدمت و حین خدمت، در مقطع کارشناسی و ارشد، و با پیوندها و ریشه های عمیق با جامعه محلی خود. </a:t>
            </a:r>
          </a:p>
          <a:p>
            <a:pPr lvl="1" algn="just" rtl="1">
              <a:buClr>
                <a:srgbClr val="0070C0"/>
              </a:buClr>
            </a:pPr>
            <a:endParaRPr lang="fa-IR" sz="1800" dirty="0">
              <a:cs typeface="B Mitra" pitchFamily="2" charset="-78"/>
            </a:endParaRPr>
          </a:p>
          <a:p>
            <a:pPr algn="just" rtl="1">
              <a:buClr>
                <a:srgbClr val="0070C0"/>
              </a:buClr>
            </a:pPr>
            <a:r>
              <a:rPr lang="fa-IR" dirty="0" smtClean="0">
                <a:cs typeface="B Mitra" pitchFamily="2" charset="-78"/>
              </a:rPr>
              <a:t>یک لایه دیگر به عنوان زیرساختی برای حرفه جدید اداره امور عمومی:</a:t>
            </a:r>
          </a:p>
          <a:p>
            <a:pPr lvl="1" algn="just" rtl="1">
              <a:buClr>
                <a:srgbClr val="0070C0"/>
              </a:buClr>
            </a:pPr>
            <a:r>
              <a:rPr lang="fa-IR" dirty="0" smtClean="0">
                <a:cs typeface="B Mitra" pitchFamily="2" charset="-78"/>
              </a:rPr>
              <a:t>تاسیس انجمن های حرفه ای و نهادهای پژوهشی. </a:t>
            </a:r>
            <a:endParaRPr lang="en-US" dirty="0" smtClean="0">
              <a:cs typeface="B Mitra" pitchFamily="2" charset="-78"/>
            </a:endParaRPr>
          </a:p>
          <a:p>
            <a:pPr lvl="1" algn="just" rtl="1">
              <a:buClr>
                <a:srgbClr val="0070C0"/>
              </a:buClr>
            </a:pPr>
            <a:r>
              <a:rPr lang="fa-IR" dirty="0" smtClean="0">
                <a:cs typeface="B Mitra" pitchFamily="2" charset="-78"/>
              </a:rPr>
              <a:t>مهمترین آنها: </a:t>
            </a:r>
            <a:r>
              <a:rPr lang="en-US" sz="2000" dirty="0" smtClean="0"/>
              <a:t>Public Administration Clearing House</a:t>
            </a:r>
            <a:r>
              <a:rPr lang="fa-IR" dirty="0" smtClean="0">
                <a:cs typeface="B Mitra" pitchFamily="2" charset="-78"/>
              </a:rPr>
              <a:t> </a:t>
            </a:r>
            <a:endParaRPr lang="en-US" dirty="0" smtClean="0">
              <a:cs typeface="B Mitra" pitchFamily="2" charset="-78"/>
            </a:endParaRPr>
          </a:p>
          <a:p>
            <a:pPr lvl="1" algn="just" rtl="1">
              <a:buClr>
                <a:srgbClr val="0070C0"/>
              </a:buClr>
            </a:pPr>
            <a:r>
              <a:rPr lang="fa-IR" dirty="0" smtClean="0">
                <a:cs typeface="B Mitra" pitchFamily="2" charset="-78"/>
              </a:rPr>
              <a:t>واقع در دانشگاه شیکاگو،‌ این نهاد،‌15 سازمان حوزه خدمات عمومی را گرد هم آورد. </a:t>
            </a:r>
          </a:p>
          <a:p>
            <a:pPr lvl="1" algn="just" rtl="1">
              <a:buClr>
                <a:srgbClr val="0070C0"/>
              </a:buClr>
            </a:pPr>
            <a:r>
              <a:rPr lang="fa-IR" dirty="0" smtClean="0">
                <a:cs typeface="B Mitra" pitchFamily="2" charset="-78"/>
              </a:rPr>
              <a:t>با رهبری </a:t>
            </a:r>
            <a:r>
              <a:rPr lang="en-US" dirty="0" smtClean="0">
                <a:cs typeface="B Mitra" pitchFamily="2" charset="-78"/>
              </a:rPr>
              <a:t>Louis Brownlow</a:t>
            </a:r>
            <a:r>
              <a:rPr lang="fa-IR" dirty="0" smtClean="0">
                <a:cs typeface="B Mitra" pitchFamily="2" charset="-78"/>
              </a:rPr>
              <a:t> این نهاد موکدا بر نیاز به آ&lt;ؤزش هی ضمن خدمت و آموزش های پیش از خدمت توسط دانشگاه ها تاکید داشت و بسیاری از مواد آموزش خود را توسعه و بهبود داد.</a:t>
            </a:r>
          </a:p>
          <a:p>
            <a:pPr lvl="1" algn="just" rtl="1">
              <a:buClr>
                <a:srgbClr val="0070C0"/>
              </a:buClr>
            </a:pPr>
            <a:endParaRPr lang="fa-IR" sz="1800" dirty="0" smtClean="0">
              <a:cs typeface="B Mitra" pitchFamily="2" charset="-78"/>
            </a:endParaRPr>
          </a:p>
        </p:txBody>
      </p:sp>
    </p:spTree>
    <p:extLst>
      <p:ext uri="{BB962C8B-B14F-4D97-AF65-F5344CB8AC3E}">
        <p14:creationId xmlns:p14="http://schemas.microsoft.com/office/powerpoint/2010/main" val="153463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nodePh="1">
                                  <p:stCondLst>
                                    <p:cond delay="0"/>
                                  </p:stCondLst>
                                  <p:endCondLst>
                                    <p:cond evt="begin" delay="0">
                                      <p:tn val="12"/>
                                    </p:cond>
                                  </p:end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1000"/>
                                        <p:tgtEl>
                                          <p:spTgt spid="8">
                                            <p:txEl>
                                              <p:pRg st="1" end="1"/>
                                            </p:txEl>
                                          </p:spTgt>
                                        </p:tgtEl>
                                      </p:cBhvr>
                                    </p:animEffect>
                                    <p:anim calcmode="lin" valueType="num">
                                      <p:cBhvr>
                                        <p:cTn id="29"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Effect transition="in" filter="fade">
                                      <p:cBhvr>
                                        <p:cTn id="35" dur="1000"/>
                                        <p:tgtEl>
                                          <p:spTgt spid="8">
                                            <p:txEl>
                                              <p:pRg st="3" end="3"/>
                                            </p:txEl>
                                          </p:spTgt>
                                        </p:tgtEl>
                                      </p:cBhvr>
                                    </p:animEffect>
                                    <p:anim calcmode="lin" valueType="num">
                                      <p:cBhvr>
                                        <p:cTn id="36"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fade">
                                      <p:cBhvr>
                                        <p:cTn id="42" dur="1000"/>
                                        <p:tgtEl>
                                          <p:spTgt spid="8">
                                            <p:txEl>
                                              <p:pRg st="4" end="4"/>
                                            </p:txEl>
                                          </p:spTgt>
                                        </p:tgtEl>
                                      </p:cBhvr>
                                    </p:animEffect>
                                    <p:anim calcmode="lin" valueType="num">
                                      <p:cBhvr>
                                        <p:cTn id="43"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xEl>
                                              <p:pRg st="5" end="5"/>
                                            </p:txEl>
                                          </p:spTgt>
                                        </p:tgtEl>
                                        <p:attrNameLst>
                                          <p:attrName>style.visibility</p:attrName>
                                        </p:attrNameLst>
                                      </p:cBhvr>
                                      <p:to>
                                        <p:strVal val="visible"/>
                                      </p:to>
                                    </p:set>
                                    <p:animEffect transition="in" filter="fade">
                                      <p:cBhvr>
                                        <p:cTn id="49" dur="1000"/>
                                        <p:tgtEl>
                                          <p:spTgt spid="8">
                                            <p:txEl>
                                              <p:pRg st="5" end="5"/>
                                            </p:txEl>
                                          </p:spTgt>
                                        </p:tgtEl>
                                      </p:cBhvr>
                                    </p:animEffect>
                                    <p:anim calcmode="lin" valueType="num">
                                      <p:cBhvr>
                                        <p:cTn id="5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8">
                                            <p:txEl>
                                              <p:pRg st="6" end="6"/>
                                            </p:txEl>
                                          </p:spTgt>
                                        </p:tgtEl>
                                        <p:attrNameLst>
                                          <p:attrName>style.visibility</p:attrName>
                                        </p:attrNameLst>
                                      </p:cBhvr>
                                      <p:to>
                                        <p:strVal val="visible"/>
                                      </p:to>
                                    </p:set>
                                    <p:animEffect transition="in" filter="fade">
                                      <p:cBhvr>
                                        <p:cTn id="56" dur="1000"/>
                                        <p:tgtEl>
                                          <p:spTgt spid="8">
                                            <p:txEl>
                                              <p:pRg st="6" end="6"/>
                                            </p:txEl>
                                          </p:spTgt>
                                        </p:tgtEl>
                                      </p:cBhvr>
                                    </p:animEffect>
                                    <p:anim calcmode="lin" valueType="num">
                                      <p:cBhvr>
                                        <p:cTn id="57"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8">
                                            <p:txEl>
                                              <p:pRg st="7" end="7"/>
                                            </p:txEl>
                                          </p:spTgt>
                                        </p:tgtEl>
                                        <p:attrNameLst>
                                          <p:attrName>style.visibility</p:attrName>
                                        </p:attrNameLst>
                                      </p:cBhvr>
                                      <p:to>
                                        <p:strVal val="visible"/>
                                      </p:to>
                                    </p:set>
                                    <p:animEffect transition="in" filter="fade">
                                      <p:cBhvr>
                                        <p:cTn id="63" dur="1000"/>
                                        <p:tgtEl>
                                          <p:spTgt spid="8">
                                            <p:txEl>
                                              <p:pRg st="7" end="7"/>
                                            </p:txEl>
                                          </p:spTgt>
                                        </p:tgtEl>
                                      </p:cBhvr>
                                    </p:animEffect>
                                    <p:anim calcmode="lin" valueType="num">
                                      <p:cBhvr>
                                        <p:cTn id="64"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sz="3600" dirty="0" smtClean="0">
                <a:solidFill>
                  <a:srgbClr val="00B050"/>
                </a:solidFill>
                <a:cs typeface="B Titr" pitchFamily="2" charset="-78"/>
              </a:rPr>
              <a:t>سالهای 1920: شکل گیری اداره امور عمومی به عنوان یک حوزه مجزا برای مطالعه</a:t>
            </a:r>
            <a:endParaRPr lang="en-US" sz="3600" dirty="0">
              <a:solidFill>
                <a:srgbClr val="00B050"/>
              </a:solidFill>
              <a:cs typeface="B Titr" pitchFamily="2" charset="-7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62789034"/>
              </p:ext>
            </p:extLst>
          </p:nvPr>
        </p:nvGraphicFramePr>
        <p:xfrm>
          <a:off x="0" y="1600200"/>
          <a:ext cx="8388424"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ontent Placeholder 2"/>
          <p:cNvSpPr txBox="1">
            <a:spLocks/>
          </p:cNvSpPr>
          <p:nvPr/>
        </p:nvSpPr>
        <p:spPr>
          <a:xfrm>
            <a:off x="755576" y="1600200"/>
            <a:ext cx="7321624" cy="4493096"/>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endParaRPr lang="fa-IR" sz="2000" dirty="0">
              <a:cs typeface="B Mitra" pitchFamily="2" charset="-78"/>
            </a:endParaRPr>
          </a:p>
        </p:txBody>
      </p:sp>
      <p:sp>
        <p:nvSpPr>
          <p:cNvPr id="5" name="Content Placeholder 2"/>
          <p:cNvSpPr txBox="1">
            <a:spLocks/>
          </p:cNvSpPr>
          <p:nvPr/>
        </p:nvSpPr>
        <p:spPr>
          <a:xfrm>
            <a:off x="755576" y="1600200"/>
            <a:ext cx="7321624" cy="456510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endParaRPr lang="fa-IR" sz="2000" dirty="0" smtClean="0">
              <a:cs typeface="B Mitra" pitchFamily="2" charset="-78"/>
            </a:endParaRPr>
          </a:p>
        </p:txBody>
      </p:sp>
      <p:sp>
        <p:nvSpPr>
          <p:cNvPr id="8" name="Content Placeholder 2"/>
          <p:cNvSpPr txBox="1">
            <a:spLocks/>
          </p:cNvSpPr>
          <p:nvPr/>
        </p:nvSpPr>
        <p:spPr>
          <a:xfrm>
            <a:off x="907976" y="1752600"/>
            <a:ext cx="7321624" cy="456510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r>
              <a:rPr lang="fa-IR" sz="2000" dirty="0" smtClean="0">
                <a:cs typeface="B Mitra" pitchFamily="2" charset="-78"/>
              </a:rPr>
              <a:t>حمایت های مالی برای آموزش، تربیت و تحقیق پیرامون اداره امور عمومی در این سالها بیشتر از منابع خصوصی تامین میشد. </a:t>
            </a:r>
          </a:p>
          <a:p>
            <a:pPr lvl="1" algn="just" rtl="1">
              <a:buClr>
                <a:srgbClr val="0070C0"/>
              </a:buClr>
            </a:pPr>
            <a:r>
              <a:rPr lang="fa-IR" sz="1800" dirty="0" smtClean="0">
                <a:cs typeface="B Mitra" pitchFamily="2" charset="-78"/>
              </a:rPr>
              <a:t>موثرترین آنها: بنیان راکفلر. </a:t>
            </a:r>
          </a:p>
          <a:p>
            <a:pPr lvl="1" algn="just" rtl="1">
              <a:buClr>
                <a:srgbClr val="0070C0"/>
              </a:buClr>
            </a:pPr>
            <a:r>
              <a:rPr lang="fa-IR" sz="1800" dirty="0" smtClean="0">
                <a:cs typeface="B Mitra" pitchFamily="2" charset="-78"/>
              </a:rPr>
              <a:t>حمایت های راکفلر مستقیما بسیاری از برنامه های تدریس را گسترش داد. </a:t>
            </a:r>
          </a:p>
          <a:p>
            <a:pPr lvl="1" algn="just" rtl="1">
              <a:buClr>
                <a:srgbClr val="0070C0"/>
              </a:buClr>
            </a:pPr>
            <a:r>
              <a:rPr lang="fa-IR" sz="1800" dirty="0" smtClean="0">
                <a:cs typeface="B Mitra" pitchFamily="2" charset="-78"/>
              </a:rPr>
              <a:t>از 1927 تا 1930: کمک بیش از یک میلیون دلاری برای حمایت از برنامه های دانشگاهی جدید در اداره امور عمومی،‌ در هاروارد، سیراکوس، شیکاگو، برکلی کالیفرنیا. </a:t>
            </a:r>
          </a:p>
          <a:p>
            <a:pPr algn="just" rtl="1">
              <a:buClr>
                <a:srgbClr val="0070C0"/>
              </a:buClr>
            </a:pPr>
            <a:r>
              <a:rPr lang="fa-IR" dirty="0" smtClean="0">
                <a:cs typeface="B Mitra" pitchFamily="2" charset="-78"/>
              </a:rPr>
              <a:t>جدایی سیاست از اداره،‌ استفاده از استعاره های علمی و جستجو برای اصولی عینی از اداره شاکله کتاب های درسی را تشکیل داده بود. این محورها اولین کتاب درسی که کاملا مربوط به اداره امور عمومی بود را پر کرده بود: </a:t>
            </a:r>
          </a:p>
          <a:p>
            <a:pPr algn="just">
              <a:buClr>
                <a:srgbClr val="0070C0"/>
              </a:buClr>
            </a:pPr>
            <a:r>
              <a:rPr lang="en-US" dirty="0">
                <a:cs typeface="B Mitra" pitchFamily="2" charset="-78"/>
              </a:rPr>
              <a:t>Leonard D. White’s Introduction to </a:t>
            </a:r>
            <a:r>
              <a:rPr lang="en-US" dirty="0" smtClean="0">
                <a:cs typeface="B Mitra" pitchFamily="2" charset="-78"/>
              </a:rPr>
              <a:t>the</a:t>
            </a:r>
            <a:r>
              <a:rPr lang="fa-IR" dirty="0" smtClean="0">
                <a:cs typeface="B Mitra" pitchFamily="2" charset="-78"/>
              </a:rPr>
              <a:t> </a:t>
            </a:r>
            <a:r>
              <a:rPr lang="en-US" dirty="0" smtClean="0">
                <a:cs typeface="B Mitra" pitchFamily="2" charset="-78"/>
              </a:rPr>
              <a:t>Study </a:t>
            </a:r>
            <a:r>
              <a:rPr lang="en-US" dirty="0">
                <a:cs typeface="B Mitra" pitchFamily="2" charset="-78"/>
              </a:rPr>
              <a:t>of </a:t>
            </a:r>
            <a:r>
              <a:rPr lang="en-US" dirty="0" smtClean="0">
                <a:cs typeface="B Mitra" pitchFamily="2" charset="-78"/>
              </a:rPr>
              <a:t>Administration</a:t>
            </a:r>
            <a:r>
              <a:rPr lang="fa-IR" dirty="0" smtClean="0">
                <a:cs typeface="B Mitra" pitchFamily="2" charset="-78"/>
              </a:rPr>
              <a:t> </a:t>
            </a:r>
            <a:r>
              <a:rPr lang="en-US" dirty="0" smtClean="0">
                <a:cs typeface="B Mitra" pitchFamily="2" charset="-78"/>
              </a:rPr>
              <a:t>(1926)</a:t>
            </a:r>
            <a:endParaRPr lang="fa-IR" dirty="0" smtClean="0">
              <a:cs typeface="B Mitra" pitchFamily="2" charset="-78"/>
            </a:endParaRPr>
          </a:p>
          <a:p>
            <a:pPr algn="just" rtl="1">
              <a:buClr>
                <a:srgbClr val="0070C0"/>
              </a:buClr>
            </a:pPr>
            <a:r>
              <a:rPr lang="fa-IR" sz="2000" dirty="0">
                <a:cs typeface="B Mitra" pitchFamily="2" charset="-78"/>
              </a:rPr>
              <a:t>1927: کتاب </a:t>
            </a:r>
            <a:r>
              <a:rPr lang="en-US" sz="2000" dirty="0"/>
              <a:t>Willoughby </a:t>
            </a:r>
            <a:r>
              <a:rPr lang="fa-IR" sz="2000" dirty="0"/>
              <a:t> </a:t>
            </a:r>
            <a:r>
              <a:rPr lang="fa-IR" sz="2000" dirty="0">
                <a:cs typeface="B Mitra" pitchFamily="2" charset="-78"/>
              </a:rPr>
              <a:t>با</a:t>
            </a:r>
            <a:r>
              <a:rPr lang="fa-IR" sz="2000" dirty="0"/>
              <a:t> </a:t>
            </a:r>
            <a:r>
              <a:rPr lang="fa-IR" sz="2000" dirty="0">
                <a:cs typeface="B Mitra" pitchFamily="2" charset="-78"/>
              </a:rPr>
              <a:t>عنوان: </a:t>
            </a:r>
            <a:r>
              <a:rPr lang="en-US" sz="2000" dirty="0"/>
              <a:t>Principles of Public Administration</a:t>
            </a:r>
            <a:r>
              <a:rPr lang="fa-IR" sz="2000" dirty="0">
                <a:cs typeface="B Mitra" pitchFamily="2" charset="-78"/>
              </a:rPr>
              <a:t> </a:t>
            </a:r>
          </a:p>
          <a:p>
            <a:pPr lvl="1" algn="just" rtl="1">
              <a:buClr>
                <a:srgbClr val="0070C0"/>
              </a:buClr>
            </a:pPr>
            <a:r>
              <a:rPr lang="fa-IR" sz="1800" dirty="0">
                <a:cs typeface="B Mitra" pitchFamily="2" charset="-78"/>
              </a:rPr>
              <a:t>تاکید بر به کارگیری اصول علمی. </a:t>
            </a:r>
          </a:p>
          <a:p>
            <a:pPr algn="just" rtl="1">
              <a:buClr>
                <a:srgbClr val="0070C0"/>
              </a:buClr>
            </a:pPr>
            <a:endParaRPr lang="fa-IR" dirty="0">
              <a:cs typeface="B Mitra" pitchFamily="2" charset="-78"/>
            </a:endParaRPr>
          </a:p>
        </p:txBody>
      </p:sp>
    </p:spTree>
    <p:extLst>
      <p:ext uri="{BB962C8B-B14F-4D97-AF65-F5344CB8AC3E}">
        <p14:creationId xmlns:p14="http://schemas.microsoft.com/office/powerpoint/2010/main" val="188627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nodePh="1">
                                  <p:stCondLst>
                                    <p:cond delay="0"/>
                                  </p:stCondLst>
                                  <p:endCondLst>
                                    <p:cond evt="begin" delay="0">
                                      <p:tn val="12"/>
                                    </p:cond>
                                  </p:end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1000"/>
                                        <p:tgtEl>
                                          <p:spTgt spid="8">
                                            <p:txEl>
                                              <p:pRg st="1" end="1"/>
                                            </p:txEl>
                                          </p:spTgt>
                                        </p:tgtEl>
                                      </p:cBhvr>
                                    </p:animEffect>
                                    <p:anim calcmode="lin" valueType="num">
                                      <p:cBhvr>
                                        <p:cTn id="29"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fade">
                                      <p:cBhvr>
                                        <p:cTn id="35" dur="1000"/>
                                        <p:tgtEl>
                                          <p:spTgt spid="8">
                                            <p:txEl>
                                              <p:pRg st="2" end="2"/>
                                            </p:txEl>
                                          </p:spTgt>
                                        </p:tgtEl>
                                      </p:cBhvr>
                                    </p:animEffect>
                                    <p:anim calcmode="lin" valueType="num">
                                      <p:cBhvr>
                                        <p:cTn id="36"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fade">
                                      <p:cBhvr>
                                        <p:cTn id="42" dur="1000"/>
                                        <p:tgtEl>
                                          <p:spTgt spid="8">
                                            <p:txEl>
                                              <p:pRg st="3" end="3"/>
                                            </p:txEl>
                                          </p:spTgt>
                                        </p:tgtEl>
                                      </p:cBhvr>
                                    </p:animEffect>
                                    <p:anim calcmode="lin" valueType="num">
                                      <p:cBhvr>
                                        <p:cTn id="4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xEl>
                                              <p:pRg st="4" end="4"/>
                                            </p:txEl>
                                          </p:spTgt>
                                        </p:tgtEl>
                                        <p:attrNameLst>
                                          <p:attrName>style.visibility</p:attrName>
                                        </p:attrNameLst>
                                      </p:cBhvr>
                                      <p:to>
                                        <p:strVal val="visible"/>
                                      </p:to>
                                    </p:set>
                                    <p:animEffect transition="in" filter="fade">
                                      <p:cBhvr>
                                        <p:cTn id="49" dur="1000"/>
                                        <p:tgtEl>
                                          <p:spTgt spid="8">
                                            <p:txEl>
                                              <p:pRg st="4" end="4"/>
                                            </p:txEl>
                                          </p:spTgt>
                                        </p:tgtEl>
                                      </p:cBhvr>
                                    </p:animEffect>
                                    <p:anim calcmode="lin" valueType="num">
                                      <p:cBhvr>
                                        <p:cTn id="50"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8">
                                            <p:txEl>
                                              <p:pRg st="5" end="5"/>
                                            </p:txEl>
                                          </p:spTgt>
                                        </p:tgtEl>
                                        <p:attrNameLst>
                                          <p:attrName>style.visibility</p:attrName>
                                        </p:attrNameLst>
                                      </p:cBhvr>
                                      <p:to>
                                        <p:strVal val="visible"/>
                                      </p:to>
                                    </p:set>
                                    <p:animEffect transition="in" filter="fade">
                                      <p:cBhvr>
                                        <p:cTn id="56" dur="1000"/>
                                        <p:tgtEl>
                                          <p:spTgt spid="8">
                                            <p:txEl>
                                              <p:pRg st="5" end="5"/>
                                            </p:txEl>
                                          </p:spTgt>
                                        </p:tgtEl>
                                      </p:cBhvr>
                                    </p:animEffect>
                                    <p:anim calcmode="lin" valueType="num">
                                      <p:cBhvr>
                                        <p:cTn id="57"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8">
                                            <p:txEl>
                                              <p:pRg st="6" end="6"/>
                                            </p:txEl>
                                          </p:spTgt>
                                        </p:tgtEl>
                                        <p:attrNameLst>
                                          <p:attrName>style.visibility</p:attrName>
                                        </p:attrNameLst>
                                      </p:cBhvr>
                                      <p:to>
                                        <p:strVal val="visible"/>
                                      </p:to>
                                    </p:set>
                                    <p:animEffect transition="in" filter="fade">
                                      <p:cBhvr>
                                        <p:cTn id="63" dur="1000"/>
                                        <p:tgtEl>
                                          <p:spTgt spid="8">
                                            <p:txEl>
                                              <p:pRg st="6" end="6"/>
                                            </p:txEl>
                                          </p:spTgt>
                                        </p:tgtEl>
                                      </p:cBhvr>
                                    </p:animEffect>
                                    <p:anim calcmode="lin" valueType="num">
                                      <p:cBhvr>
                                        <p:cTn id="64"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65"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8">
                                            <p:txEl>
                                              <p:pRg st="7" end="7"/>
                                            </p:txEl>
                                          </p:spTgt>
                                        </p:tgtEl>
                                        <p:attrNameLst>
                                          <p:attrName>style.visibility</p:attrName>
                                        </p:attrNameLst>
                                      </p:cBhvr>
                                      <p:to>
                                        <p:strVal val="visible"/>
                                      </p:to>
                                    </p:set>
                                    <p:animEffect transition="in" filter="fade">
                                      <p:cBhvr>
                                        <p:cTn id="70" dur="1000"/>
                                        <p:tgtEl>
                                          <p:spTgt spid="8">
                                            <p:txEl>
                                              <p:pRg st="7" end="7"/>
                                            </p:txEl>
                                          </p:spTgt>
                                        </p:tgtEl>
                                      </p:cBhvr>
                                    </p:animEffect>
                                    <p:anim calcmode="lin" valueType="num">
                                      <p:cBhvr>
                                        <p:cTn id="71"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72"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sz="3600" dirty="0" smtClean="0">
                <a:solidFill>
                  <a:srgbClr val="00B050"/>
                </a:solidFill>
                <a:cs typeface="B Titr" pitchFamily="2" charset="-78"/>
              </a:rPr>
              <a:t>سالهای 1920: شکل گیری اداره امور عمومی به عنوان یک حوزه مجزا برای مطالعه</a:t>
            </a:r>
            <a:endParaRPr lang="en-US" sz="3600" dirty="0">
              <a:solidFill>
                <a:srgbClr val="00B050"/>
              </a:solidFill>
              <a:cs typeface="B Titr" pitchFamily="2" charset="-7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54894309"/>
              </p:ext>
            </p:extLst>
          </p:nvPr>
        </p:nvGraphicFramePr>
        <p:xfrm>
          <a:off x="0" y="1600200"/>
          <a:ext cx="8388424"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ontent Placeholder 2"/>
          <p:cNvSpPr txBox="1">
            <a:spLocks/>
          </p:cNvSpPr>
          <p:nvPr/>
        </p:nvSpPr>
        <p:spPr>
          <a:xfrm>
            <a:off x="755576" y="1600200"/>
            <a:ext cx="7321624" cy="4493096"/>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endParaRPr lang="fa-IR" sz="2000" dirty="0">
              <a:cs typeface="B Mitra" pitchFamily="2" charset="-78"/>
            </a:endParaRPr>
          </a:p>
        </p:txBody>
      </p:sp>
      <p:sp>
        <p:nvSpPr>
          <p:cNvPr id="5" name="Content Placeholder 2"/>
          <p:cNvSpPr txBox="1">
            <a:spLocks/>
          </p:cNvSpPr>
          <p:nvPr/>
        </p:nvSpPr>
        <p:spPr>
          <a:xfrm>
            <a:off x="755576" y="1600200"/>
            <a:ext cx="7321624" cy="456510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endParaRPr lang="fa-IR" sz="2000" dirty="0" smtClean="0">
              <a:cs typeface="B Mitra" pitchFamily="2" charset="-78"/>
            </a:endParaRPr>
          </a:p>
        </p:txBody>
      </p:sp>
      <p:sp>
        <p:nvSpPr>
          <p:cNvPr id="8" name="Content Placeholder 2"/>
          <p:cNvSpPr txBox="1">
            <a:spLocks/>
          </p:cNvSpPr>
          <p:nvPr/>
        </p:nvSpPr>
        <p:spPr>
          <a:xfrm>
            <a:off x="907976" y="1752600"/>
            <a:ext cx="7321624" cy="456510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r>
              <a:rPr lang="fa-IR" dirty="0" smtClean="0">
                <a:cs typeface="B Mitra" pitchFamily="2" charset="-78"/>
              </a:rPr>
              <a:t>به عنوان جمع بندی از این دهه: 4 دکترین عمیقا در ادبیات و برنامه های درسی مشاهده میشوند:</a:t>
            </a:r>
          </a:p>
          <a:p>
            <a:pPr lvl="1" algn="just" rtl="1">
              <a:buClr>
                <a:srgbClr val="0070C0"/>
              </a:buClr>
            </a:pPr>
            <a:r>
              <a:rPr lang="fa-IR" dirty="0" smtClean="0">
                <a:cs typeface="B Mitra" pitchFamily="2" charset="-78"/>
              </a:rPr>
              <a:t>فرایند دولت که شامل تنها دو جزء تصمیم گیری و اجرا میشود،‌</a:t>
            </a:r>
          </a:p>
          <a:p>
            <a:pPr lvl="1" algn="just" rtl="1">
              <a:buClr>
                <a:srgbClr val="0070C0"/>
              </a:buClr>
            </a:pPr>
            <a:r>
              <a:rPr lang="fa-IR" dirty="0" smtClean="0">
                <a:cs typeface="B Mitra" pitchFamily="2" charset="-78"/>
              </a:rPr>
              <a:t>اداره امور میتواند تبدیل به یک علم شود،</a:t>
            </a:r>
          </a:p>
          <a:p>
            <a:pPr lvl="1" algn="just" rtl="1">
              <a:buClr>
                <a:srgbClr val="0070C0"/>
              </a:buClr>
            </a:pPr>
            <a:r>
              <a:rPr lang="fa-IR" dirty="0" smtClean="0">
                <a:cs typeface="B Mitra" pitchFamily="2" charset="-78"/>
              </a:rPr>
              <a:t>مطالعه علمی ما را به سمت کشف اصول اداره رهنمون می سازد،</a:t>
            </a:r>
          </a:p>
          <a:p>
            <a:pPr lvl="1" algn="just" rtl="1">
              <a:buClr>
                <a:srgbClr val="0070C0"/>
              </a:buClr>
            </a:pPr>
            <a:r>
              <a:rPr lang="fa-IR" dirty="0" smtClean="0">
                <a:cs typeface="B Mitra" pitchFamily="2" charset="-78"/>
              </a:rPr>
              <a:t>اقتصادی بودن و کارآمدی ‌در هدف مرکزی مطالعه اداره امور قرار دارند،‌ اگر آن را روح کار حساب نکنیم. </a:t>
            </a:r>
          </a:p>
          <a:p>
            <a:pPr algn="just" rtl="1">
              <a:buClr>
                <a:srgbClr val="0070C0"/>
              </a:buClr>
            </a:pPr>
            <a:r>
              <a:rPr lang="fa-IR" dirty="0" smtClean="0">
                <a:cs typeface="B Mitra" pitchFamily="2" charset="-78"/>
              </a:rPr>
              <a:t>اداره امور عمومی آمریکایی تفاوت های خاص خودش را با مدل اروپایی و بریتانیایی اش دارد. </a:t>
            </a:r>
          </a:p>
          <a:p>
            <a:pPr algn="just" rtl="1">
              <a:buClr>
                <a:srgbClr val="0070C0"/>
              </a:buClr>
            </a:pPr>
            <a:r>
              <a:rPr lang="fa-IR" dirty="0" smtClean="0">
                <a:cs typeface="B Mitra" pitchFamily="2" charset="-78"/>
              </a:rPr>
              <a:t>گرایش و غلبه در ادبیات کتاب های این دوره به حوزه علوم سیاسی. </a:t>
            </a:r>
          </a:p>
          <a:p>
            <a:pPr algn="just" rtl="1">
              <a:buClr>
                <a:srgbClr val="0070C0"/>
              </a:buClr>
            </a:pPr>
            <a:endParaRPr lang="fa-IR" dirty="0">
              <a:cs typeface="B Mitra" pitchFamily="2" charset="-78"/>
            </a:endParaRPr>
          </a:p>
        </p:txBody>
      </p:sp>
    </p:spTree>
    <p:extLst>
      <p:ext uri="{BB962C8B-B14F-4D97-AF65-F5344CB8AC3E}">
        <p14:creationId xmlns:p14="http://schemas.microsoft.com/office/powerpoint/2010/main" val="184518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nodePh="1">
                                  <p:stCondLst>
                                    <p:cond delay="0"/>
                                  </p:stCondLst>
                                  <p:endCondLst>
                                    <p:cond evt="begin" delay="0">
                                      <p:tn val="12"/>
                                    </p:cond>
                                  </p:end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1000"/>
                                        <p:tgtEl>
                                          <p:spTgt spid="8">
                                            <p:txEl>
                                              <p:pRg st="1" end="1"/>
                                            </p:txEl>
                                          </p:spTgt>
                                        </p:tgtEl>
                                      </p:cBhvr>
                                    </p:animEffect>
                                    <p:anim calcmode="lin" valueType="num">
                                      <p:cBhvr>
                                        <p:cTn id="29"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fade">
                                      <p:cBhvr>
                                        <p:cTn id="35" dur="1000"/>
                                        <p:tgtEl>
                                          <p:spTgt spid="8">
                                            <p:txEl>
                                              <p:pRg st="2" end="2"/>
                                            </p:txEl>
                                          </p:spTgt>
                                        </p:tgtEl>
                                      </p:cBhvr>
                                    </p:animEffect>
                                    <p:anim calcmode="lin" valueType="num">
                                      <p:cBhvr>
                                        <p:cTn id="36"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fade">
                                      <p:cBhvr>
                                        <p:cTn id="42" dur="1000"/>
                                        <p:tgtEl>
                                          <p:spTgt spid="8">
                                            <p:txEl>
                                              <p:pRg st="3" end="3"/>
                                            </p:txEl>
                                          </p:spTgt>
                                        </p:tgtEl>
                                      </p:cBhvr>
                                    </p:animEffect>
                                    <p:anim calcmode="lin" valueType="num">
                                      <p:cBhvr>
                                        <p:cTn id="4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xEl>
                                              <p:pRg st="4" end="4"/>
                                            </p:txEl>
                                          </p:spTgt>
                                        </p:tgtEl>
                                        <p:attrNameLst>
                                          <p:attrName>style.visibility</p:attrName>
                                        </p:attrNameLst>
                                      </p:cBhvr>
                                      <p:to>
                                        <p:strVal val="visible"/>
                                      </p:to>
                                    </p:set>
                                    <p:animEffect transition="in" filter="fade">
                                      <p:cBhvr>
                                        <p:cTn id="49" dur="1000"/>
                                        <p:tgtEl>
                                          <p:spTgt spid="8">
                                            <p:txEl>
                                              <p:pRg st="4" end="4"/>
                                            </p:txEl>
                                          </p:spTgt>
                                        </p:tgtEl>
                                      </p:cBhvr>
                                    </p:animEffect>
                                    <p:anim calcmode="lin" valueType="num">
                                      <p:cBhvr>
                                        <p:cTn id="50"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8">
                                            <p:txEl>
                                              <p:pRg st="5" end="5"/>
                                            </p:txEl>
                                          </p:spTgt>
                                        </p:tgtEl>
                                        <p:attrNameLst>
                                          <p:attrName>style.visibility</p:attrName>
                                        </p:attrNameLst>
                                      </p:cBhvr>
                                      <p:to>
                                        <p:strVal val="visible"/>
                                      </p:to>
                                    </p:set>
                                    <p:animEffect transition="in" filter="fade">
                                      <p:cBhvr>
                                        <p:cTn id="56" dur="1000"/>
                                        <p:tgtEl>
                                          <p:spTgt spid="8">
                                            <p:txEl>
                                              <p:pRg st="5" end="5"/>
                                            </p:txEl>
                                          </p:spTgt>
                                        </p:tgtEl>
                                      </p:cBhvr>
                                    </p:animEffect>
                                    <p:anim calcmode="lin" valueType="num">
                                      <p:cBhvr>
                                        <p:cTn id="57"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8">
                                            <p:txEl>
                                              <p:pRg st="6" end="6"/>
                                            </p:txEl>
                                          </p:spTgt>
                                        </p:tgtEl>
                                        <p:attrNameLst>
                                          <p:attrName>style.visibility</p:attrName>
                                        </p:attrNameLst>
                                      </p:cBhvr>
                                      <p:to>
                                        <p:strVal val="visible"/>
                                      </p:to>
                                    </p:set>
                                    <p:animEffect transition="in" filter="fade">
                                      <p:cBhvr>
                                        <p:cTn id="63" dur="1000"/>
                                        <p:tgtEl>
                                          <p:spTgt spid="8">
                                            <p:txEl>
                                              <p:pRg st="6" end="6"/>
                                            </p:txEl>
                                          </p:spTgt>
                                        </p:tgtEl>
                                      </p:cBhvr>
                                    </p:animEffect>
                                    <p:anim calcmode="lin" valueType="num">
                                      <p:cBhvr>
                                        <p:cTn id="64"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65"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sz="3600" dirty="0" smtClean="0">
                <a:solidFill>
                  <a:srgbClr val="00B050"/>
                </a:solidFill>
                <a:cs typeface="B Titr" pitchFamily="2" charset="-78"/>
              </a:rPr>
              <a:t>سالهای 1930 و 1940: آموزش برای نظام اداری</a:t>
            </a:r>
            <a:endParaRPr lang="en-US" sz="3600" dirty="0">
              <a:solidFill>
                <a:srgbClr val="00B050"/>
              </a:solidFill>
              <a:cs typeface="B Titr" pitchFamily="2" charset="-7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55197485"/>
              </p:ext>
            </p:extLst>
          </p:nvPr>
        </p:nvGraphicFramePr>
        <p:xfrm>
          <a:off x="0" y="1600200"/>
          <a:ext cx="8388424"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ontent Placeholder 2"/>
          <p:cNvSpPr txBox="1">
            <a:spLocks/>
          </p:cNvSpPr>
          <p:nvPr/>
        </p:nvSpPr>
        <p:spPr>
          <a:xfrm>
            <a:off x="755576" y="1600200"/>
            <a:ext cx="7321624" cy="4493096"/>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endParaRPr lang="fa-IR" sz="2000" dirty="0">
              <a:cs typeface="B Mitra" pitchFamily="2" charset="-78"/>
            </a:endParaRPr>
          </a:p>
        </p:txBody>
      </p:sp>
      <p:sp>
        <p:nvSpPr>
          <p:cNvPr id="5" name="Content Placeholder 2"/>
          <p:cNvSpPr txBox="1">
            <a:spLocks/>
          </p:cNvSpPr>
          <p:nvPr/>
        </p:nvSpPr>
        <p:spPr>
          <a:xfrm>
            <a:off x="755576" y="1600200"/>
            <a:ext cx="7321624" cy="456510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endParaRPr lang="fa-IR" sz="2000" dirty="0" smtClean="0">
              <a:cs typeface="B Mitra" pitchFamily="2" charset="-78"/>
            </a:endParaRPr>
          </a:p>
        </p:txBody>
      </p:sp>
      <p:sp>
        <p:nvSpPr>
          <p:cNvPr id="8" name="Content Placeholder 2"/>
          <p:cNvSpPr txBox="1">
            <a:spLocks/>
          </p:cNvSpPr>
          <p:nvPr/>
        </p:nvSpPr>
        <p:spPr>
          <a:xfrm>
            <a:off x="907976" y="1752600"/>
            <a:ext cx="7321624" cy="456510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r>
              <a:rPr lang="fa-IR" sz="2000" dirty="0" smtClean="0">
                <a:cs typeface="B Mitra" pitchFamily="2" charset="-78"/>
              </a:rPr>
              <a:t>سالهای طلایی برای اداره امور عمومی دانشگاهی. تاثیر </a:t>
            </a:r>
            <a:r>
              <a:rPr lang="en-US" sz="2000" dirty="0" smtClean="0">
                <a:cs typeface="B Mitra" pitchFamily="2" charset="-78"/>
              </a:rPr>
              <a:t>New Deal </a:t>
            </a:r>
            <a:r>
              <a:rPr lang="fa-IR" sz="2000" dirty="0" smtClean="0">
                <a:cs typeface="B Mitra" pitchFamily="2" charset="-78"/>
              </a:rPr>
              <a:t> و جنگ جهانی دوم قدرت دولتی را در سطح ملی به شدت افزایش داد. این گسترش عموما توسط دانشگاهیان حوزه اداره امور عمومی توجیه، مهندسی و عقلائی شدند. تا پیش از این هیچ وقت دانشگاهیان اداره امور عمومی تا این حد به صندلی های قدرت نزدیک نشده بودند. </a:t>
            </a:r>
          </a:p>
          <a:p>
            <a:pPr algn="just" rtl="1">
              <a:buClr>
                <a:srgbClr val="0070C0"/>
              </a:buClr>
            </a:pPr>
            <a:r>
              <a:rPr lang="fa-IR" sz="2000" dirty="0" smtClean="0">
                <a:cs typeface="B Mitra" pitchFamily="2" charset="-78"/>
              </a:rPr>
              <a:t>در این سالها این حوزه توسط بیرونی ها به رسمیت شناخته شد. </a:t>
            </a:r>
          </a:p>
          <a:p>
            <a:pPr algn="just" rtl="1">
              <a:buClr>
                <a:srgbClr val="0070C0"/>
              </a:buClr>
            </a:pPr>
            <a:r>
              <a:rPr lang="fa-IR" sz="2000" dirty="0" smtClean="0">
                <a:cs typeface="B Mitra" pitchFamily="2" charset="-78"/>
              </a:rPr>
              <a:t>اکثر بنیان های نهادی برای پژوهش و عمل در این حوزه طی این سالها پایه ریزی شدند. </a:t>
            </a:r>
          </a:p>
          <a:p>
            <a:pPr algn="just" rtl="1">
              <a:buClr>
                <a:srgbClr val="0070C0"/>
              </a:buClr>
            </a:pPr>
            <a:r>
              <a:rPr lang="fa-IR" sz="2000" dirty="0" smtClean="0">
                <a:cs typeface="B Mitra" pitchFamily="2" charset="-78"/>
              </a:rPr>
              <a:t>ادامه رشد برنامه های دانشگاهی با سرعتی کم و معقول طی این دوره. </a:t>
            </a:r>
          </a:p>
          <a:p>
            <a:pPr lvl="1" algn="just" rtl="1">
              <a:buClr>
                <a:srgbClr val="0070C0"/>
              </a:buClr>
            </a:pPr>
            <a:r>
              <a:rPr lang="fa-IR" sz="1800" dirty="0" smtClean="0">
                <a:cs typeface="B Mitra" pitchFamily="2" charset="-78"/>
              </a:rPr>
              <a:t>تا 1933 25 برنامه جدید ظهور پیدا کردند. </a:t>
            </a:r>
          </a:p>
          <a:p>
            <a:pPr lvl="1" algn="just" rtl="1">
              <a:buClr>
                <a:srgbClr val="0070C0"/>
              </a:buClr>
            </a:pPr>
            <a:r>
              <a:rPr lang="fa-IR" sz="1800" dirty="0" smtClean="0">
                <a:cs typeface="B Mitra" pitchFamily="2" charset="-78"/>
              </a:rPr>
              <a:t>39 مدرسه آموزشی و 12 کمیته پژوهشی دانشگاهی شروع به فعالیت کردند. </a:t>
            </a:r>
          </a:p>
          <a:p>
            <a:pPr algn="just" rtl="1">
              <a:buClr>
                <a:srgbClr val="0070C0"/>
              </a:buClr>
            </a:pPr>
            <a:r>
              <a:rPr lang="fa-IR" dirty="0" smtClean="0">
                <a:cs typeface="B Mitra" pitchFamily="2" charset="-78"/>
              </a:rPr>
              <a:t>افزایش فرصت های شغلی متناسب با توسعه فعالیت های دولت. </a:t>
            </a:r>
          </a:p>
          <a:p>
            <a:pPr lvl="1" algn="just" rtl="1">
              <a:buClr>
                <a:srgbClr val="0070C0"/>
              </a:buClr>
            </a:pPr>
            <a:r>
              <a:rPr lang="fa-IR" dirty="0" smtClean="0">
                <a:cs typeface="B Mitra" pitchFamily="2" charset="-78"/>
              </a:rPr>
              <a:t>یک سوم دانش آموختگان دانشگاه مینه سوتا در آمریکا طی سالهای 1928 و 1936 به بخش خدمات عمومی رفته اند. </a:t>
            </a:r>
          </a:p>
        </p:txBody>
      </p:sp>
    </p:spTree>
    <p:extLst>
      <p:ext uri="{BB962C8B-B14F-4D97-AF65-F5344CB8AC3E}">
        <p14:creationId xmlns:p14="http://schemas.microsoft.com/office/powerpoint/2010/main" val="163397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nodePh="1">
                                  <p:stCondLst>
                                    <p:cond delay="0"/>
                                  </p:stCondLst>
                                  <p:endCondLst>
                                    <p:cond evt="begin" delay="0">
                                      <p:tn val="12"/>
                                    </p:cond>
                                  </p:end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1000"/>
                                        <p:tgtEl>
                                          <p:spTgt spid="8">
                                            <p:txEl>
                                              <p:pRg st="1" end="1"/>
                                            </p:txEl>
                                          </p:spTgt>
                                        </p:tgtEl>
                                      </p:cBhvr>
                                    </p:animEffect>
                                    <p:anim calcmode="lin" valueType="num">
                                      <p:cBhvr>
                                        <p:cTn id="29"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fade">
                                      <p:cBhvr>
                                        <p:cTn id="35" dur="1000"/>
                                        <p:tgtEl>
                                          <p:spTgt spid="8">
                                            <p:txEl>
                                              <p:pRg st="2" end="2"/>
                                            </p:txEl>
                                          </p:spTgt>
                                        </p:tgtEl>
                                      </p:cBhvr>
                                    </p:animEffect>
                                    <p:anim calcmode="lin" valueType="num">
                                      <p:cBhvr>
                                        <p:cTn id="36"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fade">
                                      <p:cBhvr>
                                        <p:cTn id="42" dur="1000"/>
                                        <p:tgtEl>
                                          <p:spTgt spid="8">
                                            <p:txEl>
                                              <p:pRg st="3" end="3"/>
                                            </p:txEl>
                                          </p:spTgt>
                                        </p:tgtEl>
                                      </p:cBhvr>
                                    </p:animEffect>
                                    <p:anim calcmode="lin" valueType="num">
                                      <p:cBhvr>
                                        <p:cTn id="4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xEl>
                                              <p:pRg st="4" end="4"/>
                                            </p:txEl>
                                          </p:spTgt>
                                        </p:tgtEl>
                                        <p:attrNameLst>
                                          <p:attrName>style.visibility</p:attrName>
                                        </p:attrNameLst>
                                      </p:cBhvr>
                                      <p:to>
                                        <p:strVal val="visible"/>
                                      </p:to>
                                    </p:set>
                                    <p:animEffect transition="in" filter="fade">
                                      <p:cBhvr>
                                        <p:cTn id="49" dur="1000"/>
                                        <p:tgtEl>
                                          <p:spTgt spid="8">
                                            <p:txEl>
                                              <p:pRg st="4" end="4"/>
                                            </p:txEl>
                                          </p:spTgt>
                                        </p:tgtEl>
                                      </p:cBhvr>
                                    </p:animEffect>
                                    <p:anim calcmode="lin" valueType="num">
                                      <p:cBhvr>
                                        <p:cTn id="50"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8">
                                            <p:txEl>
                                              <p:pRg st="5" end="5"/>
                                            </p:txEl>
                                          </p:spTgt>
                                        </p:tgtEl>
                                        <p:attrNameLst>
                                          <p:attrName>style.visibility</p:attrName>
                                        </p:attrNameLst>
                                      </p:cBhvr>
                                      <p:to>
                                        <p:strVal val="visible"/>
                                      </p:to>
                                    </p:set>
                                    <p:animEffect transition="in" filter="fade">
                                      <p:cBhvr>
                                        <p:cTn id="56" dur="1000"/>
                                        <p:tgtEl>
                                          <p:spTgt spid="8">
                                            <p:txEl>
                                              <p:pRg st="5" end="5"/>
                                            </p:txEl>
                                          </p:spTgt>
                                        </p:tgtEl>
                                      </p:cBhvr>
                                    </p:animEffect>
                                    <p:anim calcmode="lin" valueType="num">
                                      <p:cBhvr>
                                        <p:cTn id="57"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8">
                                            <p:txEl>
                                              <p:pRg st="6" end="6"/>
                                            </p:txEl>
                                          </p:spTgt>
                                        </p:tgtEl>
                                        <p:attrNameLst>
                                          <p:attrName>style.visibility</p:attrName>
                                        </p:attrNameLst>
                                      </p:cBhvr>
                                      <p:to>
                                        <p:strVal val="visible"/>
                                      </p:to>
                                    </p:set>
                                    <p:animEffect transition="in" filter="fade">
                                      <p:cBhvr>
                                        <p:cTn id="63" dur="1000"/>
                                        <p:tgtEl>
                                          <p:spTgt spid="8">
                                            <p:txEl>
                                              <p:pRg st="6" end="6"/>
                                            </p:txEl>
                                          </p:spTgt>
                                        </p:tgtEl>
                                      </p:cBhvr>
                                    </p:animEffect>
                                    <p:anim calcmode="lin" valueType="num">
                                      <p:cBhvr>
                                        <p:cTn id="64"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65"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8">
                                            <p:txEl>
                                              <p:pRg st="7" end="7"/>
                                            </p:txEl>
                                          </p:spTgt>
                                        </p:tgtEl>
                                        <p:attrNameLst>
                                          <p:attrName>style.visibility</p:attrName>
                                        </p:attrNameLst>
                                      </p:cBhvr>
                                      <p:to>
                                        <p:strVal val="visible"/>
                                      </p:to>
                                    </p:set>
                                    <p:animEffect transition="in" filter="fade">
                                      <p:cBhvr>
                                        <p:cTn id="70" dur="1000"/>
                                        <p:tgtEl>
                                          <p:spTgt spid="8">
                                            <p:txEl>
                                              <p:pRg st="7" end="7"/>
                                            </p:txEl>
                                          </p:spTgt>
                                        </p:tgtEl>
                                      </p:cBhvr>
                                    </p:animEffect>
                                    <p:anim calcmode="lin" valueType="num">
                                      <p:cBhvr>
                                        <p:cTn id="71"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72"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sz="3600" dirty="0" smtClean="0">
                <a:solidFill>
                  <a:srgbClr val="00B050"/>
                </a:solidFill>
                <a:cs typeface="B Titr" pitchFamily="2" charset="-78"/>
              </a:rPr>
              <a:t>سالهای 1930 و 1940: آموزش برای نظام اداری</a:t>
            </a:r>
            <a:endParaRPr lang="en-US" sz="3600" dirty="0">
              <a:solidFill>
                <a:srgbClr val="00B050"/>
              </a:solidFill>
              <a:cs typeface="B Titr" pitchFamily="2" charset="-7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25034423"/>
              </p:ext>
            </p:extLst>
          </p:nvPr>
        </p:nvGraphicFramePr>
        <p:xfrm>
          <a:off x="0" y="1600200"/>
          <a:ext cx="8388424"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ontent Placeholder 2"/>
          <p:cNvSpPr txBox="1">
            <a:spLocks/>
          </p:cNvSpPr>
          <p:nvPr/>
        </p:nvSpPr>
        <p:spPr>
          <a:xfrm>
            <a:off x="755576" y="1600200"/>
            <a:ext cx="7321624" cy="4493096"/>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endParaRPr lang="fa-IR" sz="2000" dirty="0">
              <a:cs typeface="B Mitra" pitchFamily="2" charset="-78"/>
            </a:endParaRPr>
          </a:p>
        </p:txBody>
      </p:sp>
      <p:sp>
        <p:nvSpPr>
          <p:cNvPr id="5" name="Content Placeholder 2"/>
          <p:cNvSpPr txBox="1">
            <a:spLocks/>
          </p:cNvSpPr>
          <p:nvPr/>
        </p:nvSpPr>
        <p:spPr>
          <a:xfrm>
            <a:off x="755576" y="1600200"/>
            <a:ext cx="7321624" cy="456510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endParaRPr lang="fa-IR" sz="2000" dirty="0" smtClean="0">
              <a:cs typeface="B Mitra" pitchFamily="2" charset="-78"/>
            </a:endParaRPr>
          </a:p>
        </p:txBody>
      </p:sp>
      <p:sp>
        <p:nvSpPr>
          <p:cNvPr id="8" name="Content Placeholder 2"/>
          <p:cNvSpPr txBox="1">
            <a:spLocks/>
          </p:cNvSpPr>
          <p:nvPr/>
        </p:nvSpPr>
        <p:spPr>
          <a:xfrm>
            <a:off x="907976" y="1752600"/>
            <a:ext cx="7321624" cy="456510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r>
              <a:rPr lang="fa-IR" sz="2000" dirty="0" smtClean="0">
                <a:cs typeface="B Mitra" pitchFamily="2" charset="-78"/>
              </a:rPr>
              <a:t>طی این دوره 20 ساله، برنامه های دانشگاهی مبتنی بر تغییر شرایط تغییر و بهبود یافتند، اما باز هم با مبنای ترقی خواهانه خودش. </a:t>
            </a:r>
          </a:p>
          <a:p>
            <a:pPr lvl="1" algn="just" rtl="1">
              <a:buClr>
                <a:srgbClr val="0070C0"/>
              </a:buClr>
            </a:pPr>
            <a:r>
              <a:rPr lang="fa-IR" sz="1800" dirty="0" smtClean="0">
                <a:cs typeface="B Mitra" pitchFamily="2" charset="-78"/>
              </a:rPr>
              <a:t>از مهمترین تغییرهای برنامه درسی حرکت از تمرکز بر رویکرد محلی/شهرداری به سمت اداره در سطح فدرال بود. </a:t>
            </a:r>
          </a:p>
          <a:p>
            <a:pPr algn="just" rtl="1">
              <a:buClr>
                <a:srgbClr val="0070C0"/>
              </a:buClr>
            </a:pPr>
            <a:r>
              <a:rPr lang="fa-IR" dirty="0" smtClean="0">
                <a:cs typeface="B Mitra" pitchFamily="2" charset="-78"/>
              </a:rPr>
              <a:t>کاهش رویکرد عملگرایانه،‌کاربردی و تاکید بر مهارت ورزی در این سالها بخاطر تاکید بیشتر بر آموزش های کلاسی و تلاش برای توسعه مزیت های مدیریتی و اداری. </a:t>
            </a:r>
          </a:p>
          <a:p>
            <a:pPr algn="just" rtl="1">
              <a:buClr>
                <a:srgbClr val="0070C0"/>
              </a:buClr>
            </a:pPr>
            <a:r>
              <a:rPr lang="fa-IR" dirty="0" smtClean="0">
                <a:cs typeface="B Mitra" pitchFamily="2" charset="-78"/>
              </a:rPr>
              <a:t>با کارهای التون مایه و نوشته های بعدی بارنارد، ‌روابط انسانی در این دوره پای ثابت برنامه های درسی بود. </a:t>
            </a:r>
          </a:p>
          <a:p>
            <a:pPr algn="just" rtl="1">
              <a:buClr>
                <a:srgbClr val="0070C0"/>
              </a:buClr>
            </a:pPr>
            <a:r>
              <a:rPr lang="fa-IR" dirty="0" smtClean="0">
                <a:cs typeface="B Mitra" pitchFamily="2" charset="-78"/>
              </a:rPr>
              <a:t>1935: اولین مرور و ارزیابی آموزش اداره امور عمومی.</a:t>
            </a:r>
          </a:p>
          <a:p>
            <a:pPr lvl="1" algn="just" rtl="1">
              <a:buClr>
                <a:srgbClr val="0070C0"/>
              </a:buClr>
            </a:pPr>
            <a:r>
              <a:rPr lang="fa-IR" dirty="0" smtClean="0">
                <a:cs typeface="B Mitra" pitchFamily="2" charset="-78"/>
              </a:rPr>
              <a:t>طی همایشی که </a:t>
            </a:r>
            <a:r>
              <a:rPr lang="en-US" dirty="0" smtClean="0">
                <a:cs typeface="B Mitra" pitchFamily="2" charset="-78"/>
              </a:rPr>
              <a:t>Public Administration Clearing House</a:t>
            </a:r>
            <a:r>
              <a:rPr lang="fa-IR" dirty="0" smtClean="0">
                <a:cs typeface="B Mitra" pitchFamily="2" charset="-78"/>
              </a:rPr>
              <a:t> برگزار کرد. </a:t>
            </a:r>
          </a:p>
          <a:p>
            <a:pPr lvl="1" algn="just" rtl="1">
              <a:buClr>
                <a:srgbClr val="0070C0"/>
              </a:buClr>
            </a:pPr>
            <a:r>
              <a:rPr lang="fa-IR" dirty="0" smtClean="0">
                <a:cs typeface="B Mitra" pitchFamily="2" charset="-78"/>
              </a:rPr>
              <a:t>چند فرم آموزش خدمات عمومی: آموزش مقدماتی،‌ دوره های کارآموزی،‌ دوره های حین خدمت یا پس از ورود به خدمت. </a:t>
            </a:r>
          </a:p>
        </p:txBody>
      </p:sp>
    </p:spTree>
    <p:extLst>
      <p:ext uri="{BB962C8B-B14F-4D97-AF65-F5344CB8AC3E}">
        <p14:creationId xmlns:p14="http://schemas.microsoft.com/office/powerpoint/2010/main" val="1736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nodePh="1">
                                  <p:stCondLst>
                                    <p:cond delay="0"/>
                                  </p:stCondLst>
                                  <p:endCondLst>
                                    <p:cond evt="begin" delay="0">
                                      <p:tn val="12"/>
                                    </p:cond>
                                  </p:end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1000"/>
                                        <p:tgtEl>
                                          <p:spTgt spid="8">
                                            <p:txEl>
                                              <p:pRg st="1" end="1"/>
                                            </p:txEl>
                                          </p:spTgt>
                                        </p:tgtEl>
                                      </p:cBhvr>
                                    </p:animEffect>
                                    <p:anim calcmode="lin" valueType="num">
                                      <p:cBhvr>
                                        <p:cTn id="29"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fade">
                                      <p:cBhvr>
                                        <p:cTn id="35" dur="1000"/>
                                        <p:tgtEl>
                                          <p:spTgt spid="8">
                                            <p:txEl>
                                              <p:pRg st="2" end="2"/>
                                            </p:txEl>
                                          </p:spTgt>
                                        </p:tgtEl>
                                      </p:cBhvr>
                                    </p:animEffect>
                                    <p:anim calcmode="lin" valueType="num">
                                      <p:cBhvr>
                                        <p:cTn id="36"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fade">
                                      <p:cBhvr>
                                        <p:cTn id="42" dur="1000"/>
                                        <p:tgtEl>
                                          <p:spTgt spid="8">
                                            <p:txEl>
                                              <p:pRg st="3" end="3"/>
                                            </p:txEl>
                                          </p:spTgt>
                                        </p:tgtEl>
                                      </p:cBhvr>
                                    </p:animEffect>
                                    <p:anim calcmode="lin" valueType="num">
                                      <p:cBhvr>
                                        <p:cTn id="4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xEl>
                                              <p:pRg st="4" end="4"/>
                                            </p:txEl>
                                          </p:spTgt>
                                        </p:tgtEl>
                                        <p:attrNameLst>
                                          <p:attrName>style.visibility</p:attrName>
                                        </p:attrNameLst>
                                      </p:cBhvr>
                                      <p:to>
                                        <p:strVal val="visible"/>
                                      </p:to>
                                    </p:set>
                                    <p:animEffect transition="in" filter="fade">
                                      <p:cBhvr>
                                        <p:cTn id="49" dur="1000"/>
                                        <p:tgtEl>
                                          <p:spTgt spid="8">
                                            <p:txEl>
                                              <p:pRg st="4" end="4"/>
                                            </p:txEl>
                                          </p:spTgt>
                                        </p:tgtEl>
                                      </p:cBhvr>
                                    </p:animEffect>
                                    <p:anim calcmode="lin" valueType="num">
                                      <p:cBhvr>
                                        <p:cTn id="50"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8">
                                            <p:txEl>
                                              <p:pRg st="5" end="5"/>
                                            </p:txEl>
                                          </p:spTgt>
                                        </p:tgtEl>
                                        <p:attrNameLst>
                                          <p:attrName>style.visibility</p:attrName>
                                        </p:attrNameLst>
                                      </p:cBhvr>
                                      <p:to>
                                        <p:strVal val="visible"/>
                                      </p:to>
                                    </p:set>
                                    <p:animEffect transition="in" filter="fade">
                                      <p:cBhvr>
                                        <p:cTn id="56" dur="1000"/>
                                        <p:tgtEl>
                                          <p:spTgt spid="8">
                                            <p:txEl>
                                              <p:pRg st="5" end="5"/>
                                            </p:txEl>
                                          </p:spTgt>
                                        </p:tgtEl>
                                      </p:cBhvr>
                                    </p:animEffect>
                                    <p:anim calcmode="lin" valueType="num">
                                      <p:cBhvr>
                                        <p:cTn id="57"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8">
                                            <p:txEl>
                                              <p:pRg st="6" end="6"/>
                                            </p:txEl>
                                          </p:spTgt>
                                        </p:tgtEl>
                                        <p:attrNameLst>
                                          <p:attrName>style.visibility</p:attrName>
                                        </p:attrNameLst>
                                      </p:cBhvr>
                                      <p:to>
                                        <p:strVal val="visible"/>
                                      </p:to>
                                    </p:set>
                                    <p:animEffect transition="in" filter="fade">
                                      <p:cBhvr>
                                        <p:cTn id="63" dur="1000"/>
                                        <p:tgtEl>
                                          <p:spTgt spid="8">
                                            <p:txEl>
                                              <p:pRg st="6" end="6"/>
                                            </p:txEl>
                                          </p:spTgt>
                                        </p:tgtEl>
                                      </p:cBhvr>
                                    </p:animEffect>
                                    <p:anim calcmode="lin" valueType="num">
                                      <p:cBhvr>
                                        <p:cTn id="64"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65"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rgbClr val="00B050"/>
                </a:solidFill>
                <a:cs typeface="B Titr" pitchFamily="2" charset="-78"/>
              </a:rPr>
              <a:t>فهرست مطالب </a:t>
            </a:r>
            <a:endParaRPr lang="en-US" dirty="0">
              <a:solidFill>
                <a:srgbClr val="00B050"/>
              </a:solidFill>
              <a:cs typeface="B Titr" pitchFamily="2" charset="-78"/>
            </a:endParaRPr>
          </a:p>
        </p:txBody>
      </p:sp>
      <p:sp>
        <p:nvSpPr>
          <p:cNvPr id="3" name="Content Placeholder 2"/>
          <p:cNvSpPr>
            <a:spLocks noGrp="1"/>
          </p:cNvSpPr>
          <p:nvPr>
            <p:ph idx="1"/>
          </p:nvPr>
        </p:nvSpPr>
        <p:spPr/>
        <p:txBody>
          <a:bodyPr>
            <a:normAutofit fontScale="92500"/>
          </a:bodyPr>
          <a:lstStyle/>
          <a:p>
            <a:pPr>
              <a:buClr>
                <a:srgbClr val="0070C0"/>
              </a:buClr>
              <a:buFont typeface="Wingdings" pitchFamily="2" charset="2"/>
              <a:buChar char="Ø"/>
            </a:pPr>
            <a:r>
              <a:rPr lang="en-US" dirty="0"/>
              <a:t>I. Introduction </a:t>
            </a:r>
          </a:p>
          <a:p>
            <a:pPr>
              <a:buClr>
                <a:srgbClr val="0070C0"/>
              </a:buClr>
              <a:buFont typeface="Wingdings" pitchFamily="2" charset="2"/>
              <a:buChar char="Ø"/>
            </a:pPr>
            <a:r>
              <a:rPr lang="en-US" dirty="0"/>
              <a:t>II. The Formative Years: 1880–1920 </a:t>
            </a:r>
          </a:p>
          <a:p>
            <a:pPr>
              <a:buClr>
                <a:srgbClr val="0070C0"/>
              </a:buClr>
              <a:buFont typeface="Wingdings" pitchFamily="2" charset="2"/>
              <a:buChar char="Ø"/>
            </a:pPr>
            <a:r>
              <a:rPr lang="en-US" dirty="0"/>
              <a:t>III. The 1920s: Emergence of Public Administration as a Separate Field of Study </a:t>
            </a:r>
          </a:p>
          <a:p>
            <a:pPr>
              <a:buClr>
                <a:srgbClr val="0070C0"/>
              </a:buClr>
              <a:buFont typeface="Wingdings" pitchFamily="2" charset="2"/>
              <a:buChar char="Ø"/>
            </a:pPr>
            <a:r>
              <a:rPr lang="en-US" dirty="0"/>
              <a:t>IV. The 1930s and 1940s: Education for the Administrative State </a:t>
            </a:r>
          </a:p>
          <a:p>
            <a:pPr>
              <a:buClr>
                <a:srgbClr val="0070C0"/>
              </a:buClr>
              <a:buFont typeface="Wingdings" pitchFamily="2" charset="2"/>
              <a:buChar char="Ø"/>
            </a:pPr>
            <a:r>
              <a:rPr lang="en-US" dirty="0"/>
              <a:t>V. The 1950s: Decline and Fragmentation </a:t>
            </a:r>
          </a:p>
          <a:p>
            <a:pPr>
              <a:buClr>
                <a:srgbClr val="0070C0"/>
              </a:buClr>
              <a:buFont typeface="Wingdings" pitchFamily="2" charset="2"/>
              <a:buChar char="Ø"/>
            </a:pPr>
            <a:r>
              <a:rPr lang="en-US" dirty="0"/>
              <a:t>VI. The 1960s: Old Problems and New Directions </a:t>
            </a:r>
          </a:p>
          <a:p>
            <a:pPr>
              <a:buClr>
                <a:srgbClr val="0070C0"/>
              </a:buClr>
              <a:buFont typeface="Wingdings" pitchFamily="2" charset="2"/>
              <a:buChar char="Ø"/>
            </a:pPr>
            <a:r>
              <a:rPr lang="en-US" dirty="0"/>
              <a:t>VII. The 1970s: Renewal and Growth </a:t>
            </a:r>
          </a:p>
          <a:p>
            <a:pPr>
              <a:buClr>
                <a:srgbClr val="0070C0"/>
              </a:buClr>
              <a:buFont typeface="Wingdings" pitchFamily="2" charset="2"/>
              <a:buChar char="Ø"/>
            </a:pPr>
            <a:r>
              <a:rPr lang="en-US" dirty="0"/>
              <a:t>VIII. The 1980s: Consolidation and Change </a:t>
            </a:r>
          </a:p>
          <a:p>
            <a:pPr>
              <a:buClr>
                <a:srgbClr val="0070C0"/>
              </a:buClr>
              <a:buFont typeface="Wingdings" pitchFamily="2" charset="2"/>
              <a:buChar char="Ø"/>
            </a:pPr>
            <a:r>
              <a:rPr lang="en-US" dirty="0"/>
              <a:t>IX. The Decade of the 1990s: Into a Strange New World </a:t>
            </a:r>
          </a:p>
          <a:p>
            <a:pPr>
              <a:buClr>
                <a:srgbClr val="0070C0"/>
              </a:buClr>
              <a:buFont typeface="Wingdings" pitchFamily="2" charset="2"/>
              <a:buChar char="Ø"/>
            </a:pPr>
            <a:r>
              <a:rPr lang="en-US" dirty="0"/>
              <a:t>X. Education and the Challenges of a New </a:t>
            </a:r>
            <a:r>
              <a:rPr lang="en-US" dirty="0" err="1"/>
              <a:t>Milennium</a:t>
            </a:r>
            <a:endParaRPr lang="en-US" dirty="0"/>
          </a:p>
          <a:p>
            <a:pPr>
              <a:buClr>
                <a:srgbClr val="0070C0"/>
              </a:buClr>
              <a:buFont typeface="Wingdings" pitchFamily="2" charset="2"/>
              <a:buChar char="Ø"/>
            </a:pPr>
            <a:r>
              <a:rPr lang="en-US" dirty="0"/>
              <a:t>XI. The Future of Education and Public Service in the New Millennium</a:t>
            </a:r>
          </a:p>
        </p:txBody>
      </p:sp>
    </p:spTree>
    <p:extLst>
      <p:ext uri="{BB962C8B-B14F-4D97-AF65-F5344CB8AC3E}">
        <p14:creationId xmlns:p14="http://schemas.microsoft.com/office/powerpoint/2010/main" val="4165042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sz="3600" dirty="0" smtClean="0">
                <a:solidFill>
                  <a:srgbClr val="00B050"/>
                </a:solidFill>
                <a:cs typeface="B Titr" pitchFamily="2" charset="-78"/>
              </a:rPr>
              <a:t>سالهای 1930 و 1940: آموزش برای نظام اداری</a:t>
            </a:r>
            <a:endParaRPr lang="en-US" sz="3600" dirty="0">
              <a:solidFill>
                <a:srgbClr val="00B050"/>
              </a:solidFill>
              <a:cs typeface="B Titr" pitchFamily="2" charset="-7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6108116"/>
              </p:ext>
            </p:extLst>
          </p:nvPr>
        </p:nvGraphicFramePr>
        <p:xfrm>
          <a:off x="0" y="1600200"/>
          <a:ext cx="8388424"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ontent Placeholder 2"/>
          <p:cNvSpPr txBox="1">
            <a:spLocks/>
          </p:cNvSpPr>
          <p:nvPr/>
        </p:nvSpPr>
        <p:spPr>
          <a:xfrm>
            <a:off x="755576" y="1600200"/>
            <a:ext cx="7321624" cy="4493096"/>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endParaRPr lang="fa-IR" sz="2000" dirty="0">
              <a:cs typeface="B Mitra" pitchFamily="2" charset="-78"/>
            </a:endParaRPr>
          </a:p>
        </p:txBody>
      </p:sp>
      <p:sp>
        <p:nvSpPr>
          <p:cNvPr id="5" name="Content Placeholder 2"/>
          <p:cNvSpPr txBox="1">
            <a:spLocks/>
          </p:cNvSpPr>
          <p:nvPr/>
        </p:nvSpPr>
        <p:spPr>
          <a:xfrm>
            <a:off x="755576" y="1600200"/>
            <a:ext cx="7321624" cy="456510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endParaRPr lang="fa-IR" sz="2000" dirty="0" smtClean="0">
              <a:cs typeface="B Mitra" pitchFamily="2" charset="-78"/>
            </a:endParaRPr>
          </a:p>
        </p:txBody>
      </p:sp>
      <p:sp>
        <p:nvSpPr>
          <p:cNvPr id="8" name="Content Placeholder 2"/>
          <p:cNvSpPr txBox="1">
            <a:spLocks/>
          </p:cNvSpPr>
          <p:nvPr/>
        </p:nvSpPr>
        <p:spPr>
          <a:xfrm>
            <a:off x="907976" y="1752600"/>
            <a:ext cx="7321624" cy="4565104"/>
          </a:xfrm>
          <a:prstGeom prst="rect">
            <a:avLst/>
          </a:prstGeom>
        </p:spPr>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r>
              <a:rPr lang="fa-IR" sz="2000" dirty="0" smtClean="0">
                <a:cs typeface="B Mitra" pitchFamily="2" charset="-78"/>
              </a:rPr>
              <a:t>برای اولین بار در گزارش پایانی این همایش گفته شد که آمادگی های خاص برای نقش های مدیریتی در بخش عمومی بایستی محدود به دوره های پس از کارشناسی باشد. </a:t>
            </a:r>
          </a:p>
          <a:p>
            <a:pPr algn="just" rtl="1">
              <a:buClr>
                <a:srgbClr val="0070C0"/>
              </a:buClr>
            </a:pPr>
            <a:r>
              <a:rPr lang="fa-IR" sz="2000" dirty="0" smtClean="0">
                <a:cs typeface="B Mitra" pitchFamily="2" charset="-78"/>
              </a:rPr>
              <a:t>سالهای 1930: افزایش حمایت برای آموزش های حرفه ای.</a:t>
            </a:r>
          </a:p>
          <a:p>
            <a:pPr algn="just" rtl="1">
              <a:buClr>
                <a:srgbClr val="0070C0"/>
              </a:buClr>
            </a:pPr>
            <a:r>
              <a:rPr lang="fa-IR" sz="2000" dirty="0" smtClean="0">
                <a:cs typeface="B Mitra" pitchFamily="2" charset="-78"/>
              </a:rPr>
              <a:t>تاسیس </a:t>
            </a:r>
            <a:r>
              <a:rPr lang="en-US" sz="2000" dirty="0" smtClean="0">
                <a:cs typeface="B Mitra" pitchFamily="2" charset="-78"/>
              </a:rPr>
              <a:t>ASPA</a:t>
            </a:r>
            <a:r>
              <a:rPr lang="fa-IR" sz="2000" dirty="0" smtClean="0">
                <a:cs typeface="B Mitra" pitchFamily="2" charset="-78"/>
              </a:rPr>
              <a:t> قرینه دیگری برای شکل گیری یک هویت حرفه ای را فراهم کرد. </a:t>
            </a:r>
            <a:r>
              <a:rPr lang="en-US" sz="2000" dirty="0" smtClean="0">
                <a:cs typeface="B Mitra" pitchFamily="2" charset="-78"/>
              </a:rPr>
              <a:t>ASPA</a:t>
            </a:r>
            <a:r>
              <a:rPr lang="fa-IR" sz="2000" dirty="0" smtClean="0">
                <a:cs typeface="B Mitra" pitchFamily="2" charset="-78"/>
              </a:rPr>
              <a:t> به عنوان یک نقطه کانونی برای پرورش هنر و علم جدید اداره امور نقش ایفا میکرد. </a:t>
            </a:r>
          </a:p>
          <a:p>
            <a:pPr algn="just" rtl="1">
              <a:buClr>
                <a:srgbClr val="0070C0"/>
              </a:buClr>
            </a:pPr>
            <a:r>
              <a:rPr lang="fa-IR" sz="2000" dirty="0" smtClean="0">
                <a:cs typeface="B Mitra" pitchFamily="2" charset="-78"/>
              </a:rPr>
              <a:t>سالهای آغازین 1940:‌ افزایش دغدغه خاطر درباره اینکه ظرفیت آموزشی جاری امکان خدمت به رده های رسمی دولتی در حال افزایش را دارد یا خیر؟</a:t>
            </a:r>
          </a:p>
          <a:p>
            <a:pPr algn="just" rtl="1">
              <a:buClr>
                <a:srgbClr val="0070C0"/>
              </a:buClr>
            </a:pPr>
            <a:r>
              <a:rPr lang="fa-IR" sz="2000" dirty="0" smtClean="0">
                <a:cs typeface="B Mitra" pitchFamily="2" charset="-78"/>
              </a:rPr>
              <a:t>1941: انتشار اولین مطالعه جامع در رابطه با آمادگی آموزشی: شناسایی 5 فعالیت مجزا برای دانشگاه ها:</a:t>
            </a:r>
          </a:p>
          <a:p>
            <a:pPr lvl="1" algn="just" rtl="1">
              <a:buClr>
                <a:srgbClr val="0070C0"/>
              </a:buClr>
            </a:pPr>
            <a:r>
              <a:rPr lang="fa-IR" sz="1800" dirty="0" smtClean="0">
                <a:cs typeface="B Mitra" pitchFamily="2" charset="-78"/>
              </a:rPr>
              <a:t>آماده سازی حرفه ای </a:t>
            </a:r>
          </a:p>
          <a:p>
            <a:pPr lvl="1" algn="just" rtl="1">
              <a:buClr>
                <a:srgbClr val="0070C0"/>
              </a:buClr>
            </a:pPr>
            <a:r>
              <a:rPr lang="fa-IR" sz="1800" dirty="0" smtClean="0">
                <a:cs typeface="B Mitra" pitchFamily="2" charset="-78"/>
              </a:rPr>
              <a:t>ارتقای پژوهش و علوم طبیعی،‌</a:t>
            </a:r>
          </a:p>
          <a:p>
            <a:pPr lvl="1" algn="just" rtl="1">
              <a:buClr>
                <a:srgbClr val="0070C0"/>
              </a:buClr>
            </a:pPr>
            <a:r>
              <a:rPr lang="fa-IR" sz="1800" dirty="0" smtClean="0">
                <a:cs typeface="B Mitra" pitchFamily="2" charset="-78"/>
              </a:rPr>
              <a:t>ارتقای پژوهش و علوم اجتماعی، </a:t>
            </a:r>
          </a:p>
          <a:p>
            <a:pPr lvl="1" algn="just" rtl="1">
              <a:buClr>
                <a:srgbClr val="0070C0"/>
              </a:buClr>
            </a:pPr>
            <a:r>
              <a:rPr lang="fa-IR" sz="1800" dirty="0" smtClean="0">
                <a:cs typeface="B Mitra" pitchFamily="2" charset="-78"/>
              </a:rPr>
              <a:t>تقویت کارکنان کمکی موسسه ها،</a:t>
            </a:r>
          </a:p>
          <a:p>
            <a:pPr lvl="1" algn="just" rtl="1">
              <a:buClr>
                <a:srgbClr val="0070C0"/>
              </a:buClr>
            </a:pPr>
            <a:r>
              <a:rPr lang="fa-IR" sz="1800" dirty="0" smtClean="0">
                <a:cs typeface="B Mitra" pitchFamily="2" charset="-78"/>
              </a:rPr>
              <a:t>توسعه کارکردهای مدیریتی. </a:t>
            </a:r>
          </a:p>
        </p:txBody>
      </p:sp>
    </p:spTree>
    <p:extLst>
      <p:ext uri="{BB962C8B-B14F-4D97-AF65-F5344CB8AC3E}">
        <p14:creationId xmlns:p14="http://schemas.microsoft.com/office/powerpoint/2010/main" val="127817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nodePh="1">
                                  <p:stCondLst>
                                    <p:cond delay="0"/>
                                  </p:stCondLst>
                                  <p:endCondLst>
                                    <p:cond evt="begin" delay="0">
                                      <p:tn val="12"/>
                                    </p:cond>
                                  </p:end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1000"/>
                                        <p:tgtEl>
                                          <p:spTgt spid="8">
                                            <p:txEl>
                                              <p:pRg st="1" end="1"/>
                                            </p:txEl>
                                          </p:spTgt>
                                        </p:tgtEl>
                                      </p:cBhvr>
                                    </p:animEffect>
                                    <p:anim calcmode="lin" valueType="num">
                                      <p:cBhvr>
                                        <p:cTn id="29"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fade">
                                      <p:cBhvr>
                                        <p:cTn id="35" dur="1000"/>
                                        <p:tgtEl>
                                          <p:spTgt spid="8">
                                            <p:txEl>
                                              <p:pRg st="2" end="2"/>
                                            </p:txEl>
                                          </p:spTgt>
                                        </p:tgtEl>
                                      </p:cBhvr>
                                    </p:animEffect>
                                    <p:anim calcmode="lin" valueType="num">
                                      <p:cBhvr>
                                        <p:cTn id="36"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fade">
                                      <p:cBhvr>
                                        <p:cTn id="42" dur="1000"/>
                                        <p:tgtEl>
                                          <p:spTgt spid="8">
                                            <p:txEl>
                                              <p:pRg st="3" end="3"/>
                                            </p:txEl>
                                          </p:spTgt>
                                        </p:tgtEl>
                                      </p:cBhvr>
                                    </p:animEffect>
                                    <p:anim calcmode="lin" valueType="num">
                                      <p:cBhvr>
                                        <p:cTn id="4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xEl>
                                              <p:pRg st="4" end="4"/>
                                            </p:txEl>
                                          </p:spTgt>
                                        </p:tgtEl>
                                        <p:attrNameLst>
                                          <p:attrName>style.visibility</p:attrName>
                                        </p:attrNameLst>
                                      </p:cBhvr>
                                      <p:to>
                                        <p:strVal val="visible"/>
                                      </p:to>
                                    </p:set>
                                    <p:animEffect transition="in" filter="fade">
                                      <p:cBhvr>
                                        <p:cTn id="49" dur="1000"/>
                                        <p:tgtEl>
                                          <p:spTgt spid="8">
                                            <p:txEl>
                                              <p:pRg st="4" end="4"/>
                                            </p:txEl>
                                          </p:spTgt>
                                        </p:tgtEl>
                                      </p:cBhvr>
                                    </p:animEffect>
                                    <p:anim calcmode="lin" valueType="num">
                                      <p:cBhvr>
                                        <p:cTn id="50"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8">
                                            <p:txEl>
                                              <p:pRg st="5" end="5"/>
                                            </p:txEl>
                                          </p:spTgt>
                                        </p:tgtEl>
                                        <p:attrNameLst>
                                          <p:attrName>style.visibility</p:attrName>
                                        </p:attrNameLst>
                                      </p:cBhvr>
                                      <p:to>
                                        <p:strVal val="visible"/>
                                      </p:to>
                                    </p:set>
                                    <p:animEffect transition="in" filter="fade">
                                      <p:cBhvr>
                                        <p:cTn id="56" dur="1000"/>
                                        <p:tgtEl>
                                          <p:spTgt spid="8">
                                            <p:txEl>
                                              <p:pRg st="5" end="5"/>
                                            </p:txEl>
                                          </p:spTgt>
                                        </p:tgtEl>
                                      </p:cBhvr>
                                    </p:animEffect>
                                    <p:anim calcmode="lin" valueType="num">
                                      <p:cBhvr>
                                        <p:cTn id="57"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8">
                                            <p:txEl>
                                              <p:pRg st="6" end="6"/>
                                            </p:txEl>
                                          </p:spTgt>
                                        </p:tgtEl>
                                        <p:attrNameLst>
                                          <p:attrName>style.visibility</p:attrName>
                                        </p:attrNameLst>
                                      </p:cBhvr>
                                      <p:to>
                                        <p:strVal val="visible"/>
                                      </p:to>
                                    </p:set>
                                    <p:animEffect transition="in" filter="fade">
                                      <p:cBhvr>
                                        <p:cTn id="63" dur="1000"/>
                                        <p:tgtEl>
                                          <p:spTgt spid="8">
                                            <p:txEl>
                                              <p:pRg st="6" end="6"/>
                                            </p:txEl>
                                          </p:spTgt>
                                        </p:tgtEl>
                                      </p:cBhvr>
                                    </p:animEffect>
                                    <p:anim calcmode="lin" valueType="num">
                                      <p:cBhvr>
                                        <p:cTn id="64"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65"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8">
                                            <p:txEl>
                                              <p:pRg st="7" end="7"/>
                                            </p:txEl>
                                          </p:spTgt>
                                        </p:tgtEl>
                                        <p:attrNameLst>
                                          <p:attrName>style.visibility</p:attrName>
                                        </p:attrNameLst>
                                      </p:cBhvr>
                                      <p:to>
                                        <p:strVal val="visible"/>
                                      </p:to>
                                    </p:set>
                                    <p:animEffect transition="in" filter="fade">
                                      <p:cBhvr>
                                        <p:cTn id="70" dur="1000"/>
                                        <p:tgtEl>
                                          <p:spTgt spid="8">
                                            <p:txEl>
                                              <p:pRg st="7" end="7"/>
                                            </p:txEl>
                                          </p:spTgt>
                                        </p:tgtEl>
                                      </p:cBhvr>
                                    </p:animEffect>
                                    <p:anim calcmode="lin" valueType="num">
                                      <p:cBhvr>
                                        <p:cTn id="71"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72"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8">
                                            <p:txEl>
                                              <p:pRg st="8" end="8"/>
                                            </p:txEl>
                                          </p:spTgt>
                                        </p:tgtEl>
                                        <p:attrNameLst>
                                          <p:attrName>style.visibility</p:attrName>
                                        </p:attrNameLst>
                                      </p:cBhvr>
                                      <p:to>
                                        <p:strVal val="visible"/>
                                      </p:to>
                                    </p:set>
                                    <p:animEffect transition="in" filter="fade">
                                      <p:cBhvr>
                                        <p:cTn id="77" dur="1000"/>
                                        <p:tgtEl>
                                          <p:spTgt spid="8">
                                            <p:txEl>
                                              <p:pRg st="8" end="8"/>
                                            </p:txEl>
                                          </p:spTgt>
                                        </p:tgtEl>
                                      </p:cBhvr>
                                    </p:animEffect>
                                    <p:anim calcmode="lin" valueType="num">
                                      <p:cBhvr>
                                        <p:cTn id="78"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79" dur="10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8">
                                            <p:txEl>
                                              <p:pRg st="9" end="9"/>
                                            </p:txEl>
                                          </p:spTgt>
                                        </p:tgtEl>
                                        <p:attrNameLst>
                                          <p:attrName>style.visibility</p:attrName>
                                        </p:attrNameLst>
                                      </p:cBhvr>
                                      <p:to>
                                        <p:strVal val="visible"/>
                                      </p:to>
                                    </p:set>
                                    <p:animEffect transition="in" filter="fade">
                                      <p:cBhvr>
                                        <p:cTn id="84" dur="1000"/>
                                        <p:tgtEl>
                                          <p:spTgt spid="8">
                                            <p:txEl>
                                              <p:pRg st="9" end="9"/>
                                            </p:txEl>
                                          </p:spTgt>
                                        </p:tgtEl>
                                      </p:cBhvr>
                                    </p:animEffect>
                                    <p:anim calcmode="lin" valueType="num">
                                      <p:cBhvr>
                                        <p:cTn id="85" dur="1000" fill="hold"/>
                                        <p:tgtEl>
                                          <p:spTgt spid="8">
                                            <p:txEl>
                                              <p:pRg st="9" end="9"/>
                                            </p:txEl>
                                          </p:spTgt>
                                        </p:tgtEl>
                                        <p:attrNameLst>
                                          <p:attrName>ppt_x</p:attrName>
                                        </p:attrNameLst>
                                      </p:cBhvr>
                                      <p:tavLst>
                                        <p:tav tm="0">
                                          <p:val>
                                            <p:strVal val="#ppt_x"/>
                                          </p:val>
                                        </p:tav>
                                        <p:tav tm="100000">
                                          <p:val>
                                            <p:strVal val="#ppt_x"/>
                                          </p:val>
                                        </p:tav>
                                      </p:tavLst>
                                    </p:anim>
                                    <p:anim calcmode="lin" valueType="num">
                                      <p:cBhvr>
                                        <p:cTn id="86" dur="1000" fill="hold"/>
                                        <p:tgtEl>
                                          <p:spTgt spid="8">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sz="3600" dirty="0" smtClean="0">
                <a:solidFill>
                  <a:srgbClr val="00B050"/>
                </a:solidFill>
                <a:cs typeface="B Titr" pitchFamily="2" charset="-78"/>
              </a:rPr>
              <a:t>سالهای 1930 و 1940: آموزش برای نظام اداری</a:t>
            </a:r>
            <a:endParaRPr lang="en-US" sz="3600" dirty="0">
              <a:solidFill>
                <a:srgbClr val="00B050"/>
              </a:solidFill>
              <a:cs typeface="B Titr" pitchFamily="2" charset="-7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85000466"/>
              </p:ext>
            </p:extLst>
          </p:nvPr>
        </p:nvGraphicFramePr>
        <p:xfrm>
          <a:off x="0" y="1600200"/>
          <a:ext cx="8388424"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ontent Placeholder 2"/>
          <p:cNvSpPr txBox="1">
            <a:spLocks/>
          </p:cNvSpPr>
          <p:nvPr/>
        </p:nvSpPr>
        <p:spPr>
          <a:xfrm>
            <a:off x="755576" y="1600200"/>
            <a:ext cx="7321624" cy="4493096"/>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endParaRPr lang="fa-IR" sz="2000" dirty="0">
              <a:cs typeface="B Mitra" pitchFamily="2" charset="-78"/>
            </a:endParaRPr>
          </a:p>
        </p:txBody>
      </p:sp>
      <p:sp>
        <p:nvSpPr>
          <p:cNvPr id="5" name="Content Placeholder 2"/>
          <p:cNvSpPr txBox="1">
            <a:spLocks/>
          </p:cNvSpPr>
          <p:nvPr/>
        </p:nvSpPr>
        <p:spPr>
          <a:xfrm>
            <a:off x="755576" y="1600200"/>
            <a:ext cx="7321624" cy="456510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endParaRPr lang="fa-IR" sz="2000" dirty="0" smtClean="0">
              <a:cs typeface="B Mitra" pitchFamily="2" charset="-78"/>
            </a:endParaRPr>
          </a:p>
        </p:txBody>
      </p:sp>
      <p:sp>
        <p:nvSpPr>
          <p:cNvPr id="8" name="Content Placeholder 2"/>
          <p:cNvSpPr txBox="1">
            <a:spLocks/>
          </p:cNvSpPr>
          <p:nvPr/>
        </p:nvSpPr>
        <p:spPr>
          <a:xfrm>
            <a:off x="907976" y="1752600"/>
            <a:ext cx="7321624" cy="456510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r>
              <a:rPr lang="fa-IR" sz="2000" dirty="0" smtClean="0">
                <a:cs typeface="B Mitra" pitchFamily="2" charset="-78"/>
              </a:rPr>
              <a:t>یک تفاوت در این گزارش و گزارش قبلی:</a:t>
            </a:r>
          </a:p>
          <a:p>
            <a:pPr lvl="1" algn="just" rtl="1">
              <a:buClr>
                <a:srgbClr val="0070C0"/>
              </a:buClr>
            </a:pPr>
            <a:r>
              <a:rPr lang="fa-IR" sz="1800" dirty="0" smtClean="0">
                <a:cs typeface="B Mitra" pitchFamily="2" charset="-78"/>
              </a:rPr>
              <a:t>در این گزارش آموزش اداره امور عمومی با قواعد دانشگاهی و برنامه های مرسوم آن </a:t>
            </a:r>
            <a:r>
              <a:rPr lang="fa-IR" sz="1800" dirty="0">
                <a:cs typeface="B Mitra" pitchFamily="2" charset="-78"/>
              </a:rPr>
              <a:t>به شدت </a:t>
            </a:r>
            <a:r>
              <a:rPr lang="fa-IR" sz="1800" dirty="0" smtClean="0">
                <a:cs typeface="B Mitra" pitchFamily="2" charset="-78"/>
              </a:rPr>
              <a:t>درهم تنیده و مرتبط دیده شده بودند. </a:t>
            </a:r>
          </a:p>
          <a:p>
            <a:pPr lvl="1" algn="just" rtl="1">
              <a:buClr>
                <a:srgbClr val="0070C0"/>
              </a:buClr>
            </a:pPr>
            <a:r>
              <a:rPr lang="fa-IR" sz="1800" dirty="0" smtClean="0">
                <a:cs typeface="B Mitra" pitchFamily="2" charset="-78"/>
              </a:rPr>
              <a:t>در گزارش 1935، اگر قرار بود کسی شریک جزء در این مدل دیده شود، این دانشگاه بود که به عنوان ابزاری برای نیازهای نیروهای فعل در خدمات عمومی دیده میشدند. اما در گزارش جدید این دانشگاه بود که جزء اصلی دیده میشد فعالین اجرایی بخش عمومی فرع ماجرا بودند. </a:t>
            </a:r>
          </a:p>
          <a:p>
            <a:pPr lvl="1" algn="just" rtl="1">
              <a:buClr>
                <a:srgbClr val="0070C0"/>
              </a:buClr>
            </a:pPr>
            <a:r>
              <a:rPr lang="fa-IR" sz="1800" b="1" dirty="0" smtClean="0">
                <a:cs typeface="B Mitra" pitchFamily="2" charset="-78"/>
              </a:rPr>
              <a:t>اینجا بود که یک انشعاب بین آموزش مدرک محور و تربیت کاربردی غیر مدرک محور برای خدمات عمومی آغاز شد. </a:t>
            </a:r>
          </a:p>
          <a:p>
            <a:pPr algn="just" rtl="1">
              <a:buClr>
                <a:srgbClr val="0070C0"/>
              </a:buClr>
            </a:pPr>
            <a:r>
              <a:rPr lang="fa-IR" dirty="0" smtClean="0">
                <a:cs typeface="B Mitra" pitchFamily="2" charset="-78"/>
              </a:rPr>
              <a:t>تا 1940: تشکیل بیش از هفتاد دوره دانشگاهی با رویکردهای مختلف،‌ اما همگی با هدف تربیت مدیرانی عمومی. </a:t>
            </a:r>
          </a:p>
        </p:txBody>
      </p:sp>
    </p:spTree>
    <p:extLst>
      <p:ext uri="{BB962C8B-B14F-4D97-AF65-F5344CB8AC3E}">
        <p14:creationId xmlns:p14="http://schemas.microsoft.com/office/powerpoint/2010/main" val="223313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nodePh="1">
                                  <p:stCondLst>
                                    <p:cond delay="0"/>
                                  </p:stCondLst>
                                  <p:endCondLst>
                                    <p:cond evt="begin" delay="0">
                                      <p:tn val="12"/>
                                    </p:cond>
                                  </p:end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1000"/>
                                        <p:tgtEl>
                                          <p:spTgt spid="8">
                                            <p:txEl>
                                              <p:pRg st="1" end="1"/>
                                            </p:txEl>
                                          </p:spTgt>
                                        </p:tgtEl>
                                      </p:cBhvr>
                                    </p:animEffect>
                                    <p:anim calcmode="lin" valueType="num">
                                      <p:cBhvr>
                                        <p:cTn id="29"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fade">
                                      <p:cBhvr>
                                        <p:cTn id="35" dur="1000"/>
                                        <p:tgtEl>
                                          <p:spTgt spid="8">
                                            <p:txEl>
                                              <p:pRg st="2" end="2"/>
                                            </p:txEl>
                                          </p:spTgt>
                                        </p:tgtEl>
                                      </p:cBhvr>
                                    </p:animEffect>
                                    <p:anim calcmode="lin" valueType="num">
                                      <p:cBhvr>
                                        <p:cTn id="36"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fade">
                                      <p:cBhvr>
                                        <p:cTn id="42" dur="1000"/>
                                        <p:tgtEl>
                                          <p:spTgt spid="8">
                                            <p:txEl>
                                              <p:pRg st="3" end="3"/>
                                            </p:txEl>
                                          </p:spTgt>
                                        </p:tgtEl>
                                      </p:cBhvr>
                                    </p:animEffect>
                                    <p:anim calcmode="lin" valueType="num">
                                      <p:cBhvr>
                                        <p:cTn id="4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xEl>
                                              <p:pRg st="4" end="4"/>
                                            </p:txEl>
                                          </p:spTgt>
                                        </p:tgtEl>
                                        <p:attrNameLst>
                                          <p:attrName>style.visibility</p:attrName>
                                        </p:attrNameLst>
                                      </p:cBhvr>
                                      <p:to>
                                        <p:strVal val="visible"/>
                                      </p:to>
                                    </p:set>
                                    <p:animEffect transition="in" filter="fade">
                                      <p:cBhvr>
                                        <p:cTn id="49" dur="1000"/>
                                        <p:tgtEl>
                                          <p:spTgt spid="8">
                                            <p:txEl>
                                              <p:pRg st="4" end="4"/>
                                            </p:txEl>
                                          </p:spTgt>
                                        </p:tgtEl>
                                      </p:cBhvr>
                                    </p:animEffect>
                                    <p:anim calcmode="lin" valueType="num">
                                      <p:cBhvr>
                                        <p:cTn id="50"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sz="3600" dirty="0" smtClean="0">
                <a:solidFill>
                  <a:srgbClr val="00B050"/>
                </a:solidFill>
                <a:cs typeface="B Titr" pitchFamily="2" charset="-78"/>
              </a:rPr>
              <a:t>سالهای 1930 و 1940: آموزش برای نظام اداری</a:t>
            </a:r>
            <a:endParaRPr lang="en-US" sz="3600" dirty="0">
              <a:solidFill>
                <a:srgbClr val="00B050"/>
              </a:solidFill>
              <a:cs typeface="B Titr" pitchFamily="2" charset="-7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573566"/>
              </p:ext>
            </p:extLst>
          </p:nvPr>
        </p:nvGraphicFramePr>
        <p:xfrm>
          <a:off x="0" y="1600200"/>
          <a:ext cx="8388424"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ontent Placeholder 2"/>
          <p:cNvSpPr txBox="1">
            <a:spLocks/>
          </p:cNvSpPr>
          <p:nvPr/>
        </p:nvSpPr>
        <p:spPr>
          <a:xfrm>
            <a:off x="755576" y="1600200"/>
            <a:ext cx="7321624" cy="4493096"/>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endParaRPr lang="fa-IR" sz="2000" dirty="0">
              <a:cs typeface="B Mitra" pitchFamily="2" charset="-78"/>
            </a:endParaRPr>
          </a:p>
        </p:txBody>
      </p:sp>
      <p:sp>
        <p:nvSpPr>
          <p:cNvPr id="5" name="Content Placeholder 2"/>
          <p:cNvSpPr txBox="1">
            <a:spLocks/>
          </p:cNvSpPr>
          <p:nvPr/>
        </p:nvSpPr>
        <p:spPr>
          <a:xfrm>
            <a:off x="755576" y="1600200"/>
            <a:ext cx="7321624" cy="456510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endParaRPr lang="fa-IR" sz="2000" dirty="0" smtClean="0">
              <a:cs typeface="B Mitra" pitchFamily="2" charset="-78"/>
            </a:endParaRPr>
          </a:p>
        </p:txBody>
      </p:sp>
      <p:sp>
        <p:nvSpPr>
          <p:cNvPr id="8" name="Content Placeholder 2"/>
          <p:cNvSpPr txBox="1">
            <a:spLocks/>
          </p:cNvSpPr>
          <p:nvPr/>
        </p:nvSpPr>
        <p:spPr>
          <a:xfrm>
            <a:off x="907976" y="1752600"/>
            <a:ext cx="7321624" cy="456510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r>
              <a:rPr lang="fa-IR" sz="2000" dirty="0" smtClean="0">
                <a:cs typeface="B Mitra" pitchFamily="2" charset="-78"/>
              </a:rPr>
              <a:t>سالهای جنگ تاثیر عمده ای بر برنامه های ادره امور عمومی داشت. </a:t>
            </a:r>
          </a:p>
          <a:p>
            <a:pPr lvl="1" algn="just" rtl="1">
              <a:buClr>
                <a:srgbClr val="0070C0"/>
              </a:buClr>
            </a:pPr>
            <a:r>
              <a:rPr lang="fa-IR" sz="1800" dirty="0" smtClean="0">
                <a:cs typeface="B Mitra" pitchFamily="2" charset="-78"/>
              </a:rPr>
              <a:t>تغییر ویژگی های غالب دانشجویان: </a:t>
            </a:r>
          </a:p>
          <a:p>
            <a:pPr lvl="2" algn="just" rtl="1">
              <a:buClr>
                <a:srgbClr val="0070C0"/>
              </a:buClr>
            </a:pPr>
            <a:r>
              <a:rPr lang="fa-IR" sz="1600" dirty="0" smtClean="0">
                <a:cs typeface="B Mitra" pitchFamily="2" charset="-78"/>
              </a:rPr>
              <a:t>ورود و دسترسی زنان به این دوره ها</a:t>
            </a:r>
          </a:p>
          <a:p>
            <a:pPr lvl="2" algn="just" rtl="1">
              <a:buClr>
                <a:srgbClr val="0070C0"/>
              </a:buClr>
            </a:pPr>
            <a:r>
              <a:rPr lang="fa-IR" sz="1600" dirty="0" smtClean="0">
                <a:cs typeface="B Mitra" pitchFamily="2" charset="-78"/>
              </a:rPr>
              <a:t>ورود دانشجویان خارجی در برخی برنامه ها. خصوصا در سیراکوس.</a:t>
            </a:r>
          </a:p>
          <a:p>
            <a:pPr lvl="1" algn="just" rtl="1">
              <a:buClr>
                <a:srgbClr val="0070C0"/>
              </a:buClr>
            </a:pPr>
            <a:r>
              <a:rPr lang="fa-IR" sz="1800" dirty="0">
                <a:cs typeface="B Mitra" pitchFamily="2" charset="-78"/>
              </a:rPr>
              <a:t>این تغییرات موقت بود</a:t>
            </a:r>
            <a:r>
              <a:rPr lang="fa-IR" sz="1800" dirty="0" smtClean="0">
                <a:cs typeface="B Mitra" pitchFamily="2" charset="-78"/>
              </a:rPr>
              <a:t>، ‌تا </a:t>
            </a:r>
            <a:r>
              <a:rPr lang="fa-IR" sz="1800" dirty="0">
                <a:cs typeface="B Mitra" pitchFamily="2" charset="-78"/>
              </a:rPr>
              <a:t>جنگ تمام شد و مردان مجددا به صندلی های دانشگاهی برگشتند. </a:t>
            </a:r>
            <a:endParaRPr lang="fa-IR" sz="1800" dirty="0" smtClean="0">
              <a:cs typeface="B Mitra" pitchFamily="2" charset="-78"/>
            </a:endParaRPr>
          </a:p>
          <a:p>
            <a:pPr lvl="1" algn="just" rtl="1">
              <a:buClr>
                <a:srgbClr val="0070C0"/>
              </a:buClr>
            </a:pPr>
            <a:r>
              <a:rPr lang="fa-IR" sz="1800" dirty="0" smtClean="0">
                <a:cs typeface="B Mitra" pitchFamily="2" charset="-78"/>
              </a:rPr>
              <a:t>خروج و نقل مکان دانشکده های دانشگاهی از محوطه دانشگاه ها به خط مقدم کارکردهای خط مشی گذارانه. </a:t>
            </a:r>
          </a:p>
          <a:p>
            <a:pPr lvl="2" algn="just" rtl="1">
              <a:buClr>
                <a:srgbClr val="0070C0"/>
              </a:buClr>
            </a:pPr>
            <a:r>
              <a:rPr lang="fa-IR" sz="1600" dirty="0" smtClean="0">
                <a:cs typeface="B Mitra" pitchFamily="2" charset="-78"/>
              </a:rPr>
              <a:t>تجربه بوروکراسی فدرال فهم عمیق تری از فرایندهای خط مشی را ارائه میداد. </a:t>
            </a:r>
          </a:p>
          <a:p>
            <a:pPr lvl="2" algn="just" rtl="1">
              <a:buClr>
                <a:srgbClr val="0070C0"/>
              </a:buClr>
            </a:pPr>
            <a:r>
              <a:rPr lang="fa-IR" sz="1600" dirty="0" smtClean="0">
                <a:cs typeface="B Mitra" pitchFamily="2" charset="-78"/>
              </a:rPr>
              <a:t>بسیاری از این دانشگاهیان مدیر اجرایی شده دانشمندان علوم سیاسی بودند. </a:t>
            </a:r>
          </a:p>
          <a:p>
            <a:pPr lvl="2" algn="just" rtl="1">
              <a:buClr>
                <a:srgbClr val="0070C0"/>
              </a:buClr>
            </a:pPr>
            <a:r>
              <a:rPr lang="fa-IR" sz="1600" dirty="0" smtClean="0">
                <a:cs typeface="B Mitra" pitchFamily="2" charset="-78"/>
              </a:rPr>
              <a:t>برگشت پرانرژی تر این افراد به دانشگاه ها،‌ با فروریختن مبانی مفهومی که قائل به جدائی سیاست از اداره بود همراه شد و نقش علوم سیاسی را در توسعه این رشته تقویت کرد. </a:t>
            </a:r>
            <a:endParaRPr lang="fa-IR" sz="1600" dirty="0">
              <a:cs typeface="B Mitra" pitchFamily="2" charset="-78"/>
            </a:endParaRPr>
          </a:p>
          <a:p>
            <a:pPr lvl="2" algn="just" rtl="1">
              <a:buClr>
                <a:srgbClr val="0070C0"/>
              </a:buClr>
            </a:pPr>
            <a:endParaRPr lang="fa-IR" sz="1600" dirty="0" smtClean="0">
              <a:cs typeface="B Mitra" pitchFamily="2" charset="-78"/>
            </a:endParaRPr>
          </a:p>
        </p:txBody>
      </p:sp>
    </p:spTree>
    <p:extLst>
      <p:ext uri="{BB962C8B-B14F-4D97-AF65-F5344CB8AC3E}">
        <p14:creationId xmlns:p14="http://schemas.microsoft.com/office/powerpoint/2010/main" val="11284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nodePh="1">
                                  <p:stCondLst>
                                    <p:cond delay="0"/>
                                  </p:stCondLst>
                                  <p:endCondLst>
                                    <p:cond evt="begin" delay="0">
                                      <p:tn val="12"/>
                                    </p:cond>
                                  </p:end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1000"/>
                                        <p:tgtEl>
                                          <p:spTgt spid="8">
                                            <p:txEl>
                                              <p:pRg st="1" end="1"/>
                                            </p:txEl>
                                          </p:spTgt>
                                        </p:tgtEl>
                                      </p:cBhvr>
                                    </p:animEffect>
                                    <p:anim calcmode="lin" valueType="num">
                                      <p:cBhvr>
                                        <p:cTn id="29"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fade">
                                      <p:cBhvr>
                                        <p:cTn id="35" dur="1000"/>
                                        <p:tgtEl>
                                          <p:spTgt spid="8">
                                            <p:txEl>
                                              <p:pRg st="2" end="2"/>
                                            </p:txEl>
                                          </p:spTgt>
                                        </p:tgtEl>
                                      </p:cBhvr>
                                    </p:animEffect>
                                    <p:anim calcmode="lin" valueType="num">
                                      <p:cBhvr>
                                        <p:cTn id="36"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fade">
                                      <p:cBhvr>
                                        <p:cTn id="42" dur="1000"/>
                                        <p:tgtEl>
                                          <p:spTgt spid="8">
                                            <p:txEl>
                                              <p:pRg st="3" end="3"/>
                                            </p:txEl>
                                          </p:spTgt>
                                        </p:tgtEl>
                                      </p:cBhvr>
                                    </p:animEffect>
                                    <p:anim calcmode="lin" valueType="num">
                                      <p:cBhvr>
                                        <p:cTn id="4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xEl>
                                              <p:pRg st="4" end="4"/>
                                            </p:txEl>
                                          </p:spTgt>
                                        </p:tgtEl>
                                        <p:attrNameLst>
                                          <p:attrName>style.visibility</p:attrName>
                                        </p:attrNameLst>
                                      </p:cBhvr>
                                      <p:to>
                                        <p:strVal val="visible"/>
                                      </p:to>
                                    </p:set>
                                    <p:animEffect transition="in" filter="fade">
                                      <p:cBhvr>
                                        <p:cTn id="49" dur="1000"/>
                                        <p:tgtEl>
                                          <p:spTgt spid="8">
                                            <p:txEl>
                                              <p:pRg st="4" end="4"/>
                                            </p:txEl>
                                          </p:spTgt>
                                        </p:tgtEl>
                                      </p:cBhvr>
                                    </p:animEffect>
                                    <p:anim calcmode="lin" valueType="num">
                                      <p:cBhvr>
                                        <p:cTn id="50"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8">
                                            <p:txEl>
                                              <p:pRg st="5" end="5"/>
                                            </p:txEl>
                                          </p:spTgt>
                                        </p:tgtEl>
                                        <p:attrNameLst>
                                          <p:attrName>style.visibility</p:attrName>
                                        </p:attrNameLst>
                                      </p:cBhvr>
                                      <p:to>
                                        <p:strVal val="visible"/>
                                      </p:to>
                                    </p:set>
                                    <p:animEffect transition="in" filter="fade">
                                      <p:cBhvr>
                                        <p:cTn id="56" dur="1000"/>
                                        <p:tgtEl>
                                          <p:spTgt spid="8">
                                            <p:txEl>
                                              <p:pRg st="5" end="5"/>
                                            </p:txEl>
                                          </p:spTgt>
                                        </p:tgtEl>
                                      </p:cBhvr>
                                    </p:animEffect>
                                    <p:anim calcmode="lin" valueType="num">
                                      <p:cBhvr>
                                        <p:cTn id="57"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8">
                                            <p:txEl>
                                              <p:pRg st="6" end="6"/>
                                            </p:txEl>
                                          </p:spTgt>
                                        </p:tgtEl>
                                        <p:attrNameLst>
                                          <p:attrName>style.visibility</p:attrName>
                                        </p:attrNameLst>
                                      </p:cBhvr>
                                      <p:to>
                                        <p:strVal val="visible"/>
                                      </p:to>
                                    </p:set>
                                    <p:animEffect transition="in" filter="fade">
                                      <p:cBhvr>
                                        <p:cTn id="63" dur="1000"/>
                                        <p:tgtEl>
                                          <p:spTgt spid="8">
                                            <p:txEl>
                                              <p:pRg st="6" end="6"/>
                                            </p:txEl>
                                          </p:spTgt>
                                        </p:tgtEl>
                                      </p:cBhvr>
                                    </p:animEffect>
                                    <p:anim calcmode="lin" valueType="num">
                                      <p:cBhvr>
                                        <p:cTn id="64"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65"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8">
                                            <p:txEl>
                                              <p:pRg st="7" end="7"/>
                                            </p:txEl>
                                          </p:spTgt>
                                        </p:tgtEl>
                                        <p:attrNameLst>
                                          <p:attrName>style.visibility</p:attrName>
                                        </p:attrNameLst>
                                      </p:cBhvr>
                                      <p:to>
                                        <p:strVal val="visible"/>
                                      </p:to>
                                    </p:set>
                                    <p:animEffect transition="in" filter="fade">
                                      <p:cBhvr>
                                        <p:cTn id="70" dur="1000"/>
                                        <p:tgtEl>
                                          <p:spTgt spid="8">
                                            <p:txEl>
                                              <p:pRg st="7" end="7"/>
                                            </p:txEl>
                                          </p:spTgt>
                                        </p:tgtEl>
                                      </p:cBhvr>
                                    </p:animEffect>
                                    <p:anim calcmode="lin" valueType="num">
                                      <p:cBhvr>
                                        <p:cTn id="71"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72"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8">
                                            <p:txEl>
                                              <p:pRg st="8" end="8"/>
                                            </p:txEl>
                                          </p:spTgt>
                                        </p:tgtEl>
                                        <p:attrNameLst>
                                          <p:attrName>style.visibility</p:attrName>
                                        </p:attrNameLst>
                                      </p:cBhvr>
                                      <p:to>
                                        <p:strVal val="visible"/>
                                      </p:to>
                                    </p:set>
                                    <p:animEffect transition="in" filter="fade">
                                      <p:cBhvr>
                                        <p:cTn id="77" dur="1000"/>
                                        <p:tgtEl>
                                          <p:spTgt spid="8">
                                            <p:txEl>
                                              <p:pRg st="8" end="8"/>
                                            </p:txEl>
                                          </p:spTgt>
                                        </p:tgtEl>
                                      </p:cBhvr>
                                    </p:animEffect>
                                    <p:anim calcmode="lin" valueType="num">
                                      <p:cBhvr>
                                        <p:cTn id="78"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79" dur="10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sz="3600" dirty="0" smtClean="0">
                <a:solidFill>
                  <a:srgbClr val="00B050"/>
                </a:solidFill>
                <a:cs typeface="B Titr" pitchFamily="2" charset="-78"/>
              </a:rPr>
              <a:t>سالهای 1930 و 1940: آموزش برای نظام اداری</a:t>
            </a:r>
            <a:endParaRPr lang="en-US" sz="3600" dirty="0">
              <a:solidFill>
                <a:srgbClr val="00B050"/>
              </a:solidFill>
              <a:cs typeface="B Titr" pitchFamily="2" charset="-7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56145856"/>
              </p:ext>
            </p:extLst>
          </p:nvPr>
        </p:nvGraphicFramePr>
        <p:xfrm>
          <a:off x="0" y="1600200"/>
          <a:ext cx="8388424"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ontent Placeholder 2"/>
          <p:cNvSpPr txBox="1">
            <a:spLocks/>
          </p:cNvSpPr>
          <p:nvPr/>
        </p:nvSpPr>
        <p:spPr>
          <a:xfrm>
            <a:off x="755576" y="1600200"/>
            <a:ext cx="7321624" cy="4493096"/>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endParaRPr lang="fa-IR" sz="2000" dirty="0">
              <a:cs typeface="B Mitra" pitchFamily="2" charset="-78"/>
            </a:endParaRPr>
          </a:p>
        </p:txBody>
      </p:sp>
      <p:sp>
        <p:nvSpPr>
          <p:cNvPr id="5" name="Content Placeholder 2"/>
          <p:cNvSpPr txBox="1">
            <a:spLocks/>
          </p:cNvSpPr>
          <p:nvPr/>
        </p:nvSpPr>
        <p:spPr>
          <a:xfrm>
            <a:off x="755576" y="1600200"/>
            <a:ext cx="7321624" cy="456510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endParaRPr lang="fa-IR" sz="2000" dirty="0" smtClean="0">
              <a:cs typeface="B Mitra" pitchFamily="2" charset="-78"/>
            </a:endParaRPr>
          </a:p>
        </p:txBody>
      </p:sp>
      <p:sp>
        <p:nvSpPr>
          <p:cNvPr id="8" name="Content Placeholder 2"/>
          <p:cNvSpPr txBox="1">
            <a:spLocks/>
          </p:cNvSpPr>
          <p:nvPr/>
        </p:nvSpPr>
        <p:spPr>
          <a:xfrm>
            <a:off x="907976" y="1752600"/>
            <a:ext cx="7321624" cy="456510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r>
              <a:rPr lang="fa-IR" sz="2000" dirty="0" smtClean="0">
                <a:cs typeface="B Mitra" pitchFamily="2" charset="-78"/>
              </a:rPr>
              <a:t>بسیاری از دانش آموختگان برنامه های نوپای دهه گذشته پس از جنگ در واشنگتن ماندند و موقعیت های قدرت را تصاحب کردند. با این وجود بر اهمیت رشته افزوده شد. </a:t>
            </a:r>
          </a:p>
          <a:p>
            <a:pPr algn="just" rtl="1">
              <a:buClr>
                <a:srgbClr val="0070C0"/>
              </a:buClr>
            </a:pPr>
            <a:r>
              <a:rPr lang="fa-IR" sz="2000" dirty="0" smtClean="0">
                <a:cs typeface="B Mitra" pitchFamily="2" charset="-78"/>
              </a:rPr>
              <a:t>اینها تا زمانی که هجمه هایی که برای همیشه آموزش اداره امور عمومی را تحت تاثیر قرار داد و راه تسلط علوم سیاسی را طی سالهای 1950 و 1960 باز کرد،‌</a:t>
            </a:r>
            <a:r>
              <a:rPr lang="fa-IR" sz="2000" dirty="0">
                <a:cs typeface="B Mitra" pitchFamily="2" charset="-78"/>
              </a:rPr>
              <a:t> ادامه </a:t>
            </a:r>
            <a:r>
              <a:rPr lang="fa-IR" sz="2000" dirty="0" smtClean="0">
                <a:cs typeface="B Mitra" pitchFamily="2" charset="-78"/>
              </a:rPr>
              <a:t>داشت.</a:t>
            </a:r>
          </a:p>
          <a:p>
            <a:pPr lvl="1" algn="just" rtl="1">
              <a:buClr>
                <a:srgbClr val="0070C0"/>
              </a:buClr>
            </a:pPr>
            <a:r>
              <a:rPr lang="fa-IR" sz="1800" dirty="0" smtClean="0">
                <a:cs typeface="B Mitra" pitchFamily="2" charset="-78"/>
              </a:rPr>
              <a:t>مطالعه آکادمیک اداره امور عمومی دیگر با ویژگی یادگیری از طریق عمل همراه نبود. </a:t>
            </a:r>
          </a:p>
          <a:p>
            <a:pPr lvl="1" algn="just" rtl="1">
              <a:buClr>
                <a:srgbClr val="0070C0"/>
              </a:buClr>
            </a:pPr>
            <a:r>
              <a:rPr lang="fa-IR" sz="1800" dirty="0" smtClean="0">
                <a:cs typeface="B Mitra" pitchFamily="2" charset="-78"/>
              </a:rPr>
              <a:t>این حوزه تبدیل به رشته ای میشد که موضوعیت آن ‌بستگی به جدا کردن آن از عمل داشت. </a:t>
            </a:r>
          </a:p>
        </p:txBody>
      </p:sp>
    </p:spTree>
    <p:extLst>
      <p:ext uri="{BB962C8B-B14F-4D97-AF65-F5344CB8AC3E}">
        <p14:creationId xmlns:p14="http://schemas.microsoft.com/office/powerpoint/2010/main" val="327707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nodePh="1">
                                  <p:stCondLst>
                                    <p:cond delay="0"/>
                                  </p:stCondLst>
                                  <p:endCondLst>
                                    <p:cond evt="begin" delay="0">
                                      <p:tn val="12"/>
                                    </p:cond>
                                  </p:end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1000"/>
                                        <p:tgtEl>
                                          <p:spTgt spid="8">
                                            <p:txEl>
                                              <p:pRg st="1" end="1"/>
                                            </p:txEl>
                                          </p:spTgt>
                                        </p:tgtEl>
                                      </p:cBhvr>
                                    </p:animEffect>
                                    <p:anim calcmode="lin" valueType="num">
                                      <p:cBhvr>
                                        <p:cTn id="29"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fade">
                                      <p:cBhvr>
                                        <p:cTn id="35" dur="1000"/>
                                        <p:tgtEl>
                                          <p:spTgt spid="8">
                                            <p:txEl>
                                              <p:pRg st="2" end="2"/>
                                            </p:txEl>
                                          </p:spTgt>
                                        </p:tgtEl>
                                      </p:cBhvr>
                                    </p:animEffect>
                                    <p:anim calcmode="lin" valueType="num">
                                      <p:cBhvr>
                                        <p:cTn id="36"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fade">
                                      <p:cBhvr>
                                        <p:cTn id="42" dur="1000"/>
                                        <p:tgtEl>
                                          <p:spTgt spid="8">
                                            <p:txEl>
                                              <p:pRg st="3" end="3"/>
                                            </p:txEl>
                                          </p:spTgt>
                                        </p:tgtEl>
                                      </p:cBhvr>
                                    </p:animEffect>
                                    <p:anim calcmode="lin" valueType="num">
                                      <p:cBhvr>
                                        <p:cTn id="4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sz="3600" dirty="0" smtClean="0">
                <a:solidFill>
                  <a:srgbClr val="00B050"/>
                </a:solidFill>
                <a:cs typeface="B Titr" pitchFamily="2" charset="-78"/>
              </a:rPr>
              <a:t>سالهای 1950: تنزل و چندپارگی</a:t>
            </a:r>
            <a:endParaRPr lang="en-US" sz="3600" dirty="0">
              <a:solidFill>
                <a:srgbClr val="00B050"/>
              </a:solidFill>
              <a:cs typeface="B Titr" pitchFamily="2" charset="-7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05199067"/>
              </p:ext>
            </p:extLst>
          </p:nvPr>
        </p:nvGraphicFramePr>
        <p:xfrm>
          <a:off x="0" y="1600200"/>
          <a:ext cx="8388424"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ontent Placeholder 2"/>
          <p:cNvSpPr txBox="1">
            <a:spLocks/>
          </p:cNvSpPr>
          <p:nvPr/>
        </p:nvSpPr>
        <p:spPr>
          <a:xfrm>
            <a:off x="755576" y="1600200"/>
            <a:ext cx="7321624" cy="4493096"/>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endParaRPr lang="fa-IR" sz="2000" dirty="0">
              <a:cs typeface="B Mitra" pitchFamily="2" charset="-78"/>
            </a:endParaRPr>
          </a:p>
        </p:txBody>
      </p:sp>
      <p:sp>
        <p:nvSpPr>
          <p:cNvPr id="5" name="Content Placeholder 2"/>
          <p:cNvSpPr txBox="1">
            <a:spLocks/>
          </p:cNvSpPr>
          <p:nvPr/>
        </p:nvSpPr>
        <p:spPr>
          <a:xfrm>
            <a:off x="755576" y="1600200"/>
            <a:ext cx="7321624" cy="456510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endParaRPr lang="fa-IR" sz="2000" dirty="0" smtClean="0">
              <a:cs typeface="B Mitra" pitchFamily="2" charset="-78"/>
            </a:endParaRPr>
          </a:p>
        </p:txBody>
      </p:sp>
      <p:sp>
        <p:nvSpPr>
          <p:cNvPr id="8" name="Content Placeholder 2"/>
          <p:cNvSpPr txBox="1">
            <a:spLocks/>
          </p:cNvSpPr>
          <p:nvPr/>
        </p:nvSpPr>
        <p:spPr>
          <a:xfrm>
            <a:off x="907976" y="1752600"/>
            <a:ext cx="7321624" cy="4565104"/>
          </a:xfrm>
          <a:prstGeom prst="rect">
            <a:avLst/>
          </a:prstGeom>
        </p:spPr>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r>
              <a:rPr lang="fa-IR" sz="2000" dirty="0" smtClean="0">
                <a:cs typeface="B Mitra" pitchFamily="2" charset="-78"/>
              </a:rPr>
              <a:t>اداره امور عمومی دانشگاهی آمادگی کافی در برابر چالش های متعددی که در آغاز سالهای 50 با آن ‌مواجه میشد نداشت. </a:t>
            </a:r>
          </a:p>
          <a:p>
            <a:pPr lvl="1" algn="just" rtl="1">
              <a:buClr>
                <a:srgbClr val="0070C0"/>
              </a:buClr>
            </a:pPr>
            <a:r>
              <a:rPr lang="fa-IR" sz="1800" dirty="0" smtClean="0">
                <a:cs typeface="B Mitra" pitchFamily="2" charset="-78"/>
              </a:rPr>
              <a:t>حملات اساسی ضد باورهای مقدس آن که در حال دانشگاه در حال شیوع بود. </a:t>
            </a:r>
          </a:p>
          <a:p>
            <a:pPr lvl="1" algn="just" rtl="1">
              <a:buClr>
                <a:srgbClr val="0070C0"/>
              </a:buClr>
            </a:pPr>
            <a:r>
              <a:rPr lang="fa-IR" sz="1800" dirty="0" smtClean="0">
                <a:cs typeface="B Mitra" pitchFamily="2" charset="-78"/>
              </a:rPr>
              <a:t>به چالش کشیدن هویت این رشته. </a:t>
            </a:r>
          </a:p>
          <a:p>
            <a:pPr algn="just" rtl="1">
              <a:buClr>
                <a:srgbClr val="0070C0"/>
              </a:buClr>
            </a:pPr>
            <a:r>
              <a:rPr lang="fa-IR" dirty="0" smtClean="0">
                <a:cs typeface="B Mitra" pitchFamily="2" charset="-78"/>
              </a:rPr>
              <a:t>نتیجه: رشته ای دانشگاهی با حس حداقلی از هدف، بی مقدار گرفتن و بی اعتبار نزد همکاران در رشته های مرتبط و به لحاظ دپارتمانی ایزوله شده از مدل ها و روش شناسی های جایگزین.</a:t>
            </a:r>
          </a:p>
          <a:p>
            <a:pPr algn="just" rtl="1">
              <a:buClr>
                <a:srgbClr val="0070C0"/>
              </a:buClr>
            </a:pPr>
            <a:r>
              <a:rPr lang="fa-IR" dirty="0" smtClean="0">
                <a:cs typeface="B Mitra" pitchFamily="2" charset="-78"/>
              </a:rPr>
              <a:t>با این وجود، تجربه دهه های قبلی اثر مثبتی بر برنامه داشت. اثر ترکیبی </a:t>
            </a:r>
            <a:r>
              <a:rPr lang="en-US" dirty="0" smtClean="0">
                <a:cs typeface="B Mitra" pitchFamily="2" charset="-78"/>
              </a:rPr>
              <a:t>New Deal</a:t>
            </a:r>
            <a:r>
              <a:rPr lang="fa-IR" dirty="0" smtClean="0">
                <a:cs typeface="B Mitra" pitchFamily="2" charset="-78"/>
              </a:rPr>
              <a:t> و جنگ جهانی دوم 4 تغییر جهت عمده در برنامه درسی ایجاد کرد:</a:t>
            </a:r>
          </a:p>
          <a:p>
            <a:pPr lvl="1" algn="just" rtl="1">
              <a:buClr>
                <a:srgbClr val="0070C0"/>
              </a:buClr>
            </a:pPr>
            <a:r>
              <a:rPr lang="fa-IR" sz="1800" dirty="0">
                <a:cs typeface="B Mitra" pitchFamily="2" charset="-78"/>
              </a:rPr>
              <a:t>حرکت از کارکنان متخصص اداری به مدیریت های صفی با هدف تحقق اهداف عمومی،‌</a:t>
            </a:r>
          </a:p>
          <a:p>
            <a:pPr lvl="1" algn="just" rtl="1">
              <a:buClr>
                <a:srgbClr val="0070C0"/>
              </a:buClr>
            </a:pPr>
            <a:r>
              <a:rPr lang="fa-IR" sz="1800" dirty="0">
                <a:cs typeface="B Mitra" pitchFamily="2" charset="-78"/>
              </a:rPr>
              <a:t>تغییر تاکید از مدیران عامل و موسسه های مشاوره و نظارت گر به مسائل اداری در سطوح دپارتمان و کمیته</a:t>
            </a:r>
            <a:r>
              <a:rPr lang="fa-IR" sz="1800" dirty="0" smtClean="0">
                <a:cs typeface="B Mitra" pitchFamily="2" charset="-78"/>
              </a:rPr>
              <a:t>.</a:t>
            </a:r>
          </a:p>
          <a:p>
            <a:pPr lvl="1" algn="just" rtl="1">
              <a:buClr>
                <a:srgbClr val="0070C0"/>
              </a:buClr>
            </a:pPr>
            <a:r>
              <a:rPr lang="fa-IR" sz="1800" dirty="0" smtClean="0">
                <a:cs typeface="B Mitra" pitchFamily="2" charset="-78"/>
              </a:rPr>
              <a:t>تغییر از تاکید بر اصول انتزاعی به اصول مرتبط با هر زمینه،</a:t>
            </a:r>
          </a:p>
          <a:p>
            <a:pPr lvl="1" algn="just" rtl="1">
              <a:buClr>
                <a:srgbClr val="0070C0"/>
              </a:buClr>
            </a:pPr>
            <a:r>
              <a:rPr lang="fa-IR" sz="1800" dirty="0" smtClean="0">
                <a:cs typeface="B Mitra" pitchFamily="2" charset="-78"/>
              </a:rPr>
              <a:t>ارزش های سیاسی و فرایندهای تنظیم دموکراسی به جای اقتصادی بودن و کارآمدی. </a:t>
            </a:r>
            <a:endParaRPr lang="fa-IR" sz="1800" dirty="0">
              <a:cs typeface="B Mitra" pitchFamily="2" charset="-78"/>
            </a:endParaRPr>
          </a:p>
          <a:p>
            <a:pPr lvl="1" algn="just" rtl="1">
              <a:buClr>
                <a:srgbClr val="0070C0"/>
              </a:buClr>
            </a:pPr>
            <a:endParaRPr lang="fa-IR" dirty="0" smtClean="0">
              <a:cs typeface="B Mitra" pitchFamily="2" charset="-78"/>
            </a:endParaRPr>
          </a:p>
        </p:txBody>
      </p:sp>
    </p:spTree>
    <p:extLst>
      <p:ext uri="{BB962C8B-B14F-4D97-AF65-F5344CB8AC3E}">
        <p14:creationId xmlns:p14="http://schemas.microsoft.com/office/powerpoint/2010/main" val="39074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nodePh="1">
                                  <p:stCondLst>
                                    <p:cond delay="0"/>
                                  </p:stCondLst>
                                  <p:endCondLst>
                                    <p:cond evt="begin" delay="0">
                                      <p:tn val="12"/>
                                    </p:cond>
                                  </p:end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1000"/>
                                        <p:tgtEl>
                                          <p:spTgt spid="8">
                                            <p:txEl>
                                              <p:pRg st="1" end="1"/>
                                            </p:txEl>
                                          </p:spTgt>
                                        </p:tgtEl>
                                      </p:cBhvr>
                                    </p:animEffect>
                                    <p:anim calcmode="lin" valueType="num">
                                      <p:cBhvr>
                                        <p:cTn id="29"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fade">
                                      <p:cBhvr>
                                        <p:cTn id="35" dur="1000"/>
                                        <p:tgtEl>
                                          <p:spTgt spid="8">
                                            <p:txEl>
                                              <p:pRg st="2" end="2"/>
                                            </p:txEl>
                                          </p:spTgt>
                                        </p:tgtEl>
                                      </p:cBhvr>
                                    </p:animEffect>
                                    <p:anim calcmode="lin" valueType="num">
                                      <p:cBhvr>
                                        <p:cTn id="36"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fade">
                                      <p:cBhvr>
                                        <p:cTn id="42" dur="1000"/>
                                        <p:tgtEl>
                                          <p:spTgt spid="8">
                                            <p:txEl>
                                              <p:pRg st="3" end="3"/>
                                            </p:txEl>
                                          </p:spTgt>
                                        </p:tgtEl>
                                      </p:cBhvr>
                                    </p:animEffect>
                                    <p:anim calcmode="lin" valueType="num">
                                      <p:cBhvr>
                                        <p:cTn id="4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xEl>
                                              <p:pRg st="4" end="4"/>
                                            </p:txEl>
                                          </p:spTgt>
                                        </p:tgtEl>
                                        <p:attrNameLst>
                                          <p:attrName>style.visibility</p:attrName>
                                        </p:attrNameLst>
                                      </p:cBhvr>
                                      <p:to>
                                        <p:strVal val="visible"/>
                                      </p:to>
                                    </p:set>
                                    <p:animEffect transition="in" filter="fade">
                                      <p:cBhvr>
                                        <p:cTn id="49" dur="1000"/>
                                        <p:tgtEl>
                                          <p:spTgt spid="8">
                                            <p:txEl>
                                              <p:pRg st="4" end="4"/>
                                            </p:txEl>
                                          </p:spTgt>
                                        </p:tgtEl>
                                      </p:cBhvr>
                                    </p:animEffect>
                                    <p:anim calcmode="lin" valueType="num">
                                      <p:cBhvr>
                                        <p:cTn id="50"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8">
                                            <p:txEl>
                                              <p:pRg st="5" end="5"/>
                                            </p:txEl>
                                          </p:spTgt>
                                        </p:tgtEl>
                                        <p:attrNameLst>
                                          <p:attrName>style.visibility</p:attrName>
                                        </p:attrNameLst>
                                      </p:cBhvr>
                                      <p:to>
                                        <p:strVal val="visible"/>
                                      </p:to>
                                    </p:set>
                                    <p:animEffect transition="in" filter="fade">
                                      <p:cBhvr>
                                        <p:cTn id="56" dur="1000"/>
                                        <p:tgtEl>
                                          <p:spTgt spid="8">
                                            <p:txEl>
                                              <p:pRg st="5" end="5"/>
                                            </p:txEl>
                                          </p:spTgt>
                                        </p:tgtEl>
                                      </p:cBhvr>
                                    </p:animEffect>
                                    <p:anim calcmode="lin" valueType="num">
                                      <p:cBhvr>
                                        <p:cTn id="57"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8">
                                            <p:txEl>
                                              <p:pRg st="6" end="6"/>
                                            </p:txEl>
                                          </p:spTgt>
                                        </p:tgtEl>
                                        <p:attrNameLst>
                                          <p:attrName>style.visibility</p:attrName>
                                        </p:attrNameLst>
                                      </p:cBhvr>
                                      <p:to>
                                        <p:strVal val="visible"/>
                                      </p:to>
                                    </p:set>
                                    <p:animEffect transition="in" filter="fade">
                                      <p:cBhvr>
                                        <p:cTn id="63" dur="1000"/>
                                        <p:tgtEl>
                                          <p:spTgt spid="8">
                                            <p:txEl>
                                              <p:pRg st="6" end="6"/>
                                            </p:txEl>
                                          </p:spTgt>
                                        </p:tgtEl>
                                      </p:cBhvr>
                                    </p:animEffect>
                                    <p:anim calcmode="lin" valueType="num">
                                      <p:cBhvr>
                                        <p:cTn id="64"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65"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8">
                                            <p:txEl>
                                              <p:pRg st="7" end="7"/>
                                            </p:txEl>
                                          </p:spTgt>
                                        </p:tgtEl>
                                        <p:attrNameLst>
                                          <p:attrName>style.visibility</p:attrName>
                                        </p:attrNameLst>
                                      </p:cBhvr>
                                      <p:to>
                                        <p:strVal val="visible"/>
                                      </p:to>
                                    </p:set>
                                    <p:animEffect transition="in" filter="fade">
                                      <p:cBhvr>
                                        <p:cTn id="70" dur="1000"/>
                                        <p:tgtEl>
                                          <p:spTgt spid="8">
                                            <p:txEl>
                                              <p:pRg st="7" end="7"/>
                                            </p:txEl>
                                          </p:spTgt>
                                        </p:tgtEl>
                                      </p:cBhvr>
                                    </p:animEffect>
                                    <p:anim calcmode="lin" valueType="num">
                                      <p:cBhvr>
                                        <p:cTn id="71"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72"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8">
                                            <p:txEl>
                                              <p:pRg st="8" end="8"/>
                                            </p:txEl>
                                          </p:spTgt>
                                        </p:tgtEl>
                                        <p:attrNameLst>
                                          <p:attrName>style.visibility</p:attrName>
                                        </p:attrNameLst>
                                      </p:cBhvr>
                                      <p:to>
                                        <p:strVal val="visible"/>
                                      </p:to>
                                    </p:set>
                                    <p:animEffect transition="in" filter="fade">
                                      <p:cBhvr>
                                        <p:cTn id="77" dur="1000"/>
                                        <p:tgtEl>
                                          <p:spTgt spid="8">
                                            <p:txEl>
                                              <p:pRg st="8" end="8"/>
                                            </p:txEl>
                                          </p:spTgt>
                                        </p:tgtEl>
                                      </p:cBhvr>
                                    </p:animEffect>
                                    <p:anim calcmode="lin" valueType="num">
                                      <p:cBhvr>
                                        <p:cTn id="78"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79" dur="10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sz="3600" dirty="0" smtClean="0">
                <a:solidFill>
                  <a:srgbClr val="00B050"/>
                </a:solidFill>
                <a:cs typeface="B Titr" pitchFamily="2" charset="-78"/>
              </a:rPr>
              <a:t>سالهای 1950: تنزل و چندپارگی</a:t>
            </a:r>
            <a:endParaRPr lang="en-US" sz="3600" dirty="0">
              <a:solidFill>
                <a:srgbClr val="00B050"/>
              </a:solidFill>
              <a:cs typeface="B Titr" pitchFamily="2" charset="-7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52902486"/>
              </p:ext>
            </p:extLst>
          </p:nvPr>
        </p:nvGraphicFramePr>
        <p:xfrm>
          <a:off x="0" y="1600200"/>
          <a:ext cx="8388424"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ontent Placeholder 2"/>
          <p:cNvSpPr txBox="1">
            <a:spLocks/>
          </p:cNvSpPr>
          <p:nvPr/>
        </p:nvSpPr>
        <p:spPr>
          <a:xfrm>
            <a:off x="755576" y="1600200"/>
            <a:ext cx="7321624" cy="4493096"/>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endParaRPr lang="fa-IR" sz="2000" dirty="0">
              <a:cs typeface="B Mitra" pitchFamily="2" charset="-78"/>
            </a:endParaRPr>
          </a:p>
        </p:txBody>
      </p:sp>
      <p:sp>
        <p:nvSpPr>
          <p:cNvPr id="5" name="Content Placeholder 2"/>
          <p:cNvSpPr txBox="1">
            <a:spLocks/>
          </p:cNvSpPr>
          <p:nvPr/>
        </p:nvSpPr>
        <p:spPr>
          <a:xfrm>
            <a:off x="755576" y="1600200"/>
            <a:ext cx="7321624" cy="456510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endParaRPr lang="fa-IR" sz="2000" dirty="0" smtClean="0">
              <a:cs typeface="B Mitra" pitchFamily="2" charset="-78"/>
            </a:endParaRPr>
          </a:p>
        </p:txBody>
      </p:sp>
      <p:sp>
        <p:nvSpPr>
          <p:cNvPr id="8" name="Content Placeholder 2"/>
          <p:cNvSpPr txBox="1">
            <a:spLocks/>
          </p:cNvSpPr>
          <p:nvPr/>
        </p:nvSpPr>
        <p:spPr>
          <a:xfrm>
            <a:off x="907976" y="1752600"/>
            <a:ext cx="7321624" cy="4565104"/>
          </a:xfrm>
          <a:prstGeom prst="rect">
            <a:avLst/>
          </a:prstGeom>
        </p:spPr>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r>
              <a:rPr lang="fa-IR" sz="2000" dirty="0" smtClean="0">
                <a:cs typeface="B Mitra" pitchFamily="2" charset="-78"/>
              </a:rPr>
              <a:t>رویکرد رفتارگرایان و اداره امور عمومی:</a:t>
            </a:r>
          </a:p>
          <a:p>
            <a:pPr lvl="1" algn="just" rtl="1">
              <a:buClr>
                <a:srgbClr val="0070C0"/>
              </a:buClr>
            </a:pPr>
            <a:r>
              <a:rPr lang="fa-IR" sz="1800" dirty="0" smtClean="0">
                <a:cs typeface="B Mitra" pitchFamily="2" charset="-78"/>
              </a:rPr>
              <a:t>با ریشه داشتن در پوزیتیویسم منطقی،  تاکید بر استانداردهای علمی پژوهش، صراحت و وضوح در تعاریف و فرضیات، تست تجربی فرضیات،‌ تقدم روش های کمی. </a:t>
            </a:r>
          </a:p>
          <a:p>
            <a:pPr lvl="1" algn="just" rtl="1">
              <a:buClr>
                <a:srgbClr val="0070C0"/>
              </a:buClr>
            </a:pPr>
            <a:r>
              <a:rPr lang="fa-IR" sz="1800" dirty="0" smtClean="0">
                <a:cs typeface="B Mitra" pitchFamily="2" charset="-78"/>
              </a:rPr>
              <a:t>تاکید بر جنبه های روان شناسانه و اجتماعی سازمان در سمپوزیوم 1958.</a:t>
            </a:r>
          </a:p>
          <a:p>
            <a:pPr algn="just" rtl="1">
              <a:buClr>
                <a:srgbClr val="0070C0"/>
              </a:buClr>
            </a:pPr>
            <a:r>
              <a:rPr lang="fa-IR" sz="2000" dirty="0" smtClean="0">
                <a:cs typeface="B Mitra" pitchFamily="2" charset="-78"/>
              </a:rPr>
              <a:t>تاثیرپذیری برخی اندیشمندان اداره امور عمومی:</a:t>
            </a:r>
          </a:p>
          <a:p>
            <a:pPr lvl="1" algn="just" rtl="1">
              <a:buClr>
                <a:srgbClr val="0070C0"/>
              </a:buClr>
            </a:pPr>
            <a:r>
              <a:rPr lang="fa-IR" sz="1800" dirty="0" smtClean="0">
                <a:cs typeface="B Mitra" pitchFamily="2" charset="-78"/>
              </a:rPr>
              <a:t>اما اینها استثنا بودند و رویکرد عمده همان رویکرد سنتی بود. </a:t>
            </a:r>
          </a:p>
          <a:p>
            <a:pPr lvl="1" algn="just" rtl="1">
              <a:buClr>
                <a:srgbClr val="0070C0"/>
              </a:buClr>
            </a:pPr>
            <a:r>
              <a:rPr lang="fa-IR" sz="1800" dirty="0" smtClean="0">
                <a:cs typeface="B Mitra" pitchFamily="2" charset="-78"/>
              </a:rPr>
              <a:t>تنها برخی دوره ها آمار را وارد کردند.</a:t>
            </a:r>
          </a:p>
          <a:p>
            <a:pPr algn="just" rtl="1">
              <a:buClr>
                <a:srgbClr val="0070C0"/>
              </a:buClr>
            </a:pPr>
            <a:r>
              <a:rPr lang="fa-IR" dirty="0" smtClean="0">
                <a:cs typeface="B Mitra" pitchFamily="2" charset="-78"/>
              </a:rPr>
              <a:t>استقرار دانشکده های اداره امور عمومی در دپارتمان های علوم سیاسی و از دست دادن دانشجوانش به تدریج. </a:t>
            </a:r>
          </a:p>
          <a:p>
            <a:pPr lvl="1" algn="just" rtl="1">
              <a:buClr>
                <a:srgbClr val="0070C0"/>
              </a:buClr>
            </a:pPr>
            <a:r>
              <a:rPr lang="fa-IR" dirty="0" smtClean="0">
                <a:cs typeface="B Mitra" pitchFamily="2" charset="-78"/>
              </a:rPr>
              <a:t>بزرگان رشته:‌ تکانی به خود دادند: به رویکرد های جدید تدریس رشته.</a:t>
            </a:r>
          </a:p>
          <a:p>
            <a:pPr lvl="1" algn="just" rtl="1">
              <a:buClr>
                <a:srgbClr val="0070C0"/>
              </a:buClr>
            </a:pPr>
            <a:r>
              <a:rPr lang="fa-IR" dirty="0" smtClean="0">
                <a:cs typeface="B Mitra" pitchFamily="2" charset="-78"/>
              </a:rPr>
              <a:t>پاسخ: رویکرد موردکاوی. یک نوآوری بدیع و محبوب. تلاشی برای بازسازی وقایع واقعی اداری. </a:t>
            </a:r>
          </a:p>
          <a:p>
            <a:pPr lvl="1" algn="just" rtl="1">
              <a:buClr>
                <a:srgbClr val="0070C0"/>
              </a:buClr>
            </a:pPr>
            <a:r>
              <a:rPr lang="en-US" dirty="0" smtClean="0">
                <a:cs typeface="B Mitra" pitchFamily="2" charset="-78"/>
              </a:rPr>
              <a:t>ICP</a:t>
            </a:r>
            <a:r>
              <a:rPr lang="fa-IR" dirty="0" smtClean="0">
                <a:cs typeface="B Mitra" pitchFamily="2" charset="-78"/>
              </a:rPr>
              <a:t>:‌</a:t>
            </a:r>
            <a:r>
              <a:rPr lang="en-US" dirty="0" smtClean="0">
                <a:cs typeface="B Mitra" pitchFamily="2" charset="-78"/>
              </a:rPr>
              <a:t>Inter University Case Program</a:t>
            </a:r>
            <a:r>
              <a:rPr lang="fa-IR" dirty="0" smtClean="0">
                <a:cs typeface="B Mitra" pitchFamily="2" charset="-78"/>
              </a:rPr>
              <a:t>:  تمرکز بر تصمیمات حوزه عمومی با ابعادی اقتصادی  و اجتماعی. </a:t>
            </a:r>
          </a:p>
          <a:p>
            <a:pPr lvl="1" algn="just" rtl="1">
              <a:buClr>
                <a:srgbClr val="0070C0"/>
              </a:buClr>
            </a:pPr>
            <a:endParaRPr lang="fa-IR" sz="1800" dirty="0" smtClean="0">
              <a:cs typeface="B Mitra" pitchFamily="2" charset="-78"/>
            </a:endParaRPr>
          </a:p>
          <a:p>
            <a:pPr lvl="1" algn="just" rtl="1">
              <a:buClr>
                <a:srgbClr val="0070C0"/>
              </a:buClr>
            </a:pPr>
            <a:endParaRPr lang="fa-IR" sz="1800" dirty="0" smtClean="0">
              <a:cs typeface="B Mitra" pitchFamily="2" charset="-78"/>
            </a:endParaRPr>
          </a:p>
          <a:p>
            <a:pPr lvl="1" algn="just" rtl="1">
              <a:buClr>
                <a:srgbClr val="0070C0"/>
              </a:buClr>
            </a:pPr>
            <a:endParaRPr lang="fa-IR" sz="1800" dirty="0" smtClean="0">
              <a:cs typeface="B Mitra" pitchFamily="2" charset="-78"/>
            </a:endParaRPr>
          </a:p>
        </p:txBody>
      </p:sp>
    </p:spTree>
    <p:extLst>
      <p:ext uri="{BB962C8B-B14F-4D97-AF65-F5344CB8AC3E}">
        <p14:creationId xmlns:p14="http://schemas.microsoft.com/office/powerpoint/2010/main" val="168701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nodePh="1">
                                  <p:stCondLst>
                                    <p:cond delay="0"/>
                                  </p:stCondLst>
                                  <p:endCondLst>
                                    <p:cond evt="begin" delay="0">
                                      <p:tn val="12"/>
                                    </p:cond>
                                  </p:end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1000"/>
                                        <p:tgtEl>
                                          <p:spTgt spid="8">
                                            <p:txEl>
                                              <p:pRg st="1" end="1"/>
                                            </p:txEl>
                                          </p:spTgt>
                                        </p:tgtEl>
                                      </p:cBhvr>
                                    </p:animEffect>
                                    <p:anim calcmode="lin" valueType="num">
                                      <p:cBhvr>
                                        <p:cTn id="29"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fade">
                                      <p:cBhvr>
                                        <p:cTn id="35" dur="1000"/>
                                        <p:tgtEl>
                                          <p:spTgt spid="8">
                                            <p:txEl>
                                              <p:pRg st="2" end="2"/>
                                            </p:txEl>
                                          </p:spTgt>
                                        </p:tgtEl>
                                      </p:cBhvr>
                                    </p:animEffect>
                                    <p:anim calcmode="lin" valueType="num">
                                      <p:cBhvr>
                                        <p:cTn id="36"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fade">
                                      <p:cBhvr>
                                        <p:cTn id="42" dur="1000"/>
                                        <p:tgtEl>
                                          <p:spTgt spid="8">
                                            <p:txEl>
                                              <p:pRg st="3" end="3"/>
                                            </p:txEl>
                                          </p:spTgt>
                                        </p:tgtEl>
                                      </p:cBhvr>
                                    </p:animEffect>
                                    <p:anim calcmode="lin" valueType="num">
                                      <p:cBhvr>
                                        <p:cTn id="4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xEl>
                                              <p:pRg st="4" end="4"/>
                                            </p:txEl>
                                          </p:spTgt>
                                        </p:tgtEl>
                                        <p:attrNameLst>
                                          <p:attrName>style.visibility</p:attrName>
                                        </p:attrNameLst>
                                      </p:cBhvr>
                                      <p:to>
                                        <p:strVal val="visible"/>
                                      </p:to>
                                    </p:set>
                                    <p:animEffect transition="in" filter="fade">
                                      <p:cBhvr>
                                        <p:cTn id="49" dur="1000"/>
                                        <p:tgtEl>
                                          <p:spTgt spid="8">
                                            <p:txEl>
                                              <p:pRg st="4" end="4"/>
                                            </p:txEl>
                                          </p:spTgt>
                                        </p:tgtEl>
                                      </p:cBhvr>
                                    </p:animEffect>
                                    <p:anim calcmode="lin" valueType="num">
                                      <p:cBhvr>
                                        <p:cTn id="50"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8">
                                            <p:txEl>
                                              <p:pRg st="5" end="5"/>
                                            </p:txEl>
                                          </p:spTgt>
                                        </p:tgtEl>
                                        <p:attrNameLst>
                                          <p:attrName>style.visibility</p:attrName>
                                        </p:attrNameLst>
                                      </p:cBhvr>
                                      <p:to>
                                        <p:strVal val="visible"/>
                                      </p:to>
                                    </p:set>
                                    <p:animEffect transition="in" filter="fade">
                                      <p:cBhvr>
                                        <p:cTn id="56" dur="1000"/>
                                        <p:tgtEl>
                                          <p:spTgt spid="8">
                                            <p:txEl>
                                              <p:pRg st="5" end="5"/>
                                            </p:txEl>
                                          </p:spTgt>
                                        </p:tgtEl>
                                      </p:cBhvr>
                                    </p:animEffect>
                                    <p:anim calcmode="lin" valueType="num">
                                      <p:cBhvr>
                                        <p:cTn id="57"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8">
                                            <p:txEl>
                                              <p:pRg st="6" end="6"/>
                                            </p:txEl>
                                          </p:spTgt>
                                        </p:tgtEl>
                                        <p:attrNameLst>
                                          <p:attrName>style.visibility</p:attrName>
                                        </p:attrNameLst>
                                      </p:cBhvr>
                                      <p:to>
                                        <p:strVal val="visible"/>
                                      </p:to>
                                    </p:set>
                                    <p:animEffect transition="in" filter="fade">
                                      <p:cBhvr>
                                        <p:cTn id="63" dur="1000"/>
                                        <p:tgtEl>
                                          <p:spTgt spid="8">
                                            <p:txEl>
                                              <p:pRg st="6" end="6"/>
                                            </p:txEl>
                                          </p:spTgt>
                                        </p:tgtEl>
                                      </p:cBhvr>
                                    </p:animEffect>
                                    <p:anim calcmode="lin" valueType="num">
                                      <p:cBhvr>
                                        <p:cTn id="64"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65"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8">
                                            <p:txEl>
                                              <p:pRg st="7" end="7"/>
                                            </p:txEl>
                                          </p:spTgt>
                                        </p:tgtEl>
                                        <p:attrNameLst>
                                          <p:attrName>style.visibility</p:attrName>
                                        </p:attrNameLst>
                                      </p:cBhvr>
                                      <p:to>
                                        <p:strVal val="visible"/>
                                      </p:to>
                                    </p:set>
                                    <p:animEffect transition="in" filter="fade">
                                      <p:cBhvr>
                                        <p:cTn id="70" dur="1000"/>
                                        <p:tgtEl>
                                          <p:spTgt spid="8">
                                            <p:txEl>
                                              <p:pRg st="7" end="7"/>
                                            </p:txEl>
                                          </p:spTgt>
                                        </p:tgtEl>
                                      </p:cBhvr>
                                    </p:animEffect>
                                    <p:anim calcmode="lin" valueType="num">
                                      <p:cBhvr>
                                        <p:cTn id="71"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72"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8">
                                            <p:txEl>
                                              <p:pRg st="8" end="8"/>
                                            </p:txEl>
                                          </p:spTgt>
                                        </p:tgtEl>
                                        <p:attrNameLst>
                                          <p:attrName>style.visibility</p:attrName>
                                        </p:attrNameLst>
                                      </p:cBhvr>
                                      <p:to>
                                        <p:strVal val="visible"/>
                                      </p:to>
                                    </p:set>
                                    <p:animEffect transition="in" filter="fade">
                                      <p:cBhvr>
                                        <p:cTn id="77" dur="1000"/>
                                        <p:tgtEl>
                                          <p:spTgt spid="8">
                                            <p:txEl>
                                              <p:pRg st="8" end="8"/>
                                            </p:txEl>
                                          </p:spTgt>
                                        </p:tgtEl>
                                      </p:cBhvr>
                                    </p:animEffect>
                                    <p:anim calcmode="lin" valueType="num">
                                      <p:cBhvr>
                                        <p:cTn id="78"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79" dur="10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8">
                                            <p:txEl>
                                              <p:pRg st="9" end="9"/>
                                            </p:txEl>
                                          </p:spTgt>
                                        </p:tgtEl>
                                        <p:attrNameLst>
                                          <p:attrName>style.visibility</p:attrName>
                                        </p:attrNameLst>
                                      </p:cBhvr>
                                      <p:to>
                                        <p:strVal val="visible"/>
                                      </p:to>
                                    </p:set>
                                    <p:animEffect transition="in" filter="fade">
                                      <p:cBhvr>
                                        <p:cTn id="84" dur="1000"/>
                                        <p:tgtEl>
                                          <p:spTgt spid="8">
                                            <p:txEl>
                                              <p:pRg st="9" end="9"/>
                                            </p:txEl>
                                          </p:spTgt>
                                        </p:tgtEl>
                                      </p:cBhvr>
                                    </p:animEffect>
                                    <p:anim calcmode="lin" valueType="num">
                                      <p:cBhvr>
                                        <p:cTn id="85" dur="1000" fill="hold"/>
                                        <p:tgtEl>
                                          <p:spTgt spid="8">
                                            <p:txEl>
                                              <p:pRg st="9" end="9"/>
                                            </p:txEl>
                                          </p:spTgt>
                                        </p:tgtEl>
                                        <p:attrNameLst>
                                          <p:attrName>ppt_x</p:attrName>
                                        </p:attrNameLst>
                                      </p:cBhvr>
                                      <p:tavLst>
                                        <p:tav tm="0">
                                          <p:val>
                                            <p:strVal val="#ppt_x"/>
                                          </p:val>
                                        </p:tav>
                                        <p:tav tm="100000">
                                          <p:val>
                                            <p:strVal val="#ppt_x"/>
                                          </p:val>
                                        </p:tav>
                                      </p:tavLst>
                                    </p:anim>
                                    <p:anim calcmode="lin" valueType="num">
                                      <p:cBhvr>
                                        <p:cTn id="86" dur="1000" fill="hold"/>
                                        <p:tgtEl>
                                          <p:spTgt spid="8">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sz="3600" dirty="0" smtClean="0">
                <a:solidFill>
                  <a:srgbClr val="00B050"/>
                </a:solidFill>
                <a:cs typeface="B Titr" pitchFamily="2" charset="-78"/>
              </a:rPr>
              <a:t>سالهای 1950: تنزل و چندپارگی</a:t>
            </a:r>
            <a:endParaRPr lang="en-US" sz="3600" dirty="0">
              <a:solidFill>
                <a:srgbClr val="00B050"/>
              </a:solidFill>
              <a:cs typeface="B Titr" pitchFamily="2" charset="-7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15040820"/>
              </p:ext>
            </p:extLst>
          </p:nvPr>
        </p:nvGraphicFramePr>
        <p:xfrm>
          <a:off x="0" y="1600200"/>
          <a:ext cx="8388424"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ontent Placeholder 2"/>
          <p:cNvSpPr txBox="1">
            <a:spLocks/>
          </p:cNvSpPr>
          <p:nvPr/>
        </p:nvSpPr>
        <p:spPr>
          <a:xfrm>
            <a:off x="755576" y="1600200"/>
            <a:ext cx="7321624" cy="4493096"/>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endParaRPr lang="fa-IR" sz="2000" dirty="0">
              <a:cs typeface="B Mitra" pitchFamily="2" charset="-78"/>
            </a:endParaRPr>
          </a:p>
        </p:txBody>
      </p:sp>
      <p:sp>
        <p:nvSpPr>
          <p:cNvPr id="5" name="Content Placeholder 2"/>
          <p:cNvSpPr txBox="1">
            <a:spLocks/>
          </p:cNvSpPr>
          <p:nvPr/>
        </p:nvSpPr>
        <p:spPr>
          <a:xfrm>
            <a:off x="755576" y="1600200"/>
            <a:ext cx="7321624" cy="456510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endParaRPr lang="fa-IR" sz="2000" dirty="0" smtClean="0">
              <a:cs typeface="B Mitra" pitchFamily="2" charset="-78"/>
            </a:endParaRPr>
          </a:p>
        </p:txBody>
      </p:sp>
      <p:sp>
        <p:nvSpPr>
          <p:cNvPr id="8" name="Content Placeholder 2"/>
          <p:cNvSpPr txBox="1">
            <a:spLocks/>
          </p:cNvSpPr>
          <p:nvPr/>
        </p:nvSpPr>
        <p:spPr>
          <a:xfrm>
            <a:off x="907976" y="1752600"/>
            <a:ext cx="7321624" cy="456510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r>
              <a:rPr lang="fa-IR" sz="2000" dirty="0" smtClean="0">
                <a:cs typeface="B Mitra" pitchFamily="2" charset="-78"/>
              </a:rPr>
              <a:t>شکاف بین علوم سیاسیون و اداره امور عمومیون! </a:t>
            </a:r>
          </a:p>
          <a:p>
            <a:pPr lvl="1" algn="just" rtl="1">
              <a:buClr>
                <a:srgbClr val="0070C0"/>
              </a:buClr>
            </a:pPr>
            <a:r>
              <a:rPr lang="fa-IR" sz="1800" dirty="0" smtClean="0">
                <a:cs typeface="B Mitra" pitchFamily="2" charset="-78"/>
              </a:rPr>
              <a:t>نظریه پردازی های عمومی یا بررسی مصداق های خاص.</a:t>
            </a:r>
          </a:p>
          <a:p>
            <a:pPr algn="just" rtl="1">
              <a:buClr>
                <a:srgbClr val="0070C0"/>
              </a:buClr>
            </a:pPr>
            <a:r>
              <a:rPr lang="fa-IR" dirty="0" smtClean="0">
                <a:cs typeface="B Mitra" pitchFamily="2" charset="-78"/>
              </a:rPr>
              <a:t>بذرهایی برای جوانه زدن در سالهای بعدی:</a:t>
            </a:r>
          </a:p>
          <a:p>
            <a:pPr lvl="1" algn="just" rtl="1">
              <a:buClr>
                <a:srgbClr val="0070C0"/>
              </a:buClr>
            </a:pPr>
            <a:r>
              <a:rPr lang="fa-IR" dirty="0" smtClean="0">
                <a:cs typeface="B Mitra" pitchFamily="2" charset="-78"/>
              </a:rPr>
              <a:t>سایمون</a:t>
            </a:r>
          </a:p>
          <a:p>
            <a:pPr lvl="1" algn="just" rtl="1">
              <a:buClr>
                <a:srgbClr val="0070C0"/>
              </a:buClr>
            </a:pPr>
            <a:r>
              <a:rPr lang="fa-IR" dirty="0" smtClean="0">
                <a:cs typeface="B Mitra" pitchFamily="2" charset="-78"/>
              </a:rPr>
              <a:t>جریان روابط انسانی و...</a:t>
            </a:r>
          </a:p>
          <a:p>
            <a:pPr algn="just" rtl="1">
              <a:buClr>
                <a:srgbClr val="0070C0"/>
              </a:buClr>
            </a:pPr>
            <a:r>
              <a:rPr lang="fa-IR" dirty="0" smtClean="0">
                <a:cs typeface="B Mitra" pitchFamily="2" charset="-78"/>
              </a:rPr>
              <a:t>نارضایتی از مدل علوم سیاسی گونه آموزش اداره امور عمومی:</a:t>
            </a:r>
          </a:p>
          <a:p>
            <a:pPr lvl="1" algn="just" rtl="1">
              <a:buClr>
                <a:srgbClr val="0070C0"/>
              </a:buClr>
            </a:pPr>
            <a:r>
              <a:rPr lang="fa-IR" dirty="0" smtClean="0">
                <a:cs typeface="B Mitra" pitchFamily="2" charset="-78"/>
              </a:rPr>
              <a:t>راه اندازی مدرسه کسب و کار و اداره امور عمومی توسط دانشگاه کورنل. </a:t>
            </a:r>
          </a:p>
          <a:p>
            <a:pPr lvl="2" algn="just" rtl="1">
              <a:buClr>
                <a:srgbClr val="0070C0"/>
              </a:buClr>
            </a:pPr>
            <a:r>
              <a:rPr lang="fa-IR" dirty="0" smtClean="0">
                <a:cs typeface="B Mitra" pitchFamily="2" charset="-78"/>
              </a:rPr>
              <a:t>تاکید بر مهارت های مدیریتی.</a:t>
            </a:r>
          </a:p>
          <a:p>
            <a:pPr lvl="1" algn="just" rtl="1">
              <a:buClr>
                <a:srgbClr val="0070C0"/>
              </a:buClr>
            </a:pPr>
            <a:r>
              <a:rPr lang="fa-IR" dirty="0" smtClean="0">
                <a:cs typeface="B Mitra" pitchFamily="2" charset="-78"/>
              </a:rPr>
              <a:t>تشکیل کمیته ای از روسای دانشکده های اداره امور عمومی (</a:t>
            </a:r>
            <a:r>
              <a:rPr lang="en-US" dirty="0" smtClean="0">
                <a:cs typeface="B Mitra" pitchFamily="2" charset="-78"/>
              </a:rPr>
              <a:t>CGEPE</a:t>
            </a:r>
            <a:r>
              <a:rPr lang="fa-IR" dirty="0" smtClean="0">
                <a:cs typeface="B Mitra" pitchFamily="2" charset="-78"/>
              </a:rPr>
              <a:t>) به عنوان زیر مجموعه ای از </a:t>
            </a:r>
            <a:r>
              <a:rPr lang="en-US" dirty="0" smtClean="0">
                <a:cs typeface="B Mitra" pitchFamily="2" charset="-78"/>
              </a:rPr>
              <a:t>ASPA</a:t>
            </a:r>
            <a:r>
              <a:rPr lang="fa-IR" dirty="0" smtClean="0">
                <a:cs typeface="B Mitra" pitchFamily="2" charset="-78"/>
              </a:rPr>
              <a:t>. </a:t>
            </a:r>
          </a:p>
          <a:p>
            <a:pPr algn="just" rtl="1">
              <a:buClr>
                <a:srgbClr val="0070C0"/>
              </a:buClr>
            </a:pPr>
            <a:r>
              <a:rPr lang="fa-IR" dirty="0" smtClean="0">
                <a:cs typeface="B Mitra" pitchFamily="2" charset="-78"/>
              </a:rPr>
              <a:t>از میان رفتن چارچوب مفهومی رشته و به قول ال وود اداره امور عمومی به عنوان یک «سرپناه» برای پوشش برنامه های مختلف و متنوع. </a:t>
            </a:r>
          </a:p>
        </p:txBody>
      </p:sp>
    </p:spTree>
    <p:extLst>
      <p:ext uri="{BB962C8B-B14F-4D97-AF65-F5344CB8AC3E}">
        <p14:creationId xmlns:p14="http://schemas.microsoft.com/office/powerpoint/2010/main" val="156360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nodePh="1">
                                  <p:stCondLst>
                                    <p:cond delay="0"/>
                                  </p:stCondLst>
                                  <p:endCondLst>
                                    <p:cond evt="begin" delay="0">
                                      <p:tn val="12"/>
                                    </p:cond>
                                  </p:end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1000"/>
                                        <p:tgtEl>
                                          <p:spTgt spid="8">
                                            <p:txEl>
                                              <p:pRg st="1" end="1"/>
                                            </p:txEl>
                                          </p:spTgt>
                                        </p:tgtEl>
                                      </p:cBhvr>
                                    </p:animEffect>
                                    <p:anim calcmode="lin" valueType="num">
                                      <p:cBhvr>
                                        <p:cTn id="29"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fade">
                                      <p:cBhvr>
                                        <p:cTn id="35" dur="1000"/>
                                        <p:tgtEl>
                                          <p:spTgt spid="8">
                                            <p:txEl>
                                              <p:pRg st="2" end="2"/>
                                            </p:txEl>
                                          </p:spTgt>
                                        </p:tgtEl>
                                      </p:cBhvr>
                                    </p:animEffect>
                                    <p:anim calcmode="lin" valueType="num">
                                      <p:cBhvr>
                                        <p:cTn id="36"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fade">
                                      <p:cBhvr>
                                        <p:cTn id="42" dur="1000"/>
                                        <p:tgtEl>
                                          <p:spTgt spid="8">
                                            <p:txEl>
                                              <p:pRg st="3" end="3"/>
                                            </p:txEl>
                                          </p:spTgt>
                                        </p:tgtEl>
                                      </p:cBhvr>
                                    </p:animEffect>
                                    <p:anim calcmode="lin" valueType="num">
                                      <p:cBhvr>
                                        <p:cTn id="4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xEl>
                                              <p:pRg st="4" end="4"/>
                                            </p:txEl>
                                          </p:spTgt>
                                        </p:tgtEl>
                                        <p:attrNameLst>
                                          <p:attrName>style.visibility</p:attrName>
                                        </p:attrNameLst>
                                      </p:cBhvr>
                                      <p:to>
                                        <p:strVal val="visible"/>
                                      </p:to>
                                    </p:set>
                                    <p:animEffect transition="in" filter="fade">
                                      <p:cBhvr>
                                        <p:cTn id="49" dur="1000"/>
                                        <p:tgtEl>
                                          <p:spTgt spid="8">
                                            <p:txEl>
                                              <p:pRg st="4" end="4"/>
                                            </p:txEl>
                                          </p:spTgt>
                                        </p:tgtEl>
                                      </p:cBhvr>
                                    </p:animEffect>
                                    <p:anim calcmode="lin" valueType="num">
                                      <p:cBhvr>
                                        <p:cTn id="50"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8">
                                            <p:txEl>
                                              <p:pRg st="5" end="5"/>
                                            </p:txEl>
                                          </p:spTgt>
                                        </p:tgtEl>
                                        <p:attrNameLst>
                                          <p:attrName>style.visibility</p:attrName>
                                        </p:attrNameLst>
                                      </p:cBhvr>
                                      <p:to>
                                        <p:strVal val="visible"/>
                                      </p:to>
                                    </p:set>
                                    <p:animEffect transition="in" filter="fade">
                                      <p:cBhvr>
                                        <p:cTn id="56" dur="1000"/>
                                        <p:tgtEl>
                                          <p:spTgt spid="8">
                                            <p:txEl>
                                              <p:pRg st="5" end="5"/>
                                            </p:txEl>
                                          </p:spTgt>
                                        </p:tgtEl>
                                      </p:cBhvr>
                                    </p:animEffect>
                                    <p:anim calcmode="lin" valueType="num">
                                      <p:cBhvr>
                                        <p:cTn id="57"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8">
                                            <p:txEl>
                                              <p:pRg st="6" end="6"/>
                                            </p:txEl>
                                          </p:spTgt>
                                        </p:tgtEl>
                                        <p:attrNameLst>
                                          <p:attrName>style.visibility</p:attrName>
                                        </p:attrNameLst>
                                      </p:cBhvr>
                                      <p:to>
                                        <p:strVal val="visible"/>
                                      </p:to>
                                    </p:set>
                                    <p:animEffect transition="in" filter="fade">
                                      <p:cBhvr>
                                        <p:cTn id="63" dur="1000"/>
                                        <p:tgtEl>
                                          <p:spTgt spid="8">
                                            <p:txEl>
                                              <p:pRg st="6" end="6"/>
                                            </p:txEl>
                                          </p:spTgt>
                                        </p:tgtEl>
                                      </p:cBhvr>
                                    </p:animEffect>
                                    <p:anim calcmode="lin" valueType="num">
                                      <p:cBhvr>
                                        <p:cTn id="64"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65"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8">
                                            <p:txEl>
                                              <p:pRg st="7" end="7"/>
                                            </p:txEl>
                                          </p:spTgt>
                                        </p:tgtEl>
                                        <p:attrNameLst>
                                          <p:attrName>style.visibility</p:attrName>
                                        </p:attrNameLst>
                                      </p:cBhvr>
                                      <p:to>
                                        <p:strVal val="visible"/>
                                      </p:to>
                                    </p:set>
                                    <p:animEffect transition="in" filter="fade">
                                      <p:cBhvr>
                                        <p:cTn id="70" dur="1000"/>
                                        <p:tgtEl>
                                          <p:spTgt spid="8">
                                            <p:txEl>
                                              <p:pRg st="7" end="7"/>
                                            </p:txEl>
                                          </p:spTgt>
                                        </p:tgtEl>
                                      </p:cBhvr>
                                    </p:animEffect>
                                    <p:anim calcmode="lin" valueType="num">
                                      <p:cBhvr>
                                        <p:cTn id="71"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72"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8">
                                            <p:txEl>
                                              <p:pRg st="8" end="8"/>
                                            </p:txEl>
                                          </p:spTgt>
                                        </p:tgtEl>
                                        <p:attrNameLst>
                                          <p:attrName>style.visibility</p:attrName>
                                        </p:attrNameLst>
                                      </p:cBhvr>
                                      <p:to>
                                        <p:strVal val="visible"/>
                                      </p:to>
                                    </p:set>
                                    <p:animEffect transition="in" filter="fade">
                                      <p:cBhvr>
                                        <p:cTn id="77" dur="1000"/>
                                        <p:tgtEl>
                                          <p:spTgt spid="8">
                                            <p:txEl>
                                              <p:pRg st="8" end="8"/>
                                            </p:txEl>
                                          </p:spTgt>
                                        </p:tgtEl>
                                      </p:cBhvr>
                                    </p:animEffect>
                                    <p:anim calcmode="lin" valueType="num">
                                      <p:cBhvr>
                                        <p:cTn id="78"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79" dur="10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8">
                                            <p:txEl>
                                              <p:pRg st="9" end="9"/>
                                            </p:txEl>
                                          </p:spTgt>
                                        </p:tgtEl>
                                        <p:attrNameLst>
                                          <p:attrName>style.visibility</p:attrName>
                                        </p:attrNameLst>
                                      </p:cBhvr>
                                      <p:to>
                                        <p:strVal val="visible"/>
                                      </p:to>
                                    </p:set>
                                    <p:animEffect transition="in" filter="fade">
                                      <p:cBhvr>
                                        <p:cTn id="84" dur="1000"/>
                                        <p:tgtEl>
                                          <p:spTgt spid="8">
                                            <p:txEl>
                                              <p:pRg st="9" end="9"/>
                                            </p:txEl>
                                          </p:spTgt>
                                        </p:tgtEl>
                                      </p:cBhvr>
                                    </p:animEffect>
                                    <p:anim calcmode="lin" valueType="num">
                                      <p:cBhvr>
                                        <p:cTn id="85" dur="1000" fill="hold"/>
                                        <p:tgtEl>
                                          <p:spTgt spid="8">
                                            <p:txEl>
                                              <p:pRg st="9" end="9"/>
                                            </p:txEl>
                                          </p:spTgt>
                                        </p:tgtEl>
                                        <p:attrNameLst>
                                          <p:attrName>ppt_x</p:attrName>
                                        </p:attrNameLst>
                                      </p:cBhvr>
                                      <p:tavLst>
                                        <p:tav tm="0">
                                          <p:val>
                                            <p:strVal val="#ppt_x"/>
                                          </p:val>
                                        </p:tav>
                                        <p:tav tm="100000">
                                          <p:val>
                                            <p:strVal val="#ppt_x"/>
                                          </p:val>
                                        </p:tav>
                                      </p:tavLst>
                                    </p:anim>
                                    <p:anim calcmode="lin" valueType="num">
                                      <p:cBhvr>
                                        <p:cTn id="86" dur="1000" fill="hold"/>
                                        <p:tgtEl>
                                          <p:spTgt spid="8">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sz="3200" dirty="0" smtClean="0">
                <a:solidFill>
                  <a:srgbClr val="00B050"/>
                </a:solidFill>
                <a:cs typeface="B Titr" pitchFamily="2" charset="-78"/>
              </a:rPr>
              <a:t>سالهای 1960: مسائل قدیمی و جهت گیری های جدید</a:t>
            </a:r>
            <a:endParaRPr lang="en-US" sz="3200" dirty="0">
              <a:solidFill>
                <a:srgbClr val="00B050"/>
              </a:solidFill>
              <a:cs typeface="B Titr" pitchFamily="2" charset="-7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18593996"/>
              </p:ext>
            </p:extLst>
          </p:nvPr>
        </p:nvGraphicFramePr>
        <p:xfrm>
          <a:off x="0" y="1600200"/>
          <a:ext cx="8388424"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ontent Placeholder 2"/>
          <p:cNvSpPr txBox="1">
            <a:spLocks/>
          </p:cNvSpPr>
          <p:nvPr/>
        </p:nvSpPr>
        <p:spPr>
          <a:xfrm>
            <a:off x="755576" y="1600200"/>
            <a:ext cx="7321624" cy="4493096"/>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endParaRPr lang="fa-IR" sz="2000" dirty="0">
              <a:cs typeface="B Mitra" pitchFamily="2" charset="-78"/>
            </a:endParaRPr>
          </a:p>
        </p:txBody>
      </p:sp>
      <p:sp>
        <p:nvSpPr>
          <p:cNvPr id="5" name="Content Placeholder 2"/>
          <p:cNvSpPr txBox="1">
            <a:spLocks/>
          </p:cNvSpPr>
          <p:nvPr/>
        </p:nvSpPr>
        <p:spPr>
          <a:xfrm>
            <a:off x="755576" y="1600200"/>
            <a:ext cx="7321624" cy="456510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endParaRPr lang="fa-IR" sz="2000" dirty="0" smtClean="0">
              <a:cs typeface="B Mitra" pitchFamily="2" charset="-78"/>
            </a:endParaRPr>
          </a:p>
        </p:txBody>
      </p:sp>
      <p:sp>
        <p:nvSpPr>
          <p:cNvPr id="8" name="Content Placeholder 2"/>
          <p:cNvSpPr txBox="1">
            <a:spLocks/>
          </p:cNvSpPr>
          <p:nvPr/>
        </p:nvSpPr>
        <p:spPr>
          <a:xfrm>
            <a:off x="907976" y="1752600"/>
            <a:ext cx="7321624" cy="456510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r>
              <a:rPr lang="fa-IR" sz="2000" dirty="0" smtClean="0">
                <a:cs typeface="B Mitra" pitchFamily="2" charset="-78"/>
              </a:rPr>
              <a:t>دهه 60: دوره گسترش قلمرویی اداره امور عمومی، اما بدون داشتن یک مرکز متحدکننده یا ایجاد چنین مرکزیتی. </a:t>
            </a:r>
          </a:p>
          <a:p>
            <a:pPr algn="just" rtl="1">
              <a:buClr>
                <a:srgbClr val="0070C0"/>
              </a:buClr>
            </a:pPr>
            <a:r>
              <a:rPr lang="fa-IR" sz="2000" dirty="0" smtClean="0">
                <a:cs typeface="B Mitra" pitchFamily="2" charset="-78"/>
              </a:rPr>
              <a:t>در این دوره اتفاق گسترده و عظیمی که خاص این دوران باشد نیفتاد، اما اضافات مهم و جدیدی به برنامه های درسی،‌ مدل های دوره های آموزشی ایجاد شد (هرچند بیشتر با تحولات سایر رشته ها یا عمل افراد اجرایی). </a:t>
            </a:r>
          </a:p>
          <a:p>
            <a:pPr algn="just" rtl="1">
              <a:buClr>
                <a:srgbClr val="0070C0"/>
              </a:buClr>
            </a:pPr>
            <a:r>
              <a:rPr lang="fa-IR" sz="2000" dirty="0" smtClean="0">
                <a:cs typeface="B Mitra" pitchFamily="2" charset="-78"/>
              </a:rPr>
              <a:t>در پایان این دهه جهت گیری های جدیدی که هویت و تمرکز رشته ای را به ارمغان می آورد،‌ ایجاد شده بود. </a:t>
            </a:r>
            <a:endParaRPr lang="fa-IR" sz="2000" dirty="0">
              <a:cs typeface="B Mitra" pitchFamily="2" charset="-78"/>
            </a:endParaRPr>
          </a:p>
          <a:p>
            <a:pPr algn="just" rtl="1">
              <a:buClr>
                <a:srgbClr val="0070C0"/>
              </a:buClr>
            </a:pPr>
            <a:r>
              <a:rPr lang="fa-IR" sz="2000" dirty="0" smtClean="0">
                <a:cs typeface="B Mitra" pitchFamily="2" charset="-78"/>
              </a:rPr>
              <a:t>این مساله آنتروپی ادامه دار:</a:t>
            </a:r>
          </a:p>
          <a:p>
            <a:pPr lvl="1" algn="just" rtl="1">
              <a:buClr>
                <a:srgbClr val="0070C0"/>
              </a:buClr>
            </a:pPr>
            <a:r>
              <a:rPr lang="fa-IR" sz="1800" dirty="0" smtClean="0">
                <a:cs typeface="B Mitra" pitchFamily="2" charset="-78"/>
              </a:rPr>
              <a:t>گزارش اسپا: فقدان منابع شکل دهنده به رشته اداره امور عمومی،</a:t>
            </a:r>
          </a:p>
          <a:p>
            <a:pPr lvl="1" algn="just" rtl="1">
              <a:buClr>
                <a:srgbClr val="0070C0"/>
              </a:buClr>
            </a:pPr>
            <a:r>
              <a:rPr lang="fa-IR" sz="1800" dirty="0" smtClean="0">
                <a:cs typeface="B Mitra" pitchFamily="2" charset="-78"/>
              </a:rPr>
              <a:t>سردرگمی جهت گیری فکری،</a:t>
            </a:r>
          </a:p>
          <a:p>
            <a:pPr lvl="1" algn="just" rtl="1">
              <a:buClr>
                <a:srgbClr val="0070C0"/>
              </a:buClr>
            </a:pPr>
            <a:r>
              <a:rPr lang="fa-IR" sz="1800" dirty="0" smtClean="0">
                <a:cs typeface="B Mitra" pitchFamily="2" charset="-78"/>
              </a:rPr>
              <a:t>نگرانی درباره مزیت های حرفه ای دانش آموختگان</a:t>
            </a:r>
            <a:r>
              <a:rPr lang="fa-IR" sz="1800" smtClean="0">
                <a:cs typeface="B Mitra" pitchFamily="2" charset="-78"/>
              </a:rPr>
              <a:t>. </a:t>
            </a:r>
          </a:p>
          <a:p>
            <a:pPr algn="just" rtl="1">
              <a:buClr>
                <a:srgbClr val="0070C0"/>
              </a:buClr>
            </a:pPr>
            <a:endParaRPr lang="fa-IR" dirty="0" smtClean="0">
              <a:cs typeface="B Mitra" pitchFamily="2" charset="-78"/>
            </a:endParaRPr>
          </a:p>
          <a:p>
            <a:pPr algn="just" rtl="1">
              <a:buClr>
                <a:srgbClr val="0070C0"/>
              </a:buClr>
            </a:pPr>
            <a:endParaRPr lang="fa-IR" dirty="0" smtClean="0">
              <a:cs typeface="B Mitra" pitchFamily="2" charset="-78"/>
            </a:endParaRPr>
          </a:p>
        </p:txBody>
      </p:sp>
    </p:spTree>
    <p:extLst>
      <p:ext uri="{BB962C8B-B14F-4D97-AF65-F5344CB8AC3E}">
        <p14:creationId xmlns:p14="http://schemas.microsoft.com/office/powerpoint/2010/main" val="3151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nodePh="1">
                                  <p:stCondLst>
                                    <p:cond delay="0"/>
                                  </p:stCondLst>
                                  <p:endCondLst>
                                    <p:cond evt="begin" delay="0">
                                      <p:tn val="12"/>
                                    </p:cond>
                                  </p:end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1000"/>
                                        <p:tgtEl>
                                          <p:spTgt spid="8">
                                            <p:txEl>
                                              <p:pRg st="1" end="1"/>
                                            </p:txEl>
                                          </p:spTgt>
                                        </p:tgtEl>
                                      </p:cBhvr>
                                    </p:animEffect>
                                    <p:anim calcmode="lin" valueType="num">
                                      <p:cBhvr>
                                        <p:cTn id="29"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fade">
                                      <p:cBhvr>
                                        <p:cTn id="35" dur="1000"/>
                                        <p:tgtEl>
                                          <p:spTgt spid="8">
                                            <p:txEl>
                                              <p:pRg st="2" end="2"/>
                                            </p:txEl>
                                          </p:spTgt>
                                        </p:tgtEl>
                                      </p:cBhvr>
                                    </p:animEffect>
                                    <p:anim calcmode="lin" valueType="num">
                                      <p:cBhvr>
                                        <p:cTn id="36"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fade">
                                      <p:cBhvr>
                                        <p:cTn id="42" dur="1000"/>
                                        <p:tgtEl>
                                          <p:spTgt spid="8">
                                            <p:txEl>
                                              <p:pRg st="3" end="3"/>
                                            </p:txEl>
                                          </p:spTgt>
                                        </p:tgtEl>
                                      </p:cBhvr>
                                    </p:animEffect>
                                    <p:anim calcmode="lin" valueType="num">
                                      <p:cBhvr>
                                        <p:cTn id="4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xEl>
                                              <p:pRg st="4" end="4"/>
                                            </p:txEl>
                                          </p:spTgt>
                                        </p:tgtEl>
                                        <p:attrNameLst>
                                          <p:attrName>style.visibility</p:attrName>
                                        </p:attrNameLst>
                                      </p:cBhvr>
                                      <p:to>
                                        <p:strVal val="visible"/>
                                      </p:to>
                                    </p:set>
                                    <p:animEffect transition="in" filter="fade">
                                      <p:cBhvr>
                                        <p:cTn id="49" dur="1000"/>
                                        <p:tgtEl>
                                          <p:spTgt spid="8">
                                            <p:txEl>
                                              <p:pRg st="4" end="4"/>
                                            </p:txEl>
                                          </p:spTgt>
                                        </p:tgtEl>
                                      </p:cBhvr>
                                    </p:animEffect>
                                    <p:anim calcmode="lin" valueType="num">
                                      <p:cBhvr>
                                        <p:cTn id="50"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8">
                                            <p:txEl>
                                              <p:pRg st="5" end="5"/>
                                            </p:txEl>
                                          </p:spTgt>
                                        </p:tgtEl>
                                        <p:attrNameLst>
                                          <p:attrName>style.visibility</p:attrName>
                                        </p:attrNameLst>
                                      </p:cBhvr>
                                      <p:to>
                                        <p:strVal val="visible"/>
                                      </p:to>
                                    </p:set>
                                    <p:animEffect transition="in" filter="fade">
                                      <p:cBhvr>
                                        <p:cTn id="56" dur="1000"/>
                                        <p:tgtEl>
                                          <p:spTgt spid="8">
                                            <p:txEl>
                                              <p:pRg st="5" end="5"/>
                                            </p:txEl>
                                          </p:spTgt>
                                        </p:tgtEl>
                                      </p:cBhvr>
                                    </p:animEffect>
                                    <p:anim calcmode="lin" valueType="num">
                                      <p:cBhvr>
                                        <p:cTn id="57"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8">
                                            <p:txEl>
                                              <p:pRg st="6" end="6"/>
                                            </p:txEl>
                                          </p:spTgt>
                                        </p:tgtEl>
                                        <p:attrNameLst>
                                          <p:attrName>style.visibility</p:attrName>
                                        </p:attrNameLst>
                                      </p:cBhvr>
                                      <p:to>
                                        <p:strVal val="visible"/>
                                      </p:to>
                                    </p:set>
                                    <p:animEffect transition="in" filter="fade">
                                      <p:cBhvr>
                                        <p:cTn id="63" dur="1000"/>
                                        <p:tgtEl>
                                          <p:spTgt spid="8">
                                            <p:txEl>
                                              <p:pRg st="6" end="6"/>
                                            </p:txEl>
                                          </p:spTgt>
                                        </p:tgtEl>
                                      </p:cBhvr>
                                    </p:animEffect>
                                    <p:anim calcmode="lin" valueType="num">
                                      <p:cBhvr>
                                        <p:cTn id="64"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65"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sz="3200" dirty="0" smtClean="0">
                <a:solidFill>
                  <a:srgbClr val="00B050"/>
                </a:solidFill>
                <a:cs typeface="B Titr" pitchFamily="2" charset="-78"/>
              </a:rPr>
              <a:t>سالهای 1960: مسائل قدیمی و جهت گیری های جدید</a:t>
            </a:r>
            <a:endParaRPr lang="en-US" sz="3200" dirty="0">
              <a:solidFill>
                <a:srgbClr val="00B050"/>
              </a:solidFill>
              <a:cs typeface="B Titr" pitchFamily="2" charset="-7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63831903"/>
              </p:ext>
            </p:extLst>
          </p:nvPr>
        </p:nvGraphicFramePr>
        <p:xfrm>
          <a:off x="0" y="1600200"/>
          <a:ext cx="8388424"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ontent Placeholder 2"/>
          <p:cNvSpPr txBox="1">
            <a:spLocks/>
          </p:cNvSpPr>
          <p:nvPr/>
        </p:nvSpPr>
        <p:spPr>
          <a:xfrm>
            <a:off x="755576" y="1600200"/>
            <a:ext cx="7321624" cy="4493096"/>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endParaRPr lang="fa-IR" sz="2000" dirty="0">
              <a:cs typeface="B Mitra" pitchFamily="2" charset="-78"/>
            </a:endParaRPr>
          </a:p>
        </p:txBody>
      </p:sp>
      <p:sp>
        <p:nvSpPr>
          <p:cNvPr id="5" name="Content Placeholder 2"/>
          <p:cNvSpPr txBox="1">
            <a:spLocks/>
          </p:cNvSpPr>
          <p:nvPr/>
        </p:nvSpPr>
        <p:spPr>
          <a:xfrm>
            <a:off x="755576" y="1600200"/>
            <a:ext cx="7321624" cy="456510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endParaRPr lang="fa-IR" sz="2000" dirty="0" smtClean="0">
              <a:cs typeface="B Mitra" pitchFamily="2" charset="-78"/>
            </a:endParaRPr>
          </a:p>
        </p:txBody>
      </p:sp>
      <p:sp>
        <p:nvSpPr>
          <p:cNvPr id="8" name="Content Placeholder 2"/>
          <p:cNvSpPr txBox="1">
            <a:spLocks/>
          </p:cNvSpPr>
          <p:nvPr/>
        </p:nvSpPr>
        <p:spPr>
          <a:xfrm>
            <a:off x="907976" y="1752600"/>
            <a:ext cx="7321624" cy="456510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r>
              <a:rPr lang="fa-IR" sz="2000" dirty="0" smtClean="0">
                <a:cs typeface="B Mitra" pitchFamily="2" charset="-78"/>
              </a:rPr>
              <a:t>آغاز مطالعات تطبیقی اداره امور عموی:</a:t>
            </a:r>
          </a:p>
          <a:p>
            <a:pPr lvl="1" algn="just" rtl="1">
              <a:buClr>
                <a:srgbClr val="0070C0"/>
              </a:buClr>
            </a:pPr>
            <a:r>
              <a:rPr lang="fa-IR" sz="1800" dirty="0" smtClean="0">
                <a:cs typeface="B Mitra" pitchFamily="2" charset="-78"/>
              </a:rPr>
              <a:t>تاسیس گروه اداره امور عمومی تطبیقی، دو سال بعد مورد حمایت بنیاد فورد قرار گرفت. تاکید بیشتر برغنی سازی نظریه های اداره امور عمومی تا مطالعات منطقه ای برای بهبود حوزه عمل. </a:t>
            </a:r>
          </a:p>
          <a:p>
            <a:pPr algn="just" rtl="1">
              <a:buClr>
                <a:srgbClr val="0070C0"/>
              </a:buClr>
            </a:pPr>
            <a:r>
              <a:rPr lang="fa-IR" dirty="0" smtClean="0">
                <a:cs typeface="B Mitra" pitchFamily="2" charset="-78"/>
              </a:rPr>
              <a:t>تلاش های اداره امور عمومی برای یافتن زمینه های نظری و مفهومی از رشته های دیگر ادامه یافت و استقرار آن بر بنیادهای علوم سیاسی طی این سالها کمتر میشد تا مدل مبتنی بر مدیریت آن ‌ظهور یافت. </a:t>
            </a:r>
          </a:p>
          <a:p>
            <a:pPr algn="just" rtl="1">
              <a:buClr>
                <a:srgbClr val="0070C0"/>
              </a:buClr>
            </a:pPr>
            <a:r>
              <a:rPr lang="fa-IR" dirty="0" smtClean="0">
                <a:cs typeface="B Mitra" pitchFamily="2" charset="-78"/>
              </a:rPr>
              <a:t>اواسط 1960: تاسیس اولین مدرسه علوم اداری که آگاهانه (مبتنی بر بنیان های مدیریت) تاسیس میشد توسط دانشگاه کالیفرنیا. </a:t>
            </a:r>
          </a:p>
          <a:p>
            <a:pPr lvl="1" algn="just" rtl="1">
              <a:buClr>
                <a:srgbClr val="0070C0"/>
              </a:buClr>
            </a:pPr>
            <a:r>
              <a:rPr lang="fa-IR" dirty="0" smtClean="0">
                <a:cs typeface="B Mitra" pitchFamily="2" charset="-78"/>
              </a:rPr>
              <a:t>دیگر دانشگاه ها اداره امور عمومی را ذیل برنامه های کسب و کار ارائه میدادند. بنیان فلسفی این دوره ها: پدیده های مشترک رشته مدیریت مهمتر از پدیده هایی با ویژگی عمومی یا خصوصی است. </a:t>
            </a:r>
          </a:p>
          <a:p>
            <a:pPr lvl="2" algn="just" rtl="1">
              <a:buClr>
                <a:srgbClr val="0070C0"/>
              </a:buClr>
            </a:pPr>
            <a:r>
              <a:rPr lang="fa-IR" dirty="0" smtClean="0">
                <a:cs typeface="B Mitra" pitchFamily="2" charset="-78"/>
              </a:rPr>
              <a:t>گرایش این برنامه های به تحلیل های کمی و مالی به جای استفاده از رشته های نرم تر علوم اجتماعی. </a:t>
            </a:r>
          </a:p>
        </p:txBody>
      </p:sp>
    </p:spTree>
    <p:extLst>
      <p:ext uri="{BB962C8B-B14F-4D97-AF65-F5344CB8AC3E}">
        <p14:creationId xmlns:p14="http://schemas.microsoft.com/office/powerpoint/2010/main" val="108800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nodePh="1">
                                  <p:stCondLst>
                                    <p:cond delay="0"/>
                                  </p:stCondLst>
                                  <p:endCondLst>
                                    <p:cond evt="begin" delay="0">
                                      <p:tn val="12"/>
                                    </p:cond>
                                  </p:end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1000"/>
                                        <p:tgtEl>
                                          <p:spTgt spid="8">
                                            <p:txEl>
                                              <p:pRg st="1" end="1"/>
                                            </p:txEl>
                                          </p:spTgt>
                                        </p:tgtEl>
                                      </p:cBhvr>
                                    </p:animEffect>
                                    <p:anim calcmode="lin" valueType="num">
                                      <p:cBhvr>
                                        <p:cTn id="29"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fade">
                                      <p:cBhvr>
                                        <p:cTn id="35" dur="1000"/>
                                        <p:tgtEl>
                                          <p:spTgt spid="8">
                                            <p:txEl>
                                              <p:pRg st="2" end="2"/>
                                            </p:txEl>
                                          </p:spTgt>
                                        </p:tgtEl>
                                      </p:cBhvr>
                                    </p:animEffect>
                                    <p:anim calcmode="lin" valueType="num">
                                      <p:cBhvr>
                                        <p:cTn id="36"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fade">
                                      <p:cBhvr>
                                        <p:cTn id="42" dur="1000"/>
                                        <p:tgtEl>
                                          <p:spTgt spid="8">
                                            <p:txEl>
                                              <p:pRg st="3" end="3"/>
                                            </p:txEl>
                                          </p:spTgt>
                                        </p:tgtEl>
                                      </p:cBhvr>
                                    </p:animEffect>
                                    <p:anim calcmode="lin" valueType="num">
                                      <p:cBhvr>
                                        <p:cTn id="4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xEl>
                                              <p:pRg st="4" end="4"/>
                                            </p:txEl>
                                          </p:spTgt>
                                        </p:tgtEl>
                                        <p:attrNameLst>
                                          <p:attrName>style.visibility</p:attrName>
                                        </p:attrNameLst>
                                      </p:cBhvr>
                                      <p:to>
                                        <p:strVal val="visible"/>
                                      </p:to>
                                    </p:set>
                                    <p:animEffect transition="in" filter="fade">
                                      <p:cBhvr>
                                        <p:cTn id="49" dur="1000"/>
                                        <p:tgtEl>
                                          <p:spTgt spid="8">
                                            <p:txEl>
                                              <p:pRg st="4" end="4"/>
                                            </p:txEl>
                                          </p:spTgt>
                                        </p:tgtEl>
                                      </p:cBhvr>
                                    </p:animEffect>
                                    <p:anim calcmode="lin" valueType="num">
                                      <p:cBhvr>
                                        <p:cTn id="50"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8">
                                            <p:txEl>
                                              <p:pRg st="5" end="5"/>
                                            </p:txEl>
                                          </p:spTgt>
                                        </p:tgtEl>
                                        <p:attrNameLst>
                                          <p:attrName>style.visibility</p:attrName>
                                        </p:attrNameLst>
                                      </p:cBhvr>
                                      <p:to>
                                        <p:strVal val="visible"/>
                                      </p:to>
                                    </p:set>
                                    <p:animEffect transition="in" filter="fade">
                                      <p:cBhvr>
                                        <p:cTn id="56" dur="1000"/>
                                        <p:tgtEl>
                                          <p:spTgt spid="8">
                                            <p:txEl>
                                              <p:pRg st="5" end="5"/>
                                            </p:txEl>
                                          </p:spTgt>
                                        </p:tgtEl>
                                      </p:cBhvr>
                                    </p:animEffect>
                                    <p:anim calcmode="lin" valueType="num">
                                      <p:cBhvr>
                                        <p:cTn id="57"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sz="3200" dirty="0" smtClean="0">
                <a:solidFill>
                  <a:srgbClr val="00B050"/>
                </a:solidFill>
                <a:cs typeface="B Titr" pitchFamily="2" charset="-78"/>
              </a:rPr>
              <a:t>سالهای 1960: مسائل قدیمی و جهت گیری های جدید</a:t>
            </a:r>
            <a:endParaRPr lang="en-US" sz="3200" dirty="0">
              <a:solidFill>
                <a:srgbClr val="00B050"/>
              </a:solidFill>
              <a:cs typeface="B Titr" pitchFamily="2" charset="-7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11097807"/>
              </p:ext>
            </p:extLst>
          </p:nvPr>
        </p:nvGraphicFramePr>
        <p:xfrm>
          <a:off x="0" y="1600200"/>
          <a:ext cx="8388424"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ontent Placeholder 2"/>
          <p:cNvSpPr txBox="1">
            <a:spLocks/>
          </p:cNvSpPr>
          <p:nvPr/>
        </p:nvSpPr>
        <p:spPr>
          <a:xfrm>
            <a:off x="755576" y="1600200"/>
            <a:ext cx="7321624" cy="4493096"/>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endParaRPr lang="fa-IR" sz="2000" dirty="0">
              <a:cs typeface="B Mitra" pitchFamily="2" charset="-78"/>
            </a:endParaRPr>
          </a:p>
        </p:txBody>
      </p:sp>
      <p:sp>
        <p:nvSpPr>
          <p:cNvPr id="5" name="Content Placeholder 2"/>
          <p:cNvSpPr txBox="1">
            <a:spLocks/>
          </p:cNvSpPr>
          <p:nvPr/>
        </p:nvSpPr>
        <p:spPr>
          <a:xfrm>
            <a:off x="755576" y="1600200"/>
            <a:ext cx="7321624" cy="456510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endParaRPr lang="fa-IR" sz="2000" dirty="0" smtClean="0">
              <a:cs typeface="B Mitra" pitchFamily="2" charset="-78"/>
            </a:endParaRPr>
          </a:p>
        </p:txBody>
      </p:sp>
      <p:sp>
        <p:nvSpPr>
          <p:cNvPr id="8" name="Content Placeholder 2"/>
          <p:cNvSpPr txBox="1">
            <a:spLocks/>
          </p:cNvSpPr>
          <p:nvPr/>
        </p:nvSpPr>
        <p:spPr>
          <a:xfrm>
            <a:off x="907976" y="1752600"/>
            <a:ext cx="7321624" cy="4565104"/>
          </a:xfrm>
          <a:prstGeom prst="rect">
            <a:avLst/>
          </a:prstGeom>
        </p:spPr>
        <p:txBody>
          <a:bodyPr vert="horz" lIns="91440" tIns="45720" rIns="91440" bIns="45720" rtlCol="0">
            <a:normAutofit fontScale="92500"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r>
              <a:rPr lang="fa-IR" sz="2000" dirty="0" smtClean="0">
                <a:cs typeface="B Mitra" pitchFamily="2" charset="-78"/>
              </a:rPr>
              <a:t>همان آش و همان کاسه: </a:t>
            </a:r>
          </a:p>
          <a:p>
            <a:pPr lvl="1" algn="just" rtl="1">
              <a:buClr>
                <a:srgbClr val="0070C0"/>
              </a:buClr>
            </a:pPr>
            <a:r>
              <a:rPr lang="fa-IR" sz="1800" dirty="0" smtClean="0">
                <a:cs typeface="B Mitra" pitchFamily="2" charset="-78"/>
              </a:rPr>
              <a:t>استقرار علوم اداری بر بنیان های مدیریتی با مشکلی که استقرار آن بر علوم سیاسی مواجه بود،‌ىوبرو شد. دوره های کمی به درستی اصیل بودند. این رویکرد همان هنجارهای اولیه اقتصادی بودن و کارآمدی را تقویت میکرد. اما به زودی به هنجارهای جدیدی شیفت کرد. وعده و وعیدهای حقوق و دستمزد بیشتر در حوزه کسب و کار دانشجویان را از بخش عمومی جدا میکرد. همکاران دانشگاهی میدیدند که  همکاران بازرگانی شان علاقه کمی به مسائل دولت و حکومت دارند. </a:t>
            </a:r>
          </a:p>
          <a:p>
            <a:pPr algn="just" rtl="1">
              <a:buClr>
                <a:srgbClr val="0070C0"/>
              </a:buClr>
            </a:pPr>
            <a:r>
              <a:rPr lang="fa-IR" dirty="0" smtClean="0">
                <a:cs typeface="B Mitra" pitchFamily="2" charset="-78"/>
              </a:rPr>
              <a:t>اثرات این جریان اصیل گرایی:</a:t>
            </a:r>
          </a:p>
          <a:p>
            <a:pPr lvl="1" algn="just" rtl="1">
              <a:buClr>
                <a:srgbClr val="0070C0"/>
              </a:buClr>
            </a:pPr>
            <a:r>
              <a:rPr lang="fa-IR" dirty="0" smtClean="0">
                <a:cs typeface="B Mitra" pitchFamily="2" charset="-78"/>
              </a:rPr>
              <a:t>تاکید بر معنای عمومی در اداره امور عمومی. </a:t>
            </a:r>
          </a:p>
          <a:p>
            <a:pPr lvl="1" algn="just" rtl="1">
              <a:buClr>
                <a:srgbClr val="0070C0"/>
              </a:buClr>
            </a:pPr>
            <a:r>
              <a:rPr lang="fa-IR" dirty="0" smtClean="0">
                <a:cs typeface="B Mitra" pitchFamily="2" charset="-78"/>
              </a:rPr>
              <a:t>سرفصل های تحقیقات ارزشیابی و ارزیابی برنامه،</a:t>
            </a:r>
          </a:p>
          <a:p>
            <a:pPr lvl="1" algn="just" rtl="1">
              <a:buClr>
                <a:srgbClr val="0070C0"/>
              </a:buClr>
            </a:pPr>
            <a:r>
              <a:rPr lang="fa-IR" dirty="0" smtClean="0">
                <a:cs typeface="B Mitra" pitchFamily="2" charset="-78"/>
              </a:rPr>
              <a:t>تاکید بیشتر بر تجزیه تحلیل های کمی و آمار، تلفیق تکنیک های مدیریت کنترل و سرفصل های بودجه ریزی. </a:t>
            </a:r>
          </a:p>
          <a:p>
            <a:pPr lvl="1" algn="just" rtl="1">
              <a:buClr>
                <a:srgbClr val="0070C0"/>
              </a:buClr>
            </a:pPr>
            <a:r>
              <a:rPr lang="fa-IR" dirty="0" smtClean="0">
                <a:cs typeface="B Mitra" pitchFamily="2" charset="-78"/>
              </a:rPr>
              <a:t>مطالعات خط مشی.  و آغاز سیاست گذاری عمومی. </a:t>
            </a:r>
          </a:p>
          <a:p>
            <a:pPr algn="just" rtl="1">
              <a:buClr>
                <a:srgbClr val="0070C0"/>
              </a:buClr>
            </a:pPr>
            <a:r>
              <a:rPr lang="fa-IR" b="1" dirty="0" smtClean="0">
                <a:cs typeface="B Mitra" pitchFamily="2" charset="-78"/>
              </a:rPr>
              <a:t>اواخر 1960: بنیان های سنتی برای مطالعه و عمل اداره امور عمومی کاملا تجزیه شده بود.</a:t>
            </a:r>
            <a:br>
              <a:rPr lang="fa-IR" b="1" dirty="0" smtClean="0">
                <a:cs typeface="B Mitra" pitchFamily="2" charset="-78"/>
              </a:rPr>
            </a:br>
            <a:r>
              <a:rPr lang="fa-IR" b="1" dirty="0" smtClean="0">
                <a:cs typeface="B Mitra" pitchFamily="2" charset="-78"/>
              </a:rPr>
              <a:t>‌	</a:t>
            </a:r>
          </a:p>
        </p:txBody>
      </p:sp>
    </p:spTree>
    <p:extLst>
      <p:ext uri="{BB962C8B-B14F-4D97-AF65-F5344CB8AC3E}">
        <p14:creationId xmlns:p14="http://schemas.microsoft.com/office/powerpoint/2010/main" val="131250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nodePh="1">
                                  <p:stCondLst>
                                    <p:cond delay="0"/>
                                  </p:stCondLst>
                                  <p:endCondLst>
                                    <p:cond evt="begin" delay="0">
                                      <p:tn val="12"/>
                                    </p:cond>
                                  </p:end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1000"/>
                                        <p:tgtEl>
                                          <p:spTgt spid="8">
                                            <p:txEl>
                                              <p:pRg st="1" end="1"/>
                                            </p:txEl>
                                          </p:spTgt>
                                        </p:tgtEl>
                                      </p:cBhvr>
                                    </p:animEffect>
                                    <p:anim calcmode="lin" valueType="num">
                                      <p:cBhvr>
                                        <p:cTn id="29"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fade">
                                      <p:cBhvr>
                                        <p:cTn id="35" dur="1000"/>
                                        <p:tgtEl>
                                          <p:spTgt spid="8">
                                            <p:txEl>
                                              <p:pRg st="2" end="2"/>
                                            </p:txEl>
                                          </p:spTgt>
                                        </p:tgtEl>
                                      </p:cBhvr>
                                    </p:animEffect>
                                    <p:anim calcmode="lin" valueType="num">
                                      <p:cBhvr>
                                        <p:cTn id="36"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fade">
                                      <p:cBhvr>
                                        <p:cTn id="42" dur="1000"/>
                                        <p:tgtEl>
                                          <p:spTgt spid="8">
                                            <p:txEl>
                                              <p:pRg st="3" end="3"/>
                                            </p:txEl>
                                          </p:spTgt>
                                        </p:tgtEl>
                                      </p:cBhvr>
                                    </p:animEffect>
                                    <p:anim calcmode="lin" valueType="num">
                                      <p:cBhvr>
                                        <p:cTn id="4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xEl>
                                              <p:pRg st="4" end="4"/>
                                            </p:txEl>
                                          </p:spTgt>
                                        </p:tgtEl>
                                        <p:attrNameLst>
                                          <p:attrName>style.visibility</p:attrName>
                                        </p:attrNameLst>
                                      </p:cBhvr>
                                      <p:to>
                                        <p:strVal val="visible"/>
                                      </p:to>
                                    </p:set>
                                    <p:animEffect transition="in" filter="fade">
                                      <p:cBhvr>
                                        <p:cTn id="49" dur="1000"/>
                                        <p:tgtEl>
                                          <p:spTgt spid="8">
                                            <p:txEl>
                                              <p:pRg st="4" end="4"/>
                                            </p:txEl>
                                          </p:spTgt>
                                        </p:tgtEl>
                                      </p:cBhvr>
                                    </p:animEffect>
                                    <p:anim calcmode="lin" valueType="num">
                                      <p:cBhvr>
                                        <p:cTn id="50"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8">
                                            <p:txEl>
                                              <p:pRg st="5" end="5"/>
                                            </p:txEl>
                                          </p:spTgt>
                                        </p:tgtEl>
                                        <p:attrNameLst>
                                          <p:attrName>style.visibility</p:attrName>
                                        </p:attrNameLst>
                                      </p:cBhvr>
                                      <p:to>
                                        <p:strVal val="visible"/>
                                      </p:to>
                                    </p:set>
                                    <p:animEffect transition="in" filter="fade">
                                      <p:cBhvr>
                                        <p:cTn id="56" dur="1000"/>
                                        <p:tgtEl>
                                          <p:spTgt spid="8">
                                            <p:txEl>
                                              <p:pRg st="5" end="5"/>
                                            </p:txEl>
                                          </p:spTgt>
                                        </p:tgtEl>
                                      </p:cBhvr>
                                    </p:animEffect>
                                    <p:anim calcmode="lin" valueType="num">
                                      <p:cBhvr>
                                        <p:cTn id="57"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8">
                                            <p:txEl>
                                              <p:pRg st="6" end="6"/>
                                            </p:txEl>
                                          </p:spTgt>
                                        </p:tgtEl>
                                        <p:attrNameLst>
                                          <p:attrName>style.visibility</p:attrName>
                                        </p:attrNameLst>
                                      </p:cBhvr>
                                      <p:to>
                                        <p:strVal val="visible"/>
                                      </p:to>
                                    </p:set>
                                    <p:animEffect transition="in" filter="fade">
                                      <p:cBhvr>
                                        <p:cTn id="63" dur="1000"/>
                                        <p:tgtEl>
                                          <p:spTgt spid="8">
                                            <p:txEl>
                                              <p:pRg st="6" end="6"/>
                                            </p:txEl>
                                          </p:spTgt>
                                        </p:tgtEl>
                                      </p:cBhvr>
                                    </p:animEffect>
                                    <p:anim calcmode="lin" valueType="num">
                                      <p:cBhvr>
                                        <p:cTn id="64"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65"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8">
                                            <p:txEl>
                                              <p:pRg st="7" end="7"/>
                                            </p:txEl>
                                          </p:spTgt>
                                        </p:tgtEl>
                                        <p:attrNameLst>
                                          <p:attrName>style.visibility</p:attrName>
                                        </p:attrNameLst>
                                      </p:cBhvr>
                                      <p:to>
                                        <p:strVal val="visible"/>
                                      </p:to>
                                    </p:set>
                                    <p:animEffect transition="in" filter="fade">
                                      <p:cBhvr>
                                        <p:cTn id="70" dur="1000"/>
                                        <p:tgtEl>
                                          <p:spTgt spid="8">
                                            <p:txEl>
                                              <p:pRg st="7" end="7"/>
                                            </p:txEl>
                                          </p:spTgt>
                                        </p:tgtEl>
                                      </p:cBhvr>
                                    </p:animEffect>
                                    <p:anim calcmode="lin" valueType="num">
                                      <p:cBhvr>
                                        <p:cTn id="71"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72"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rgbClr val="00B050"/>
                </a:solidFill>
                <a:cs typeface="B Titr" pitchFamily="2" charset="-78"/>
              </a:rPr>
              <a:t>مقدمه</a:t>
            </a:r>
            <a:endParaRPr lang="en-US" dirty="0">
              <a:solidFill>
                <a:srgbClr val="00B050"/>
              </a:solidFill>
              <a:cs typeface="B Titr" pitchFamily="2" charset="-78"/>
            </a:endParaRPr>
          </a:p>
        </p:txBody>
      </p:sp>
      <p:sp>
        <p:nvSpPr>
          <p:cNvPr id="3" name="Content Placeholder 2"/>
          <p:cNvSpPr>
            <a:spLocks noGrp="1"/>
          </p:cNvSpPr>
          <p:nvPr>
            <p:ph idx="1"/>
          </p:nvPr>
        </p:nvSpPr>
        <p:spPr/>
        <p:txBody>
          <a:bodyPr>
            <a:normAutofit/>
          </a:bodyPr>
          <a:lstStyle/>
          <a:p>
            <a:pPr algn="just" rtl="1">
              <a:buClr>
                <a:srgbClr val="0070C0"/>
              </a:buClr>
            </a:pPr>
            <a:r>
              <a:rPr lang="fa-IR" sz="2000" dirty="0" smtClean="0">
                <a:cs typeface="B Mitra" pitchFamily="2" charset="-78"/>
              </a:rPr>
              <a:t>تاریخ آموزش در اداره امور عمومی منعکس کننده تاریخ خود اداره امور عمومی به عنوان یک رشته درسی و یک حوزه کاری است. آموزش خدمات عمومی دائما در حال تغییر و تحول بوده است و این تکامل پاسخی به ماهیت دوره های مختلفی بوده است که گذرانده است. </a:t>
            </a:r>
          </a:p>
          <a:p>
            <a:pPr algn="just" rtl="1">
              <a:buClr>
                <a:srgbClr val="0070C0"/>
              </a:buClr>
            </a:pPr>
            <a:r>
              <a:rPr lang="fa-IR" sz="2000" dirty="0" smtClean="0">
                <a:cs typeface="B Mitra" pitchFamily="2" charset="-78"/>
              </a:rPr>
              <a:t>لذا ترسیمی تاریخی از آموزش اداره امور عمومی چیزی شبیه باستان شناسی است. هر دوره تاریخی لایه ای جداگانه از این حوزه را بازگو میکند. و مجموعه این لایه هاست که ماهیت آموزش خدمات عمومی را تعریف می کنند.</a:t>
            </a:r>
          </a:p>
          <a:p>
            <a:pPr algn="just" rtl="1">
              <a:buClr>
                <a:srgbClr val="0070C0"/>
              </a:buClr>
            </a:pPr>
            <a:r>
              <a:rPr lang="fa-IR" sz="2000" b="1" dirty="0" smtClean="0">
                <a:cs typeface="B Mitra" pitchFamily="2" charset="-78"/>
              </a:rPr>
              <a:t>هدف این فصل </a:t>
            </a:r>
            <a:r>
              <a:rPr lang="fa-IR" sz="2000" dirty="0" smtClean="0">
                <a:cs typeface="B Mitra" pitchFamily="2" charset="-78"/>
              </a:rPr>
              <a:t>توصیف شکل گیری لایه های مختلف متعدد، متنوع و پیچیده ای است که بنیان آموزش اداره امور عمومی امروز را تشکیل داده است. </a:t>
            </a:r>
          </a:p>
          <a:p>
            <a:pPr algn="just" rtl="1">
              <a:buClr>
                <a:srgbClr val="0070C0"/>
              </a:buClr>
            </a:pPr>
            <a:r>
              <a:rPr lang="fa-IR" sz="2000" dirty="0" smtClean="0">
                <a:cs typeface="B Mitra" pitchFamily="2" charset="-78"/>
              </a:rPr>
              <a:t>درون هر دوره تاریخی،‌جریان های سیاس و اجتماعی،‌متغیرهای اقتصادی و دیگر مولفه های بیرونی مرتبط نقش مهمی در شکل گیری ماموریت های آموزشی این رشته ایفا نموده است. </a:t>
            </a:r>
            <a:r>
              <a:rPr lang="fa-IR" sz="2000" b="1" dirty="0" smtClean="0">
                <a:cs typeface="B Mitra" pitchFamily="2" charset="-78"/>
              </a:rPr>
              <a:t>تنظیمات نهادی،‌توسعه برنامه درسی و رویکردهای آموزشی </a:t>
            </a:r>
            <a:r>
              <a:rPr lang="fa-IR" sz="2000" dirty="0" smtClean="0">
                <a:cs typeface="B Mitra" pitchFamily="2" charset="-78"/>
              </a:rPr>
              <a:t>در این حوزه در پاسخ به این نیروها شکل گرفته اند.</a:t>
            </a:r>
          </a:p>
          <a:p>
            <a:pPr algn="just" rtl="1">
              <a:buClr>
                <a:srgbClr val="0070C0"/>
              </a:buClr>
            </a:pPr>
            <a:r>
              <a:rPr lang="fa-IR" sz="2000" dirty="0" smtClean="0">
                <a:cs typeface="B Mitra" pitchFamily="2" charset="-78"/>
              </a:rPr>
              <a:t>شباهت اداره امور عمومی و بناهای معماری تاریخی. </a:t>
            </a:r>
          </a:p>
          <a:p>
            <a:pPr algn="just" rtl="1">
              <a:buClr>
                <a:srgbClr val="0070C0"/>
              </a:buClr>
            </a:pPr>
            <a:endParaRPr lang="fa-IR" sz="2000" dirty="0" smtClean="0">
              <a:cs typeface="B Mitra" pitchFamily="2" charset="-78"/>
            </a:endParaRPr>
          </a:p>
          <a:p>
            <a:pPr algn="just" rtl="1">
              <a:buClr>
                <a:srgbClr val="0070C0"/>
              </a:buClr>
            </a:pPr>
            <a:endParaRPr lang="fa-IR" sz="2000" dirty="0">
              <a:cs typeface="B Mitra" pitchFamily="2" charset="-78"/>
            </a:endParaRPr>
          </a:p>
        </p:txBody>
      </p:sp>
    </p:spTree>
    <p:extLst>
      <p:ext uri="{BB962C8B-B14F-4D97-AF65-F5344CB8AC3E}">
        <p14:creationId xmlns:p14="http://schemas.microsoft.com/office/powerpoint/2010/main" val="247728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sz="3200" dirty="0" smtClean="0">
                <a:solidFill>
                  <a:srgbClr val="00B050"/>
                </a:solidFill>
                <a:cs typeface="B Titr" pitchFamily="2" charset="-78"/>
              </a:rPr>
              <a:t>سالهای 19</a:t>
            </a:r>
            <a:r>
              <a:rPr lang="fa-IR" sz="3200" dirty="0">
                <a:solidFill>
                  <a:srgbClr val="00B050"/>
                </a:solidFill>
                <a:cs typeface="B Titr" pitchFamily="2" charset="-78"/>
              </a:rPr>
              <a:t>7</a:t>
            </a:r>
            <a:r>
              <a:rPr lang="fa-IR" sz="3200" dirty="0" smtClean="0">
                <a:solidFill>
                  <a:srgbClr val="00B050"/>
                </a:solidFill>
                <a:cs typeface="B Titr" pitchFamily="2" charset="-78"/>
              </a:rPr>
              <a:t>0: نوسازی و رشد</a:t>
            </a:r>
            <a:endParaRPr lang="en-US" sz="3200" dirty="0">
              <a:solidFill>
                <a:srgbClr val="00B050"/>
              </a:solidFill>
              <a:cs typeface="B Titr" pitchFamily="2" charset="-7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18521249"/>
              </p:ext>
            </p:extLst>
          </p:nvPr>
        </p:nvGraphicFramePr>
        <p:xfrm>
          <a:off x="0" y="1600200"/>
          <a:ext cx="8388424"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ontent Placeholder 2"/>
          <p:cNvSpPr txBox="1">
            <a:spLocks/>
          </p:cNvSpPr>
          <p:nvPr/>
        </p:nvSpPr>
        <p:spPr>
          <a:xfrm>
            <a:off x="755576" y="1600200"/>
            <a:ext cx="7321624" cy="4493096"/>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endParaRPr lang="fa-IR" sz="2000" dirty="0">
              <a:cs typeface="B Mitra" pitchFamily="2" charset="-78"/>
            </a:endParaRPr>
          </a:p>
        </p:txBody>
      </p:sp>
      <p:sp>
        <p:nvSpPr>
          <p:cNvPr id="5" name="Content Placeholder 2"/>
          <p:cNvSpPr txBox="1">
            <a:spLocks/>
          </p:cNvSpPr>
          <p:nvPr/>
        </p:nvSpPr>
        <p:spPr>
          <a:xfrm>
            <a:off x="755576" y="1600200"/>
            <a:ext cx="7321624" cy="456510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endParaRPr lang="fa-IR" sz="2000" dirty="0" smtClean="0">
              <a:cs typeface="B Mitra" pitchFamily="2" charset="-78"/>
            </a:endParaRPr>
          </a:p>
        </p:txBody>
      </p:sp>
      <p:sp>
        <p:nvSpPr>
          <p:cNvPr id="8" name="Content Placeholder 2"/>
          <p:cNvSpPr txBox="1">
            <a:spLocks/>
          </p:cNvSpPr>
          <p:nvPr/>
        </p:nvSpPr>
        <p:spPr>
          <a:xfrm>
            <a:off x="907976" y="1752600"/>
            <a:ext cx="7321624" cy="456510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r>
              <a:rPr lang="fa-IR" sz="2000" b="1" dirty="0" smtClean="0">
                <a:cs typeface="B Mitra" pitchFamily="2" charset="-78"/>
              </a:rPr>
              <a:t>ویژگی بارز: </a:t>
            </a:r>
            <a:r>
              <a:rPr lang="fa-IR" sz="2000" dirty="0" smtClean="0">
                <a:cs typeface="B Mitra" pitchFamily="2" charset="-78"/>
              </a:rPr>
              <a:t>رشد وسیع دانشجویان و برنامه های دانشگاهی این رشته، نوآوری های برنامه درسی و آموزش آن، افزایش تنوع و پراکندگی در گزینه های برنامه ای. </a:t>
            </a:r>
          </a:p>
          <a:p>
            <a:pPr algn="just" rtl="1">
              <a:buClr>
                <a:srgbClr val="0070C0"/>
              </a:buClr>
            </a:pPr>
            <a:r>
              <a:rPr lang="fa-IR" sz="2000" dirty="0" smtClean="0">
                <a:cs typeface="B Mitra" pitchFamily="2" charset="-78"/>
              </a:rPr>
              <a:t>دو جریان متضاد بر این دهه غلبه داشتند:</a:t>
            </a:r>
          </a:p>
          <a:p>
            <a:pPr lvl="1" algn="just" rtl="1">
              <a:buClr>
                <a:srgbClr val="0070C0"/>
              </a:buClr>
            </a:pPr>
            <a:r>
              <a:rPr lang="fa-IR" sz="1800" dirty="0" smtClean="0">
                <a:cs typeface="B Mitra" pitchFamily="2" charset="-78"/>
              </a:rPr>
              <a:t>توسعه دوره های دانشگاهی این رشته، در عین نبود یک پارادایم فکری پذیرفته شده یا فلسفه عممی. </a:t>
            </a:r>
          </a:p>
          <a:p>
            <a:pPr lvl="1" algn="just" rtl="1">
              <a:buClr>
                <a:srgbClr val="0070C0"/>
              </a:buClr>
            </a:pPr>
            <a:r>
              <a:rPr lang="fa-IR" sz="1800" dirty="0" smtClean="0">
                <a:cs typeface="B Mitra" pitchFamily="2" charset="-78"/>
              </a:rPr>
              <a:t>تسریع تلاش ها برای معرفی برخی مقاطع یکسان و استانداردسازی برنامه های درسی. (این تلاشها بعدها موجب مشروعیت تنوع رویکردها شد)</a:t>
            </a:r>
          </a:p>
          <a:p>
            <a:pPr algn="just" rtl="1">
              <a:buClr>
                <a:srgbClr val="0070C0"/>
              </a:buClr>
            </a:pPr>
            <a:endParaRPr lang="fa-IR" dirty="0" smtClean="0">
              <a:cs typeface="B Mitra" pitchFamily="2" charset="-78"/>
            </a:endParaRPr>
          </a:p>
          <a:p>
            <a:pPr lvl="1" algn="just" rtl="1">
              <a:buClr>
                <a:srgbClr val="0070C0"/>
              </a:buClr>
            </a:pPr>
            <a:endParaRPr lang="fa-IR" sz="1800" dirty="0" smtClean="0">
              <a:cs typeface="B Mitra"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1888404632"/>
              </p:ext>
            </p:extLst>
          </p:nvPr>
        </p:nvGraphicFramePr>
        <p:xfrm>
          <a:off x="1403648" y="3889856"/>
          <a:ext cx="6096000" cy="14833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a:r>
                        <a:rPr lang="fa-IR" b="1" dirty="0" smtClean="0">
                          <a:cs typeface="B Nazanin" pitchFamily="2" charset="-78"/>
                        </a:rPr>
                        <a:t>1978</a:t>
                      </a:r>
                      <a:endParaRPr lang="en-US" b="1" dirty="0">
                        <a:cs typeface="B Nazanin" pitchFamily="2" charset="-78"/>
                      </a:endParaRPr>
                    </a:p>
                  </a:txBody>
                  <a:tcPr/>
                </a:tc>
                <a:tc>
                  <a:txBody>
                    <a:bodyPr/>
                    <a:lstStyle/>
                    <a:p>
                      <a:pPr algn="ctr"/>
                      <a:r>
                        <a:rPr lang="fa-IR" b="1" dirty="0" smtClean="0">
                          <a:cs typeface="B Nazanin" pitchFamily="2" charset="-78"/>
                        </a:rPr>
                        <a:t>1970</a:t>
                      </a:r>
                      <a:endParaRPr lang="en-US" b="1" dirty="0">
                        <a:cs typeface="B Nazanin" pitchFamily="2" charset="-78"/>
                      </a:endParaRPr>
                    </a:p>
                  </a:txBody>
                  <a:tcPr/>
                </a:tc>
                <a:tc>
                  <a:txBody>
                    <a:bodyPr/>
                    <a:lstStyle/>
                    <a:p>
                      <a:pPr algn="ctr"/>
                      <a:r>
                        <a:rPr lang="fa-IR" b="1" dirty="0" smtClean="0">
                          <a:cs typeface="B Nazanin" pitchFamily="2" charset="-78"/>
                        </a:rPr>
                        <a:t>مقطع</a:t>
                      </a:r>
                      <a:endParaRPr lang="en-US" b="1" dirty="0">
                        <a:cs typeface="B Nazanin" pitchFamily="2" charset="-78"/>
                      </a:endParaRPr>
                    </a:p>
                  </a:txBody>
                  <a:tcPr/>
                </a:tc>
                <a:tc>
                  <a:txBody>
                    <a:bodyPr/>
                    <a:lstStyle/>
                    <a:p>
                      <a:pPr algn="ctr"/>
                      <a:r>
                        <a:rPr lang="fa-IR" b="1" dirty="0" smtClean="0">
                          <a:cs typeface="B Nazanin" pitchFamily="2" charset="-78"/>
                        </a:rPr>
                        <a:t>ردیف</a:t>
                      </a:r>
                      <a:endParaRPr lang="en-US" b="1" dirty="0">
                        <a:cs typeface="B Nazanin" pitchFamily="2" charset="-78"/>
                      </a:endParaRPr>
                    </a:p>
                  </a:txBody>
                  <a:tcPr/>
                </a:tc>
              </a:tr>
              <a:tr h="370840">
                <a:tc>
                  <a:txBody>
                    <a:bodyPr/>
                    <a:lstStyle/>
                    <a:p>
                      <a:pPr algn="ctr"/>
                      <a:r>
                        <a:rPr lang="fa-IR" b="1" dirty="0" smtClean="0">
                          <a:cs typeface="B Nazanin" pitchFamily="2" charset="-78"/>
                        </a:rPr>
                        <a:t>153٪ افزایش</a:t>
                      </a:r>
                      <a:endParaRPr lang="en-US" b="1" dirty="0">
                        <a:cs typeface="B Nazanin" pitchFamily="2" charset="-78"/>
                      </a:endParaRPr>
                    </a:p>
                  </a:txBody>
                  <a:tcPr/>
                </a:tc>
                <a:tc>
                  <a:txBody>
                    <a:bodyPr/>
                    <a:lstStyle/>
                    <a:p>
                      <a:pPr algn="ctr"/>
                      <a:r>
                        <a:rPr lang="en-US" b="1" smtClean="0">
                          <a:cs typeface="B Nazanin" pitchFamily="2" charset="-78"/>
                        </a:rPr>
                        <a:t>---</a:t>
                      </a:r>
                      <a:endParaRPr lang="en-US" b="1">
                        <a:cs typeface="B Nazanin" pitchFamily="2" charset="-78"/>
                      </a:endParaRPr>
                    </a:p>
                  </a:txBody>
                  <a:tcPr/>
                </a:tc>
                <a:tc>
                  <a:txBody>
                    <a:bodyPr/>
                    <a:lstStyle/>
                    <a:p>
                      <a:pPr algn="ctr"/>
                      <a:r>
                        <a:rPr lang="fa-IR" b="1" dirty="0" smtClean="0">
                          <a:cs typeface="B Nazanin" pitchFamily="2" charset="-78"/>
                        </a:rPr>
                        <a:t>کارشناسی</a:t>
                      </a:r>
                      <a:endParaRPr lang="en-US" b="1" dirty="0">
                        <a:cs typeface="B Nazanin" pitchFamily="2" charset="-78"/>
                      </a:endParaRPr>
                    </a:p>
                  </a:txBody>
                  <a:tcPr/>
                </a:tc>
                <a:tc>
                  <a:txBody>
                    <a:bodyPr/>
                    <a:lstStyle/>
                    <a:p>
                      <a:pPr algn="ctr"/>
                      <a:r>
                        <a:rPr lang="fa-IR" b="1" dirty="0" smtClean="0">
                          <a:cs typeface="B Nazanin" pitchFamily="2" charset="-78"/>
                        </a:rPr>
                        <a:t>1</a:t>
                      </a:r>
                      <a:endParaRPr lang="en-US" b="1" dirty="0">
                        <a:cs typeface="B Nazanin" pitchFamily="2" charset="-78"/>
                      </a:endParaRPr>
                    </a:p>
                  </a:txBody>
                  <a:tcPr/>
                </a:tc>
              </a:tr>
              <a:tr h="370840">
                <a:tc>
                  <a:txBody>
                    <a:bodyPr/>
                    <a:lstStyle/>
                    <a:p>
                      <a:pPr algn="ctr"/>
                      <a:r>
                        <a:rPr lang="fa-IR" b="1" dirty="0" smtClean="0">
                          <a:cs typeface="B Nazanin" pitchFamily="2" charset="-78"/>
                        </a:rPr>
                        <a:t>2034</a:t>
                      </a:r>
                      <a:endParaRPr lang="en-US" b="1" dirty="0">
                        <a:cs typeface="B Nazanin" pitchFamily="2" charset="-78"/>
                      </a:endParaRPr>
                    </a:p>
                  </a:txBody>
                  <a:tcPr/>
                </a:tc>
                <a:tc>
                  <a:txBody>
                    <a:bodyPr/>
                    <a:lstStyle/>
                    <a:p>
                      <a:pPr algn="ctr"/>
                      <a:r>
                        <a:rPr lang="fa-IR" b="1" dirty="0" smtClean="0">
                          <a:cs typeface="B Nazanin" pitchFamily="2" charset="-78"/>
                        </a:rPr>
                        <a:t>425</a:t>
                      </a:r>
                      <a:endParaRPr lang="en-US" b="1" dirty="0">
                        <a:cs typeface="B Nazanin" pitchFamily="2" charset="-78"/>
                      </a:endParaRPr>
                    </a:p>
                  </a:txBody>
                  <a:tcPr/>
                </a:tc>
                <a:tc>
                  <a:txBody>
                    <a:bodyPr/>
                    <a:lstStyle/>
                    <a:p>
                      <a:pPr algn="ctr"/>
                      <a:r>
                        <a:rPr lang="fa-IR" b="1" dirty="0" smtClean="0">
                          <a:cs typeface="B Nazanin" pitchFamily="2" charset="-78"/>
                        </a:rPr>
                        <a:t>ارشد</a:t>
                      </a:r>
                      <a:endParaRPr lang="en-US" b="1" dirty="0">
                        <a:cs typeface="B Nazanin" pitchFamily="2" charset="-78"/>
                      </a:endParaRPr>
                    </a:p>
                  </a:txBody>
                  <a:tcPr/>
                </a:tc>
                <a:tc>
                  <a:txBody>
                    <a:bodyPr/>
                    <a:lstStyle/>
                    <a:p>
                      <a:pPr algn="ctr"/>
                      <a:r>
                        <a:rPr lang="fa-IR" b="1" dirty="0" smtClean="0">
                          <a:cs typeface="B Nazanin" pitchFamily="2" charset="-78"/>
                        </a:rPr>
                        <a:t>2</a:t>
                      </a:r>
                      <a:endParaRPr lang="en-US" b="1" dirty="0">
                        <a:cs typeface="B Nazanin" pitchFamily="2" charset="-78"/>
                      </a:endParaRPr>
                    </a:p>
                  </a:txBody>
                  <a:tcPr/>
                </a:tc>
              </a:tr>
              <a:tr h="370840">
                <a:tc>
                  <a:txBody>
                    <a:bodyPr/>
                    <a:lstStyle/>
                    <a:p>
                      <a:pPr algn="ctr"/>
                      <a:r>
                        <a:rPr lang="fa-IR" b="1" dirty="0" smtClean="0">
                          <a:cs typeface="B Nazanin" pitchFamily="2" charset="-78"/>
                        </a:rPr>
                        <a:t>153</a:t>
                      </a:r>
                      <a:endParaRPr lang="en-US" b="1" dirty="0">
                        <a:cs typeface="B Nazanin" pitchFamily="2" charset="-78"/>
                      </a:endParaRPr>
                    </a:p>
                  </a:txBody>
                  <a:tcPr/>
                </a:tc>
                <a:tc>
                  <a:txBody>
                    <a:bodyPr/>
                    <a:lstStyle/>
                    <a:p>
                      <a:pPr algn="ctr"/>
                      <a:r>
                        <a:rPr lang="fa-IR" b="1" dirty="0" smtClean="0">
                          <a:cs typeface="B Nazanin" pitchFamily="2" charset="-78"/>
                        </a:rPr>
                        <a:t>36</a:t>
                      </a:r>
                      <a:endParaRPr lang="en-US" b="1" dirty="0">
                        <a:cs typeface="B Nazanin" pitchFamily="2" charset="-78"/>
                      </a:endParaRPr>
                    </a:p>
                  </a:txBody>
                  <a:tcPr/>
                </a:tc>
                <a:tc>
                  <a:txBody>
                    <a:bodyPr/>
                    <a:lstStyle/>
                    <a:p>
                      <a:pPr algn="ctr"/>
                      <a:r>
                        <a:rPr lang="fa-IR" b="1" dirty="0" smtClean="0">
                          <a:cs typeface="B Nazanin" pitchFamily="2" charset="-78"/>
                        </a:rPr>
                        <a:t>دکترا</a:t>
                      </a:r>
                      <a:endParaRPr lang="en-US" b="1" dirty="0">
                        <a:cs typeface="B Nazanin" pitchFamily="2" charset="-78"/>
                      </a:endParaRPr>
                    </a:p>
                  </a:txBody>
                  <a:tcPr/>
                </a:tc>
                <a:tc>
                  <a:txBody>
                    <a:bodyPr/>
                    <a:lstStyle/>
                    <a:p>
                      <a:pPr algn="ctr"/>
                      <a:r>
                        <a:rPr lang="fa-IR" b="1" dirty="0" smtClean="0">
                          <a:cs typeface="B Nazanin" pitchFamily="2" charset="-78"/>
                        </a:rPr>
                        <a:t>3</a:t>
                      </a:r>
                      <a:endParaRPr lang="en-US" b="1" dirty="0">
                        <a:cs typeface="B Nazanin" pitchFamily="2" charset="-78"/>
                      </a:endParaRPr>
                    </a:p>
                  </a:txBody>
                  <a:tcPr/>
                </a:tc>
              </a:tr>
            </a:tbl>
          </a:graphicData>
        </a:graphic>
      </p:graphicFrame>
    </p:spTree>
    <p:extLst>
      <p:ext uri="{BB962C8B-B14F-4D97-AF65-F5344CB8AC3E}">
        <p14:creationId xmlns:p14="http://schemas.microsoft.com/office/powerpoint/2010/main" val="3515468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nodePh="1">
                                  <p:stCondLst>
                                    <p:cond delay="0"/>
                                  </p:stCondLst>
                                  <p:endCondLst>
                                    <p:cond evt="begin" delay="0">
                                      <p:tn val="12"/>
                                    </p:cond>
                                  </p:end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1000"/>
                                        <p:tgtEl>
                                          <p:spTgt spid="8">
                                            <p:txEl>
                                              <p:pRg st="1" end="1"/>
                                            </p:txEl>
                                          </p:spTgt>
                                        </p:tgtEl>
                                      </p:cBhvr>
                                    </p:animEffect>
                                    <p:anim calcmode="lin" valueType="num">
                                      <p:cBhvr>
                                        <p:cTn id="29"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fade">
                                      <p:cBhvr>
                                        <p:cTn id="35" dur="1000"/>
                                        <p:tgtEl>
                                          <p:spTgt spid="8">
                                            <p:txEl>
                                              <p:pRg st="2" end="2"/>
                                            </p:txEl>
                                          </p:spTgt>
                                        </p:tgtEl>
                                      </p:cBhvr>
                                    </p:animEffect>
                                    <p:anim calcmode="lin" valueType="num">
                                      <p:cBhvr>
                                        <p:cTn id="36"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fade">
                                      <p:cBhvr>
                                        <p:cTn id="42" dur="1000"/>
                                        <p:tgtEl>
                                          <p:spTgt spid="8">
                                            <p:txEl>
                                              <p:pRg st="3" end="3"/>
                                            </p:txEl>
                                          </p:spTgt>
                                        </p:tgtEl>
                                      </p:cBhvr>
                                    </p:animEffect>
                                    <p:anim calcmode="lin" valueType="num">
                                      <p:cBhvr>
                                        <p:cTn id="4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sz="3200" dirty="0" smtClean="0">
                <a:solidFill>
                  <a:srgbClr val="00B050"/>
                </a:solidFill>
                <a:cs typeface="B Titr" pitchFamily="2" charset="-78"/>
              </a:rPr>
              <a:t>سالهای 19</a:t>
            </a:r>
            <a:r>
              <a:rPr lang="fa-IR" sz="3200" dirty="0">
                <a:solidFill>
                  <a:srgbClr val="00B050"/>
                </a:solidFill>
                <a:cs typeface="B Titr" pitchFamily="2" charset="-78"/>
              </a:rPr>
              <a:t>7</a:t>
            </a:r>
            <a:r>
              <a:rPr lang="fa-IR" sz="3200" dirty="0" smtClean="0">
                <a:solidFill>
                  <a:srgbClr val="00B050"/>
                </a:solidFill>
                <a:cs typeface="B Titr" pitchFamily="2" charset="-78"/>
              </a:rPr>
              <a:t>0: نوسازی و رشد</a:t>
            </a:r>
            <a:endParaRPr lang="en-US" sz="3200" dirty="0">
              <a:solidFill>
                <a:srgbClr val="00B050"/>
              </a:solidFill>
              <a:cs typeface="B Titr" pitchFamily="2" charset="-7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18973533"/>
              </p:ext>
            </p:extLst>
          </p:nvPr>
        </p:nvGraphicFramePr>
        <p:xfrm>
          <a:off x="0" y="1600200"/>
          <a:ext cx="8388424"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ontent Placeholder 2"/>
          <p:cNvSpPr txBox="1">
            <a:spLocks/>
          </p:cNvSpPr>
          <p:nvPr/>
        </p:nvSpPr>
        <p:spPr>
          <a:xfrm>
            <a:off x="755576" y="1600200"/>
            <a:ext cx="7321624" cy="4493096"/>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endParaRPr lang="fa-IR" sz="2000" dirty="0">
              <a:cs typeface="B Mitra" pitchFamily="2" charset="-78"/>
            </a:endParaRPr>
          </a:p>
        </p:txBody>
      </p:sp>
      <p:sp>
        <p:nvSpPr>
          <p:cNvPr id="5" name="Content Placeholder 2"/>
          <p:cNvSpPr txBox="1">
            <a:spLocks/>
          </p:cNvSpPr>
          <p:nvPr/>
        </p:nvSpPr>
        <p:spPr>
          <a:xfrm>
            <a:off x="755576" y="1600200"/>
            <a:ext cx="7321624" cy="456510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endParaRPr lang="fa-IR" sz="2000" dirty="0" smtClean="0">
              <a:cs typeface="B Mitra" pitchFamily="2" charset="-78"/>
            </a:endParaRPr>
          </a:p>
        </p:txBody>
      </p:sp>
      <p:sp>
        <p:nvSpPr>
          <p:cNvPr id="8" name="Content Placeholder 2"/>
          <p:cNvSpPr txBox="1">
            <a:spLocks/>
          </p:cNvSpPr>
          <p:nvPr/>
        </p:nvSpPr>
        <p:spPr>
          <a:xfrm>
            <a:off x="907976" y="1752600"/>
            <a:ext cx="7321624" cy="456510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r>
              <a:rPr lang="fa-IR" sz="2000" dirty="0">
                <a:cs typeface="B Mitra" pitchFamily="2" charset="-78"/>
              </a:rPr>
              <a:t>افزایش تعداد مدارس حرفه ای طی این دوره: 21</a:t>
            </a:r>
            <a:r>
              <a:rPr lang="fa-IR" sz="2000" dirty="0" smtClean="0">
                <a:cs typeface="B Mitra" pitchFamily="2" charset="-78"/>
              </a:rPr>
              <a:t>٪ </a:t>
            </a:r>
            <a:r>
              <a:rPr lang="en-US" sz="2000" dirty="0" smtClean="0">
                <a:cs typeface="B Mitra" pitchFamily="2" charset="-78"/>
              </a:rPr>
              <a:t>--</a:t>
            </a:r>
            <a:r>
              <a:rPr lang="fa-IR" sz="2000" dirty="0" smtClean="0">
                <a:cs typeface="B Mitra" pitchFamily="2" charset="-78"/>
              </a:rPr>
              <a:t>افزایش </a:t>
            </a:r>
            <a:r>
              <a:rPr lang="fa-IR" sz="2000" dirty="0">
                <a:cs typeface="B Mitra" pitchFamily="2" charset="-78"/>
              </a:rPr>
              <a:t>تعداد دپارتمان های مستقل: 53٪</a:t>
            </a:r>
          </a:p>
          <a:p>
            <a:pPr algn="just" rtl="1"/>
            <a:r>
              <a:rPr lang="fa-IR" sz="2000" dirty="0">
                <a:cs typeface="B Mitra" pitchFamily="2" charset="-78"/>
              </a:rPr>
              <a:t>برنامه های این رشته دارای یک تنوع گسترده در منزلگاهشان بودند:</a:t>
            </a:r>
          </a:p>
          <a:p>
            <a:pPr lvl="1" algn="just" rtl="1"/>
            <a:r>
              <a:rPr lang="fa-IR" sz="1800" dirty="0">
                <a:cs typeface="B Mitra" pitchFamily="2" charset="-78"/>
              </a:rPr>
              <a:t>مدرسه، موسسه، بخش، دپارتمان، برنامه، مرکز و... عناوین این منزلگاه ها را نشان میدهد. هر کدام هم با یک اصطلاح: خط مشی، مدیریت، اداره، خدمات عمومی، دولت و .... نیز دوره های تخصصی متنوع: ادار امور اجتماعی، اداره امور قضاوی،‌اداره امور سلامت، </a:t>
            </a:r>
            <a:r>
              <a:rPr lang="fa-IR" sz="1800" dirty="0" smtClean="0">
                <a:cs typeface="B Mitra" pitchFamily="2" charset="-78"/>
              </a:rPr>
              <a:t> اداره امور تفریحات و...</a:t>
            </a:r>
          </a:p>
          <a:p>
            <a:pPr algn="just" rtl="1"/>
            <a:r>
              <a:rPr lang="fa-IR" dirty="0" smtClean="0">
                <a:cs typeface="B Mitra" pitchFamily="2" charset="-78"/>
              </a:rPr>
              <a:t>این تشتت مدیران و مسئولین دانشکده های خرد و کلان این رشته را (در قالب </a:t>
            </a:r>
            <a:r>
              <a:rPr lang="en-US" dirty="0" smtClean="0">
                <a:cs typeface="B Mitra" pitchFamily="2" charset="-78"/>
              </a:rPr>
              <a:t>CGEPA</a:t>
            </a:r>
            <a:r>
              <a:rPr lang="fa-IR" dirty="0" smtClean="0">
                <a:cs typeface="B Mitra" pitchFamily="2" charset="-78"/>
              </a:rPr>
              <a:t>) بر آن داشت تا مدارس جامع حرفه ای برای آموزش این رشته تدارک ببینند. </a:t>
            </a:r>
            <a:endParaRPr lang="en-US" dirty="0" smtClean="0">
              <a:cs typeface="B Mitra" pitchFamily="2" charset="-78"/>
            </a:endParaRPr>
          </a:p>
          <a:p>
            <a:pPr algn="just" rtl="1"/>
            <a:r>
              <a:rPr lang="en-US" dirty="0" smtClean="0">
                <a:cs typeface="B Mitra" pitchFamily="2" charset="-78"/>
              </a:rPr>
              <a:t>1970</a:t>
            </a:r>
            <a:r>
              <a:rPr lang="fa-IR" dirty="0" smtClean="0">
                <a:cs typeface="B Mitra" pitchFamily="2" charset="-78"/>
              </a:rPr>
              <a:t>: تاسیس سازمانی جدید به نام انجمن ملی مدارس اداره امور عمومی (</a:t>
            </a:r>
            <a:r>
              <a:rPr lang="en-US" dirty="0" smtClean="0">
                <a:cs typeface="B Mitra" pitchFamily="2" charset="-78"/>
              </a:rPr>
              <a:t>NASPAA</a:t>
            </a:r>
            <a:r>
              <a:rPr lang="fa-IR" dirty="0" smtClean="0">
                <a:cs typeface="B Mitra" pitchFamily="2" charset="-78"/>
              </a:rPr>
              <a:t>). </a:t>
            </a:r>
          </a:p>
          <a:p>
            <a:pPr lvl="1" algn="just" rtl="1"/>
            <a:r>
              <a:rPr lang="fa-IR" dirty="0" smtClean="0">
                <a:cs typeface="B Mitra" pitchFamily="2" charset="-78"/>
              </a:rPr>
              <a:t>این سیگنالی بود برای مدارس بزرگ و باسابقه برای ارتقای کیفیت خود و ایجاد قابلیت های آموزشی و مهارتی بیشتر برای مدیران عمومی.</a:t>
            </a:r>
          </a:p>
          <a:p>
            <a:pPr lvl="1" algn="just" rtl="1"/>
            <a:r>
              <a:rPr lang="fa-IR" dirty="0" smtClean="0">
                <a:cs typeface="B Mitra" pitchFamily="2" charset="-78"/>
              </a:rPr>
              <a:t> </a:t>
            </a:r>
            <a:endParaRPr lang="fa-IR" dirty="0">
              <a:cs typeface="B Mitra" pitchFamily="2" charset="-78"/>
            </a:endParaRPr>
          </a:p>
          <a:p>
            <a:pPr algn="just" rtl="1">
              <a:buClr>
                <a:srgbClr val="0070C0"/>
              </a:buClr>
            </a:pPr>
            <a:endParaRPr lang="fa-IR" sz="2000" dirty="0" smtClean="0">
              <a:cs typeface="B Mitra" pitchFamily="2" charset="-78"/>
            </a:endParaRPr>
          </a:p>
        </p:txBody>
      </p:sp>
    </p:spTree>
    <p:extLst>
      <p:ext uri="{BB962C8B-B14F-4D97-AF65-F5344CB8AC3E}">
        <p14:creationId xmlns:p14="http://schemas.microsoft.com/office/powerpoint/2010/main" val="391226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nodePh="1">
                                  <p:stCondLst>
                                    <p:cond delay="0"/>
                                  </p:stCondLst>
                                  <p:endCondLst>
                                    <p:cond evt="begin" delay="0">
                                      <p:tn val="12"/>
                                    </p:cond>
                                  </p:end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1000"/>
                                        <p:tgtEl>
                                          <p:spTgt spid="8">
                                            <p:txEl>
                                              <p:pRg st="1" end="1"/>
                                            </p:txEl>
                                          </p:spTgt>
                                        </p:tgtEl>
                                      </p:cBhvr>
                                    </p:animEffect>
                                    <p:anim calcmode="lin" valueType="num">
                                      <p:cBhvr>
                                        <p:cTn id="29"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fade">
                                      <p:cBhvr>
                                        <p:cTn id="35" dur="1000"/>
                                        <p:tgtEl>
                                          <p:spTgt spid="8">
                                            <p:txEl>
                                              <p:pRg st="2" end="2"/>
                                            </p:txEl>
                                          </p:spTgt>
                                        </p:tgtEl>
                                      </p:cBhvr>
                                    </p:animEffect>
                                    <p:anim calcmode="lin" valueType="num">
                                      <p:cBhvr>
                                        <p:cTn id="36"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fade">
                                      <p:cBhvr>
                                        <p:cTn id="42" dur="1000"/>
                                        <p:tgtEl>
                                          <p:spTgt spid="8">
                                            <p:txEl>
                                              <p:pRg st="3" end="3"/>
                                            </p:txEl>
                                          </p:spTgt>
                                        </p:tgtEl>
                                      </p:cBhvr>
                                    </p:animEffect>
                                    <p:anim calcmode="lin" valueType="num">
                                      <p:cBhvr>
                                        <p:cTn id="4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xEl>
                                              <p:pRg st="4" end="4"/>
                                            </p:txEl>
                                          </p:spTgt>
                                        </p:tgtEl>
                                        <p:attrNameLst>
                                          <p:attrName>style.visibility</p:attrName>
                                        </p:attrNameLst>
                                      </p:cBhvr>
                                      <p:to>
                                        <p:strVal val="visible"/>
                                      </p:to>
                                    </p:set>
                                    <p:animEffect transition="in" filter="fade">
                                      <p:cBhvr>
                                        <p:cTn id="49" dur="1000"/>
                                        <p:tgtEl>
                                          <p:spTgt spid="8">
                                            <p:txEl>
                                              <p:pRg st="4" end="4"/>
                                            </p:txEl>
                                          </p:spTgt>
                                        </p:tgtEl>
                                      </p:cBhvr>
                                    </p:animEffect>
                                    <p:anim calcmode="lin" valueType="num">
                                      <p:cBhvr>
                                        <p:cTn id="50"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8">
                                            <p:txEl>
                                              <p:pRg st="5" end="5"/>
                                            </p:txEl>
                                          </p:spTgt>
                                        </p:tgtEl>
                                        <p:attrNameLst>
                                          <p:attrName>style.visibility</p:attrName>
                                        </p:attrNameLst>
                                      </p:cBhvr>
                                      <p:to>
                                        <p:strVal val="visible"/>
                                      </p:to>
                                    </p:set>
                                    <p:animEffect transition="in" filter="fade">
                                      <p:cBhvr>
                                        <p:cTn id="56" dur="1000"/>
                                        <p:tgtEl>
                                          <p:spTgt spid="8">
                                            <p:txEl>
                                              <p:pRg st="5" end="5"/>
                                            </p:txEl>
                                          </p:spTgt>
                                        </p:tgtEl>
                                      </p:cBhvr>
                                    </p:animEffect>
                                    <p:anim calcmode="lin" valueType="num">
                                      <p:cBhvr>
                                        <p:cTn id="57"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8">
                                            <p:txEl>
                                              <p:pRg st="6" end="6"/>
                                            </p:txEl>
                                          </p:spTgt>
                                        </p:tgtEl>
                                        <p:attrNameLst>
                                          <p:attrName>style.visibility</p:attrName>
                                        </p:attrNameLst>
                                      </p:cBhvr>
                                      <p:to>
                                        <p:strVal val="visible"/>
                                      </p:to>
                                    </p:set>
                                    <p:animEffect transition="in" filter="fade">
                                      <p:cBhvr>
                                        <p:cTn id="63" dur="1000"/>
                                        <p:tgtEl>
                                          <p:spTgt spid="8">
                                            <p:txEl>
                                              <p:pRg st="6" end="6"/>
                                            </p:txEl>
                                          </p:spTgt>
                                        </p:tgtEl>
                                      </p:cBhvr>
                                    </p:animEffect>
                                    <p:anim calcmode="lin" valueType="num">
                                      <p:cBhvr>
                                        <p:cTn id="64"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65"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sz="3200" dirty="0" smtClean="0">
                <a:solidFill>
                  <a:srgbClr val="00B050"/>
                </a:solidFill>
                <a:cs typeface="B Titr" pitchFamily="2" charset="-78"/>
              </a:rPr>
              <a:t>سالهای 19</a:t>
            </a:r>
            <a:r>
              <a:rPr lang="fa-IR" sz="3200" dirty="0">
                <a:solidFill>
                  <a:srgbClr val="00B050"/>
                </a:solidFill>
                <a:cs typeface="B Titr" pitchFamily="2" charset="-78"/>
              </a:rPr>
              <a:t>7</a:t>
            </a:r>
            <a:r>
              <a:rPr lang="fa-IR" sz="3200" dirty="0" smtClean="0">
                <a:solidFill>
                  <a:srgbClr val="00B050"/>
                </a:solidFill>
                <a:cs typeface="B Titr" pitchFamily="2" charset="-78"/>
              </a:rPr>
              <a:t>0: نوسازی و رشد</a:t>
            </a:r>
            <a:endParaRPr lang="en-US" sz="3200" dirty="0">
              <a:solidFill>
                <a:srgbClr val="00B050"/>
              </a:solidFill>
              <a:cs typeface="B Titr" pitchFamily="2" charset="-7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3057051"/>
              </p:ext>
            </p:extLst>
          </p:nvPr>
        </p:nvGraphicFramePr>
        <p:xfrm>
          <a:off x="0" y="1600200"/>
          <a:ext cx="8388424"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ontent Placeholder 2"/>
          <p:cNvSpPr txBox="1">
            <a:spLocks/>
          </p:cNvSpPr>
          <p:nvPr/>
        </p:nvSpPr>
        <p:spPr>
          <a:xfrm>
            <a:off x="755576" y="1600200"/>
            <a:ext cx="7321624" cy="4493096"/>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endParaRPr lang="fa-IR" sz="2000" dirty="0">
              <a:cs typeface="B Mitra" pitchFamily="2" charset="-78"/>
            </a:endParaRPr>
          </a:p>
        </p:txBody>
      </p:sp>
      <p:sp>
        <p:nvSpPr>
          <p:cNvPr id="5" name="Content Placeholder 2"/>
          <p:cNvSpPr txBox="1">
            <a:spLocks/>
          </p:cNvSpPr>
          <p:nvPr/>
        </p:nvSpPr>
        <p:spPr>
          <a:xfrm>
            <a:off x="755576" y="1556792"/>
            <a:ext cx="7321624" cy="456510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endParaRPr lang="fa-IR" sz="2000" dirty="0" smtClean="0">
              <a:cs typeface="B Mitra" pitchFamily="2" charset="-78"/>
            </a:endParaRPr>
          </a:p>
        </p:txBody>
      </p:sp>
      <p:sp>
        <p:nvSpPr>
          <p:cNvPr id="8" name="Content Placeholder 2"/>
          <p:cNvSpPr txBox="1">
            <a:spLocks/>
          </p:cNvSpPr>
          <p:nvPr/>
        </p:nvSpPr>
        <p:spPr>
          <a:xfrm>
            <a:off x="907976" y="1268760"/>
            <a:ext cx="7321624" cy="4565104"/>
          </a:xfrm>
          <a:prstGeom prst="rect">
            <a:avLst/>
          </a:prstGeom>
        </p:spPr>
        <p:txBody>
          <a:bodyPr vert="horz" lIns="91440" tIns="45720" rIns="91440" bIns="45720" rtlCol="0">
            <a:normAutofit fontScale="92500"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r>
              <a:rPr lang="fa-IR" sz="2000" dirty="0" smtClean="0">
                <a:cs typeface="B Mitra" pitchFamily="2" charset="-78"/>
              </a:rPr>
              <a:t>دیدگاه های بنیان گذاران نسپا به این مجموعه:</a:t>
            </a:r>
          </a:p>
          <a:p>
            <a:pPr lvl="1" algn="just" rtl="1">
              <a:buClr>
                <a:srgbClr val="0070C0"/>
              </a:buClr>
            </a:pPr>
            <a:r>
              <a:rPr lang="fa-IR" sz="1800" dirty="0" smtClean="0">
                <a:cs typeface="B Mitra" pitchFamily="2" charset="-78"/>
              </a:rPr>
              <a:t>نهادی برای تشویق رشد و تاثیرگذاری بر دانشگاه ها برای ارائه دوره های بهتر و گسترده تر،</a:t>
            </a:r>
          </a:p>
          <a:p>
            <a:pPr lvl="1" algn="just" rtl="1">
              <a:buClr>
                <a:srgbClr val="0070C0"/>
              </a:buClr>
            </a:pPr>
            <a:r>
              <a:rPr lang="fa-IR" sz="1800" dirty="0" smtClean="0">
                <a:cs typeface="B Mitra" pitchFamily="2" charset="-78"/>
              </a:rPr>
              <a:t>نهادی برای تضمین حمایت های دولتی از برنامه های دانشگاهی،</a:t>
            </a:r>
            <a:endParaRPr lang="fa-IR" sz="1800" dirty="0">
              <a:cs typeface="B Mitra" pitchFamily="2" charset="-78"/>
            </a:endParaRPr>
          </a:p>
          <a:p>
            <a:pPr lvl="1" algn="just" rtl="1">
              <a:buClr>
                <a:srgbClr val="0070C0"/>
              </a:buClr>
            </a:pPr>
            <a:r>
              <a:rPr lang="fa-IR" sz="1800" dirty="0" smtClean="0">
                <a:cs typeface="B Mitra" pitchFamily="2" charset="-78"/>
              </a:rPr>
              <a:t>نهادی برای اعتبارسنجی دوره های اداره امور عمومی،</a:t>
            </a:r>
          </a:p>
          <a:p>
            <a:pPr algn="just" rtl="1">
              <a:buClr>
                <a:srgbClr val="0070C0"/>
              </a:buClr>
            </a:pPr>
            <a:r>
              <a:rPr lang="fa-IR" dirty="0" smtClean="0">
                <a:cs typeface="B Mitra" pitchFamily="2" charset="-78"/>
              </a:rPr>
              <a:t>اقدامات نسپا:</a:t>
            </a:r>
          </a:p>
          <a:p>
            <a:pPr lvl="1" algn="just" rtl="1">
              <a:buClr>
                <a:srgbClr val="0070C0"/>
              </a:buClr>
            </a:pPr>
            <a:r>
              <a:rPr lang="fa-IR" dirty="0" smtClean="0">
                <a:cs typeface="B Mitra" pitchFamily="2" charset="-78"/>
              </a:rPr>
              <a:t>استانداردسازی برنامه های درسی. </a:t>
            </a:r>
          </a:p>
          <a:p>
            <a:pPr lvl="1" algn="just" rtl="1">
              <a:buClr>
                <a:srgbClr val="0070C0"/>
              </a:buClr>
            </a:pPr>
            <a:r>
              <a:rPr lang="fa-IR" dirty="0" smtClean="0">
                <a:cs typeface="B Mitra" pitchFamily="2" charset="-78"/>
              </a:rPr>
              <a:t>ارائه اولین دوره آموزش استاندارد اداره امور عمومی در مقطع کارشناسی ارشد و جهت گیری های آموزشی این رشته.</a:t>
            </a:r>
          </a:p>
          <a:p>
            <a:pPr lvl="2" algn="just" rtl="1">
              <a:buClr>
                <a:srgbClr val="0070C0"/>
              </a:buClr>
            </a:pPr>
            <a:r>
              <a:rPr lang="fa-IR" dirty="0" smtClean="0">
                <a:cs typeface="B Mitra" pitchFamily="2" charset="-78"/>
              </a:rPr>
              <a:t>تاکید بر تمرکز حرفه ای در این جهت گیری ها بر خلاف گذشته. </a:t>
            </a:r>
          </a:p>
          <a:p>
            <a:pPr lvl="1" algn="just" rtl="1">
              <a:buClr>
                <a:srgbClr val="0070C0"/>
              </a:buClr>
            </a:pPr>
            <a:r>
              <a:rPr lang="fa-IR" dirty="0" smtClean="0">
                <a:cs typeface="B Mitra" pitchFamily="2" charset="-78"/>
              </a:rPr>
              <a:t>استانداردهای جدید برنامه ها را تشویق به ارائه برنامه های درسی خود در قالب 5 محور زیر میکردند:</a:t>
            </a:r>
          </a:p>
          <a:p>
            <a:pPr lvl="2" algn="just" rtl="1">
              <a:buClr>
                <a:srgbClr val="0070C0"/>
              </a:buClr>
            </a:pPr>
            <a:r>
              <a:rPr lang="fa-IR" dirty="0" smtClean="0">
                <a:cs typeface="B Mitra" pitchFamily="2" charset="-78"/>
              </a:rPr>
              <a:t>زمینه های سیاسی، اجتماعی و اقتصدی اداره امور عمومی/ ابزارهای تحلیلی: کمی و غیرکمی/  پویایی های فردی، گروهی و سازمانی/ تحلیل خط مشی/ و فرایندهای اداری و مدیریتی. </a:t>
            </a:r>
            <a:endParaRPr lang="en-US" dirty="0" smtClean="0">
              <a:cs typeface="B Mitra" pitchFamily="2" charset="-78"/>
            </a:endParaRPr>
          </a:p>
          <a:p>
            <a:pPr algn="just" rtl="1">
              <a:buClr>
                <a:srgbClr val="0070C0"/>
              </a:buClr>
            </a:pPr>
            <a:r>
              <a:rPr lang="fa-IR" dirty="0">
                <a:cs typeface="B Mitra" pitchFamily="2" charset="-78"/>
              </a:rPr>
              <a:t>مطالعات خط مشی در این سالها دانشمندان سیاسی و اداره امور عمومی را با یکدیگر در یک چارچوب فکری مرجع پیوند داد. </a:t>
            </a:r>
            <a:endParaRPr lang="en-US" dirty="0" smtClean="0">
              <a:cs typeface="B Mitra" pitchFamily="2" charset="-78"/>
            </a:endParaRPr>
          </a:p>
          <a:p>
            <a:pPr lvl="2" algn="just" rtl="1">
              <a:buClr>
                <a:srgbClr val="0070C0"/>
              </a:buClr>
            </a:pPr>
            <a:endParaRPr lang="fa-IR" dirty="0" smtClean="0">
              <a:cs typeface="B Mitra" pitchFamily="2" charset="-78"/>
            </a:endParaRPr>
          </a:p>
        </p:txBody>
      </p:sp>
    </p:spTree>
    <p:extLst>
      <p:ext uri="{BB962C8B-B14F-4D97-AF65-F5344CB8AC3E}">
        <p14:creationId xmlns:p14="http://schemas.microsoft.com/office/powerpoint/2010/main" val="75434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nodePh="1">
                                  <p:stCondLst>
                                    <p:cond delay="0"/>
                                  </p:stCondLst>
                                  <p:endCondLst>
                                    <p:cond evt="begin" delay="0">
                                      <p:tn val="12"/>
                                    </p:cond>
                                  </p:end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1000"/>
                                        <p:tgtEl>
                                          <p:spTgt spid="8">
                                            <p:txEl>
                                              <p:pRg st="1" end="1"/>
                                            </p:txEl>
                                          </p:spTgt>
                                        </p:tgtEl>
                                      </p:cBhvr>
                                    </p:animEffect>
                                    <p:anim calcmode="lin" valueType="num">
                                      <p:cBhvr>
                                        <p:cTn id="29"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fade">
                                      <p:cBhvr>
                                        <p:cTn id="35" dur="1000"/>
                                        <p:tgtEl>
                                          <p:spTgt spid="8">
                                            <p:txEl>
                                              <p:pRg st="2" end="2"/>
                                            </p:txEl>
                                          </p:spTgt>
                                        </p:tgtEl>
                                      </p:cBhvr>
                                    </p:animEffect>
                                    <p:anim calcmode="lin" valueType="num">
                                      <p:cBhvr>
                                        <p:cTn id="36"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fade">
                                      <p:cBhvr>
                                        <p:cTn id="42" dur="1000"/>
                                        <p:tgtEl>
                                          <p:spTgt spid="8">
                                            <p:txEl>
                                              <p:pRg st="3" end="3"/>
                                            </p:txEl>
                                          </p:spTgt>
                                        </p:tgtEl>
                                      </p:cBhvr>
                                    </p:animEffect>
                                    <p:anim calcmode="lin" valueType="num">
                                      <p:cBhvr>
                                        <p:cTn id="4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xEl>
                                              <p:pRg st="4" end="4"/>
                                            </p:txEl>
                                          </p:spTgt>
                                        </p:tgtEl>
                                        <p:attrNameLst>
                                          <p:attrName>style.visibility</p:attrName>
                                        </p:attrNameLst>
                                      </p:cBhvr>
                                      <p:to>
                                        <p:strVal val="visible"/>
                                      </p:to>
                                    </p:set>
                                    <p:animEffect transition="in" filter="fade">
                                      <p:cBhvr>
                                        <p:cTn id="49" dur="1000"/>
                                        <p:tgtEl>
                                          <p:spTgt spid="8">
                                            <p:txEl>
                                              <p:pRg st="4" end="4"/>
                                            </p:txEl>
                                          </p:spTgt>
                                        </p:tgtEl>
                                      </p:cBhvr>
                                    </p:animEffect>
                                    <p:anim calcmode="lin" valueType="num">
                                      <p:cBhvr>
                                        <p:cTn id="50"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8">
                                            <p:txEl>
                                              <p:pRg st="5" end="5"/>
                                            </p:txEl>
                                          </p:spTgt>
                                        </p:tgtEl>
                                        <p:attrNameLst>
                                          <p:attrName>style.visibility</p:attrName>
                                        </p:attrNameLst>
                                      </p:cBhvr>
                                      <p:to>
                                        <p:strVal val="visible"/>
                                      </p:to>
                                    </p:set>
                                    <p:animEffect transition="in" filter="fade">
                                      <p:cBhvr>
                                        <p:cTn id="56" dur="1000"/>
                                        <p:tgtEl>
                                          <p:spTgt spid="8">
                                            <p:txEl>
                                              <p:pRg st="5" end="5"/>
                                            </p:txEl>
                                          </p:spTgt>
                                        </p:tgtEl>
                                      </p:cBhvr>
                                    </p:animEffect>
                                    <p:anim calcmode="lin" valueType="num">
                                      <p:cBhvr>
                                        <p:cTn id="57"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8">
                                            <p:txEl>
                                              <p:pRg st="6" end="6"/>
                                            </p:txEl>
                                          </p:spTgt>
                                        </p:tgtEl>
                                        <p:attrNameLst>
                                          <p:attrName>style.visibility</p:attrName>
                                        </p:attrNameLst>
                                      </p:cBhvr>
                                      <p:to>
                                        <p:strVal val="visible"/>
                                      </p:to>
                                    </p:set>
                                    <p:animEffect transition="in" filter="fade">
                                      <p:cBhvr>
                                        <p:cTn id="63" dur="1000"/>
                                        <p:tgtEl>
                                          <p:spTgt spid="8">
                                            <p:txEl>
                                              <p:pRg st="6" end="6"/>
                                            </p:txEl>
                                          </p:spTgt>
                                        </p:tgtEl>
                                      </p:cBhvr>
                                    </p:animEffect>
                                    <p:anim calcmode="lin" valueType="num">
                                      <p:cBhvr>
                                        <p:cTn id="64"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65"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8">
                                            <p:txEl>
                                              <p:pRg st="7" end="7"/>
                                            </p:txEl>
                                          </p:spTgt>
                                        </p:tgtEl>
                                        <p:attrNameLst>
                                          <p:attrName>style.visibility</p:attrName>
                                        </p:attrNameLst>
                                      </p:cBhvr>
                                      <p:to>
                                        <p:strVal val="visible"/>
                                      </p:to>
                                    </p:set>
                                    <p:animEffect transition="in" filter="fade">
                                      <p:cBhvr>
                                        <p:cTn id="70" dur="1000"/>
                                        <p:tgtEl>
                                          <p:spTgt spid="8">
                                            <p:txEl>
                                              <p:pRg st="7" end="7"/>
                                            </p:txEl>
                                          </p:spTgt>
                                        </p:tgtEl>
                                      </p:cBhvr>
                                    </p:animEffect>
                                    <p:anim calcmode="lin" valueType="num">
                                      <p:cBhvr>
                                        <p:cTn id="71"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72"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8">
                                            <p:txEl>
                                              <p:pRg st="8" end="8"/>
                                            </p:txEl>
                                          </p:spTgt>
                                        </p:tgtEl>
                                        <p:attrNameLst>
                                          <p:attrName>style.visibility</p:attrName>
                                        </p:attrNameLst>
                                      </p:cBhvr>
                                      <p:to>
                                        <p:strVal val="visible"/>
                                      </p:to>
                                    </p:set>
                                    <p:animEffect transition="in" filter="fade">
                                      <p:cBhvr>
                                        <p:cTn id="77" dur="1000"/>
                                        <p:tgtEl>
                                          <p:spTgt spid="8">
                                            <p:txEl>
                                              <p:pRg st="8" end="8"/>
                                            </p:txEl>
                                          </p:spTgt>
                                        </p:tgtEl>
                                      </p:cBhvr>
                                    </p:animEffect>
                                    <p:anim calcmode="lin" valueType="num">
                                      <p:cBhvr>
                                        <p:cTn id="78"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79" dur="10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8">
                                            <p:txEl>
                                              <p:pRg st="9" end="9"/>
                                            </p:txEl>
                                          </p:spTgt>
                                        </p:tgtEl>
                                        <p:attrNameLst>
                                          <p:attrName>style.visibility</p:attrName>
                                        </p:attrNameLst>
                                      </p:cBhvr>
                                      <p:to>
                                        <p:strVal val="visible"/>
                                      </p:to>
                                    </p:set>
                                    <p:animEffect transition="in" filter="fade">
                                      <p:cBhvr>
                                        <p:cTn id="84" dur="1000"/>
                                        <p:tgtEl>
                                          <p:spTgt spid="8">
                                            <p:txEl>
                                              <p:pRg st="9" end="9"/>
                                            </p:txEl>
                                          </p:spTgt>
                                        </p:tgtEl>
                                      </p:cBhvr>
                                    </p:animEffect>
                                    <p:anim calcmode="lin" valueType="num">
                                      <p:cBhvr>
                                        <p:cTn id="85" dur="1000" fill="hold"/>
                                        <p:tgtEl>
                                          <p:spTgt spid="8">
                                            <p:txEl>
                                              <p:pRg st="9" end="9"/>
                                            </p:txEl>
                                          </p:spTgt>
                                        </p:tgtEl>
                                        <p:attrNameLst>
                                          <p:attrName>ppt_x</p:attrName>
                                        </p:attrNameLst>
                                      </p:cBhvr>
                                      <p:tavLst>
                                        <p:tav tm="0">
                                          <p:val>
                                            <p:strVal val="#ppt_x"/>
                                          </p:val>
                                        </p:tav>
                                        <p:tav tm="100000">
                                          <p:val>
                                            <p:strVal val="#ppt_x"/>
                                          </p:val>
                                        </p:tav>
                                      </p:tavLst>
                                    </p:anim>
                                    <p:anim calcmode="lin" valueType="num">
                                      <p:cBhvr>
                                        <p:cTn id="86" dur="1000" fill="hold"/>
                                        <p:tgtEl>
                                          <p:spTgt spid="8">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8">
                                            <p:txEl>
                                              <p:pRg st="10" end="10"/>
                                            </p:txEl>
                                          </p:spTgt>
                                        </p:tgtEl>
                                        <p:attrNameLst>
                                          <p:attrName>style.visibility</p:attrName>
                                        </p:attrNameLst>
                                      </p:cBhvr>
                                      <p:to>
                                        <p:strVal val="visible"/>
                                      </p:to>
                                    </p:set>
                                    <p:animEffect transition="in" filter="fade">
                                      <p:cBhvr>
                                        <p:cTn id="91" dur="1000"/>
                                        <p:tgtEl>
                                          <p:spTgt spid="8">
                                            <p:txEl>
                                              <p:pRg st="10" end="10"/>
                                            </p:txEl>
                                          </p:spTgt>
                                        </p:tgtEl>
                                      </p:cBhvr>
                                    </p:animEffect>
                                    <p:anim calcmode="lin" valueType="num">
                                      <p:cBhvr>
                                        <p:cTn id="92" dur="1000" fill="hold"/>
                                        <p:tgtEl>
                                          <p:spTgt spid="8">
                                            <p:txEl>
                                              <p:pRg st="10" end="10"/>
                                            </p:txEl>
                                          </p:spTgt>
                                        </p:tgtEl>
                                        <p:attrNameLst>
                                          <p:attrName>ppt_x</p:attrName>
                                        </p:attrNameLst>
                                      </p:cBhvr>
                                      <p:tavLst>
                                        <p:tav tm="0">
                                          <p:val>
                                            <p:strVal val="#ppt_x"/>
                                          </p:val>
                                        </p:tav>
                                        <p:tav tm="100000">
                                          <p:val>
                                            <p:strVal val="#ppt_x"/>
                                          </p:val>
                                        </p:tav>
                                      </p:tavLst>
                                    </p:anim>
                                    <p:anim calcmode="lin" valueType="num">
                                      <p:cBhvr>
                                        <p:cTn id="93" dur="1000" fill="hold"/>
                                        <p:tgtEl>
                                          <p:spTgt spid="8">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sz="3200" dirty="0" smtClean="0">
                <a:solidFill>
                  <a:srgbClr val="00B050"/>
                </a:solidFill>
                <a:cs typeface="B Titr" pitchFamily="2" charset="-78"/>
              </a:rPr>
              <a:t>سالهای 19</a:t>
            </a:r>
            <a:r>
              <a:rPr lang="fa-IR" sz="3200" dirty="0">
                <a:solidFill>
                  <a:srgbClr val="00B050"/>
                </a:solidFill>
                <a:cs typeface="B Titr" pitchFamily="2" charset="-78"/>
              </a:rPr>
              <a:t>8</a:t>
            </a:r>
            <a:r>
              <a:rPr lang="fa-IR" sz="3200" dirty="0" smtClean="0">
                <a:solidFill>
                  <a:srgbClr val="00B050"/>
                </a:solidFill>
                <a:cs typeface="B Titr" pitchFamily="2" charset="-78"/>
              </a:rPr>
              <a:t>0: ترکیب/ادغام و تغییر</a:t>
            </a:r>
            <a:endParaRPr lang="en-US" sz="3200" dirty="0">
              <a:solidFill>
                <a:srgbClr val="00B050"/>
              </a:solidFill>
              <a:cs typeface="B Titr" pitchFamily="2" charset="-7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92361808"/>
              </p:ext>
            </p:extLst>
          </p:nvPr>
        </p:nvGraphicFramePr>
        <p:xfrm>
          <a:off x="0" y="1600200"/>
          <a:ext cx="8388424"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ontent Placeholder 2"/>
          <p:cNvSpPr txBox="1">
            <a:spLocks/>
          </p:cNvSpPr>
          <p:nvPr/>
        </p:nvSpPr>
        <p:spPr>
          <a:xfrm>
            <a:off x="755576" y="1600200"/>
            <a:ext cx="7321624" cy="4493096"/>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endParaRPr lang="fa-IR" sz="2000" dirty="0">
              <a:cs typeface="B Mitra" pitchFamily="2" charset="-78"/>
            </a:endParaRPr>
          </a:p>
        </p:txBody>
      </p:sp>
      <p:sp>
        <p:nvSpPr>
          <p:cNvPr id="5" name="Content Placeholder 2"/>
          <p:cNvSpPr txBox="1">
            <a:spLocks/>
          </p:cNvSpPr>
          <p:nvPr/>
        </p:nvSpPr>
        <p:spPr>
          <a:xfrm>
            <a:off x="755576" y="1600200"/>
            <a:ext cx="7321624" cy="456510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endParaRPr lang="fa-IR" sz="2000" dirty="0" smtClean="0">
              <a:cs typeface="B Mitra" pitchFamily="2" charset="-78"/>
            </a:endParaRPr>
          </a:p>
        </p:txBody>
      </p:sp>
      <p:sp>
        <p:nvSpPr>
          <p:cNvPr id="8" name="Content Placeholder 2"/>
          <p:cNvSpPr txBox="1">
            <a:spLocks/>
          </p:cNvSpPr>
          <p:nvPr/>
        </p:nvSpPr>
        <p:spPr>
          <a:xfrm>
            <a:off x="907976" y="1752600"/>
            <a:ext cx="7321624" cy="4565104"/>
          </a:xfrm>
          <a:prstGeom prst="rect">
            <a:avLst/>
          </a:prstGeom>
        </p:spPr>
        <p:txBody>
          <a:bodyPr vert="horz" lIns="91440" tIns="45720" rIns="91440" bIns="45720" rtlCol="0">
            <a:normAutofit fontScale="92500"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r>
              <a:rPr lang="fa-IR" sz="2000" dirty="0" smtClean="0">
                <a:cs typeface="B Mitra" pitchFamily="2" charset="-78"/>
              </a:rPr>
              <a:t>فراوانی دوره های کارشناسی ارشد و در عین حال بروز دغدغه های در مورد برگزاری دوره های دکتری.</a:t>
            </a:r>
          </a:p>
          <a:p>
            <a:pPr algn="just" rtl="1">
              <a:buClr>
                <a:srgbClr val="0070C0"/>
              </a:buClr>
            </a:pPr>
            <a:r>
              <a:rPr lang="fa-IR" sz="2000" dirty="0" smtClean="0">
                <a:cs typeface="B Mitra" pitchFamily="2" charset="-78"/>
              </a:rPr>
              <a:t>نتیجه یک بررسی نسپا: 5 محور ذکر شده به عنوان مدلی برای طراحی برنامه های درسی به 5 جریان یا رویکرد در آموزش این رشته بدل شده بودند:</a:t>
            </a:r>
          </a:p>
          <a:p>
            <a:pPr lvl="1" algn="just" rtl="1">
              <a:buClr>
                <a:srgbClr val="0070C0"/>
              </a:buClr>
            </a:pPr>
            <a:r>
              <a:rPr lang="fa-IR" sz="1800" dirty="0" smtClean="0">
                <a:cs typeface="B Mitra" pitchFamily="2" charset="-78"/>
              </a:rPr>
              <a:t>برنامه هایی با منزلگاه علوم سیاسی،</a:t>
            </a:r>
          </a:p>
          <a:p>
            <a:pPr lvl="1" algn="just" rtl="1">
              <a:buClr>
                <a:srgbClr val="0070C0"/>
              </a:buClr>
            </a:pPr>
            <a:r>
              <a:rPr lang="fa-IR" sz="1800" dirty="0" smtClean="0">
                <a:cs typeface="B Mitra" pitchFamily="2" charset="-78"/>
              </a:rPr>
              <a:t>دپارتمان ها یا واحدهای مجزای اداره امور عمومی،</a:t>
            </a:r>
          </a:p>
          <a:p>
            <a:pPr lvl="1" algn="just" rtl="1">
              <a:buClr>
                <a:srgbClr val="0070C0"/>
              </a:buClr>
            </a:pPr>
            <a:r>
              <a:rPr lang="fa-IR" sz="1800" dirty="0" smtClean="0">
                <a:cs typeface="B Mitra" pitchFamily="2" charset="-78"/>
              </a:rPr>
              <a:t>برنامه های یا مدارس جامع اداره امور عمومی،</a:t>
            </a:r>
          </a:p>
          <a:p>
            <a:pPr lvl="1" algn="just" rtl="1">
              <a:buClr>
                <a:srgbClr val="0070C0"/>
              </a:buClr>
            </a:pPr>
            <a:r>
              <a:rPr lang="fa-IR" sz="1800" dirty="0" smtClean="0">
                <a:cs typeface="B Mitra" pitchFamily="2" charset="-78"/>
              </a:rPr>
              <a:t>برنامه های ارائه دهنده دوره های خط مشی گذاری عمومی،</a:t>
            </a:r>
          </a:p>
          <a:p>
            <a:pPr lvl="1" algn="just" rtl="1">
              <a:buClr>
                <a:srgbClr val="0070C0"/>
              </a:buClr>
            </a:pPr>
            <a:r>
              <a:rPr lang="fa-IR" sz="1800" dirty="0" smtClean="0">
                <a:cs typeface="B Mitra" pitchFamily="2" charset="-78"/>
              </a:rPr>
              <a:t>برنامه های مبتنی بر مدیریت اصیل و محض. </a:t>
            </a:r>
          </a:p>
          <a:p>
            <a:pPr algn="just" rtl="1">
              <a:buClr>
                <a:srgbClr val="0070C0"/>
              </a:buClr>
            </a:pPr>
            <a:r>
              <a:rPr lang="fa-IR" dirty="0" smtClean="0">
                <a:cs typeface="B Mitra" pitchFamily="2" charset="-78"/>
              </a:rPr>
              <a:t>اوایل دهه هشتاد: اولین کتاب درسی روش تحقیق با تمرکز بر حوزه عمومی. </a:t>
            </a:r>
          </a:p>
          <a:p>
            <a:pPr algn="just" rtl="1">
              <a:buClr>
                <a:srgbClr val="0070C0"/>
              </a:buClr>
            </a:pPr>
            <a:r>
              <a:rPr lang="fa-IR" dirty="0" smtClean="0">
                <a:cs typeface="B Mitra" pitchFamily="2" charset="-78"/>
              </a:rPr>
              <a:t>و در ادامه رشد فزاینده استفاده از رایانه در تدریس اداره امور عمومی در ترکیب با روش های تحقیقی. </a:t>
            </a:r>
          </a:p>
          <a:p>
            <a:pPr algn="just" rtl="1">
              <a:buClr>
                <a:srgbClr val="0070C0"/>
              </a:buClr>
            </a:pPr>
            <a:r>
              <a:rPr lang="fa-IR" dirty="0" smtClean="0">
                <a:cs typeface="B Mitra" pitchFamily="2" charset="-78"/>
              </a:rPr>
              <a:t>مسائل مربوط به دوره های دکترا: رساله های  ایشان، کیفیت تعامل و نظارت دانشکده ها با این دوره ها،‌ کیفیت مواد آموزشی آنها و...</a:t>
            </a:r>
          </a:p>
          <a:p>
            <a:pPr algn="just" rtl="1">
              <a:buClr>
                <a:srgbClr val="0070C0"/>
              </a:buClr>
            </a:pPr>
            <a:r>
              <a:rPr lang="fa-IR" dirty="0" smtClean="0">
                <a:cs typeface="B Mitra" pitchFamily="2" charset="-78"/>
              </a:rPr>
              <a:t>دهه هشتاد و آغاز رویکردهای خصوصی سازی دولت و تقاضا برای کاهش اندازه دولت، بازطراحی و بازمهندسی دولت، شفافیت بودجه ای و...</a:t>
            </a:r>
          </a:p>
          <a:p>
            <a:pPr lvl="1" algn="just" rtl="1">
              <a:buClr>
                <a:srgbClr val="0070C0"/>
              </a:buClr>
            </a:pPr>
            <a:endParaRPr lang="fa-IR" sz="1800" dirty="0" smtClean="0">
              <a:cs typeface="B Mitra" pitchFamily="2" charset="-78"/>
            </a:endParaRPr>
          </a:p>
          <a:p>
            <a:pPr lvl="1" algn="just" rtl="1">
              <a:buClr>
                <a:srgbClr val="0070C0"/>
              </a:buClr>
            </a:pPr>
            <a:endParaRPr lang="fa-IR" sz="1800" dirty="0" smtClean="0">
              <a:cs typeface="B Mitra" pitchFamily="2" charset="-78"/>
            </a:endParaRPr>
          </a:p>
        </p:txBody>
      </p:sp>
    </p:spTree>
    <p:extLst>
      <p:ext uri="{BB962C8B-B14F-4D97-AF65-F5344CB8AC3E}">
        <p14:creationId xmlns:p14="http://schemas.microsoft.com/office/powerpoint/2010/main" val="3500651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nodePh="1">
                                  <p:stCondLst>
                                    <p:cond delay="0"/>
                                  </p:stCondLst>
                                  <p:endCondLst>
                                    <p:cond evt="begin" delay="0">
                                      <p:tn val="12"/>
                                    </p:cond>
                                  </p:end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1000"/>
                                        <p:tgtEl>
                                          <p:spTgt spid="8">
                                            <p:txEl>
                                              <p:pRg st="1" end="1"/>
                                            </p:txEl>
                                          </p:spTgt>
                                        </p:tgtEl>
                                      </p:cBhvr>
                                    </p:animEffect>
                                    <p:anim calcmode="lin" valueType="num">
                                      <p:cBhvr>
                                        <p:cTn id="29"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fade">
                                      <p:cBhvr>
                                        <p:cTn id="35" dur="1000"/>
                                        <p:tgtEl>
                                          <p:spTgt spid="8">
                                            <p:txEl>
                                              <p:pRg st="2" end="2"/>
                                            </p:txEl>
                                          </p:spTgt>
                                        </p:tgtEl>
                                      </p:cBhvr>
                                    </p:animEffect>
                                    <p:anim calcmode="lin" valueType="num">
                                      <p:cBhvr>
                                        <p:cTn id="36"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fade">
                                      <p:cBhvr>
                                        <p:cTn id="42" dur="1000"/>
                                        <p:tgtEl>
                                          <p:spTgt spid="8">
                                            <p:txEl>
                                              <p:pRg st="3" end="3"/>
                                            </p:txEl>
                                          </p:spTgt>
                                        </p:tgtEl>
                                      </p:cBhvr>
                                    </p:animEffect>
                                    <p:anim calcmode="lin" valueType="num">
                                      <p:cBhvr>
                                        <p:cTn id="4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xEl>
                                              <p:pRg st="4" end="4"/>
                                            </p:txEl>
                                          </p:spTgt>
                                        </p:tgtEl>
                                        <p:attrNameLst>
                                          <p:attrName>style.visibility</p:attrName>
                                        </p:attrNameLst>
                                      </p:cBhvr>
                                      <p:to>
                                        <p:strVal val="visible"/>
                                      </p:to>
                                    </p:set>
                                    <p:animEffect transition="in" filter="fade">
                                      <p:cBhvr>
                                        <p:cTn id="49" dur="1000"/>
                                        <p:tgtEl>
                                          <p:spTgt spid="8">
                                            <p:txEl>
                                              <p:pRg st="4" end="4"/>
                                            </p:txEl>
                                          </p:spTgt>
                                        </p:tgtEl>
                                      </p:cBhvr>
                                    </p:animEffect>
                                    <p:anim calcmode="lin" valueType="num">
                                      <p:cBhvr>
                                        <p:cTn id="50"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8">
                                            <p:txEl>
                                              <p:pRg st="5" end="5"/>
                                            </p:txEl>
                                          </p:spTgt>
                                        </p:tgtEl>
                                        <p:attrNameLst>
                                          <p:attrName>style.visibility</p:attrName>
                                        </p:attrNameLst>
                                      </p:cBhvr>
                                      <p:to>
                                        <p:strVal val="visible"/>
                                      </p:to>
                                    </p:set>
                                    <p:animEffect transition="in" filter="fade">
                                      <p:cBhvr>
                                        <p:cTn id="56" dur="1000"/>
                                        <p:tgtEl>
                                          <p:spTgt spid="8">
                                            <p:txEl>
                                              <p:pRg st="5" end="5"/>
                                            </p:txEl>
                                          </p:spTgt>
                                        </p:tgtEl>
                                      </p:cBhvr>
                                    </p:animEffect>
                                    <p:anim calcmode="lin" valueType="num">
                                      <p:cBhvr>
                                        <p:cTn id="57"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8">
                                            <p:txEl>
                                              <p:pRg st="6" end="6"/>
                                            </p:txEl>
                                          </p:spTgt>
                                        </p:tgtEl>
                                        <p:attrNameLst>
                                          <p:attrName>style.visibility</p:attrName>
                                        </p:attrNameLst>
                                      </p:cBhvr>
                                      <p:to>
                                        <p:strVal val="visible"/>
                                      </p:to>
                                    </p:set>
                                    <p:animEffect transition="in" filter="fade">
                                      <p:cBhvr>
                                        <p:cTn id="63" dur="1000"/>
                                        <p:tgtEl>
                                          <p:spTgt spid="8">
                                            <p:txEl>
                                              <p:pRg st="6" end="6"/>
                                            </p:txEl>
                                          </p:spTgt>
                                        </p:tgtEl>
                                      </p:cBhvr>
                                    </p:animEffect>
                                    <p:anim calcmode="lin" valueType="num">
                                      <p:cBhvr>
                                        <p:cTn id="64"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65"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8">
                                            <p:txEl>
                                              <p:pRg st="7" end="7"/>
                                            </p:txEl>
                                          </p:spTgt>
                                        </p:tgtEl>
                                        <p:attrNameLst>
                                          <p:attrName>style.visibility</p:attrName>
                                        </p:attrNameLst>
                                      </p:cBhvr>
                                      <p:to>
                                        <p:strVal val="visible"/>
                                      </p:to>
                                    </p:set>
                                    <p:animEffect transition="in" filter="fade">
                                      <p:cBhvr>
                                        <p:cTn id="70" dur="1000"/>
                                        <p:tgtEl>
                                          <p:spTgt spid="8">
                                            <p:txEl>
                                              <p:pRg st="7" end="7"/>
                                            </p:txEl>
                                          </p:spTgt>
                                        </p:tgtEl>
                                      </p:cBhvr>
                                    </p:animEffect>
                                    <p:anim calcmode="lin" valueType="num">
                                      <p:cBhvr>
                                        <p:cTn id="71"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72"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8">
                                            <p:txEl>
                                              <p:pRg st="8" end="8"/>
                                            </p:txEl>
                                          </p:spTgt>
                                        </p:tgtEl>
                                        <p:attrNameLst>
                                          <p:attrName>style.visibility</p:attrName>
                                        </p:attrNameLst>
                                      </p:cBhvr>
                                      <p:to>
                                        <p:strVal val="visible"/>
                                      </p:to>
                                    </p:set>
                                    <p:animEffect transition="in" filter="fade">
                                      <p:cBhvr>
                                        <p:cTn id="77" dur="1000"/>
                                        <p:tgtEl>
                                          <p:spTgt spid="8">
                                            <p:txEl>
                                              <p:pRg st="8" end="8"/>
                                            </p:txEl>
                                          </p:spTgt>
                                        </p:tgtEl>
                                      </p:cBhvr>
                                    </p:animEffect>
                                    <p:anim calcmode="lin" valueType="num">
                                      <p:cBhvr>
                                        <p:cTn id="78"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79" dur="10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8">
                                            <p:txEl>
                                              <p:pRg st="9" end="9"/>
                                            </p:txEl>
                                          </p:spTgt>
                                        </p:tgtEl>
                                        <p:attrNameLst>
                                          <p:attrName>style.visibility</p:attrName>
                                        </p:attrNameLst>
                                      </p:cBhvr>
                                      <p:to>
                                        <p:strVal val="visible"/>
                                      </p:to>
                                    </p:set>
                                    <p:animEffect transition="in" filter="fade">
                                      <p:cBhvr>
                                        <p:cTn id="84" dur="1000"/>
                                        <p:tgtEl>
                                          <p:spTgt spid="8">
                                            <p:txEl>
                                              <p:pRg st="9" end="9"/>
                                            </p:txEl>
                                          </p:spTgt>
                                        </p:tgtEl>
                                      </p:cBhvr>
                                    </p:animEffect>
                                    <p:anim calcmode="lin" valueType="num">
                                      <p:cBhvr>
                                        <p:cTn id="85" dur="1000" fill="hold"/>
                                        <p:tgtEl>
                                          <p:spTgt spid="8">
                                            <p:txEl>
                                              <p:pRg st="9" end="9"/>
                                            </p:txEl>
                                          </p:spTgt>
                                        </p:tgtEl>
                                        <p:attrNameLst>
                                          <p:attrName>ppt_x</p:attrName>
                                        </p:attrNameLst>
                                      </p:cBhvr>
                                      <p:tavLst>
                                        <p:tav tm="0">
                                          <p:val>
                                            <p:strVal val="#ppt_x"/>
                                          </p:val>
                                        </p:tav>
                                        <p:tav tm="100000">
                                          <p:val>
                                            <p:strVal val="#ppt_x"/>
                                          </p:val>
                                        </p:tav>
                                      </p:tavLst>
                                    </p:anim>
                                    <p:anim calcmode="lin" valueType="num">
                                      <p:cBhvr>
                                        <p:cTn id="86" dur="1000" fill="hold"/>
                                        <p:tgtEl>
                                          <p:spTgt spid="8">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8">
                                            <p:txEl>
                                              <p:pRg st="10" end="10"/>
                                            </p:txEl>
                                          </p:spTgt>
                                        </p:tgtEl>
                                        <p:attrNameLst>
                                          <p:attrName>style.visibility</p:attrName>
                                        </p:attrNameLst>
                                      </p:cBhvr>
                                      <p:to>
                                        <p:strVal val="visible"/>
                                      </p:to>
                                    </p:set>
                                    <p:animEffect transition="in" filter="fade">
                                      <p:cBhvr>
                                        <p:cTn id="91" dur="1000"/>
                                        <p:tgtEl>
                                          <p:spTgt spid="8">
                                            <p:txEl>
                                              <p:pRg st="10" end="10"/>
                                            </p:txEl>
                                          </p:spTgt>
                                        </p:tgtEl>
                                      </p:cBhvr>
                                    </p:animEffect>
                                    <p:anim calcmode="lin" valueType="num">
                                      <p:cBhvr>
                                        <p:cTn id="92" dur="1000" fill="hold"/>
                                        <p:tgtEl>
                                          <p:spTgt spid="8">
                                            <p:txEl>
                                              <p:pRg st="10" end="10"/>
                                            </p:txEl>
                                          </p:spTgt>
                                        </p:tgtEl>
                                        <p:attrNameLst>
                                          <p:attrName>ppt_x</p:attrName>
                                        </p:attrNameLst>
                                      </p:cBhvr>
                                      <p:tavLst>
                                        <p:tav tm="0">
                                          <p:val>
                                            <p:strVal val="#ppt_x"/>
                                          </p:val>
                                        </p:tav>
                                        <p:tav tm="100000">
                                          <p:val>
                                            <p:strVal val="#ppt_x"/>
                                          </p:val>
                                        </p:tav>
                                      </p:tavLst>
                                    </p:anim>
                                    <p:anim calcmode="lin" valueType="num">
                                      <p:cBhvr>
                                        <p:cTn id="93" dur="1000" fill="hold"/>
                                        <p:tgtEl>
                                          <p:spTgt spid="8">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sz="4000" dirty="0" smtClean="0">
                <a:solidFill>
                  <a:srgbClr val="00B050"/>
                </a:solidFill>
                <a:cs typeface="B Titr" pitchFamily="2" charset="-78"/>
              </a:rPr>
              <a:t>سالهای 1990: ورود به  دنیایی جدید و ناآشنا </a:t>
            </a:r>
            <a:endParaRPr lang="en-US" sz="4000" dirty="0">
              <a:solidFill>
                <a:srgbClr val="00B050"/>
              </a:solidFill>
              <a:cs typeface="B Titr" pitchFamily="2" charset="-7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35919797"/>
              </p:ext>
            </p:extLst>
          </p:nvPr>
        </p:nvGraphicFramePr>
        <p:xfrm>
          <a:off x="0" y="1600200"/>
          <a:ext cx="8388424"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ontent Placeholder 2"/>
          <p:cNvSpPr txBox="1">
            <a:spLocks/>
          </p:cNvSpPr>
          <p:nvPr/>
        </p:nvSpPr>
        <p:spPr>
          <a:xfrm>
            <a:off x="755576" y="1600200"/>
            <a:ext cx="7321624" cy="4493096"/>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endParaRPr lang="fa-IR" sz="2000" dirty="0">
              <a:cs typeface="B Mitra" pitchFamily="2" charset="-78"/>
            </a:endParaRPr>
          </a:p>
        </p:txBody>
      </p:sp>
      <p:sp>
        <p:nvSpPr>
          <p:cNvPr id="5" name="Content Placeholder 2"/>
          <p:cNvSpPr txBox="1">
            <a:spLocks/>
          </p:cNvSpPr>
          <p:nvPr/>
        </p:nvSpPr>
        <p:spPr>
          <a:xfrm>
            <a:off x="755576" y="1600200"/>
            <a:ext cx="7321624" cy="456510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endParaRPr lang="fa-IR" sz="2000" dirty="0" smtClean="0">
              <a:cs typeface="B Mitra" pitchFamily="2" charset="-78"/>
            </a:endParaRPr>
          </a:p>
        </p:txBody>
      </p:sp>
      <p:sp>
        <p:nvSpPr>
          <p:cNvPr id="8" name="Content Placeholder 2"/>
          <p:cNvSpPr txBox="1">
            <a:spLocks/>
          </p:cNvSpPr>
          <p:nvPr/>
        </p:nvSpPr>
        <p:spPr>
          <a:xfrm>
            <a:off x="907976" y="1752600"/>
            <a:ext cx="7321624" cy="456510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r>
              <a:rPr lang="fa-IR" sz="2000" dirty="0" smtClean="0">
                <a:cs typeface="B Mitra" pitchFamily="2" charset="-78"/>
              </a:rPr>
              <a:t>بهترین و بدترین دهه برای اداره امور عمومی.</a:t>
            </a:r>
          </a:p>
          <a:p>
            <a:pPr lvl="1" algn="just" rtl="1">
              <a:buClr>
                <a:srgbClr val="0070C0"/>
              </a:buClr>
            </a:pPr>
            <a:r>
              <a:rPr lang="fa-IR" dirty="0">
                <a:cs typeface="B Mitra" pitchFamily="2" charset="-78"/>
              </a:rPr>
              <a:t>آموزش در مقطع کارشناسی ارشد:</a:t>
            </a:r>
          </a:p>
          <a:p>
            <a:pPr lvl="2" algn="just" rtl="1">
              <a:buClr>
                <a:srgbClr val="0070C0"/>
              </a:buClr>
            </a:pPr>
            <a:r>
              <a:rPr lang="fa-IR" sz="1600" dirty="0" smtClean="0">
                <a:cs typeface="B Mitra" pitchFamily="2" charset="-78"/>
              </a:rPr>
              <a:t>اجماع بر یک هسته مشترک دانشی در برنامه های درسی،</a:t>
            </a:r>
          </a:p>
          <a:p>
            <a:pPr lvl="2" algn="just" rtl="1">
              <a:buClr>
                <a:srgbClr val="0070C0"/>
              </a:buClr>
            </a:pPr>
            <a:r>
              <a:rPr lang="fa-IR" sz="1600" dirty="0" smtClean="0">
                <a:cs typeface="B Mitra" pitchFamily="2" charset="-78"/>
              </a:rPr>
              <a:t>تنوعی غنی در رویکردها و نقاط تمرکز. </a:t>
            </a:r>
          </a:p>
          <a:p>
            <a:pPr lvl="1" algn="just" rtl="1">
              <a:buClr>
                <a:srgbClr val="0070C0"/>
              </a:buClr>
            </a:pPr>
            <a:r>
              <a:rPr lang="fa-IR" dirty="0" smtClean="0">
                <a:cs typeface="B Mitra" pitchFamily="2" charset="-78"/>
              </a:rPr>
              <a:t>فزونی استخدام دانش آموختگان رشه و جلب احترام بیرونی بیشتر رشته. </a:t>
            </a:r>
          </a:p>
          <a:p>
            <a:pPr lvl="1" algn="just" rtl="1">
              <a:buClr>
                <a:srgbClr val="0070C0"/>
              </a:buClr>
            </a:pPr>
            <a:r>
              <a:rPr lang="fa-IR" dirty="0" smtClean="0">
                <a:cs typeface="B Mitra" pitchFamily="2" charset="-78"/>
              </a:rPr>
              <a:t>افزایش استفاده از فناوری های نوین برای آموزش رشته. </a:t>
            </a:r>
          </a:p>
          <a:p>
            <a:pPr algn="just" rtl="1">
              <a:buClr>
                <a:srgbClr val="0070C0"/>
              </a:buClr>
            </a:pPr>
            <a:r>
              <a:rPr lang="fa-IR" dirty="0" smtClean="0">
                <a:cs typeface="B Mitra" pitchFamily="2" charset="-78"/>
              </a:rPr>
              <a:t>با این وجود، همه جنبه های آموزش اعم از ماهیت و اهداف دانشجویان تا تعاریف پایه از واژه «عمومی» در اداره امور عمومی،‌تغییر یافتند. اداره امور عمومی هم به عنوان رشته ای دانشگاهی و هم به عنوان حوزه ای عملی، هر دو با بحران هویت روبرو شدند.</a:t>
            </a:r>
          </a:p>
          <a:p>
            <a:pPr algn="just" rtl="1">
              <a:buClr>
                <a:srgbClr val="0070C0"/>
              </a:buClr>
            </a:pPr>
            <a:r>
              <a:rPr lang="fa-IR" dirty="0" smtClean="0">
                <a:cs typeface="B Mitra" pitchFamily="2" charset="-78"/>
              </a:rPr>
              <a:t>اوایل 1990:‌ </a:t>
            </a:r>
            <a:r>
              <a:rPr lang="en-US" dirty="0" smtClean="0">
                <a:cs typeface="B Mitra" pitchFamily="2" charset="-78"/>
              </a:rPr>
              <a:t>PA</a:t>
            </a:r>
            <a:r>
              <a:rPr lang="fa-IR" dirty="0" smtClean="0">
                <a:cs typeface="B Mitra" pitchFamily="2" charset="-78"/>
              </a:rPr>
              <a:t>‌به عنوان رشته ای مستقل با هویت مخصوص خود و به لحاظ سازمانی و نهادی از علوم سیاسی و مدیریت جدا شده.</a:t>
            </a:r>
          </a:p>
          <a:p>
            <a:pPr algn="just" rtl="1">
              <a:buClr>
                <a:srgbClr val="0070C0"/>
              </a:buClr>
            </a:pPr>
            <a:r>
              <a:rPr lang="fa-IR" dirty="0" smtClean="0">
                <a:cs typeface="B Mitra" pitchFamily="2" charset="-78"/>
              </a:rPr>
              <a:t>افزایش اعضای معتبر شناخته شده نسپا طی این سالها. </a:t>
            </a:r>
          </a:p>
          <a:p>
            <a:pPr algn="just" rtl="1">
              <a:buClr>
                <a:srgbClr val="0070C0"/>
              </a:buClr>
            </a:pPr>
            <a:endParaRPr lang="fa-IR" dirty="0" smtClean="0">
              <a:cs typeface="B Mitra" pitchFamily="2" charset="-78"/>
            </a:endParaRPr>
          </a:p>
        </p:txBody>
      </p:sp>
    </p:spTree>
    <p:extLst>
      <p:ext uri="{BB962C8B-B14F-4D97-AF65-F5344CB8AC3E}">
        <p14:creationId xmlns:p14="http://schemas.microsoft.com/office/powerpoint/2010/main" val="89393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nodePh="1">
                                  <p:stCondLst>
                                    <p:cond delay="0"/>
                                  </p:stCondLst>
                                  <p:endCondLst>
                                    <p:cond evt="begin" delay="0">
                                      <p:tn val="12"/>
                                    </p:cond>
                                  </p:end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1000"/>
                                        <p:tgtEl>
                                          <p:spTgt spid="8">
                                            <p:txEl>
                                              <p:pRg st="1" end="1"/>
                                            </p:txEl>
                                          </p:spTgt>
                                        </p:tgtEl>
                                      </p:cBhvr>
                                    </p:animEffect>
                                    <p:anim calcmode="lin" valueType="num">
                                      <p:cBhvr>
                                        <p:cTn id="29"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fade">
                                      <p:cBhvr>
                                        <p:cTn id="35" dur="1000"/>
                                        <p:tgtEl>
                                          <p:spTgt spid="8">
                                            <p:txEl>
                                              <p:pRg st="2" end="2"/>
                                            </p:txEl>
                                          </p:spTgt>
                                        </p:tgtEl>
                                      </p:cBhvr>
                                    </p:animEffect>
                                    <p:anim calcmode="lin" valueType="num">
                                      <p:cBhvr>
                                        <p:cTn id="36"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fade">
                                      <p:cBhvr>
                                        <p:cTn id="42" dur="1000"/>
                                        <p:tgtEl>
                                          <p:spTgt spid="8">
                                            <p:txEl>
                                              <p:pRg st="3" end="3"/>
                                            </p:txEl>
                                          </p:spTgt>
                                        </p:tgtEl>
                                      </p:cBhvr>
                                    </p:animEffect>
                                    <p:anim calcmode="lin" valueType="num">
                                      <p:cBhvr>
                                        <p:cTn id="4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xEl>
                                              <p:pRg st="4" end="4"/>
                                            </p:txEl>
                                          </p:spTgt>
                                        </p:tgtEl>
                                        <p:attrNameLst>
                                          <p:attrName>style.visibility</p:attrName>
                                        </p:attrNameLst>
                                      </p:cBhvr>
                                      <p:to>
                                        <p:strVal val="visible"/>
                                      </p:to>
                                    </p:set>
                                    <p:animEffect transition="in" filter="fade">
                                      <p:cBhvr>
                                        <p:cTn id="49" dur="1000"/>
                                        <p:tgtEl>
                                          <p:spTgt spid="8">
                                            <p:txEl>
                                              <p:pRg st="4" end="4"/>
                                            </p:txEl>
                                          </p:spTgt>
                                        </p:tgtEl>
                                      </p:cBhvr>
                                    </p:animEffect>
                                    <p:anim calcmode="lin" valueType="num">
                                      <p:cBhvr>
                                        <p:cTn id="50"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8">
                                            <p:txEl>
                                              <p:pRg st="5" end="5"/>
                                            </p:txEl>
                                          </p:spTgt>
                                        </p:tgtEl>
                                        <p:attrNameLst>
                                          <p:attrName>style.visibility</p:attrName>
                                        </p:attrNameLst>
                                      </p:cBhvr>
                                      <p:to>
                                        <p:strVal val="visible"/>
                                      </p:to>
                                    </p:set>
                                    <p:animEffect transition="in" filter="fade">
                                      <p:cBhvr>
                                        <p:cTn id="56" dur="1000"/>
                                        <p:tgtEl>
                                          <p:spTgt spid="8">
                                            <p:txEl>
                                              <p:pRg st="5" end="5"/>
                                            </p:txEl>
                                          </p:spTgt>
                                        </p:tgtEl>
                                      </p:cBhvr>
                                    </p:animEffect>
                                    <p:anim calcmode="lin" valueType="num">
                                      <p:cBhvr>
                                        <p:cTn id="57"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8">
                                            <p:txEl>
                                              <p:pRg st="6" end="6"/>
                                            </p:txEl>
                                          </p:spTgt>
                                        </p:tgtEl>
                                        <p:attrNameLst>
                                          <p:attrName>style.visibility</p:attrName>
                                        </p:attrNameLst>
                                      </p:cBhvr>
                                      <p:to>
                                        <p:strVal val="visible"/>
                                      </p:to>
                                    </p:set>
                                    <p:animEffect transition="in" filter="fade">
                                      <p:cBhvr>
                                        <p:cTn id="63" dur="1000"/>
                                        <p:tgtEl>
                                          <p:spTgt spid="8">
                                            <p:txEl>
                                              <p:pRg st="6" end="6"/>
                                            </p:txEl>
                                          </p:spTgt>
                                        </p:tgtEl>
                                      </p:cBhvr>
                                    </p:animEffect>
                                    <p:anim calcmode="lin" valueType="num">
                                      <p:cBhvr>
                                        <p:cTn id="64"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65"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8">
                                            <p:txEl>
                                              <p:pRg st="7" end="7"/>
                                            </p:txEl>
                                          </p:spTgt>
                                        </p:tgtEl>
                                        <p:attrNameLst>
                                          <p:attrName>style.visibility</p:attrName>
                                        </p:attrNameLst>
                                      </p:cBhvr>
                                      <p:to>
                                        <p:strVal val="visible"/>
                                      </p:to>
                                    </p:set>
                                    <p:animEffect transition="in" filter="fade">
                                      <p:cBhvr>
                                        <p:cTn id="70" dur="1000"/>
                                        <p:tgtEl>
                                          <p:spTgt spid="8">
                                            <p:txEl>
                                              <p:pRg st="7" end="7"/>
                                            </p:txEl>
                                          </p:spTgt>
                                        </p:tgtEl>
                                      </p:cBhvr>
                                    </p:animEffect>
                                    <p:anim calcmode="lin" valueType="num">
                                      <p:cBhvr>
                                        <p:cTn id="71"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72"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8">
                                            <p:txEl>
                                              <p:pRg st="8" end="8"/>
                                            </p:txEl>
                                          </p:spTgt>
                                        </p:tgtEl>
                                        <p:attrNameLst>
                                          <p:attrName>style.visibility</p:attrName>
                                        </p:attrNameLst>
                                      </p:cBhvr>
                                      <p:to>
                                        <p:strVal val="visible"/>
                                      </p:to>
                                    </p:set>
                                    <p:animEffect transition="in" filter="fade">
                                      <p:cBhvr>
                                        <p:cTn id="77" dur="1000"/>
                                        <p:tgtEl>
                                          <p:spTgt spid="8">
                                            <p:txEl>
                                              <p:pRg st="8" end="8"/>
                                            </p:txEl>
                                          </p:spTgt>
                                        </p:tgtEl>
                                      </p:cBhvr>
                                    </p:animEffect>
                                    <p:anim calcmode="lin" valueType="num">
                                      <p:cBhvr>
                                        <p:cTn id="78"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79" dur="10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sz="4000" dirty="0" smtClean="0">
                <a:solidFill>
                  <a:srgbClr val="00B050"/>
                </a:solidFill>
                <a:cs typeface="B Titr" pitchFamily="2" charset="-78"/>
              </a:rPr>
              <a:t>سالهای 1990: ورود به  دنیایی جدید و ناآشنا </a:t>
            </a:r>
            <a:endParaRPr lang="en-US" sz="4000" dirty="0">
              <a:solidFill>
                <a:srgbClr val="00B050"/>
              </a:solidFill>
              <a:cs typeface="B Titr" pitchFamily="2" charset="-7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38875209"/>
              </p:ext>
            </p:extLst>
          </p:nvPr>
        </p:nvGraphicFramePr>
        <p:xfrm>
          <a:off x="0" y="1600200"/>
          <a:ext cx="8388424"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ontent Placeholder 2"/>
          <p:cNvSpPr txBox="1">
            <a:spLocks/>
          </p:cNvSpPr>
          <p:nvPr/>
        </p:nvSpPr>
        <p:spPr>
          <a:xfrm>
            <a:off x="755576" y="1600200"/>
            <a:ext cx="7321624" cy="4493096"/>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endParaRPr lang="fa-IR" sz="2000" dirty="0">
              <a:cs typeface="B Mitra" pitchFamily="2" charset="-78"/>
            </a:endParaRPr>
          </a:p>
        </p:txBody>
      </p:sp>
      <p:sp>
        <p:nvSpPr>
          <p:cNvPr id="5" name="Content Placeholder 2"/>
          <p:cNvSpPr txBox="1">
            <a:spLocks/>
          </p:cNvSpPr>
          <p:nvPr/>
        </p:nvSpPr>
        <p:spPr>
          <a:xfrm>
            <a:off x="755576" y="1600200"/>
            <a:ext cx="7321624" cy="456510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endParaRPr lang="fa-IR" sz="2000" dirty="0" smtClean="0">
              <a:cs typeface="B Mitra" pitchFamily="2" charset="-78"/>
            </a:endParaRPr>
          </a:p>
        </p:txBody>
      </p:sp>
      <p:sp>
        <p:nvSpPr>
          <p:cNvPr id="8" name="Content Placeholder 2"/>
          <p:cNvSpPr txBox="1">
            <a:spLocks/>
          </p:cNvSpPr>
          <p:nvPr/>
        </p:nvSpPr>
        <p:spPr>
          <a:xfrm>
            <a:off x="907976" y="1752600"/>
            <a:ext cx="7321624" cy="456510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r>
              <a:rPr lang="fa-IR" sz="2000" dirty="0" smtClean="0">
                <a:cs typeface="B Mitra" pitchFamily="2" charset="-78"/>
              </a:rPr>
              <a:t>1995: اولین پورنال مختص آموزش خدمات عمومی. </a:t>
            </a:r>
            <a:r>
              <a:rPr lang="en-US" sz="2000" dirty="0" smtClean="0">
                <a:cs typeface="B Mitra" pitchFamily="2" charset="-78"/>
              </a:rPr>
              <a:t>JPAE</a:t>
            </a:r>
            <a:endParaRPr lang="fa-IR" sz="2000" dirty="0" smtClean="0">
              <a:cs typeface="B Mitra" pitchFamily="2" charset="-78"/>
            </a:endParaRPr>
          </a:p>
          <a:p>
            <a:pPr algn="just" rtl="1">
              <a:buClr>
                <a:srgbClr val="0070C0"/>
              </a:buClr>
            </a:pPr>
            <a:r>
              <a:rPr lang="fa-IR" sz="2000" dirty="0" smtClean="0">
                <a:cs typeface="B Mitra" pitchFamily="2" charset="-78"/>
              </a:rPr>
              <a:t>اوایل 1990: </a:t>
            </a:r>
          </a:p>
          <a:p>
            <a:pPr lvl="1" algn="just" rtl="1">
              <a:buClr>
                <a:srgbClr val="0070C0"/>
              </a:buClr>
            </a:pPr>
            <a:r>
              <a:rPr lang="fa-IR" sz="1800" dirty="0" smtClean="0">
                <a:cs typeface="B Mitra" pitchFamily="2" charset="-78"/>
              </a:rPr>
              <a:t>تغییر محیط بین المللی  تقاضا برای آموزش اداره امور عمومی به دانشجویان خارجی و سایر کشورها. </a:t>
            </a:r>
          </a:p>
          <a:p>
            <a:pPr lvl="2" algn="just" rtl="1">
              <a:buClr>
                <a:srgbClr val="0070C0"/>
              </a:buClr>
            </a:pPr>
            <a:r>
              <a:rPr lang="fa-IR" sz="1600" dirty="0" smtClean="0">
                <a:cs typeface="B Mitra" pitchFamily="2" charset="-78"/>
              </a:rPr>
              <a:t>دلیل: کشورهای اروپای شرقی که پس از فروپاشی شوروی در حال حرت به اقتصاد های بازار آزاد بودند. </a:t>
            </a:r>
          </a:p>
          <a:p>
            <a:pPr lvl="1" algn="just" rtl="1">
              <a:buClr>
                <a:srgbClr val="0070C0"/>
              </a:buClr>
            </a:pPr>
            <a:r>
              <a:rPr lang="fa-IR" dirty="0" smtClean="0">
                <a:cs typeface="B Mitra" pitchFamily="2" charset="-78"/>
              </a:rPr>
              <a:t>یک چالش: </a:t>
            </a:r>
          </a:p>
          <a:p>
            <a:pPr lvl="2" algn="just" rtl="1">
              <a:buClr>
                <a:srgbClr val="0070C0"/>
              </a:buClr>
            </a:pPr>
            <a:r>
              <a:rPr lang="fa-IR" dirty="0" smtClean="0">
                <a:cs typeface="B Mitra" pitchFamily="2" charset="-78"/>
              </a:rPr>
              <a:t>تفکیک محتواهای اختصاصی و جهان شمول برنامه های درسی اداره امور عمومی به دلیل ورود آموزش به عرصه بین المللی. </a:t>
            </a:r>
          </a:p>
          <a:p>
            <a:pPr lvl="1" algn="just" rtl="1">
              <a:buClr>
                <a:srgbClr val="0070C0"/>
              </a:buClr>
            </a:pPr>
            <a:r>
              <a:rPr lang="fa-IR" dirty="0" smtClean="0">
                <a:cs typeface="B Mitra" pitchFamily="2" charset="-78"/>
              </a:rPr>
              <a:t>آموزش و فناوری:</a:t>
            </a:r>
          </a:p>
          <a:p>
            <a:pPr lvl="2" algn="just" rtl="1">
              <a:buClr>
                <a:srgbClr val="0070C0"/>
              </a:buClr>
            </a:pPr>
            <a:r>
              <a:rPr lang="fa-IR" dirty="0" smtClean="0">
                <a:cs typeface="B Mitra" pitchFamily="2" charset="-78"/>
              </a:rPr>
              <a:t>شروع دوره های آموزش از راه دور</a:t>
            </a:r>
          </a:p>
          <a:p>
            <a:pPr lvl="2" algn="just" rtl="1">
              <a:buClr>
                <a:srgbClr val="0070C0"/>
              </a:buClr>
            </a:pPr>
            <a:r>
              <a:rPr lang="fa-IR" dirty="0" smtClean="0">
                <a:cs typeface="B Mitra" pitchFamily="2" charset="-78"/>
              </a:rPr>
              <a:t>مدرسه های مجازی (ایمیل، بولتن های آموزشی، اینترنت و...)</a:t>
            </a:r>
          </a:p>
          <a:p>
            <a:pPr lvl="1" algn="just" rtl="1">
              <a:buClr>
                <a:srgbClr val="0070C0"/>
              </a:buClr>
            </a:pPr>
            <a:r>
              <a:rPr lang="fa-IR" dirty="0" smtClean="0">
                <a:cs typeface="B Mitra" pitchFamily="2" charset="-78"/>
              </a:rPr>
              <a:t>جدی تر شدن مباحث اعتبارسنجی دوره های آموزشی.</a:t>
            </a:r>
          </a:p>
          <a:p>
            <a:pPr lvl="1" algn="just" rtl="1">
              <a:buClr>
                <a:srgbClr val="0070C0"/>
              </a:buClr>
            </a:pPr>
            <a:r>
              <a:rPr lang="fa-IR" dirty="0" smtClean="0">
                <a:cs typeface="B Mitra" pitchFamily="2" charset="-78"/>
              </a:rPr>
              <a:t>ویژگی مطلوب خروجی های یک دانش آموخته این رشته. </a:t>
            </a:r>
          </a:p>
          <a:p>
            <a:pPr lvl="2" algn="just" rtl="1">
              <a:buClr>
                <a:srgbClr val="0070C0"/>
              </a:buClr>
            </a:pPr>
            <a:endParaRPr lang="fa-IR" dirty="0" smtClean="0">
              <a:cs typeface="B Mitra" pitchFamily="2" charset="-78"/>
            </a:endParaRPr>
          </a:p>
        </p:txBody>
      </p:sp>
    </p:spTree>
    <p:extLst>
      <p:ext uri="{BB962C8B-B14F-4D97-AF65-F5344CB8AC3E}">
        <p14:creationId xmlns:p14="http://schemas.microsoft.com/office/powerpoint/2010/main" val="358821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nodePh="1">
                                  <p:stCondLst>
                                    <p:cond delay="0"/>
                                  </p:stCondLst>
                                  <p:endCondLst>
                                    <p:cond evt="begin" delay="0">
                                      <p:tn val="12"/>
                                    </p:cond>
                                  </p:end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1000"/>
                                        <p:tgtEl>
                                          <p:spTgt spid="8">
                                            <p:txEl>
                                              <p:pRg st="1" end="1"/>
                                            </p:txEl>
                                          </p:spTgt>
                                        </p:tgtEl>
                                      </p:cBhvr>
                                    </p:animEffect>
                                    <p:anim calcmode="lin" valueType="num">
                                      <p:cBhvr>
                                        <p:cTn id="29"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fade">
                                      <p:cBhvr>
                                        <p:cTn id="35" dur="1000"/>
                                        <p:tgtEl>
                                          <p:spTgt spid="8">
                                            <p:txEl>
                                              <p:pRg st="2" end="2"/>
                                            </p:txEl>
                                          </p:spTgt>
                                        </p:tgtEl>
                                      </p:cBhvr>
                                    </p:animEffect>
                                    <p:anim calcmode="lin" valueType="num">
                                      <p:cBhvr>
                                        <p:cTn id="36"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fade">
                                      <p:cBhvr>
                                        <p:cTn id="42" dur="1000"/>
                                        <p:tgtEl>
                                          <p:spTgt spid="8">
                                            <p:txEl>
                                              <p:pRg st="3" end="3"/>
                                            </p:txEl>
                                          </p:spTgt>
                                        </p:tgtEl>
                                      </p:cBhvr>
                                    </p:animEffect>
                                    <p:anim calcmode="lin" valueType="num">
                                      <p:cBhvr>
                                        <p:cTn id="4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xEl>
                                              <p:pRg st="4" end="4"/>
                                            </p:txEl>
                                          </p:spTgt>
                                        </p:tgtEl>
                                        <p:attrNameLst>
                                          <p:attrName>style.visibility</p:attrName>
                                        </p:attrNameLst>
                                      </p:cBhvr>
                                      <p:to>
                                        <p:strVal val="visible"/>
                                      </p:to>
                                    </p:set>
                                    <p:animEffect transition="in" filter="fade">
                                      <p:cBhvr>
                                        <p:cTn id="49" dur="1000"/>
                                        <p:tgtEl>
                                          <p:spTgt spid="8">
                                            <p:txEl>
                                              <p:pRg st="4" end="4"/>
                                            </p:txEl>
                                          </p:spTgt>
                                        </p:tgtEl>
                                      </p:cBhvr>
                                    </p:animEffect>
                                    <p:anim calcmode="lin" valueType="num">
                                      <p:cBhvr>
                                        <p:cTn id="50"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8">
                                            <p:txEl>
                                              <p:pRg st="5" end="5"/>
                                            </p:txEl>
                                          </p:spTgt>
                                        </p:tgtEl>
                                        <p:attrNameLst>
                                          <p:attrName>style.visibility</p:attrName>
                                        </p:attrNameLst>
                                      </p:cBhvr>
                                      <p:to>
                                        <p:strVal val="visible"/>
                                      </p:to>
                                    </p:set>
                                    <p:animEffect transition="in" filter="fade">
                                      <p:cBhvr>
                                        <p:cTn id="56" dur="1000"/>
                                        <p:tgtEl>
                                          <p:spTgt spid="8">
                                            <p:txEl>
                                              <p:pRg st="5" end="5"/>
                                            </p:txEl>
                                          </p:spTgt>
                                        </p:tgtEl>
                                      </p:cBhvr>
                                    </p:animEffect>
                                    <p:anim calcmode="lin" valueType="num">
                                      <p:cBhvr>
                                        <p:cTn id="57"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8">
                                            <p:txEl>
                                              <p:pRg st="6" end="6"/>
                                            </p:txEl>
                                          </p:spTgt>
                                        </p:tgtEl>
                                        <p:attrNameLst>
                                          <p:attrName>style.visibility</p:attrName>
                                        </p:attrNameLst>
                                      </p:cBhvr>
                                      <p:to>
                                        <p:strVal val="visible"/>
                                      </p:to>
                                    </p:set>
                                    <p:animEffect transition="in" filter="fade">
                                      <p:cBhvr>
                                        <p:cTn id="63" dur="1000"/>
                                        <p:tgtEl>
                                          <p:spTgt spid="8">
                                            <p:txEl>
                                              <p:pRg st="6" end="6"/>
                                            </p:txEl>
                                          </p:spTgt>
                                        </p:tgtEl>
                                      </p:cBhvr>
                                    </p:animEffect>
                                    <p:anim calcmode="lin" valueType="num">
                                      <p:cBhvr>
                                        <p:cTn id="64"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65"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8">
                                            <p:txEl>
                                              <p:pRg st="7" end="7"/>
                                            </p:txEl>
                                          </p:spTgt>
                                        </p:tgtEl>
                                        <p:attrNameLst>
                                          <p:attrName>style.visibility</p:attrName>
                                        </p:attrNameLst>
                                      </p:cBhvr>
                                      <p:to>
                                        <p:strVal val="visible"/>
                                      </p:to>
                                    </p:set>
                                    <p:animEffect transition="in" filter="fade">
                                      <p:cBhvr>
                                        <p:cTn id="70" dur="1000"/>
                                        <p:tgtEl>
                                          <p:spTgt spid="8">
                                            <p:txEl>
                                              <p:pRg st="7" end="7"/>
                                            </p:txEl>
                                          </p:spTgt>
                                        </p:tgtEl>
                                      </p:cBhvr>
                                    </p:animEffect>
                                    <p:anim calcmode="lin" valueType="num">
                                      <p:cBhvr>
                                        <p:cTn id="71"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72"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8">
                                            <p:txEl>
                                              <p:pRg st="8" end="8"/>
                                            </p:txEl>
                                          </p:spTgt>
                                        </p:tgtEl>
                                        <p:attrNameLst>
                                          <p:attrName>style.visibility</p:attrName>
                                        </p:attrNameLst>
                                      </p:cBhvr>
                                      <p:to>
                                        <p:strVal val="visible"/>
                                      </p:to>
                                    </p:set>
                                    <p:animEffect transition="in" filter="fade">
                                      <p:cBhvr>
                                        <p:cTn id="77" dur="1000"/>
                                        <p:tgtEl>
                                          <p:spTgt spid="8">
                                            <p:txEl>
                                              <p:pRg st="8" end="8"/>
                                            </p:txEl>
                                          </p:spTgt>
                                        </p:tgtEl>
                                      </p:cBhvr>
                                    </p:animEffect>
                                    <p:anim calcmode="lin" valueType="num">
                                      <p:cBhvr>
                                        <p:cTn id="78"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79" dur="10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8">
                                            <p:txEl>
                                              <p:pRg st="9" end="9"/>
                                            </p:txEl>
                                          </p:spTgt>
                                        </p:tgtEl>
                                        <p:attrNameLst>
                                          <p:attrName>style.visibility</p:attrName>
                                        </p:attrNameLst>
                                      </p:cBhvr>
                                      <p:to>
                                        <p:strVal val="visible"/>
                                      </p:to>
                                    </p:set>
                                    <p:animEffect transition="in" filter="fade">
                                      <p:cBhvr>
                                        <p:cTn id="84" dur="1000"/>
                                        <p:tgtEl>
                                          <p:spTgt spid="8">
                                            <p:txEl>
                                              <p:pRg st="9" end="9"/>
                                            </p:txEl>
                                          </p:spTgt>
                                        </p:tgtEl>
                                      </p:cBhvr>
                                    </p:animEffect>
                                    <p:anim calcmode="lin" valueType="num">
                                      <p:cBhvr>
                                        <p:cTn id="85" dur="1000" fill="hold"/>
                                        <p:tgtEl>
                                          <p:spTgt spid="8">
                                            <p:txEl>
                                              <p:pRg st="9" end="9"/>
                                            </p:txEl>
                                          </p:spTgt>
                                        </p:tgtEl>
                                        <p:attrNameLst>
                                          <p:attrName>ppt_x</p:attrName>
                                        </p:attrNameLst>
                                      </p:cBhvr>
                                      <p:tavLst>
                                        <p:tav tm="0">
                                          <p:val>
                                            <p:strVal val="#ppt_x"/>
                                          </p:val>
                                        </p:tav>
                                        <p:tav tm="100000">
                                          <p:val>
                                            <p:strVal val="#ppt_x"/>
                                          </p:val>
                                        </p:tav>
                                      </p:tavLst>
                                    </p:anim>
                                    <p:anim calcmode="lin" valueType="num">
                                      <p:cBhvr>
                                        <p:cTn id="86" dur="1000" fill="hold"/>
                                        <p:tgtEl>
                                          <p:spTgt spid="8">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8">
                                            <p:txEl>
                                              <p:pRg st="10" end="10"/>
                                            </p:txEl>
                                          </p:spTgt>
                                        </p:tgtEl>
                                        <p:attrNameLst>
                                          <p:attrName>style.visibility</p:attrName>
                                        </p:attrNameLst>
                                      </p:cBhvr>
                                      <p:to>
                                        <p:strVal val="visible"/>
                                      </p:to>
                                    </p:set>
                                    <p:animEffect transition="in" filter="fade">
                                      <p:cBhvr>
                                        <p:cTn id="91" dur="1000"/>
                                        <p:tgtEl>
                                          <p:spTgt spid="8">
                                            <p:txEl>
                                              <p:pRg st="10" end="10"/>
                                            </p:txEl>
                                          </p:spTgt>
                                        </p:tgtEl>
                                      </p:cBhvr>
                                    </p:animEffect>
                                    <p:anim calcmode="lin" valueType="num">
                                      <p:cBhvr>
                                        <p:cTn id="92" dur="1000" fill="hold"/>
                                        <p:tgtEl>
                                          <p:spTgt spid="8">
                                            <p:txEl>
                                              <p:pRg st="10" end="10"/>
                                            </p:txEl>
                                          </p:spTgt>
                                        </p:tgtEl>
                                        <p:attrNameLst>
                                          <p:attrName>ppt_x</p:attrName>
                                        </p:attrNameLst>
                                      </p:cBhvr>
                                      <p:tavLst>
                                        <p:tav tm="0">
                                          <p:val>
                                            <p:strVal val="#ppt_x"/>
                                          </p:val>
                                        </p:tav>
                                        <p:tav tm="100000">
                                          <p:val>
                                            <p:strVal val="#ppt_x"/>
                                          </p:val>
                                        </p:tav>
                                      </p:tavLst>
                                    </p:anim>
                                    <p:anim calcmode="lin" valueType="num">
                                      <p:cBhvr>
                                        <p:cTn id="93" dur="1000" fill="hold"/>
                                        <p:tgtEl>
                                          <p:spTgt spid="8">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sz="4000" dirty="0" smtClean="0">
                <a:solidFill>
                  <a:srgbClr val="00B050"/>
                </a:solidFill>
                <a:cs typeface="B Titr" pitchFamily="2" charset="-78"/>
              </a:rPr>
              <a:t>سالهای 1990: ورود به  دنیایی جدید و ناآشنا </a:t>
            </a:r>
            <a:endParaRPr lang="en-US" sz="4000" dirty="0">
              <a:solidFill>
                <a:srgbClr val="00B050"/>
              </a:solidFill>
              <a:cs typeface="B Titr" pitchFamily="2" charset="-7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5186518"/>
              </p:ext>
            </p:extLst>
          </p:nvPr>
        </p:nvGraphicFramePr>
        <p:xfrm>
          <a:off x="0" y="1600200"/>
          <a:ext cx="8388424"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ontent Placeholder 2"/>
          <p:cNvSpPr txBox="1">
            <a:spLocks/>
          </p:cNvSpPr>
          <p:nvPr/>
        </p:nvSpPr>
        <p:spPr>
          <a:xfrm>
            <a:off x="755576" y="1600200"/>
            <a:ext cx="7321624" cy="4493096"/>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endParaRPr lang="fa-IR" sz="2000" dirty="0">
              <a:cs typeface="B Mitra" pitchFamily="2" charset="-78"/>
            </a:endParaRPr>
          </a:p>
        </p:txBody>
      </p:sp>
      <p:sp>
        <p:nvSpPr>
          <p:cNvPr id="5" name="Content Placeholder 2"/>
          <p:cNvSpPr txBox="1">
            <a:spLocks/>
          </p:cNvSpPr>
          <p:nvPr/>
        </p:nvSpPr>
        <p:spPr>
          <a:xfrm>
            <a:off x="755576" y="1600200"/>
            <a:ext cx="7321624" cy="456510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endParaRPr lang="fa-IR" sz="2000" dirty="0" smtClean="0">
              <a:cs typeface="B Mitra" pitchFamily="2" charset="-78"/>
            </a:endParaRPr>
          </a:p>
        </p:txBody>
      </p:sp>
      <p:sp>
        <p:nvSpPr>
          <p:cNvPr id="8" name="Content Placeholder 2"/>
          <p:cNvSpPr txBox="1">
            <a:spLocks/>
          </p:cNvSpPr>
          <p:nvPr/>
        </p:nvSpPr>
        <p:spPr>
          <a:xfrm>
            <a:off x="907976" y="1752600"/>
            <a:ext cx="7321624" cy="456510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r>
              <a:rPr lang="fa-IR" sz="2000" dirty="0" smtClean="0">
                <a:cs typeface="B Mitra" pitchFamily="2" charset="-78"/>
              </a:rPr>
              <a:t>دو نگاه. </a:t>
            </a:r>
            <a:r>
              <a:rPr lang="fa-IR" sz="1800" dirty="0" smtClean="0">
                <a:cs typeface="B Mitra" pitchFamily="2" charset="-78"/>
              </a:rPr>
              <a:t>بر خلاف دهه 1930 که حوزهنظر و عمل اداره امور عمویم پیوند وثیقی با یکدیگر داشتند، در این دوره هر کدام از این دو فرقه به دنبال چشم اندازهای مطلوب خود بودند:</a:t>
            </a:r>
          </a:p>
          <a:p>
            <a:pPr lvl="1" algn="just" rtl="1">
              <a:buClr>
                <a:srgbClr val="0070C0"/>
              </a:buClr>
            </a:pPr>
            <a:r>
              <a:rPr lang="fa-IR" sz="1600" dirty="0" smtClean="0">
                <a:cs typeface="B Mitra" pitchFamily="2" charset="-78"/>
              </a:rPr>
              <a:t>دانشگاهیان: تئوری سازی و نظریه پردازی در رابطه با ابعاد مختلف رشته. </a:t>
            </a:r>
          </a:p>
          <a:p>
            <a:pPr lvl="1" algn="just" rtl="1">
              <a:buClr>
                <a:srgbClr val="0070C0"/>
              </a:buClr>
            </a:pPr>
            <a:r>
              <a:rPr lang="fa-IR" sz="1600" dirty="0" smtClean="0">
                <a:cs typeface="B Mitra" pitchFamily="2" charset="-78"/>
              </a:rPr>
              <a:t>افراد اجرایی: اداره امور عمومی برای بهبود حوزه عمل. </a:t>
            </a:r>
          </a:p>
          <a:p>
            <a:pPr algn="just" rtl="1">
              <a:buClr>
                <a:srgbClr val="0070C0"/>
              </a:buClr>
            </a:pPr>
            <a:endParaRPr lang="fa-IR" sz="1800" dirty="0" smtClean="0">
              <a:cs typeface="B Mitra" pitchFamily="2" charset="-78"/>
            </a:endParaRPr>
          </a:p>
        </p:txBody>
      </p:sp>
    </p:spTree>
    <p:extLst>
      <p:ext uri="{BB962C8B-B14F-4D97-AF65-F5344CB8AC3E}">
        <p14:creationId xmlns:p14="http://schemas.microsoft.com/office/powerpoint/2010/main" val="343450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nodePh="1">
                                  <p:stCondLst>
                                    <p:cond delay="0"/>
                                  </p:stCondLst>
                                  <p:endCondLst>
                                    <p:cond evt="begin" delay="0">
                                      <p:tn val="12"/>
                                    </p:cond>
                                  </p:end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1000"/>
                                        <p:tgtEl>
                                          <p:spTgt spid="8">
                                            <p:txEl>
                                              <p:pRg st="1" end="1"/>
                                            </p:txEl>
                                          </p:spTgt>
                                        </p:tgtEl>
                                      </p:cBhvr>
                                    </p:animEffect>
                                    <p:anim calcmode="lin" valueType="num">
                                      <p:cBhvr>
                                        <p:cTn id="29"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fade">
                                      <p:cBhvr>
                                        <p:cTn id="35" dur="1000"/>
                                        <p:tgtEl>
                                          <p:spTgt spid="8">
                                            <p:txEl>
                                              <p:pRg st="2" end="2"/>
                                            </p:txEl>
                                          </p:spTgt>
                                        </p:tgtEl>
                                      </p:cBhvr>
                                    </p:animEffect>
                                    <p:anim calcmode="lin" valueType="num">
                                      <p:cBhvr>
                                        <p:cTn id="36"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sz="3200" dirty="0" smtClean="0">
                <a:solidFill>
                  <a:srgbClr val="00B050"/>
                </a:solidFill>
                <a:cs typeface="B Titr" pitchFamily="2" charset="-78"/>
              </a:rPr>
              <a:t>آموزش و چالش های یک هزاره جدید...</a:t>
            </a:r>
            <a:r>
              <a:rPr lang="en-US" sz="3200" dirty="0" smtClean="0">
                <a:solidFill>
                  <a:srgbClr val="00B050"/>
                </a:solidFill>
                <a:cs typeface="B Titr" pitchFamily="2" charset="-78"/>
              </a:rPr>
              <a:t/>
            </a:r>
            <a:br>
              <a:rPr lang="en-US" sz="3200" dirty="0" smtClean="0">
                <a:solidFill>
                  <a:srgbClr val="00B050"/>
                </a:solidFill>
                <a:cs typeface="B Titr" pitchFamily="2" charset="-78"/>
              </a:rPr>
            </a:br>
            <a:r>
              <a:rPr lang="fa-IR" sz="3200" dirty="0" smtClean="0">
                <a:solidFill>
                  <a:srgbClr val="00B050"/>
                </a:solidFill>
                <a:cs typeface="B Titr" pitchFamily="2" charset="-78"/>
              </a:rPr>
              <a:t>آینده آموزش و خدمات عمومی در این هزاره...</a:t>
            </a:r>
            <a:endParaRPr lang="en-US" sz="3200" dirty="0">
              <a:solidFill>
                <a:srgbClr val="00B050"/>
              </a:solidFill>
              <a:cs typeface="B Titr" pitchFamily="2" charset="-7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93932980"/>
              </p:ext>
            </p:extLst>
          </p:nvPr>
        </p:nvGraphicFramePr>
        <p:xfrm>
          <a:off x="0" y="1600200"/>
          <a:ext cx="8388424"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ontent Placeholder 2"/>
          <p:cNvSpPr txBox="1">
            <a:spLocks/>
          </p:cNvSpPr>
          <p:nvPr/>
        </p:nvSpPr>
        <p:spPr>
          <a:xfrm>
            <a:off x="755576" y="1600200"/>
            <a:ext cx="7321624" cy="4493096"/>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endParaRPr lang="fa-IR" sz="2000" dirty="0">
              <a:cs typeface="B Mitra" pitchFamily="2" charset="-78"/>
            </a:endParaRPr>
          </a:p>
        </p:txBody>
      </p:sp>
      <p:sp>
        <p:nvSpPr>
          <p:cNvPr id="5" name="Content Placeholder 2"/>
          <p:cNvSpPr txBox="1">
            <a:spLocks/>
          </p:cNvSpPr>
          <p:nvPr/>
        </p:nvSpPr>
        <p:spPr>
          <a:xfrm>
            <a:off x="755576" y="1600200"/>
            <a:ext cx="7321624" cy="456510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endParaRPr lang="fa-IR" sz="2000" dirty="0" smtClean="0">
              <a:cs typeface="B Mitra" pitchFamily="2" charset="-78"/>
            </a:endParaRPr>
          </a:p>
        </p:txBody>
      </p:sp>
      <p:sp>
        <p:nvSpPr>
          <p:cNvPr id="8" name="Content Placeholder 2"/>
          <p:cNvSpPr txBox="1">
            <a:spLocks/>
          </p:cNvSpPr>
          <p:nvPr/>
        </p:nvSpPr>
        <p:spPr>
          <a:xfrm>
            <a:off x="907976" y="1752600"/>
            <a:ext cx="7321624" cy="456510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r>
              <a:rPr lang="fa-IR" sz="2000" dirty="0" smtClean="0">
                <a:cs typeface="B Mitra" pitchFamily="2" charset="-78"/>
              </a:rPr>
              <a:t>تاثیر گذاری متقابل حوزه آموزش و محیط پیرامون. </a:t>
            </a:r>
          </a:p>
          <a:p>
            <a:pPr algn="just" rtl="1">
              <a:buClr>
                <a:srgbClr val="0070C0"/>
              </a:buClr>
            </a:pPr>
            <a:r>
              <a:rPr lang="fa-IR" sz="2000" dirty="0" smtClean="0">
                <a:cs typeface="B Mitra" pitchFamily="2" charset="-78"/>
              </a:rPr>
              <a:t>نیازهای جدید و لزوم کسب قابلیت های جدید برای آموزش در حوزه عمومی:</a:t>
            </a:r>
          </a:p>
          <a:p>
            <a:pPr lvl="1" algn="just" rtl="1">
              <a:buClr>
                <a:srgbClr val="0070C0"/>
              </a:buClr>
            </a:pPr>
            <a:r>
              <a:rPr lang="fa-IR" sz="1800" dirty="0" smtClean="0">
                <a:cs typeface="B Mitra" pitchFamily="2" charset="-78"/>
              </a:rPr>
              <a:t>مهارت های تیم سازی</a:t>
            </a:r>
          </a:p>
          <a:p>
            <a:pPr lvl="1" algn="just" rtl="1">
              <a:buClr>
                <a:srgbClr val="0070C0"/>
              </a:buClr>
            </a:pPr>
            <a:r>
              <a:rPr lang="fa-IR" sz="1800" dirty="0" smtClean="0">
                <a:cs typeface="B Mitra" pitchFamily="2" charset="-78"/>
              </a:rPr>
              <a:t>ارتباطات</a:t>
            </a:r>
          </a:p>
          <a:p>
            <a:pPr lvl="1" algn="just" rtl="1">
              <a:buClr>
                <a:srgbClr val="0070C0"/>
              </a:buClr>
            </a:pPr>
            <a:r>
              <a:rPr lang="fa-IR" sz="1800" dirty="0" smtClean="0">
                <a:cs typeface="B Mitra" pitchFamily="2" charset="-78"/>
              </a:rPr>
              <a:t>مدیریت کارکنان</a:t>
            </a:r>
          </a:p>
          <a:p>
            <a:pPr lvl="1" algn="just" rtl="1">
              <a:buClr>
                <a:srgbClr val="0070C0"/>
              </a:buClr>
            </a:pPr>
            <a:r>
              <a:rPr lang="fa-IR" sz="1800" dirty="0" smtClean="0">
                <a:cs typeface="B Mitra" pitchFamily="2" charset="-78"/>
              </a:rPr>
              <a:t>آگاهی های فرهنگی و روابط کار.</a:t>
            </a:r>
          </a:p>
          <a:p>
            <a:pPr algn="just" rtl="1">
              <a:buClr>
                <a:srgbClr val="0070C0"/>
              </a:buClr>
            </a:pPr>
            <a:r>
              <a:rPr lang="fa-IR" dirty="0" smtClean="0">
                <a:cs typeface="B Mitra" pitchFamily="2" charset="-78"/>
              </a:rPr>
              <a:t>پس باز هم اهمیت و نیاز به:</a:t>
            </a:r>
          </a:p>
          <a:p>
            <a:pPr lvl="1" algn="just" rtl="1">
              <a:buClr>
                <a:srgbClr val="0070C0"/>
              </a:buClr>
            </a:pPr>
            <a:r>
              <a:rPr lang="fa-IR" dirty="0" smtClean="0">
                <a:cs typeface="B Mitra" pitchFamily="2" charset="-78"/>
              </a:rPr>
              <a:t> بازنگری و به روزرسانی برنامه های درسی رشته. </a:t>
            </a:r>
          </a:p>
          <a:p>
            <a:pPr lvl="1" algn="just" rtl="1">
              <a:buClr>
                <a:srgbClr val="0070C0"/>
              </a:buClr>
            </a:pPr>
            <a:r>
              <a:rPr lang="fa-IR" dirty="0" smtClean="0">
                <a:cs typeface="B Mitra" pitchFamily="2" charset="-78"/>
              </a:rPr>
              <a:t>روش های جدید تدریس. </a:t>
            </a:r>
          </a:p>
          <a:p>
            <a:pPr lvl="1" algn="just" rtl="1">
              <a:buClr>
                <a:srgbClr val="0070C0"/>
              </a:buClr>
            </a:pPr>
            <a:r>
              <a:rPr lang="fa-IR" dirty="0" smtClean="0">
                <a:cs typeface="B Mitra" pitchFamily="2" charset="-78"/>
              </a:rPr>
              <a:t>تاکید بیشتر بر فرصت هایی برای تجربه های عینی. </a:t>
            </a:r>
          </a:p>
          <a:p>
            <a:pPr lvl="1" algn="just" rtl="1">
              <a:buClr>
                <a:srgbClr val="0070C0"/>
              </a:buClr>
            </a:pPr>
            <a:r>
              <a:rPr lang="fa-IR" dirty="0" smtClean="0">
                <a:cs typeface="B Mitra" pitchFamily="2" charset="-78"/>
              </a:rPr>
              <a:t>میان رشته ای شدن چه اینکه </a:t>
            </a:r>
            <a:r>
              <a:rPr lang="fa-IR" smtClean="0">
                <a:cs typeface="B Mitra" pitchFamily="2" charset="-78"/>
              </a:rPr>
              <a:t>ماهیت حوزه عمومی این را اقتضا میکند. </a:t>
            </a:r>
            <a:endParaRPr lang="fa-IR" dirty="0" smtClean="0">
              <a:cs typeface="B Mitra" pitchFamily="2" charset="-78"/>
            </a:endParaRPr>
          </a:p>
          <a:p>
            <a:pPr algn="just" rtl="1">
              <a:buClr>
                <a:srgbClr val="0070C0"/>
              </a:buClr>
            </a:pPr>
            <a:endParaRPr lang="fa-IR" dirty="0" smtClean="0">
              <a:cs typeface="B Mitra" pitchFamily="2" charset="-78"/>
            </a:endParaRPr>
          </a:p>
          <a:p>
            <a:pPr lvl="1" algn="just" rtl="1">
              <a:buClr>
                <a:srgbClr val="0070C0"/>
              </a:buClr>
            </a:pPr>
            <a:endParaRPr lang="fa-IR" sz="1800" dirty="0" smtClean="0">
              <a:cs typeface="B Mitra" pitchFamily="2" charset="-78"/>
            </a:endParaRPr>
          </a:p>
          <a:p>
            <a:pPr lvl="1" algn="just" rtl="1">
              <a:buClr>
                <a:srgbClr val="0070C0"/>
              </a:buClr>
            </a:pPr>
            <a:endParaRPr lang="fa-IR" sz="1800" dirty="0" smtClean="0">
              <a:cs typeface="B Mitra" pitchFamily="2" charset="-78"/>
            </a:endParaRPr>
          </a:p>
        </p:txBody>
      </p:sp>
    </p:spTree>
    <p:extLst>
      <p:ext uri="{BB962C8B-B14F-4D97-AF65-F5344CB8AC3E}">
        <p14:creationId xmlns:p14="http://schemas.microsoft.com/office/powerpoint/2010/main" val="2301670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nodePh="1">
                                  <p:stCondLst>
                                    <p:cond delay="0"/>
                                  </p:stCondLst>
                                  <p:endCondLst>
                                    <p:cond evt="begin" delay="0">
                                      <p:tn val="12"/>
                                    </p:cond>
                                  </p:end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1000"/>
                                        <p:tgtEl>
                                          <p:spTgt spid="8">
                                            <p:txEl>
                                              <p:pRg st="1" end="1"/>
                                            </p:txEl>
                                          </p:spTgt>
                                        </p:tgtEl>
                                      </p:cBhvr>
                                    </p:animEffect>
                                    <p:anim calcmode="lin" valueType="num">
                                      <p:cBhvr>
                                        <p:cTn id="29"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fade">
                                      <p:cBhvr>
                                        <p:cTn id="35" dur="1000"/>
                                        <p:tgtEl>
                                          <p:spTgt spid="8">
                                            <p:txEl>
                                              <p:pRg st="2" end="2"/>
                                            </p:txEl>
                                          </p:spTgt>
                                        </p:tgtEl>
                                      </p:cBhvr>
                                    </p:animEffect>
                                    <p:anim calcmode="lin" valueType="num">
                                      <p:cBhvr>
                                        <p:cTn id="36"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fade">
                                      <p:cBhvr>
                                        <p:cTn id="42" dur="1000"/>
                                        <p:tgtEl>
                                          <p:spTgt spid="8">
                                            <p:txEl>
                                              <p:pRg st="3" end="3"/>
                                            </p:txEl>
                                          </p:spTgt>
                                        </p:tgtEl>
                                      </p:cBhvr>
                                    </p:animEffect>
                                    <p:anim calcmode="lin" valueType="num">
                                      <p:cBhvr>
                                        <p:cTn id="4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xEl>
                                              <p:pRg st="4" end="4"/>
                                            </p:txEl>
                                          </p:spTgt>
                                        </p:tgtEl>
                                        <p:attrNameLst>
                                          <p:attrName>style.visibility</p:attrName>
                                        </p:attrNameLst>
                                      </p:cBhvr>
                                      <p:to>
                                        <p:strVal val="visible"/>
                                      </p:to>
                                    </p:set>
                                    <p:animEffect transition="in" filter="fade">
                                      <p:cBhvr>
                                        <p:cTn id="49" dur="1000"/>
                                        <p:tgtEl>
                                          <p:spTgt spid="8">
                                            <p:txEl>
                                              <p:pRg st="4" end="4"/>
                                            </p:txEl>
                                          </p:spTgt>
                                        </p:tgtEl>
                                      </p:cBhvr>
                                    </p:animEffect>
                                    <p:anim calcmode="lin" valueType="num">
                                      <p:cBhvr>
                                        <p:cTn id="50"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8">
                                            <p:txEl>
                                              <p:pRg st="5" end="5"/>
                                            </p:txEl>
                                          </p:spTgt>
                                        </p:tgtEl>
                                        <p:attrNameLst>
                                          <p:attrName>style.visibility</p:attrName>
                                        </p:attrNameLst>
                                      </p:cBhvr>
                                      <p:to>
                                        <p:strVal val="visible"/>
                                      </p:to>
                                    </p:set>
                                    <p:animEffect transition="in" filter="fade">
                                      <p:cBhvr>
                                        <p:cTn id="56" dur="1000"/>
                                        <p:tgtEl>
                                          <p:spTgt spid="8">
                                            <p:txEl>
                                              <p:pRg st="5" end="5"/>
                                            </p:txEl>
                                          </p:spTgt>
                                        </p:tgtEl>
                                      </p:cBhvr>
                                    </p:animEffect>
                                    <p:anim calcmode="lin" valueType="num">
                                      <p:cBhvr>
                                        <p:cTn id="57"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8">
                                            <p:txEl>
                                              <p:pRg st="6" end="6"/>
                                            </p:txEl>
                                          </p:spTgt>
                                        </p:tgtEl>
                                        <p:attrNameLst>
                                          <p:attrName>style.visibility</p:attrName>
                                        </p:attrNameLst>
                                      </p:cBhvr>
                                      <p:to>
                                        <p:strVal val="visible"/>
                                      </p:to>
                                    </p:set>
                                    <p:animEffect transition="in" filter="fade">
                                      <p:cBhvr>
                                        <p:cTn id="63" dur="1000"/>
                                        <p:tgtEl>
                                          <p:spTgt spid="8">
                                            <p:txEl>
                                              <p:pRg st="6" end="6"/>
                                            </p:txEl>
                                          </p:spTgt>
                                        </p:tgtEl>
                                      </p:cBhvr>
                                    </p:animEffect>
                                    <p:anim calcmode="lin" valueType="num">
                                      <p:cBhvr>
                                        <p:cTn id="64"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65"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8">
                                            <p:txEl>
                                              <p:pRg st="7" end="7"/>
                                            </p:txEl>
                                          </p:spTgt>
                                        </p:tgtEl>
                                        <p:attrNameLst>
                                          <p:attrName>style.visibility</p:attrName>
                                        </p:attrNameLst>
                                      </p:cBhvr>
                                      <p:to>
                                        <p:strVal val="visible"/>
                                      </p:to>
                                    </p:set>
                                    <p:animEffect transition="in" filter="fade">
                                      <p:cBhvr>
                                        <p:cTn id="70" dur="1000"/>
                                        <p:tgtEl>
                                          <p:spTgt spid="8">
                                            <p:txEl>
                                              <p:pRg st="7" end="7"/>
                                            </p:txEl>
                                          </p:spTgt>
                                        </p:tgtEl>
                                      </p:cBhvr>
                                    </p:animEffect>
                                    <p:anim calcmode="lin" valueType="num">
                                      <p:cBhvr>
                                        <p:cTn id="71"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72"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8">
                                            <p:txEl>
                                              <p:pRg st="8" end="8"/>
                                            </p:txEl>
                                          </p:spTgt>
                                        </p:tgtEl>
                                        <p:attrNameLst>
                                          <p:attrName>style.visibility</p:attrName>
                                        </p:attrNameLst>
                                      </p:cBhvr>
                                      <p:to>
                                        <p:strVal val="visible"/>
                                      </p:to>
                                    </p:set>
                                    <p:animEffect transition="in" filter="fade">
                                      <p:cBhvr>
                                        <p:cTn id="77" dur="1000"/>
                                        <p:tgtEl>
                                          <p:spTgt spid="8">
                                            <p:txEl>
                                              <p:pRg st="8" end="8"/>
                                            </p:txEl>
                                          </p:spTgt>
                                        </p:tgtEl>
                                      </p:cBhvr>
                                    </p:animEffect>
                                    <p:anim calcmode="lin" valueType="num">
                                      <p:cBhvr>
                                        <p:cTn id="78"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79" dur="10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8">
                                            <p:txEl>
                                              <p:pRg st="9" end="9"/>
                                            </p:txEl>
                                          </p:spTgt>
                                        </p:tgtEl>
                                        <p:attrNameLst>
                                          <p:attrName>style.visibility</p:attrName>
                                        </p:attrNameLst>
                                      </p:cBhvr>
                                      <p:to>
                                        <p:strVal val="visible"/>
                                      </p:to>
                                    </p:set>
                                    <p:animEffect transition="in" filter="fade">
                                      <p:cBhvr>
                                        <p:cTn id="84" dur="1000"/>
                                        <p:tgtEl>
                                          <p:spTgt spid="8">
                                            <p:txEl>
                                              <p:pRg st="9" end="9"/>
                                            </p:txEl>
                                          </p:spTgt>
                                        </p:tgtEl>
                                      </p:cBhvr>
                                    </p:animEffect>
                                    <p:anim calcmode="lin" valueType="num">
                                      <p:cBhvr>
                                        <p:cTn id="85" dur="1000" fill="hold"/>
                                        <p:tgtEl>
                                          <p:spTgt spid="8">
                                            <p:txEl>
                                              <p:pRg st="9" end="9"/>
                                            </p:txEl>
                                          </p:spTgt>
                                        </p:tgtEl>
                                        <p:attrNameLst>
                                          <p:attrName>ppt_x</p:attrName>
                                        </p:attrNameLst>
                                      </p:cBhvr>
                                      <p:tavLst>
                                        <p:tav tm="0">
                                          <p:val>
                                            <p:strVal val="#ppt_x"/>
                                          </p:val>
                                        </p:tav>
                                        <p:tav tm="100000">
                                          <p:val>
                                            <p:strVal val="#ppt_x"/>
                                          </p:val>
                                        </p:tav>
                                      </p:tavLst>
                                    </p:anim>
                                    <p:anim calcmode="lin" valueType="num">
                                      <p:cBhvr>
                                        <p:cTn id="86" dur="1000" fill="hold"/>
                                        <p:tgtEl>
                                          <p:spTgt spid="8">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8">
                                            <p:txEl>
                                              <p:pRg st="10" end="10"/>
                                            </p:txEl>
                                          </p:spTgt>
                                        </p:tgtEl>
                                        <p:attrNameLst>
                                          <p:attrName>style.visibility</p:attrName>
                                        </p:attrNameLst>
                                      </p:cBhvr>
                                      <p:to>
                                        <p:strVal val="visible"/>
                                      </p:to>
                                    </p:set>
                                    <p:animEffect transition="in" filter="fade">
                                      <p:cBhvr>
                                        <p:cTn id="91" dur="1000"/>
                                        <p:tgtEl>
                                          <p:spTgt spid="8">
                                            <p:txEl>
                                              <p:pRg st="10" end="10"/>
                                            </p:txEl>
                                          </p:spTgt>
                                        </p:tgtEl>
                                      </p:cBhvr>
                                    </p:animEffect>
                                    <p:anim calcmode="lin" valueType="num">
                                      <p:cBhvr>
                                        <p:cTn id="92" dur="1000" fill="hold"/>
                                        <p:tgtEl>
                                          <p:spTgt spid="8">
                                            <p:txEl>
                                              <p:pRg st="10" end="10"/>
                                            </p:txEl>
                                          </p:spTgt>
                                        </p:tgtEl>
                                        <p:attrNameLst>
                                          <p:attrName>ppt_x</p:attrName>
                                        </p:attrNameLst>
                                      </p:cBhvr>
                                      <p:tavLst>
                                        <p:tav tm="0">
                                          <p:val>
                                            <p:strVal val="#ppt_x"/>
                                          </p:val>
                                        </p:tav>
                                        <p:tav tm="100000">
                                          <p:val>
                                            <p:strVal val="#ppt_x"/>
                                          </p:val>
                                        </p:tav>
                                      </p:tavLst>
                                    </p:anim>
                                    <p:anim calcmode="lin" valueType="num">
                                      <p:cBhvr>
                                        <p:cTn id="93" dur="1000" fill="hold"/>
                                        <p:tgtEl>
                                          <p:spTgt spid="8">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sz="3600" dirty="0" smtClean="0">
                <a:solidFill>
                  <a:srgbClr val="00B050"/>
                </a:solidFill>
                <a:cs typeface="B Titr" pitchFamily="2" charset="-78"/>
              </a:rPr>
              <a:t>تاملاتی درباره آموزش مدیریت دولتی و سیاست گذاری عمومی در ایران</a:t>
            </a:r>
            <a:endParaRPr lang="en-US" sz="3600" dirty="0">
              <a:solidFill>
                <a:srgbClr val="00B050"/>
              </a:solidFill>
              <a:cs typeface="B Titr" pitchFamily="2" charset="-7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14891000"/>
              </p:ext>
            </p:extLst>
          </p:nvPr>
        </p:nvGraphicFramePr>
        <p:xfrm>
          <a:off x="0" y="1600200"/>
          <a:ext cx="8388424"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ontent Placeholder 2"/>
          <p:cNvSpPr txBox="1">
            <a:spLocks/>
          </p:cNvSpPr>
          <p:nvPr/>
        </p:nvSpPr>
        <p:spPr>
          <a:xfrm>
            <a:off x="755576" y="1600200"/>
            <a:ext cx="7321624" cy="4493096"/>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endParaRPr lang="fa-IR" sz="2000" dirty="0">
              <a:cs typeface="B Mitra" pitchFamily="2" charset="-78"/>
            </a:endParaRPr>
          </a:p>
        </p:txBody>
      </p:sp>
      <p:sp>
        <p:nvSpPr>
          <p:cNvPr id="5" name="Content Placeholder 2"/>
          <p:cNvSpPr txBox="1">
            <a:spLocks/>
          </p:cNvSpPr>
          <p:nvPr/>
        </p:nvSpPr>
        <p:spPr>
          <a:xfrm>
            <a:off x="755576" y="1600200"/>
            <a:ext cx="7321624" cy="456510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endParaRPr lang="fa-IR" sz="2000" dirty="0" smtClean="0">
              <a:cs typeface="B Mitra" pitchFamily="2" charset="-78"/>
            </a:endParaRPr>
          </a:p>
        </p:txBody>
      </p:sp>
      <p:sp>
        <p:nvSpPr>
          <p:cNvPr id="8" name="Content Placeholder 2"/>
          <p:cNvSpPr txBox="1">
            <a:spLocks/>
          </p:cNvSpPr>
          <p:nvPr/>
        </p:nvSpPr>
        <p:spPr>
          <a:xfrm>
            <a:off x="907976" y="1752600"/>
            <a:ext cx="7321624" cy="456510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r>
              <a:rPr lang="fa-IR" sz="2000" dirty="0" smtClean="0">
                <a:cs typeface="B Mitra" pitchFamily="2" charset="-78"/>
              </a:rPr>
              <a:t>دوره نوزادی و تاسیس:</a:t>
            </a:r>
          </a:p>
          <a:p>
            <a:pPr lvl="1" algn="just" rtl="1">
              <a:buClr>
                <a:srgbClr val="0070C0"/>
              </a:buClr>
            </a:pPr>
            <a:r>
              <a:rPr lang="fa-IR" sz="1800" dirty="0" smtClean="0">
                <a:cs typeface="B Mitra" pitchFamily="2" charset="-78"/>
              </a:rPr>
              <a:t>1333: </a:t>
            </a:r>
            <a:r>
              <a:rPr lang="ar-SA" sz="1800" dirty="0" smtClean="0">
                <a:cs typeface="B Mitra" pitchFamily="2" charset="-78"/>
              </a:rPr>
              <a:t>تحت </a:t>
            </a:r>
            <a:r>
              <a:rPr lang="ar-SA" sz="1800" dirty="0">
                <a:cs typeface="B Mitra" pitchFamily="2" charset="-78"/>
              </a:rPr>
              <a:t>عنوان علوم اداري در موسسه علوم </a:t>
            </a:r>
            <a:r>
              <a:rPr lang="en-US" sz="1800" dirty="0">
                <a:cs typeface="B Mitra" pitchFamily="2" charset="-78"/>
              </a:rPr>
              <a:t>‌</a:t>
            </a:r>
            <a:r>
              <a:rPr lang="ar-SA" sz="1800" dirty="0">
                <a:cs typeface="B Mitra" pitchFamily="2" charset="-78"/>
              </a:rPr>
              <a:t>اداري زير نظر دانشكده حقوق دانشگاه تهران با همكاري دانشگاه كاليفرنياي جنوبي برگزار شد. </a:t>
            </a:r>
            <a:r>
              <a:rPr lang="fa-IR" sz="1800" dirty="0" smtClean="0">
                <a:cs typeface="B Mitra" pitchFamily="2" charset="-78"/>
              </a:rPr>
              <a:t>در ادامه اصل </a:t>
            </a:r>
            <a:r>
              <a:rPr lang="fa-IR" sz="1800" dirty="0" smtClean="0">
                <a:cs typeface="B Mitra" pitchFamily="2" charset="-78"/>
              </a:rPr>
              <a:t>4 ترومن. </a:t>
            </a:r>
          </a:p>
          <a:p>
            <a:pPr algn="just" rtl="1">
              <a:buClr>
                <a:srgbClr val="0070C0"/>
              </a:buClr>
            </a:pPr>
            <a:r>
              <a:rPr lang="fa-IR" dirty="0">
                <a:cs typeface="B Mitra" pitchFamily="2" charset="-78"/>
              </a:rPr>
              <a:t>آخرین برنامه مصوب دوره کارشناسی و کارشناسی ارشد «مدیریت دولتی» در کشور مربوط به سال 1376 است</a:t>
            </a:r>
            <a:r>
              <a:rPr lang="fa-IR" dirty="0" smtClean="0">
                <a:cs typeface="B Mitra" pitchFamily="2" charset="-78"/>
              </a:rPr>
              <a:t>.</a:t>
            </a:r>
            <a:endParaRPr lang="fa-IR" dirty="0" smtClean="0">
              <a:cs typeface="B Mitra" pitchFamily="2" charset="-78"/>
            </a:endParaRPr>
          </a:p>
          <a:p>
            <a:pPr algn="just" rtl="1">
              <a:buClr>
                <a:srgbClr val="0070C0"/>
              </a:buClr>
            </a:pPr>
            <a:r>
              <a:rPr lang="fa-IR" dirty="0" smtClean="0">
                <a:cs typeface="B Mitra" pitchFamily="2" charset="-78"/>
              </a:rPr>
              <a:t>اين </a:t>
            </a:r>
            <a:r>
              <a:rPr lang="fa-IR" dirty="0">
                <a:cs typeface="B Mitra" pitchFamily="2" charset="-78"/>
              </a:rPr>
              <a:t>گرايش رشته مديريت در سطح كارشناسي تحت عنوان مديريت دولتي در اكثر دانشگاه</a:t>
            </a:r>
            <a:r>
              <a:rPr lang="x-none">
                <a:cs typeface="B Mitra" pitchFamily="2" charset="-78"/>
              </a:rPr>
              <a:t>‌</a:t>
            </a:r>
            <a:r>
              <a:rPr lang="fa-IR" dirty="0">
                <a:cs typeface="B Mitra" pitchFamily="2" charset="-78"/>
              </a:rPr>
              <a:t>هاي كشور تدريس مي</a:t>
            </a:r>
            <a:r>
              <a:rPr lang="x-none">
                <a:cs typeface="B Mitra" pitchFamily="2" charset="-78"/>
              </a:rPr>
              <a:t>‌</a:t>
            </a:r>
            <a:r>
              <a:rPr lang="fa-IR" dirty="0">
                <a:cs typeface="B Mitra" pitchFamily="2" charset="-78"/>
              </a:rPr>
              <a:t>شود (شورای عالی برنامه‌ریزی وزارت علوم، تحقیقات و فناوری، 1376 ب) و در سطح كارشناسي ارشد نیز 5 گرايش زير در دانشگاه­های کشور تدريس مي­شوند: الف) ساختار تشكيلات و روش­ها، ب) مديريت منابع انساني، ج) مدیریت سیستم­های اطلاعاتي، د) مدیریت تحول سازماني، و هـ) مديريت مالي دولتي. (شورای عالی برنامه‌ریزی وزارت علوم، تحقیقات و فناوری، 1376‌ الف) </a:t>
            </a:r>
            <a:r>
              <a:rPr lang="x-none">
                <a:cs typeface="B Mitra" pitchFamily="2" charset="-78"/>
              </a:rPr>
              <a:t>‌</a:t>
            </a:r>
            <a:endParaRPr lang="en-US" dirty="0">
              <a:cs typeface="B Mitra" pitchFamily="2" charset="-78"/>
            </a:endParaRPr>
          </a:p>
          <a:p>
            <a:pPr algn="just" rtl="1">
              <a:buClr>
                <a:srgbClr val="0070C0"/>
              </a:buClr>
            </a:pPr>
            <a:endParaRPr lang="fa-IR" dirty="0" smtClean="0">
              <a:cs typeface="B Mitra" pitchFamily="2" charset="-78"/>
            </a:endParaRPr>
          </a:p>
          <a:p>
            <a:pPr lvl="1" algn="just" rtl="1">
              <a:buClr>
                <a:srgbClr val="0070C0"/>
              </a:buClr>
            </a:pPr>
            <a:endParaRPr lang="fa-IR" sz="1800" dirty="0" smtClean="0">
              <a:cs typeface="B Mitra" pitchFamily="2" charset="-78"/>
            </a:endParaRPr>
          </a:p>
        </p:txBody>
      </p:sp>
    </p:spTree>
    <p:extLst>
      <p:ext uri="{BB962C8B-B14F-4D97-AF65-F5344CB8AC3E}">
        <p14:creationId xmlns:p14="http://schemas.microsoft.com/office/powerpoint/2010/main" val="355184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nodePh="1">
                                  <p:stCondLst>
                                    <p:cond delay="0"/>
                                  </p:stCondLst>
                                  <p:endCondLst>
                                    <p:cond evt="begin" delay="0">
                                      <p:tn val="12"/>
                                    </p:cond>
                                  </p:end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1000"/>
                                        <p:tgtEl>
                                          <p:spTgt spid="8">
                                            <p:txEl>
                                              <p:pRg st="1" end="1"/>
                                            </p:txEl>
                                          </p:spTgt>
                                        </p:tgtEl>
                                      </p:cBhvr>
                                    </p:animEffect>
                                    <p:anim calcmode="lin" valueType="num">
                                      <p:cBhvr>
                                        <p:cTn id="29"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fade">
                                      <p:cBhvr>
                                        <p:cTn id="35" dur="1000"/>
                                        <p:tgtEl>
                                          <p:spTgt spid="8">
                                            <p:txEl>
                                              <p:pRg st="2" end="2"/>
                                            </p:txEl>
                                          </p:spTgt>
                                        </p:tgtEl>
                                      </p:cBhvr>
                                    </p:animEffect>
                                    <p:anim calcmode="lin" valueType="num">
                                      <p:cBhvr>
                                        <p:cTn id="36"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fade">
                                      <p:cBhvr>
                                        <p:cTn id="42" dur="1000"/>
                                        <p:tgtEl>
                                          <p:spTgt spid="8">
                                            <p:txEl>
                                              <p:pRg st="3" end="3"/>
                                            </p:txEl>
                                          </p:spTgt>
                                        </p:tgtEl>
                                      </p:cBhvr>
                                    </p:animEffect>
                                    <p:anim calcmode="lin" valueType="num">
                                      <p:cBhvr>
                                        <p:cTn id="4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sz="2800" dirty="0" smtClean="0">
                <a:solidFill>
                  <a:srgbClr val="00B050"/>
                </a:solidFill>
                <a:cs typeface="B Titr" pitchFamily="2" charset="-78"/>
              </a:rPr>
              <a:t>تاملاتی درباره آموزش مدیریت دولتی و سیاست گذاری عمومی در ایران</a:t>
            </a:r>
            <a:endParaRPr lang="en-US" sz="2800" dirty="0">
              <a:solidFill>
                <a:srgbClr val="00B050"/>
              </a:solidFill>
              <a:cs typeface="B Titr" pitchFamily="2" charset="-7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6965225"/>
              </p:ext>
            </p:extLst>
          </p:nvPr>
        </p:nvGraphicFramePr>
        <p:xfrm>
          <a:off x="0" y="1600200"/>
          <a:ext cx="8388424"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ontent Placeholder 2"/>
          <p:cNvSpPr txBox="1">
            <a:spLocks/>
          </p:cNvSpPr>
          <p:nvPr/>
        </p:nvSpPr>
        <p:spPr>
          <a:xfrm>
            <a:off x="755576" y="1600200"/>
            <a:ext cx="7321624" cy="4493096"/>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endParaRPr lang="fa-IR" sz="2000" dirty="0">
              <a:cs typeface="B Mitra" pitchFamily="2" charset="-78"/>
            </a:endParaRPr>
          </a:p>
        </p:txBody>
      </p:sp>
      <p:sp>
        <p:nvSpPr>
          <p:cNvPr id="5" name="Content Placeholder 2"/>
          <p:cNvSpPr txBox="1">
            <a:spLocks/>
          </p:cNvSpPr>
          <p:nvPr/>
        </p:nvSpPr>
        <p:spPr>
          <a:xfrm>
            <a:off x="755576" y="1600200"/>
            <a:ext cx="7321624" cy="456510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endParaRPr lang="fa-IR" sz="2000" dirty="0" smtClean="0">
              <a:cs typeface="B Mitra" pitchFamily="2" charset="-78"/>
            </a:endParaRPr>
          </a:p>
        </p:txBody>
      </p:sp>
      <p:sp>
        <p:nvSpPr>
          <p:cNvPr id="8" name="Content Placeholder 2"/>
          <p:cNvSpPr txBox="1">
            <a:spLocks/>
          </p:cNvSpPr>
          <p:nvPr/>
        </p:nvSpPr>
        <p:spPr>
          <a:xfrm>
            <a:off x="907976" y="1752600"/>
            <a:ext cx="7321624" cy="456510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r>
              <a:rPr lang="fa-IR" dirty="0">
                <a:cs typeface="B Mitra" pitchFamily="2" charset="-78"/>
              </a:rPr>
              <a:t>نسل اول: </a:t>
            </a:r>
          </a:p>
          <a:p>
            <a:pPr lvl="1" algn="just" rtl="1">
              <a:buClr>
                <a:srgbClr val="0070C0"/>
              </a:buClr>
            </a:pPr>
            <a:r>
              <a:rPr lang="fa-IR" dirty="0">
                <a:cs typeface="B Mitra" pitchFamily="2" charset="-78"/>
              </a:rPr>
              <a:t>دوره ادبیات اولیه </a:t>
            </a:r>
          </a:p>
          <a:p>
            <a:pPr algn="just" rtl="1">
              <a:buClr>
                <a:srgbClr val="0070C0"/>
              </a:buClr>
            </a:pPr>
            <a:r>
              <a:rPr lang="fa-IR" dirty="0">
                <a:cs typeface="B Mitra" pitchFamily="2" charset="-78"/>
              </a:rPr>
              <a:t>نسل دوم: تثبیت.</a:t>
            </a:r>
          </a:p>
          <a:p>
            <a:pPr lvl="1" algn="just" rtl="1">
              <a:buClr>
                <a:srgbClr val="0070C0"/>
              </a:buClr>
            </a:pPr>
            <a:r>
              <a:rPr lang="fa-IR" dirty="0">
                <a:cs typeface="B Mitra" pitchFamily="2" charset="-78"/>
              </a:rPr>
              <a:t>دکتر الوانی،‌ زاهدی، فقیهی، میرزائی اهرنجانی، فرهنگی و... </a:t>
            </a:r>
          </a:p>
          <a:p>
            <a:pPr algn="just" rtl="1">
              <a:buClr>
                <a:srgbClr val="0070C0"/>
              </a:buClr>
            </a:pPr>
            <a:r>
              <a:rPr lang="fa-IR" dirty="0">
                <a:cs typeface="B Mitra" pitchFamily="2" charset="-78"/>
              </a:rPr>
              <a:t>نسل سوم: </a:t>
            </a:r>
          </a:p>
          <a:p>
            <a:pPr lvl="1" algn="just" rtl="1">
              <a:buClr>
                <a:srgbClr val="0070C0"/>
              </a:buClr>
            </a:pPr>
            <a:r>
              <a:rPr lang="fa-IR" dirty="0">
                <a:cs typeface="B Mitra" pitchFamily="2" charset="-78"/>
              </a:rPr>
              <a:t>بازنگری، تلاش برای توسعه و بسط ادبیات نظری و تاملاتی بومی برای کشور. </a:t>
            </a:r>
          </a:p>
          <a:p>
            <a:pPr lvl="2" algn="just" rtl="1">
              <a:buClr>
                <a:srgbClr val="0070C0"/>
              </a:buClr>
            </a:pPr>
            <a:r>
              <a:rPr lang="fa-IR" dirty="0">
                <a:cs typeface="B Mitra" pitchFamily="2" charset="-78"/>
              </a:rPr>
              <a:t>دکتر دانائی فرد (چالش های مدیریت دولتی در ایران)، </a:t>
            </a:r>
          </a:p>
          <a:p>
            <a:pPr lvl="2" algn="just" rtl="1">
              <a:buClr>
                <a:srgbClr val="0070C0"/>
              </a:buClr>
            </a:pPr>
            <a:r>
              <a:rPr lang="fa-IR" dirty="0">
                <a:cs typeface="B Mitra" pitchFamily="2" charset="-78"/>
              </a:rPr>
              <a:t>پورعزت </a:t>
            </a:r>
            <a:r>
              <a:rPr lang="fa-IR" dirty="0" smtClean="0">
                <a:cs typeface="B Mitra" pitchFamily="2" charset="-78"/>
              </a:rPr>
              <a:t>( مبانی دانش اداره دولت و حکومت/ </a:t>
            </a:r>
            <a:r>
              <a:rPr lang="en-US" dirty="0" smtClean="0">
                <a:cs typeface="B Mitra" pitchFamily="2" charset="-78"/>
              </a:rPr>
              <a:t> </a:t>
            </a:r>
            <a:r>
              <a:rPr lang="fa-IR" dirty="0">
                <a:cs typeface="B Mitra" pitchFamily="2" charset="-78"/>
              </a:rPr>
              <a:t>عهدنامه امير: </a:t>
            </a:r>
            <a:r>
              <a:rPr lang="fa-IR" dirty="0">
                <a:cs typeface="B Mitra" pitchFamily="2" charset="-78"/>
              </a:rPr>
              <a:t>جان</a:t>
            </a:r>
            <a:r>
              <a:rPr lang="fa-IR" dirty="0">
                <a:cs typeface="B Mitra" pitchFamily="2" charset="-78"/>
              </a:rPr>
              <a:t> مايه خرد معنوی در حکمرانی و سنت انبياء</a:t>
            </a:r>
            <a:r>
              <a:rPr lang="fa-IR" dirty="0" smtClean="0">
                <a:cs typeface="B Mitra" pitchFamily="2" charset="-78"/>
              </a:rPr>
              <a:t>)، </a:t>
            </a:r>
            <a:endParaRPr lang="fa-IR" dirty="0">
              <a:cs typeface="B Mitra" pitchFamily="2" charset="-78"/>
            </a:endParaRPr>
          </a:p>
          <a:p>
            <a:pPr lvl="2" algn="just" rtl="1">
              <a:buClr>
                <a:srgbClr val="0070C0"/>
              </a:buClr>
            </a:pPr>
            <a:r>
              <a:rPr lang="fa-IR" dirty="0">
                <a:cs typeface="B Mitra" pitchFamily="2" charset="-78"/>
              </a:rPr>
              <a:t>سید حامد وارث و</a:t>
            </a:r>
            <a:r>
              <a:rPr lang="fa-IR" dirty="0" smtClean="0">
                <a:cs typeface="B Mitra" pitchFamily="2" charset="-78"/>
              </a:rPr>
              <a:t>...</a:t>
            </a:r>
            <a:endParaRPr lang="en-US" dirty="0" smtClean="0">
              <a:cs typeface="B Mitra" pitchFamily="2" charset="-78"/>
            </a:endParaRPr>
          </a:p>
          <a:p>
            <a:pPr algn="just" rtl="1">
              <a:buClr>
                <a:srgbClr val="0070C0"/>
              </a:buClr>
            </a:pPr>
            <a:r>
              <a:rPr lang="fa-IR" dirty="0" smtClean="0">
                <a:cs typeface="B Mitra" pitchFamily="2" charset="-78"/>
              </a:rPr>
              <a:t>نسل چهارم:</a:t>
            </a:r>
          </a:p>
          <a:p>
            <a:pPr lvl="1" algn="just" rtl="1">
              <a:buClr>
                <a:srgbClr val="0070C0"/>
              </a:buClr>
            </a:pPr>
            <a:r>
              <a:rPr lang="fa-IR" dirty="0" smtClean="0">
                <a:cs typeface="B Mitra" pitchFamily="2" charset="-78"/>
              </a:rPr>
              <a:t>سید مجتبی امامی، محمد ذوالفقارزاده،‌ </a:t>
            </a:r>
            <a:r>
              <a:rPr lang="fa-IR" dirty="0">
                <a:cs typeface="B Mitra" pitchFamily="2" charset="-78"/>
              </a:rPr>
              <a:t>وحید </a:t>
            </a:r>
            <a:r>
              <a:rPr lang="fa-IR" dirty="0" smtClean="0">
                <a:cs typeface="B Mitra" pitchFamily="2" charset="-78"/>
              </a:rPr>
              <a:t>یاوری، </a:t>
            </a:r>
            <a:r>
              <a:rPr lang="fa-IR" dirty="0">
                <a:cs typeface="B Mitra" pitchFamily="2" charset="-78"/>
              </a:rPr>
              <a:t>محمد </a:t>
            </a:r>
            <a:r>
              <a:rPr lang="fa-IR" dirty="0" smtClean="0">
                <a:cs typeface="B Mitra" pitchFamily="2" charset="-78"/>
              </a:rPr>
              <a:t>مختاریان پور و...</a:t>
            </a:r>
            <a:endParaRPr lang="fa-IR" dirty="0">
              <a:cs typeface="B Mitra" pitchFamily="2" charset="-78"/>
            </a:endParaRPr>
          </a:p>
          <a:p>
            <a:pPr lvl="1" algn="just" rtl="1">
              <a:buClr>
                <a:srgbClr val="0070C0"/>
              </a:buClr>
            </a:pPr>
            <a:endParaRPr lang="fa-IR" sz="1800" dirty="0" smtClean="0">
              <a:cs typeface="B Mitra" pitchFamily="2" charset="-78"/>
            </a:endParaRP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6762" y="1052736"/>
            <a:ext cx="2139054" cy="2705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9930" y="1042996"/>
            <a:ext cx="2085885" cy="2688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8073" y="1052736"/>
            <a:ext cx="2174124" cy="267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5507" y="964361"/>
            <a:ext cx="2166463" cy="2718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8073" y="964361"/>
            <a:ext cx="2174124" cy="2793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5507" y="988077"/>
            <a:ext cx="2238375" cy="274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4822" y="997423"/>
            <a:ext cx="2277606" cy="274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9926" y="988077"/>
            <a:ext cx="2389535" cy="2793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9926" y="980181"/>
            <a:ext cx="2313956" cy="2801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08072" y="988078"/>
            <a:ext cx="2274355" cy="274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9926" y="980181"/>
            <a:ext cx="2292502" cy="2778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82247" y="988077"/>
            <a:ext cx="2381250" cy="2750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08073" y="947367"/>
            <a:ext cx="2399596" cy="2739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86688" y="933558"/>
            <a:ext cx="2324100" cy="2752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03268" y="958135"/>
            <a:ext cx="2329084" cy="2724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266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nodePh="1">
                                  <p:stCondLst>
                                    <p:cond delay="0"/>
                                  </p:stCondLst>
                                  <p:endCondLst>
                                    <p:cond evt="begin" delay="0">
                                      <p:tn val="12"/>
                                    </p:cond>
                                  </p:end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1000"/>
                                        <p:tgtEl>
                                          <p:spTgt spid="8">
                                            <p:txEl>
                                              <p:pRg st="1" end="1"/>
                                            </p:txEl>
                                          </p:spTgt>
                                        </p:tgtEl>
                                      </p:cBhvr>
                                    </p:animEffect>
                                    <p:anim calcmode="lin" valueType="num">
                                      <p:cBhvr>
                                        <p:cTn id="29"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fade">
                                      <p:cBhvr>
                                        <p:cTn id="35" dur="1000"/>
                                        <p:tgtEl>
                                          <p:spTgt spid="8">
                                            <p:txEl>
                                              <p:pRg st="2" end="2"/>
                                            </p:txEl>
                                          </p:spTgt>
                                        </p:tgtEl>
                                      </p:cBhvr>
                                    </p:animEffect>
                                    <p:anim calcmode="lin" valueType="num">
                                      <p:cBhvr>
                                        <p:cTn id="36"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fade">
                                      <p:cBhvr>
                                        <p:cTn id="42" dur="1000"/>
                                        <p:tgtEl>
                                          <p:spTgt spid="8">
                                            <p:txEl>
                                              <p:pRg st="3" end="3"/>
                                            </p:txEl>
                                          </p:spTgt>
                                        </p:tgtEl>
                                      </p:cBhvr>
                                    </p:animEffect>
                                    <p:anim calcmode="lin" valueType="num">
                                      <p:cBhvr>
                                        <p:cTn id="4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26"/>
                                        </p:tgtEl>
                                        <p:attrNameLst>
                                          <p:attrName>style.visibility</p:attrName>
                                        </p:attrNameLst>
                                      </p:cBhvr>
                                      <p:to>
                                        <p:strVal val="visible"/>
                                      </p:to>
                                    </p:set>
                                    <p:animEffect transition="in" filter="fade">
                                      <p:cBhvr>
                                        <p:cTn id="49" dur="1000"/>
                                        <p:tgtEl>
                                          <p:spTgt spid="1026"/>
                                        </p:tgtEl>
                                      </p:cBhvr>
                                    </p:animEffect>
                                    <p:anim calcmode="lin" valueType="num">
                                      <p:cBhvr>
                                        <p:cTn id="50" dur="1000" fill="hold"/>
                                        <p:tgtEl>
                                          <p:spTgt spid="1026"/>
                                        </p:tgtEl>
                                        <p:attrNameLst>
                                          <p:attrName>ppt_x</p:attrName>
                                        </p:attrNameLst>
                                      </p:cBhvr>
                                      <p:tavLst>
                                        <p:tav tm="0">
                                          <p:val>
                                            <p:strVal val="#ppt_x"/>
                                          </p:val>
                                        </p:tav>
                                        <p:tav tm="100000">
                                          <p:val>
                                            <p:strVal val="#ppt_x"/>
                                          </p:val>
                                        </p:tav>
                                      </p:tavLst>
                                    </p:anim>
                                    <p:anim calcmode="lin" valueType="num">
                                      <p:cBhvr>
                                        <p:cTn id="51"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027"/>
                                        </p:tgtEl>
                                        <p:attrNameLst>
                                          <p:attrName>style.visibility</p:attrName>
                                        </p:attrNameLst>
                                      </p:cBhvr>
                                      <p:to>
                                        <p:strVal val="visible"/>
                                      </p:to>
                                    </p:set>
                                    <p:animEffect transition="in" filter="fade">
                                      <p:cBhvr>
                                        <p:cTn id="56" dur="1000"/>
                                        <p:tgtEl>
                                          <p:spTgt spid="1027"/>
                                        </p:tgtEl>
                                      </p:cBhvr>
                                    </p:animEffect>
                                    <p:anim calcmode="lin" valueType="num">
                                      <p:cBhvr>
                                        <p:cTn id="57" dur="1000" fill="hold"/>
                                        <p:tgtEl>
                                          <p:spTgt spid="1027"/>
                                        </p:tgtEl>
                                        <p:attrNameLst>
                                          <p:attrName>ppt_x</p:attrName>
                                        </p:attrNameLst>
                                      </p:cBhvr>
                                      <p:tavLst>
                                        <p:tav tm="0">
                                          <p:val>
                                            <p:strVal val="#ppt_x"/>
                                          </p:val>
                                        </p:tav>
                                        <p:tav tm="100000">
                                          <p:val>
                                            <p:strVal val="#ppt_x"/>
                                          </p:val>
                                        </p:tav>
                                      </p:tavLst>
                                    </p:anim>
                                    <p:anim calcmode="lin" valueType="num">
                                      <p:cBhvr>
                                        <p:cTn id="58"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fade">
                                      <p:cBhvr>
                                        <p:cTn id="63" dur="1000"/>
                                        <p:tgtEl>
                                          <p:spTgt spid="3"/>
                                        </p:tgtEl>
                                      </p:cBhvr>
                                    </p:animEffect>
                                    <p:anim calcmode="lin" valueType="num">
                                      <p:cBhvr>
                                        <p:cTn id="64" dur="1000" fill="hold"/>
                                        <p:tgtEl>
                                          <p:spTgt spid="3"/>
                                        </p:tgtEl>
                                        <p:attrNameLst>
                                          <p:attrName>ppt_x</p:attrName>
                                        </p:attrNameLst>
                                      </p:cBhvr>
                                      <p:tavLst>
                                        <p:tav tm="0">
                                          <p:val>
                                            <p:strVal val="#ppt_x"/>
                                          </p:val>
                                        </p:tav>
                                        <p:tav tm="100000">
                                          <p:val>
                                            <p:strVal val="#ppt_x"/>
                                          </p:val>
                                        </p:tav>
                                      </p:tavLst>
                                    </p:anim>
                                    <p:anim calcmode="lin" valueType="num">
                                      <p:cBhvr>
                                        <p:cTn id="6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031"/>
                                        </p:tgtEl>
                                        <p:attrNameLst>
                                          <p:attrName>style.visibility</p:attrName>
                                        </p:attrNameLst>
                                      </p:cBhvr>
                                      <p:to>
                                        <p:strVal val="visible"/>
                                      </p:to>
                                    </p:set>
                                    <p:animEffect transition="in" filter="fade">
                                      <p:cBhvr>
                                        <p:cTn id="70" dur="1000"/>
                                        <p:tgtEl>
                                          <p:spTgt spid="1031"/>
                                        </p:tgtEl>
                                      </p:cBhvr>
                                    </p:animEffect>
                                    <p:anim calcmode="lin" valueType="num">
                                      <p:cBhvr>
                                        <p:cTn id="71" dur="1000" fill="hold"/>
                                        <p:tgtEl>
                                          <p:spTgt spid="1031"/>
                                        </p:tgtEl>
                                        <p:attrNameLst>
                                          <p:attrName>ppt_x</p:attrName>
                                        </p:attrNameLst>
                                      </p:cBhvr>
                                      <p:tavLst>
                                        <p:tav tm="0">
                                          <p:val>
                                            <p:strVal val="#ppt_x"/>
                                          </p:val>
                                        </p:tav>
                                        <p:tav tm="100000">
                                          <p:val>
                                            <p:strVal val="#ppt_x"/>
                                          </p:val>
                                        </p:tav>
                                      </p:tavLst>
                                    </p:anim>
                                    <p:anim calcmode="lin" valueType="num">
                                      <p:cBhvr>
                                        <p:cTn id="72" dur="1000" fill="hold"/>
                                        <p:tgtEl>
                                          <p:spTgt spid="1031"/>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034"/>
                                        </p:tgtEl>
                                        <p:attrNameLst>
                                          <p:attrName>style.visibility</p:attrName>
                                        </p:attrNameLst>
                                      </p:cBhvr>
                                      <p:to>
                                        <p:strVal val="visible"/>
                                      </p:to>
                                    </p:set>
                                    <p:animEffect transition="in" filter="fade">
                                      <p:cBhvr>
                                        <p:cTn id="77" dur="1000"/>
                                        <p:tgtEl>
                                          <p:spTgt spid="1034"/>
                                        </p:tgtEl>
                                      </p:cBhvr>
                                    </p:animEffect>
                                    <p:anim calcmode="lin" valueType="num">
                                      <p:cBhvr>
                                        <p:cTn id="78" dur="1000" fill="hold"/>
                                        <p:tgtEl>
                                          <p:spTgt spid="1034"/>
                                        </p:tgtEl>
                                        <p:attrNameLst>
                                          <p:attrName>ppt_x</p:attrName>
                                        </p:attrNameLst>
                                      </p:cBhvr>
                                      <p:tavLst>
                                        <p:tav tm="0">
                                          <p:val>
                                            <p:strVal val="#ppt_x"/>
                                          </p:val>
                                        </p:tav>
                                        <p:tav tm="100000">
                                          <p:val>
                                            <p:strVal val="#ppt_x"/>
                                          </p:val>
                                        </p:tav>
                                      </p:tavLst>
                                    </p:anim>
                                    <p:anim calcmode="lin" valueType="num">
                                      <p:cBhvr>
                                        <p:cTn id="79" dur="1000" fill="hold"/>
                                        <p:tgtEl>
                                          <p:spTgt spid="1034"/>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8">
                                            <p:txEl>
                                              <p:pRg st="4" end="4"/>
                                            </p:txEl>
                                          </p:spTgt>
                                        </p:tgtEl>
                                        <p:attrNameLst>
                                          <p:attrName>style.visibility</p:attrName>
                                        </p:attrNameLst>
                                      </p:cBhvr>
                                      <p:to>
                                        <p:strVal val="visible"/>
                                      </p:to>
                                    </p:set>
                                    <p:animEffect transition="in" filter="fade">
                                      <p:cBhvr>
                                        <p:cTn id="84" dur="1000"/>
                                        <p:tgtEl>
                                          <p:spTgt spid="8">
                                            <p:txEl>
                                              <p:pRg st="4" end="4"/>
                                            </p:txEl>
                                          </p:spTgt>
                                        </p:tgtEl>
                                      </p:cBhvr>
                                    </p:animEffect>
                                    <p:anim calcmode="lin" valueType="num">
                                      <p:cBhvr>
                                        <p:cTn id="85"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86"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8">
                                            <p:txEl>
                                              <p:pRg st="5" end="5"/>
                                            </p:txEl>
                                          </p:spTgt>
                                        </p:tgtEl>
                                        <p:attrNameLst>
                                          <p:attrName>style.visibility</p:attrName>
                                        </p:attrNameLst>
                                      </p:cBhvr>
                                      <p:to>
                                        <p:strVal val="visible"/>
                                      </p:to>
                                    </p:set>
                                    <p:animEffect transition="in" filter="fade">
                                      <p:cBhvr>
                                        <p:cTn id="91" dur="1000"/>
                                        <p:tgtEl>
                                          <p:spTgt spid="8">
                                            <p:txEl>
                                              <p:pRg st="5" end="5"/>
                                            </p:txEl>
                                          </p:spTgt>
                                        </p:tgtEl>
                                      </p:cBhvr>
                                    </p:animEffect>
                                    <p:anim calcmode="lin" valueType="num">
                                      <p:cBhvr>
                                        <p:cTn id="92"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8">
                                            <p:txEl>
                                              <p:pRg st="6" end="6"/>
                                            </p:txEl>
                                          </p:spTgt>
                                        </p:tgtEl>
                                        <p:attrNameLst>
                                          <p:attrName>style.visibility</p:attrName>
                                        </p:attrNameLst>
                                      </p:cBhvr>
                                      <p:to>
                                        <p:strVal val="visible"/>
                                      </p:to>
                                    </p:set>
                                    <p:animEffect transition="in" filter="fade">
                                      <p:cBhvr>
                                        <p:cTn id="98" dur="1000"/>
                                        <p:tgtEl>
                                          <p:spTgt spid="8">
                                            <p:txEl>
                                              <p:pRg st="6" end="6"/>
                                            </p:txEl>
                                          </p:spTgt>
                                        </p:tgtEl>
                                      </p:cBhvr>
                                    </p:animEffect>
                                    <p:anim calcmode="lin" valueType="num">
                                      <p:cBhvr>
                                        <p:cTn id="9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10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1030"/>
                                        </p:tgtEl>
                                        <p:attrNameLst>
                                          <p:attrName>style.visibility</p:attrName>
                                        </p:attrNameLst>
                                      </p:cBhvr>
                                      <p:to>
                                        <p:strVal val="visible"/>
                                      </p:to>
                                    </p:set>
                                    <p:animEffect transition="in" filter="fade">
                                      <p:cBhvr>
                                        <p:cTn id="105" dur="1000"/>
                                        <p:tgtEl>
                                          <p:spTgt spid="1030"/>
                                        </p:tgtEl>
                                      </p:cBhvr>
                                    </p:animEffect>
                                    <p:anim calcmode="lin" valueType="num">
                                      <p:cBhvr>
                                        <p:cTn id="106" dur="1000" fill="hold"/>
                                        <p:tgtEl>
                                          <p:spTgt spid="1030"/>
                                        </p:tgtEl>
                                        <p:attrNameLst>
                                          <p:attrName>ppt_x</p:attrName>
                                        </p:attrNameLst>
                                      </p:cBhvr>
                                      <p:tavLst>
                                        <p:tav tm="0">
                                          <p:val>
                                            <p:strVal val="#ppt_x"/>
                                          </p:val>
                                        </p:tav>
                                        <p:tav tm="100000">
                                          <p:val>
                                            <p:strVal val="#ppt_x"/>
                                          </p:val>
                                        </p:tav>
                                      </p:tavLst>
                                    </p:anim>
                                    <p:anim calcmode="lin" valueType="num">
                                      <p:cBhvr>
                                        <p:cTn id="107"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nodeType="clickEffect">
                                  <p:stCondLst>
                                    <p:cond delay="0"/>
                                  </p:stCondLst>
                                  <p:childTnLst>
                                    <p:set>
                                      <p:cBhvr>
                                        <p:cTn id="111" dur="1" fill="hold">
                                          <p:stCondLst>
                                            <p:cond delay="0"/>
                                          </p:stCondLst>
                                        </p:cTn>
                                        <p:tgtEl>
                                          <p:spTgt spid="1036"/>
                                        </p:tgtEl>
                                        <p:attrNameLst>
                                          <p:attrName>style.visibility</p:attrName>
                                        </p:attrNameLst>
                                      </p:cBhvr>
                                      <p:to>
                                        <p:strVal val="visible"/>
                                      </p:to>
                                    </p:set>
                                    <p:animEffect transition="in" filter="fade">
                                      <p:cBhvr>
                                        <p:cTn id="112" dur="1000"/>
                                        <p:tgtEl>
                                          <p:spTgt spid="1036"/>
                                        </p:tgtEl>
                                      </p:cBhvr>
                                    </p:animEffect>
                                    <p:anim calcmode="lin" valueType="num">
                                      <p:cBhvr>
                                        <p:cTn id="113" dur="1000" fill="hold"/>
                                        <p:tgtEl>
                                          <p:spTgt spid="1036"/>
                                        </p:tgtEl>
                                        <p:attrNameLst>
                                          <p:attrName>ppt_x</p:attrName>
                                        </p:attrNameLst>
                                      </p:cBhvr>
                                      <p:tavLst>
                                        <p:tav tm="0">
                                          <p:val>
                                            <p:strVal val="#ppt_x"/>
                                          </p:val>
                                        </p:tav>
                                        <p:tav tm="100000">
                                          <p:val>
                                            <p:strVal val="#ppt_x"/>
                                          </p:val>
                                        </p:tav>
                                      </p:tavLst>
                                    </p:anim>
                                    <p:anim calcmode="lin" valueType="num">
                                      <p:cBhvr>
                                        <p:cTn id="114" dur="1000" fill="hold"/>
                                        <p:tgtEl>
                                          <p:spTgt spid="1036"/>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nodeType="clickEffect">
                                  <p:stCondLst>
                                    <p:cond delay="0"/>
                                  </p:stCondLst>
                                  <p:childTnLst>
                                    <p:set>
                                      <p:cBhvr>
                                        <p:cTn id="118" dur="1" fill="hold">
                                          <p:stCondLst>
                                            <p:cond delay="0"/>
                                          </p:stCondLst>
                                        </p:cTn>
                                        <p:tgtEl>
                                          <p:spTgt spid="8">
                                            <p:txEl>
                                              <p:pRg st="7" end="7"/>
                                            </p:txEl>
                                          </p:spTgt>
                                        </p:tgtEl>
                                        <p:attrNameLst>
                                          <p:attrName>style.visibility</p:attrName>
                                        </p:attrNameLst>
                                      </p:cBhvr>
                                      <p:to>
                                        <p:strVal val="visible"/>
                                      </p:to>
                                    </p:set>
                                    <p:animEffect transition="in" filter="fade">
                                      <p:cBhvr>
                                        <p:cTn id="119" dur="1000"/>
                                        <p:tgtEl>
                                          <p:spTgt spid="8">
                                            <p:txEl>
                                              <p:pRg st="7" end="7"/>
                                            </p:txEl>
                                          </p:spTgt>
                                        </p:tgtEl>
                                      </p:cBhvr>
                                    </p:animEffect>
                                    <p:anim calcmode="lin" valueType="num">
                                      <p:cBhvr>
                                        <p:cTn id="120"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121"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nodeType="clickEffect">
                                  <p:stCondLst>
                                    <p:cond delay="0"/>
                                  </p:stCondLst>
                                  <p:childTnLst>
                                    <p:set>
                                      <p:cBhvr>
                                        <p:cTn id="125" dur="1" fill="hold">
                                          <p:stCondLst>
                                            <p:cond delay="0"/>
                                          </p:stCondLst>
                                        </p:cTn>
                                        <p:tgtEl>
                                          <p:spTgt spid="1032"/>
                                        </p:tgtEl>
                                        <p:attrNameLst>
                                          <p:attrName>style.visibility</p:attrName>
                                        </p:attrNameLst>
                                      </p:cBhvr>
                                      <p:to>
                                        <p:strVal val="visible"/>
                                      </p:to>
                                    </p:set>
                                    <p:animEffect transition="in" filter="fade">
                                      <p:cBhvr>
                                        <p:cTn id="126" dur="1000"/>
                                        <p:tgtEl>
                                          <p:spTgt spid="1032"/>
                                        </p:tgtEl>
                                      </p:cBhvr>
                                    </p:animEffect>
                                    <p:anim calcmode="lin" valueType="num">
                                      <p:cBhvr>
                                        <p:cTn id="127" dur="1000" fill="hold"/>
                                        <p:tgtEl>
                                          <p:spTgt spid="1032"/>
                                        </p:tgtEl>
                                        <p:attrNameLst>
                                          <p:attrName>ppt_x</p:attrName>
                                        </p:attrNameLst>
                                      </p:cBhvr>
                                      <p:tavLst>
                                        <p:tav tm="0">
                                          <p:val>
                                            <p:strVal val="#ppt_x"/>
                                          </p:val>
                                        </p:tav>
                                        <p:tav tm="100000">
                                          <p:val>
                                            <p:strVal val="#ppt_x"/>
                                          </p:val>
                                        </p:tav>
                                      </p:tavLst>
                                    </p:anim>
                                    <p:anim calcmode="lin" valueType="num">
                                      <p:cBhvr>
                                        <p:cTn id="128"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nodeType="clickEffect">
                                  <p:stCondLst>
                                    <p:cond delay="0"/>
                                  </p:stCondLst>
                                  <p:childTnLst>
                                    <p:set>
                                      <p:cBhvr>
                                        <p:cTn id="132" dur="1" fill="hold">
                                          <p:stCondLst>
                                            <p:cond delay="0"/>
                                          </p:stCondLst>
                                        </p:cTn>
                                        <p:tgtEl>
                                          <p:spTgt spid="7"/>
                                        </p:tgtEl>
                                        <p:attrNameLst>
                                          <p:attrName>style.visibility</p:attrName>
                                        </p:attrNameLst>
                                      </p:cBhvr>
                                      <p:to>
                                        <p:strVal val="visible"/>
                                      </p:to>
                                    </p:set>
                                    <p:animEffect transition="in" filter="fade">
                                      <p:cBhvr>
                                        <p:cTn id="133" dur="1000"/>
                                        <p:tgtEl>
                                          <p:spTgt spid="7"/>
                                        </p:tgtEl>
                                      </p:cBhvr>
                                    </p:animEffect>
                                    <p:anim calcmode="lin" valueType="num">
                                      <p:cBhvr>
                                        <p:cTn id="134" dur="1000" fill="hold"/>
                                        <p:tgtEl>
                                          <p:spTgt spid="7"/>
                                        </p:tgtEl>
                                        <p:attrNameLst>
                                          <p:attrName>ppt_x</p:attrName>
                                        </p:attrNameLst>
                                      </p:cBhvr>
                                      <p:tavLst>
                                        <p:tav tm="0">
                                          <p:val>
                                            <p:strVal val="#ppt_x"/>
                                          </p:val>
                                        </p:tav>
                                        <p:tav tm="100000">
                                          <p:val>
                                            <p:strVal val="#ppt_x"/>
                                          </p:val>
                                        </p:tav>
                                      </p:tavLst>
                                    </p:anim>
                                    <p:anim calcmode="lin" valueType="num">
                                      <p:cBhvr>
                                        <p:cTn id="1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nodeType="clickEffect">
                                  <p:stCondLst>
                                    <p:cond delay="0"/>
                                  </p:stCondLst>
                                  <p:childTnLst>
                                    <p:set>
                                      <p:cBhvr>
                                        <p:cTn id="139" dur="1" fill="hold">
                                          <p:stCondLst>
                                            <p:cond delay="0"/>
                                          </p:stCondLst>
                                        </p:cTn>
                                        <p:tgtEl>
                                          <p:spTgt spid="1035"/>
                                        </p:tgtEl>
                                        <p:attrNameLst>
                                          <p:attrName>style.visibility</p:attrName>
                                        </p:attrNameLst>
                                      </p:cBhvr>
                                      <p:to>
                                        <p:strVal val="visible"/>
                                      </p:to>
                                    </p:set>
                                    <p:animEffect transition="in" filter="fade">
                                      <p:cBhvr>
                                        <p:cTn id="140" dur="1000"/>
                                        <p:tgtEl>
                                          <p:spTgt spid="1035"/>
                                        </p:tgtEl>
                                      </p:cBhvr>
                                    </p:animEffect>
                                    <p:anim calcmode="lin" valueType="num">
                                      <p:cBhvr>
                                        <p:cTn id="141" dur="1000" fill="hold"/>
                                        <p:tgtEl>
                                          <p:spTgt spid="1035"/>
                                        </p:tgtEl>
                                        <p:attrNameLst>
                                          <p:attrName>ppt_x</p:attrName>
                                        </p:attrNameLst>
                                      </p:cBhvr>
                                      <p:tavLst>
                                        <p:tav tm="0">
                                          <p:val>
                                            <p:strVal val="#ppt_x"/>
                                          </p:val>
                                        </p:tav>
                                        <p:tav tm="100000">
                                          <p:val>
                                            <p:strVal val="#ppt_x"/>
                                          </p:val>
                                        </p:tav>
                                      </p:tavLst>
                                    </p:anim>
                                    <p:anim calcmode="lin" valueType="num">
                                      <p:cBhvr>
                                        <p:cTn id="142" dur="1000" fill="hold"/>
                                        <p:tgtEl>
                                          <p:spTgt spid="1035"/>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nodeType="clickEffect">
                                  <p:stCondLst>
                                    <p:cond delay="0"/>
                                  </p:stCondLst>
                                  <p:childTnLst>
                                    <p:set>
                                      <p:cBhvr>
                                        <p:cTn id="146" dur="1" fill="hold">
                                          <p:stCondLst>
                                            <p:cond delay="0"/>
                                          </p:stCondLst>
                                        </p:cTn>
                                        <p:tgtEl>
                                          <p:spTgt spid="8">
                                            <p:txEl>
                                              <p:pRg st="8" end="8"/>
                                            </p:txEl>
                                          </p:spTgt>
                                        </p:tgtEl>
                                        <p:attrNameLst>
                                          <p:attrName>style.visibility</p:attrName>
                                        </p:attrNameLst>
                                      </p:cBhvr>
                                      <p:to>
                                        <p:strVal val="visible"/>
                                      </p:to>
                                    </p:set>
                                    <p:animEffect transition="in" filter="fade">
                                      <p:cBhvr>
                                        <p:cTn id="147" dur="1000"/>
                                        <p:tgtEl>
                                          <p:spTgt spid="8">
                                            <p:txEl>
                                              <p:pRg st="8" end="8"/>
                                            </p:txEl>
                                          </p:spTgt>
                                        </p:tgtEl>
                                      </p:cBhvr>
                                    </p:animEffect>
                                    <p:anim calcmode="lin" valueType="num">
                                      <p:cBhvr>
                                        <p:cTn id="148"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149" dur="10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2" presetClass="entr" presetSubtype="0" fill="hold" nodeType="clickEffect">
                                  <p:stCondLst>
                                    <p:cond delay="0"/>
                                  </p:stCondLst>
                                  <p:childTnLst>
                                    <p:set>
                                      <p:cBhvr>
                                        <p:cTn id="153" dur="1" fill="hold">
                                          <p:stCondLst>
                                            <p:cond delay="0"/>
                                          </p:stCondLst>
                                        </p:cTn>
                                        <p:tgtEl>
                                          <p:spTgt spid="1033"/>
                                        </p:tgtEl>
                                        <p:attrNameLst>
                                          <p:attrName>style.visibility</p:attrName>
                                        </p:attrNameLst>
                                      </p:cBhvr>
                                      <p:to>
                                        <p:strVal val="visible"/>
                                      </p:to>
                                    </p:set>
                                    <p:animEffect transition="in" filter="fade">
                                      <p:cBhvr>
                                        <p:cTn id="154" dur="1000"/>
                                        <p:tgtEl>
                                          <p:spTgt spid="1033"/>
                                        </p:tgtEl>
                                      </p:cBhvr>
                                    </p:animEffect>
                                    <p:anim calcmode="lin" valueType="num">
                                      <p:cBhvr>
                                        <p:cTn id="155" dur="1000" fill="hold"/>
                                        <p:tgtEl>
                                          <p:spTgt spid="1033"/>
                                        </p:tgtEl>
                                        <p:attrNameLst>
                                          <p:attrName>ppt_x</p:attrName>
                                        </p:attrNameLst>
                                      </p:cBhvr>
                                      <p:tavLst>
                                        <p:tav tm="0">
                                          <p:val>
                                            <p:strVal val="#ppt_x"/>
                                          </p:val>
                                        </p:tav>
                                        <p:tav tm="100000">
                                          <p:val>
                                            <p:strVal val="#ppt_x"/>
                                          </p:val>
                                        </p:tav>
                                      </p:tavLst>
                                    </p:anim>
                                    <p:anim calcmode="lin" valueType="num">
                                      <p:cBhvr>
                                        <p:cTn id="156" dur="1000" fill="hold"/>
                                        <p:tgtEl>
                                          <p:spTgt spid="1033"/>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2" presetClass="entr" presetSubtype="0" fill="hold" nodeType="clickEffect">
                                  <p:stCondLst>
                                    <p:cond delay="0"/>
                                  </p:stCondLst>
                                  <p:childTnLst>
                                    <p:set>
                                      <p:cBhvr>
                                        <p:cTn id="160" dur="1" fill="hold">
                                          <p:stCondLst>
                                            <p:cond delay="0"/>
                                          </p:stCondLst>
                                        </p:cTn>
                                        <p:tgtEl>
                                          <p:spTgt spid="8">
                                            <p:txEl>
                                              <p:pRg st="9" end="9"/>
                                            </p:txEl>
                                          </p:spTgt>
                                        </p:tgtEl>
                                        <p:attrNameLst>
                                          <p:attrName>style.visibility</p:attrName>
                                        </p:attrNameLst>
                                      </p:cBhvr>
                                      <p:to>
                                        <p:strVal val="visible"/>
                                      </p:to>
                                    </p:set>
                                    <p:animEffect transition="in" filter="fade">
                                      <p:cBhvr>
                                        <p:cTn id="161" dur="1000"/>
                                        <p:tgtEl>
                                          <p:spTgt spid="8">
                                            <p:txEl>
                                              <p:pRg st="9" end="9"/>
                                            </p:txEl>
                                          </p:spTgt>
                                        </p:tgtEl>
                                      </p:cBhvr>
                                    </p:animEffect>
                                    <p:anim calcmode="lin" valueType="num">
                                      <p:cBhvr>
                                        <p:cTn id="162" dur="1000" fill="hold"/>
                                        <p:tgtEl>
                                          <p:spTgt spid="8">
                                            <p:txEl>
                                              <p:pRg st="9" end="9"/>
                                            </p:txEl>
                                          </p:spTgt>
                                        </p:tgtEl>
                                        <p:attrNameLst>
                                          <p:attrName>ppt_x</p:attrName>
                                        </p:attrNameLst>
                                      </p:cBhvr>
                                      <p:tavLst>
                                        <p:tav tm="0">
                                          <p:val>
                                            <p:strVal val="#ppt_x"/>
                                          </p:val>
                                        </p:tav>
                                        <p:tav tm="100000">
                                          <p:val>
                                            <p:strVal val="#ppt_x"/>
                                          </p:val>
                                        </p:tav>
                                      </p:tavLst>
                                    </p:anim>
                                    <p:anim calcmode="lin" valueType="num">
                                      <p:cBhvr>
                                        <p:cTn id="163" dur="1000" fill="hold"/>
                                        <p:tgtEl>
                                          <p:spTgt spid="8">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42" presetClass="entr" presetSubtype="0" fill="hold" nodeType="clickEffect">
                                  <p:stCondLst>
                                    <p:cond delay="0"/>
                                  </p:stCondLst>
                                  <p:childTnLst>
                                    <p:set>
                                      <p:cBhvr>
                                        <p:cTn id="167" dur="1" fill="hold">
                                          <p:stCondLst>
                                            <p:cond delay="0"/>
                                          </p:stCondLst>
                                        </p:cTn>
                                        <p:tgtEl>
                                          <p:spTgt spid="8">
                                            <p:txEl>
                                              <p:pRg st="10" end="10"/>
                                            </p:txEl>
                                          </p:spTgt>
                                        </p:tgtEl>
                                        <p:attrNameLst>
                                          <p:attrName>style.visibility</p:attrName>
                                        </p:attrNameLst>
                                      </p:cBhvr>
                                      <p:to>
                                        <p:strVal val="visible"/>
                                      </p:to>
                                    </p:set>
                                    <p:animEffect transition="in" filter="fade">
                                      <p:cBhvr>
                                        <p:cTn id="168" dur="1000"/>
                                        <p:tgtEl>
                                          <p:spTgt spid="8">
                                            <p:txEl>
                                              <p:pRg st="10" end="10"/>
                                            </p:txEl>
                                          </p:spTgt>
                                        </p:tgtEl>
                                      </p:cBhvr>
                                    </p:animEffect>
                                    <p:anim calcmode="lin" valueType="num">
                                      <p:cBhvr>
                                        <p:cTn id="169" dur="1000" fill="hold"/>
                                        <p:tgtEl>
                                          <p:spTgt spid="8">
                                            <p:txEl>
                                              <p:pRg st="10" end="10"/>
                                            </p:txEl>
                                          </p:spTgt>
                                        </p:tgtEl>
                                        <p:attrNameLst>
                                          <p:attrName>ppt_x</p:attrName>
                                        </p:attrNameLst>
                                      </p:cBhvr>
                                      <p:tavLst>
                                        <p:tav tm="0">
                                          <p:val>
                                            <p:strVal val="#ppt_x"/>
                                          </p:val>
                                        </p:tav>
                                        <p:tav tm="100000">
                                          <p:val>
                                            <p:strVal val="#ppt_x"/>
                                          </p:val>
                                        </p:tav>
                                      </p:tavLst>
                                    </p:anim>
                                    <p:anim calcmode="lin" valueType="num">
                                      <p:cBhvr>
                                        <p:cTn id="170" dur="1000" fill="hold"/>
                                        <p:tgtEl>
                                          <p:spTgt spid="8">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42" presetClass="entr" presetSubtype="0" fill="hold" nodeType="clickEffect">
                                  <p:stCondLst>
                                    <p:cond delay="0"/>
                                  </p:stCondLst>
                                  <p:childTnLst>
                                    <p:set>
                                      <p:cBhvr>
                                        <p:cTn id="174" dur="1" fill="hold">
                                          <p:stCondLst>
                                            <p:cond delay="0"/>
                                          </p:stCondLst>
                                        </p:cTn>
                                        <p:tgtEl>
                                          <p:spTgt spid="1028"/>
                                        </p:tgtEl>
                                        <p:attrNameLst>
                                          <p:attrName>style.visibility</p:attrName>
                                        </p:attrNameLst>
                                      </p:cBhvr>
                                      <p:to>
                                        <p:strVal val="visible"/>
                                      </p:to>
                                    </p:set>
                                    <p:animEffect transition="in" filter="fade">
                                      <p:cBhvr>
                                        <p:cTn id="175" dur="1000"/>
                                        <p:tgtEl>
                                          <p:spTgt spid="1028"/>
                                        </p:tgtEl>
                                      </p:cBhvr>
                                    </p:animEffect>
                                    <p:anim calcmode="lin" valueType="num">
                                      <p:cBhvr>
                                        <p:cTn id="176" dur="1000" fill="hold"/>
                                        <p:tgtEl>
                                          <p:spTgt spid="1028"/>
                                        </p:tgtEl>
                                        <p:attrNameLst>
                                          <p:attrName>ppt_x</p:attrName>
                                        </p:attrNameLst>
                                      </p:cBhvr>
                                      <p:tavLst>
                                        <p:tav tm="0">
                                          <p:val>
                                            <p:strVal val="#ppt_x"/>
                                          </p:val>
                                        </p:tav>
                                        <p:tav tm="100000">
                                          <p:val>
                                            <p:strVal val="#ppt_x"/>
                                          </p:val>
                                        </p:tav>
                                      </p:tavLst>
                                    </p:anim>
                                    <p:anim calcmode="lin" valueType="num">
                                      <p:cBhvr>
                                        <p:cTn id="177"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78" fill="hold">
                      <p:stCondLst>
                        <p:cond delay="indefinite"/>
                      </p:stCondLst>
                      <p:childTnLst>
                        <p:par>
                          <p:cTn id="179" fill="hold">
                            <p:stCondLst>
                              <p:cond delay="0"/>
                            </p:stCondLst>
                            <p:childTnLst>
                              <p:par>
                                <p:cTn id="180" presetID="42" presetClass="entr" presetSubtype="0" fill="hold" nodeType="clickEffect">
                                  <p:stCondLst>
                                    <p:cond delay="0"/>
                                  </p:stCondLst>
                                  <p:childTnLst>
                                    <p:set>
                                      <p:cBhvr>
                                        <p:cTn id="181" dur="1" fill="hold">
                                          <p:stCondLst>
                                            <p:cond delay="0"/>
                                          </p:stCondLst>
                                        </p:cTn>
                                        <p:tgtEl>
                                          <p:spTgt spid="1029"/>
                                        </p:tgtEl>
                                        <p:attrNameLst>
                                          <p:attrName>style.visibility</p:attrName>
                                        </p:attrNameLst>
                                      </p:cBhvr>
                                      <p:to>
                                        <p:strVal val="visible"/>
                                      </p:to>
                                    </p:set>
                                    <p:animEffect transition="in" filter="fade">
                                      <p:cBhvr>
                                        <p:cTn id="182" dur="1000"/>
                                        <p:tgtEl>
                                          <p:spTgt spid="1029"/>
                                        </p:tgtEl>
                                      </p:cBhvr>
                                    </p:animEffect>
                                    <p:anim calcmode="lin" valueType="num">
                                      <p:cBhvr>
                                        <p:cTn id="183" dur="1000" fill="hold"/>
                                        <p:tgtEl>
                                          <p:spTgt spid="1029"/>
                                        </p:tgtEl>
                                        <p:attrNameLst>
                                          <p:attrName>ppt_x</p:attrName>
                                        </p:attrNameLst>
                                      </p:cBhvr>
                                      <p:tavLst>
                                        <p:tav tm="0">
                                          <p:val>
                                            <p:strVal val="#ppt_x"/>
                                          </p:val>
                                        </p:tav>
                                        <p:tav tm="100000">
                                          <p:val>
                                            <p:strVal val="#ppt_x"/>
                                          </p:val>
                                        </p:tav>
                                      </p:tavLst>
                                    </p:anim>
                                    <p:anim calcmode="lin" valueType="num">
                                      <p:cBhvr>
                                        <p:cTn id="184"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par>
                    <p:cTn id="185" fill="hold">
                      <p:stCondLst>
                        <p:cond delay="indefinite"/>
                      </p:stCondLst>
                      <p:childTnLst>
                        <p:par>
                          <p:cTn id="186" fill="hold">
                            <p:stCondLst>
                              <p:cond delay="0"/>
                            </p:stCondLst>
                            <p:childTnLst>
                              <p:par>
                                <p:cTn id="187" presetID="42" presetClass="entr" presetSubtype="0" fill="hold" nodeType="clickEffect">
                                  <p:stCondLst>
                                    <p:cond delay="0"/>
                                  </p:stCondLst>
                                  <p:childTnLst>
                                    <p:set>
                                      <p:cBhvr>
                                        <p:cTn id="188" dur="1" fill="hold">
                                          <p:stCondLst>
                                            <p:cond delay="0"/>
                                          </p:stCondLst>
                                        </p:cTn>
                                        <p:tgtEl>
                                          <p:spTgt spid="4"/>
                                        </p:tgtEl>
                                        <p:attrNameLst>
                                          <p:attrName>style.visibility</p:attrName>
                                        </p:attrNameLst>
                                      </p:cBhvr>
                                      <p:to>
                                        <p:strVal val="visible"/>
                                      </p:to>
                                    </p:set>
                                    <p:animEffect transition="in" filter="fade">
                                      <p:cBhvr>
                                        <p:cTn id="189" dur="1000"/>
                                        <p:tgtEl>
                                          <p:spTgt spid="4"/>
                                        </p:tgtEl>
                                      </p:cBhvr>
                                    </p:animEffect>
                                    <p:anim calcmode="lin" valueType="num">
                                      <p:cBhvr>
                                        <p:cTn id="190" dur="1000" fill="hold"/>
                                        <p:tgtEl>
                                          <p:spTgt spid="4"/>
                                        </p:tgtEl>
                                        <p:attrNameLst>
                                          <p:attrName>ppt_x</p:attrName>
                                        </p:attrNameLst>
                                      </p:cBhvr>
                                      <p:tavLst>
                                        <p:tav tm="0">
                                          <p:val>
                                            <p:strVal val="#ppt_x"/>
                                          </p:val>
                                        </p:tav>
                                        <p:tav tm="100000">
                                          <p:val>
                                            <p:strVal val="#ppt_x"/>
                                          </p:val>
                                        </p:tav>
                                      </p:tavLst>
                                    </p:anim>
                                    <p:anim calcmode="lin" valueType="num">
                                      <p:cBhvr>
                                        <p:cTn id="19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92" fill="hold">
                      <p:stCondLst>
                        <p:cond delay="indefinite"/>
                      </p:stCondLst>
                      <p:childTnLst>
                        <p:par>
                          <p:cTn id="193" fill="hold">
                            <p:stCondLst>
                              <p:cond delay="0"/>
                            </p:stCondLst>
                            <p:childTnLst>
                              <p:par>
                                <p:cTn id="194" presetID="42" presetClass="entr" presetSubtype="0" fill="hold" nodeType="clickEffect">
                                  <p:stCondLst>
                                    <p:cond delay="0"/>
                                  </p:stCondLst>
                                  <p:childTnLst>
                                    <p:set>
                                      <p:cBhvr>
                                        <p:cTn id="195" dur="1" fill="hold">
                                          <p:stCondLst>
                                            <p:cond delay="0"/>
                                          </p:stCondLst>
                                        </p:cTn>
                                        <p:tgtEl>
                                          <p:spTgt spid="1037"/>
                                        </p:tgtEl>
                                        <p:attrNameLst>
                                          <p:attrName>style.visibility</p:attrName>
                                        </p:attrNameLst>
                                      </p:cBhvr>
                                      <p:to>
                                        <p:strVal val="visible"/>
                                      </p:to>
                                    </p:set>
                                    <p:animEffect transition="in" filter="fade">
                                      <p:cBhvr>
                                        <p:cTn id="196" dur="1000"/>
                                        <p:tgtEl>
                                          <p:spTgt spid="1037"/>
                                        </p:tgtEl>
                                      </p:cBhvr>
                                    </p:animEffect>
                                    <p:anim calcmode="lin" valueType="num">
                                      <p:cBhvr>
                                        <p:cTn id="197" dur="1000" fill="hold"/>
                                        <p:tgtEl>
                                          <p:spTgt spid="1037"/>
                                        </p:tgtEl>
                                        <p:attrNameLst>
                                          <p:attrName>ppt_x</p:attrName>
                                        </p:attrNameLst>
                                      </p:cBhvr>
                                      <p:tavLst>
                                        <p:tav tm="0">
                                          <p:val>
                                            <p:strVal val="#ppt_x"/>
                                          </p:val>
                                        </p:tav>
                                        <p:tav tm="100000">
                                          <p:val>
                                            <p:strVal val="#ppt_x"/>
                                          </p:val>
                                        </p:tav>
                                      </p:tavLst>
                                    </p:anim>
                                    <p:anim calcmode="lin" valueType="num">
                                      <p:cBhvr>
                                        <p:cTn id="198" dur="1000" fill="hold"/>
                                        <p:tgtEl>
                                          <p:spTgt spid="10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rgbClr val="00B050"/>
                </a:solidFill>
                <a:cs typeface="B Titr" pitchFamily="2" charset="-78"/>
              </a:rPr>
              <a:t>سالهای شکل گیری: 1880 تا 1920</a:t>
            </a:r>
            <a:endParaRPr lang="en-US" dirty="0">
              <a:solidFill>
                <a:srgbClr val="00B050"/>
              </a:solidFill>
              <a:cs typeface="B Titr" pitchFamily="2" charset="-7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04421548"/>
              </p:ext>
            </p:extLst>
          </p:nvPr>
        </p:nvGraphicFramePr>
        <p:xfrm>
          <a:off x="-41942" y="1600200"/>
          <a:ext cx="8472308"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ontent Placeholder 2"/>
          <p:cNvSpPr txBox="1">
            <a:spLocks/>
          </p:cNvSpPr>
          <p:nvPr/>
        </p:nvSpPr>
        <p:spPr>
          <a:xfrm>
            <a:off x="755576" y="1600200"/>
            <a:ext cx="7321624" cy="4493096"/>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endParaRPr lang="fa-IR" sz="2000" dirty="0">
              <a:cs typeface="B Mitra" pitchFamily="2" charset="-78"/>
            </a:endParaRPr>
          </a:p>
        </p:txBody>
      </p:sp>
      <p:sp>
        <p:nvSpPr>
          <p:cNvPr id="12" name="Content Placeholder 2"/>
          <p:cNvSpPr txBox="1">
            <a:spLocks/>
          </p:cNvSpPr>
          <p:nvPr/>
        </p:nvSpPr>
        <p:spPr>
          <a:xfrm>
            <a:off x="611560" y="1600200"/>
            <a:ext cx="7465640" cy="456510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endParaRPr lang="fa-IR" sz="2000" dirty="0">
              <a:cs typeface="B Mitra" pitchFamily="2" charset="-78"/>
            </a:endParaRPr>
          </a:p>
        </p:txBody>
      </p:sp>
      <p:sp>
        <p:nvSpPr>
          <p:cNvPr id="13" name="Content Placeholder 2"/>
          <p:cNvSpPr txBox="1">
            <a:spLocks/>
          </p:cNvSpPr>
          <p:nvPr/>
        </p:nvSpPr>
        <p:spPr>
          <a:xfrm>
            <a:off x="755576" y="1600200"/>
            <a:ext cx="7321624" cy="456510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r>
              <a:rPr lang="fa-IR" sz="2000" dirty="0" smtClean="0">
                <a:cs typeface="B Mitra" pitchFamily="2" charset="-78"/>
              </a:rPr>
              <a:t>شکل گیری آموزش اداره امور عمومی به عنوان یک عرصه خودآگاهانه بدون شک با دوره ترقی خواهی (</a:t>
            </a:r>
            <a:r>
              <a:rPr lang="en-US" sz="2000" dirty="0" smtClean="0">
                <a:cs typeface="B Mitra" pitchFamily="2" charset="-78"/>
                <a:hlinkClick r:id="rId7"/>
              </a:rPr>
              <a:t>Progressive Era</a:t>
            </a:r>
            <a:r>
              <a:rPr lang="fa-IR" sz="2000" dirty="0" smtClean="0">
                <a:cs typeface="B Mitra" pitchFamily="2" charset="-78"/>
                <a:hlinkClick r:id="rId7"/>
              </a:rPr>
              <a:t>)</a:t>
            </a:r>
            <a:r>
              <a:rPr lang="fa-IR" sz="2000" dirty="0" smtClean="0">
                <a:cs typeface="B Mitra" pitchFamily="2" charset="-78"/>
              </a:rPr>
              <a:t> در آمریکا مرتبط است. </a:t>
            </a:r>
          </a:p>
          <a:p>
            <a:pPr algn="just" rtl="1">
              <a:buClr>
                <a:srgbClr val="0070C0"/>
              </a:buClr>
            </a:pPr>
            <a:r>
              <a:rPr lang="fa-IR" sz="2000" dirty="0" smtClean="0">
                <a:cs typeface="B Mitra" pitchFamily="2" charset="-78"/>
              </a:rPr>
              <a:t>ماهیت درونی آن دوره بر خوش بینی مطلق سوار بود. ایمانی عمیق به پیشرفت و اینکه بشر ظرفیت هدایت و کنترل محیط و جهان اطراف خود را برای یک دنیای بهتر دارد. </a:t>
            </a:r>
          </a:p>
          <a:p>
            <a:pPr algn="just" rtl="1">
              <a:buClr>
                <a:srgbClr val="0070C0"/>
              </a:buClr>
            </a:pPr>
            <a:r>
              <a:rPr lang="fa-IR" sz="2000" dirty="0" smtClean="0">
                <a:cs typeface="B Mitra" pitchFamily="2" charset="-78"/>
              </a:rPr>
              <a:t>با وجود تفاوت ها در رویکرد و نقطه تمرکز، ‌اصلاح گران آغازین، (کسانی که نظام اداری مدرن کنونی ما را شکل دادند)، چشم انداز اخلاقی مشترکی را به اشتراک گذاشتند که مبتنی بر رویکردی سختگیرانه به انسان و پاسخگویی مدنی بنا نهاده شده بود. </a:t>
            </a:r>
          </a:p>
          <a:p>
            <a:pPr algn="just" rtl="1">
              <a:buClr>
                <a:srgbClr val="0070C0"/>
              </a:buClr>
            </a:pPr>
            <a:r>
              <a:rPr lang="fa-IR" sz="2000" dirty="0" smtClean="0">
                <a:cs typeface="B Mitra" pitchFamily="2" charset="-78"/>
              </a:rPr>
              <a:t>در این دوره هسته فکری این رشته شکل گرفت. و مهم تراز آن، ساختارهای درسی پایه و نقاط مورد تاکیدی که هنوز بر این برنامه ها غلبه دارند،‌ </a:t>
            </a:r>
            <a:r>
              <a:rPr lang="fa-IR" sz="2000" dirty="0">
                <a:cs typeface="B Mitra" pitchFamily="2" charset="-78"/>
              </a:rPr>
              <a:t>ریشه </a:t>
            </a:r>
            <a:r>
              <a:rPr lang="fa-IR" sz="2000" dirty="0" smtClean="0">
                <a:cs typeface="B Mitra" pitchFamily="2" charset="-78"/>
              </a:rPr>
              <a:t>در این سالهای آغازين دارند. </a:t>
            </a:r>
          </a:p>
        </p:txBody>
      </p:sp>
    </p:spTree>
    <p:extLst>
      <p:ext uri="{BB962C8B-B14F-4D97-AF65-F5344CB8AC3E}">
        <p14:creationId xmlns:p14="http://schemas.microsoft.com/office/powerpoint/2010/main" val="238125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nodePh="1">
                                  <p:stCondLst>
                                    <p:cond delay="0"/>
                                  </p:stCondLst>
                                  <p:endCondLst>
                                    <p:cond evt="begin" delay="0">
                                      <p:tn val="12"/>
                                    </p:cond>
                                  </p:end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1000"/>
                                        <p:tgtEl>
                                          <p:spTgt spid="12">
                                            <p:txEl>
                                              <p:pRg st="0" end="0"/>
                                            </p:txEl>
                                          </p:spTgt>
                                        </p:tgtEl>
                                      </p:cBhvr>
                                    </p:animEffect>
                                    <p:anim calcmode="lin" valueType="num">
                                      <p:cBhvr>
                                        <p:cTn id="1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1" end="1"/>
                                            </p:txEl>
                                          </p:spTgt>
                                        </p:tgtEl>
                                        <p:attrNameLst>
                                          <p:attrName>style.visibility</p:attrName>
                                        </p:attrNameLst>
                                      </p:cBhvr>
                                      <p:to>
                                        <p:strVal val="visible"/>
                                      </p:to>
                                    </p:set>
                                    <p:animEffect transition="in" filter="fade">
                                      <p:cBhvr>
                                        <p:cTn id="28" dur="1000"/>
                                        <p:tgtEl>
                                          <p:spTgt spid="13">
                                            <p:txEl>
                                              <p:pRg st="1" end="1"/>
                                            </p:txEl>
                                          </p:spTgt>
                                        </p:tgtEl>
                                      </p:cBhvr>
                                    </p:animEffect>
                                    <p:anim calcmode="lin" valueType="num">
                                      <p:cBhvr>
                                        <p:cTn id="29"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xEl>
                                              <p:pRg st="2" end="2"/>
                                            </p:txEl>
                                          </p:spTgt>
                                        </p:tgtEl>
                                        <p:attrNameLst>
                                          <p:attrName>style.visibility</p:attrName>
                                        </p:attrNameLst>
                                      </p:cBhvr>
                                      <p:to>
                                        <p:strVal val="visible"/>
                                      </p:to>
                                    </p:set>
                                    <p:animEffect transition="in" filter="fade">
                                      <p:cBhvr>
                                        <p:cTn id="35" dur="1000"/>
                                        <p:tgtEl>
                                          <p:spTgt spid="13">
                                            <p:txEl>
                                              <p:pRg st="2" end="2"/>
                                            </p:txEl>
                                          </p:spTgt>
                                        </p:tgtEl>
                                      </p:cBhvr>
                                    </p:animEffect>
                                    <p:anim calcmode="lin" valueType="num">
                                      <p:cBhvr>
                                        <p:cTn id="36"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xEl>
                                              <p:pRg st="3" end="3"/>
                                            </p:txEl>
                                          </p:spTgt>
                                        </p:tgtEl>
                                        <p:attrNameLst>
                                          <p:attrName>style.visibility</p:attrName>
                                        </p:attrNameLst>
                                      </p:cBhvr>
                                      <p:to>
                                        <p:strVal val="visible"/>
                                      </p:to>
                                    </p:set>
                                    <p:animEffect transition="in" filter="fade">
                                      <p:cBhvr>
                                        <p:cTn id="42" dur="1000"/>
                                        <p:tgtEl>
                                          <p:spTgt spid="13">
                                            <p:txEl>
                                              <p:pRg st="3" end="3"/>
                                            </p:txEl>
                                          </p:spTgt>
                                        </p:tgtEl>
                                      </p:cBhvr>
                                    </p:animEffect>
                                    <p:anim calcmode="lin" valueType="num">
                                      <p:cBhvr>
                                        <p:cTn id="43"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sz="3200" dirty="0" smtClean="0">
                <a:solidFill>
                  <a:srgbClr val="00B050"/>
                </a:solidFill>
                <a:cs typeface="B Titr" pitchFamily="2" charset="-78"/>
              </a:rPr>
              <a:t>تاملاتی درباره آموزش مدیریت دولتی و سیاست گذاری عمومی در ایران</a:t>
            </a:r>
            <a:endParaRPr lang="en-US" sz="3200" dirty="0">
              <a:solidFill>
                <a:srgbClr val="00B050"/>
              </a:solidFill>
              <a:cs typeface="B Titr" pitchFamily="2" charset="-7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66213558"/>
              </p:ext>
            </p:extLst>
          </p:nvPr>
        </p:nvGraphicFramePr>
        <p:xfrm>
          <a:off x="0" y="1600200"/>
          <a:ext cx="8388424"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ontent Placeholder 2"/>
          <p:cNvSpPr txBox="1">
            <a:spLocks/>
          </p:cNvSpPr>
          <p:nvPr/>
        </p:nvSpPr>
        <p:spPr>
          <a:xfrm>
            <a:off x="755576" y="1600200"/>
            <a:ext cx="7321624" cy="4493096"/>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endParaRPr lang="fa-IR" sz="2000" dirty="0">
              <a:cs typeface="B Mitra" pitchFamily="2" charset="-78"/>
            </a:endParaRPr>
          </a:p>
        </p:txBody>
      </p:sp>
      <p:sp>
        <p:nvSpPr>
          <p:cNvPr id="5" name="Content Placeholder 2"/>
          <p:cNvSpPr txBox="1">
            <a:spLocks/>
          </p:cNvSpPr>
          <p:nvPr/>
        </p:nvSpPr>
        <p:spPr>
          <a:xfrm>
            <a:off x="755576" y="1600200"/>
            <a:ext cx="7321624" cy="456510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endParaRPr lang="fa-IR" sz="2000" dirty="0" smtClean="0">
              <a:cs typeface="B Mitra" pitchFamily="2" charset="-78"/>
            </a:endParaRPr>
          </a:p>
        </p:txBody>
      </p:sp>
      <p:sp>
        <p:nvSpPr>
          <p:cNvPr id="8" name="Content Placeholder 2"/>
          <p:cNvSpPr txBox="1">
            <a:spLocks/>
          </p:cNvSpPr>
          <p:nvPr/>
        </p:nvSpPr>
        <p:spPr>
          <a:xfrm>
            <a:off x="907976" y="1752600"/>
            <a:ext cx="7321624" cy="4565104"/>
          </a:xfrm>
          <a:prstGeom prst="rect">
            <a:avLst/>
          </a:prstGeom>
        </p:spPr>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r>
              <a:rPr lang="fa-IR" dirty="0" smtClean="0">
                <a:cs typeface="B Mitra" pitchFamily="2" charset="-78"/>
              </a:rPr>
              <a:t>تقسیم بندی:</a:t>
            </a:r>
          </a:p>
          <a:p>
            <a:pPr lvl="1" algn="just" rtl="1">
              <a:buClr>
                <a:srgbClr val="0070C0"/>
              </a:buClr>
            </a:pPr>
            <a:r>
              <a:rPr lang="fa-IR" dirty="0" smtClean="0">
                <a:cs typeface="B Mitra" pitchFamily="2" charset="-78"/>
              </a:rPr>
              <a:t>پیش از انقلاب،</a:t>
            </a:r>
          </a:p>
          <a:p>
            <a:pPr lvl="1" algn="just" rtl="1">
              <a:buClr>
                <a:srgbClr val="0070C0"/>
              </a:buClr>
            </a:pPr>
            <a:r>
              <a:rPr lang="fa-IR" dirty="0" smtClean="0">
                <a:cs typeface="B Mitra" pitchFamily="2" charset="-78"/>
              </a:rPr>
              <a:t>پس از انقلاب:</a:t>
            </a:r>
          </a:p>
          <a:p>
            <a:pPr lvl="2" algn="just" rtl="1">
              <a:buClr>
                <a:srgbClr val="0070C0"/>
              </a:buClr>
            </a:pPr>
            <a:r>
              <a:rPr lang="fa-IR" dirty="0" smtClean="0">
                <a:cs typeface="B Mitra" pitchFamily="2" charset="-78"/>
              </a:rPr>
              <a:t>مدیران نوپای انقلابی و مبارزین سابق و تجربه اداره دولت و حکومت و آرمان </a:t>
            </a:r>
            <a:r>
              <a:rPr lang="fa-IR" dirty="0">
                <a:cs typeface="B Mitra" pitchFamily="2" charset="-78"/>
              </a:rPr>
              <a:t>دولت </a:t>
            </a:r>
            <a:r>
              <a:rPr lang="fa-IR" dirty="0" smtClean="0">
                <a:cs typeface="B Mitra" pitchFamily="2" charset="-78"/>
              </a:rPr>
              <a:t>اسلامی و چالش های نظری و عملی متعدد. </a:t>
            </a:r>
          </a:p>
          <a:p>
            <a:pPr lvl="2" algn="just" rtl="1">
              <a:buClr>
                <a:srgbClr val="0070C0"/>
              </a:buClr>
            </a:pPr>
            <a:r>
              <a:rPr lang="fa-IR" dirty="0" smtClean="0">
                <a:cs typeface="B Mitra" pitchFamily="2" charset="-78"/>
              </a:rPr>
              <a:t>مدیران نسل دفاع مقدس و اداره دولت و حکومت. شهرداری ها، ‌سازمان های نظارتی، صدا و سیما و...</a:t>
            </a:r>
          </a:p>
          <a:p>
            <a:pPr lvl="2" algn="just" rtl="1">
              <a:buClr>
                <a:srgbClr val="0070C0"/>
              </a:buClr>
            </a:pPr>
            <a:r>
              <a:rPr lang="fa-IR" dirty="0" smtClean="0">
                <a:cs typeface="B Mitra" pitchFamily="2" charset="-78"/>
              </a:rPr>
              <a:t>مدیران و دانشگاهیان بازمانده از پیش از انقلاب: </a:t>
            </a:r>
          </a:p>
          <a:p>
            <a:pPr algn="just" rtl="1">
              <a:buClr>
                <a:srgbClr val="0070C0"/>
              </a:buClr>
            </a:pPr>
            <a:r>
              <a:rPr lang="fa-IR" dirty="0" smtClean="0">
                <a:cs typeface="B Mitra" pitchFamily="2" charset="-78"/>
              </a:rPr>
              <a:t>1386: راه اندازی اولین دوره آموزشی کارشناسی و کارشناسی ارشد با عنوان جدید (مدیریت دولتی و سیاست گذاری عمومی) در دانشگاه امام صادق علیه السلام. </a:t>
            </a:r>
          </a:p>
          <a:p>
            <a:pPr algn="just" rtl="1">
              <a:buClr>
                <a:srgbClr val="0070C0"/>
              </a:buClr>
            </a:pPr>
            <a:r>
              <a:rPr lang="fa-IR" dirty="0" smtClean="0">
                <a:cs typeface="B Mitra" pitchFamily="2" charset="-78"/>
              </a:rPr>
              <a:t>1388: اخذ مجوز رسمی از شورای گسترش وزارت علوم.</a:t>
            </a:r>
          </a:p>
          <a:p>
            <a:pPr algn="just" rtl="1">
              <a:buClr>
                <a:srgbClr val="0070C0"/>
              </a:buClr>
            </a:pPr>
            <a:r>
              <a:rPr lang="fa-IR" dirty="0" smtClean="0">
                <a:cs typeface="B Mitra" pitchFamily="2" charset="-78"/>
              </a:rPr>
              <a:t>اواخر بهمن 90: شروع به کار رسمی انجمن علمی مدیریت دولتی ایران (حاصل تلاش های نسل سوم و چهارم)</a:t>
            </a:r>
          </a:p>
          <a:p>
            <a:pPr algn="just" rtl="1">
              <a:buClr>
                <a:srgbClr val="0070C0"/>
              </a:buClr>
            </a:pPr>
            <a:r>
              <a:rPr lang="fa-IR" dirty="0" smtClean="0">
                <a:cs typeface="B Mitra" pitchFamily="2" charset="-78"/>
              </a:rPr>
              <a:t>1393: راه اندازی اولین دوره دکترای مدیریت دولتی در دانشگاه امام صادق علیه السلام. </a:t>
            </a:r>
          </a:p>
          <a:p>
            <a:pPr lvl="1" algn="just" rtl="1">
              <a:buClr>
                <a:srgbClr val="0070C0"/>
              </a:buClr>
            </a:pPr>
            <a:endParaRPr lang="fa-IR" sz="1800" dirty="0" smtClean="0">
              <a:cs typeface="B Mitra" pitchFamily="2" charset="-78"/>
            </a:endParaRPr>
          </a:p>
        </p:txBody>
      </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5576" y="980729"/>
            <a:ext cx="1477270"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36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nodePh="1">
                                  <p:stCondLst>
                                    <p:cond delay="0"/>
                                  </p:stCondLst>
                                  <p:endCondLst>
                                    <p:cond evt="begin" delay="0">
                                      <p:tn val="12"/>
                                    </p:cond>
                                  </p:end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1000"/>
                                        <p:tgtEl>
                                          <p:spTgt spid="8">
                                            <p:txEl>
                                              <p:pRg st="1" end="1"/>
                                            </p:txEl>
                                          </p:spTgt>
                                        </p:tgtEl>
                                      </p:cBhvr>
                                    </p:animEffect>
                                    <p:anim calcmode="lin" valueType="num">
                                      <p:cBhvr>
                                        <p:cTn id="29"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fade">
                                      <p:cBhvr>
                                        <p:cTn id="35" dur="1000"/>
                                        <p:tgtEl>
                                          <p:spTgt spid="8">
                                            <p:txEl>
                                              <p:pRg st="2" end="2"/>
                                            </p:txEl>
                                          </p:spTgt>
                                        </p:tgtEl>
                                      </p:cBhvr>
                                    </p:animEffect>
                                    <p:anim calcmode="lin" valueType="num">
                                      <p:cBhvr>
                                        <p:cTn id="36"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fade">
                                      <p:cBhvr>
                                        <p:cTn id="42" dur="1000"/>
                                        <p:tgtEl>
                                          <p:spTgt spid="8">
                                            <p:txEl>
                                              <p:pRg st="3" end="3"/>
                                            </p:txEl>
                                          </p:spTgt>
                                        </p:tgtEl>
                                      </p:cBhvr>
                                    </p:animEffect>
                                    <p:anim calcmode="lin" valueType="num">
                                      <p:cBhvr>
                                        <p:cTn id="4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xEl>
                                              <p:pRg st="4" end="4"/>
                                            </p:txEl>
                                          </p:spTgt>
                                        </p:tgtEl>
                                        <p:attrNameLst>
                                          <p:attrName>style.visibility</p:attrName>
                                        </p:attrNameLst>
                                      </p:cBhvr>
                                      <p:to>
                                        <p:strVal val="visible"/>
                                      </p:to>
                                    </p:set>
                                    <p:animEffect transition="in" filter="fade">
                                      <p:cBhvr>
                                        <p:cTn id="49" dur="1000"/>
                                        <p:tgtEl>
                                          <p:spTgt spid="8">
                                            <p:txEl>
                                              <p:pRg st="4" end="4"/>
                                            </p:txEl>
                                          </p:spTgt>
                                        </p:tgtEl>
                                      </p:cBhvr>
                                    </p:animEffect>
                                    <p:anim calcmode="lin" valueType="num">
                                      <p:cBhvr>
                                        <p:cTn id="50"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8">
                                            <p:txEl>
                                              <p:pRg st="5" end="5"/>
                                            </p:txEl>
                                          </p:spTgt>
                                        </p:tgtEl>
                                        <p:attrNameLst>
                                          <p:attrName>style.visibility</p:attrName>
                                        </p:attrNameLst>
                                      </p:cBhvr>
                                      <p:to>
                                        <p:strVal val="visible"/>
                                      </p:to>
                                    </p:set>
                                    <p:animEffect transition="in" filter="fade">
                                      <p:cBhvr>
                                        <p:cTn id="56" dur="1000"/>
                                        <p:tgtEl>
                                          <p:spTgt spid="8">
                                            <p:txEl>
                                              <p:pRg st="5" end="5"/>
                                            </p:txEl>
                                          </p:spTgt>
                                        </p:tgtEl>
                                      </p:cBhvr>
                                    </p:animEffect>
                                    <p:anim calcmode="lin" valueType="num">
                                      <p:cBhvr>
                                        <p:cTn id="57"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8">
                                            <p:txEl>
                                              <p:pRg st="6" end="6"/>
                                            </p:txEl>
                                          </p:spTgt>
                                        </p:tgtEl>
                                        <p:attrNameLst>
                                          <p:attrName>style.visibility</p:attrName>
                                        </p:attrNameLst>
                                      </p:cBhvr>
                                      <p:to>
                                        <p:strVal val="visible"/>
                                      </p:to>
                                    </p:set>
                                    <p:animEffect transition="in" filter="fade">
                                      <p:cBhvr>
                                        <p:cTn id="63" dur="1000"/>
                                        <p:tgtEl>
                                          <p:spTgt spid="8">
                                            <p:txEl>
                                              <p:pRg st="6" end="6"/>
                                            </p:txEl>
                                          </p:spTgt>
                                        </p:tgtEl>
                                      </p:cBhvr>
                                    </p:animEffect>
                                    <p:anim calcmode="lin" valueType="num">
                                      <p:cBhvr>
                                        <p:cTn id="64"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65"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8">
                                            <p:txEl>
                                              <p:pRg st="7" end="7"/>
                                            </p:txEl>
                                          </p:spTgt>
                                        </p:tgtEl>
                                        <p:attrNameLst>
                                          <p:attrName>style.visibility</p:attrName>
                                        </p:attrNameLst>
                                      </p:cBhvr>
                                      <p:to>
                                        <p:strVal val="visible"/>
                                      </p:to>
                                    </p:set>
                                    <p:animEffect transition="in" filter="fade">
                                      <p:cBhvr>
                                        <p:cTn id="70" dur="1000"/>
                                        <p:tgtEl>
                                          <p:spTgt spid="8">
                                            <p:txEl>
                                              <p:pRg st="7" end="7"/>
                                            </p:txEl>
                                          </p:spTgt>
                                        </p:tgtEl>
                                      </p:cBhvr>
                                    </p:animEffect>
                                    <p:anim calcmode="lin" valueType="num">
                                      <p:cBhvr>
                                        <p:cTn id="71"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72"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8">
                                            <p:txEl>
                                              <p:pRg st="8" end="8"/>
                                            </p:txEl>
                                          </p:spTgt>
                                        </p:tgtEl>
                                        <p:attrNameLst>
                                          <p:attrName>style.visibility</p:attrName>
                                        </p:attrNameLst>
                                      </p:cBhvr>
                                      <p:to>
                                        <p:strVal val="visible"/>
                                      </p:to>
                                    </p:set>
                                    <p:animEffect transition="in" filter="fade">
                                      <p:cBhvr>
                                        <p:cTn id="77" dur="1000"/>
                                        <p:tgtEl>
                                          <p:spTgt spid="8">
                                            <p:txEl>
                                              <p:pRg st="8" end="8"/>
                                            </p:txEl>
                                          </p:spTgt>
                                        </p:tgtEl>
                                      </p:cBhvr>
                                    </p:animEffect>
                                    <p:anim calcmode="lin" valueType="num">
                                      <p:cBhvr>
                                        <p:cTn id="78"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79" dur="10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1026"/>
                                        </p:tgtEl>
                                        <p:attrNameLst>
                                          <p:attrName>style.visibility</p:attrName>
                                        </p:attrNameLst>
                                      </p:cBhvr>
                                      <p:to>
                                        <p:strVal val="visible"/>
                                      </p:to>
                                    </p:set>
                                    <p:animEffect transition="in" filter="fade">
                                      <p:cBhvr>
                                        <p:cTn id="84" dur="1000"/>
                                        <p:tgtEl>
                                          <p:spTgt spid="1026"/>
                                        </p:tgtEl>
                                      </p:cBhvr>
                                    </p:animEffect>
                                    <p:anim calcmode="lin" valueType="num">
                                      <p:cBhvr>
                                        <p:cTn id="85" dur="1000" fill="hold"/>
                                        <p:tgtEl>
                                          <p:spTgt spid="1026"/>
                                        </p:tgtEl>
                                        <p:attrNameLst>
                                          <p:attrName>ppt_x</p:attrName>
                                        </p:attrNameLst>
                                      </p:cBhvr>
                                      <p:tavLst>
                                        <p:tav tm="0">
                                          <p:val>
                                            <p:strVal val="#ppt_x"/>
                                          </p:val>
                                        </p:tav>
                                        <p:tav tm="100000">
                                          <p:val>
                                            <p:strVal val="#ppt_x"/>
                                          </p:val>
                                        </p:tav>
                                      </p:tavLst>
                                    </p:anim>
                                    <p:anim calcmode="lin" valueType="num">
                                      <p:cBhvr>
                                        <p:cTn id="8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8">
                                            <p:txEl>
                                              <p:pRg st="9" end="9"/>
                                            </p:txEl>
                                          </p:spTgt>
                                        </p:tgtEl>
                                        <p:attrNameLst>
                                          <p:attrName>style.visibility</p:attrName>
                                        </p:attrNameLst>
                                      </p:cBhvr>
                                      <p:to>
                                        <p:strVal val="visible"/>
                                      </p:to>
                                    </p:set>
                                    <p:animEffect transition="in" filter="fade">
                                      <p:cBhvr>
                                        <p:cTn id="91" dur="1000"/>
                                        <p:tgtEl>
                                          <p:spTgt spid="8">
                                            <p:txEl>
                                              <p:pRg st="9" end="9"/>
                                            </p:txEl>
                                          </p:spTgt>
                                        </p:tgtEl>
                                      </p:cBhvr>
                                    </p:animEffect>
                                    <p:anim calcmode="lin" valueType="num">
                                      <p:cBhvr>
                                        <p:cTn id="92" dur="1000" fill="hold"/>
                                        <p:tgtEl>
                                          <p:spTgt spid="8">
                                            <p:txEl>
                                              <p:pRg st="9" end="9"/>
                                            </p:txEl>
                                          </p:spTgt>
                                        </p:tgtEl>
                                        <p:attrNameLst>
                                          <p:attrName>ppt_x</p:attrName>
                                        </p:attrNameLst>
                                      </p:cBhvr>
                                      <p:tavLst>
                                        <p:tav tm="0">
                                          <p:val>
                                            <p:strVal val="#ppt_x"/>
                                          </p:val>
                                        </p:tav>
                                        <p:tav tm="100000">
                                          <p:val>
                                            <p:strVal val="#ppt_x"/>
                                          </p:val>
                                        </p:tav>
                                      </p:tavLst>
                                    </p:anim>
                                    <p:anim calcmode="lin" valueType="num">
                                      <p:cBhvr>
                                        <p:cTn id="93" dur="1000" fill="hold"/>
                                        <p:tgtEl>
                                          <p:spTgt spid="8">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sz="3600" dirty="0" smtClean="0">
                <a:solidFill>
                  <a:srgbClr val="00B050"/>
                </a:solidFill>
                <a:cs typeface="B Titr" pitchFamily="2" charset="-78"/>
              </a:rPr>
              <a:t>تاملاتی درباره آموزش مدیریت دولتی و سیاست گذاری عمومی در ایران</a:t>
            </a:r>
            <a:endParaRPr lang="en-US" sz="3600" dirty="0">
              <a:solidFill>
                <a:srgbClr val="00B050"/>
              </a:solidFill>
              <a:cs typeface="B Titr" pitchFamily="2" charset="-7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38943243"/>
              </p:ext>
            </p:extLst>
          </p:nvPr>
        </p:nvGraphicFramePr>
        <p:xfrm>
          <a:off x="0" y="1600200"/>
          <a:ext cx="8388424"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ontent Placeholder 2"/>
          <p:cNvSpPr txBox="1">
            <a:spLocks/>
          </p:cNvSpPr>
          <p:nvPr/>
        </p:nvSpPr>
        <p:spPr>
          <a:xfrm>
            <a:off x="755576" y="1600200"/>
            <a:ext cx="7321624" cy="4493096"/>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endParaRPr lang="fa-IR" sz="2000" dirty="0">
              <a:cs typeface="B Mitra" pitchFamily="2" charset="-78"/>
            </a:endParaRPr>
          </a:p>
        </p:txBody>
      </p:sp>
      <p:sp>
        <p:nvSpPr>
          <p:cNvPr id="5" name="Content Placeholder 2"/>
          <p:cNvSpPr txBox="1">
            <a:spLocks/>
          </p:cNvSpPr>
          <p:nvPr/>
        </p:nvSpPr>
        <p:spPr>
          <a:xfrm>
            <a:off x="755576" y="1600200"/>
            <a:ext cx="7321624" cy="456510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endParaRPr lang="fa-IR" sz="2000" dirty="0" smtClean="0">
              <a:cs typeface="B Mitra" pitchFamily="2" charset="-78"/>
            </a:endParaRPr>
          </a:p>
        </p:txBody>
      </p:sp>
      <p:sp>
        <p:nvSpPr>
          <p:cNvPr id="8" name="Content Placeholder 2"/>
          <p:cNvSpPr txBox="1">
            <a:spLocks/>
          </p:cNvSpPr>
          <p:nvPr/>
        </p:nvSpPr>
        <p:spPr>
          <a:xfrm>
            <a:off x="907976" y="1752600"/>
            <a:ext cx="7321624" cy="456510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lvl="1" algn="just" rtl="1">
              <a:buClr>
                <a:srgbClr val="0070C0"/>
              </a:buClr>
            </a:pPr>
            <a:r>
              <a:rPr lang="fa-IR" sz="1800" dirty="0" smtClean="0">
                <a:cs typeface="B Mitra" pitchFamily="2" charset="-78"/>
              </a:rPr>
              <a:t>نشریات علمی-پژوهشی-ترویجی این رشته در ایران:</a:t>
            </a:r>
          </a:p>
          <a:p>
            <a:pPr lvl="2" algn="just" rtl="1">
              <a:buClr>
                <a:srgbClr val="0070C0"/>
              </a:buClr>
            </a:pPr>
            <a:r>
              <a:rPr lang="fa-IR" sz="1600" smtClean="0">
                <a:cs typeface="B Mitra" pitchFamily="2" charset="-78"/>
              </a:rPr>
              <a:t>...</a:t>
            </a:r>
            <a:endParaRPr lang="fa-IR" sz="1600" dirty="0" smtClean="0">
              <a:cs typeface="B Mitra" pitchFamily="2" charset="-78"/>
            </a:endParaRPr>
          </a:p>
        </p:txBody>
      </p:sp>
    </p:spTree>
    <p:extLst>
      <p:ext uri="{BB962C8B-B14F-4D97-AF65-F5344CB8AC3E}">
        <p14:creationId xmlns:p14="http://schemas.microsoft.com/office/powerpoint/2010/main" val="298036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nodePh="1">
                                  <p:stCondLst>
                                    <p:cond delay="0"/>
                                  </p:stCondLst>
                                  <p:endCondLst>
                                    <p:cond evt="begin" delay="0">
                                      <p:tn val="12"/>
                                    </p:cond>
                                  </p:end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1000"/>
                                        <p:tgtEl>
                                          <p:spTgt spid="8">
                                            <p:txEl>
                                              <p:pRg st="1" end="1"/>
                                            </p:txEl>
                                          </p:spTgt>
                                        </p:tgtEl>
                                      </p:cBhvr>
                                    </p:animEffect>
                                    <p:anim calcmode="lin" valueType="num">
                                      <p:cBhvr>
                                        <p:cTn id="29"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rgbClr val="00B050"/>
                </a:solidFill>
                <a:cs typeface="B Titr" pitchFamily="2" charset="-78"/>
              </a:rPr>
              <a:t>سالهای شکل گیری: 1880 تا 1920</a:t>
            </a:r>
            <a:endParaRPr lang="en-US" dirty="0">
              <a:solidFill>
                <a:srgbClr val="00B050"/>
              </a:solidFill>
              <a:cs typeface="B Titr" pitchFamily="2" charset="-7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74972703"/>
              </p:ext>
            </p:extLst>
          </p:nvPr>
        </p:nvGraphicFramePr>
        <p:xfrm>
          <a:off x="0" y="1600200"/>
          <a:ext cx="8388424"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ontent Placeholder 2"/>
          <p:cNvSpPr txBox="1">
            <a:spLocks/>
          </p:cNvSpPr>
          <p:nvPr/>
        </p:nvSpPr>
        <p:spPr>
          <a:xfrm>
            <a:off x="755576" y="1600200"/>
            <a:ext cx="7321624" cy="4493096"/>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endParaRPr lang="fa-IR" sz="2000" dirty="0">
              <a:cs typeface="B Mitra" pitchFamily="2" charset="-78"/>
            </a:endParaRPr>
          </a:p>
        </p:txBody>
      </p:sp>
      <p:sp>
        <p:nvSpPr>
          <p:cNvPr id="5" name="Content Placeholder 2"/>
          <p:cNvSpPr txBox="1">
            <a:spLocks/>
          </p:cNvSpPr>
          <p:nvPr/>
        </p:nvSpPr>
        <p:spPr>
          <a:xfrm>
            <a:off x="755576" y="1600200"/>
            <a:ext cx="7321624" cy="456510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endParaRPr lang="fa-IR" sz="2000" dirty="0" smtClean="0">
              <a:cs typeface="B Mitra" pitchFamily="2" charset="-78"/>
            </a:endParaRPr>
          </a:p>
        </p:txBody>
      </p:sp>
      <p:sp>
        <p:nvSpPr>
          <p:cNvPr id="8" name="Content Placeholder 2"/>
          <p:cNvSpPr txBox="1">
            <a:spLocks/>
          </p:cNvSpPr>
          <p:nvPr/>
        </p:nvSpPr>
        <p:spPr>
          <a:xfrm>
            <a:off x="907976" y="1752600"/>
            <a:ext cx="7321624" cy="4565104"/>
          </a:xfrm>
          <a:prstGeom prst="rect">
            <a:avLst/>
          </a:prstGeom>
        </p:spPr>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r>
              <a:rPr lang="fa-IR" sz="2000" dirty="0" smtClean="0">
                <a:cs typeface="B Mitra" pitchFamily="2" charset="-78"/>
              </a:rPr>
              <a:t>جنبش اصلاح «پیش نیازهای اساسی» برای مطالعه و تدریس نظام مند اداره امور را معرفی کرد:</a:t>
            </a:r>
            <a:r>
              <a:rPr lang="fa-IR" sz="1800" dirty="0" smtClean="0">
                <a:cs typeface="B Mitra" pitchFamily="2" charset="-78"/>
              </a:rPr>
              <a:t>آگاهی از مدیریت اداری به عنوان یک کارکرد اساسی دولت،.</a:t>
            </a:r>
          </a:p>
          <a:p>
            <a:pPr algn="just" rtl="1">
              <a:buClr>
                <a:srgbClr val="0070C0"/>
              </a:buClr>
            </a:pPr>
            <a:r>
              <a:rPr lang="fa-IR" sz="2000" dirty="0" smtClean="0">
                <a:cs typeface="B Mitra" pitchFamily="2" charset="-78"/>
              </a:rPr>
              <a:t>برای اینکه اصلاحات به ثمر بنشیند، وظایف دولت بایستی توسط خادمان بخش عمومی جدیدی انجام میشد، که صرفا صادق نباشند بلکه در زمینه اجرای کارکردهای اداری،‌ نظام ها، خط مشیها و فرایندها آگاهی داشته باشند.</a:t>
            </a:r>
          </a:p>
          <a:p>
            <a:pPr algn="just" rtl="1">
              <a:buClr>
                <a:srgbClr val="0070C0"/>
              </a:buClr>
            </a:pPr>
            <a:r>
              <a:rPr lang="fa-IR" sz="2000" dirty="0" smtClean="0">
                <a:cs typeface="B Mitra" pitchFamily="2" charset="-78"/>
              </a:rPr>
              <a:t>شکل گیری ریشه های آموزش اداره امور عمومی با جریان یافتن موج اصلاحات اداری.</a:t>
            </a:r>
          </a:p>
          <a:p>
            <a:pPr algn="just" rtl="1">
              <a:buClr>
                <a:srgbClr val="0070C0"/>
              </a:buClr>
            </a:pPr>
            <a:r>
              <a:rPr lang="fa-IR" sz="2000" dirty="0" smtClean="0">
                <a:cs typeface="B Mitra" pitchFamily="2" charset="-78"/>
              </a:rPr>
              <a:t>انتشار مقاله وودرو ویلسون (1880) با عنون «مطالعه اداره امور» یک نقطه مشخص برای تحقیق نظام مند درباره اصول عملیاتی سازمان دولتی، فراهم آورد. </a:t>
            </a:r>
          </a:p>
          <a:p>
            <a:pPr lvl="1" algn="just" rtl="1">
              <a:buClr>
                <a:srgbClr val="0070C0"/>
              </a:buClr>
            </a:pPr>
            <a:r>
              <a:rPr lang="fa-IR" sz="1800" dirty="0" smtClean="0">
                <a:cs typeface="B Mitra" pitchFamily="2" charset="-78"/>
              </a:rPr>
              <a:t>نوشته وی با جو حاکم بر آن دوران بیشتر مطرح شد. </a:t>
            </a:r>
          </a:p>
          <a:p>
            <a:pPr lvl="1" algn="just" rtl="1">
              <a:buClr>
                <a:srgbClr val="0070C0"/>
              </a:buClr>
            </a:pPr>
            <a:r>
              <a:rPr lang="fa-IR" sz="1800" dirty="0" smtClean="0">
                <a:cs typeface="B Mitra" pitchFamily="2" charset="-78"/>
              </a:rPr>
              <a:t>برای اولین بار، بیانگر ‌نیاز برای یک مطالعه «</a:t>
            </a:r>
            <a:r>
              <a:rPr lang="fa-IR" sz="1800" dirty="0" smtClean="0"/>
              <a:t>علمی</a:t>
            </a:r>
            <a:r>
              <a:rPr lang="fa-IR" sz="1800" dirty="0" smtClean="0">
                <a:cs typeface="B Mitra" pitchFamily="2" charset="-78"/>
              </a:rPr>
              <a:t>» و نظام مند حوزه اداره بود. </a:t>
            </a:r>
          </a:p>
          <a:p>
            <a:pPr algn="just" rtl="1">
              <a:buClr>
                <a:srgbClr val="0070C0"/>
              </a:buClr>
            </a:pPr>
            <a:r>
              <a:rPr lang="fa-IR" dirty="0" smtClean="0">
                <a:cs typeface="B Mitra" pitchFamily="2" charset="-78"/>
              </a:rPr>
              <a:t>ویلسون اصطلاحاتی را وضع کرد که تا دهه های بعدی در آموزش اداره امور عمومی به کار گرفته میشد. </a:t>
            </a:r>
          </a:p>
          <a:p>
            <a:pPr algn="just" rtl="1">
              <a:buClr>
                <a:srgbClr val="0070C0"/>
              </a:buClr>
            </a:pPr>
            <a:r>
              <a:rPr lang="fa-IR" dirty="0" smtClean="0">
                <a:cs typeface="B Mitra" pitchFamily="2" charset="-78"/>
              </a:rPr>
              <a:t>علمی که وی از آن یاد می کرد جزئی ذاتی از دنیای سازمان مند و کارآمد کسب و کار بود. چیزی جدای از «عجله و درگیری های سیاست»</a:t>
            </a:r>
          </a:p>
          <a:p>
            <a:pPr lvl="1" algn="just" rtl="1">
              <a:buClr>
                <a:srgbClr val="0070C0"/>
              </a:buClr>
            </a:pPr>
            <a:endParaRPr lang="fa-IR" sz="1800" dirty="0" smtClean="0">
              <a:cs typeface="B Mitra" pitchFamily="2" charset="-78"/>
            </a:endParaRPr>
          </a:p>
        </p:txBody>
      </p:sp>
    </p:spTree>
    <p:extLst>
      <p:ext uri="{BB962C8B-B14F-4D97-AF65-F5344CB8AC3E}">
        <p14:creationId xmlns:p14="http://schemas.microsoft.com/office/powerpoint/2010/main" val="156190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nodePh="1">
                                  <p:stCondLst>
                                    <p:cond delay="0"/>
                                  </p:stCondLst>
                                  <p:endCondLst>
                                    <p:cond evt="begin" delay="0">
                                      <p:tn val="12"/>
                                    </p:cond>
                                  </p:end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1000"/>
                                        <p:tgtEl>
                                          <p:spTgt spid="8">
                                            <p:txEl>
                                              <p:pRg st="1" end="1"/>
                                            </p:txEl>
                                          </p:spTgt>
                                        </p:tgtEl>
                                      </p:cBhvr>
                                    </p:animEffect>
                                    <p:anim calcmode="lin" valueType="num">
                                      <p:cBhvr>
                                        <p:cTn id="29"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fade">
                                      <p:cBhvr>
                                        <p:cTn id="35" dur="1000"/>
                                        <p:tgtEl>
                                          <p:spTgt spid="8">
                                            <p:txEl>
                                              <p:pRg st="2" end="2"/>
                                            </p:txEl>
                                          </p:spTgt>
                                        </p:tgtEl>
                                      </p:cBhvr>
                                    </p:animEffect>
                                    <p:anim calcmode="lin" valueType="num">
                                      <p:cBhvr>
                                        <p:cTn id="36"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fade">
                                      <p:cBhvr>
                                        <p:cTn id="42" dur="1000"/>
                                        <p:tgtEl>
                                          <p:spTgt spid="8">
                                            <p:txEl>
                                              <p:pRg st="3" end="3"/>
                                            </p:txEl>
                                          </p:spTgt>
                                        </p:tgtEl>
                                      </p:cBhvr>
                                    </p:animEffect>
                                    <p:anim calcmode="lin" valueType="num">
                                      <p:cBhvr>
                                        <p:cTn id="4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xEl>
                                              <p:pRg st="4" end="4"/>
                                            </p:txEl>
                                          </p:spTgt>
                                        </p:tgtEl>
                                        <p:attrNameLst>
                                          <p:attrName>style.visibility</p:attrName>
                                        </p:attrNameLst>
                                      </p:cBhvr>
                                      <p:to>
                                        <p:strVal val="visible"/>
                                      </p:to>
                                    </p:set>
                                    <p:animEffect transition="in" filter="fade">
                                      <p:cBhvr>
                                        <p:cTn id="49" dur="1000"/>
                                        <p:tgtEl>
                                          <p:spTgt spid="8">
                                            <p:txEl>
                                              <p:pRg st="4" end="4"/>
                                            </p:txEl>
                                          </p:spTgt>
                                        </p:tgtEl>
                                      </p:cBhvr>
                                    </p:animEffect>
                                    <p:anim calcmode="lin" valueType="num">
                                      <p:cBhvr>
                                        <p:cTn id="50"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8">
                                            <p:txEl>
                                              <p:pRg st="5" end="5"/>
                                            </p:txEl>
                                          </p:spTgt>
                                        </p:tgtEl>
                                        <p:attrNameLst>
                                          <p:attrName>style.visibility</p:attrName>
                                        </p:attrNameLst>
                                      </p:cBhvr>
                                      <p:to>
                                        <p:strVal val="visible"/>
                                      </p:to>
                                    </p:set>
                                    <p:animEffect transition="in" filter="fade">
                                      <p:cBhvr>
                                        <p:cTn id="56" dur="1000"/>
                                        <p:tgtEl>
                                          <p:spTgt spid="8">
                                            <p:txEl>
                                              <p:pRg st="5" end="5"/>
                                            </p:txEl>
                                          </p:spTgt>
                                        </p:tgtEl>
                                      </p:cBhvr>
                                    </p:animEffect>
                                    <p:anim calcmode="lin" valueType="num">
                                      <p:cBhvr>
                                        <p:cTn id="57"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8">
                                            <p:txEl>
                                              <p:pRg st="6" end="6"/>
                                            </p:txEl>
                                          </p:spTgt>
                                        </p:tgtEl>
                                        <p:attrNameLst>
                                          <p:attrName>style.visibility</p:attrName>
                                        </p:attrNameLst>
                                      </p:cBhvr>
                                      <p:to>
                                        <p:strVal val="visible"/>
                                      </p:to>
                                    </p:set>
                                    <p:animEffect transition="in" filter="fade">
                                      <p:cBhvr>
                                        <p:cTn id="63" dur="1000"/>
                                        <p:tgtEl>
                                          <p:spTgt spid="8">
                                            <p:txEl>
                                              <p:pRg st="6" end="6"/>
                                            </p:txEl>
                                          </p:spTgt>
                                        </p:tgtEl>
                                      </p:cBhvr>
                                    </p:animEffect>
                                    <p:anim calcmode="lin" valueType="num">
                                      <p:cBhvr>
                                        <p:cTn id="64"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65"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8">
                                            <p:txEl>
                                              <p:pRg st="7" end="7"/>
                                            </p:txEl>
                                          </p:spTgt>
                                        </p:tgtEl>
                                        <p:attrNameLst>
                                          <p:attrName>style.visibility</p:attrName>
                                        </p:attrNameLst>
                                      </p:cBhvr>
                                      <p:to>
                                        <p:strVal val="visible"/>
                                      </p:to>
                                    </p:set>
                                    <p:animEffect transition="in" filter="fade">
                                      <p:cBhvr>
                                        <p:cTn id="70" dur="1000"/>
                                        <p:tgtEl>
                                          <p:spTgt spid="8">
                                            <p:txEl>
                                              <p:pRg st="7" end="7"/>
                                            </p:txEl>
                                          </p:spTgt>
                                        </p:tgtEl>
                                      </p:cBhvr>
                                    </p:animEffect>
                                    <p:anim calcmode="lin" valueType="num">
                                      <p:cBhvr>
                                        <p:cTn id="71"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72"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rgbClr val="00B050"/>
                </a:solidFill>
                <a:cs typeface="B Titr" pitchFamily="2" charset="-78"/>
              </a:rPr>
              <a:t>سالهای شکل گیری: 1880 تا 1920</a:t>
            </a:r>
            <a:endParaRPr lang="en-US" dirty="0">
              <a:solidFill>
                <a:srgbClr val="00B050"/>
              </a:solidFill>
              <a:cs typeface="B Titr" pitchFamily="2" charset="-7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04212186"/>
              </p:ext>
            </p:extLst>
          </p:nvPr>
        </p:nvGraphicFramePr>
        <p:xfrm>
          <a:off x="0" y="1600200"/>
          <a:ext cx="8388424"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ontent Placeholder 2"/>
          <p:cNvSpPr txBox="1">
            <a:spLocks/>
          </p:cNvSpPr>
          <p:nvPr/>
        </p:nvSpPr>
        <p:spPr>
          <a:xfrm>
            <a:off x="755576" y="1600200"/>
            <a:ext cx="7321624" cy="4493096"/>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endParaRPr lang="fa-IR" sz="2000" dirty="0">
              <a:cs typeface="B Mitra" pitchFamily="2" charset="-78"/>
            </a:endParaRPr>
          </a:p>
        </p:txBody>
      </p:sp>
      <p:sp>
        <p:nvSpPr>
          <p:cNvPr id="5" name="Content Placeholder 2"/>
          <p:cNvSpPr txBox="1">
            <a:spLocks/>
          </p:cNvSpPr>
          <p:nvPr/>
        </p:nvSpPr>
        <p:spPr>
          <a:xfrm>
            <a:off x="755576" y="1600200"/>
            <a:ext cx="7321624" cy="456510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endParaRPr lang="fa-IR" sz="2000" dirty="0" smtClean="0">
              <a:cs typeface="B Mitra" pitchFamily="2" charset="-78"/>
            </a:endParaRPr>
          </a:p>
        </p:txBody>
      </p:sp>
      <p:sp>
        <p:nvSpPr>
          <p:cNvPr id="8" name="Content Placeholder 2"/>
          <p:cNvSpPr txBox="1">
            <a:spLocks/>
          </p:cNvSpPr>
          <p:nvPr/>
        </p:nvSpPr>
        <p:spPr>
          <a:xfrm>
            <a:off x="907976" y="1752600"/>
            <a:ext cx="7321624" cy="4565104"/>
          </a:xfrm>
          <a:prstGeom prst="rect">
            <a:avLst/>
          </a:prstGeom>
        </p:spPr>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r>
              <a:rPr lang="fa-IR" sz="2000" b="1" dirty="0" smtClean="0">
                <a:cs typeface="B Mitra" pitchFamily="2" charset="-78"/>
              </a:rPr>
              <a:t>1884 تا 1896:</a:t>
            </a:r>
            <a:r>
              <a:rPr lang="fa-IR" sz="2000" dirty="0" smtClean="0">
                <a:cs typeface="B Mitra" pitchFamily="2" charset="-78"/>
              </a:rPr>
              <a:t> اولین برنامه درسی مختص آموزش خادمان بخش عمومی آمریکا در دانشگاه جان هاپکینز.</a:t>
            </a:r>
          </a:p>
          <a:p>
            <a:pPr algn="just" rtl="1">
              <a:buClr>
                <a:srgbClr val="0070C0"/>
              </a:buClr>
            </a:pPr>
            <a:r>
              <a:rPr lang="fa-IR" sz="2000" dirty="0" smtClean="0">
                <a:cs typeface="B Mitra" pitchFamily="2" charset="-78"/>
              </a:rPr>
              <a:t>خود ویلسون به همراه جمعی دیگر از اندیشمندان پایه دوره هایی در سیاست،‌اقتصاد،‌تاریخ و حقوق گذاشت. مبتنی بر مدل اروپایی، این برنامه بر دولت محلی تاکید داشت و هدفش ایجاد تناسب برای یک نوع اداره امور عمومی کاملا آمریکایی بود. </a:t>
            </a:r>
          </a:p>
          <a:p>
            <a:pPr algn="just" rtl="1">
              <a:buClr>
                <a:srgbClr val="0070C0"/>
              </a:buClr>
            </a:pPr>
            <a:r>
              <a:rPr lang="fa-IR" sz="2000" dirty="0" smtClean="0">
                <a:cs typeface="B Mitra" pitchFamily="2" charset="-78"/>
              </a:rPr>
              <a:t>بر خلاف برجستگی بنیان گذاران آن این برنامه درتبدیل شدن به یک مدل برای موسسه های دیگر ناکام ماند. چارچوب هنجاری و گسترده آن،‌ به سرعت تحت الشعاع چارچوب عملی،‌کاربرد و کارآمد مدیریت اداری قرار گرفت.</a:t>
            </a:r>
          </a:p>
          <a:p>
            <a:pPr algn="just" rtl="1">
              <a:buClr>
                <a:srgbClr val="0070C0"/>
              </a:buClr>
            </a:pPr>
            <a:r>
              <a:rPr lang="fa-IR" sz="2000" dirty="0">
                <a:cs typeface="B Mitra" pitchFamily="2" charset="-78"/>
              </a:rPr>
              <a:t>یک </a:t>
            </a:r>
            <a:r>
              <a:rPr lang="fa-IR" sz="2000" dirty="0" smtClean="0">
                <a:cs typeface="B Mitra" pitchFamily="2" charset="-78"/>
              </a:rPr>
              <a:t>نکته مهم درباره این رویکردظهور مفهوم تعلیم و تربیت حرفه ای به عنوان یک وظیفه مهم آموزش عالی بود. سی و اندی سال اول این قرن دوره ای بود که پیشه ها و تعلیم و تربیت حرفه ای متولد شدند. حسابداری، اداره کسب و کار، برنامه ریزی شهری، مهندسی، پرستاری،‌خبرنگاری،‌تدریس و بسیاری دیگر از رشته ها فرزندان مشروع این توجه دانشگاهی بودند. </a:t>
            </a:r>
          </a:p>
          <a:p>
            <a:pPr algn="just" rtl="1">
              <a:buClr>
                <a:srgbClr val="0070C0"/>
              </a:buClr>
            </a:pPr>
            <a:r>
              <a:rPr lang="fa-IR" sz="2000" dirty="0" smtClean="0">
                <a:cs typeface="B Mitra" pitchFamily="2" charset="-78"/>
              </a:rPr>
              <a:t>تاسیس آکادمی علوم سیاسی و اجتماعی در 1889 و انجمن علوم سیاسی آمریکا در سال 1903 هویت رشته ای، بنیان های مفهومی و زمینه های مالی را که علم جدید اداره بر آن ‌قرار می گرفت را فراهم کردند. </a:t>
            </a:r>
            <a:endParaRPr lang="fa-IR" sz="2000" dirty="0">
              <a:cs typeface="B Mitra" pitchFamily="2" charset="-78"/>
            </a:endParaRPr>
          </a:p>
          <a:p>
            <a:pPr algn="just" rtl="1">
              <a:buClr>
                <a:srgbClr val="0070C0"/>
              </a:buClr>
            </a:pPr>
            <a:endParaRPr lang="fa-IR" sz="2000" dirty="0" smtClean="0">
              <a:cs typeface="B Mitra" pitchFamily="2" charset="-78"/>
            </a:endParaRPr>
          </a:p>
          <a:p>
            <a:pPr algn="just" rtl="1">
              <a:buClr>
                <a:srgbClr val="0070C0"/>
              </a:buClr>
            </a:pPr>
            <a:endParaRPr lang="fa-IR" sz="2000" dirty="0" smtClean="0">
              <a:cs typeface="B Mitra" pitchFamily="2" charset="-78"/>
            </a:endParaRPr>
          </a:p>
          <a:p>
            <a:pPr algn="just" rtl="1">
              <a:buClr>
                <a:srgbClr val="0070C0"/>
              </a:buClr>
            </a:pPr>
            <a:endParaRPr lang="fa-IR" sz="2000" dirty="0" smtClean="0">
              <a:cs typeface="B Mitra" pitchFamily="2" charset="-78"/>
            </a:endParaRPr>
          </a:p>
        </p:txBody>
      </p:sp>
    </p:spTree>
    <p:extLst>
      <p:ext uri="{BB962C8B-B14F-4D97-AF65-F5344CB8AC3E}">
        <p14:creationId xmlns:p14="http://schemas.microsoft.com/office/powerpoint/2010/main" val="368208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nodePh="1">
                                  <p:stCondLst>
                                    <p:cond delay="0"/>
                                  </p:stCondLst>
                                  <p:endCondLst>
                                    <p:cond evt="begin" delay="0">
                                      <p:tn val="12"/>
                                    </p:cond>
                                  </p:end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1000"/>
                                        <p:tgtEl>
                                          <p:spTgt spid="8">
                                            <p:txEl>
                                              <p:pRg st="1" end="1"/>
                                            </p:txEl>
                                          </p:spTgt>
                                        </p:tgtEl>
                                      </p:cBhvr>
                                    </p:animEffect>
                                    <p:anim calcmode="lin" valueType="num">
                                      <p:cBhvr>
                                        <p:cTn id="29"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fade">
                                      <p:cBhvr>
                                        <p:cTn id="35" dur="1000"/>
                                        <p:tgtEl>
                                          <p:spTgt spid="8">
                                            <p:txEl>
                                              <p:pRg st="2" end="2"/>
                                            </p:txEl>
                                          </p:spTgt>
                                        </p:tgtEl>
                                      </p:cBhvr>
                                    </p:animEffect>
                                    <p:anim calcmode="lin" valueType="num">
                                      <p:cBhvr>
                                        <p:cTn id="36"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fade">
                                      <p:cBhvr>
                                        <p:cTn id="42" dur="1000"/>
                                        <p:tgtEl>
                                          <p:spTgt spid="8">
                                            <p:txEl>
                                              <p:pRg st="3" end="3"/>
                                            </p:txEl>
                                          </p:spTgt>
                                        </p:tgtEl>
                                      </p:cBhvr>
                                    </p:animEffect>
                                    <p:anim calcmode="lin" valueType="num">
                                      <p:cBhvr>
                                        <p:cTn id="4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xEl>
                                              <p:pRg st="4" end="4"/>
                                            </p:txEl>
                                          </p:spTgt>
                                        </p:tgtEl>
                                        <p:attrNameLst>
                                          <p:attrName>style.visibility</p:attrName>
                                        </p:attrNameLst>
                                      </p:cBhvr>
                                      <p:to>
                                        <p:strVal val="visible"/>
                                      </p:to>
                                    </p:set>
                                    <p:animEffect transition="in" filter="fade">
                                      <p:cBhvr>
                                        <p:cTn id="49" dur="1000"/>
                                        <p:tgtEl>
                                          <p:spTgt spid="8">
                                            <p:txEl>
                                              <p:pRg st="4" end="4"/>
                                            </p:txEl>
                                          </p:spTgt>
                                        </p:tgtEl>
                                      </p:cBhvr>
                                    </p:animEffect>
                                    <p:anim calcmode="lin" valueType="num">
                                      <p:cBhvr>
                                        <p:cTn id="50"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rgbClr val="00B050"/>
                </a:solidFill>
                <a:cs typeface="B Titr" pitchFamily="2" charset="-78"/>
              </a:rPr>
              <a:t>سالهای شکل گیری: 1880 تا 1920</a:t>
            </a:r>
            <a:endParaRPr lang="en-US" dirty="0">
              <a:solidFill>
                <a:srgbClr val="00B050"/>
              </a:solidFill>
              <a:cs typeface="B Titr" pitchFamily="2" charset="-7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38121521"/>
              </p:ext>
            </p:extLst>
          </p:nvPr>
        </p:nvGraphicFramePr>
        <p:xfrm>
          <a:off x="0" y="1600200"/>
          <a:ext cx="8388424"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ontent Placeholder 2"/>
          <p:cNvSpPr txBox="1">
            <a:spLocks/>
          </p:cNvSpPr>
          <p:nvPr/>
        </p:nvSpPr>
        <p:spPr>
          <a:xfrm>
            <a:off x="755576" y="1600200"/>
            <a:ext cx="7321624" cy="4493096"/>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endParaRPr lang="fa-IR" sz="2000" dirty="0">
              <a:cs typeface="B Mitra" pitchFamily="2" charset="-78"/>
            </a:endParaRPr>
          </a:p>
        </p:txBody>
      </p:sp>
      <p:sp>
        <p:nvSpPr>
          <p:cNvPr id="5" name="Content Placeholder 2"/>
          <p:cNvSpPr txBox="1">
            <a:spLocks/>
          </p:cNvSpPr>
          <p:nvPr/>
        </p:nvSpPr>
        <p:spPr>
          <a:xfrm>
            <a:off x="755576" y="1600200"/>
            <a:ext cx="7321624" cy="456510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endParaRPr lang="fa-IR" sz="2000" dirty="0" smtClean="0">
              <a:cs typeface="B Mitra" pitchFamily="2" charset="-78"/>
            </a:endParaRPr>
          </a:p>
        </p:txBody>
      </p:sp>
      <p:sp>
        <p:nvSpPr>
          <p:cNvPr id="8" name="Content Placeholder 2"/>
          <p:cNvSpPr txBox="1">
            <a:spLocks/>
          </p:cNvSpPr>
          <p:nvPr/>
        </p:nvSpPr>
        <p:spPr>
          <a:xfrm>
            <a:off x="907976" y="1752600"/>
            <a:ext cx="7321624" cy="4565104"/>
          </a:xfrm>
          <a:prstGeom prst="rect">
            <a:avLst/>
          </a:prstGeom>
        </p:spPr>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r>
              <a:rPr lang="fa-IR" sz="2000" dirty="0" smtClean="0">
                <a:cs typeface="B Mitra" pitchFamily="2" charset="-78"/>
              </a:rPr>
              <a:t>طی سالهای متعدد انجمن های حرفه ای شروع به شکل گیری کردند: </a:t>
            </a:r>
          </a:p>
          <a:p>
            <a:pPr lvl="1" algn="just" rtl="1">
              <a:buClr>
                <a:srgbClr val="0070C0"/>
              </a:buClr>
            </a:pPr>
            <a:r>
              <a:rPr lang="fa-IR" sz="1800" dirty="0" smtClean="0">
                <a:cs typeface="B Mitra" pitchFamily="2" charset="-78"/>
              </a:rPr>
              <a:t>انجمن بین المللی مدیریت شهری در 1913</a:t>
            </a:r>
          </a:p>
          <a:p>
            <a:pPr lvl="1" algn="just" rtl="1">
              <a:buClr>
                <a:srgbClr val="0070C0"/>
              </a:buClr>
            </a:pPr>
            <a:r>
              <a:rPr lang="fa-IR" sz="1800" dirty="0" smtClean="0">
                <a:cs typeface="B Mitra" pitchFamily="2" charset="-78"/>
              </a:rPr>
              <a:t>جامعه ارتقای آموزش برای خدمات عمومی در 1914</a:t>
            </a:r>
          </a:p>
          <a:p>
            <a:pPr lvl="1" algn="just" rtl="1">
              <a:buClr>
                <a:srgbClr val="0070C0"/>
              </a:buClr>
            </a:pPr>
            <a:r>
              <a:rPr lang="fa-IR" sz="1800" dirty="0" smtClean="0">
                <a:cs typeface="B Mitra" pitchFamily="2" charset="-78"/>
              </a:rPr>
              <a:t>مجمع آمریکایی اداره امور عمومی (</a:t>
            </a:r>
            <a:r>
              <a:rPr lang="en-US" sz="1800" dirty="0" smtClean="0">
                <a:cs typeface="B Mitra" pitchFamily="2" charset="-78"/>
              </a:rPr>
              <a:t>ASPA</a:t>
            </a:r>
            <a:r>
              <a:rPr lang="fa-IR" sz="1800" dirty="0" smtClean="0">
                <a:cs typeface="B Mitra" pitchFamily="2" charset="-78"/>
              </a:rPr>
              <a:t>). </a:t>
            </a:r>
          </a:p>
          <a:p>
            <a:pPr algn="just" rtl="1">
              <a:buClr>
                <a:srgbClr val="0070C0"/>
              </a:buClr>
            </a:pPr>
            <a:r>
              <a:rPr lang="fa-IR" dirty="0" smtClean="0">
                <a:cs typeface="B Mitra" pitchFamily="2" charset="-78"/>
              </a:rPr>
              <a:t>دوره های آموزشی بر برنامه های اداره عمومی به عنوان مدل نوظهور آموزش خدمات عمومی متقدم بود. مدرسه وارتون دانشگاه پنسیلوانیا برای اولین بار دوره های خاص متمرکز بر عناوین مدیریت عمومی (با تاکید بر مباحث مالیه) ارائه داد. </a:t>
            </a:r>
          </a:p>
          <a:p>
            <a:pPr lvl="1" algn="just" rtl="1">
              <a:buClr>
                <a:srgbClr val="0070C0"/>
              </a:buClr>
            </a:pPr>
            <a:r>
              <a:rPr lang="fa-IR" dirty="0" smtClean="0">
                <a:cs typeface="B Mitra" pitchFamily="2" charset="-78"/>
              </a:rPr>
              <a:t>این تاکید متاثر از وجود مساله فساد در سیستم اداری و تحمیل رویکرد صادقانه و شبه بیزینس فعالیت ها در امور شهرداری بود. </a:t>
            </a:r>
          </a:p>
          <a:p>
            <a:pPr algn="just" rtl="1">
              <a:buClr>
                <a:srgbClr val="0070C0"/>
              </a:buClr>
            </a:pPr>
            <a:r>
              <a:rPr lang="fa-IR" dirty="0" smtClean="0">
                <a:cs typeface="B Mitra" pitchFamily="2" charset="-78"/>
              </a:rPr>
              <a:t>1892:‌دانشگاه کالیفرنیا مجموعه ای از دوره ها را راه اندازی کرد:</a:t>
            </a:r>
          </a:p>
          <a:p>
            <a:pPr lvl="1" algn="just" rtl="1">
              <a:buClr>
                <a:srgbClr val="0070C0"/>
              </a:buClr>
            </a:pPr>
            <a:r>
              <a:rPr lang="fa-IR" dirty="0" smtClean="0">
                <a:cs typeface="B Mitra" pitchFamily="2" charset="-78"/>
              </a:rPr>
              <a:t>عموما در زمینه دولت های محلی و مالیه. </a:t>
            </a:r>
          </a:p>
          <a:p>
            <a:pPr algn="just" rtl="1">
              <a:buClr>
                <a:srgbClr val="0070C0"/>
              </a:buClr>
            </a:pPr>
            <a:r>
              <a:rPr lang="fa-IR" dirty="0" smtClean="0">
                <a:cs typeface="B Mitra" pitchFamily="2" charset="-78"/>
              </a:rPr>
              <a:t>سایر دوره های شکل گرفته طی دهه بعدی: اداره امور تطبیقی، دولت شهری، حقوق اداری و اداره امور حکومتی و فدرال. 	</a:t>
            </a:r>
          </a:p>
          <a:p>
            <a:pPr lvl="1" algn="just" rtl="1">
              <a:buClr>
                <a:srgbClr val="0070C0"/>
              </a:buClr>
            </a:pPr>
            <a:endParaRPr lang="fa-IR" sz="1800" dirty="0" smtClean="0">
              <a:cs typeface="B Mitra" pitchFamily="2" charset="-78"/>
            </a:endParaRPr>
          </a:p>
        </p:txBody>
      </p:sp>
    </p:spTree>
    <p:extLst>
      <p:ext uri="{BB962C8B-B14F-4D97-AF65-F5344CB8AC3E}">
        <p14:creationId xmlns:p14="http://schemas.microsoft.com/office/powerpoint/2010/main" val="394507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nodePh="1">
                                  <p:stCondLst>
                                    <p:cond delay="0"/>
                                  </p:stCondLst>
                                  <p:endCondLst>
                                    <p:cond evt="begin" delay="0">
                                      <p:tn val="12"/>
                                    </p:cond>
                                  </p:end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1000"/>
                                        <p:tgtEl>
                                          <p:spTgt spid="8">
                                            <p:txEl>
                                              <p:pRg st="1" end="1"/>
                                            </p:txEl>
                                          </p:spTgt>
                                        </p:tgtEl>
                                      </p:cBhvr>
                                    </p:animEffect>
                                    <p:anim calcmode="lin" valueType="num">
                                      <p:cBhvr>
                                        <p:cTn id="29"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fade">
                                      <p:cBhvr>
                                        <p:cTn id="35" dur="1000"/>
                                        <p:tgtEl>
                                          <p:spTgt spid="8">
                                            <p:txEl>
                                              <p:pRg st="2" end="2"/>
                                            </p:txEl>
                                          </p:spTgt>
                                        </p:tgtEl>
                                      </p:cBhvr>
                                    </p:animEffect>
                                    <p:anim calcmode="lin" valueType="num">
                                      <p:cBhvr>
                                        <p:cTn id="36"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fade">
                                      <p:cBhvr>
                                        <p:cTn id="42" dur="1000"/>
                                        <p:tgtEl>
                                          <p:spTgt spid="8">
                                            <p:txEl>
                                              <p:pRg st="3" end="3"/>
                                            </p:txEl>
                                          </p:spTgt>
                                        </p:tgtEl>
                                      </p:cBhvr>
                                    </p:animEffect>
                                    <p:anim calcmode="lin" valueType="num">
                                      <p:cBhvr>
                                        <p:cTn id="4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xEl>
                                              <p:pRg st="4" end="4"/>
                                            </p:txEl>
                                          </p:spTgt>
                                        </p:tgtEl>
                                        <p:attrNameLst>
                                          <p:attrName>style.visibility</p:attrName>
                                        </p:attrNameLst>
                                      </p:cBhvr>
                                      <p:to>
                                        <p:strVal val="visible"/>
                                      </p:to>
                                    </p:set>
                                    <p:animEffect transition="in" filter="fade">
                                      <p:cBhvr>
                                        <p:cTn id="49" dur="1000"/>
                                        <p:tgtEl>
                                          <p:spTgt spid="8">
                                            <p:txEl>
                                              <p:pRg st="4" end="4"/>
                                            </p:txEl>
                                          </p:spTgt>
                                        </p:tgtEl>
                                      </p:cBhvr>
                                    </p:animEffect>
                                    <p:anim calcmode="lin" valueType="num">
                                      <p:cBhvr>
                                        <p:cTn id="50"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8">
                                            <p:txEl>
                                              <p:pRg st="5" end="5"/>
                                            </p:txEl>
                                          </p:spTgt>
                                        </p:tgtEl>
                                        <p:attrNameLst>
                                          <p:attrName>style.visibility</p:attrName>
                                        </p:attrNameLst>
                                      </p:cBhvr>
                                      <p:to>
                                        <p:strVal val="visible"/>
                                      </p:to>
                                    </p:set>
                                    <p:animEffect transition="in" filter="fade">
                                      <p:cBhvr>
                                        <p:cTn id="56" dur="1000"/>
                                        <p:tgtEl>
                                          <p:spTgt spid="8">
                                            <p:txEl>
                                              <p:pRg st="5" end="5"/>
                                            </p:txEl>
                                          </p:spTgt>
                                        </p:tgtEl>
                                      </p:cBhvr>
                                    </p:animEffect>
                                    <p:anim calcmode="lin" valueType="num">
                                      <p:cBhvr>
                                        <p:cTn id="57"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8">
                                            <p:txEl>
                                              <p:pRg st="6" end="6"/>
                                            </p:txEl>
                                          </p:spTgt>
                                        </p:tgtEl>
                                        <p:attrNameLst>
                                          <p:attrName>style.visibility</p:attrName>
                                        </p:attrNameLst>
                                      </p:cBhvr>
                                      <p:to>
                                        <p:strVal val="visible"/>
                                      </p:to>
                                    </p:set>
                                    <p:animEffect transition="in" filter="fade">
                                      <p:cBhvr>
                                        <p:cTn id="63" dur="1000"/>
                                        <p:tgtEl>
                                          <p:spTgt spid="8">
                                            <p:txEl>
                                              <p:pRg st="6" end="6"/>
                                            </p:txEl>
                                          </p:spTgt>
                                        </p:tgtEl>
                                      </p:cBhvr>
                                    </p:animEffect>
                                    <p:anim calcmode="lin" valueType="num">
                                      <p:cBhvr>
                                        <p:cTn id="64"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65"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8">
                                            <p:txEl>
                                              <p:pRg st="7" end="7"/>
                                            </p:txEl>
                                          </p:spTgt>
                                        </p:tgtEl>
                                        <p:attrNameLst>
                                          <p:attrName>style.visibility</p:attrName>
                                        </p:attrNameLst>
                                      </p:cBhvr>
                                      <p:to>
                                        <p:strVal val="visible"/>
                                      </p:to>
                                    </p:set>
                                    <p:animEffect transition="in" filter="fade">
                                      <p:cBhvr>
                                        <p:cTn id="70" dur="1000"/>
                                        <p:tgtEl>
                                          <p:spTgt spid="8">
                                            <p:txEl>
                                              <p:pRg st="7" end="7"/>
                                            </p:txEl>
                                          </p:spTgt>
                                        </p:tgtEl>
                                      </p:cBhvr>
                                    </p:animEffect>
                                    <p:anim calcmode="lin" valueType="num">
                                      <p:cBhvr>
                                        <p:cTn id="71"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72"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8">
                                            <p:txEl>
                                              <p:pRg st="8" end="8"/>
                                            </p:txEl>
                                          </p:spTgt>
                                        </p:tgtEl>
                                        <p:attrNameLst>
                                          <p:attrName>style.visibility</p:attrName>
                                        </p:attrNameLst>
                                      </p:cBhvr>
                                      <p:to>
                                        <p:strVal val="visible"/>
                                      </p:to>
                                    </p:set>
                                    <p:animEffect transition="in" filter="fade">
                                      <p:cBhvr>
                                        <p:cTn id="77" dur="1000"/>
                                        <p:tgtEl>
                                          <p:spTgt spid="8">
                                            <p:txEl>
                                              <p:pRg st="8" end="8"/>
                                            </p:txEl>
                                          </p:spTgt>
                                        </p:tgtEl>
                                      </p:cBhvr>
                                    </p:animEffect>
                                    <p:anim calcmode="lin" valueType="num">
                                      <p:cBhvr>
                                        <p:cTn id="78"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79" dur="10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rgbClr val="00B050"/>
                </a:solidFill>
                <a:cs typeface="B Titr" pitchFamily="2" charset="-78"/>
              </a:rPr>
              <a:t>سالهای شکل گیری: 1880 تا 1920</a:t>
            </a:r>
            <a:endParaRPr lang="en-US" dirty="0">
              <a:solidFill>
                <a:srgbClr val="00B050"/>
              </a:solidFill>
              <a:cs typeface="B Titr" pitchFamily="2" charset="-7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39658513"/>
              </p:ext>
            </p:extLst>
          </p:nvPr>
        </p:nvGraphicFramePr>
        <p:xfrm>
          <a:off x="0" y="1600200"/>
          <a:ext cx="8388424"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ontent Placeholder 2"/>
          <p:cNvSpPr txBox="1">
            <a:spLocks/>
          </p:cNvSpPr>
          <p:nvPr/>
        </p:nvSpPr>
        <p:spPr>
          <a:xfrm>
            <a:off x="755576" y="1600200"/>
            <a:ext cx="7321624" cy="4493096"/>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endParaRPr lang="fa-IR" sz="2000" dirty="0">
              <a:cs typeface="B Mitra" pitchFamily="2" charset="-78"/>
            </a:endParaRPr>
          </a:p>
        </p:txBody>
      </p:sp>
      <p:sp>
        <p:nvSpPr>
          <p:cNvPr id="5" name="Content Placeholder 2"/>
          <p:cNvSpPr txBox="1">
            <a:spLocks/>
          </p:cNvSpPr>
          <p:nvPr/>
        </p:nvSpPr>
        <p:spPr>
          <a:xfrm>
            <a:off x="755576" y="1600200"/>
            <a:ext cx="7321624" cy="456510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endParaRPr lang="fa-IR" sz="2000" dirty="0" smtClean="0">
              <a:cs typeface="B Mitra" pitchFamily="2" charset="-78"/>
            </a:endParaRPr>
          </a:p>
        </p:txBody>
      </p:sp>
      <p:sp>
        <p:nvSpPr>
          <p:cNvPr id="8" name="Content Placeholder 2"/>
          <p:cNvSpPr txBox="1">
            <a:spLocks/>
          </p:cNvSpPr>
          <p:nvPr/>
        </p:nvSpPr>
        <p:spPr>
          <a:xfrm>
            <a:off x="907976" y="1752600"/>
            <a:ext cx="7321624" cy="456510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r>
              <a:rPr lang="fa-IR" sz="2000" dirty="0" smtClean="0">
                <a:cs typeface="B Mitra" pitchFamily="2" charset="-78"/>
              </a:rPr>
              <a:t>.</a:t>
            </a:r>
          </a:p>
        </p:txBody>
      </p:sp>
    </p:spTree>
    <p:extLst>
      <p:ext uri="{BB962C8B-B14F-4D97-AF65-F5344CB8AC3E}">
        <p14:creationId xmlns:p14="http://schemas.microsoft.com/office/powerpoint/2010/main" val="172730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nodePh="1">
                                  <p:stCondLst>
                                    <p:cond delay="0"/>
                                  </p:stCondLst>
                                  <p:endCondLst>
                                    <p:cond evt="begin" delay="0">
                                      <p:tn val="12"/>
                                    </p:cond>
                                  </p:end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rgbClr val="00B050"/>
                </a:solidFill>
                <a:cs typeface="B Titr" pitchFamily="2" charset="-78"/>
              </a:rPr>
              <a:t>سالهای شکل گیری: 1880 تا 1920</a:t>
            </a:r>
            <a:endParaRPr lang="en-US" dirty="0">
              <a:solidFill>
                <a:srgbClr val="00B050"/>
              </a:solidFill>
              <a:cs typeface="B Titr" pitchFamily="2" charset="-7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90122842"/>
              </p:ext>
            </p:extLst>
          </p:nvPr>
        </p:nvGraphicFramePr>
        <p:xfrm>
          <a:off x="0" y="1600200"/>
          <a:ext cx="8388424"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ontent Placeholder 2"/>
          <p:cNvSpPr txBox="1">
            <a:spLocks/>
          </p:cNvSpPr>
          <p:nvPr/>
        </p:nvSpPr>
        <p:spPr>
          <a:xfrm>
            <a:off x="755576" y="1600200"/>
            <a:ext cx="7321624" cy="4493096"/>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endParaRPr lang="fa-IR" sz="2000" dirty="0">
              <a:cs typeface="B Mitra" pitchFamily="2" charset="-78"/>
            </a:endParaRPr>
          </a:p>
        </p:txBody>
      </p:sp>
      <p:sp>
        <p:nvSpPr>
          <p:cNvPr id="5" name="Content Placeholder 2"/>
          <p:cNvSpPr txBox="1">
            <a:spLocks/>
          </p:cNvSpPr>
          <p:nvPr/>
        </p:nvSpPr>
        <p:spPr>
          <a:xfrm>
            <a:off x="755576" y="1600200"/>
            <a:ext cx="7321624" cy="456510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endParaRPr lang="fa-IR" sz="2000" dirty="0" smtClean="0">
              <a:cs typeface="B Mitra" pitchFamily="2" charset="-78"/>
            </a:endParaRPr>
          </a:p>
        </p:txBody>
      </p:sp>
      <p:sp>
        <p:nvSpPr>
          <p:cNvPr id="8" name="Content Placeholder 2"/>
          <p:cNvSpPr txBox="1">
            <a:spLocks/>
          </p:cNvSpPr>
          <p:nvPr/>
        </p:nvSpPr>
        <p:spPr>
          <a:xfrm>
            <a:off x="907976" y="1752600"/>
            <a:ext cx="7321624" cy="456510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1">
              <a:buClr>
                <a:srgbClr val="0070C0"/>
              </a:buClr>
            </a:pPr>
            <a:r>
              <a:rPr lang="fa-IR" sz="2000" b="1" dirty="0" smtClean="0">
                <a:cs typeface="B Mitra" pitchFamily="2" charset="-78"/>
              </a:rPr>
              <a:t>1900: یک مرحله جدید در ظهور دوره ها:</a:t>
            </a:r>
          </a:p>
          <a:p>
            <a:pPr lvl="1" algn="just" rtl="1">
              <a:buClr>
                <a:srgbClr val="0070C0"/>
              </a:buClr>
            </a:pPr>
            <a:r>
              <a:rPr lang="fa-IR" dirty="0">
                <a:cs typeface="B Mitra" pitchFamily="2" charset="-78"/>
              </a:rPr>
              <a:t>انتشار کتاب فرانک گودناو (</a:t>
            </a:r>
            <a:r>
              <a:rPr lang="en-US" dirty="0">
                <a:cs typeface="B Mitra" pitchFamily="2" charset="-78"/>
              </a:rPr>
              <a:t>Frank </a:t>
            </a:r>
            <a:r>
              <a:rPr lang="en-US" dirty="0" err="1">
                <a:cs typeface="B Mitra" pitchFamily="2" charset="-78"/>
              </a:rPr>
              <a:t>Goodnow</a:t>
            </a:r>
            <a:r>
              <a:rPr lang="fa-IR" dirty="0">
                <a:cs typeface="B Mitra" pitchFamily="2" charset="-78"/>
              </a:rPr>
              <a:t>) با عنوان «سیاست و اداره: </a:t>
            </a:r>
            <a:r>
              <a:rPr lang="en-US" dirty="0">
                <a:cs typeface="B Mitra" pitchFamily="2" charset="-78"/>
              </a:rPr>
              <a:t>Politics &amp; Administration</a:t>
            </a:r>
            <a:r>
              <a:rPr lang="fa-IR" dirty="0">
                <a:cs typeface="B Mitra" pitchFamily="2" charset="-78"/>
              </a:rPr>
              <a:t>»، به عنوان اولین کتاب درسی درست و حسابی در اداره امور عمومی. </a:t>
            </a:r>
          </a:p>
          <a:p>
            <a:pPr algn="just" rtl="1">
              <a:buClr>
                <a:srgbClr val="0070C0"/>
              </a:buClr>
            </a:pPr>
            <a:r>
              <a:rPr lang="fa-IR" sz="2000" dirty="0">
                <a:cs typeface="B Mitra" pitchFamily="2" charset="-78"/>
              </a:rPr>
              <a:t>علاوه بر ارائه دوره های آموزشی، برخی دانشگاه ها نقش دیگری برای خود در نظر گرفتند</a:t>
            </a:r>
            <a:r>
              <a:rPr lang="fa-IR" sz="2000" dirty="0" smtClean="0">
                <a:cs typeface="B Mitra" pitchFamily="2" charset="-78"/>
              </a:rPr>
              <a:t>:</a:t>
            </a:r>
          </a:p>
          <a:p>
            <a:pPr lvl="1" algn="just" rtl="1">
              <a:buClr>
                <a:srgbClr val="0070C0"/>
              </a:buClr>
            </a:pPr>
            <a:r>
              <a:rPr lang="fa-IR" sz="1800" dirty="0" smtClean="0">
                <a:cs typeface="B Mitra" pitchFamily="2" charset="-78"/>
              </a:rPr>
              <a:t>تاسیس کمیته های پژوهشی بمنظور حمایت از جنبش اصلاح شهری. </a:t>
            </a:r>
          </a:p>
          <a:p>
            <a:pPr lvl="1" algn="just" rtl="1">
              <a:buClr>
                <a:srgbClr val="0070C0"/>
              </a:buClr>
            </a:pPr>
            <a:r>
              <a:rPr lang="fa-IR" sz="1800" dirty="0" smtClean="0">
                <a:cs typeface="B Mitra" pitchFamily="2" charset="-78"/>
              </a:rPr>
              <a:t>1909: کمیته اطلاعات شهرداری ویسکانسین و کانزاس، با مدیریت خدمات ترویجی دانشگاه.</a:t>
            </a:r>
          </a:p>
          <a:p>
            <a:pPr lvl="1" algn="just" rtl="1">
              <a:buClr>
                <a:srgbClr val="0070C0"/>
              </a:buClr>
            </a:pPr>
            <a:r>
              <a:rPr lang="fa-IR" sz="1800" dirty="0" smtClean="0">
                <a:cs typeface="B Mitra" pitchFamily="2" charset="-78"/>
              </a:rPr>
              <a:t>1911: کمیته تحقیقات شهری نیویورک آغاز به کار کرد،</a:t>
            </a:r>
          </a:p>
          <a:p>
            <a:pPr lvl="1" algn="just" rtl="1">
              <a:buClr>
                <a:srgbClr val="0070C0"/>
              </a:buClr>
            </a:pPr>
            <a:r>
              <a:rPr lang="fa-IR" sz="1800" dirty="0" smtClean="0">
                <a:cs typeface="B Mitra" pitchFamily="2" charset="-78"/>
              </a:rPr>
              <a:t>1913:راه اندازی ‌کمیته پژوهشی در 8 ایالت. </a:t>
            </a:r>
          </a:p>
          <a:p>
            <a:pPr algn="just" rtl="1">
              <a:buClr>
                <a:srgbClr val="0070C0"/>
              </a:buClr>
            </a:pPr>
            <a:r>
              <a:rPr lang="fa-IR" dirty="0" smtClean="0">
                <a:cs typeface="B Mitra" pitchFamily="2" charset="-78"/>
              </a:rPr>
              <a:t>همه اینها با روح اصلاحات ترقی جویانه منطبق بود و رویکردی عملگرایانه داشت:</a:t>
            </a:r>
          </a:p>
          <a:p>
            <a:pPr lvl="1" algn="just" rtl="1">
              <a:buClr>
                <a:srgbClr val="0070C0"/>
              </a:buClr>
            </a:pPr>
            <a:r>
              <a:rPr lang="fa-IR" dirty="0" smtClean="0">
                <a:cs typeface="B Mitra" pitchFamily="2" charset="-78"/>
              </a:rPr>
              <a:t>تدارک کمک مستقیم و مفید برای حمایت از عملیات موثر روزانه امور دولت.  </a:t>
            </a:r>
          </a:p>
          <a:p>
            <a:pPr lvl="1" algn="just" rtl="1">
              <a:buClr>
                <a:srgbClr val="0070C0"/>
              </a:buClr>
            </a:pPr>
            <a:endParaRPr lang="fa-IR" dirty="0" smtClean="0">
              <a:cs typeface="B Mitra" pitchFamily="2" charset="-78"/>
            </a:endParaRPr>
          </a:p>
          <a:p>
            <a:pPr lvl="1" algn="just" rtl="1">
              <a:buClr>
                <a:srgbClr val="0070C0"/>
              </a:buClr>
            </a:pPr>
            <a:endParaRPr lang="fa-IR" sz="1800" dirty="0" smtClean="0">
              <a:cs typeface="B Mitra" pitchFamily="2" charset="-78"/>
            </a:endParaRPr>
          </a:p>
          <a:p>
            <a:pPr lvl="1" algn="just" rtl="1">
              <a:buClr>
                <a:srgbClr val="0070C0"/>
              </a:buClr>
            </a:pPr>
            <a:endParaRPr lang="fa-IR" sz="1800" dirty="0">
              <a:cs typeface="B Mitra" pitchFamily="2" charset="-78"/>
            </a:endParaRPr>
          </a:p>
          <a:p>
            <a:pPr lvl="1" algn="just" rtl="1">
              <a:buClr>
                <a:srgbClr val="0070C0"/>
              </a:buClr>
            </a:pPr>
            <a:endParaRPr lang="fa-IR" b="1" dirty="0" smtClean="0">
              <a:cs typeface="B Mitra" pitchFamily="2" charset="-78"/>
            </a:endParaRPr>
          </a:p>
        </p:txBody>
      </p:sp>
    </p:spTree>
    <p:extLst>
      <p:ext uri="{BB962C8B-B14F-4D97-AF65-F5344CB8AC3E}">
        <p14:creationId xmlns:p14="http://schemas.microsoft.com/office/powerpoint/2010/main" val="112104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nodePh="1">
                                  <p:stCondLst>
                                    <p:cond delay="0"/>
                                  </p:stCondLst>
                                  <p:endCondLst>
                                    <p:cond evt="begin" delay="0">
                                      <p:tn val="12"/>
                                    </p:cond>
                                  </p:end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1000"/>
                                        <p:tgtEl>
                                          <p:spTgt spid="8">
                                            <p:txEl>
                                              <p:pRg st="1" end="1"/>
                                            </p:txEl>
                                          </p:spTgt>
                                        </p:tgtEl>
                                      </p:cBhvr>
                                    </p:animEffect>
                                    <p:anim calcmode="lin" valueType="num">
                                      <p:cBhvr>
                                        <p:cTn id="29"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fade">
                                      <p:cBhvr>
                                        <p:cTn id="35" dur="1000"/>
                                        <p:tgtEl>
                                          <p:spTgt spid="8">
                                            <p:txEl>
                                              <p:pRg st="2" end="2"/>
                                            </p:txEl>
                                          </p:spTgt>
                                        </p:tgtEl>
                                      </p:cBhvr>
                                    </p:animEffect>
                                    <p:anim calcmode="lin" valueType="num">
                                      <p:cBhvr>
                                        <p:cTn id="36"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fade">
                                      <p:cBhvr>
                                        <p:cTn id="42" dur="1000"/>
                                        <p:tgtEl>
                                          <p:spTgt spid="8">
                                            <p:txEl>
                                              <p:pRg st="3" end="3"/>
                                            </p:txEl>
                                          </p:spTgt>
                                        </p:tgtEl>
                                      </p:cBhvr>
                                    </p:animEffect>
                                    <p:anim calcmode="lin" valueType="num">
                                      <p:cBhvr>
                                        <p:cTn id="4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xEl>
                                              <p:pRg st="4" end="4"/>
                                            </p:txEl>
                                          </p:spTgt>
                                        </p:tgtEl>
                                        <p:attrNameLst>
                                          <p:attrName>style.visibility</p:attrName>
                                        </p:attrNameLst>
                                      </p:cBhvr>
                                      <p:to>
                                        <p:strVal val="visible"/>
                                      </p:to>
                                    </p:set>
                                    <p:animEffect transition="in" filter="fade">
                                      <p:cBhvr>
                                        <p:cTn id="49" dur="1000"/>
                                        <p:tgtEl>
                                          <p:spTgt spid="8">
                                            <p:txEl>
                                              <p:pRg st="4" end="4"/>
                                            </p:txEl>
                                          </p:spTgt>
                                        </p:tgtEl>
                                      </p:cBhvr>
                                    </p:animEffect>
                                    <p:anim calcmode="lin" valueType="num">
                                      <p:cBhvr>
                                        <p:cTn id="50"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8">
                                            <p:txEl>
                                              <p:pRg st="5" end="5"/>
                                            </p:txEl>
                                          </p:spTgt>
                                        </p:tgtEl>
                                        <p:attrNameLst>
                                          <p:attrName>style.visibility</p:attrName>
                                        </p:attrNameLst>
                                      </p:cBhvr>
                                      <p:to>
                                        <p:strVal val="visible"/>
                                      </p:to>
                                    </p:set>
                                    <p:animEffect transition="in" filter="fade">
                                      <p:cBhvr>
                                        <p:cTn id="56" dur="1000"/>
                                        <p:tgtEl>
                                          <p:spTgt spid="8">
                                            <p:txEl>
                                              <p:pRg st="5" end="5"/>
                                            </p:txEl>
                                          </p:spTgt>
                                        </p:tgtEl>
                                      </p:cBhvr>
                                    </p:animEffect>
                                    <p:anim calcmode="lin" valueType="num">
                                      <p:cBhvr>
                                        <p:cTn id="57"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8">
                                            <p:txEl>
                                              <p:pRg st="6" end="6"/>
                                            </p:txEl>
                                          </p:spTgt>
                                        </p:tgtEl>
                                        <p:attrNameLst>
                                          <p:attrName>style.visibility</p:attrName>
                                        </p:attrNameLst>
                                      </p:cBhvr>
                                      <p:to>
                                        <p:strVal val="visible"/>
                                      </p:to>
                                    </p:set>
                                    <p:animEffect transition="in" filter="fade">
                                      <p:cBhvr>
                                        <p:cTn id="63" dur="1000"/>
                                        <p:tgtEl>
                                          <p:spTgt spid="8">
                                            <p:txEl>
                                              <p:pRg st="6" end="6"/>
                                            </p:txEl>
                                          </p:spTgt>
                                        </p:tgtEl>
                                      </p:cBhvr>
                                    </p:animEffect>
                                    <p:anim calcmode="lin" valueType="num">
                                      <p:cBhvr>
                                        <p:cTn id="64"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65"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8">
                                            <p:txEl>
                                              <p:pRg st="7" end="7"/>
                                            </p:txEl>
                                          </p:spTgt>
                                        </p:tgtEl>
                                        <p:attrNameLst>
                                          <p:attrName>style.visibility</p:attrName>
                                        </p:attrNameLst>
                                      </p:cBhvr>
                                      <p:to>
                                        <p:strVal val="visible"/>
                                      </p:to>
                                    </p:set>
                                    <p:animEffect transition="in" filter="fade">
                                      <p:cBhvr>
                                        <p:cTn id="70" dur="1000"/>
                                        <p:tgtEl>
                                          <p:spTgt spid="8">
                                            <p:txEl>
                                              <p:pRg st="7" end="7"/>
                                            </p:txEl>
                                          </p:spTgt>
                                        </p:tgtEl>
                                      </p:cBhvr>
                                    </p:animEffect>
                                    <p:anim calcmode="lin" valueType="num">
                                      <p:cBhvr>
                                        <p:cTn id="71"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72"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8">
                                            <p:txEl>
                                              <p:pRg st="8" end="8"/>
                                            </p:txEl>
                                          </p:spTgt>
                                        </p:tgtEl>
                                        <p:attrNameLst>
                                          <p:attrName>style.visibility</p:attrName>
                                        </p:attrNameLst>
                                      </p:cBhvr>
                                      <p:to>
                                        <p:strVal val="visible"/>
                                      </p:to>
                                    </p:set>
                                    <p:animEffect transition="in" filter="fade">
                                      <p:cBhvr>
                                        <p:cTn id="77" dur="1000"/>
                                        <p:tgtEl>
                                          <p:spTgt spid="8">
                                            <p:txEl>
                                              <p:pRg st="8" end="8"/>
                                            </p:txEl>
                                          </p:spTgt>
                                        </p:tgtEl>
                                      </p:cBhvr>
                                    </p:animEffect>
                                    <p:anim calcmode="lin" valueType="num">
                                      <p:cBhvr>
                                        <p:cTn id="78"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79" dur="10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18452</TotalTime>
  <Words>6447</Words>
  <Application>Microsoft Office PowerPoint</Application>
  <PresentationFormat>On-screen Show (4:3)</PresentationFormat>
  <Paragraphs>840</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Adjacency</vt:lpstr>
      <vt:lpstr>Handbook of Public Administration:  Chapter 19, A History of Pedagogy in Public Administration</vt:lpstr>
      <vt:lpstr>فهرست مطالب </vt:lpstr>
      <vt:lpstr>مقدمه</vt:lpstr>
      <vt:lpstr>سالهای شکل گیری: 1880 تا 1920</vt:lpstr>
      <vt:lpstr>سالهای شکل گیری: 1880 تا 1920</vt:lpstr>
      <vt:lpstr>سالهای شکل گیری: 1880 تا 1920</vt:lpstr>
      <vt:lpstr>سالهای شکل گیری: 1880 تا 1920</vt:lpstr>
      <vt:lpstr>سالهای شکل گیری: 1880 تا 1920</vt:lpstr>
      <vt:lpstr>سالهای شکل گیری: 1880 تا 1920</vt:lpstr>
      <vt:lpstr>سالهای شکل گیری: 1880 تا 1920</vt:lpstr>
      <vt:lpstr>سالهای شکل گیری: 1880 تا 1920</vt:lpstr>
      <vt:lpstr>سالهای 1920: شکل گیری اداره امور عمومی به عنوان یک حوزه مجزا برای مطالعه</vt:lpstr>
      <vt:lpstr>سالهای 1920: شکل گیری اداره امور عمومی به عنوان یک حوزه مجزا برای مطالعه</vt:lpstr>
      <vt:lpstr>سالهای 1920: شکل گیری اداره امور عمومی به عنوان یک حوزه مجزا برای مطالعه</vt:lpstr>
      <vt:lpstr>سالهای 1920: شکل گیری اداره امور عمومی به عنوان یک حوزه مجزا برای مطالعه</vt:lpstr>
      <vt:lpstr>سالهای 1920: شکل گیری اداره امور عمومی به عنوان یک حوزه مجزا برای مطالعه</vt:lpstr>
      <vt:lpstr>سالهای 1920: شکل گیری اداره امور عمومی به عنوان یک حوزه مجزا برای مطالعه</vt:lpstr>
      <vt:lpstr>سالهای 1930 و 1940: آموزش برای نظام اداری</vt:lpstr>
      <vt:lpstr>سالهای 1930 و 1940: آموزش برای نظام اداری</vt:lpstr>
      <vt:lpstr>سالهای 1930 و 1940: آموزش برای نظام اداری</vt:lpstr>
      <vt:lpstr>سالهای 1930 و 1940: آموزش برای نظام اداری</vt:lpstr>
      <vt:lpstr>سالهای 1930 و 1940: آموزش برای نظام اداری</vt:lpstr>
      <vt:lpstr>سالهای 1930 و 1940: آموزش برای نظام اداری</vt:lpstr>
      <vt:lpstr>سالهای 1950: تنزل و چندپارگی</vt:lpstr>
      <vt:lpstr>سالهای 1950: تنزل و چندپارگی</vt:lpstr>
      <vt:lpstr>سالهای 1950: تنزل و چندپارگی</vt:lpstr>
      <vt:lpstr>سالهای 1960: مسائل قدیمی و جهت گیری های جدید</vt:lpstr>
      <vt:lpstr>سالهای 1960: مسائل قدیمی و جهت گیری های جدید</vt:lpstr>
      <vt:lpstr>سالهای 1960: مسائل قدیمی و جهت گیری های جدید</vt:lpstr>
      <vt:lpstr>سالهای 1970: نوسازی و رشد</vt:lpstr>
      <vt:lpstr>سالهای 1970: نوسازی و رشد</vt:lpstr>
      <vt:lpstr>سالهای 1970: نوسازی و رشد</vt:lpstr>
      <vt:lpstr>سالهای 1980: ترکیب/ادغام و تغییر</vt:lpstr>
      <vt:lpstr>سالهای 1990: ورود به  دنیایی جدید و ناآشنا </vt:lpstr>
      <vt:lpstr>سالهای 1990: ورود به  دنیایی جدید و ناآشنا </vt:lpstr>
      <vt:lpstr>سالهای 1990: ورود به  دنیایی جدید و ناآشنا </vt:lpstr>
      <vt:lpstr>آموزش و چالش های یک هزاره جدید... آینده آموزش و خدمات عمومی در این هزاره...</vt:lpstr>
      <vt:lpstr>تاملاتی درباره آموزش مدیریت دولتی و سیاست گذاری عمومی در ایران</vt:lpstr>
      <vt:lpstr>تاملاتی درباره آموزش مدیریت دولتی و سیاست گذاری عمومی در ایران</vt:lpstr>
      <vt:lpstr>تاملاتی درباره آموزش مدیریت دولتی و سیاست گذاری عمومی در ایران</vt:lpstr>
      <vt:lpstr>تاملاتی درباره آموزش مدیریت دولتی و سیاست گذاری عمومی در ایران</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تحلیل فرایندی خط مشی گذاری و تصمیم گیری</dc:title>
  <dc:creator>Hossein</dc:creator>
  <cp:lastModifiedBy>Hossein</cp:lastModifiedBy>
  <cp:revision>184</cp:revision>
  <dcterms:created xsi:type="dcterms:W3CDTF">2014-02-05T12:12:00Z</dcterms:created>
  <dcterms:modified xsi:type="dcterms:W3CDTF">2014-04-21T08:32:49Z</dcterms:modified>
</cp:coreProperties>
</file>