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AC9E25-4B8B-4D74-8AF8-52A936E4FDBE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02ACDC-7E0F-408D-A96E-C0D93BB37C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درس های ده و یازده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امیرحسین درویش</a:t>
            </a:r>
          </a:p>
          <a:p>
            <a:pPr algn="r"/>
            <a:r>
              <a:rPr lang="fa-IR" dirty="0" smtClean="0"/>
              <a:t>271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600976" cy="1928826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</a:rPr>
              <a:t>توحید و یکتا پرستی عمیق ترین لایه ی اعتقادی جهان اسلام است.</a:t>
            </a:r>
            <a:br>
              <a:rPr lang="fa-IR" sz="2800" dirty="0" smtClean="0">
                <a:solidFill>
                  <a:srgbClr val="FF0000"/>
                </a:solidFill>
              </a:rPr>
            </a:br>
            <a:r>
              <a:rPr lang="fa-IR" sz="2800" dirty="0" smtClean="0">
                <a:solidFill>
                  <a:srgbClr val="FF0000"/>
                </a:solidFill>
              </a:rPr>
              <a:t>همکاری موجودات زنده مختلف طی نسل های مختلف واحد و یکسان است.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6400800" cy="2000264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B050"/>
                </a:solidFill>
              </a:rPr>
              <a:t>زبان نژاد و اموری از این قبیل را نمیتوان در </a:t>
            </a:r>
          </a:p>
          <a:p>
            <a:r>
              <a:rPr lang="fa-IR" dirty="0" smtClean="0">
                <a:solidFill>
                  <a:srgbClr val="00B050"/>
                </a:solidFill>
              </a:rPr>
              <a:t>تحت عنصر دانست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یک جهان اجتماعی واحد تحولات و صورت های مختلفی را درون خود میپذیرد</a:t>
            </a:r>
            <a:br>
              <a:rPr lang="fa-IR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57354" y="2332037"/>
            <a:ext cx="8229600" cy="4525963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0034" y="2000240"/>
            <a:ext cx="8286776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isometricOffAxis2Left"/>
              <a:lightRig rig="threePt" dir="t"/>
            </a:scene3d>
          </a:bodyPr>
          <a:lstStyle/>
          <a:p>
            <a:pPr algn="r"/>
            <a:r>
              <a:rPr lang="fa-IR" sz="4400" dirty="0" smtClean="0">
                <a:solidFill>
                  <a:srgbClr val="00B0F0"/>
                </a:solidFill>
              </a:rPr>
              <a:t>معانی عمیق و بنیادین هر فرهنگ در حکم بنیان ها و سنگر های اصلی آن فرهنگ اند.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087470">
            <a:off x="238833" y="1061135"/>
            <a:ext cx="3757610" cy="1511288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00B0F0"/>
                </a:solidFill>
              </a:rPr>
              <a:t>منظور از عقلانیت ابزاری دانش ها و علوم تجربی است.َََََََََََََ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77843">
            <a:off x="1577946" y="2377674"/>
            <a:ext cx="7559712" cy="249943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2"/>
                </a:solidFill>
              </a:rPr>
              <a:t>منظور از جهان متجدد غرب رنسانس یعنی جهان غرب چهارده سال اخیر است.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 rot="17476718">
            <a:off x="1415073" y="2770147"/>
            <a:ext cx="4071966" cy="321471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fa-IR" sz="3200" dirty="0" smtClean="0"/>
              <a:t>جهانی که درآن زندگی میکنیم ازمواد وموجودات خامی ساخته شده است.</a:t>
            </a:r>
            <a:endParaRPr lang="en-US" sz="3200" dirty="0"/>
          </a:p>
        </p:txBody>
      </p:sp>
      <p:sp>
        <p:nvSpPr>
          <p:cNvPr id="5" name="Right Arrow 4"/>
          <p:cNvSpPr/>
          <p:nvPr/>
        </p:nvSpPr>
        <p:spPr>
          <a:xfrm rot="8314695">
            <a:off x="5997461" y="602362"/>
            <a:ext cx="2844523" cy="1929332"/>
          </a:xfrm>
          <a:prstGeom prst="rightArrow">
            <a:avLst>
              <a:gd name="adj1" fmla="val 66707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prstTxWarp prst="textWave2">
              <a:avLst/>
            </a:prstTxWarp>
            <a:scene3d>
              <a:camera prst="isometricTopUp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r"/>
            <a:r>
              <a:rPr lang="fa-IR" dirty="0" smtClean="0"/>
              <a:t>درس یازده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103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درس های ده و یازده</vt:lpstr>
      <vt:lpstr>توحید و یکتا پرستی عمیق ترین لایه ی اعتقادی جهان اسلام است. همکاری موجودات زنده مختلف طی نسل های مختلف واحد و یکسان است.</vt:lpstr>
      <vt:lpstr>یک جهان اجتماعی واحد تحولات و صورت های مختلفی را درون خود میپذیرد </vt:lpstr>
      <vt:lpstr>منظور از عقلانیت ابزاری دانش ها و علوم تجربی است.َََََََََََََ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توحید و یکتا پرستی عمیق ترین لایه ی اعتقادی جهان اسلام است. همکاری موجودات زنده مختلف طی نسل های مختلف واحد و یکسان است.</dc:title>
  <dc:creator>darvish</dc:creator>
  <cp:lastModifiedBy>darvish</cp:lastModifiedBy>
  <cp:revision>3</cp:revision>
  <dcterms:created xsi:type="dcterms:W3CDTF">2016-02-08T19:24:32Z</dcterms:created>
  <dcterms:modified xsi:type="dcterms:W3CDTF">2016-02-08T19:53:23Z</dcterms:modified>
</cp:coreProperties>
</file>