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4" r:id="rId3"/>
    <p:sldId id="263" r:id="rId4"/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853D755-A4F6-4CBB-9F9C-9BBB8A697E6E}" type="datetimeFigureOut">
              <a:rPr lang="en-US" smtClean="0"/>
              <a:t>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59D0F9E-6CE7-4FDD-A2F0-5FCF7295BD83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یا حق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 smtClean="0"/>
              <a:t>امیرحسین درویش</a:t>
            </a:r>
          </a:p>
          <a:p>
            <a:pPr algn="r"/>
            <a:r>
              <a:rPr lang="fa-IR" dirty="0" smtClean="0"/>
              <a:t>271</a:t>
            </a:r>
          </a:p>
          <a:p>
            <a:pPr algn="ctr"/>
            <a:r>
              <a:rPr lang="fa-IR" dirty="0" smtClean="0"/>
              <a:t>جامعه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r"/>
            <a:r>
              <a:rPr lang="fa-IR" sz="2600" b="1" dirty="0"/>
              <a:t>علوم اجماعی پس از آنکه از قرن 19 میلادی صورتی جدید یافت،انواع گوناگونی را شامل شد.باتوجه به موضوع،روش و هدفی که هرنوع از جامعه شناسی درشناخت خد پیش گرفت انواع گوناگونی از جامعه شناسی از جمله جامعه شناسی پوزیتیویستی،جامعهش ناسی تفهمی و جامعه شناسی انتقادی بوجود آمد.انواع جامعه شناسی علی رغم شباهت هایی که با یکدیگر داشتند،اما از جهاتی گوناگون با یکدیگر تفاوت داشتند.بسته به موضوع،روش و هدفی که دستور کار خود قرار می دادند،نسبت به کنش های انسانی، نوع برخورد با آنها و راه شناخت از یکدیگر متمایز می شوند.</a:t>
            </a:r>
            <a:endParaRPr lang="en-US" sz="26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r"/>
            <a:r>
              <a:rPr lang="fa-IR" sz="2400" b="1" dirty="0">
                <a:latin typeface="Agency FB" pitchFamily="34" charset="0"/>
              </a:rPr>
              <a:t>اندیشمندان یونانی و جهان اسلام در تقسیم بندی کلان علوم،آنرا براساس موضوع به دو دسته کلی تقسیم کردند.آنها سایر علوم را تحت همین عناوین و با استفاده از کلمه عام فلسفه به همان معنای علم جای دادند.از این رو متفکران مسلمان و برخی از انیدشمندان یونان از دیرباز با علوم انسانی و اجتماعی آشنایی داشته و تفاوت این علوم را با علوم طبیعی،ریاضی و همچنین متافیزیک در نظر داشته اند.</a:t>
            </a:r>
            <a:endParaRPr lang="en-US" sz="2400" dirty="0">
              <a:latin typeface="Agency FB" pitchFamily="34" charset="0"/>
              <a:cs typeface="Angsana New" pitchFamily="18" charset="-34"/>
            </a:endParaRPr>
          </a:p>
          <a:p>
            <a:pPr algn="r"/>
            <a:r>
              <a:rPr lang="fa-IR" sz="2400" b="1" dirty="0">
                <a:latin typeface="Agency FB" pitchFamily="34" charset="0"/>
              </a:rPr>
              <a:t>علم تدبیر مدن با درنظر گرفتن جایگاه عقل و وحی توان داوری درباره ارزش های اجتماعی را پیدا می کندو با حفظ هویت علمی خود وظیفه تدبیر اجتماعی را نیز برعهده دارد.اعتباریات نیز از همین طریق(یعنی استفاده از عقل و اراده) و با اخذ قرارداد و اعتبار عقل عملی،پدیده های اجتماعی را ایجاد می کند.</a:t>
            </a:r>
            <a:endParaRPr lang="en-US" sz="2400" dirty="0">
              <a:latin typeface="Agency FB" pitchFamily="34" charset="0"/>
              <a:cs typeface="Angsana New" pitchFamily="18" charset="-34"/>
            </a:endParaRPr>
          </a:p>
          <a:p>
            <a:endParaRPr lang="en-US" sz="2400" dirty="0">
              <a:latin typeface="Agency FB" pitchFamily="34" charset="0"/>
              <a:cs typeface="Angsana New" pitchFamily="18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0800000" flipV="1">
            <a:off x="1857356" y="285728"/>
            <a:ext cx="6400800" cy="1000132"/>
          </a:xfrm>
        </p:spPr>
        <p:txBody>
          <a:bodyPr>
            <a:normAutofit/>
          </a:bodyPr>
          <a:lstStyle/>
          <a:p>
            <a:r>
              <a:rPr lang="fa-IR" dirty="0" smtClean="0"/>
              <a:t>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941781"/>
          </a:xfrm>
        </p:spPr>
        <p:txBody>
          <a:bodyPr>
            <a:noAutofit/>
          </a:bodyPr>
          <a:lstStyle/>
          <a:p>
            <a:pPr algn="r"/>
            <a:r>
              <a:rPr lang="fa-IR" sz="2800" b="1" dirty="0" smtClean="0">
                <a:latin typeface="Agency FB" pitchFamily="34" charset="0"/>
              </a:rPr>
              <a:t>جهان اجتماعی ما به جهان موجودات زنده شباهت دارد،یعنی هر کدام دارای اعضایی هستند که این اعضا برای ادامه حیات به یکدیگر وابسته اند و اعضا هدف مشترکی را دنبال می کنند اما جهان اجتماعی، براساس اراده و آگاهی انسان تعریف می شود،پس امری است قراردادی و جهان موجود زنده امری است طبیعی،این جهان اجتماعی براساس آگاهی و شناخت شکل می گیرد که این آگاهی،فردی نیست بلکه نوعی آگاهی مشترک و عمومی است که فرهنگ نامیده می شود. فرهنگ از طریق تعلیم و تربیت از نسلی به نسل بعد منتقل می شود و در طی این انتقال فرهنگ به بازتولید خویش می پردازد.</a:t>
            </a:r>
            <a:r>
              <a:rPr lang="en-US" sz="2800" dirty="0" smtClean="0">
                <a:latin typeface="Agency FB" pitchFamily="34" charset="0"/>
              </a:rPr>
              <a:t/>
            </a:r>
            <a:br>
              <a:rPr lang="en-US" sz="2800" dirty="0" smtClean="0">
                <a:latin typeface="Agency FB" pitchFamily="34" charset="0"/>
              </a:rPr>
            </a:br>
            <a:r>
              <a:rPr lang="en-US" sz="2800" dirty="0" smtClean="0">
                <a:latin typeface="Agency FB" pitchFamily="34" charset="0"/>
              </a:rPr>
              <a:t/>
            </a:r>
            <a:br>
              <a:rPr lang="en-US" sz="2800" dirty="0" smtClean="0">
                <a:latin typeface="Agency FB" pitchFamily="34" charset="0"/>
              </a:rPr>
            </a:br>
            <a:endParaRPr lang="en-US" sz="2800" dirty="0">
              <a:latin typeface="Agency FB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r"/>
            <a:r>
              <a:rPr lang="fa-IR" sz="2400" b="1" dirty="0"/>
              <a:t>پدیده های اجتماعی به سه مدل تقسیم می شوند </a:t>
            </a:r>
            <a:endParaRPr lang="en-US" sz="2400" dirty="0"/>
          </a:p>
          <a:p>
            <a:pPr algn="r"/>
            <a:r>
              <a:rPr lang="fa-IR" sz="2400" b="1" dirty="0"/>
              <a:t>1-براساس نظام اجتماعی.2-براساس اندازه و دامنه.3-براساس ذهنی و عینی بودن.</a:t>
            </a:r>
            <a:endParaRPr lang="en-US" sz="2400" dirty="0"/>
          </a:p>
          <a:p>
            <a:pPr algn="r"/>
            <a:r>
              <a:rPr lang="fa-IR" sz="2400" b="1" dirty="0"/>
              <a:t>اجزا و بخش های مختلف جهان اجتماعی دارای اهمیت یکسان نیستند؛برخی به سهولت تغییر پیدا می کنند و اما تغییر برخی دیگر تحولی را در نظام اجتماعی ایجاد می کند.آن بخش هایی که به سهولت تغییر می کند در لایه های سطحی هستند و آنهایی که منجر به تحول در جهان اجتماعی می شوند در لایه های عمیق جهان اجتماعی قرار دارند.انسانها از نمادها اغلب برای انتقال معانی استفاده می کنند و هیچ جامعه ای بی نیاز از کنش ها و رفتارهای نمادین نیست ولی نمادها برحسب شرایط در زمینه های مختلف قابل تغییرند و تغییر آنها تا زمانی که به تغییر در لایه های عمیق اجتماعی منجر شود،موجب تحول جهان اجتماعی نمی شود.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/>
            <a:r>
              <a:rPr lang="fa-IR" b="1" dirty="0"/>
              <a:t>جهان اجتماعی فقط وابسته به اعتبار ماست و این پدیده پس از آنکه با کنش و رفتار انسانی تحقق پیدا کرد،پیامدها و الزام هایی را به دنبال می آورد که به اراده مانیست.هر بخشی از جهان اجتماعی می تواند هم فرصت و هم محدودیتی برای انسان ایجاد کند مثلا برخی از جهان ها استعدادهای معنوی انسان را نادیده می گیرند.جهان متجدد،جهان غرب بعد از رنسانس است با محدودیت ها و فرصت های تازه برای بشر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</TotalTime>
  <Words>548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یا حق</vt:lpstr>
      <vt:lpstr>6</vt:lpstr>
      <vt:lpstr>7</vt:lpstr>
      <vt:lpstr>جهان اجتماعی ما به جهان موجودات زنده شباهت دارد،یعنی هر کدام دارای اعضایی هستند که این اعضا برای ادامه حیات به یکدیگر وابسته اند و اعضا هدف مشترکی را دنبال می کنند اما جهان اجتماعی، براساس اراده و آگاهی انسان تعریف می شود،پس امری است قراردادی و جهان موجود زنده امری است طبیعی،این جهان اجتماعی براساس آگاهی و شناخت شکل می گیرد که این آگاهی،فردی نیست بلکه نوعی آگاهی مشترک و عمومی است که فرهنگ نامیده می شود. فرهنگ از طریق تعلیم و تربیت از نسلی به نسل بعد منتقل می شود و در طی این انتقال فرهنگ به بازتولید خویش می پردازد.  </vt:lpstr>
      <vt:lpstr>9</vt:lpstr>
      <vt:lpstr>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darvish</dc:creator>
  <cp:lastModifiedBy>darvish</cp:lastModifiedBy>
  <cp:revision>5</cp:revision>
  <dcterms:created xsi:type="dcterms:W3CDTF">2016-02-15T18:24:32Z</dcterms:created>
  <dcterms:modified xsi:type="dcterms:W3CDTF">2016-02-15T19:07:33Z</dcterms:modified>
</cp:coreProperties>
</file>