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959C-5BC1-4FB3-BF33-F193A2CB7B1B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59DB-2C31-43D3-834D-41EABBFCD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86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959C-5BC1-4FB3-BF33-F193A2CB7B1B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59DB-2C31-43D3-834D-41EABBFCD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185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959C-5BC1-4FB3-BF33-F193A2CB7B1B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59DB-2C31-43D3-834D-41EABBFCD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27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959C-5BC1-4FB3-BF33-F193A2CB7B1B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59DB-2C31-43D3-834D-41EABBFCD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48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959C-5BC1-4FB3-BF33-F193A2CB7B1B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59DB-2C31-43D3-834D-41EABBFCD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33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959C-5BC1-4FB3-BF33-F193A2CB7B1B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59DB-2C31-43D3-834D-41EABBFCD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920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959C-5BC1-4FB3-BF33-F193A2CB7B1B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59DB-2C31-43D3-834D-41EABBFCD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780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959C-5BC1-4FB3-BF33-F193A2CB7B1B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59DB-2C31-43D3-834D-41EABBFCD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16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959C-5BC1-4FB3-BF33-F193A2CB7B1B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59DB-2C31-43D3-834D-41EABBFCD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37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959C-5BC1-4FB3-BF33-F193A2CB7B1B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59DB-2C31-43D3-834D-41EABBFCD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95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959C-5BC1-4FB3-BF33-F193A2CB7B1B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59DB-2C31-43D3-834D-41EABBFCD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743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C959C-5BC1-4FB3-BF33-F193A2CB7B1B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459DB-2C31-43D3-834D-41EABBFCD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63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به نام خدا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FFFF00"/>
                </a:solidFill>
                <a:cs typeface="B Nazanin" pitchFamily="2" charset="-78"/>
              </a:rPr>
              <a:t>نام ونام خانوادگی</a:t>
            </a:r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:</a:t>
            </a:r>
            <a:r>
              <a:rPr lang="fa-IR" dirty="0" smtClean="0">
                <a:cs typeface="B Nazanin" pitchFamily="2" charset="-78"/>
              </a:rPr>
              <a:t> </a:t>
            </a:r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علی ملایی</a:t>
            </a:r>
          </a:p>
          <a:p>
            <a:r>
              <a:rPr lang="fa-IR" dirty="0" smtClean="0">
                <a:solidFill>
                  <a:srgbClr val="FFFF00"/>
                </a:solidFill>
                <a:cs typeface="B Nazanin" pitchFamily="2" charset="-78"/>
              </a:rPr>
              <a:t>موضوع</a:t>
            </a:r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:</a:t>
            </a:r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درس</a:t>
            </a:r>
            <a:r>
              <a:rPr lang="fa-IR" dirty="0" smtClean="0">
                <a:cs typeface="B Nazanin" pitchFamily="2" charset="-78"/>
              </a:rPr>
              <a:t> </a:t>
            </a:r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هجدهم</a:t>
            </a:r>
            <a:r>
              <a:rPr lang="fa-IR" dirty="0" smtClean="0">
                <a:cs typeface="B Nazanin" pitchFamily="2" charset="-78"/>
              </a:rPr>
              <a:t> </a:t>
            </a:r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جامعه شناسی</a:t>
            </a:r>
          </a:p>
          <a:p>
            <a:r>
              <a:rPr lang="fa-IR" dirty="0" smtClean="0">
                <a:solidFill>
                  <a:srgbClr val="FFFF00"/>
                </a:solidFill>
                <a:cs typeface="B Nazanin" pitchFamily="2" charset="-78"/>
              </a:rPr>
              <a:t>نام دبیر</a:t>
            </a:r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:</a:t>
            </a:r>
            <a:r>
              <a:rPr lang="fa-IR" dirty="0" smtClean="0">
                <a:cs typeface="B Nazanin" pitchFamily="2" charset="-78"/>
              </a:rPr>
              <a:t> </a:t>
            </a:r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جناب آقای کاشفی راد</a:t>
            </a:r>
            <a:endParaRPr lang="en-US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67444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  <p:sndAc>
          <p:stSnd>
            <p:snd r:embed="rId2" name="applause.wav"/>
          </p:stSnd>
        </p:sndAc>
      </p:transition>
    </mc:Choice>
    <mc:Fallback>
      <p:transition spd="slow">
        <p:split orient="vert"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5867400"/>
          </a:xfrm>
        </p:spPr>
        <p:txBody>
          <a:bodyPr>
            <a:noAutofit/>
          </a:bodyPr>
          <a:lstStyle/>
          <a:p>
            <a:r>
              <a:rPr lang="fa-IR" sz="5400" dirty="0" smtClean="0"/>
              <a:t>جهانی را که قرآن برای انسان ترسیم می کند جهان توحیدی است</a:t>
            </a:r>
            <a:r>
              <a:rPr lang="fa-IR" sz="5400" dirty="0" smtClean="0">
                <a:solidFill>
                  <a:srgbClr val="FF0000"/>
                </a:solidFill>
              </a:rPr>
              <a:t>.</a:t>
            </a:r>
            <a:r>
              <a:rPr lang="fa-IR" sz="5400" dirty="0" smtClean="0"/>
              <a:t> در این جهان همه موجودات و مخلوقات آیات و نشان های خداوند سبحان اند</a:t>
            </a:r>
            <a:r>
              <a:rPr lang="fa-IR" sz="5400" dirty="0" smtClean="0">
                <a:solidFill>
                  <a:srgbClr val="FF0000"/>
                </a:solidFill>
              </a:rPr>
              <a:t>.</a:t>
            </a:r>
            <a:r>
              <a:rPr lang="fa-IR" sz="5400" dirty="0" smtClean="0"/>
              <a:t>و علوم اجتماعی آیات اجتماعی خداوند را شناسایی می کند</a:t>
            </a:r>
            <a:r>
              <a:rPr lang="fa-IR" sz="5400" dirty="0" smtClean="0">
                <a:solidFill>
                  <a:srgbClr val="FF0000"/>
                </a:solidFill>
              </a:rPr>
              <a:t>.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06681" y="6553200"/>
            <a:ext cx="45719" cy="15240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552859"/>
      </p:ext>
    </p:extLst>
  </p:cSld>
  <p:clrMapOvr>
    <a:masterClrMapping/>
  </p:clrMapOvr>
  <p:transition spd="slow">
    <p:push dir="u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5105400"/>
          </a:xfrm>
        </p:spPr>
        <p:txBody>
          <a:bodyPr>
            <a:noAutofit/>
          </a:bodyPr>
          <a:lstStyle/>
          <a:p>
            <a:r>
              <a:rPr lang="fa-IR" sz="5400" dirty="0" smtClean="0"/>
              <a:t>از منظر قرآن کریم شناخت اجتماعی با </a:t>
            </a:r>
            <a:r>
              <a:rPr lang="fa-IR" sz="5400" dirty="0" smtClean="0">
                <a:solidFill>
                  <a:srgbClr val="FF0000"/>
                </a:solidFill>
              </a:rPr>
              <a:t>سه</a:t>
            </a:r>
            <a:r>
              <a:rPr lang="fa-IR" sz="5400" dirty="0" smtClean="0"/>
              <a:t> ابزار حس</a:t>
            </a:r>
            <a:r>
              <a:rPr lang="fa-IR" sz="5400" dirty="0" smtClean="0">
                <a:solidFill>
                  <a:srgbClr val="FF0000"/>
                </a:solidFill>
              </a:rPr>
              <a:t>.</a:t>
            </a:r>
            <a:r>
              <a:rPr lang="fa-IR" sz="5400" dirty="0" smtClean="0"/>
              <a:t>عقل و وحی به دست می آید</a:t>
            </a:r>
            <a:r>
              <a:rPr lang="fa-IR" sz="5400" dirty="0" smtClean="0">
                <a:solidFill>
                  <a:srgbClr val="FF0000"/>
                </a:solidFill>
              </a:rPr>
              <a:t>.</a:t>
            </a:r>
            <a:r>
              <a:rPr lang="fa-IR" sz="5400" dirty="0" smtClean="0"/>
              <a:t> قرآن کریم همان گونه که از مشاهده ی پدیده های عالم طبیعت سخن می گوید به توجه و دقت در پدیده های اجتماعی نیز فرمان می دهد</a:t>
            </a:r>
            <a:r>
              <a:rPr lang="fa-IR" sz="5400" dirty="0" smtClean="0">
                <a:solidFill>
                  <a:srgbClr val="FF0000"/>
                </a:solidFill>
              </a:rPr>
              <a:t>.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1" y="6629400"/>
            <a:ext cx="45719" cy="7620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15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  <p:sndAc>
          <p:stSnd>
            <p:snd r:embed="rId2" name="push.wav"/>
          </p:stSnd>
        </p:sndAc>
      </p:transition>
    </mc:Choice>
    <mc:Fallback>
      <p:transition spd="med">
        <p:fade/>
        <p:sndAc>
          <p:stSnd>
            <p:snd r:embed="rId2" name="pu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6553200"/>
          </a:xfrm>
        </p:spPr>
        <p:txBody>
          <a:bodyPr/>
          <a:lstStyle/>
          <a:p>
            <a:r>
              <a:rPr lang="fa-IR" dirty="0" smtClean="0"/>
              <a:t>برخی از سنت های الهی که در قرآن بیان شده است</a:t>
            </a:r>
            <a:r>
              <a:rPr lang="fa-IR" dirty="0" smtClean="0">
                <a:solidFill>
                  <a:srgbClr val="FF0000"/>
                </a:solidFill>
              </a:rPr>
              <a:t>:</a:t>
            </a:r>
            <a:br>
              <a:rPr lang="fa-IR" dirty="0" smtClean="0">
                <a:solidFill>
                  <a:srgbClr val="FF0000"/>
                </a:solidFill>
              </a:rPr>
            </a:br>
            <a:r>
              <a:rPr lang="fa-IR" dirty="0" smtClean="0"/>
              <a:t>1</a:t>
            </a:r>
            <a:r>
              <a:rPr lang="fa-IR" dirty="0" smtClean="0">
                <a:solidFill>
                  <a:srgbClr val="FF0000"/>
                </a:solidFill>
              </a:rPr>
              <a:t>.</a:t>
            </a:r>
            <a:r>
              <a:rPr lang="fa-IR" dirty="0" smtClean="0"/>
              <a:t>سنت ظهور و سقوط امت ها</a:t>
            </a:r>
            <a:br>
              <a:rPr lang="fa-IR" dirty="0" smtClean="0"/>
            </a:br>
            <a:r>
              <a:rPr lang="fa-IR" dirty="0" smtClean="0"/>
              <a:t>2</a:t>
            </a:r>
            <a:r>
              <a:rPr lang="fa-IR" dirty="0" smtClean="0">
                <a:solidFill>
                  <a:srgbClr val="FF0000"/>
                </a:solidFill>
              </a:rPr>
              <a:t>.</a:t>
            </a:r>
            <a:r>
              <a:rPr lang="fa-IR" dirty="0" smtClean="0"/>
              <a:t>سنت امتحان وابتلای الهی</a:t>
            </a:r>
            <a:br>
              <a:rPr lang="fa-IR" dirty="0" smtClean="0"/>
            </a:br>
            <a:r>
              <a:rPr lang="fa-IR" dirty="0" smtClean="0"/>
              <a:t>3</a:t>
            </a:r>
            <a:r>
              <a:rPr lang="fa-IR" dirty="0" smtClean="0">
                <a:solidFill>
                  <a:srgbClr val="FF0000"/>
                </a:solidFill>
              </a:rPr>
              <a:t>.</a:t>
            </a:r>
            <a:r>
              <a:rPr lang="fa-IR" dirty="0" smtClean="0"/>
              <a:t>سنت ارسال رسل</a:t>
            </a:r>
            <a:br>
              <a:rPr lang="fa-IR" dirty="0" smtClean="0"/>
            </a:br>
            <a:r>
              <a:rPr lang="fa-IR" dirty="0" smtClean="0"/>
              <a:t>4</a:t>
            </a:r>
            <a:r>
              <a:rPr lang="fa-IR" dirty="0" smtClean="0">
                <a:solidFill>
                  <a:srgbClr val="FF0000"/>
                </a:solidFill>
              </a:rPr>
              <a:t>.</a:t>
            </a:r>
            <a:r>
              <a:rPr lang="fa-IR" dirty="0" smtClean="0"/>
              <a:t>سنت مجازات</a:t>
            </a:r>
            <a:br>
              <a:rPr lang="fa-IR" dirty="0" smtClean="0"/>
            </a:br>
            <a:r>
              <a:rPr lang="fa-IR" dirty="0" smtClean="0"/>
              <a:t>5</a:t>
            </a:r>
            <a:r>
              <a:rPr lang="fa-IR" dirty="0" smtClean="0">
                <a:solidFill>
                  <a:srgbClr val="FF0000"/>
                </a:solidFill>
              </a:rPr>
              <a:t>.</a:t>
            </a:r>
            <a:r>
              <a:rPr lang="fa-IR" dirty="0" smtClean="0"/>
              <a:t>استدراج</a:t>
            </a:r>
            <a:br>
              <a:rPr lang="fa-IR" dirty="0" smtClean="0"/>
            </a:br>
            <a:r>
              <a:rPr lang="fa-IR" dirty="0" smtClean="0"/>
              <a:t>6</a:t>
            </a:r>
            <a:r>
              <a:rPr lang="fa-IR" dirty="0" smtClean="0">
                <a:solidFill>
                  <a:srgbClr val="FF0000"/>
                </a:solidFill>
              </a:rPr>
              <a:t>.</a:t>
            </a:r>
            <a:r>
              <a:rPr lang="fa-IR" dirty="0" smtClean="0"/>
              <a:t>مکر و پیروزی حق بر باطل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0" y="6553200"/>
            <a:ext cx="152400" cy="15240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179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  <p:sndAc>
          <p:stSnd>
            <p:snd r:embed="rId2" name="explode.wav"/>
          </p:stSnd>
        </p:sndAc>
      </p:transition>
    </mc:Choice>
    <mc:Fallback>
      <p:transition spd="slow">
        <p:fade/>
        <p:sndAc>
          <p:stSnd>
            <p:snd r:embed="rId2" name="explod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1219199"/>
          </a:xfrm>
        </p:spPr>
        <p:txBody>
          <a:bodyPr/>
          <a:lstStyle/>
          <a:p>
            <a:r>
              <a:rPr lang="fa-IR" dirty="0" smtClean="0"/>
              <a:t>آنچه از این درس آموختیم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600200"/>
            <a:ext cx="7315200" cy="4876800"/>
          </a:xfrm>
        </p:spPr>
        <p:txBody>
          <a:bodyPr>
            <a:noAutofit/>
          </a:bodyPr>
          <a:lstStyle/>
          <a:p>
            <a:r>
              <a:rPr lang="fa-IR" sz="3600" dirty="0" smtClean="0">
                <a:solidFill>
                  <a:srgbClr val="002060"/>
                </a:solidFill>
                <a:cs typeface="B Nazanin" pitchFamily="2" charset="-78"/>
              </a:rPr>
              <a:t>قرآن کریم در بسیاری از آیات به مسائل اجتماعی پرداخته است و انسان ها را نیز به تامل در پدیده های اجتماعی فرمان داده است</a:t>
            </a:r>
            <a:r>
              <a:rPr lang="fa-IR" sz="3600" dirty="0" smtClean="0">
                <a:solidFill>
                  <a:srgbClr val="FF0000"/>
                </a:solidFill>
                <a:cs typeface="B Nazanin" pitchFamily="2" charset="-78"/>
              </a:rPr>
              <a:t>.</a:t>
            </a:r>
          </a:p>
          <a:p>
            <a:r>
              <a:rPr lang="fa-IR" sz="3600" dirty="0" smtClean="0">
                <a:solidFill>
                  <a:srgbClr val="002060"/>
                </a:solidFill>
                <a:cs typeface="B Nazanin" pitchFamily="2" charset="-78"/>
              </a:rPr>
              <a:t>قرآن کریم برخی از شناخت های اجتماعی را از طریق وحی در دسترس بشر قرارمی دهد</a:t>
            </a:r>
            <a:r>
              <a:rPr lang="fa-IR" sz="3600" dirty="0" smtClean="0">
                <a:solidFill>
                  <a:srgbClr val="FF0000"/>
                </a:solidFill>
                <a:cs typeface="B Nazanin" pitchFamily="2" charset="-78"/>
              </a:rPr>
              <a:t>.</a:t>
            </a:r>
          </a:p>
          <a:p>
            <a:r>
              <a:rPr lang="fa-IR" sz="3600" dirty="0" smtClean="0">
                <a:solidFill>
                  <a:srgbClr val="002060"/>
                </a:solidFill>
                <a:cs typeface="B Nazanin" pitchFamily="2" charset="-78"/>
              </a:rPr>
              <a:t>در نگاه توحیدی جامعه انسانی نیز مخلوق خداوند و از آیات ونشانه های اوست</a:t>
            </a:r>
            <a:r>
              <a:rPr lang="fa-IR" sz="3600" dirty="0" smtClean="0">
                <a:solidFill>
                  <a:srgbClr val="FF0000"/>
                </a:solidFill>
                <a:cs typeface="B Nazanin" pitchFamily="2" charset="-78"/>
              </a:rPr>
              <a:t>. </a:t>
            </a:r>
            <a:r>
              <a:rPr lang="fa-IR" sz="3600" dirty="0" smtClean="0">
                <a:solidFill>
                  <a:srgbClr val="002060"/>
                </a:solidFill>
                <a:cs typeface="B Nazanin" pitchFamily="2" charset="-78"/>
              </a:rPr>
              <a:t>قرآن کریم از قوانین و احکام جوامع با نام سنت های الهی یاد می کند</a:t>
            </a:r>
            <a:r>
              <a:rPr lang="fa-IR" sz="3600" dirty="0" smtClean="0">
                <a:solidFill>
                  <a:srgbClr val="FF0000"/>
                </a:solidFill>
                <a:cs typeface="B Nazanin" pitchFamily="2" charset="-78"/>
              </a:rPr>
              <a:t>.</a:t>
            </a:r>
            <a:endParaRPr lang="en-US" sz="3600" dirty="0">
              <a:solidFill>
                <a:srgbClr val="FF0000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69722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2" name="drumroll.wav"/>
          </p:stSnd>
        </p:sndAc>
      </p:transition>
    </mc:Choice>
    <mc:Fallback>
      <p:transition spd="slow">
        <p:fade/>
        <p:sndAc>
          <p:stSnd>
            <p:snd r:embed="rId2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193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به نام خدا</vt:lpstr>
      <vt:lpstr>جهانی را که قرآن برای انسان ترسیم می کند جهان توحیدی است. در این جهان همه موجودات و مخلوقات آیات و نشان های خداوند سبحان اند.و علوم اجتماعی آیات اجتماعی خداوند را شناسایی می کند.</vt:lpstr>
      <vt:lpstr>از منظر قرآن کریم شناخت اجتماعی با سه ابزار حس.عقل و وحی به دست می آید. قرآن کریم همان گونه که از مشاهده ی پدیده های عالم طبیعت سخن می گوید به توجه و دقت در پدیده های اجتماعی نیز فرمان می دهد.</vt:lpstr>
      <vt:lpstr>برخی از سنت های الهی که در قرآن بیان شده است: 1.سنت ظهور و سقوط امت ها 2.سنت امتحان وابتلای الهی 3.سنت ارسال رسل 4.سنت مجازات 5.استدراج 6.مکر و پیروزی حق بر باطل</vt:lpstr>
      <vt:lpstr>آنچه از این درس آموختیم</vt:lpstr>
    </vt:vector>
  </TitlesOfParts>
  <Company>MRT www.Win2Farsi.com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</dc:title>
  <dc:creator>MRT Pack 24 DVDs</dc:creator>
  <cp:lastModifiedBy>MRT Pack 24 DVDs</cp:lastModifiedBy>
  <cp:revision>4</cp:revision>
  <dcterms:created xsi:type="dcterms:W3CDTF">2016-03-17T07:52:27Z</dcterms:created>
  <dcterms:modified xsi:type="dcterms:W3CDTF">2016-03-17T10:09:26Z</dcterms:modified>
</cp:coreProperties>
</file>