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70" r:id="rId4"/>
    <p:sldId id="262" r:id="rId5"/>
    <p:sldId id="271" r:id="rId6"/>
    <p:sldId id="268" r:id="rId7"/>
    <p:sldId id="265" r:id="rId8"/>
    <p:sldId id="267" r:id="rId9"/>
    <p:sldId id="273" r:id="rId10"/>
    <p:sldId id="274" r:id="rId11"/>
    <p:sldId id="275" r:id="rId12"/>
    <p:sldId id="266" r:id="rId1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C3CE"/>
    <a:srgbClr val="7BC25E"/>
    <a:srgbClr val="4F9CC3"/>
    <a:srgbClr val="39A3D3"/>
    <a:srgbClr val="A4A072"/>
    <a:srgbClr val="929E78"/>
    <a:srgbClr val="8F9482"/>
    <a:srgbClr val="A3B95D"/>
    <a:srgbClr val="B66068"/>
    <a:srgbClr val="6C6F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0" d="100"/>
          <a:sy n="70" d="100"/>
        </p:scale>
        <p:origin x="-116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F549A4-B58C-4BBD-AEF5-18DD4F2B184F}" type="doc">
      <dgm:prSet loTypeId="urn:microsoft.com/office/officeart/2008/layout/VerticalAccent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272A83A-73B2-42F3-8CA1-83A03158AD23}">
      <dgm:prSet phldrT="[Text]" custT="1"/>
      <dgm:spPr/>
      <dgm:t>
        <a:bodyPr/>
        <a:lstStyle/>
        <a:p>
          <a:pPr algn="ctr"/>
          <a:r>
            <a:rPr lang="fa-IR" sz="1800" dirty="0" smtClean="0">
              <a:cs typeface="B Yekan" pitchFamily="2" charset="-78"/>
            </a:rPr>
            <a:t>سبح</a:t>
          </a:r>
          <a:endParaRPr lang="en-US" sz="1800" dirty="0">
            <a:cs typeface="B Yekan" pitchFamily="2" charset="-78"/>
          </a:endParaRPr>
        </a:p>
      </dgm:t>
    </dgm:pt>
    <dgm:pt modelId="{FDFA5BE5-8674-4678-8B59-04B7519F12E7}" type="parTrans" cxnId="{7B55E49F-C3D6-40CC-B440-190313B61A03}">
      <dgm:prSet/>
      <dgm:spPr/>
      <dgm:t>
        <a:bodyPr/>
        <a:lstStyle/>
        <a:p>
          <a:pPr algn="ctr"/>
          <a:endParaRPr lang="en-US" sz="2800">
            <a:cs typeface="B Yekan" pitchFamily="2" charset="-78"/>
          </a:endParaRPr>
        </a:p>
      </dgm:t>
    </dgm:pt>
    <dgm:pt modelId="{6DC32B24-2C4D-4603-B7C0-7B5E12D02C9D}" type="sibTrans" cxnId="{7B55E49F-C3D6-40CC-B440-190313B61A03}">
      <dgm:prSet/>
      <dgm:spPr/>
      <dgm:t>
        <a:bodyPr/>
        <a:lstStyle/>
        <a:p>
          <a:pPr algn="ctr"/>
          <a:endParaRPr lang="en-US" sz="2800">
            <a:cs typeface="B Yekan" pitchFamily="2" charset="-78"/>
          </a:endParaRPr>
        </a:p>
      </dgm:t>
    </dgm:pt>
    <dgm:pt modelId="{44A46008-3182-4FED-A68A-FE541197AF56}">
      <dgm:prSet phldrT="[Text]" custT="1"/>
      <dgm:spPr/>
      <dgm:t>
        <a:bodyPr/>
        <a:lstStyle/>
        <a:p>
          <a:pPr algn="ctr" rtl="1"/>
          <a:r>
            <a:rPr lang="fa-IR" sz="1200" dirty="0" smtClean="0">
              <a:cs typeface="B Yekan" pitchFamily="2" charset="-78"/>
            </a:rPr>
            <a:t>هو الحركة في مسير الحقّ من دون انحراف</a:t>
          </a:r>
          <a:endParaRPr lang="en-US" sz="1200" dirty="0">
            <a:cs typeface="B Yekan" pitchFamily="2" charset="-78"/>
          </a:endParaRPr>
        </a:p>
      </dgm:t>
    </dgm:pt>
    <dgm:pt modelId="{EB6C1DAC-5CFB-4B2C-9AD0-0859F9DA5DA7}" type="parTrans" cxnId="{6D7504AA-01C6-4CAF-819D-820DD6FFB0A2}">
      <dgm:prSet/>
      <dgm:spPr/>
      <dgm:t>
        <a:bodyPr/>
        <a:lstStyle/>
        <a:p>
          <a:pPr algn="ctr"/>
          <a:endParaRPr lang="en-US" sz="2800">
            <a:cs typeface="B Yekan" pitchFamily="2" charset="-78"/>
          </a:endParaRPr>
        </a:p>
      </dgm:t>
    </dgm:pt>
    <dgm:pt modelId="{38E8E3DB-B762-4D23-A3C6-50F854819BEB}" type="sibTrans" cxnId="{6D7504AA-01C6-4CAF-819D-820DD6FFB0A2}">
      <dgm:prSet/>
      <dgm:spPr/>
      <dgm:t>
        <a:bodyPr/>
        <a:lstStyle/>
        <a:p>
          <a:pPr algn="ctr"/>
          <a:endParaRPr lang="en-US" sz="2800">
            <a:cs typeface="B Yekan" pitchFamily="2" charset="-78"/>
          </a:endParaRPr>
        </a:p>
      </dgm:t>
    </dgm:pt>
    <dgm:pt modelId="{EBE8A94D-EA3C-49B2-97D7-78C8A55AEAA2}">
      <dgm:prSet phldrT="[Text]" custT="1"/>
      <dgm:spPr/>
      <dgm:t>
        <a:bodyPr/>
        <a:lstStyle/>
        <a:p>
          <a:pPr algn="ctr"/>
          <a:r>
            <a:rPr lang="fa-IR" sz="1800" dirty="0" smtClean="0">
              <a:cs typeface="B Yekan" pitchFamily="2" charset="-78"/>
            </a:rPr>
            <a:t>حمد</a:t>
          </a:r>
          <a:endParaRPr lang="en-US" sz="1800" dirty="0">
            <a:cs typeface="B Yekan" pitchFamily="2" charset="-78"/>
          </a:endParaRPr>
        </a:p>
      </dgm:t>
    </dgm:pt>
    <dgm:pt modelId="{A5D85170-EBD2-4920-8F5E-FB676230F783}" type="parTrans" cxnId="{AF43809D-B03B-443B-BE3C-9AA4C1ED5C14}">
      <dgm:prSet/>
      <dgm:spPr/>
      <dgm:t>
        <a:bodyPr/>
        <a:lstStyle/>
        <a:p>
          <a:pPr algn="ctr"/>
          <a:endParaRPr lang="en-US" sz="2800">
            <a:cs typeface="B Yekan" pitchFamily="2" charset="-78"/>
          </a:endParaRPr>
        </a:p>
      </dgm:t>
    </dgm:pt>
    <dgm:pt modelId="{2CFD20E8-C6AD-4B8F-B23A-92B37373234C}" type="sibTrans" cxnId="{AF43809D-B03B-443B-BE3C-9AA4C1ED5C14}">
      <dgm:prSet/>
      <dgm:spPr/>
      <dgm:t>
        <a:bodyPr/>
        <a:lstStyle/>
        <a:p>
          <a:pPr algn="ctr"/>
          <a:endParaRPr lang="en-US" sz="2800">
            <a:cs typeface="B Yekan" pitchFamily="2" charset="-78"/>
          </a:endParaRPr>
        </a:p>
      </dgm:t>
    </dgm:pt>
    <dgm:pt modelId="{1B312DFB-D1C4-4F36-B8A1-C5BFC3BADCEA}">
      <dgm:prSet phldrT="[Text]" custT="1"/>
      <dgm:spPr/>
      <dgm:t>
        <a:bodyPr/>
        <a:lstStyle/>
        <a:p>
          <a:pPr algn="ctr"/>
          <a:r>
            <a:rPr lang="fa-IR" sz="1200" dirty="0" smtClean="0">
              <a:cs typeface="B Yekan" pitchFamily="2" charset="-78"/>
            </a:rPr>
            <a:t>فی مقابل ذم. ان الحمد یلازم التسبیح و هو ثناء علی جمیل اختیاری</a:t>
          </a:r>
          <a:endParaRPr lang="en-US" sz="1200" dirty="0">
            <a:cs typeface="B Yekan" pitchFamily="2" charset="-78"/>
          </a:endParaRPr>
        </a:p>
      </dgm:t>
    </dgm:pt>
    <dgm:pt modelId="{0A0E139D-7C57-4169-911D-0C329C4C3149}" type="parTrans" cxnId="{61A9A0A5-C0CD-4E03-B84B-C68F460BB359}">
      <dgm:prSet/>
      <dgm:spPr/>
      <dgm:t>
        <a:bodyPr/>
        <a:lstStyle/>
        <a:p>
          <a:pPr algn="ctr"/>
          <a:endParaRPr lang="en-US" sz="2800">
            <a:cs typeface="B Yekan" pitchFamily="2" charset="-78"/>
          </a:endParaRPr>
        </a:p>
      </dgm:t>
    </dgm:pt>
    <dgm:pt modelId="{219C18AB-68CA-45F8-B67F-EEF9297B72F9}" type="sibTrans" cxnId="{61A9A0A5-C0CD-4E03-B84B-C68F460BB359}">
      <dgm:prSet/>
      <dgm:spPr/>
      <dgm:t>
        <a:bodyPr/>
        <a:lstStyle/>
        <a:p>
          <a:pPr algn="ctr"/>
          <a:endParaRPr lang="en-US" sz="2800">
            <a:cs typeface="B Yekan" pitchFamily="2" charset="-78"/>
          </a:endParaRPr>
        </a:p>
      </dgm:t>
    </dgm:pt>
    <dgm:pt modelId="{896E6086-6FAB-4C41-A955-8DB70BA13BDC}">
      <dgm:prSet phldrT="[Text]" custT="1"/>
      <dgm:spPr/>
      <dgm:t>
        <a:bodyPr/>
        <a:lstStyle/>
        <a:p>
          <a:pPr algn="ctr"/>
          <a:r>
            <a:rPr lang="fa-IR" sz="1800" dirty="0" smtClean="0">
              <a:cs typeface="B Yekan" pitchFamily="2" charset="-78"/>
            </a:rPr>
            <a:t>غفر</a:t>
          </a:r>
          <a:endParaRPr lang="en-US" sz="1800" dirty="0">
            <a:cs typeface="B Yekan" pitchFamily="2" charset="-78"/>
          </a:endParaRPr>
        </a:p>
      </dgm:t>
    </dgm:pt>
    <dgm:pt modelId="{E6B434EA-9A8F-4052-9F7E-89986A3E6B95}" type="parTrans" cxnId="{B5EEBECC-E406-4D5D-A316-4EF330D72424}">
      <dgm:prSet/>
      <dgm:spPr/>
      <dgm:t>
        <a:bodyPr/>
        <a:lstStyle/>
        <a:p>
          <a:pPr algn="ctr"/>
          <a:endParaRPr lang="en-US" sz="2800">
            <a:cs typeface="B Yekan" pitchFamily="2" charset="-78"/>
          </a:endParaRPr>
        </a:p>
      </dgm:t>
    </dgm:pt>
    <dgm:pt modelId="{22D543C5-3DF2-4B59-89F0-5B8A21AB7D9E}" type="sibTrans" cxnId="{B5EEBECC-E406-4D5D-A316-4EF330D72424}">
      <dgm:prSet/>
      <dgm:spPr/>
      <dgm:t>
        <a:bodyPr/>
        <a:lstStyle/>
        <a:p>
          <a:pPr algn="ctr"/>
          <a:endParaRPr lang="en-US" sz="2800">
            <a:cs typeface="B Yekan" pitchFamily="2" charset="-78"/>
          </a:endParaRPr>
        </a:p>
      </dgm:t>
    </dgm:pt>
    <dgm:pt modelId="{33C36130-E6CA-4105-AD28-31A75B6CFA1C}">
      <dgm:prSet phldrT="[Text]" custT="1"/>
      <dgm:spPr/>
      <dgm:t>
        <a:bodyPr/>
        <a:lstStyle/>
        <a:p>
          <a:pPr algn="ctr"/>
          <a:r>
            <a:rPr lang="fa-IR" sz="1200" dirty="0" smtClean="0">
              <a:cs typeface="B Yekan" pitchFamily="2" charset="-78"/>
            </a:rPr>
            <a:t>هو محو الأثر</a:t>
          </a:r>
          <a:endParaRPr lang="en-US" sz="1200" dirty="0">
            <a:cs typeface="B Yekan" pitchFamily="2" charset="-78"/>
          </a:endParaRPr>
        </a:p>
      </dgm:t>
    </dgm:pt>
    <dgm:pt modelId="{0BFEDE74-A78F-4F1F-A48A-96F3FCEB4C70}" type="parTrans" cxnId="{1B1417BA-F175-4BA7-A285-2358CC3B080A}">
      <dgm:prSet/>
      <dgm:spPr/>
      <dgm:t>
        <a:bodyPr/>
        <a:lstStyle/>
        <a:p>
          <a:pPr algn="ctr"/>
          <a:endParaRPr lang="en-US" sz="2800">
            <a:cs typeface="B Yekan" pitchFamily="2" charset="-78"/>
          </a:endParaRPr>
        </a:p>
      </dgm:t>
    </dgm:pt>
    <dgm:pt modelId="{180792B3-7657-404C-89FF-9AB1422FBB03}" type="sibTrans" cxnId="{1B1417BA-F175-4BA7-A285-2358CC3B080A}">
      <dgm:prSet/>
      <dgm:spPr/>
      <dgm:t>
        <a:bodyPr/>
        <a:lstStyle/>
        <a:p>
          <a:pPr algn="ctr"/>
          <a:endParaRPr lang="en-US" sz="2800">
            <a:cs typeface="B Yekan" pitchFamily="2" charset="-78"/>
          </a:endParaRPr>
        </a:p>
      </dgm:t>
    </dgm:pt>
    <dgm:pt modelId="{86C55CE6-EC61-477D-B176-C5A06658553C}">
      <dgm:prSet custT="1"/>
      <dgm:spPr/>
      <dgm:t>
        <a:bodyPr/>
        <a:lstStyle/>
        <a:p>
          <a:pPr algn="ctr" rtl="1"/>
          <a:r>
            <a:rPr lang="fa-IR" sz="1200" dirty="0" smtClean="0">
              <a:cs typeface="B Yekan" pitchFamily="2" charset="-78"/>
            </a:rPr>
            <a:t>و نقطة ضعف</a:t>
          </a:r>
          <a:endParaRPr lang="en-US" sz="1200" dirty="0">
            <a:cs typeface="B Yekan" pitchFamily="2" charset="-78"/>
          </a:endParaRPr>
        </a:p>
      </dgm:t>
    </dgm:pt>
    <dgm:pt modelId="{081CA867-9D48-4E1A-8B0E-17AA9A9C7D19}" type="parTrans" cxnId="{6055FBA4-342B-4B89-B5F3-6A5914C224C8}">
      <dgm:prSet/>
      <dgm:spPr/>
      <dgm:t>
        <a:bodyPr/>
        <a:lstStyle/>
        <a:p>
          <a:pPr algn="ctr"/>
          <a:endParaRPr lang="en-US" sz="2800">
            <a:cs typeface="B Yekan" pitchFamily="2" charset="-78"/>
          </a:endParaRPr>
        </a:p>
      </dgm:t>
    </dgm:pt>
    <dgm:pt modelId="{73158375-8432-404D-907A-B1BB2884784F}" type="sibTrans" cxnId="{6055FBA4-342B-4B89-B5F3-6A5914C224C8}">
      <dgm:prSet/>
      <dgm:spPr/>
      <dgm:t>
        <a:bodyPr/>
        <a:lstStyle/>
        <a:p>
          <a:pPr algn="ctr"/>
          <a:endParaRPr lang="en-US" sz="2800">
            <a:cs typeface="B Yekan" pitchFamily="2" charset="-78"/>
          </a:endParaRPr>
        </a:p>
      </dgm:t>
    </dgm:pt>
    <dgm:pt modelId="{84733673-40B7-400E-8AE6-9610D17408C1}" type="pres">
      <dgm:prSet presAssocID="{27F549A4-B58C-4BBD-AEF5-18DD4F2B184F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n-US"/>
        </a:p>
      </dgm:t>
    </dgm:pt>
    <dgm:pt modelId="{4E79C87B-5773-4116-A5D6-CE6A8DED2859}" type="pres">
      <dgm:prSet presAssocID="{8272A83A-73B2-42F3-8CA1-83A03158AD23}" presName="parenttextcomposite" presStyleCnt="0"/>
      <dgm:spPr/>
    </dgm:pt>
    <dgm:pt modelId="{8B006CF7-9258-49F7-A748-F4D5B7954B1F}" type="pres">
      <dgm:prSet presAssocID="{8272A83A-73B2-42F3-8CA1-83A03158AD23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00EB24-86F4-4E52-9888-2FF60994E078}" type="pres">
      <dgm:prSet presAssocID="{8272A83A-73B2-42F3-8CA1-83A03158AD23}" presName="composite" presStyleCnt="0"/>
      <dgm:spPr/>
    </dgm:pt>
    <dgm:pt modelId="{1763EB9D-E119-4685-AB17-764A04A7E587}" type="pres">
      <dgm:prSet presAssocID="{8272A83A-73B2-42F3-8CA1-83A03158AD23}" presName="chevron1" presStyleLbl="alignNode1" presStyleIdx="0" presStyleCnt="21"/>
      <dgm:spPr/>
    </dgm:pt>
    <dgm:pt modelId="{E529BC80-110A-4AEC-A79A-50A043BAA159}" type="pres">
      <dgm:prSet presAssocID="{8272A83A-73B2-42F3-8CA1-83A03158AD23}" presName="chevron2" presStyleLbl="alignNode1" presStyleIdx="1" presStyleCnt="21"/>
      <dgm:spPr/>
    </dgm:pt>
    <dgm:pt modelId="{4085A1DA-D9BA-4420-82D1-9F34DA021D84}" type="pres">
      <dgm:prSet presAssocID="{8272A83A-73B2-42F3-8CA1-83A03158AD23}" presName="chevron3" presStyleLbl="alignNode1" presStyleIdx="2" presStyleCnt="21"/>
      <dgm:spPr/>
    </dgm:pt>
    <dgm:pt modelId="{60075AB2-3718-43C4-B995-83308F40531D}" type="pres">
      <dgm:prSet presAssocID="{8272A83A-73B2-42F3-8CA1-83A03158AD23}" presName="chevron4" presStyleLbl="alignNode1" presStyleIdx="3" presStyleCnt="21"/>
      <dgm:spPr/>
    </dgm:pt>
    <dgm:pt modelId="{42BE3DB2-3449-4E9F-B83E-418C8B8F6A42}" type="pres">
      <dgm:prSet presAssocID="{8272A83A-73B2-42F3-8CA1-83A03158AD23}" presName="chevron5" presStyleLbl="alignNode1" presStyleIdx="4" presStyleCnt="21"/>
      <dgm:spPr/>
    </dgm:pt>
    <dgm:pt modelId="{5471F5B6-6A2C-4CE6-BE77-2C29775A6445}" type="pres">
      <dgm:prSet presAssocID="{8272A83A-73B2-42F3-8CA1-83A03158AD23}" presName="chevron6" presStyleLbl="alignNode1" presStyleIdx="5" presStyleCnt="21"/>
      <dgm:spPr/>
    </dgm:pt>
    <dgm:pt modelId="{296F64E6-2CA4-4570-A763-E8D23A3EEB4F}" type="pres">
      <dgm:prSet presAssocID="{8272A83A-73B2-42F3-8CA1-83A03158AD23}" presName="chevron7" presStyleLbl="alignNode1" presStyleIdx="6" presStyleCnt="21"/>
      <dgm:spPr/>
    </dgm:pt>
    <dgm:pt modelId="{2B8920BC-E0B2-4DA5-B4C2-63DB59C5175D}" type="pres">
      <dgm:prSet presAssocID="{8272A83A-73B2-42F3-8CA1-83A03158AD23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B44CEB-C5F1-4F61-A57B-4033ACC39DD9}" type="pres">
      <dgm:prSet presAssocID="{6DC32B24-2C4D-4603-B7C0-7B5E12D02C9D}" presName="sibTrans" presStyleCnt="0"/>
      <dgm:spPr/>
    </dgm:pt>
    <dgm:pt modelId="{66B843CA-5E61-4B33-BE42-644DAC02DC4E}" type="pres">
      <dgm:prSet presAssocID="{EBE8A94D-EA3C-49B2-97D7-78C8A55AEAA2}" presName="parenttextcomposite" presStyleCnt="0"/>
      <dgm:spPr/>
    </dgm:pt>
    <dgm:pt modelId="{22C1C8D4-24DF-489C-B6A4-946C68D9146C}" type="pres">
      <dgm:prSet presAssocID="{EBE8A94D-EA3C-49B2-97D7-78C8A55AEAA2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851DB6-7295-4A6A-B3FF-2198A52B94C3}" type="pres">
      <dgm:prSet presAssocID="{EBE8A94D-EA3C-49B2-97D7-78C8A55AEAA2}" presName="composite" presStyleCnt="0"/>
      <dgm:spPr/>
    </dgm:pt>
    <dgm:pt modelId="{0BE22B49-EB12-4E1D-BDE0-1311B12C1535}" type="pres">
      <dgm:prSet presAssocID="{EBE8A94D-EA3C-49B2-97D7-78C8A55AEAA2}" presName="chevron1" presStyleLbl="alignNode1" presStyleIdx="7" presStyleCnt="21"/>
      <dgm:spPr/>
    </dgm:pt>
    <dgm:pt modelId="{047B3961-C183-42DE-801B-739D2001ECE3}" type="pres">
      <dgm:prSet presAssocID="{EBE8A94D-EA3C-49B2-97D7-78C8A55AEAA2}" presName="chevron2" presStyleLbl="alignNode1" presStyleIdx="8" presStyleCnt="21"/>
      <dgm:spPr/>
    </dgm:pt>
    <dgm:pt modelId="{00A98632-9369-4B5B-ADF0-62D38FA7EC56}" type="pres">
      <dgm:prSet presAssocID="{EBE8A94D-EA3C-49B2-97D7-78C8A55AEAA2}" presName="chevron3" presStyleLbl="alignNode1" presStyleIdx="9" presStyleCnt="21"/>
      <dgm:spPr/>
    </dgm:pt>
    <dgm:pt modelId="{F2463B81-09C9-489E-AA15-CE868A96EE9A}" type="pres">
      <dgm:prSet presAssocID="{EBE8A94D-EA3C-49B2-97D7-78C8A55AEAA2}" presName="chevron4" presStyleLbl="alignNode1" presStyleIdx="10" presStyleCnt="21"/>
      <dgm:spPr/>
    </dgm:pt>
    <dgm:pt modelId="{1B68C3BE-E03E-47FF-B7E3-D3AFAA2B32D1}" type="pres">
      <dgm:prSet presAssocID="{EBE8A94D-EA3C-49B2-97D7-78C8A55AEAA2}" presName="chevron5" presStyleLbl="alignNode1" presStyleIdx="11" presStyleCnt="21"/>
      <dgm:spPr/>
    </dgm:pt>
    <dgm:pt modelId="{2F5234CD-4417-4A60-AB7D-02560F3DED71}" type="pres">
      <dgm:prSet presAssocID="{EBE8A94D-EA3C-49B2-97D7-78C8A55AEAA2}" presName="chevron6" presStyleLbl="alignNode1" presStyleIdx="12" presStyleCnt="21"/>
      <dgm:spPr/>
    </dgm:pt>
    <dgm:pt modelId="{655591AC-5DAB-468A-AAB9-C16AE07B97CF}" type="pres">
      <dgm:prSet presAssocID="{EBE8A94D-EA3C-49B2-97D7-78C8A55AEAA2}" presName="chevron7" presStyleLbl="alignNode1" presStyleIdx="13" presStyleCnt="21"/>
      <dgm:spPr/>
    </dgm:pt>
    <dgm:pt modelId="{1EB02097-DBB1-416A-8E83-A4F5BC32A723}" type="pres">
      <dgm:prSet presAssocID="{EBE8A94D-EA3C-49B2-97D7-78C8A55AEAA2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B00EAC-EF21-4024-A7F6-9E2CCBB748ED}" type="pres">
      <dgm:prSet presAssocID="{2CFD20E8-C6AD-4B8F-B23A-92B37373234C}" presName="sibTrans" presStyleCnt="0"/>
      <dgm:spPr/>
    </dgm:pt>
    <dgm:pt modelId="{5DD24465-54F1-4F6E-849C-4DD351DB9256}" type="pres">
      <dgm:prSet presAssocID="{896E6086-6FAB-4C41-A955-8DB70BA13BDC}" presName="parenttextcomposite" presStyleCnt="0"/>
      <dgm:spPr/>
    </dgm:pt>
    <dgm:pt modelId="{5EC7E4FD-51D7-40CE-8BA3-61E485B2ADBC}" type="pres">
      <dgm:prSet presAssocID="{896E6086-6FAB-4C41-A955-8DB70BA13BDC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4768FF-25F0-46E5-B018-C4A32C10E3E4}" type="pres">
      <dgm:prSet presAssocID="{896E6086-6FAB-4C41-A955-8DB70BA13BDC}" presName="composite" presStyleCnt="0"/>
      <dgm:spPr/>
    </dgm:pt>
    <dgm:pt modelId="{96507F2D-C8CC-405C-B7B7-F12D5804BFC1}" type="pres">
      <dgm:prSet presAssocID="{896E6086-6FAB-4C41-A955-8DB70BA13BDC}" presName="chevron1" presStyleLbl="alignNode1" presStyleIdx="14" presStyleCnt="21"/>
      <dgm:spPr/>
    </dgm:pt>
    <dgm:pt modelId="{F52D1A24-E905-4C1C-9BB7-3CD19EE8118F}" type="pres">
      <dgm:prSet presAssocID="{896E6086-6FAB-4C41-A955-8DB70BA13BDC}" presName="chevron2" presStyleLbl="alignNode1" presStyleIdx="15" presStyleCnt="21"/>
      <dgm:spPr/>
    </dgm:pt>
    <dgm:pt modelId="{D49A6AEB-0741-4AAD-80E0-8003CF7255F3}" type="pres">
      <dgm:prSet presAssocID="{896E6086-6FAB-4C41-A955-8DB70BA13BDC}" presName="chevron3" presStyleLbl="alignNode1" presStyleIdx="16" presStyleCnt="21"/>
      <dgm:spPr/>
    </dgm:pt>
    <dgm:pt modelId="{398EBD48-DF86-4B5F-A73E-95D3741DB3FE}" type="pres">
      <dgm:prSet presAssocID="{896E6086-6FAB-4C41-A955-8DB70BA13BDC}" presName="chevron4" presStyleLbl="alignNode1" presStyleIdx="17" presStyleCnt="21"/>
      <dgm:spPr/>
    </dgm:pt>
    <dgm:pt modelId="{FA8BD7E5-AA9C-4A35-BBAE-1E441200C3CA}" type="pres">
      <dgm:prSet presAssocID="{896E6086-6FAB-4C41-A955-8DB70BA13BDC}" presName="chevron5" presStyleLbl="alignNode1" presStyleIdx="18" presStyleCnt="21"/>
      <dgm:spPr/>
    </dgm:pt>
    <dgm:pt modelId="{09602D83-7C6A-4E6E-8CF3-E2C5AC1F812B}" type="pres">
      <dgm:prSet presAssocID="{896E6086-6FAB-4C41-A955-8DB70BA13BDC}" presName="chevron6" presStyleLbl="alignNode1" presStyleIdx="19" presStyleCnt="21"/>
      <dgm:spPr/>
    </dgm:pt>
    <dgm:pt modelId="{EABDB049-43DD-45CE-9E4A-622C60BF61D3}" type="pres">
      <dgm:prSet presAssocID="{896E6086-6FAB-4C41-A955-8DB70BA13BDC}" presName="chevron7" presStyleLbl="alignNode1" presStyleIdx="20" presStyleCnt="21"/>
      <dgm:spPr/>
    </dgm:pt>
    <dgm:pt modelId="{A5E3A540-BF80-4CD5-9BB0-03F024074CDC}" type="pres">
      <dgm:prSet presAssocID="{896E6086-6FAB-4C41-A955-8DB70BA13BDC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B5ECFD-55D3-4169-970A-1AB594A8DFB6}" type="presOf" srcId="{1B312DFB-D1C4-4F36-B8A1-C5BFC3BADCEA}" destId="{1EB02097-DBB1-416A-8E83-A4F5BC32A723}" srcOrd="0" destOrd="0" presId="urn:microsoft.com/office/officeart/2008/layout/VerticalAccentList"/>
    <dgm:cxn modelId="{9AD675FC-FEA9-4E79-9AEF-29138A2A59B1}" type="presOf" srcId="{27F549A4-B58C-4BBD-AEF5-18DD4F2B184F}" destId="{84733673-40B7-400E-8AE6-9610D17408C1}" srcOrd="0" destOrd="0" presId="urn:microsoft.com/office/officeart/2008/layout/VerticalAccentList"/>
    <dgm:cxn modelId="{3816FE3A-6264-48E9-8041-A29CE55B19EA}" type="presOf" srcId="{44A46008-3182-4FED-A68A-FE541197AF56}" destId="{2B8920BC-E0B2-4DA5-B4C2-63DB59C5175D}" srcOrd="0" destOrd="0" presId="urn:microsoft.com/office/officeart/2008/layout/VerticalAccentList"/>
    <dgm:cxn modelId="{4A36E65C-D0BF-4B37-9964-0552DE266F66}" type="presOf" srcId="{896E6086-6FAB-4C41-A955-8DB70BA13BDC}" destId="{5EC7E4FD-51D7-40CE-8BA3-61E485B2ADBC}" srcOrd="0" destOrd="0" presId="urn:microsoft.com/office/officeart/2008/layout/VerticalAccentList"/>
    <dgm:cxn modelId="{6055FBA4-342B-4B89-B5F3-6A5914C224C8}" srcId="{8272A83A-73B2-42F3-8CA1-83A03158AD23}" destId="{86C55CE6-EC61-477D-B176-C5A06658553C}" srcOrd="1" destOrd="0" parTransId="{081CA867-9D48-4E1A-8B0E-17AA9A9C7D19}" sibTransId="{73158375-8432-404D-907A-B1BB2884784F}"/>
    <dgm:cxn modelId="{7B55E49F-C3D6-40CC-B440-190313B61A03}" srcId="{27F549A4-B58C-4BBD-AEF5-18DD4F2B184F}" destId="{8272A83A-73B2-42F3-8CA1-83A03158AD23}" srcOrd="0" destOrd="0" parTransId="{FDFA5BE5-8674-4678-8B59-04B7519F12E7}" sibTransId="{6DC32B24-2C4D-4603-B7C0-7B5E12D02C9D}"/>
    <dgm:cxn modelId="{DC8C5824-7276-45B3-8434-90188620AE29}" type="presOf" srcId="{33C36130-E6CA-4105-AD28-31A75B6CFA1C}" destId="{A5E3A540-BF80-4CD5-9BB0-03F024074CDC}" srcOrd="0" destOrd="0" presId="urn:microsoft.com/office/officeart/2008/layout/VerticalAccentList"/>
    <dgm:cxn modelId="{1B1417BA-F175-4BA7-A285-2358CC3B080A}" srcId="{896E6086-6FAB-4C41-A955-8DB70BA13BDC}" destId="{33C36130-E6CA-4105-AD28-31A75B6CFA1C}" srcOrd="0" destOrd="0" parTransId="{0BFEDE74-A78F-4F1F-A48A-96F3FCEB4C70}" sibTransId="{180792B3-7657-404C-89FF-9AB1422FBB03}"/>
    <dgm:cxn modelId="{AF43809D-B03B-443B-BE3C-9AA4C1ED5C14}" srcId="{27F549A4-B58C-4BBD-AEF5-18DD4F2B184F}" destId="{EBE8A94D-EA3C-49B2-97D7-78C8A55AEAA2}" srcOrd="1" destOrd="0" parTransId="{A5D85170-EBD2-4920-8F5E-FB676230F783}" sibTransId="{2CFD20E8-C6AD-4B8F-B23A-92B37373234C}"/>
    <dgm:cxn modelId="{D3F0AA4F-0392-41E8-990E-91D6D293CB48}" type="presOf" srcId="{EBE8A94D-EA3C-49B2-97D7-78C8A55AEAA2}" destId="{22C1C8D4-24DF-489C-B6A4-946C68D9146C}" srcOrd="0" destOrd="0" presId="urn:microsoft.com/office/officeart/2008/layout/VerticalAccentList"/>
    <dgm:cxn modelId="{EC45FCE8-AE39-49DB-BD9B-F99B8F16D694}" type="presOf" srcId="{8272A83A-73B2-42F3-8CA1-83A03158AD23}" destId="{8B006CF7-9258-49F7-A748-F4D5B7954B1F}" srcOrd="0" destOrd="0" presId="urn:microsoft.com/office/officeart/2008/layout/VerticalAccentList"/>
    <dgm:cxn modelId="{61A9A0A5-C0CD-4E03-B84B-C68F460BB359}" srcId="{EBE8A94D-EA3C-49B2-97D7-78C8A55AEAA2}" destId="{1B312DFB-D1C4-4F36-B8A1-C5BFC3BADCEA}" srcOrd="0" destOrd="0" parTransId="{0A0E139D-7C57-4169-911D-0C329C4C3149}" sibTransId="{219C18AB-68CA-45F8-B67F-EEF9297B72F9}"/>
    <dgm:cxn modelId="{6D7504AA-01C6-4CAF-819D-820DD6FFB0A2}" srcId="{8272A83A-73B2-42F3-8CA1-83A03158AD23}" destId="{44A46008-3182-4FED-A68A-FE541197AF56}" srcOrd="0" destOrd="0" parTransId="{EB6C1DAC-5CFB-4B2C-9AD0-0859F9DA5DA7}" sibTransId="{38E8E3DB-B762-4D23-A3C6-50F854819BEB}"/>
    <dgm:cxn modelId="{185E3FDC-1E71-4BEA-9ECA-F949FC86676F}" type="presOf" srcId="{86C55CE6-EC61-477D-B176-C5A06658553C}" destId="{2B8920BC-E0B2-4DA5-B4C2-63DB59C5175D}" srcOrd="0" destOrd="1" presId="urn:microsoft.com/office/officeart/2008/layout/VerticalAccentList"/>
    <dgm:cxn modelId="{B5EEBECC-E406-4D5D-A316-4EF330D72424}" srcId="{27F549A4-B58C-4BBD-AEF5-18DD4F2B184F}" destId="{896E6086-6FAB-4C41-A955-8DB70BA13BDC}" srcOrd="2" destOrd="0" parTransId="{E6B434EA-9A8F-4052-9F7E-89986A3E6B95}" sibTransId="{22D543C5-3DF2-4B59-89F0-5B8A21AB7D9E}"/>
    <dgm:cxn modelId="{D97DDC60-EE0D-455F-85D5-968BE0E536DE}" type="presParOf" srcId="{84733673-40B7-400E-8AE6-9610D17408C1}" destId="{4E79C87B-5773-4116-A5D6-CE6A8DED2859}" srcOrd="0" destOrd="0" presId="urn:microsoft.com/office/officeart/2008/layout/VerticalAccentList"/>
    <dgm:cxn modelId="{000E74D1-B78E-49B7-92E2-2256180E3738}" type="presParOf" srcId="{4E79C87B-5773-4116-A5D6-CE6A8DED2859}" destId="{8B006CF7-9258-49F7-A748-F4D5B7954B1F}" srcOrd="0" destOrd="0" presId="urn:microsoft.com/office/officeart/2008/layout/VerticalAccentList"/>
    <dgm:cxn modelId="{1DA5EABD-7D8C-4BEB-896C-51454CFA8BFF}" type="presParOf" srcId="{84733673-40B7-400E-8AE6-9610D17408C1}" destId="{2300EB24-86F4-4E52-9888-2FF60994E078}" srcOrd="1" destOrd="0" presId="urn:microsoft.com/office/officeart/2008/layout/VerticalAccentList"/>
    <dgm:cxn modelId="{70E4DAFD-0221-44FF-AB64-3EE9DDD56D29}" type="presParOf" srcId="{2300EB24-86F4-4E52-9888-2FF60994E078}" destId="{1763EB9D-E119-4685-AB17-764A04A7E587}" srcOrd="0" destOrd="0" presId="urn:microsoft.com/office/officeart/2008/layout/VerticalAccentList"/>
    <dgm:cxn modelId="{B0796D91-FCFD-429F-B069-CB63DF25A114}" type="presParOf" srcId="{2300EB24-86F4-4E52-9888-2FF60994E078}" destId="{E529BC80-110A-4AEC-A79A-50A043BAA159}" srcOrd="1" destOrd="0" presId="urn:microsoft.com/office/officeart/2008/layout/VerticalAccentList"/>
    <dgm:cxn modelId="{03540441-9B01-4B7F-AD85-C8C3C7990A72}" type="presParOf" srcId="{2300EB24-86F4-4E52-9888-2FF60994E078}" destId="{4085A1DA-D9BA-4420-82D1-9F34DA021D84}" srcOrd="2" destOrd="0" presId="urn:microsoft.com/office/officeart/2008/layout/VerticalAccentList"/>
    <dgm:cxn modelId="{10EACDEA-64E7-4F92-B67F-77A9EB3721B7}" type="presParOf" srcId="{2300EB24-86F4-4E52-9888-2FF60994E078}" destId="{60075AB2-3718-43C4-B995-83308F40531D}" srcOrd="3" destOrd="0" presId="urn:microsoft.com/office/officeart/2008/layout/VerticalAccentList"/>
    <dgm:cxn modelId="{7BDCA2DC-09B9-4F89-BC4C-DCF943BAB3A6}" type="presParOf" srcId="{2300EB24-86F4-4E52-9888-2FF60994E078}" destId="{42BE3DB2-3449-4E9F-B83E-418C8B8F6A42}" srcOrd="4" destOrd="0" presId="urn:microsoft.com/office/officeart/2008/layout/VerticalAccentList"/>
    <dgm:cxn modelId="{EFE07682-A5B9-454A-9FEB-B808C26199F9}" type="presParOf" srcId="{2300EB24-86F4-4E52-9888-2FF60994E078}" destId="{5471F5B6-6A2C-4CE6-BE77-2C29775A6445}" srcOrd="5" destOrd="0" presId="urn:microsoft.com/office/officeart/2008/layout/VerticalAccentList"/>
    <dgm:cxn modelId="{61506A8E-324F-4D24-82DC-918D45D0FB28}" type="presParOf" srcId="{2300EB24-86F4-4E52-9888-2FF60994E078}" destId="{296F64E6-2CA4-4570-A763-E8D23A3EEB4F}" srcOrd="6" destOrd="0" presId="urn:microsoft.com/office/officeart/2008/layout/VerticalAccentList"/>
    <dgm:cxn modelId="{FE0D8C2A-E881-4261-98AF-1D0BFC643B12}" type="presParOf" srcId="{2300EB24-86F4-4E52-9888-2FF60994E078}" destId="{2B8920BC-E0B2-4DA5-B4C2-63DB59C5175D}" srcOrd="7" destOrd="0" presId="urn:microsoft.com/office/officeart/2008/layout/VerticalAccentList"/>
    <dgm:cxn modelId="{4BBBE743-9914-4430-ABDA-1D0FEAB9A75D}" type="presParOf" srcId="{84733673-40B7-400E-8AE6-9610D17408C1}" destId="{4AB44CEB-C5F1-4F61-A57B-4033ACC39DD9}" srcOrd="2" destOrd="0" presId="urn:microsoft.com/office/officeart/2008/layout/VerticalAccentList"/>
    <dgm:cxn modelId="{F4A5CE04-8706-4CB9-9580-1681E17F6D4D}" type="presParOf" srcId="{84733673-40B7-400E-8AE6-9610D17408C1}" destId="{66B843CA-5E61-4B33-BE42-644DAC02DC4E}" srcOrd="3" destOrd="0" presId="urn:microsoft.com/office/officeart/2008/layout/VerticalAccentList"/>
    <dgm:cxn modelId="{056E5498-A813-495A-A254-420A77F48AAF}" type="presParOf" srcId="{66B843CA-5E61-4B33-BE42-644DAC02DC4E}" destId="{22C1C8D4-24DF-489C-B6A4-946C68D9146C}" srcOrd="0" destOrd="0" presId="urn:microsoft.com/office/officeart/2008/layout/VerticalAccentList"/>
    <dgm:cxn modelId="{1ADF63BB-771D-454E-9A2C-B74E57245CE4}" type="presParOf" srcId="{84733673-40B7-400E-8AE6-9610D17408C1}" destId="{A1851DB6-7295-4A6A-B3FF-2198A52B94C3}" srcOrd="4" destOrd="0" presId="urn:microsoft.com/office/officeart/2008/layout/VerticalAccentList"/>
    <dgm:cxn modelId="{C6A52ED9-A35A-4E36-843B-3BDCE2046A74}" type="presParOf" srcId="{A1851DB6-7295-4A6A-B3FF-2198A52B94C3}" destId="{0BE22B49-EB12-4E1D-BDE0-1311B12C1535}" srcOrd="0" destOrd="0" presId="urn:microsoft.com/office/officeart/2008/layout/VerticalAccentList"/>
    <dgm:cxn modelId="{7BEFB106-7066-4E22-BDA5-A1843B6D67D6}" type="presParOf" srcId="{A1851DB6-7295-4A6A-B3FF-2198A52B94C3}" destId="{047B3961-C183-42DE-801B-739D2001ECE3}" srcOrd="1" destOrd="0" presId="urn:microsoft.com/office/officeart/2008/layout/VerticalAccentList"/>
    <dgm:cxn modelId="{ACB7A898-3A2E-4C40-AF80-ED76AE6600F9}" type="presParOf" srcId="{A1851DB6-7295-4A6A-B3FF-2198A52B94C3}" destId="{00A98632-9369-4B5B-ADF0-62D38FA7EC56}" srcOrd="2" destOrd="0" presId="urn:microsoft.com/office/officeart/2008/layout/VerticalAccentList"/>
    <dgm:cxn modelId="{349FD540-F74D-41CC-8F66-CAB9E37E7A08}" type="presParOf" srcId="{A1851DB6-7295-4A6A-B3FF-2198A52B94C3}" destId="{F2463B81-09C9-489E-AA15-CE868A96EE9A}" srcOrd="3" destOrd="0" presId="urn:microsoft.com/office/officeart/2008/layout/VerticalAccentList"/>
    <dgm:cxn modelId="{46F404F3-880A-47F1-BABD-F6980ECA36CF}" type="presParOf" srcId="{A1851DB6-7295-4A6A-B3FF-2198A52B94C3}" destId="{1B68C3BE-E03E-47FF-B7E3-D3AFAA2B32D1}" srcOrd="4" destOrd="0" presId="urn:microsoft.com/office/officeart/2008/layout/VerticalAccentList"/>
    <dgm:cxn modelId="{79EB6D9A-9343-470D-94EE-77B09B646970}" type="presParOf" srcId="{A1851DB6-7295-4A6A-B3FF-2198A52B94C3}" destId="{2F5234CD-4417-4A60-AB7D-02560F3DED71}" srcOrd="5" destOrd="0" presId="urn:microsoft.com/office/officeart/2008/layout/VerticalAccentList"/>
    <dgm:cxn modelId="{56888B52-6593-465D-B4F4-574AC35C750D}" type="presParOf" srcId="{A1851DB6-7295-4A6A-B3FF-2198A52B94C3}" destId="{655591AC-5DAB-468A-AAB9-C16AE07B97CF}" srcOrd="6" destOrd="0" presId="urn:microsoft.com/office/officeart/2008/layout/VerticalAccentList"/>
    <dgm:cxn modelId="{5131ACD6-18D9-4C9C-826A-3BA65AB916A0}" type="presParOf" srcId="{A1851DB6-7295-4A6A-B3FF-2198A52B94C3}" destId="{1EB02097-DBB1-416A-8E83-A4F5BC32A723}" srcOrd="7" destOrd="0" presId="urn:microsoft.com/office/officeart/2008/layout/VerticalAccentList"/>
    <dgm:cxn modelId="{021DF365-DE77-43EA-A8B9-5D9D471489FC}" type="presParOf" srcId="{84733673-40B7-400E-8AE6-9610D17408C1}" destId="{11B00EAC-EF21-4024-A7F6-9E2CCBB748ED}" srcOrd="5" destOrd="0" presId="urn:microsoft.com/office/officeart/2008/layout/VerticalAccentList"/>
    <dgm:cxn modelId="{759C6D50-A3D1-4264-95E8-7BB9CBA653AC}" type="presParOf" srcId="{84733673-40B7-400E-8AE6-9610D17408C1}" destId="{5DD24465-54F1-4F6E-849C-4DD351DB9256}" srcOrd="6" destOrd="0" presId="urn:microsoft.com/office/officeart/2008/layout/VerticalAccentList"/>
    <dgm:cxn modelId="{0CED4F03-83B0-4C3C-92E9-DC9B4DD1102E}" type="presParOf" srcId="{5DD24465-54F1-4F6E-849C-4DD351DB9256}" destId="{5EC7E4FD-51D7-40CE-8BA3-61E485B2ADBC}" srcOrd="0" destOrd="0" presId="urn:microsoft.com/office/officeart/2008/layout/VerticalAccentList"/>
    <dgm:cxn modelId="{1FBF2CE4-5799-451A-B2EA-841FDAA99DE1}" type="presParOf" srcId="{84733673-40B7-400E-8AE6-9610D17408C1}" destId="{844768FF-25F0-46E5-B018-C4A32C10E3E4}" srcOrd="7" destOrd="0" presId="urn:microsoft.com/office/officeart/2008/layout/VerticalAccentList"/>
    <dgm:cxn modelId="{601A0F69-CF7C-4AEF-88E6-78F9961E52AE}" type="presParOf" srcId="{844768FF-25F0-46E5-B018-C4A32C10E3E4}" destId="{96507F2D-C8CC-405C-B7B7-F12D5804BFC1}" srcOrd="0" destOrd="0" presId="urn:microsoft.com/office/officeart/2008/layout/VerticalAccentList"/>
    <dgm:cxn modelId="{8D2E8090-60DD-4E4C-9C5C-1596DA15D714}" type="presParOf" srcId="{844768FF-25F0-46E5-B018-C4A32C10E3E4}" destId="{F52D1A24-E905-4C1C-9BB7-3CD19EE8118F}" srcOrd="1" destOrd="0" presId="urn:microsoft.com/office/officeart/2008/layout/VerticalAccentList"/>
    <dgm:cxn modelId="{9F5FFFAC-8EBF-4662-8DE8-F4934D86EB5C}" type="presParOf" srcId="{844768FF-25F0-46E5-B018-C4A32C10E3E4}" destId="{D49A6AEB-0741-4AAD-80E0-8003CF7255F3}" srcOrd="2" destOrd="0" presId="urn:microsoft.com/office/officeart/2008/layout/VerticalAccentList"/>
    <dgm:cxn modelId="{52D97B1B-708A-43BA-AD93-AA424B3180AD}" type="presParOf" srcId="{844768FF-25F0-46E5-B018-C4A32C10E3E4}" destId="{398EBD48-DF86-4B5F-A73E-95D3741DB3FE}" srcOrd="3" destOrd="0" presId="urn:microsoft.com/office/officeart/2008/layout/VerticalAccentList"/>
    <dgm:cxn modelId="{FC39E492-2921-446B-9B26-484E0E75902A}" type="presParOf" srcId="{844768FF-25F0-46E5-B018-C4A32C10E3E4}" destId="{FA8BD7E5-AA9C-4A35-BBAE-1E441200C3CA}" srcOrd="4" destOrd="0" presId="urn:microsoft.com/office/officeart/2008/layout/VerticalAccentList"/>
    <dgm:cxn modelId="{0C29830E-C63C-41F0-BE00-37E9F3055FC2}" type="presParOf" srcId="{844768FF-25F0-46E5-B018-C4A32C10E3E4}" destId="{09602D83-7C6A-4E6E-8CF3-E2C5AC1F812B}" srcOrd="5" destOrd="0" presId="urn:microsoft.com/office/officeart/2008/layout/VerticalAccentList"/>
    <dgm:cxn modelId="{A0B767DD-B445-4014-946B-52644ED0B189}" type="presParOf" srcId="{844768FF-25F0-46E5-B018-C4A32C10E3E4}" destId="{EABDB049-43DD-45CE-9E4A-622C60BF61D3}" srcOrd="6" destOrd="0" presId="urn:microsoft.com/office/officeart/2008/layout/VerticalAccentList"/>
    <dgm:cxn modelId="{D29073AC-FAFB-43F7-85BE-30EA1426D8A7}" type="presParOf" srcId="{844768FF-25F0-46E5-B018-C4A32C10E3E4}" destId="{A5E3A540-BF80-4CD5-9BB0-03F024074CDC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1F5516-47CD-4276-96EB-7E27872A5058}" type="doc">
      <dgm:prSet loTypeId="urn:microsoft.com/office/officeart/2008/layout/VerticalAccent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BCDFD48-3635-4EF0-9DD7-F8F8C9CC3B26}">
      <dgm:prSet phldrT="[Text]" custT="1"/>
      <dgm:spPr/>
      <dgm:t>
        <a:bodyPr/>
        <a:lstStyle/>
        <a:p>
          <a:pPr algn="ctr"/>
          <a:r>
            <a:rPr lang="fa-IR" sz="1400" b="1" dirty="0" smtClean="0">
              <a:cs typeface="B Yekan" pitchFamily="2" charset="-78"/>
            </a:rPr>
            <a:t>نصر</a:t>
          </a:r>
          <a:endParaRPr lang="en-US" sz="1400" b="1" dirty="0">
            <a:cs typeface="B Yekan" pitchFamily="2" charset="-78"/>
          </a:endParaRPr>
        </a:p>
      </dgm:t>
    </dgm:pt>
    <dgm:pt modelId="{E7E3F184-FED0-4BFE-9142-DFE515744C67}" type="parTrans" cxnId="{8D538091-CC65-4B7B-8145-56E1F4850AF7}">
      <dgm:prSet/>
      <dgm:spPr/>
      <dgm:t>
        <a:bodyPr/>
        <a:lstStyle/>
        <a:p>
          <a:endParaRPr lang="en-US" sz="2000"/>
        </a:p>
      </dgm:t>
    </dgm:pt>
    <dgm:pt modelId="{3ADF5F9F-547C-4F9F-BE08-3AF4AAA7D801}" type="sibTrans" cxnId="{8D538091-CC65-4B7B-8145-56E1F4850AF7}">
      <dgm:prSet/>
      <dgm:spPr/>
      <dgm:t>
        <a:bodyPr/>
        <a:lstStyle/>
        <a:p>
          <a:endParaRPr lang="en-US" sz="2000"/>
        </a:p>
      </dgm:t>
    </dgm:pt>
    <dgm:pt modelId="{2D764A6A-7E55-4F4E-AEDD-F5820FD4D9FB}">
      <dgm:prSet phldrT="[Text]" custT="1"/>
      <dgm:spPr/>
      <dgm:t>
        <a:bodyPr/>
        <a:lstStyle/>
        <a:p>
          <a:pPr algn="ctr"/>
          <a:r>
            <a:rPr lang="fa-IR" sz="1400" dirty="0" smtClean="0">
              <a:cs typeface="B Yekan" pitchFamily="2" charset="-78"/>
            </a:rPr>
            <a:t>هو إعانة في قبال مخالف</a:t>
          </a:r>
          <a:endParaRPr lang="en-US" sz="1400" dirty="0">
            <a:cs typeface="B Yekan" pitchFamily="2" charset="-78"/>
          </a:endParaRPr>
        </a:p>
      </dgm:t>
    </dgm:pt>
    <dgm:pt modelId="{5CA43108-F281-4A81-BB06-A2B4071DD6E4}" type="parTrans" cxnId="{95D54D08-1810-435A-B21B-F0EE4E2E4DB1}">
      <dgm:prSet/>
      <dgm:spPr/>
      <dgm:t>
        <a:bodyPr/>
        <a:lstStyle/>
        <a:p>
          <a:endParaRPr lang="en-US" sz="2000"/>
        </a:p>
      </dgm:t>
    </dgm:pt>
    <dgm:pt modelId="{0A03F003-FF36-4737-82D3-0EBDB1EDF084}" type="sibTrans" cxnId="{95D54D08-1810-435A-B21B-F0EE4E2E4DB1}">
      <dgm:prSet/>
      <dgm:spPr/>
      <dgm:t>
        <a:bodyPr/>
        <a:lstStyle/>
        <a:p>
          <a:endParaRPr lang="en-US" sz="2000"/>
        </a:p>
      </dgm:t>
    </dgm:pt>
    <dgm:pt modelId="{90067841-EDD7-47A3-A2D1-9668F626267E}">
      <dgm:prSet phldrT="[Text]" custT="1"/>
      <dgm:spPr/>
      <dgm:t>
        <a:bodyPr/>
        <a:lstStyle/>
        <a:p>
          <a:pPr algn="ctr"/>
          <a:r>
            <a:rPr lang="fa-IR" sz="1400" b="1" dirty="0" smtClean="0">
              <a:cs typeface="B Yekan" pitchFamily="2" charset="-78"/>
            </a:rPr>
            <a:t>فتح</a:t>
          </a:r>
          <a:endParaRPr lang="en-US" sz="1400" b="1" dirty="0">
            <a:cs typeface="B Yekan" pitchFamily="2" charset="-78"/>
          </a:endParaRPr>
        </a:p>
      </dgm:t>
    </dgm:pt>
    <dgm:pt modelId="{F7B8BF7A-84BE-43C0-8AB4-C75B6BAA87CE}" type="parTrans" cxnId="{2767C35E-60DD-4BFE-9277-02988E91A823}">
      <dgm:prSet/>
      <dgm:spPr/>
      <dgm:t>
        <a:bodyPr/>
        <a:lstStyle/>
        <a:p>
          <a:endParaRPr lang="en-US" sz="2000"/>
        </a:p>
      </dgm:t>
    </dgm:pt>
    <dgm:pt modelId="{E0F74EAA-0777-478E-9920-45C50E51BD24}" type="sibTrans" cxnId="{2767C35E-60DD-4BFE-9277-02988E91A823}">
      <dgm:prSet/>
      <dgm:spPr/>
      <dgm:t>
        <a:bodyPr/>
        <a:lstStyle/>
        <a:p>
          <a:endParaRPr lang="en-US" sz="2000"/>
        </a:p>
      </dgm:t>
    </dgm:pt>
    <dgm:pt modelId="{1E09F98A-9F9D-4E1A-8C1C-ACD58889FF2C}">
      <dgm:prSet phldrT="[Text]" custT="1"/>
      <dgm:spPr/>
      <dgm:t>
        <a:bodyPr/>
        <a:lstStyle/>
        <a:p>
          <a:pPr algn="ctr"/>
          <a:r>
            <a:rPr lang="fa-IR" sz="1400" dirty="0" smtClean="0">
              <a:cs typeface="B Yekan" pitchFamily="2" charset="-78"/>
            </a:rPr>
            <a:t>هو ما یقابل اغلاق . ای رفع الاغلاق و السد و الحجب </a:t>
          </a:r>
          <a:endParaRPr lang="en-US" sz="1400" dirty="0">
            <a:cs typeface="B Yekan" pitchFamily="2" charset="-78"/>
          </a:endParaRPr>
        </a:p>
      </dgm:t>
    </dgm:pt>
    <dgm:pt modelId="{8DB209F5-FB94-4392-B367-51F4891314C5}" type="parTrans" cxnId="{C4C3A62A-4BEF-4AF1-9DFF-0AA9669C9A27}">
      <dgm:prSet/>
      <dgm:spPr/>
      <dgm:t>
        <a:bodyPr/>
        <a:lstStyle/>
        <a:p>
          <a:endParaRPr lang="en-US" sz="2000"/>
        </a:p>
      </dgm:t>
    </dgm:pt>
    <dgm:pt modelId="{0CCE536E-1F5E-4405-8E78-1D7F2F148613}" type="sibTrans" cxnId="{C4C3A62A-4BEF-4AF1-9DFF-0AA9669C9A27}">
      <dgm:prSet/>
      <dgm:spPr/>
      <dgm:t>
        <a:bodyPr/>
        <a:lstStyle/>
        <a:p>
          <a:endParaRPr lang="en-US" sz="2000"/>
        </a:p>
      </dgm:t>
    </dgm:pt>
    <dgm:pt modelId="{868F4B98-47F4-4164-AC7F-B1028F78C933}">
      <dgm:prSet phldrT="[Text]" custT="1"/>
      <dgm:spPr/>
      <dgm:t>
        <a:bodyPr/>
        <a:lstStyle/>
        <a:p>
          <a:pPr algn="ctr"/>
          <a:r>
            <a:rPr lang="fa-IR" sz="1400" b="1" dirty="0" smtClean="0">
              <a:cs typeface="B Yekan" pitchFamily="2" charset="-78"/>
            </a:rPr>
            <a:t>فوج</a:t>
          </a:r>
          <a:endParaRPr lang="en-US" sz="1400" b="1" dirty="0">
            <a:cs typeface="B Yekan" pitchFamily="2" charset="-78"/>
          </a:endParaRPr>
        </a:p>
      </dgm:t>
    </dgm:pt>
    <dgm:pt modelId="{2107BF12-5BDC-4DED-B75F-9CBD2540548E}" type="parTrans" cxnId="{A7D48478-3EDA-4C13-BC1D-6DD251C6E815}">
      <dgm:prSet/>
      <dgm:spPr/>
      <dgm:t>
        <a:bodyPr/>
        <a:lstStyle/>
        <a:p>
          <a:endParaRPr lang="en-US" sz="2000"/>
        </a:p>
      </dgm:t>
    </dgm:pt>
    <dgm:pt modelId="{B365B8A5-A837-4572-8DF4-2F20968670D5}" type="sibTrans" cxnId="{A7D48478-3EDA-4C13-BC1D-6DD251C6E815}">
      <dgm:prSet/>
      <dgm:spPr/>
      <dgm:t>
        <a:bodyPr/>
        <a:lstStyle/>
        <a:p>
          <a:endParaRPr lang="en-US" sz="2000"/>
        </a:p>
      </dgm:t>
    </dgm:pt>
    <dgm:pt modelId="{938AB5D6-AA65-4FD8-B55D-B27965840594}">
      <dgm:prSet phldrT="[Text]" custT="1"/>
      <dgm:spPr/>
      <dgm:t>
        <a:bodyPr/>
        <a:lstStyle/>
        <a:p>
          <a:pPr algn="ctr"/>
          <a:r>
            <a:rPr lang="fa-IR" sz="1400" dirty="0" smtClean="0">
              <a:cs typeface="B Yekan" pitchFamily="2" charset="-78"/>
            </a:rPr>
            <a:t>هوقطیع من شی یتراءی فیه جریان</a:t>
          </a:r>
          <a:endParaRPr lang="en-US" sz="1400" dirty="0">
            <a:cs typeface="B Yekan" pitchFamily="2" charset="-78"/>
          </a:endParaRPr>
        </a:p>
      </dgm:t>
    </dgm:pt>
    <dgm:pt modelId="{1906DBF3-16CC-4AC1-8F62-8655236E3236}" type="parTrans" cxnId="{7577F319-E09D-4CC0-922E-391BAAD24A22}">
      <dgm:prSet/>
      <dgm:spPr/>
      <dgm:t>
        <a:bodyPr/>
        <a:lstStyle/>
        <a:p>
          <a:endParaRPr lang="en-US" sz="2000"/>
        </a:p>
      </dgm:t>
    </dgm:pt>
    <dgm:pt modelId="{14272398-F5D6-44A7-9709-0D19D5703C46}" type="sibTrans" cxnId="{7577F319-E09D-4CC0-922E-391BAAD24A22}">
      <dgm:prSet/>
      <dgm:spPr/>
      <dgm:t>
        <a:bodyPr/>
        <a:lstStyle/>
        <a:p>
          <a:endParaRPr lang="en-US" sz="2000"/>
        </a:p>
      </dgm:t>
    </dgm:pt>
    <dgm:pt modelId="{A37D99C9-2663-4666-9B5B-57FA484FF2DD}" type="pres">
      <dgm:prSet presAssocID="{7D1F5516-47CD-4276-96EB-7E27872A5058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n-US"/>
        </a:p>
      </dgm:t>
    </dgm:pt>
    <dgm:pt modelId="{2192F37A-9E10-41AA-8708-AC1A4E72B9E4}" type="pres">
      <dgm:prSet presAssocID="{4BCDFD48-3635-4EF0-9DD7-F8F8C9CC3B26}" presName="parenttextcomposite" presStyleCnt="0"/>
      <dgm:spPr/>
    </dgm:pt>
    <dgm:pt modelId="{4E52FB5B-97E0-451E-95CF-277565DE28D3}" type="pres">
      <dgm:prSet presAssocID="{4BCDFD48-3635-4EF0-9DD7-F8F8C9CC3B26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D11981-F492-4B58-9285-AAC067204CBB}" type="pres">
      <dgm:prSet presAssocID="{4BCDFD48-3635-4EF0-9DD7-F8F8C9CC3B26}" presName="composite" presStyleCnt="0"/>
      <dgm:spPr/>
    </dgm:pt>
    <dgm:pt modelId="{F6440203-B3B0-4432-B9A8-25DE52C74995}" type="pres">
      <dgm:prSet presAssocID="{4BCDFD48-3635-4EF0-9DD7-F8F8C9CC3B26}" presName="chevron1" presStyleLbl="alignNode1" presStyleIdx="0" presStyleCnt="21"/>
      <dgm:spPr/>
    </dgm:pt>
    <dgm:pt modelId="{32894A39-2C75-436F-AAB5-D150FBEA0F8D}" type="pres">
      <dgm:prSet presAssocID="{4BCDFD48-3635-4EF0-9DD7-F8F8C9CC3B26}" presName="chevron2" presStyleLbl="alignNode1" presStyleIdx="1" presStyleCnt="21"/>
      <dgm:spPr/>
    </dgm:pt>
    <dgm:pt modelId="{DEFF7454-B29B-42C4-AB21-C157549AB4E2}" type="pres">
      <dgm:prSet presAssocID="{4BCDFD48-3635-4EF0-9DD7-F8F8C9CC3B26}" presName="chevron3" presStyleLbl="alignNode1" presStyleIdx="2" presStyleCnt="21"/>
      <dgm:spPr/>
    </dgm:pt>
    <dgm:pt modelId="{29F7BB75-3451-48D2-865F-BCAC11C214AF}" type="pres">
      <dgm:prSet presAssocID="{4BCDFD48-3635-4EF0-9DD7-F8F8C9CC3B26}" presName="chevron4" presStyleLbl="alignNode1" presStyleIdx="3" presStyleCnt="21"/>
      <dgm:spPr/>
    </dgm:pt>
    <dgm:pt modelId="{5EA991A2-D949-4FA2-A944-239AC7D6BFB4}" type="pres">
      <dgm:prSet presAssocID="{4BCDFD48-3635-4EF0-9DD7-F8F8C9CC3B26}" presName="chevron5" presStyleLbl="alignNode1" presStyleIdx="4" presStyleCnt="21"/>
      <dgm:spPr/>
    </dgm:pt>
    <dgm:pt modelId="{12B396F9-72E5-4C0D-B8B5-E2659ACDEA56}" type="pres">
      <dgm:prSet presAssocID="{4BCDFD48-3635-4EF0-9DD7-F8F8C9CC3B26}" presName="chevron6" presStyleLbl="alignNode1" presStyleIdx="5" presStyleCnt="21"/>
      <dgm:spPr/>
    </dgm:pt>
    <dgm:pt modelId="{BD46A5F8-09F6-42C9-B7E3-FB2F4C011206}" type="pres">
      <dgm:prSet presAssocID="{4BCDFD48-3635-4EF0-9DD7-F8F8C9CC3B26}" presName="chevron7" presStyleLbl="alignNode1" presStyleIdx="6" presStyleCnt="21"/>
      <dgm:spPr/>
    </dgm:pt>
    <dgm:pt modelId="{F6549231-6A7B-4312-9C8C-A39249DCCB9C}" type="pres">
      <dgm:prSet presAssocID="{4BCDFD48-3635-4EF0-9DD7-F8F8C9CC3B26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E10D45-0DC9-4F68-A799-541CCC1EDC2E}" type="pres">
      <dgm:prSet presAssocID="{3ADF5F9F-547C-4F9F-BE08-3AF4AAA7D801}" presName="sibTrans" presStyleCnt="0"/>
      <dgm:spPr/>
    </dgm:pt>
    <dgm:pt modelId="{21E60841-121C-4CCA-84CE-BC3B3C9837DD}" type="pres">
      <dgm:prSet presAssocID="{90067841-EDD7-47A3-A2D1-9668F626267E}" presName="parenttextcomposite" presStyleCnt="0"/>
      <dgm:spPr/>
    </dgm:pt>
    <dgm:pt modelId="{0E6E0C00-549D-4154-B9F7-906A3B084225}" type="pres">
      <dgm:prSet presAssocID="{90067841-EDD7-47A3-A2D1-9668F626267E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85E45A-D146-470B-A46F-45306C040E57}" type="pres">
      <dgm:prSet presAssocID="{90067841-EDD7-47A3-A2D1-9668F626267E}" presName="composite" presStyleCnt="0"/>
      <dgm:spPr/>
    </dgm:pt>
    <dgm:pt modelId="{E53C1AE5-FA62-4789-A943-44B5FF5A5634}" type="pres">
      <dgm:prSet presAssocID="{90067841-EDD7-47A3-A2D1-9668F626267E}" presName="chevron1" presStyleLbl="alignNode1" presStyleIdx="7" presStyleCnt="21"/>
      <dgm:spPr/>
    </dgm:pt>
    <dgm:pt modelId="{94E1A66D-1D20-44D3-900C-2EB7034AB622}" type="pres">
      <dgm:prSet presAssocID="{90067841-EDD7-47A3-A2D1-9668F626267E}" presName="chevron2" presStyleLbl="alignNode1" presStyleIdx="8" presStyleCnt="21"/>
      <dgm:spPr/>
    </dgm:pt>
    <dgm:pt modelId="{13304F9A-F3C5-4839-BB9B-BB45E4B57B60}" type="pres">
      <dgm:prSet presAssocID="{90067841-EDD7-47A3-A2D1-9668F626267E}" presName="chevron3" presStyleLbl="alignNode1" presStyleIdx="9" presStyleCnt="21"/>
      <dgm:spPr/>
    </dgm:pt>
    <dgm:pt modelId="{433E531A-C622-4491-87FB-A4DAF920048E}" type="pres">
      <dgm:prSet presAssocID="{90067841-EDD7-47A3-A2D1-9668F626267E}" presName="chevron4" presStyleLbl="alignNode1" presStyleIdx="10" presStyleCnt="21"/>
      <dgm:spPr/>
    </dgm:pt>
    <dgm:pt modelId="{F97E03B3-E0F4-4AAE-8520-23AE8036BB04}" type="pres">
      <dgm:prSet presAssocID="{90067841-EDD7-47A3-A2D1-9668F626267E}" presName="chevron5" presStyleLbl="alignNode1" presStyleIdx="11" presStyleCnt="21"/>
      <dgm:spPr/>
    </dgm:pt>
    <dgm:pt modelId="{86A929C8-A3BC-4EBE-A550-A817AD130E00}" type="pres">
      <dgm:prSet presAssocID="{90067841-EDD7-47A3-A2D1-9668F626267E}" presName="chevron6" presStyleLbl="alignNode1" presStyleIdx="12" presStyleCnt="21"/>
      <dgm:spPr/>
    </dgm:pt>
    <dgm:pt modelId="{3E4351F7-49AE-4C42-93C8-83515E64750A}" type="pres">
      <dgm:prSet presAssocID="{90067841-EDD7-47A3-A2D1-9668F626267E}" presName="chevron7" presStyleLbl="alignNode1" presStyleIdx="13" presStyleCnt="21"/>
      <dgm:spPr/>
    </dgm:pt>
    <dgm:pt modelId="{69EB6104-0871-48FC-B107-23C9EC36C029}" type="pres">
      <dgm:prSet presAssocID="{90067841-EDD7-47A3-A2D1-9668F626267E}" presName="childtext" presStyleLbl="solidFgAcc1" presStyleIdx="1" presStyleCnt="3" custLinFactNeighborY="3628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F12BD3-5B94-4637-8FB1-61E3055796BC}" type="pres">
      <dgm:prSet presAssocID="{E0F74EAA-0777-478E-9920-45C50E51BD24}" presName="sibTrans" presStyleCnt="0"/>
      <dgm:spPr/>
    </dgm:pt>
    <dgm:pt modelId="{80BBD6C3-132F-4FEF-990F-6DA89932AF1A}" type="pres">
      <dgm:prSet presAssocID="{868F4B98-47F4-4164-AC7F-B1028F78C933}" presName="parenttextcomposite" presStyleCnt="0"/>
      <dgm:spPr/>
    </dgm:pt>
    <dgm:pt modelId="{B84E2CAF-634A-4CCE-9E51-6CCA137EF86D}" type="pres">
      <dgm:prSet presAssocID="{868F4B98-47F4-4164-AC7F-B1028F78C933}" presName="parenttext" presStyleLbl="revTx" presStyleIdx="2" presStyleCnt="3" custLinFactNeighborX="-437" custLinFactNeighborY="-295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89287D-E0F0-4F87-BC81-8F985F2C0D66}" type="pres">
      <dgm:prSet presAssocID="{868F4B98-47F4-4164-AC7F-B1028F78C933}" presName="composite" presStyleCnt="0"/>
      <dgm:spPr/>
    </dgm:pt>
    <dgm:pt modelId="{EC7D97C1-AA2E-443B-9232-547E988AB01B}" type="pres">
      <dgm:prSet presAssocID="{868F4B98-47F4-4164-AC7F-B1028F78C933}" presName="chevron1" presStyleLbl="alignNode1" presStyleIdx="14" presStyleCnt="21"/>
      <dgm:spPr/>
    </dgm:pt>
    <dgm:pt modelId="{28AFAAB5-A270-442A-90DB-EF5212291E8C}" type="pres">
      <dgm:prSet presAssocID="{868F4B98-47F4-4164-AC7F-B1028F78C933}" presName="chevron2" presStyleLbl="alignNode1" presStyleIdx="15" presStyleCnt="21"/>
      <dgm:spPr/>
    </dgm:pt>
    <dgm:pt modelId="{C6DD3ED9-438F-4FA3-AAB3-0FB448AB686C}" type="pres">
      <dgm:prSet presAssocID="{868F4B98-47F4-4164-AC7F-B1028F78C933}" presName="chevron3" presStyleLbl="alignNode1" presStyleIdx="16" presStyleCnt="21"/>
      <dgm:spPr/>
    </dgm:pt>
    <dgm:pt modelId="{782325A0-6CC8-4C10-9E2F-8D51BF741246}" type="pres">
      <dgm:prSet presAssocID="{868F4B98-47F4-4164-AC7F-B1028F78C933}" presName="chevron4" presStyleLbl="alignNode1" presStyleIdx="17" presStyleCnt="21" custAng="0"/>
      <dgm:spPr/>
    </dgm:pt>
    <dgm:pt modelId="{13DE771E-B1E5-44AE-B061-5117A5D7DFC5}" type="pres">
      <dgm:prSet presAssocID="{868F4B98-47F4-4164-AC7F-B1028F78C933}" presName="chevron5" presStyleLbl="alignNode1" presStyleIdx="18" presStyleCnt="21"/>
      <dgm:spPr/>
    </dgm:pt>
    <dgm:pt modelId="{0944E25F-961C-466B-A63F-62A62A79EABF}" type="pres">
      <dgm:prSet presAssocID="{868F4B98-47F4-4164-AC7F-B1028F78C933}" presName="chevron6" presStyleLbl="alignNode1" presStyleIdx="19" presStyleCnt="21"/>
      <dgm:spPr/>
    </dgm:pt>
    <dgm:pt modelId="{51B90B5C-5467-442A-ADD5-962B9FDFAF1D}" type="pres">
      <dgm:prSet presAssocID="{868F4B98-47F4-4164-AC7F-B1028F78C933}" presName="chevron7" presStyleLbl="alignNode1" presStyleIdx="20" presStyleCnt="21"/>
      <dgm:spPr/>
    </dgm:pt>
    <dgm:pt modelId="{1AB46830-652B-44DD-BA68-6A4283B7E056}" type="pres">
      <dgm:prSet presAssocID="{868F4B98-47F4-4164-AC7F-B1028F78C933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7D48478-3EDA-4C13-BC1D-6DD251C6E815}" srcId="{7D1F5516-47CD-4276-96EB-7E27872A5058}" destId="{868F4B98-47F4-4164-AC7F-B1028F78C933}" srcOrd="2" destOrd="0" parTransId="{2107BF12-5BDC-4DED-B75F-9CBD2540548E}" sibTransId="{B365B8A5-A837-4572-8DF4-2F20968670D5}"/>
    <dgm:cxn modelId="{3CBE35CF-04BA-4D77-8E27-339281A2B745}" type="presOf" srcId="{90067841-EDD7-47A3-A2D1-9668F626267E}" destId="{0E6E0C00-549D-4154-B9F7-906A3B084225}" srcOrd="0" destOrd="0" presId="urn:microsoft.com/office/officeart/2008/layout/VerticalAccentList"/>
    <dgm:cxn modelId="{64086469-8ADE-41AC-8832-A47E9DD0186E}" type="presOf" srcId="{868F4B98-47F4-4164-AC7F-B1028F78C933}" destId="{B84E2CAF-634A-4CCE-9E51-6CCA137EF86D}" srcOrd="0" destOrd="0" presId="urn:microsoft.com/office/officeart/2008/layout/VerticalAccentList"/>
    <dgm:cxn modelId="{7577F319-E09D-4CC0-922E-391BAAD24A22}" srcId="{868F4B98-47F4-4164-AC7F-B1028F78C933}" destId="{938AB5D6-AA65-4FD8-B55D-B27965840594}" srcOrd="0" destOrd="0" parTransId="{1906DBF3-16CC-4AC1-8F62-8655236E3236}" sibTransId="{14272398-F5D6-44A7-9709-0D19D5703C46}"/>
    <dgm:cxn modelId="{8D538091-CC65-4B7B-8145-56E1F4850AF7}" srcId="{7D1F5516-47CD-4276-96EB-7E27872A5058}" destId="{4BCDFD48-3635-4EF0-9DD7-F8F8C9CC3B26}" srcOrd="0" destOrd="0" parTransId="{E7E3F184-FED0-4BFE-9142-DFE515744C67}" sibTransId="{3ADF5F9F-547C-4F9F-BE08-3AF4AAA7D801}"/>
    <dgm:cxn modelId="{767E65AE-ECE2-4E46-B86D-C4019EDD1A4A}" type="presOf" srcId="{938AB5D6-AA65-4FD8-B55D-B27965840594}" destId="{1AB46830-652B-44DD-BA68-6A4283B7E056}" srcOrd="0" destOrd="0" presId="urn:microsoft.com/office/officeart/2008/layout/VerticalAccentList"/>
    <dgm:cxn modelId="{95D54D08-1810-435A-B21B-F0EE4E2E4DB1}" srcId="{4BCDFD48-3635-4EF0-9DD7-F8F8C9CC3B26}" destId="{2D764A6A-7E55-4F4E-AEDD-F5820FD4D9FB}" srcOrd="0" destOrd="0" parTransId="{5CA43108-F281-4A81-BB06-A2B4071DD6E4}" sibTransId="{0A03F003-FF36-4737-82D3-0EBDB1EDF084}"/>
    <dgm:cxn modelId="{C4C3A62A-4BEF-4AF1-9DFF-0AA9669C9A27}" srcId="{90067841-EDD7-47A3-A2D1-9668F626267E}" destId="{1E09F98A-9F9D-4E1A-8C1C-ACD58889FF2C}" srcOrd="0" destOrd="0" parTransId="{8DB209F5-FB94-4392-B367-51F4891314C5}" sibTransId="{0CCE536E-1F5E-4405-8E78-1D7F2F148613}"/>
    <dgm:cxn modelId="{3D5B607D-3EAE-400F-87E5-37009B8DCAC8}" type="presOf" srcId="{7D1F5516-47CD-4276-96EB-7E27872A5058}" destId="{A37D99C9-2663-4666-9B5B-57FA484FF2DD}" srcOrd="0" destOrd="0" presId="urn:microsoft.com/office/officeart/2008/layout/VerticalAccentList"/>
    <dgm:cxn modelId="{2767C35E-60DD-4BFE-9277-02988E91A823}" srcId="{7D1F5516-47CD-4276-96EB-7E27872A5058}" destId="{90067841-EDD7-47A3-A2D1-9668F626267E}" srcOrd="1" destOrd="0" parTransId="{F7B8BF7A-84BE-43C0-8AB4-C75B6BAA87CE}" sibTransId="{E0F74EAA-0777-478E-9920-45C50E51BD24}"/>
    <dgm:cxn modelId="{14291775-4007-4AB5-8D72-58372C7E56AA}" type="presOf" srcId="{4BCDFD48-3635-4EF0-9DD7-F8F8C9CC3B26}" destId="{4E52FB5B-97E0-451E-95CF-277565DE28D3}" srcOrd="0" destOrd="0" presId="urn:microsoft.com/office/officeart/2008/layout/VerticalAccentList"/>
    <dgm:cxn modelId="{B8909437-5E3B-4D0C-83FE-7B1A2B6BD33C}" type="presOf" srcId="{1E09F98A-9F9D-4E1A-8C1C-ACD58889FF2C}" destId="{69EB6104-0871-48FC-B107-23C9EC36C029}" srcOrd="0" destOrd="0" presId="urn:microsoft.com/office/officeart/2008/layout/VerticalAccentList"/>
    <dgm:cxn modelId="{8B624902-13E5-4916-9DDB-A1052498A377}" type="presOf" srcId="{2D764A6A-7E55-4F4E-AEDD-F5820FD4D9FB}" destId="{F6549231-6A7B-4312-9C8C-A39249DCCB9C}" srcOrd="0" destOrd="0" presId="urn:microsoft.com/office/officeart/2008/layout/VerticalAccentList"/>
    <dgm:cxn modelId="{7515D94E-3811-4360-BE12-63DD0D6E6606}" type="presParOf" srcId="{A37D99C9-2663-4666-9B5B-57FA484FF2DD}" destId="{2192F37A-9E10-41AA-8708-AC1A4E72B9E4}" srcOrd="0" destOrd="0" presId="urn:microsoft.com/office/officeart/2008/layout/VerticalAccentList"/>
    <dgm:cxn modelId="{75C50FEA-A34A-4397-B36F-98287C690671}" type="presParOf" srcId="{2192F37A-9E10-41AA-8708-AC1A4E72B9E4}" destId="{4E52FB5B-97E0-451E-95CF-277565DE28D3}" srcOrd="0" destOrd="0" presId="urn:microsoft.com/office/officeart/2008/layout/VerticalAccentList"/>
    <dgm:cxn modelId="{29C9CBEF-EC4D-4B96-9548-36811E0B9554}" type="presParOf" srcId="{A37D99C9-2663-4666-9B5B-57FA484FF2DD}" destId="{6DD11981-F492-4B58-9285-AAC067204CBB}" srcOrd="1" destOrd="0" presId="urn:microsoft.com/office/officeart/2008/layout/VerticalAccentList"/>
    <dgm:cxn modelId="{026AAC3F-042C-48D9-8127-8F3151B8D2A6}" type="presParOf" srcId="{6DD11981-F492-4B58-9285-AAC067204CBB}" destId="{F6440203-B3B0-4432-B9A8-25DE52C74995}" srcOrd="0" destOrd="0" presId="urn:microsoft.com/office/officeart/2008/layout/VerticalAccentList"/>
    <dgm:cxn modelId="{BB709647-1BF8-428E-8F8E-C9A8EFE86329}" type="presParOf" srcId="{6DD11981-F492-4B58-9285-AAC067204CBB}" destId="{32894A39-2C75-436F-AAB5-D150FBEA0F8D}" srcOrd="1" destOrd="0" presId="urn:microsoft.com/office/officeart/2008/layout/VerticalAccentList"/>
    <dgm:cxn modelId="{5B9C7FB4-BFA2-4B95-8D09-82734F542C41}" type="presParOf" srcId="{6DD11981-F492-4B58-9285-AAC067204CBB}" destId="{DEFF7454-B29B-42C4-AB21-C157549AB4E2}" srcOrd="2" destOrd="0" presId="urn:microsoft.com/office/officeart/2008/layout/VerticalAccentList"/>
    <dgm:cxn modelId="{066540BD-FD35-4A34-8B99-882EAC9EC533}" type="presParOf" srcId="{6DD11981-F492-4B58-9285-AAC067204CBB}" destId="{29F7BB75-3451-48D2-865F-BCAC11C214AF}" srcOrd="3" destOrd="0" presId="urn:microsoft.com/office/officeart/2008/layout/VerticalAccentList"/>
    <dgm:cxn modelId="{4FB6C859-7506-4BCD-9843-8E0A14885886}" type="presParOf" srcId="{6DD11981-F492-4B58-9285-AAC067204CBB}" destId="{5EA991A2-D949-4FA2-A944-239AC7D6BFB4}" srcOrd="4" destOrd="0" presId="urn:microsoft.com/office/officeart/2008/layout/VerticalAccentList"/>
    <dgm:cxn modelId="{E51342BE-E37D-414D-9B36-CA67681369BE}" type="presParOf" srcId="{6DD11981-F492-4B58-9285-AAC067204CBB}" destId="{12B396F9-72E5-4C0D-B8B5-E2659ACDEA56}" srcOrd="5" destOrd="0" presId="urn:microsoft.com/office/officeart/2008/layout/VerticalAccentList"/>
    <dgm:cxn modelId="{F9CE2656-C2FE-47E2-AB3B-65BECB952872}" type="presParOf" srcId="{6DD11981-F492-4B58-9285-AAC067204CBB}" destId="{BD46A5F8-09F6-42C9-B7E3-FB2F4C011206}" srcOrd="6" destOrd="0" presId="urn:microsoft.com/office/officeart/2008/layout/VerticalAccentList"/>
    <dgm:cxn modelId="{5BF83BC9-CB3E-4C1B-BD3E-9A441B2D239C}" type="presParOf" srcId="{6DD11981-F492-4B58-9285-AAC067204CBB}" destId="{F6549231-6A7B-4312-9C8C-A39249DCCB9C}" srcOrd="7" destOrd="0" presId="urn:microsoft.com/office/officeart/2008/layout/VerticalAccentList"/>
    <dgm:cxn modelId="{35828EE8-EAED-4486-86BC-C769B49D21A4}" type="presParOf" srcId="{A37D99C9-2663-4666-9B5B-57FA484FF2DD}" destId="{ACE10D45-0DC9-4F68-A799-541CCC1EDC2E}" srcOrd="2" destOrd="0" presId="urn:microsoft.com/office/officeart/2008/layout/VerticalAccentList"/>
    <dgm:cxn modelId="{A7938EF0-5BF6-4963-98DE-42669F01AA97}" type="presParOf" srcId="{A37D99C9-2663-4666-9B5B-57FA484FF2DD}" destId="{21E60841-121C-4CCA-84CE-BC3B3C9837DD}" srcOrd="3" destOrd="0" presId="urn:microsoft.com/office/officeart/2008/layout/VerticalAccentList"/>
    <dgm:cxn modelId="{47018106-1C97-4988-A0BA-1B291CEE2B03}" type="presParOf" srcId="{21E60841-121C-4CCA-84CE-BC3B3C9837DD}" destId="{0E6E0C00-549D-4154-B9F7-906A3B084225}" srcOrd="0" destOrd="0" presId="urn:microsoft.com/office/officeart/2008/layout/VerticalAccentList"/>
    <dgm:cxn modelId="{701F23BB-34B9-43F9-B7AF-70DA9A797401}" type="presParOf" srcId="{A37D99C9-2663-4666-9B5B-57FA484FF2DD}" destId="{C285E45A-D146-470B-A46F-45306C040E57}" srcOrd="4" destOrd="0" presId="urn:microsoft.com/office/officeart/2008/layout/VerticalAccentList"/>
    <dgm:cxn modelId="{E176C618-FA89-4836-A5AF-7CF04D36C080}" type="presParOf" srcId="{C285E45A-D146-470B-A46F-45306C040E57}" destId="{E53C1AE5-FA62-4789-A943-44B5FF5A5634}" srcOrd="0" destOrd="0" presId="urn:microsoft.com/office/officeart/2008/layout/VerticalAccentList"/>
    <dgm:cxn modelId="{534D25C9-C2D2-4E19-91E3-18D3F316AF11}" type="presParOf" srcId="{C285E45A-D146-470B-A46F-45306C040E57}" destId="{94E1A66D-1D20-44D3-900C-2EB7034AB622}" srcOrd="1" destOrd="0" presId="urn:microsoft.com/office/officeart/2008/layout/VerticalAccentList"/>
    <dgm:cxn modelId="{A41C9F37-7FA2-4044-AD10-712D9CBE882F}" type="presParOf" srcId="{C285E45A-D146-470B-A46F-45306C040E57}" destId="{13304F9A-F3C5-4839-BB9B-BB45E4B57B60}" srcOrd="2" destOrd="0" presId="urn:microsoft.com/office/officeart/2008/layout/VerticalAccentList"/>
    <dgm:cxn modelId="{BC602260-A166-4CD1-BF20-6E22BC71FE88}" type="presParOf" srcId="{C285E45A-D146-470B-A46F-45306C040E57}" destId="{433E531A-C622-4491-87FB-A4DAF920048E}" srcOrd="3" destOrd="0" presId="urn:microsoft.com/office/officeart/2008/layout/VerticalAccentList"/>
    <dgm:cxn modelId="{6FAD2441-AB5D-4ADB-A41C-2054F0C47C80}" type="presParOf" srcId="{C285E45A-D146-470B-A46F-45306C040E57}" destId="{F97E03B3-E0F4-4AAE-8520-23AE8036BB04}" srcOrd="4" destOrd="0" presId="urn:microsoft.com/office/officeart/2008/layout/VerticalAccentList"/>
    <dgm:cxn modelId="{A61865AF-6C4E-4FC3-AA64-85B7D91E1505}" type="presParOf" srcId="{C285E45A-D146-470B-A46F-45306C040E57}" destId="{86A929C8-A3BC-4EBE-A550-A817AD130E00}" srcOrd="5" destOrd="0" presId="urn:microsoft.com/office/officeart/2008/layout/VerticalAccentList"/>
    <dgm:cxn modelId="{7C9578C5-4DD1-468E-9BD6-B6CB3052CCEB}" type="presParOf" srcId="{C285E45A-D146-470B-A46F-45306C040E57}" destId="{3E4351F7-49AE-4C42-93C8-83515E64750A}" srcOrd="6" destOrd="0" presId="urn:microsoft.com/office/officeart/2008/layout/VerticalAccentList"/>
    <dgm:cxn modelId="{7AE6A63A-B4A2-48AA-ACA0-C918E8ED24E9}" type="presParOf" srcId="{C285E45A-D146-470B-A46F-45306C040E57}" destId="{69EB6104-0871-48FC-B107-23C9EC36C029}" srcOrd="7" destOrd="0" presId="urn:microsoft.com/office/officeart/2008/layout/VerticalAccentList"/>
    <dgm:cxn modelId="{CF0A6589-5F4B-44B5-83EF-058926927512}" type="presParOf" srcId="{A37D99C9-2663-4666-9B5B-57FA484FF2DD}" destId="{2AF12BD3-5B94-4637-8FB1-61E3055796BC}" srcOrd="5" destOrd="0" presId="urn:microsoft.com/office/officeart/2008/layout/VerticalAccentList"/>
    <dgm:cxn modelId="{279D840E-9332-44C1-9471-2FFEA08DB287}" type="presParOf" srcId="{A37D99C9-2663-4666-9B5B-57FA484FF2DD}" destId="{80BBD6C3-132F-4FEF-990F-6DA89932AF1A}" srcOrd="6" destOrd="0" presId="urn:microsoft.com/office/officeart/2008/layout/VerticalAccentList"/>
    <dgm:cxn modelId="{AC77EF54-2E4F-477D-827A-A98BF790FAE8}" type="presParOf" srcId="{80BBD6C3-132F-4FEF-990F-6DA89932AF1A}" destId="{B84E2CAF-634A-4CCE-9E51-6CCA137EF86D}" srcOrd="0" destOrd="0" presId="urn:microsoft.com/office/officeart/2008/layout/VerticalAccentList"/>
    <dgm:cxn modelId="{14F446AF-1CDE-47B7-A96D-B6F0E5F156D8}" type="presParOf" srcId="{A37D99C9-2663-4666-9B5B-57FA484FF2DD}" destId="{F989287D-E0F0-4F87-BC81-8F985F2C0D66}" srcOrd="7" destOrd="0" presId="urn:microsoft.com/office/officeart/2008/layout/VerticalAccentList"/>
    <dgm:cxn modelId="{8B7E75BC-14B8-4E83-9636-4D762538B0A3}" type="presParOf" srcId="{F989287D-E0F0-4F87-BC81-8F985F2C0D66}" destId="{EC7D97C1-AA2E-443B-9232-547E988AB01B}" srcOrd="0" destOrd="0" presId="urn:microsoft.com/office/officeart/2008/layout/VerticalAccentList"/>
    <dgm:cxn modelId="{AB7BC3BD-D8D8-41ED-899C-AB6202974D44}" type="presParOf" srcId="{F989287D-E0F0-4F87-BC81-8F985F2C0D66}" destId="{28AFAAB5-A270-442A-90DB-EF5212291E8C}" srcOrd="1" destOrd="0" presId="urn:microsoft.com/office/officeart/2008/layout/VerticalAccentList"/>
    <dgm:cxn modelId="{00F9A2B5-E21E-4B94-A784-D9F3F0BF8FDD}" type="presParOf" srcId="{F989287D-E0F0-4F87-BC81-8F985F2C0D66}" destId="{C6DD3ED9-438F-4FA3-AAB3-0FB448AB686C}" srcOrd="2" destOrd="0" presId="urn:microsoft.com/office/officeart/2008/layout/VerticalAccentList"/>
    <dgm:cxn modelId="{ECBA4284-D0DA-412F-A90D-BE11A5DB2737}" type="presParOf" srcId="{F989287D-E0F0-4F87-BC81-8F985F2C0D66}" destId="{782325A0-6CC8-4C10-9E2F-8D51BF741246}" srcOrd="3" destOrd="0" presId="urn:microsoft.com/office/officeart/2008/layout/VerticalAccentList"/>
    <dgm:cxn modelId="{36FC4D8E-CA7B-4164-ACE3-478490E3655D}" type="presParOf" srcId="{F989287D-E0F0-4F87-BC81-8F985F2C0D66}" destId="{13DE771E-B1E5-44AE-B061-5117A5D7DFC5}" srcOrd="4" destOrd="0" presId="urn:microsoft.com/office/officeart/2008/layout/VerticalAccentList"/>
    <dgm:cxn modelId="{886A9930-B165-448E-A5E7-A6A625873D2B}" type="presParOf" srcId="{F989287D-E0F0-4F87-BC81-8F985F2C0D66}" destId="{0944E25F-961C-466B-A63F-62A62A79EABF}" srcOrd="5" destOrd="0" presId="urn:microsoft.com/office/officeart/2008/layout/VerticalAccentList"/>
    <dgm:cxn modelId="{85F5DBA6-75CE-4603-AD4A-30333A70BD29}" type="presParOf" srcId="{F989287D-E0F0-4F87-BC81-8F985F2C0D66}" destId="{51B90B5C-5467-442A-ADD5-962B9FDFAF1D}" srcOrd="6" destOrd="0" presId="urn:microsoft.com/office/officeart/2008/layout/VerticalAccentList"/>
    <dgm:cxn modelId="{10863BA7-3CCC-4B73-B82D-C6428D1DA277}" type="presParOf" srcId="{F989287D-E0F0-4F87-BC81-8F985F2C0D66}" destId="{1AB46830-652B-44DD-BA68-6A4283B7E056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055F539-641E-4C7C-8712-DB57860D8009}" type="doc">
      <dgm:prSet loTypeId="urn:microsoft.com/office/officeart/2005/8/layout/radial1" loCatId="cycle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376A7EA-8030-4B07-ADA3-CB3D547F66AE}">
      <dgm:prSet phldrT="[Text]"/>
      <dgm:spPr/>
      <dgm:t>
        <a:bodyPr/>
        <a:lstStyle/>
        <a:p>
          <a:r>
            <a:rPr lang="fa-IR" dirty="0" smtClean="0">
              <a:latin typeface="Tahoma" pitchFamily="34" charset="0"/>
              <a:cs typeface="Tahoma" pitchFamily="34" charset="0"/>
            </a:rPr>
            <a:t>فتح</a:t>
          </a:r>
          <a:endParaRPr lang="en-US" dirty="0">
            <a:latin typeface="Tahoma" pitchFamily="34" charset="0"/>
            <a:cs typeface="Tahoma" pitchFamily="34" charset="0"/>
          </a:endParaRPr>
        </a:p>
      </dgm:t>
    </dgm:pt>
    <dgm:pt modelId="{78312153-AC98-47C9-A58D-9B1100977D0C}" type="parTrans" cxnId="{26F10EDC-997D-4480-99F6-95B2FAB75C94}">
      <dgm:prSet/>
      <dgm:spPr/>
      <dgm:t>
        <a:bodyPr/>
        <a:lstStyle/>
        <a:p>
          <a:endParaRPr lang="en-US"/>
        </a:p>
      </dgm:t>
    </dgm:pt>
    <dgm:pt modelId="{3933DC1F-1E46-45BD-AFB3-B67E9B864EB4}" type="sibTrans" cxnId="{26F10EDC-997D-4480-99F6-95B2FAB75C94}">
      <dgm:prSet/>
      <dgm:spPr/>
      <dgm:t>
        <a:bodyPr/>
        <a:lstStyle/>
        <a:p>
          <a:endParaRPr lang="en-US"/>
        </a:p>
      </dgm:t>
    </dgm:pt>
    <dgm:pt modelId="{EB7A7130-1478-4193-8DA5-7762D769FEA1}">
      <dgm:prSet phldrT="[Text]"/>
      <dgm:spPr/>
      <dgm:t>
        <a:bodyPr/>
        <a:lstStyle/>
        <a:p>
          <a:r>
            <a:rPr lang="fa-IR" dirty="0" smtClean="0">
              <a:latin typeface="Tahoma" pitchFamily="34" charset="0"/>
              <a:cs typeface="Tahoma" pitchFamily="34" charset="0"/>
            </a:rPr>
            <a:t>نصر</a:t>
          </a:r>
          <a:endParaRPr lang="en-US" dirty="0">
            <a:latin typeface="Tahoma" pitchFamily="34" charset="0"/>
            <a:cs typeface="Tahoma" pitchFamily="34" charset="0"/>
          </a:endParaRPr>
        </a:p>
      </dgm:t>
    </dgm:pt>
    <dgm:pt modelId="{9CB89098-D581-43EE-A199-DB10E7D68E34}" type="parTrans" cxnId="{201864E4-A6B5-4404-9EAE-7B75012B14A4}">
      <dgm:prSet/>
      <dgm:spPr/>
      <dgm:t>
        <a:bodyPr/>
        <a:lstStyle/>
        <a:p>
          <a:endParaRPr lang="en-US">
            <a:latin typeface="Tahoma" pitchFamily="34" charset="0"/>
            <a:cs typeface="Tahoma" pitchFamily="34" charset="0"/>
          </a:endParaRPr>
        </a:p>
      </dgm:t>
    </dgm:pt>
    <dgm:pt modelId="{1B9D29B1-48CD-4383-9026-279B1D50B2D8}" type="sibTrans" cxnId="{201864E4-A6B5-4404-9EAE-7B75012B14A4}">
      <dgm:prSet/>
      <dgm:spPr/>
      <dgm:t>
        <a:bodyPr/>
        <a:lstStyle/>
        <a:p>
          <a:endParaRPr lang="en-US"/>
        </a:p>
      </dgm:t>
    </dgm:pt>
    <dgm:pt modelId="{7A5426DE-F4E8-4604-A812-2AB2812E765D}">
      <dgm:prSet phldrT="[Text]"/>
      <dgm:spPr/>
      <dgm:t>
        <a:bodyPr/>
        <a:lstStyle/>
        <a:p>
          <a:r>
            <a:rPr lang="fa-IR" dirty="0" smtClean="0">
              <a:latin typeface="Tahoma" pitchFamily="34" charset="0"/>
              <a:cs typeface="Tahoma" pitchFamily="34" charset="0"/>
            </a:rPr>
            <a:t>غفران</a:t>
          </a:r>
          <a:endParaRPr lang="en-US" dirty="0">
            <a:latin typeface="Tahoma" pitchFamily="34" charset="0"/>
            <a:cs typeface="Tahoma" pitchFamily="34" charset="0"/>
          </a:endParaRPr>
        </a:p>
      </dgm:t>
    </dgm:pt>
    <dgm:pt modelId="{7505FDFA-EC3E-40CD-BCDD-F4C721F9E84A}" type="parTrans" cxnId="{5758BD70-591B-4A07-9F90-A6AEDB438389}">
      <dgm:prSet/>
      <dgm:spPr/>
      <dgm:t>
        <a:bodyPr/>
        <a:lstStyle/>
        <a:p>
          <a:endParaRPr lang="en-US">
            <a:latin typeface="Tahoma" pitchFamily="34" charset="0"/>
            <a:cs typeface="Tahoma" pitchFamily="34" charset="0"/>
          </a:endParaRPr>
        </a:p>
      </dgm:t>
    </dgm:pt>
    <dgm:pt modelId="{77A2CFD0-CB3A-4147-9714-7C1D5223CCF1}" type="sibTrans" cxnId="{5758BD70-591B-4A07-9F90-A6AEDB438389}">
      <dgm:prSet/>
      <dgm:spPr/>
      <dgm:t>
        <a:bodyPr/>
        <a:lstStyle/>
        <a:p>
          <a:endParaRPr lang="en-US"/>
        </a:p>
      </dgm:t>
    </dgm:pt>
    <dgm:pt modelId="{AB1F3DD7-3F94-4AD3-A102-77677B728DCE}">
      <dgm:prSet phldrT="[Text]"/>
      <dgm:spPr/>
      <dgm:t>
        <a:bodyPr/>
        <a:lstStyle/>
        <a:p>
          <a:r>
            <a:rPr lang="fa-IR" dirty="0" smtClean="0">
              <a:latin typeface="Tahoma" pitchFamily="34" charset="0"/>
              <a:cs typeface="Tahoma" pitchFamily="34" charset="0"/>
            </a:rPr>
            <a:t>هدایت</a:t>
          </a:r>
          <a:endParaRPr lang="en-US" dirty="0">
            <a:latin typeface="Tahoma" pitchFamily="34" charset="0"/>
            <a:cs typeface="Tahoma" pitchFamily="34" charset="0"/>
          </a:endParaRPr>
        </a:p>
      </dgm:t>
    </dgm:pt>
    <dgm:pt modelId="{04D4780B-DCBA-4618-95BD-F0FE4854C28A}" type="parTrans" cxnId="{C79AE993-9AAA-4225-BC1A-83273D7F0F19}">
      <dgm:prSet/>
      <dgm:spPr/>
      <dgm:t>
        <a:bodyPr/>
        <a:lstStyle/>
        <a:p>
          <a:endParaRPr lang="en-US">
            <a:latin typeface="Tahoma" pitchFamily="34" charset="0"/>
            <a:cs typeface="Tahoma" pitchFamily="34" charset="0"/>
          </a:endParaRPr>
        </a:p>
      </dgm:t>
    </dgm:pt>
    <dgm:pt modelId="{A4B15669-28E7-4DB9-B29E-3BD77C34DA7A}" type="sibTrans" cxnId="{C79AE993-9AAA-4225-BC1A-83273D7F0F19}">
      <dgm:prSet/>
      <dgm:spPr/>
      <dgm:t>
        <a:bodyPr/>
        <a:lstStyle/>
        <a:p>
          <a:endParaRPr lang="en-US"/>
        </a:p>
      </dgm:t>
    </dgm:pt>
    <dgm:pt modelId="{F65A2734-A07D-48A4-A297-C78B3CC0CF1F}">
      <dgm:prSet phldrT="[Text]"/>
      <dgm:spPr/>
      <dgm:t>
        <a:bodyPr/>
        <a:lstStyle/>
        <a:p>
          <a:r>
            <a:rPr lang="fa-IR" dirty="0" smtClean="0">
              <a:latin typeface="Tahoma" pitchFamily="34" charset="0"/>
              <a:cs typeface="Tahoma" pitchFamily="34" charset="0"/>
            </a:rPr>
            <a:t>اتمام نعمت</a:t>
          </a:r>
          <a:endParaRPr lang="en-US" dirty="0">
            <a:latin typeface="Tahoma" pitchFamily="34" charset="0"/>
            <a:cs typeface="Tahoma" pitchFamily="34" charset="0"/>
          </a:endParaRPr>
        </a:p>
      </dgm:t>
    </dgm:pt>
    <dgm:pt modelId="{4ACBFEAA-6E3E-458B-8061-0193239E581A}" type="parTrans" cxnId="{C347A685-EC83-4C4B-A4EE-0A7FA880B40F}">
      <dgm:prSet/>
      <dgm:spPr/>
      <dgm:t>
        <a:bodyPr/>
        <a:lstStyle/>
        <a:p>
          <a:endParaRPr lang="en-US">
            <a:latin typeface="Tahoma" pitchFamily="34" charset="0"/>
            <a:cs typeface="Tahoma" pitchFamily="34" charset="0"/>
          </a:endParaRPr>
        </a:p>
      </dgm:t>
    </dgm:pt>
    <dgm:pt modelId="{75E91B65-517C-4DD0-8749-A041B85C2ED0}" type="sibTrans" cxnId="{C347A685-EC83-4C4B-A4EE-0A7FA880B40F}">
      <dgm:prSet/>
      <dgm:spPr/>
      <dgm:t>
        <a:bodyPr/>
        <a:lstStyle/>
        <a:p>
          <a:endParaRPr lang="en-US"/>
        </a:p>
      </dgm:t>
    </dgm:pt>
    <dgm:pt modelId="{08C570DA-D5DF-456C-AA63-E0109B300DD0}" type="pres">
      <dgm:prSet presAssocID="{9055F539-641E-4C7C-8712-DB57860D800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AAACF77-EEBD-4E2B-8615-0F34C754E8BF}" type="pres">
      <dgm:prSet presAssocID="{1376A7EA-8030-4B07-ADA3-CB3D547F66AE}" presName="centerShape" presStyleLbl="node0" presStyleIdx="0" presStyleCnt="1"/>
      <dgm:spPr/>
      <dgm:t>
        <a:bodyPr/>
        <a:lstStyle/>
        <a:p>
          <a:endParaRPr lang="en-US"/>
        </a:p>
      </dgm:t>
    </dgm:pt>
    <dgm:pt modelId="{84EF7445-3551-4A48-B006-72D9C841D0F0}" type="pres">
      <dgm:prSet presAssocID="{9CB89098-D581-43EE-A199-DB10E7D68E34}" presName="Name9" presStyleLbl="parChTrans1D2" presStyleIdx="0" presStyleCnt="4"/>
      <dgm:spPr/>
      <dgm:t>
        <a:bodyPr/>
        <a:lstStyle/>
        <a:p>
          <a:endParaRPr lang="en-US"/>
        </a:p>
      </dgm:t>
    </dgm:pt>
    <dgm:pt modelId="{7D6B827D-93C6-44CD-8707-491A0B94E22A}" type="pres">
      <dgm:prSet presAssocID="{9CB89098-D581-43EE-A199-DB10E7D68E34}" presName="connTx" presStyleLbl="parChTrans1D2" presStyleIdx="0" presStyleCnt="4"/>
      <dgm:spPr/>
      <dgm:t>
        <a:bodyPr/>
        <a:lstStyle/>
        <a:p>
          <a:endParaRPr lang="en-US"/>
        </a:p>
      </dgm:t>
    </dgm:pt>
    <dgm:pt modelId="{E31E92BA-F00E-456C-A208-24792A7BB347}" type="pres">
      <dgm:prSet presAssocID="{EB7A7130-1478-4193-8DA5-7762D769FEA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E465BC-87CD-4170-A334-4C1B759FDE33}" type="pres">
      <dgm:prSet presAssocID="{7505FDFA-EC3E-40CD-BCDD-F4C721F9E84A}" presName="Name9" presStyleLbl="parChTrans1D2" presStyleIdx="1" presStyleCnt="4"/>
      <dgm:spPr/>
      <dgm:t>
        <a:bodyPr/>
        <a:lstStyle/>
        <a:p>
          <a:endParaRPr lang="en-US"/>
        </a:p>
      </dgm:t>
    </dgm:pt>
    <dgm:pt modelId="{F44D8533-D44A-473B-95C4-5812E7518F39}" type="pres">
      <dgm:prSet presAssocID="{7505FDFA-EC3E-40CD-BCDD-F4C721F9E84A}" presName="connTx" presStyleLbl="parChTrans1D2" presStyleIdx="1" presStyleCnt="4"/>
      <dgm:spPr/>
      <dgm:t>
        <a:bodyPr/>
        <a:lstStyle/>
        <a:p>
          <a:endParaRPr lang="en-US"/>
        </a:p>
      </dgm:t>
    </dgm:pt>
    <dgm:pt modelId="{47AA3714-DD96-4510-95E9-C4966915EA5D}" type="pres">
      <dgm:prSet presAssocID="{7A5426DE-F4E8-4604-A812-2AB2812E765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B4975E-E1E1-4628-8BF6-0161E91E7B44}" type="pres">
      <dgm:prSet presAssocID="{04D4780B-DCBA-4618-95BD-F0FE4854C28A}" presName="Name9" presStyleLbl="parChTrans1D2" presStyleIdx="2" presStyleCnt="4"/>
      <dgm:spPr/>
      <dgm:t>
        <a:bodyPr/>
        <a:lstStyle/>
        <a:p>
          <a:endParaRPr lang="en-US"/>
        </a:p>
      </dgm:t>
    </dgm:pt>
    <dgm:pt modelId="{6EE75FAB-E52D-4BB2-B15E-0D9E86BB12C0}" type="pres">
      <dgm:prSet presAssocID="{04D4780B-DCBA-4618-95BD-F0FE4854C28A}" presName="connTx" presStyleLbl="parChTrans1D2" presStyleIdx="2" presStyleCnt="4"/>
      <dgm:spPr/>
      <dgm:t>
        <a:bodyPr/>
        <a:lstStyle/>
        <a:p>
          <a:endParaRPr lang="en-US"/>
        </a:p>
      </dgm:t>
    </dgm:pt>
    <dgm:pt modelId="{83FC4784-F97A-435C-8023-F9ED448CB784}" type="pres">
      <dgm:prSet presAssocID="{AB1F3DD7-3F94-4AD3-A102-77677B728DC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538FF4-45EA-4D1E-AE6D-DA3BC1058F57}" type="pres">
      <dgm:prSet presAssocID="{4ACBFEAA-6E3E-458B-8061-0193239E581A}" presName="Name9" presStyleLbl="parChTrans1D2" presStyleIdx="3" presStyleCnt="4"/>
      <dgm:spPr/>
      <dgm:t>
        <a:bodyPr/>
        <a:lstStyle/>
        <a:p>
          <a:endParaRPr lang="en-US"/>
        </a:p>
      </dgm:t>
    </dgm:pt>
    <dgm:pt modelId="{3DC2393E-7662-4837-9B65-581592B649BB}" type="pres">
      <dgm:prSet presAssocID="{4ACBFEAA-6E3E-458B-8061-0193239E581A}" presName="connTx" presStyleLbl="parChTrans1D2" presStyleIdx="3" presStyleCnt="4"/>
      <dgm:spPr/>
      <dgm:t>
        <a:bodyPr/>
        <a:lstStyle/>
        <a:p>
          <a:endParaRPr lang="en-US"/>
        </a:p>
      </dgm:t>
    </dgm:pt>
    <dgm:pt modelId="{689C9255-DB6A-4522-A4BD-C714BECDB02C}" type="pres">
      <dgm:prSet presAssocID="{F65A2734-A07D-48A4-A297-C78B3CC0CF1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8380411-C3A0-434F-B3B9-E6EE4B3F2819}" type="presOf" srcId="{9CB89098-D581-43EE-A199-DB10E7D68E34}" destId="{84EF7445-3551-4A48-B006-72D9C841D0F0}" srcOrd="0" destOrd="0" presId="urn:microsoft.com/office/officeart/2005/8/layout/radial1"/>
    <dgm:cxn modelId="{748929FA-3DD2-4DED-80D4-EAB7CF5B71A7}" type="presOf" srcId="{1376A7EA-8030-4B07-ADA3-CB3D547F66AE}" destId="{AAAACF77-EEBD-4E2B-8615-0F34C754E8BF}" srcOrd="0" destOrd="0" presId="urn:microsoft.com/office/officeart/2005/8/layout/radial1"/>
    <dgm:cxn modelId="{AF573A0E-20CE-4DA6-9D6E-0DE411632CDD}" type="presOf" srcId="{7505FDFA-EC3E-40CD-BCDD-F4C721F9E84A}" destId="{F44D8533-D44A-473B-95C4-5812E7518F39}" srcOrd="1" destOrd="0" presId="urn:microsoft.com/office/officeart/2005/8/layout/radial1"/>
    <dgm:cxn modelId="{B28644DA-9C32-4B34-9AE3-4F606B993827}" type="presOf" srcId="{9055F539-641E-4C7C-8712-DB57860D8009}" destId="{08C570DA-D5DF-456C-AA63-E0109B300DD0}" srcOrd="0" destOrd="0" presId="urn:microsoft.com/office/officeart/2005/8/layout/radial1"/>
    <dgm:cxn modelId="{89EBA646-4F93-4E1E-BDF9-50B942CC2ABA}" type="presOf" srcId="{AB1F3DD7-3F94-4AD3-A102-77677B728DCE}" destId="{83FC4784-F97A-435C-8023-F9ED448CB784}" srcOrd="0" destOrd="0" presId="urn:microsoft.com/office/officeart/2005/8/layout/radial1"/>
    <dgm:cxn modelId="{50F04EC2-B127-4CBC-B4FF-94EAF2C71478}" type="presOf" srcId="{7505FDFA-EC3E-40CD-BCDD-F4C721F9E84A}" destId="{6BE465BC-87CD-4170-A334-4C1B759FDE33}" srcOrd="0" destOrd="0" presId="urn:microsoft.com/office/officeart/2005/8/layout/radial1"/>
    <dgm:cxn modelId="{DD33200C-2A9C-4C43-A576-D42F56B46F40}" type="presOf" srcId="{4ACBFEAA-6E3E-458B-8061-0193239E581A}" destId="{9A538FF4-45EA-4D1E-AE6D-DA3BC1058F57}" srcOrd="0" destOrd="0" presId="urn:microsoft.com/office/officeart/2005/8/layout/radial1"/>
    <dgm:cxn modelId="{15BB3AF6-0392-49F4-AB1F-FDE273D504A2}" type="presOf" srcId="{9CB89098-D581-43EE-A199-DB10E7D68E34}" destId="{7D6B827D-93C6-44CD-8707-491A0B94E22A}" srcOrd="1" destOrd="0" presId="urn:microsoft.com/office/officeart/2005/8/layout/radial1"/>
    <dgm:cxn modelId="{4E44503E-6125-43BD-8841-C063CAF242AA}" type="presOf" srcId="{4ACBFEAA-6E3E-458B-8061-0193239E581A}" destId="{3DC2393E-7662-4837-9B65-581592B649BB}" srcOrd="1" destOrd="0" presId="urn:microsoft.com/office/officeart/2005/8/layout/radial1"/>
    <dgm:cxn modelId="{4A1E8E87-C653-45E1-8F5D-34B6986561B2}" type="presOf" srcId="{EB7A7130-1478-4193-8DA5-7762D769FEA1}" destId="{E31E92BA-F00E-456C-A208-24792A7BB347}" srcOrd="0" destOrd="0" presId="urn:microsoft.com/office/officeart/2005/8/layout/radial1"/>
    <dgm:cxn modelId="{05CDA0FE-30DC-46A0-A3C7-B8A22FB9EC8B}" type="presOf" srcId="{F65A2734-A07D-48A4-A297-C78B3CC0CF1F}" destId="{689C9255-DB6A-4522-A4BD-C714BECDB02C}" srcOrd="0" destOrd="0" presId="urn:microsoft.com/office/officeart/2005/8/layout/radial1"/>
    <dgm:cxn modelId="{529983A4-FD60-4E38-AB7F-4443EF89CB4C}" type="presOf" srcId="{04D4780B-DCBA-4618-95BD-F0FE4854C28A}" destId="{6EE75FAB-E52D-4BB2-B15E-0D9E86BB12C0}" srcOrd="1" destOrd="0" presId="urn:microsoft.com/office/officeart/2005/8/layout/radial1"/>
    <dgm:cxn modelId="{C347A685-EC83-4C4B-A4EE-0A7FA880B40F}" srcId="{1376A7EA-8030-4B07-ADA3-CB3D547F66AE}" destId="{F65A2734-A07D-48A4-A297-C78B3CC0CF1F}" srcOrd="3" destOrd="0" parTransId="{4ACBFEAA-6E3E-458B-8061-0193239E581A}" sibTransId="{75E91B65-517C-4DD0-8749-A041B85C2ED0}"/>
    <dgm:cxn modelId="{6B1E0482-89A5-4B6D-A851-BDC6BA278744}" type="presOf" srcId="{7A5426DE-F4E8-4604-A812-2AB2812E765D}" destId="{47AA3714-DD96-4510-95E9-C4966915EA5D}" srcOrd="0" destOrd="0" presId="urn:microsoft.com/office/officeart/2005/8/layout/radial1"/>
    <dgm:cxn modelId="{26F10EDC-997D-4480-99F6-95B2FAB75C94}" srcId="{9055F539-641E-4C7C-8712-DB57860D8009}" destId="{1376A7EA-8030-4B07-ADA3-CB3D547F66AE}" srcOrd="0" destOrd="0" parTransId="{78312153-AC98-47C9-A58D-9B1100977D0C}" sibTransId="{3933DC1F-1E46-45BD-AFB3-B67E9B864EB4}"/>
    <dgm:cxn modelId="{5758BD70-591B-4A07-9F90-A6AEDB438389}" srcId="{1376A7EA-8030-4B07-ADA3-CB3D547F66AE}" destId="{7A5426DE-F4E8-4604-A812-2AB2812E765D}" srcOrd="1" destOrd="0" parTransId="{7505FDFA-EC3E-40CD-BCDD-F4C721F9E84A}" sibTransId="{77A2CFD0-CB3A-4147-9714-7C1D5223CCF1}"/>
    <dgm:cxn modelId="{C79AE993-9AAA-4225-BC1A-83273D7F0F19}" srcId="{1376A7EA-8030-4B07-ADA3-CB3D547F66AE}" destId="{AB1F3DD7-3F94-4AD3-A102-77677B728DCE}" srcOrd="2" destOrd="0" parTransId="{04D4780B-DCBA-4618-95BD-F0FE4854C28A}" sibTransId="{A4B15669-28E7-4DB9-B29E-3BD77C34DA7A}"/>
    <dgm:cxn modelId="{201864E4-A6B5-4404-9EAE-7B75012B14A4}" srcId="{1376A7EA-8030-4B07-ADA3-CB3D547F66AE}" destId="{EB7A7130-1478-4193-8DA5-7762D769FEA1}" srcOrd="0" destOrd="0" parTransId="{9CB89098-D581-43EE-A199-DB10E7D68E34}" sibTransId="{1B9D29B1-48CD-4383-9026-279B1D50B2D8}"/>
    <dgm:cxn modelId="{7C698D4F-1489-4821-B07C-68E667D6829A}" type="presOf" srcId="{04D4780B-DCBA-4618-95BD-F0FE4854C28A}" destId="{93B4975E-E1E1-4628-8BF6-0161E91E7B44}" srcOrd="0" destOrd="0" presId="urn:microsoft.com/office/officeart/2005/8/layout/radial1"/>
    <dgm:cxn modelId="{3821F7B9-C662-4545-B67A-E25D5B56230F}" type="presParOf" srcId="{08C570DA-D5DF-456C-AA63-E0109B300DD0}" destId="{AAAACF77-EEBD-4E2B-8615-0F34C754E8BF}" srcOrd="0" destOrd="0" presId="urn:microsoft.com/office/officeart/2005/8/layout/radial1"/>
    <dgm:cxn modelId="{9ECC674C-61FD-43F5-BA3F-F86684A81AE2}" type="presParOf" srcId="{08C570DA-D5DF-456C-AA63-E0109B300DD0}" destId="{84EF7445-3551-4A48-B006-72D9C841D0F0}" srcOrd="1" destOrd="0" presId="urn:microsoft.com/office/officeart/2005/8/layout/radial1"/>
    <dgm:cxn modelId="{2C446587-5724-4CF5-8A71-855CCEE9F8B4}" type="presParOf" srcId="{84EF7445-3551-4A48-B006-72D9C841D0F0}" destId="{7D6B827D-93C6-44CD-8707-491A0B94E22A}" srcOrd="0" destOrd="0" presId="urn:microsoft.com/office/officeart/2005/8/layout/radial1"/>
    <dgm:cxn modelId="{058BD4D0-80FE-4A8F-9C38-1A5F0002822F}" type="presParOf" srcId="{08C570DA-D5DF-456C-AA63-E0109B300DD0}" destId="{E31E92BA-F00E-456C-A208-24792A7BB347}" srcOrd="2" destOrd="0" presId="urn:microsoft.com/office/officeart/2005/8/layout/radial1"/>
    <dgm:cxn modelId="{DA7F1B07-F2AC-4014-A8A4-DB5A4E9B62F0}" type="presParOf" srcId="{08C570DA-D5DF-456C-AA63-E0109B300DD0}" destId="{6BE465BC-87CD-4170-A334-4C1B759FDE33}" srcOrd="3" destOrd="0" presId="urn:microsoft.com/office/officeart/2005/8/layout/radial1"/>
    <dgm:cxn modelId="{2BD05441-5C56-4A62-9891-D44576629C00}" type="presParOf" srcId="{6BE465BC-87CD-4170-A334-4C1B759FDE33}" destId="{F44D8533-D44A-473B-95C4-5812E7518F39}" srcOrd="0" destOrd="0" presId="urn:microsoft.com/office/officeart/2005/8/layout/radial1"/>
    <dgm:cxn modelId="{AEAC5E60-09E7-4AC8-A65A-373099660C38}" type="presParOf" srcId="{08C570DA-D5DF-456C-AA63-E0109B300DD0}" destId="{47AA3714-DD96-4510-95E9-C4966915EA5D}" srcOrd="4" destOrd="0" presId="urn:microsoft.com/office/officeart/2005/8/layout/radial1"/>
    <dgm:cxn modelId="{591BE7F4-3B23-4798-B74C-A49F4808A682}" type="presParOf" srcId="{08C570DA-D5DF-456C-AA63-E0109B300DD0}" destId="{93B4975E-E1E1-4628-8BF6-0161E91E7B44}" srcOrd="5" destOrd="0" presId="urn:microsoft.com/office/officeart/2005/8/layout/radial1"/>
    <dgm:cxn modelId="{07F0D820-933A-4E5F-AABF-08DD0DA56FA1}" type="presParOf" srcId="{93B4975E-E1E1-4628-8BF6-0161E91E7B44}" destId="{6EE75FAB-E52D-4BB2-B15E-0D9E86BB12C0}" srcOrd="0" destOrd="0" presId="urn:microsoft.com/office/officeart/2005/8/layout/radial1"/>
    <dgm:cxn modelId="{030D9F28-CF62-40F9-B765-859E2F8284A0}" type="presParOf" srcId="{08C570DA-D5DF-456C-AA63-E0109B300DD0}" destId="{83FC4784-F97A-435C-8023-F9ED448CB784}" srcOrd="6" destOrd="0" presId="urn:microsoft.com/office/officeart/2005/8/layout/radial1"/>
    <dgm:cxn modelId="{C592D6A4-3FEA-49BB-ABCF-EC0287E064EC}" type="presParOf" srcId="{08C570DA-D5DF-456C-AA63-E0109B300DD0}" destId="{9A538FF4-45EA-4D1E-AE6D-DA3BC1058F57}" srcOrd="7" destOrd="0" presId="urn:microsoft.com/office/officeart/2005/8/layout/radial1"/>
    <dgm:cxn modelId="{A78E906C-61CD-435E-A1F7-EAE5243B2117}" type="presParOf" srcId="{9A538FF4-45EA-4D1E-AE6D-DA3BC1058F57}" destId="{3DC2393E-7662-4837-9B65-581592B649BB}" srcOrd="0" destOrd="0" presId="urn:microsoft.com/office/officeart/2005/8/layout/radial1"/>
    <dgm:cxn modelId="{385A0858-E669-4426-8AB4-D8087022415B}" type="presParOf" srcId="{08C570DA-D5DF-456C-AA63-E0109B300DD0}" destId="{689C9255-DB6A-4522-A4BD-C714BECDB02C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570CDF-DCB2-46D1-BDC7-63F5264CAF71}" type="doc">
      <dgm:prSet loTypeId="urn:microsoft.com/office/officeart/2005/8/layout/hierarchy2" loCatId="hierarchy" qsTypeId="urn:microsoft.com/office/officeart/2005/8/quickstyle/3d2" qsCatId="3D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0837B38A-F138-44CB-8551-424642AEA83C}">
      <dgm:prSet phldrT="[Text]"/>
      <dgm:spPr>
        <a:solidFill>
          <a:srgbClr val="0E5C8C"/>
        </a:solidFill>
      </dgm:spPr>
      <dgm:t>
        <a:bodyPr/>
        <a:lstStyle/>
        <a:p>
          <a:pPr rtl="1"/>
          <a:r>
            <a:rPr lang="fa-IR" dirty="0" smtClean="0">
              <a:cs typeface="B Yekan" pitchFamily="2" charset="-78"/>
            </a:rPr>
            <a:t>فتح الهی</a:t>
          </a:r>
          <a:endParaRPr lang="en-US" dirty="0">
            <a:cs typeface="B Yekan" pitchFamily="2" charset="-78"/>
          </a:endParaRPr>
        </a:p>
      </dgm:t>
    </dgm:pt>
    <dgm:pt modelId="{C5234C3C-190A-44F2-A910-0515DE1776DA}" type="parTrans" cxnId="{E4A4ED97-2589-466B-B890-832E02F7F738}">
      <dgm:prSet/>
      <dgm:spPr/>
      <dgm:t>
        <a:bodyPr/>
        <a:lstStyle/>
        <a:p>
          <a:pPr rtl="1"/>
          <a:endParaRPr lang="en-US"/>
        </a:p>
      </dgm:t>
    </dgm:pt>
    <dgm:pt modelId="{9C5B4C4D-90F5-4F1A-A0FF-1B05444DF64A}" type="sibTrans" cxnId="{E4A4ED97-2589-466B-B890-832E02F7F738}">
      <dgm:prSet/>
      <dgm:spPr/>
      <dgm:t>
        <a:bodyPr/>
        <a:lstStyle/>
        <a:p>
          <a:pPr rtl="1"/>
          <a:endParaRPr lang="en-US"/>
        </a:p>
      </dgm:t>
    </dgm:pt>
    <dgm:pt modelId="{7C60B4B5-2151-4C8F-B232-33240033831C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pPr rtl="1"/>
          <a:r>
            <a:rPr lang="fa-IR" dirty="0" smtClean="0">
              <a:cs typeface="B Yekan" pitchFamily="2" charset="-78"/>
            </a:rPr>
            <a:t>مقدمه</a:t>
          </a:r>
          <a:endParaRPr lang="en-US" dirty="0">
            <a:cs typeface="B Yekan" pitchFamily="2" charset="-78"/>
          </a:endParaRPr>
        </a:p>
      </dgm:t>
    </dgm:pt>
    <dgm:pt modelId="{720D7FFF-BAFD-4051-84A6-551E89D60F13}" type="parTrans" cxnId="{96E22E19-EEDB-4EBB-8B1B-D3EED8C1BC5E}">
      <dgm:prSet/>
      <dgm:spPr/>
      <dgm:t>
        <a:bodyPr/>
        <a:lstStyle/>
        <a:p>
          <a:pPr rtl="1"/>
          <a:endParaRPr lang="en-US">
            <a:cs typeface="B Mehr" pitchFamily="2" charset="-78"/>
          </a:endParaRPr>
        </a:p>
      </dgm:t>
    </dgm:pt>
    <dgm:pt modelId="{C64F8C6E-BA39-4954-BAFD-D77A4A880C4B}" type="sibTrans" cxnId="{96E22E19-EEDB-4EBB-8B1B-D3EED8C1BC5E}">
      <dgm:prSet/>
      <dgm:spPr/>
      <dgm:t>
        <a:bodyPr/>
        <a:lstStyle/>
        <a:p>
          <a:pPr rtl="1"/>
          <a:endParaRPr lang="en-US"/>
        </a:p>
      </dgm:t>
    </dgm:pt>
    <dgm:pt modelId="{4E801540-06D4-46B3-960E-19F6CA166E19}">
      <dgm:prSet phldrT="[Text]"/>
      <dgm:spPr>
        <a:solidFill>
          <a:srgbClr val="4F9CC3"/>
        </a:solidFill>
      </dgm:spPr>
      <dgm:t>
        <a:bodyPr/>
        <a:lstStyle/>
        <a:p>
          <a:pPr rtl="1"/>
          <a:r>
            <a:rPr lang="fa-IR" dirty="0" smtClean="0">
              <a:cs typeface="B Yekan" pitchFamily="2" charset="-78"/>
            </a:rPr>
            <a:t>نیازمند نصر و یاری الهی</a:t>
          </a:r>
          <a:endParaRPr lang="en-US" dirty="0">
            <a:cs typeface="B Yekan" pitchFamily="2" charset="-78"/>
          </a:endParaRPr>
        </a:p>
      </dgm:t>
    </dgm:pt>
    <dgm:pt modelId="{7C1F453A-F8DB-47F9-A192-8ED7603E0758}" type="parTrans" cxnId="{1933C5BE-F788-4A97-AD64-EEFE948DFBA2}">
      <dgm:prSet/>
      <dgm:spPr>
        <a:ln>
          <a:solidFill>
            <a:srgbClr val="0E5C8C"/>
          </a:solidFill>
        </a:ln>
      </dgm:spPr>
      <dgm:t>
        <a:bodyPr/>
        <a:lstStyle/>
        <a:p>
          <a:pPr rtl="1"/>
          <a:endParaRPr lang="en-US">
            <a:cs typeface="B Mehr" pitchFamily="2" charset="-78"/>
          </a:endParaRPr>
        </a:p>
      </dgm:t>
    </dgm:pt>
    <dgm:pt modelId="{D4CE5CE8-9C02-4AC0-82A7-59CBBF01C30B}" type="sibTrans" cxnId="{1933C5BE-F788-4A97-AD64-EEFE948DFBA2}">
      <dgm:prSet/>
      <dgm:spPr/>
      <dgm:t>
        <a:bodyPr/>
        <a:lstStyle/>
        <a:p>
          <a:pPr rtl="1"/>
          <a:endParaRPr lang="en-US"/>
        </a:p>
      </dgm:t>
    </dgm:pt>
    <dgm:pt modelId="{81987592-2B2D-42FC-8D8D-6D73BFDA3219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pPr rtl="1"/>
          <a:r>
            <a:rPr lang="fa-IR" dirty="0" smtClean="0">
              <a:cs typeface="B Yekan" pitchFamily="2" charset="-78"/>
            </a:rPr>
            <a:t>رهبر</a:t>
          </a:r>
          <a:endParaRPr lang="en-US" dirty="0">
            <a:cs typeface="B Yekan" pitchFamily="2" charset="-78"/>
          </a:endParaRPr>
        </a:p>
      </dgm:t>
    </dgm:pt>
    <dgm:pt modelId="{1580BD30-3EBC-4015-8544-1CAEE81BC96B}" type="parTrans" cxnId="{4A90032F-955D-4DD8-9AF8-63A02CACFE3A}">
      <dgm:prSet/>
      <dgm:spPr/>
      <dgm:t>
        <a:bodyPr/>
        <a:lstStyle/>
        <a:p>
          <a:pPr rtl="1"/>
          <a:endParaRPr lang="en-US">
            <a:cs typeface="B Mehr" pitchFamily="2" charset="-78"/>
          </a:endParaRPr>
        </a:p>
      </dgm:t>
    </dgm:pt>
    <dgm:pt modelId="{4B571FD0-754B-47A4-BA14-E37E4B1E66ED}" type="sibTrans" cxnId="{4A90032F-955D-4DD8-9AF8-63A02CACFE3A}">
      <dgm:prSet/>
      <dgm:spPr/>
      <dgm:t>
        <a:bodyPr/>
        <a:lstStyle/>
        <a:p>
          <a:pPr rtl="1"/>
          <a:endParaRPr lang="en-US"/>
        </a:p>
      </dgm:t>
    </dgm:pt>
    <dgm:pt modelId="{7BA31A69-FF2C-4235-986E-5981A8511034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pPr rtl="1"/>
          <a:r>
            <a:rPr lang="fa-IR" dirty="0" smtClean="0">
              <a:cs typeface="B Yekan" pitchFamily="2" charset="-78"/>
            </a:rPr>
            <a:t>آثار</a:t>
          </a:r>
          <a:endParaRPr lang="en-US" dirty="0">
            <a:cs typeface="B Yekan" pitchFamily="2" charset="-78"/>
          </a:endParaRPr>
        </a:p>
      </dgm:t>
    </dgm:pt>
    <dgm:pt modelId="{67E92B37-6DAC-4467-AC86-36DBC77C121E}" type="parTrans" cxnId="{F043E8BF-366E-48BB-BDB8-A7E0D52EDDFB}">
      <dgm:prSet/>
      <dgm:spPr/>
      <dgm:t>
        <a:bodyPr/>
        <a:lstStyle/>
        <a:p>
          <a:pPr rtl="1"/>
          <a:endParaRPr lang="en-US">
            <a:cs typeface="B Mehr" pitchFamily="2" charset="-78"/>
          </a:endParaRPr>
        </a:p>
      </dgm:t>
    </dgm:pt>
    <dgm:pt modelId="{879EBFFB-F36A-476A-81C1-C497DAA10275}" type="sibTrans" cxnId="{F043E8BF-366E-48BB-BDB8-A7E0D52EDDFB}">
      <dgm:prSet/>
      <dgm:spPr/>
      <dgm:t>
        <a:bodyPr/>
        <a:lstStyle/>
        <a:p>
          <a:pPr rtl="1"/>
          <a:endParaRPr lang="en-US"/>
        </a:p>
      </dgm:t>
    </dgm:pt>
    <dgm:pt modelId="{49634461-19FF-4410-B39B-6B53E8E4FE7C}">
      <dgm:prSet phldrT="[Text]"/>
      <dgm:spPr>
        <a:solidFill>
          <a:srgbClr val="4F9CC3"/>
        </a:solidFill>
      </dgm:spPr>
      <dgm:t>
        <a:bodyPr/>
        <a:lstStyle/>
        <a:p>
          <a:pPr rtl="1"/>
          <a:r>
            <a:rPr lang="fa-IR" dirty="0" smtClean="0">
              <a:cs typeface="B Yekan" pitchFamily="2" charset="-78"/>
            </a:rPr>
            <a:t>دخول فوج فوج مردم به دین خدا</a:t>
          </a:r>
          <a:endParaRPr lang="en-US" dirty="0">
            <a:cs typeface="B Yekan" pitchFamily="2" charset="-78"/>
          </a:endParaRPr>
        </a:p>
      </dgm:t>
    </dgm:pt>
    <dgm:pt modelId="{97A5DC45-D456-4155-8C81-E615F78ADDAE}" type="parTrans" cxnId="{B98262AC-C21E-48EA-B2D5-69BFAA4CE7F4}">
      <dgm:prSet/>
      <dgm:spPr>
        <a:ln>
          <a:solidFill>
            <a:srgbClr val="0E5C8C"/>
          </a:solidFill>
        </a:ln>
      </dgm:spPr>
      <dgm:t>
        <a:bodyPr/>
        <a:lstStyle/>
        <a:p>
          <a:pPr rtl="1"/>
          <a:endParaRPr lang="en-US">
            <a:cs typeface="B Mehr" pitchFamily="2" charset="-78"/>
          </a:endParaRPr>
        </a:p>
      </dgm:t>
    </dgm:pt>
    <dgm:pt modelId="{3AACB03C-C659-43F9-AC68-0573D94677D5}" type="sibTrans" cxnId="{B98262AC-C21E-48EA-B2D5-69BFAA4CE7F4}">
      <dgm:prSet/>
      <dgm:spPr/>
      <dgm:t>
        <a:bodyPr/>
        <a:lstStyle/>
        <a:p>
          <a:pPr rtl="1"/>
          <a:endParaRPr lang="en-US"/>
        </a:p>
      </dgm:t>
    </dgm:pt>
    <dgm:pt modelId="{C3E0C79E-F185-42CB-9D6F-950F747A374B}">
      <dgm:prSet phldrT="[Text]"/>
      <dgm:spPr>
        <a:solidFill>
          <a:srgbClr val="4F9CC3"/>
        </a:solidFill>
      </dgm:spPr>
      <dgm:t>
        <a:bodyPr/>
        <a:lstStyle/>
        <a:p>
          <a:pPr rtl="1"/>
          <a:r>
            <a:rPr lang="fa-IR" dirty="0" smtClean="0">
              <a:cs typeface="B Yekan" pitchFamily="2" charset="-78"/>
            </a:rPr>
            <a:t>رسول الله </a:t>
          </a:r>
          <a:endParaRPr lang="en-US" dirty="0">
            <a:cs typeface="B Yekan" pitchFamily="2" charset="-78"/>
          </a:endParaRPr>
        </a:p>
      </dgm:t>
    </dgm:pt>
    <dgm:pt modelId="{1964F3DE-38AC-42DB-AE1E-9D765FCC78F8}" type="parTrans" cxnId="{48316ACB-9DD6-4C43-950C-55520D58E9FE}">
      <dgm:prSet/>
      <dgm:spPr>
        <a:ln>
          <a:solidFill>
            <a:srgbClr val="0E5C8C"/>
          </a:solidFill>
        </a:ln>
      </dgm:spPr>
      <dgm:t>
        <a:bodyPr/>
        <a:lstStyle/>
        <a:p>
          <a:pPr rtl="1"/>
          <a:endParaRPr lang="en-US">
            <a:cs typeface="B Mehr" pitchFamily="2" charset="-78"/>
          </a:endParaRPr>
        </a:p>
      </dgm:t>
    </dgm:pt>
    <dgm:pt modelId="{7BEF7FC0-C06D-40D1-8A63-6623440FBCBA}" type="sibTrans" cxnId="{48316ACB-9DD6-4C43-950C-55520D58E9FE}">
      <dgm:prSet/>
      <dgm:spPr/>
      <dgm:t>
        <a:bodyPr/>
        <a:lstStyle/>
        <a:p>
          <a:pPr rtl="1"/>
          <a:endParaRPr lang="en-US"/>
        </a:p>
      </dgm:t>
    </dgm:pt>
    <dgm:pt modelId="{8BB48F87-1D5E-49C2-B1F3-5598DE6988B2}">
      <dgm:prSet phldrT="[Text]"/>
      <dgm:spPr>
        <a:solidFill>
          <a:srgbClr val="4F9CC3"/>
        </a:solidFill>
      </dgm:spPr>
      <dgm:t>
        <a:bodyPr/>
        <a:lstStyle/>
        <a:p>
          <a:pPr rtl="1"/>
          <a:r>
            <a:rPr lang="fa-IR" dirty="0" smtClean="0">
              <a:cs typeface="B Yekan" pitchFamily="2" charset="-78"/>
            </a:rPr>
            <a:t>حاکمیت دین الله به عنوان برنامه جامع زندگی</a:t>
          </a:r>
          <a:endParaRPr lang="en-US" dirty="0">
            <a:cs typeface="B Yekan" pitchFamily="2" charset="-78"/>
          </a:endParaRPr>
        </a:p>
      </dgm:t>
    </dgm:pt>
    <dgm:pt modelId="{3F06593F-A272-489C-8522-BC68F0D31693}" type="parTrans" cxnId="{5EE6F44A-5B04-4764-8AB6-64D6E98F6095}">
      <dgm:prSet/>
      <dgm:spPr>
        <a:ln>
          <a:solidFill>
            <a:schemeClr val="accent1"/>
          </a:solidFill>
        </a:ln>
      </dgm:spPr>
      <dgm:t>
        <a:bodyPr/>
        <a:lstStyle/>
        <a:p>
          <a:endParaRPr lang="en-US">
            <a:cs typeface="B Mehr" pitchFamily="2" charset="-78"/>
          </a:endParaRPr>
        </a:p>
      </dgm:t>
    </dgm:pt>
    <dgm:pt modelId="{19227EDE-8496-4CDC-B102-49C8CF75DA0F}" type="sibTrans" cxnId="{5EE6F44A-5B04-4764-8AB6-64D6E98F6095}">
      <dgm:prSet/>
      <dgm:spPr/>
      <dgm:t>
        <a:bodyPr/>
        <a:lstStyle/>
        <a:p>
          <a:endParaRPr lang="en-US"/>
        </a:p>
      </dgm:t>
    </dgm:pt>
    <dgm:pt modelId="{A94DC2F4-2848-4925-BFD3-6A95A6CCEB3A}" type="pres">
      <dgm:prSet presAssocID="{11570CDF-DCB2-46D1-BDC7-63F5264CAF7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E3769A3-78CD-43F5-BFFC-9677ED66C227}" type="pres">
      <dgm:prSet presAssocID="{0837B38A-F138-44CB-8551-424642AEA83C}" presName="root1" presStyleCnt="0"/>
      <dgm:spPr/>
      <dgm:t>
        <a:bodyPr/>
        <a:lstStyle/>
        <a:p>
          <a:endParaRPr lang="en-US"/>
        </a:p>
      </dgm:t>
    </dgm:pt>
    <dgm:pt modelId="{A432898D-671F-42EB-9625-7E029D0DF43A}" type="pres">
      <dgm:prSet presAssocID="{0837B38A-F138-44CB-8551-424642AEA83C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613A8C-2141-44E8-B1F2-6CECA92FD618}" type="pres">
      <dgm:prSet presAssocID="{0837B38A-F138-44CB-8551-424642AEA83C}" presName="level2hierChild" presStyleCnt="0"/>
      <dgm:spPr/>
      <dgm:t>
        <a:bodyPr/>
        <a:lstStyle/>
        <a:p>
          <a:endParaRPr lang="en-US"/>
        </a:p>
      </dgm:t>
    </dgm:pt>
    <dgm:pt modelId="{E889B9E6-8FAC-4DB7-97EE-E6E68150A187}" type="pres">
      <dgm:prSet presAssocID="{720D7FFF-BAFD-4051-84A6-551E89D60F13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D5F05A26-D9C5-4355-9E19-7DC17F43A15E}" type="pres">
      <dgm:prSet presAssocID="{720D7FFF-BAFD-4051-84A6-551E89D60F13}" presName="connTx" presStyleLbl="parChTrans1D2" presStyleIdx="0" presStyleCnt="3"/>
      <dgm:spPr/>
      <dgm:t>
        <a:bodyPr/>
        <a:lstStyle/>
        <a:p>
          <a:endParaRPr lang="en-US"/>
        </a:p>
      </dgm:t>
    </dgm:pt>
    <dgm:pt modelId="{1A105EF9-58E6-4CF7-A92F-327E88BFDD58}" type="pres">
      <dgm:prSet presAssocID="{7C60B4B5-2151-4C8F-B232-33240033831C}" presName="root2" presStyleCnt="0"/>
      <dgm:spPr/>
      <dgm:t>
        <a:bodyPr/>
        <a:lstStyle/>
        <a:p>
          <a:endParaRPr lang="en-US"/>
        </a:p>
      </dgm:t>
    </dgm:pt>
    <dgm:pt modelId="{7FF3BA46-7FFC-48A8-A492-E32D78E05330}" type="pres">
      <dgm:prSet presAssocID="{7C60B4B5-2151-4C8F-B232-33240033831C}" presName="LevelTwoTextNode" presStyleLbl="node2" presStyleIdx="0" presStyleCnt="3" custScaleY="8954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434AD2-8D39-482A-A547-C73967721899}" type="pres">
      <dgm:prSet presAssocID="{7C60B4B5-2151-4C8F-B232-33240033831C}" presName="level3hierChild" presStyleCnt="0"/>
      <dgm:spPr/>
      <dgm:t>
        <a:bodyPr/>
        <a:lstStyle/>
        <a:p>
          <a:endParaRPr lang="en-US"/>
        </a:p>
      </dgm:t>
    </dgm:pt>
    <dgm:pt modelId="{51303466-EEA2-426F-8743-2196237C6304}" type="pres">
      <dgm:prSet presAssocID="{7C1F453A-F8DB-47F9-A192-8ED7603E0758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C5ED55CE-3EF6-4572-B295-BA1EC45CED13}" type="pres">
      <dgm:prSet presAssocID="{7C1F453A-F8DB-47F9-A192-8ED7603E0758}" presName="connTx" presStyleLbl="parChTrans1D3" presStyleIdx="0" presStyleCnt="4"/>
      <dgm:spPr/>
      <dgm:t>
        <a:bodyPr/>
        <a:lstStyle/>
        <a:p>
          <a:endParaRPr lang="en-US"/>
        </a:p>
      </dgm:t>
    </dgm:pt>
    <dgm:pt modelId="{BC7F426C-ACF3-4106-BFE0-576E8CD87F82}" type="pres">
      <dgm:prSet presAssocID="{4E801540-06D4-46B3-960E-19F6CA166E19}" presName="root2" presStyleCnt="0"/>
      <dgm:spPr/>
      <dgm:t>
        <a:bodyPr/>
        <a:lstStyle/>
        <a:p>
          <a:endParaRPr lang="en-US"/>
        </a:p>
      </dgm:t>
    </dgm:pt>
    <dgm:pt modelId="{43ACA3CD-8FA5-418E-82FB-F5869484BFB0}" type="pres">
      <dgm:prSet presAssocID="{4E801540-06D4-46B3-960E-19F6CA166E19}" presName="LevelTwoTextNode" presStyleLbl="node3" presStyleIdx="0" presStyleCnt="4" custLinFactNeighborX="0" custLinFactNeighborY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5D85AF-35A8-4D14-BD4D-4ECBEE664EDA}" type="pres">
      <dgm:prSet presAssocID="{4E801540-06D4-46B3-960E-19F6CA166E19}" presName="level3hierChild" presStyleCnt="0"/>
      <dgm:spPr/>
      <dgm:t>
        <a:bodyPr/>
        <a:lstStyle/>
        <a:p>
          <a:endParaRPr lang="en-US"/>
        </a:p>
      </dgm:t>
    </dgm:pt>
    <dgm:pt modelId="{2495050B-677E-474C-A55B-26961B2C3DCC}" type="pres">
      <dgm:prSet presAssocID="{1580BD30-3EBC-4015-8544-1CAEE81BC96B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82FA19C9-8184-425F-8C9B-12909706483B}" type="pres">
      <dgm:prSet presAssocID="{1580BD30-3EBC-4015-8544-1CAEE81BC96B}" presName="connTx" presStyleLbl="parChTrans1D2" presStyleIdx="1" presStyleCnt="3"/>
      <dgm:spPr/>
      <dgm:t>
        <a:bodyPr/>
        <a:lstStyle/>
        <a:p>
          <a:endParaRPr lang="en-US"/>
        </a:p>
      </dgm:t>
    </dgm:pt>
    <dgm:pt modelId="{E5E62CF3-3C65-4BE0-B0BE-771EB26C31D5}" type="pres">
      <dgm:prSet presAssocID="{81987592-2B2D-42FC-8D8D-6D73BFDA3219}" presName="root2" presStyleCnt="0"/>
      <dgm:spPr/>
      <dgm:t>
        <a:bodyPr/>
        <a:lstStyle/>
        <a:p>
          <a:endParaRPr lang="en-US"/>
        </a:p>
      </dgm:t>
    </dgm:pt>
    <dgm:pt modelId="{D6B37FDD-F851-4DA9-BE4F-D3D741292EF6}" type="pres">
      <dgm:prSet presAssocID="{81987592-2B2D-42FC-8D8D-6D73BFDA3219}" presName="LevelTwoTextNode" presStyleLbl="node2" presStyleIdx="1" presStyleCnt="3" custScaleY="931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0BB9C6-7028-4490-A046-EC9F5FC70711}" type="pres">
      <dgm:prSet presAssocID="{81987592-2B2D-42FC-8D8D-6D73BFDA3219}" presName="level3hierChild" presStyleCnt="0"/>
      <dgm:spPr/>
      <dgm:t>
        <a:bodyPr/>
        <a:lstStyle/>
        <a:p>
          <a:endParaRPr lang="en-US"/>
        </a:p>
      </dgm:t>
    </dgm:pt>
    <dgm:pt modelId="{BA45E751-FE87-4E5C-8AAC-44BC045C2B5C}" type="pres">
      <dgm:prSet presAssocID="{1964F3DE-38AC-42DB-AE1E-9D765FCC78F8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57D54B61-676F-47C5-8F05-172251FC3456}" type="pres">
      <dgm:prSet presAssocID="{1964F3DE-38AC-42DB-AE1E-9D765FCC78F8}" presName="connTx" presStyleLbl="parChTrans1D3" presStyleIdx="1" presStyleCnt="4"/>
      <dgm:spPr/>
      <dgm:t>
        <a:bodyPr/>
        <a:lstStyle/>
        <a:p>
          <a:endParaRPr lang="en-US"/>
        </a:p>
      </dgm:t>
    </dgm:pt>
    <dgm:pt modelId="{482E9975-54C8-4470-89C7-DF96F85D97EF}" type="pres">
      <dgm:prSet presAssocID="{C3E0C79E-F185-42CB-9D6F-950F747A374B}" presName="root2" presStyleCnt="0"/>
      <dgm:spPr/>
      <dgm:t>
        <a:bodyPr/>
        <a:lstStyle/>
        <a:p>
          <a:endParaRPr lang="en-US"/>
        </a:p>
      </dgm:t>
    </dgm:pt>
    <dgm:pt modelId="{1A3C9B4C-4D5D-41C9-BBF1-B5809CBBD776}" type="pres">
      <dgm:prSet presAssocID="{C3E0C79E-F185-42CB-9D6F-950F747A374B}" presName="LevelTwoTextNode" presStyleLbl="node3" presStyleIdx="1" presStyleCnt="4" custLinFactNeighborX="-592" custLinFactNeighborY="167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EE9526-FA1E-4299-A692-C2BAB4540A98}" type="pres">
      <dgm:prSet presAssocID="{C3E0C79E-F185-42CB-9D6F-950F747A374B}" presName="level3hierChild" presStyleCnt="0"/>
      <dgm:spPr/>
      <dgm:t>
        <a:bodyPr/>
        <a:lstStyle/>
        <a:p>
          <a:endParaRPr lang="en-US"/>
        </a:p>
      </dgm:t>
    </dgm:pt>
    <dgm:pt modelId="{4F601782-648F-4888-87A0-328EFC115AA3}" type="pres">
      <dgm:prSet presAssocID="{67E92B37-6DAC-4467-AC86-36DBC77C121E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41DFF6FE-08B7-4AC9-BFEA-80A49FF1709F}" type="pres">
      <dgm:prSet presAssocID="{67E92B37-6DAC-4467-AC86-36DBC77C121E}" presName="connTx" presStyleLbl="parChTrans1D2" presStyleIdx="2" presStyleCnt="3"/>
      <dgm:spPr/>
      <dgm:t>
        <a:bodyPr/>
        <a:lstStyle/>
        <a:p>
          <a:endParaRPr lang="en-US"/>
        </a:p>
      </dgm:t>
    </dgm:pt>
    <dgm:pt modelId="{9C0CD89E-2D4B-4E5B-8F2A-B61A067ED0BF}" type="pres">
      <dgm:prSet presAssocID="{7BA31A69-FF2C-4235-986E-5981A8511034}" presName="root2" presStyleCnt="0"/>
      <dgm:spPr/>
      <dgm:t>
        <a:bodyPr/>
        <a:lstStyle/>
        <a:p>
          <a:endParaRPr lang="en-US"/>
        </a:p>
      </dgm:t>
    </dgm:pt>
    <dgm:pt modelId="{A428CEBD-4341-4BF9-991E-C0C72D55421E}" type="pres">
      <dgm:prSet presAssocID="{7BA31A69-FF2C-4235-986E-5981A8511034}" presName="LevelTwoTextNode" presStyleLbl="node2" presStyleIdx="2" presStyleCnt="3" custScaleY="9843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865657-064A-4196-A933-2787CEFE3FDD}" type="pres">
      <dgm:prSet presAssocID="{7BA31A69-FF2C-4235-986E-5981A8511034}" presName="level3hierChild" presStyleCnt="0"/>
      <dgm:spPr/>
      <dgm:t>
        <a:bodyPr/>
        <a:lstStyle/>
        <a:p>
          <a:endParaRPr lang="en-US"/>
        </a:p>
      </dgm:t>
    </dgm:pt>
    <dgm:pt modelId="{B43C8795-9FEF-458E-9C09-DF1A0E1CD31C}" type="pres">
      <dgm:prSet presAssocID="{97A5DC45-D456-4155-8C81-E615F78ADDAE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AB7BB77F-D681-469C-AF71-4485B65BA8EB}" type="pres">
      <dgm:prSet presAssocID="{97A5DC45-D456-4155-8C81-E615F78ADDAE}" presName="connTx" presStyleLbl="parChTrans1D3" presStyleIdx="2" presStyleCnt="4"/>
      <dgm:spPr/>
      <dgm:t>
        <a:bodyPr/>
        <a:lstStyle/>
        <a:p>
          <a:endParaRPr lang="en-US"/>
        </a:p>
      </dgm:t>
    </dgm:pt>
    <dgm:pt modelId="{8D741D88-19C9-49AA-8535-17C334D75087}" type="pres">
      <dgm:prSet presAssocID="{49634461-19FF-4410-B39B-6B53E8E4FE7C}" presName="root2" presStyleCnt="0"/>
      <dgm:spPr/>
      <dgm:t>
        <a:bodyPr/>
        <a:lstStyle/>
        <a:p>
          <a:endParaRPr lang="en-US"/>
        </a:p>
      </dgm:t>
    </dgm:pt>
    <dgm:pt modelId="{F4665400-CB9A-4AEB-9421-106793776D08}" type="pres">
      <dgm:prSet presAssocID="{49634461-19FF-4410-B39B-6B53E8E4FE7C}" presName="LevelTwoTextNode" presStyleLbl="node3" presStyleIdx="2" presStyleCnt="4" custLinFactNeighborX="0" custLinFactNeighborY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D880853-9781-476A-B4EE-A00F97AE2FB3}" type="pres">
      <dgm:prSet presAssocID="{49634461-19FF-4410-B39B-6B53E8E4FE7C}" presName="level3hierChild" presStyleCnt="0"/>
      <dgm:spPr/>
      <dgm:t>
        <a:bodyPr/>
        <a:lstStyle/>
        <a:p>
          <a:endParaRPr lang="en-US"/>
        </a:p>
      </dgm:t>
    </dgm:pt>
    <dgm:pt modelId="{7E4E73F1-3825-43E1-9157-46EAEE96BED9}" type="pres">
      <dgm:prSet presAssocID="{3F06593F-A272-489C-8522-BC68F0D31693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1D02AAD4-68D9-4FC2-A84B-7C0FEA33289E}" type="pres">
      <dgm:prSet presAssocID="{3F06593F-A272-489C-8522-BC68F0D31693}" presName="connTx" presStyleLbl="parChTrans1D3" presStyleIdx="3" presStyleCnt="4"/>
      <dgm:spPr/>
      <dgm:t>
        <a:bodyPr/>
        <a:lstStyle/>
        <a:p>
          <a:endParaRPr lang="en-US"/>
        </a:p>
      </dgm:t>
    </dgm:pt>
    <dgm:pt modelId="{F45DF8C9-4C97-410D-9EEE-38413FF9F5AC}" type="pres">
      <dgm:prSet presAssocID="{8BB48F87-1D5E-49C2-B1F3-5598DE6988B2}" presName="root2" presStyleCnt="0"/>
      <dgm:spPr/>
      <dgm:t>
        <a:bodyPr/>
        <a:lstStyle/>
        <a:p>
          <a:endParaRPr lang="en-US"/>
        </a:p>
      </dgm:t>
    </dgm:pt>
    <dgm:pt modelId="{406B6BE2-2A94-4EF9-984D-0912BAF71961}" type="pres">
      <dgm:prSet presAssocID="{8BB48F87-1D5E-49C2-B1F3-5598DE6988B2}" presName="LevelTwoTextNode" presStyleLbl="node3" presStyleIdx="3" presStyleCnt="4" custLinFactNeighborX="0" custLinFactNeighborY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853AD9-10BE-492D-BF1B-7446AA8475FC}" type="pres">
      <dgm:prSet presAssocID="{8BB48F87-1D5E-49C2-B1F3-5598DE6988B2}" presName="level3hierChild" presStyleCnt="0"/>
      <dgm:spPr/>
      <dgm:t>
        <a:bodyPr/>
        <a:lstStyle/>
        <a:p>
          <a:endParaRPr lang="en-US"/>
        </a:p>
      </dgm:t>
    </dgm:pt>
  </dgm:ptLst>
  <dgm:cxnLst>
    <dgm:cxn modelId="{8202AEF4-F584-4700-B1CC-D983C089BAA4}" type="presOf" srcId="{7C1F453A-F8DB-47F9-A192-8ED7603E0758}" destId="{C5ED55CE-3EF6-4572-B295-BA1EC45CED13}" srcOrd="1" destOrd="0" presId="urn:microsoft.com/office/officeart/2005/8/layout/hierarchy2"/>
    <dgm:cxn modelId="{5D2D09FE-2A57-4463-B4B9-885A7153EEAC}" type="presOf" srcId="{1580BD30-3EBC-4015-8544-1CAEE81BC96B}" destId="{82FA19C9-8184-425F-8C9B-12909706483B}" srcOrd="1" destOrd="0" presId="urn:microsoft.com/office/officeart/2005/8/layout/hierarchy2"/>
    <dgm:cxn modelId="{4A90032F-955D-4DD8-9AF8-63A02CACFE3A}" srcId="{0837B38A-F138-44CB-8551-424642AEA83C}" destId="{81987592-2B2D-42FC-8D8D-6D73BFDA3219}" srcOrd="1" destOrd="0" parTransId="{1580BD30-3EBC-4015-8544-1CAEE81BC96B}" sibTransId="{4B571FD0-754B-47A4-BA14-E37E4B1E66ED}"/>
    <dgm:cxn modelId="{D582FF18-B3B0-4924-8589-E18632BC1BA5}" type="presOf" srcId="{720D7FFF-BAFD-4051-84A6-551E89D60F13}" destId="{D5F05A26-D9C5-4355-9E19-7DC17F43A15E}" srcOrd="1" destOrd="0" presId="urn:microsoft.com/office/officeart/2005/8/layout/hierarchy2"/>
    <dgm:cxn modelId="{F043E8BF-366E-48BB-BDB8-A7E0D52EDDFB}" srcId="{0837B38A-F138-44CB-8551-424642AEA83C}" destId="{7BA31A69-FF2C-4235-986E-5981A8511034}" srcOrd="2" destOrd="0" parTransId="{67E92B37-6DAC-4467-AC86-36DBC77C121E}" sibTransId="{879EBFFB-F36A-476A-81C1-C497DAA10275}"/>
    <dgm:cxn modelId="{1933C5BE-F788-4A97-AD64-EEFE948DFBA2}" srcId="{7C60B4B5-2151-4C8F-B232-33240033831C}" destId="{4E801540-06D4-46B3-960E-19F6CA166E19}" srcOrd="0" destOrd="0" parTransId="{7C1F453A-F8DB-47F9-A192-8ED7603E0758}" sibTransId="{D4CE5CE8-9C02-4AC0-82A7-59CBBF01C30B}"/>
    <dgm:cxn modelId="{641E1F23-EE62-490A-96A8-3C8907B5B5A7}" type="presOf" srcId="{49634461-19FF-4410-B39B-6B53E8E4FE7C}" destId="{F4665400-CB9A-4AEB-9421-106793776D08}" srcOrd="0" destOrd="0" presId="urn:microsoft.com/office/officeart/2005/8/layout/hierarchy2"/>
    <dgm:cxn modelId="{303EFDDA-4098-421C-B0B5-6A1176B4F4C3}" type="presOf" srcId="{7C1F453A-F8DB-47F9-A192-8ED7603E0758}" destId="{51303466-EEA2-426F-8743-2196237C6304}" srcOrd="0" destOrd="0" presId="urn:microsoft.com/office/officeart/2005/8/layout/hierarchy2"/>
    <dgm:cxn modelId="{886B9482-6CBD-4674-8E99-24B88F9E31AF}" type="presOf" srcId="{1580BD30-3EBC-4015-8544-1CAEE81BC96B}" destId="{2495050B-677E-474C-A55B-26961B2C3DCC}" srcOrd="0" destOrd="0" presId="urn:microsoft.com/office/officeart/2005/8/layout/hierarchy2"/>
    <dgm:cxn modelId="{144E1D51-29C7-4CEC-AC21-07823E0B73C5}" type="presOf" srcId="{720D7FFF-BAFD-4051-84A6-551E89D60F13}" destId="{E889B9E6-8FAC-4DB7-97EE-E6E68150A187}" srcOrd="0" destOrd="0" presId="urn:microsoft.com/office/officeart/2005/8/layout/hierarchy2"/>
    <dgm:cxn modelId="{12B8BA30-5DCB-46F5-BD62-39DF22F62792}" type="presOf" srcId="{0837B38A-F138-44CB-8551-424642AEA83C}" destId="{A432898D-671F-42EB-9625-7E029D0DF43A}" srcOrd="0" destOrd="0" presId="urn:microsoft.com/office/officeart/2005/8/layout/hierarchy2"/>
    <dgm:cxn modelId="{5FC69F3F-7DE5-427A-B03C-444EBAACE6C8}" type="presOf" srcId="{7C60B4B5-2151-4C8F-B232-33240033831C}" destId="{7FF3BA46-7FFC-48A8-A492-E32D78E05330}" srcOrd="0" destOrd="0" presId="urn:microsoft.com/office/officeart/2005/8/layout/hierarchy2"/>
    <dgm:cxn modelId="{C72E0DD6-3167-4EE9-BCB3-A859ECC199DB}" type="presOf" srcId="{7BA31A69-FF2C-4235-986E-5981A8511034}" destId="{A428CEBD-4341-4BF9-991E-C0C72D55421E}" srcOrd="0" destOrd="0" presId="urn:microsoft.com/office/officeart/2005/8/layout/hierarchy2"/>
    <dgm:cxn modelId="{B98262AC-C21E-48EA-B2D5-69BFAA4CE7F4}" srcId="{7BA31A69-FF2C-4235-986E-5981A8511034}" destId="{49634461-19FF-4410-B39B-6B53E8E4FE7C}" srcOrd="0" destOrd="0" parTransId="{97A5DC45-D456-4155-8C81-E615F78ADDAE}" sibTransId="{3AACB03C-C659-43F9-AC68-0573D94677D5}"/>
    <dgm:cxn modelId="{2C4E29F3-158F-42F2-8DEF-646D2B0699FB}" type="presOf" srcId="{81987592-2B2D-42FC-8D8D-6D73BFDA3219}" destId="{D6B37FDD-F851-4DA9-BE4F-D3D741292EF6}" srcOrd="0" destOrd="0" presId="urn:microsoft.com/office/officeart/2005/8/layout/hierarchy2"/>
    <dgm:cxn modelId="{55D84D17-900F-471F-B10C-C8B310CDE171}" type="presOf" srcId="{C3E0C79E-F185-42CB-9D6F-950F747A374B}" destId="{1A3C9B4C-4D5D-41C9-BBF1-B5809CBBD776}" srcOrd="0" destOrd="0" presId="urn:microsoft.com/office/officeart/2005/8/layout/hierarchy2"/>
    <dgm:cxn modelId="{D4D4BD01-8FEF-4DA1-B39F-6538278306FC}" type="presOf" srcId="{3F06593F-A272-489C-8522-BC68F0D31693}" destId="{1D02AAD4-68D9-4FC2-A84B-7C0FEA33289E}" srcOrd="1" destOrd="0" presId="urn:microsoft.com/office/officeart/2005/8/layout/hierarchy2"/>
    <dgm:cxn modelId="{A11A6996-AA4C-4EA0-9149-4FC61E3D4E4E}" type="presOf" srcId="{97A5DC45-D456-4155-8C81-E615F78ADDAE}" destId="{B43C8795-9FEF-458E-9C09-DF1A0E1CD31C}" srcOrd="0" destOrd="0" presId="urn:microsoft.com/office/officeart/2005/8/layout/hierarchy2"/>
    <dgm:cxn modelId="{D8933959-F808-48E4-BF64-84AC28758CDB}" type="presOf" srcId="{8BB48F87-1D5E-49C2-B1F3-5598DE6988B2}" destId="{406B6BE2-2A94-4EF9-984D-0912BAF71961}" srcOrd="0" destOrd="0" presId="urn:microsoft.com/office/officeart/2005/8/layout/hierarchy2"/>
    <dgm:cxn modelId="{D330F665-146D-4643-A38D-7C130D226386}" type="presOf" srcId="{3F06593F-A272-489C-8522-BC68F0D31693}" destId="{7E4E73F1-3825-43E1-9157-46EAEE96BED9}" srcOrd="0" destOrd="0" presId="urn:microsoft.com/office/officeart/2005/8/layout/hierarchy2"/>
    <dgm:cxn modelId="{D129C389-DEC2-4111-B4EE-59387B751007}" type="presOf" srcId="{1964F3DE-38AC-42DB-AE1E-9D765FCC78F8}" destId="{BA45E751-FE87-4E5C-8AAC-44BC045C2B5C}" srcOrd="0" destOrd="0" presId="urn:microsoft.com/office/officeart/2005/8/layout/hierarchy2"/>
    <dgm:cxn modelId="{542BBF20-8056-426D-A0A6-243A6BF7926E}" type="presOf" srcId="{97A5DC45-D456-4155-8C81-E615F78ADDAE}" destId="{AB7BB77F-D681-469C-AF71-4485B65BA8EB}" srcOrd="1" destOrd="0" presId="urn:microsoft.com/office/officeart/2005/8/layout/hierarchy2"/>
    <dgm:cxn modelId="{96E22E19-EEDB-4EBB-8B1B-D3EED8C1BC5E}" srcId="{0837B38A-F138-44CB-8551-424642AEA83C}" destId="{7C60B4B5-2151-4C8F-B232-33240033831C}" srcOrd="0" destOrd="0" parTransId="{720D7FFF-BAFD-4051-84A6-551E89D60F13}" sibTransId="{C64F8C6E-BA39-4954-BAFD-D77A4A880C4B}"/>
    <dgm:cxn modelId="{3EDEE9DC-FA1E-4291-A067-089A2D57802E}" type="presOf" srcId="{67E92B37-6DAC-4467-AC86-36DBC77C121E}" destId="{4F601782-648F-4888-87A0-328EFC115AA3}" srcOrd="0" destOrd="0" presId="urn:microsoft.com/office/officeart/2005/8/layout/hierarchy2"/>
    <dgm:cxn modelId="{E4A4ED97-2589-466B-B890-832E02F7F738}" srcId="{11570CDF-DCB2-46D1-BDC7-63F5264CAF71}" destId="{0837B38A-F138-44CB-8551-424642AEA83C}" srcOrd="0" destOrd="0" parTransId="{C5234C3C-190A-44F2-A910-0515DE1776DA}" sibTransId="{9C5B4C4D-90F5-4F1A-A0FF-1B05444DF64A}"/>
    <dgm:cxn modelId="{5EE6F44A-5B04-4764-8AB6-64D6E98F6095}" srcId="{7BA31A69-FF2C-4235-986E-5981A8511034}" destId="{8BB48F87-1D5E-49C2-B1F3-5598DE6988B2}" srcOrd="1" destOrd="0" parTransId="{3F06593F-A272-489C-8522-BC68F0D31693}" sibTransId="{19227EDE-8496-4CDC-B102-49C8CF75DA0F}"/>
    <dgm:cxn modelId="{1FCAC25A-B057-4665-94FB-2AA6C1CE61F7}" type="presOf" srcId="{11570CDF-DCB2-46D1-BDC7-63F5264CAF71}" destId="{A94DC2F4-2848-4925-BFD3-6A95A6CCEB3A}" srcOrd="0" destOrd="0" presId="urn:microsoft.com/office/officeart/2005/8/layout/hierarchy2"/>
    <dgm:cxn modelId="{48316ACB-9DD6-4C43-950C-55520D58E9FE}" srcId="{81987592-2B2D-42FC-8D8D-6D73BFDA3219}" destId="{C3E0C79E-F185-42CB-9D6F-950F747A374B}" srcOrd="0" destOrd="0" parTransId="{1964F3DE-38AC-42DB-AE1E-9D765FCC78F8}" sibTransId="{7BEF7FC0-C06D-40D1-8A63-6623440FBCBA}"/>
    <dgm:cxn modelId="{3AFCF9CC-932E-445B-BB27-E33E087FCA38}" type="presOf" srcId="{1964F3DE-38AC-42DB-AE1E-9D765FCC78F8}" destId="{57D54B61-676F-47C5-8F05-172251FC3456}" srcOrd="1" destOrd="0" presId="urn:microsoft.com/office/officeart/2005/8/layout/hierarchy2"/>
    <dgm:cxn modelId="{5AF280E3-A8C5-4CFA-8A80-64A6690A2EB2}" type="presOf" srcId="{67E92B37-6DAC-4467-AC86-36DBC77C121E}" destId="{41DFF6FE-08B7-4AC9-BFEA-80A49FF1709F}" srcOrd="1" destOrd="0" presId="urn:microsoft.com/office/officeart/2005/8/layout/hierarchy2"/>
    <dgm:cxn modelId="{305B3805-29D3-4259-B568-9F9F8CC0466F}" type="presOf" srcId="{4E801540-06D4-46B3-960E-19F6CA166E19}" destId="{43ACA3CD-8FA5-418E-82FB-F5869484BFB0}" srcOrd="0" destOrd="0" presId="urn:microsoft.com/office/officeart/2005/8/layout/hierarchy2"/>
    <dgm:cxn modelId="{513924B2-C47B-498D-8950-E67B73385983}" type="presParOf" srcId="{A94DC2F4-2848-4925-BFD3-6A95A6CCEB3A}" destId="{CE3769A3-78CD-43F5-BFFC-9677ED66C227}" srcOrd="0" destOrd="0" presId="urn:microsoft.com/office/officeart/2005/8/layout/hierarchy2"/>
    <dgm:cxn modelId="{98CB8ABA-FB53-4491-9193-BDB88106350C}" type="presParOf" srcId="{CE3769A3-78CD-43F5-BFFC-9677ED66C227}" destId="{A432898D-671F-42EB-9625-7E029D0DF43A}" srcOrd="0" destOrd="0" presId="urn:microsoft.com/office/officeart/2005/8/layout/hierarchy2"/>
    <dgm:cxn modelId="{4D452B09-2BB2-470C-8247-3F9330717B4F}" type="presParOf" srcId="{CE3769A3-78CD-43F5-BFFC-9677ED66C227}" destId="{E2613A8C-2141-44E8-B1F2-6CECA92FD618}" srcOrd="1" destOrd="0" presId="urn:microsoft.com/office/officeart/2005/8/layout/hierarchy2"/>
    <dgm:cxn modelId="{54791E7C-0A8C-4124-A9DB-A61B6504A007}" type="presParOf" srcId="{E2613A8C-2141-44E8-B1F2-6CECA92FD618}" destId="{E889B9E6-8FAC-4DB7-97EE-E6E68150A187}" srcOrd="0" destOrd="0" presId="urn:microsoft.com/office/officeart/2005/8/layout/hierarchy2"/>
    <dgm:cxn modelId="{1893E07C-4DBB-4369-B8DD-D59CC77EC57B}" type="presParOf" srcId="{E889B9E6-8FAC-4DB7-97EE-E6E68150A187}" destId="{D5F05A26-D9C5-4355-9E19-7DC17F43A15E}" srcOrd="0" destOrd="0" presId="urn:microsoft.com/office/officeart/2005/8/layout/hierarchy2"/>
    <dgm:cxn modelId="{254E61B8-21A8-4716-84D1-ADF3DDEEDD9F}" type="presParOf" srcId="{E2613A8C-2141-44E8-B1F2-6CECA92FD618}" destId="{1A105EF9-58E6-4CF7-A92F-327E88BFDD58}" srcOrd="1" destOrd="0" presId="urn:microsoft.com/office/officeart/2005/8/layout/hierarchy2"/>
    <dgm:cxn modelId="{B5BA8740-1B38-4277-ABDD-A0CCE18A4C9E}" type="presParOf" srcId="{1A105EF9-58E6-4CF7-A92F-327E88BFDD58}" destId="{7FF3BA46-7FFC-48A8-A492-E32D78E05330}" srcOrd="0" destOrd="0" presId="urn:microsoft.com/office/officeart/2005/8/layout/hierarchy2"/>
    <dgm:cxn modelId="{0F1D7AC6-BF10-44C4-B87F-FF01860B64AF}" type="presParOf" srcId="{1A105EF9-58E6-4CF7-A92F-327E88BFDD58}" destId="{57434AD2-8D39-482A-A547-C73967721899}" srcOrd="1" destOrd="0" presId="urn:microsoft.com/office/officeart/2005/8/layout/hierarchy2"/>
    <dgm:cxn modelId="{BB0B8797-37E9-4A1D-8989-5A075CE7CFBF}" type="presParOf" srcId="{57434AD2-8D39-482A-A547-C73967721899}" destId="{51303466-EEA2-426F-8743-2196237C6304}" srcOrd="0" destOrd="0" presId="urn:microsoft.com/office/officeart/2005/8/layout/hierarchy2"/>
    <dgm:cxn modelId="{C83D78B5-0BC2-489F-B58A-B8B4FCA96E1C}" type="presParOf" srcId="{51303466-EEA2-426F-8743-2196237C6304}" destId="{C5ED55CE-3EF6-4572-B295-BA1EC45CED13}" srcOrd="0" destOrd="0" presId="urn:microsoft.com/office/officeart/2005/8/layout/hierarchy2"/>
    <dgm:cxn modelId="{99359557-FC01-4EC3-8F89-BFF51299A9F9}" type="presParOf" srcId="{57434AD2-8D39-482A-A547-C73967721899}" destId="{BC7F426C-ACF3-4106-BFE0-576E8CD87F82}" srcOrd="1" destOrd="0" presId="urn:microsoft.com/office/officeart/2005/8/layout/hierarchy2"/>
    <dgm:cxn modelId="{2A296CD3-68B5-4184-9D29-12AE30B7FF8D}" type="presParOf" srcId="{BC7F426C-ACF3-4106-BFE0-576E8CD87F82}" destId="{43ACA3CD-8FA5-418E-82FB-F5869484BFB0}" srcOrd="0" destOrd="0" presId="urn:microsoft.com/office/officeart/2005/8/layout/hierarchy2"/>
    <dgm:cxn modelId="{50A24578-5130-4614-A2B0-4FC74A51C342}" type="presParOf" srcId="{BC7F426C-ACF3-4106-BFE0-576E8CD87F82}" destId="{155D85AF-35A8-4D14-BD4D-4ECBEE664EDA}" srcOrd="1" destOrd="0" presId="urn:microsoft.com/office/officeart/2005/8/layout/hierarchy2"/>
    <dgm:cxn modelId="{53A159C7-2F5A-498F-B7C8-22298B34C61A}" type="presParOf" srcId="{E2613A8C-2141-44E8-B1F2-6CECA92FD618}" destId="{2495050B-677E-474C-A55B-26961B2C3DCC}" srcOrd="2" destOrd="0" presId="urn:microsoft.com/office/officeart/2005/8/layout/hierarchy2"/>
    <dgm:cxn modelId="{781A8683-1027-4D6A-92F8-7942AFA0A52F}" type="presParOf" srcId="{2495050B-677E-474C-A55B-26961B2C3DCC}" destId="{82FA19C9-8184-425F-8C9B-12909706483B}" srcOrd="0" destOrd="0" presId="urn:microsoft.com/office/officeart/2005/8/layout/hierarchy2"/>
    <dgm:cxn modelId="{813D35A2-E44A-4D0D-BF87-7DEAC449BBBE}" type="presParOf" srcId="{E2613A8C-2141-44E8-B1F2-6CECA92FD618}" destId="{E5E62CF3-3C65-4BE0-B0BE-771EB26C31D5}" srcOrd="3" destOrd="0" presId="urn:microsoft.com/office/officeart/2005/8/layout/hierarchy2"/>
    <dgm:cxn modelId="{559E1F3B-D6CD-4553-89A8-9F786FD2351D}" type="presParOf" srcId="{E5E62CF3-3C65-4BE0-B0BE-771EB26C31D5}" destId="{D6B37FDD-F851-4DA9-BE4F-D3D741292EF6}" srcOrd="0" destOrd="0" presId="urn:microsoft.com/office/officeart/2005/8/layout/hierarchy2"/>
    <dgm:cxn modelId="{19A70A2E-6B27-408A-AC00-C8E4260D46F0}" type="presParOf" srcId="{E5E62CF3-3C65-4BE0-B0BE-771EB26C31D5}" destId="{750BB9C6-7028-4490-A046-EC9F5FC70711}" srcOrd="1" destOrd="0" presId="urn:microsoft.com/office/officeart/2005/8/layout/hierarchy2"/>
    <dgm:cxn modelId="{C069712C-A196-416B-83A7-DD94E0CAEF52}" type="presParOf" srcId="{750BB9C6-7028-4490-A046-EC9F5FC70711}" destId="{BA45E751-FE87-4E5C-8AAC-44BC045C2B5C}" srcOrd="0" destOrd="0" presId="urn:microsoft.com/office/officeart/2005/8/layout/hierarchy2"/>
    <dgm:cxn modelId="{82EB7297-8BC1-44AD-8122-76E3B90D5DA0}" type="presParOf" srcId="{BA45E751-FE87-4E5C-8AAC-44BC045C2B5C}" destId="{57D54B61-676F-47C5-8F05-172251FC3456}" srcOrd="0" destOrd="0" presId="urn:microsoft.com/office/officeart/2005/8/layout/hierarchy2"/>
    <dgm:cxn modelId="{43454EF5-7F38-4179-B355-E64D67519CF6}" type="presParOf" srcId="{750BB9C6-7028-4490-A046-EC9F5FC70711}" destId="{482E9975-54C8-4470-89C7-DF96F85D97EF}" srcOrd="1" destOrd="0" presId="urn:microsoft.com/office/officeart/2005/8/layout/hierarchy2"/>
    <dgm:cxn modelId="{D04D829E-50F0-4600-8E6E-4F162998A183}" type="presParOf" srcId="{482E9975-54C8-4470-89C7-DF96F85D97EF}" destId="{1A3C9B4C-4D5D-41C9-BBF1-B5809CBBD776}" srcOrd="0" destOrd="0" presId="urn:microsoft.com/office/officeart/2005/8/layout/hierarchy2"/>
    <dgm:cxn modelId="{7455C0BB-1E8D-4E04-91AF-93C641FAEE89}" type="presParOf" srcId="{482E9975-54C8-4470-89C7-DF96F85D97EF}" destId="{86EE9526-FA1E-4299-A692-C2BAB4540A98}" srcOrd="1" destOrd="0" presId="urn:microsoft.com/office/officeart/2005/8/layout/hierarchy2"/>
    <dgm:cxn modelId="{13C9098E-FA72-4338-8E99-E1DE1CA5679C}" type="presParOf" srcId="{E2613A8C-2141-44E8-B1F2-6CECA92FD618}" destId="{4F601782-648F-4888-87A0-328EFC115AA3}" srcOrd="4" destOrd="0" presId="urn:microsoft.com/office/officeart/2005/8/layout/hierarchy2"/>
    <dgm:cxn modelId="{AA6D1284-EE33-41A1-A529-8A4A4128F348}" type="presParOf" srcId="{4F601782-648F-4888-87A0-328EFC115AA3}" destId="{41DFF6FE-08B7-4AC9-BFEA-80A49FF1709F}" srcOrd="0" destOrd="0" presId="urn:microsoft.com/office/officeart/2005/8/layout/hierarchy2"/>
    <dgm:cxn modelId="{E2BD2205-3DB6-4B16-90A7-1DFCDF256754}" type="presParOf" srcId="{E2613A8C-2141-44E8-B1F2-6CECA92FD618}" destId="{9C0CD89E-2D4B-4E5B-8F2A-B61A067ED0BF}" srcOrd="5" destOrd="0" presId="urn:microsoft.com/office/officeart/2005/8/layout/hierarchy2"/>
    <dgm:cxn modelId="{4B7385AF-F00A-4747-9D28-6230A37FBF7C}" type="presParOf" srcId="{9C0CD89E-2D4B-4E5B-8F2A-B61A067ED0BF}" destId="{A428CEBD-4341-4BF9-991E-C0C72D55421E}" srcOrd="0" destOrd="0" presId="urn:microsoft.com/office/officeart/2005/8/layout/hierarchy2"/>
    <dgm:cxn modelId="{C7D44579-9823-4AD1-A8AE-DB8ADD15146C}" type="presParOf" srcId="{9C0CD89E-2D4B-4E5B-8F2A-B61A067ED0BF}" destId="{C4865657-064A-4196-A933-2787CEFE3FDD}" srcOrd="1" destOrd="0" presId="urn:microsoft.com/office/officeart/2005/8/layout/hierarchy2"/>
    <dgm:cxn modelId="{18B05B8F-7C56-4C2D-B879-2E829A29F168}" type="presParOf" srcId="{C4865657-064A-4196-A933-2787CEFE3FDD}" destId="{B43C8795-9FEF-458E-9C09-DF1A0E1CD31C}" srcOrd="0" destOrd="0" presId="urn:microsoft.com/office/officeart/2005/8/layout/hierarchy2"/>
    <dgm:cxn modelId="{7EB540D1-919B-484F-A8A6-62C88E30D8F1}" type="presParOf" srcId="{B43C8795-9FEF-458E-9C09-DF1A0E1CD31C}" destId="{AB7BB77F-D681-469C-AF71-4485B65BA8EB}" srcOrd="0" destOrd="0" presId="urn:microsoft.com/office/officeart/2005/8/layout/hierarchy2"/>
    <dgm:cxn modelId="{5AB57FBB-F4CB-440A-BD32-4F5E981BE3A2}" type="presParOf" srcId="{C4865657-064A-4196-A933-2787CEFE3FDD}" destId="{8D741D88-19C9-49AA-8535-17C334D75087}" srcOrd="1" destOrd="0" presId="urn:microsoft.com/office/officeart/2005/8/layout/hierarchy2"/>
    <dgm:cxn modelId="{C4C60D9F-6A1C-42F4-B0C6-8F50E2C9904A}" type="presParOf" srcId="{8D741D88-19C9-49AA-8535-17C334D75087}" destId="{F4665400-CB9A-4AEB-9421-106793776D08}" srcOrd="0" destOrd="0" presId="urn:microsoft.com/office/officeart/2005/8/layout/hierarchy2"/>
    <dgm:cxn modelId="{757DAE7B-0C34-4FD2-89A3-55FC840B278D}" type="presParOf" srcId="{8D741D88-19C9-49AA-8535-17C334D75087}" destId="{CD880853-9781-476A-B4EE-A00F97AE2FB3}" srcOrd="1" destOrd="0" presId="urn:microsoft.com/office/officeart/2005/8/layout/hierarchy2"/>
    <dgm:cxn modelId="{3E99702F-7ED6-4359-9B3E-683FA2E28F96}" type="presParOf" srcId="{C4865657-064A-4196-A933-2787CEFE3FDD}" destId="{7E4E73F1-3825-43E1-9157-46EAEE96BED9}" srcOrd="2" destOrd="0" presId="urn:microsoft.com/office/officeart/2005/8/layout/hierarchy2"/>
    <dgm:cxn modelId="{9929BA2E-4FFD-42C9-9E94-882176C57118}" type="presParOf" srcId="{7E4E73F1-3825-43E1-9157-46EAEE96BED9}" destId="{1D02AAD4-68D9-4FC2-A84B-7C0FEA33289E}" srcOrd="0" destOrd="0" presId="urn:microsoft.com/office/officeart/2005/8/layout/hierarchy2"/>
    <dgm:cxn modelId="{E9973D4F-FD54-450A-98DA-CCC3CCD8721A}" type="presParOf" srcId="{C4865657-064A-4196-A933-2787CEFE3FDD}" destId="{F45DF8C9-4C97-410D-9EEE-38413FF9F5AC}" srcOrd="3" destOrd="0" presId="urn:microsoft.com/office/officeart/2005/8/layout/hierarchy2"/>
    <dgm:cxn modelId="{0B1F0900-6D29-4EC1-9B4D-3506B49F9FBC}" type="presParOf" srcId="{F45DF8C9-4C97-410D-9EEE-38413FF9F5AC}" destId="{406B6BE2-2A94-4EF9-984D-0912BAF71961}" srcOrd="0" destOrd="0" presId="urn:microsoft.com/office/officeart/2005/8/layout/hierarchy2"/>
    <dgm:cxn modelId="{A419DC60-7EF4-4B33-8BBF-9FACFF5B9D02}" type="presParOf" srcId="{F45DF8C9-4C97-410D-9EEE-38413FF9F5AC}" destId="{E4853AD9-10BE-492D-BF1B-7446AA8475FC}" srcOrd="1" destOrd="0" presId="urn:microsoft.com/office/officeart/2005/8/layout/hierarchy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AC40FCF-DA83-4562-96B0-DF999A48C4A8}" type="doc">
      <dgm:prSet loTypeId="urn:microsoft.com/office/officeart/2005/8/layout/vProcess5" loCatId="process" qsTypeId="urn:microsoft.com/office/officeart/2005/8/quickstyle/3d3" qsCatId="3D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152F4BAF-D592-47B5-A856-7FB072625AC5}">
      <dgm:prSet phldrT="[Text]"/>
      <dgm:spPr/>
      <dgm:t>
        <a:bodyPr/>
        <a:lstStyle/>
        <a:p>
          <a:pPr rtl="1"/>
          <a:r>
            <a:rPr lang="ar-SA" b="0" dirty="0" smtClean="0">
              <a:cs typeface="B Yekan" pitchFamily="2" charset="-78"/>
            </a:rPr>
            <a:t>إِذَا جَاءَ نَصْرُ اللَّهِ وَالْفَتْحُ ﴿١﴾</a:t>
          </a:r>
          <a:endParaRPr lang="en-US" b="0" dirty="0">
            <a:cs typeface="B Yekan" pitchFamily="2" charset="-78"/>
          </a:endParaRPr>
        </a:p>
      </dgm:t>
    </dgm:pt>
    <dgm:pt modelId="{20A8CBCC-164D-40D5-8CB0-E79EE4E137C6}" type="parTrans" cxnId="{2260CD0E-5DB6-4866-BD2B-FAB111E6B018}">
      <dgm:prSet/>
      <dgm:spPr/>
      <dgm:t>
        <a:bodyPr/>
        <a:lstStyle/>
        <a:p>
          <a:endParaRPr lang="en-US" b="0">
            <a:cs typeface="B Yekan" pitchFamily="2" charset="-78"/>
          </a:endParaRPr>
        </a:p>
      </dgm:t>
    </dgm:pt>
    <dgm:pt modelId="{01936408-5458-4D75-9623-CB01DBB8E335}" type="sibTrans" cxnId="{2260CD0E-5DB6-4866-BD2B-FAB111E6B018}">
      <dgm:prSet/>
      <dgm:spPr/>
      <dgm:t>
        <a:bodyPr/>
        <a:lstStyle/>
        <a:p>
          <a:endParaRPr lang="en-US" b="0">
            <a:cs typeface="B Yekan" pitchFamily="2" charset="-78"/>
          </a:endParaRPr>
        </a:p>
      </dgm:t>
    </dgm:pt>
    <dgm:pt modelId="{D3946734-615D-4331-97E7-903AC3884244}">
      <dgm:prSet phldrT="[Text]"/>
      <dgm:spPr/>
      <dgm:t>
        <a:bodyPr/>
        <a:lstStyle/>
        <a:p>
          <a:r>
            <a:rPr lang="ar-SA" b="0" dirty="0" smtClean="0">
              <a:cs typeface="B Yekan" pitchFamily="2" charset="-78"/>
            </a:rPr>
            <a:t>وَرَأَیْتَ النَّاسَ یَدْخُلُونَ فِی دِینِ اللَّهِ أَفْوَاجًا ﴿٢﴾ </a:t>
          </a:r>
          <a:endParaRPr lang="en-US" b="0" dirty="0">
            <a:cs typeface="B Yekan" pitchFamily="2" charset="-78"/>
          </a:endParaRPr>
        </a:p>
      </dgm:t>
    </dgm:pt>
    <dgm:pt modelId="{EA60844C-4A20-4608-8DE8-09DBB6D78C68}" type="parTrans" cxnId="{CC3FB9EC-D196-4147-8702-8288DB2A9DE2}">
      <dgm:prSet/>
      <dgm:spPr/>
      <dgm:t>
        <a:bodyPr/>
        <a:lstStyle/>
        <a:p>
          <a:endParaRPr lang="en-US" b="0">
            <a:cs typeface="B Yekan" pitchFamily="2" charset="-78"/>
          </a:endParaRPr>
        </a:p>
      </dgm:t>
    </dgm:pt>
    <dgm:pt modelId="{51672919-E7AE-4A91-894E-E1C3D4FF5342}" type="sibTrans" cxnId="{CC3FB9EC-D196-4147-8702-8288DB2A9DE2}">
      <dgm:prSet/>
      <dgm:spPr/>
      <dgm:t>
        <a:bodyPr/>
        <a:lstStyle/>
        <a:p>
          <a:endParaRPr lang="en-US" b="0">
            <a:cs typeface="B Yekan" pitchFamily="2" charset="-78"/>
          </a:endParaRPr>
        </a:p>
      </dgm:t>
    </dgm:pt>
    <dgm:pt modelId="{1A95E726-E5B0-4EBB-810A-317D6E3DEC43}">
      <dgm:prSet phldrT="[Text]"/>
      <dgm:spPr/>
      <dgm:t>
        <a:bodyPr/>
        <a:lstStyle/>
        <a:p>
          <a:pPr rtl="1"/>
          <a:r>
            <a:rPr lang="ar-SA" b="0" dirty="0" smtClean="0">
              <a:cs typeface="B Yekan" pitchFamily="2" charset="-78"/>
            </a:rPr>
            <a:t>فَسَبِّحْ بِحَمْدِ رَبِّکَ وَاسْتَغْفِرْهُ إِنَّهُ کَانَ تَوَّابًا ﴿٣﴾ </a:t>
          </a:r>
          <a:endParaRPr lang="en-US" b="0" dirty="0">
            <a:cs typeface="B Yekan" pitchFamily="2" charset="-78"/>
          </a:endParaRPr>
        </a:p>
      </dgm:t>
    </dgm:pt>
    <dgm:pt modelId="{061F3BE8-E3DE-41A1-A3F6-B1F6CB6C731C}" type="parTrans" cxnId="{98926115-CFB7-4792-ABB7-11CA5B9B5F66}">
      <dgm:prSet/>
      <dgm:spPr/>
      <dgm:t>
        <a:bodyPr/>
        <a:lstStyle/>
        <a:p>
          <a:endParaRPr lang="en-US" b="0">
            <a:cs typeface="B Yekan" pitchFamily="2" charset="-78"/>
          </a:endParaRPr>
        </a:p>
      </dgm:t>
    </dgm:pt>
    <dgm:pt modelId="{F7D35B25-A9C1-4FB1-8260-58E0837BDCE3}" type="sibTrans" cxnId="{98926115-CFB7-4792-ABB7-11CA5B9B5F66}">
      <dgm:prSet/>
      <dgm:spPr/>
      <dgm:t>
        <a:bodyPr/>
        <a:lstStyle/>
        <a:p>
          <a:endParaRPr lang="en-US" b="0">
            <a:cs typeface="B Yekan" pitchFamily="2" charset="-78"/>
          </a:endParaRPr>
        </a:p>
      </dgm:t>
    </dgm:pt>
    <dgm:pt modelId="{6D9A7ABE-8820-4F0B-AAFC-FA5EDB244131}" type="pres">
      <dgm:prSet presAssocID="{EAC40FCF-DA83-4562-96B0-DF999A48C4A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FCD9278-090B-47A0-9171-72B3CC512698}" type="pres">
      <dgm:prSet presAssocID="{EAC40FCF-DA83-4562-96B0-DF999A48C4A8}" presName="dummyMaxCanvas" presStyleCnt="0">
        <dgm:presLayoutVars/>
      </dgm:prSet>
      <dgm:spPr/>
    </dgm:pt>
    <dgm:pt modelId="{1EDA7122-1982-4901-970E-96EE72FD6D40}" type="pres">
      <dgm:prSet presAssocID="{EAC40FCF-DA83-4562-96B0-DF999A48C4A8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798305-E6B6-46B3-8164-A2515DAA77BA}" type="pres">
      <dgm:prSet presAssocID="{EAC40FCF-DA83-4562-96B0-DF999A48C4A8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095299-F271-4B27-AB1C-D74C1FE61B85}" type="pres">
      <dgm:prSet presAssocID="{EAC40FCF-DA83-4562-96B0-DF999A48C4A8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54C381-9B32-4D01-AFEB-A58F8D7C0642}" type="pres">
      <dgm:prSet presAssocID="{EAC40FCF-DA83-4562-96B0-DF999A48C4A8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7DE6B8-C82B-4B56-B969-70ED424228A6}" type="pres">
      <dgm:prSet presAssocID="{EAC40FCF-DA83-4562-96B0-DF999A48C4A8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4B7701-6CF4-436F-98F5-374877BE8F6F}" type="pres">
      <dgm:prSet presAssocID="{EAC40FCF-DA83-4562-96B0-DF999A48C4A8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3687A4-70F7-48EE-9DBF-78A9EF2F3919}" type="pres">
      <dgm:prSet presAssocID="{EAC40FCF-DA83-4562-96B0-DF999A48C4A8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6E9ADA-71BF-4212-8417-4BAA57C92ED9}" type="pres">
      <dgm:prSet presAssocID="{EAC40FCF-DA83-4562-96B0-DF999A48C4A8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E588290-0B9B-43BE-B294-1EAB468F6B5D}" type="presOf" srcId="{1A95E726-E5B0-4EBB-810A-317D6E3DEC43}" destId="{1B095299-F271-4B27-AB1C-D74C1FE61B85}" srcOrd="0" destOrd="0" presId="urn:microsoft.com/office/officeart/2005/8/layout/vProcess5"/>
    <dgm:cxn modelId="{6A352DAF-FA67-41D3-8CD8-B38890DD2C83}" type="presOf" srcId="{1A95E726-E5B0-4EBB-810A-317D6E3DEC43}" destId="{806E9ADA-71BF-4212-8417-4BAA57C92ED9}" srcOrd="1" destOrd="0" presId="urn:microsoft.com/office/officeart/2005/8/layout/vProcess5"/>
    <dgm:cxn modelId="{B4F15285-5C92-4BB6-B0DA-7B0DA9F32920}" type="presOf" srcId="{01936408-5458-4D75-9623-CB01DBB8E335}" destId="{B754C381-9B32-4D01-AFEB-A58F8D7C0642}" srcOrd="0" destOrd="0" presId="urn:microsoft.com/office/officeart/2005/8/layout/vProcess5"/>
    <dgm:cxn modelId="{98926115-CFB7-4792-ABB7-11CA5B9B5F66}" srcId="{EAC40FCF-DA83-4562-96B0-DF999A48C4A8}" destId="{1A95E726-E5B0-4EBB-810A-317D6E3DEC43}" srcOrd="2" destOrd="0" parTransId="{061F3BE8-E3DE-41A1-A3F6-B1F6CB6C731C}" sibTransId="{F7D35B25-A9C1-4FB1-8260-58E0837BDCE3}"/>
    <dgm:cxn modelId="{60BE026F-4C30-41F2-BE89-0AB1F489D0B0}" type="presOf" srcId="{D3946734-615D-4331-97E7-903AC3884244}" destId="{E6798305-E6B6-46B3-8164-A2515DAA77BA}" srcOrd="0" destOrd="0" presId="urn:microsoft.com/office/officeart/2005/8/layout/vProcess5"/>
    <dgm:cxn modelId="{1FE6DDAD-F24E-46B1-AA44-73896729D940}" type="presOf" srcId="{152F4BAF-D592-47B5-A856-7FB072625AC5}" destId="{1EDA7122-1982-4901-970E-96EE72FD6D40}" srcOrd="0" destOrd="0" presId="urn:microsoft.com/office/officeart/2005/8/layout/vProcess5"/>
    <dgm:cxn modelId="{2260CD0E-5DB6-4866-BD2B-FAB111E6B018}" srcId="{EAC40FCF-DA83-4562-96B0-DF999A48C4A8}" destId="{152F4BAF-D592-47B5-A856-7FB072625AC5}" srcOrd="0" destOrd="0" parTransId="{20A8CBCC-164D-40D5-8CB0-E79EE4E137C6}" sibTransId="{01936408-5458-4D75-9623-CB01DBB8E335}"/>
    <dgm:cxn modelId="{F028F2A1-6B39-43BF-B5DE-5AF75D387291}" type="presOf" srcId="{152F4BAF-D592-47B5-A856-7FB072625AC5}" destId="{644B7701-6CF4-436F-98F5-374877BE8F6F}" srcOrd="1" destOrd="0" presId="urn:microsoft.com/office/officeart/2005/8/layout/vProcess5"/>
    <dgm:cxn modelId="{CC3FB9EC-D196-4147-8702-8288DB2A9DE2}" srcId="{EAC40FCF-DA83-4562-96B0-DF999A48C4A8}" destId="{D3946734-615D-4331-97E7-903AC3884244}" srcOrd="1" destOrd="0" parTransId="{EA60844C-4A20-4608-8DE8-09DBB6D78C68}" sibTransId="{51672919-E7AE-4A91-894E-E1C3D4FF5342}"/>
    <dgm:cxn modelId="{D7F10F30-0131-4B73-A9D1-E010C06B0C0C}" type="presOf" srcId="{51672919-E7AE-4A91-894E-E1C3D4FF5342}" destId="{8E7DE6B8-C82B-4B56-B969-70ED424228A6}" srcOrd="0" destOrd="0" presId="urn:microsoft.com/office/officeart/2005/8/layout/vProcess5"/>
    <dgm:cxn modelId="{CA6A47A8-A626-4052-BC57-F044119B90DC}" type="presOf" srcId="{EAC40FCF-DA83-4562-96B0-DF999A48C4A8}" destId="{6D9A7ABE-8820-4F0B-AAFC-FA5EDB244131}" srcOrd="0" destOrd="0" presId="urn:microsoft.com/office/officeart/2005/8/layout/vProcess5"/>
    <dgm:cxn modelId="{C848EE15-953B-47FD-BE22-80063F1AABE3}" type="presOf" srcId="{D3946734-615D-4331-97E7-903AC3884244}" destId="{DE3687A4-70F7-48EE-9DBF-78A9EF2F3919}" srcOrd="1" destOrd="0" presId="urn:microsoft.com/office/officeart/2005/8/layout/vProcess5"/>
    <dgm:cxn modelId="{A879BAB0-1DE8-40D1-82AE-0E96CAB7BBA1}" type="presParOf" srcId="{6D9A7ABE-8820-4F0B-AAFC-FA5EDB244131}" destId="{4FCD9278-090B-47A0-9171-72B3CC512698}" srcOrd="0" destOrd="0" presId="urn:microsoft.com/office/officeart/2005/8/layout/vProcess5"/>
    <dgm:cxn modelId="{F7CD6374-CDD6-4070-A9E4-138AECF18B7A}" type="presParOf" srcId="{6D9A7ABE-8820-4F0B-AAFC-FA5EDB244131}" destId="{1EDA7122-1982-4901-970E-96EE72FD6D40}" srcOrd="1" destOrd="0" presId="urn:microsoft.com/office/officeart/2005/8/layout/vProcess5"/>
    <dgm:cxn modelId="{55F6F3E7-1808-4FAF-9806-BC6A87AA9D4A}" type="presParOf" srcId="{6D9A7ABE-8820-4F0B-AAFC-FA5EDB244131}" destId="{E6798305-E6B6-46B3-8164-A2515DAA77BA}" srcOrd="2" destOrd="0" presId="urn:microsoft.com/office/officeart/2005/8/layout/vProcess5"/>
    <dgm:cxn modelId="{C2FF2B21-4BF1-4C84-B576-703788DB53C6}" type="presParOf" srcId="{6D9A7ABE-8820-4F0B-AAFC-FA5EDB244131}" destId="{1B095299-F271-4B27-AB1C-D74C1FE61B85}" srcOrd="3" destOrd="0" presId="urn:microsoft.com/office/officeart/2005/8/layout/vProcess5"/>
    <dgm:cxn modelId="{60491E9C-4A22-4491-BDDA-32FACF861ED8}" type="presParOf" srcId="{6D9A7ABE-8820-4F0B-AAFC-FA5EDB244131}" destId="{B754C381-9B32-4D01-AFEB-A58F8D7C0642}" srcOrd="4" destOrd="0" presId="urn:microsoft.com/office/officeart/2005/8/layout/vProcess5"/>
    <dgm:cxn modelId="{23C5C6D7-A973-454C-AC22-F55B73F6E67A}" type="presParOf" srcId="{6D9A7ABE-8820-4F0B-AAFC-FA5EDB244131}" destId="{8E7DE6B8-C82B-4B56-B969-70ED424228A6}" srcOrd="5" destOrd="0" presId="urn:microsoft.com/office/officeart/2005/8/layout/vProcess5"/>
    <dgm:cxn modelId="{C381B245-478F-4D84-94C5-593AFBED8CF4}" type="presParOf" srcId="{6D9A7ABE-8820-4F0B-AAFC-FA5EDB244131}" destId="{644B7701-6CF4-436F-98F5-374877BE8F6F}" srcOrd="6" destOrd="0" presId="urn:microsoft.com/office/officeart/2005/8/layout/vProcess5"/>
    <dgm:cxn modelId="{AB18920E-6D8C-469E-B57C-1B19C76698FC}" type="presParOf" srcId="{6D9A7ABE-8820-4F0B-AAFC-FA5EDB244131}" destId="{DE3687A4-70F7-48EE-9DBF-78A9EF2F3919}" srcOrd="7" destOrd="0" presId="urn:microsoft.com/office/officeart/2005/8/layout/vProcess5"/>
    <dgm:cxn modelId="{2A9D568A-E120-4A7A-88B3-A5FBC9B06C4B}" type="presParOf" srcId="{6D9A7ABE-8820-4F0B-AAFC-FA5EDB244131}" destId="{806E9ADA-71BF-4212-8417-4BAA57C92ED9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006CF7-9258-49F7-A748-F4D5B7954B1F}">
      <dsp:nvSpPr>
        <dsp:cNvPr id="0" name=""/>
        <dsp:cNvSpPr/>
      </dsp:nvSpPr>
      <dsp:spPr>
        <a:xfrm>
          <a:off x="59495" y="1352785"/>
          <a:ext cx="3445932" cy="313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>
              <a:cs typeface="B Yekan" pitchFamily="2" charset="-78"/>
            </a:rPr>
            <a:t>سبح</a:t>
          </a:r>
          <a:endParaRPr lang="en-US" sz="1800" kern="1200" dirty="0">
            <a:cs typeface="B Yekan" pitchFamily="2" charset="-78"/>
          </a:endParaRPr>
        </a:p>
      </dsp:txBody>
      <dsp:txXfrm>
        <a:off x="59495" y="1352785"/>
        <a:ext cx="3445932" cy="313266"/>
      </dsp:txXfrm>
    </dsp:sp>
    <dsp:sp modelId="{1763EB9D-E119-4685-AB17-764A04A7E587}">
      <dsp:nvSpPr>
        <dsp:cNvPr id="0" name=""/>
        <dsp:cNvSpPr/>
      </dsp:nvSpPr>
      <dsp:spPr>
        <a:xfrm>
          <a:off x="59495" y="1666052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29BC80-110A-4AEC-A79A-50A043BAA159}">
      <dsp:nvSpPr>
        <dsp:cNvPr id="0" name=""/>
        <dsp:cNvSpPr/>
      </dsp:nvSpPr>
      <dsp:spPr>
        <a:xfrm>
          <a:off x="543840" y="1666052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427174"/>
            <a:satOff val="1248"/>
            <a:lumOff val="-235"/>
            <a:alphaOff val="0"/>
          </a:schemeClr>
        </a:solidFill>
        <a:ln w="25400" cap="flat" cmpd="sng" algn="ctr">
          <a:solidFill>
            <a:schemeClr val="accent2">
              <a:hueOff val="-427174"/>
              <a:satOff val="1248"/>
              <a:lumOff val="-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85A1DA-D9BA-4420-82D1-9F34DA021D84}">
      <dsp:nvSpPr>
        <dsp:cNvPr id="0" name=""/>
        <dsp:cNvSpPr/>
      </dsp:nvSpPr>
      <dsp:spPr>
        <a:xfrm>
          <a:off x="1028567" y="1666052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854349"/>
            <a:satOff val="2496"/>
            <a:lumOff val="-471"/>
            <a:alphaOff val="0"/>
          </a:schemeClr>
        </a:solidFill>
        <a:ln w="25400" cap="flat" cmpd="sng" algn="ctr">
          <a:solidFill>
            <a:schemeClr val="accent2">
              <a:hueOff val="-854349"/>
              <a:satOff val="2496"/>
              <a:lumOff val="-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075AB2-3718-43C4-B995-83308F40531D}">
      <dsp:nvSpPr>
        <dsp:cNvPr id="0" name=""/>
        <dsp:cNvSpPr/>
      </dsp:nvSpPr>
      <dsp:spPr>
        <a:xfrm>
          <a:off x="1512912" y="1666052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1281523"/>
            <a:satOff val="3744"/>
            <a:lumOff val="-706"/>
            <a:alphaOff val="0"/>
          </a:schemeClr>
        </a:solidFill>
        <a:ln w="25400" cap="flat" cmpd="sng" algn="ctr">
          <a:solidFill>
            <a:schemeClr val="accent2">
              <a:hueOff val="-1281523"/>
              <a:satOff val="3744"/>
              <a:lumOff val="-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BE3DB2-3449-4E9F-B83E-418C8B8F6A42}">
      <dsp:nvSpPr>
        <dsp:cNvPr id="0" name=""/>
        <dsp:cNvSpPr/>
      </dsp:nvSpPr>
      <dsp:spPr>
        <a:xfrm>
          <a:off x="1997640" y="1666052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1708697"/>
            <a:satOff val="4992"/>
            <a:lumOff val="-941"/>
            <a:alphaOff val="0"/>
          </a:schemeClr>
        </a:solidFill>
        <a:ln w="25400" cap="flat" cmpd="sng" algn="ctr">
          <a:solidFill>
            <a:schemeClr val="accent2">
              <a:hueOff val="-1708697"/>
              <a:satOff val="4992"/>
              <a:lumOff val="-9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71F5B6-6A2C-4CE6-BE77-2C29775A6445}">
      <dsp:nvSpPr>
        <dsp:cNvPr id="0" name=""/>
        <dsp:cNvSpPr/>
      </dsp:nvSpPr>
      <dsp:spPr>
        <a:xfrm>
          <a:off x="2481985" y="1666052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2135872"/>
            <a:satOff val="6241"/>
            <a:lumOff val="-1176"/>
            <a:alphaOff val="0"/>
          </a:schemeClr>
        </a:solidFill>
        <a:ln w="25400" cap="flat" cmpd="sng" algn="ctr">
          <a:solidFill>
            <a:schemeClr val="accent2">
              <a:hueOff val="-2135872"/>
              <a:satOff val="6241"/>
              <a:lumOff val="-1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6F64E6-2CA4-4570-A763-E8D23A3EEB4F}">
      <dsp:nvSpPr>
        <dsp:cNvPr id="0" name=""/>
        <dsp:cNvSpPr/>
      </dsp:nvSpPr>
      <dsp:spPr>
        <a:xfrm>
          <a:off x="2966713" y="1666052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2563046"/>
            <a:satOff val="7489"/>
            <a:lumOff val="-1412"/>
            <a:alphaOff val="0"/>
          </a:schemeClr>
        </a:solidFill>
        <a:ln w="25400" cap="flat" cmpd="sng" algn="ctr">
          <a:solidFill>
            <a:schemeClr val="accent2">
              <a:hueOff val="-2563046"/>
              <a:satOff val="7489"/>
              <a:lumOff val="-14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8920BC-E0B2-4DA5-B4C2-63DB59C5175D}">
      <dsp:nvSpPr>
        <dsp:cNvPr id="0" name=""/>
        <dsp:cNvSpPr/>
      </dsp:nvSpPr>
      <dsp:spPr>
        <a:xfrm>
          <a:off x="59495" y="1729865"/>
          <a:ext cx="3490729" cy="5105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cs typeface="B Yekan" pitchFamily="2" charset="-78"/>
            </a:rPr>
            <a:t>هو الحركة في مسير الحقّ من دون انحراف</a:t>
          </a:r>
          <a:endParaRPr lang="en-US" sz="1200" kern="1200" dirty="0">
            <a:cs typeface="B Yekan" pitchFamily="2" charset="-78"/>
          </a:endParaRPr>
        </a:p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cs typeface="B Yekan" pitchFamily="2" charset="-78"/>
            </a:rPr>
            <a:t>و نقطة ضعف</a:t>
          </a:r>
          <a:endParaRPr lang="en-US" sz="1200" kern="1200" dirty="0">
            <a:cs typeface="B Yekan" pitchFamily="2" charset="-78"/>
          </a:endParaRPr>
        </a:p>
      </dsp:txBody>
      <dsp:txXfrm>
        <a:off x="59495" y="1729865"/>
        <a:ext cx="3490729" cy="510508"/>
      </dsp:txXfrm>
    </dsp:sp>
    <dsp:sp modelId="{22C1C8D4-24DF-489C-B6A4-946C68D9146C}">
      <dsp:nvSpPr>
        <dsp:cNvPr id="0" name=""/>
        <dsp:cNvSpPr/>
      </dsp:nvSpPr>
      <dsp:spPr>
        <a:xfrm>
          <a:off x="59495" y="2419898"/>
          <a:ext cx="3445932" cy="313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>
              <a:cs typeface="B Yekan" pitchFamily="2" charset="-78"/>
            </a:rPr>
            <a:t>حمد</a:t>
          </a:r>
          <a:endParaRPr lang="en-US" sz="1800" kern="1200" dirty="0">
            <a:cs typeface="B Yekan" pitchFamily="2" charset="-78"/>
          </a:endParaRPr>
        </a:p>
      </dsp:txBody>
      <dsp:txXfrm>
        <a:off x="59495" y="2419898"/>
        <a:ext cx="3445932" cy="313266"/>
      </dsp:txXfrm>
    </dsp:sp>
    <dsp:sp modelId="{0BE22B49-EB12-4E1D-BDE0-1311B12C1535}">
      <dsp:nvSpPr>
        <dsp:cNvPr id="0" name=""/>
        <dsp:cNvSpPr/>
      </dsp:nvSpPr>
      <dsp:spPr>
        <a:xfrm>
          <a:off x="59495" y="2733165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2990220"/>
            <a:satOff val="8737"/>
            <a:lumOff val="-1647"/>
            <a:alphaOff val="0"/>
          </a:schemeClr>
        </a:solidFill>
        <a:ln w="25400" cap="flat" cmpd="sng" algn="ctr">
          <a:solidFill>
            <a:schemeClr val="accent2">
              <a:hueOff val="-2990220"/>
              <a:satOff val="8737"/>
              <a:lumOff val="-1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7B3961-C183-42DE-801B-739D2001ECE3}">
      <dsp:nvSpPr>
        <dsp:cNvPr id="0" name=""/>
        <dsp:cNvSpPr/>
      </dsp:nvSpPr>
      <dsp:spPr>
        <a:xfrm>
          <a:off x="543840" y="2733165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3417395"/>
            <a:satOff val="9985"/>
            <a:lumOff val="-1882"/>
            <a:alphaOff val="0"/>
          </a:schemeClr>
        </a:solidFill>
        <a:ln w="25400" cap="flat" cmpd="sng" algn="ctr">
          <a:solidFill>
            <a:schemeClr val="accent2">
              <a:hueOff val="-3417395"/>
              <a:satOff val="9985"/>
              <a:lumOff val="-18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A98632-9369-4B5B-ADF0-62D38FA7EC56}">
      <dsp:nvSpPr>
        <dsp:cNvPr id="0" name=""/>
        <dsp:cNvSpPr/>
      </dsp:nvSpPr>
      <dsp:spPr>
        <a:xfrm>
          <a:off x="1028567" y="2733165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3844569"/>
            <a:satOff val="11233"/>
            <a:lumOff val="-2118"/>
            <a:alphaOff val="0"/>
          </a:schemeClr>
        </a:solidFill>
        <a:ln w="25400" cap="flat" cmpd="sng" algn="ctr">
          <a:solidFill>
            <a:schemeClr val="accent2">
              <a:hueOff val="-3844569"/>
              <a:satOff val="11233"/>
              <a:lumOff val="-21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463B81-09C9-489E-AA15-CE868A96EE9A}">
      <dsp:nvSpPr>
        <dsp:cNvPr id="0" name=""/>
        <dsp:cNvSpPr/>
      </dsp:nvSpPr>
      <dsp:spPr>
        <a:xfrm>
          <a:off x="1512912" y="2733165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4271743"/>
            <a:satOff val="12481"/>
            <a:lumOff val="-2353"/>
            <a:alphaOff val="0"/>
          </a:schemeClr>
        </a:solidFill>
        <a:ln w="25400" cap="flat" cmpd="sng" algn="ctr">
          <a:solidFill>
            <a:schemeClr val="accent2">
              <a:hueOff val="-4271743"/>
              <a:satOff val="12481"/>
              <a:lumOff val="-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68C3BE-E03E-47FF-B7E3-D3AFAA2B32D1}">
      <dsp:nvSpPr>
        <dsp:cNvPr id="0" name=""/>
        <dsp:cNvSpPr/>
      </dsp:nvSpPr>
      <dsp:spPr>
        <a:xfrm>
          <a:off x="1997640" y="2733165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4698918"/>
            <a:satOff val="13729"/>
            <a:lumOff val="-2588"/>
            <a:alphaOff val="0"/>
          </a:schemeClr>
        </a:solidFill>
        <a:ln w="25400" cap="flat" cmpd="sng" algn="ctr">
          <a:solidFill>
            <a:schemeClr val="accent2">
              <a:hueOff val="-4698918"/>
              <a:satOff val="13729"/>
              <a:lumOff val="-2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5234CD-4417-4A60-AB7D-02560F3DED71}">
      <dsp:nvSpPr>
        <dsp:cNvPr id="0" name=""/>
        <dsp:cNvSpPr/>
      </dsp:nvSpPr>
      <dsp:spPr>
        <a:xfrm>
          <a:off x="2481985" y="2733165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5126093"/>
            <a:satOff val="14977"/>
            <a:lumOff val="-2824"/>
            <a:alphaOff val="0"/>
          </a:schemeClr>
        </a:solidFill>
        <a:ln w="25400" cap="flat" cmpd="sng" algn="ctr">
          <a:solidFill>
            <a:schemeClr val="accent2">
              <a:hueOff val="-5126093"/>
              <a:satOff val="14977"/>
              <a:lumOff val="-28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5591AC-5DAB-468A-AAB9-C16AE07B97CF}">
      <dsp:nvSpPr>
        <dsp:cNvPr id="0" name=""/>
        <dsp:cNvSpPr/>
      </dsp:nvSpPr>
      <dsp:spPr>
        <a:xfrm>
          <a:off x="2966713" y="2733165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5553266"/>
            <a:satOff val="16225"/>
            <a:lumOff val="-3059"/>
            <a:alphaOff val="0"/>
          </a:schemeClr>
        </a:solidFill>
        <a:ln w="25400" cap="flat" cmpd="sng" algn="ctr">
          <a:solidFill>
            <a:schemeClr val="accent2">
              <a:hueOff val="-5553266"/>
              <a:satOff val="16225"/>
              <a:lumOff val="-3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B02097-DBB1-416A-8E83-A4F5BC32A723}">
      <dsp:nvSpPr>
        <dsp:cNvPr id="0" name=""/>
        <dsp:cNvSpPr/>
      </dsp:nvSpPr>
      <dsp:spPr>
        <a:xfrm>
          <a:off x="59495" y="2796979"/>
          <a:ext cx="3490729" cy="5105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4271743"/>
              <a:satOff val="12481"/>
              <a:lumOff val="-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cs typeface="B Yekan" pitchFamily="2" charset="-78"/>
            </a:rPr>
            <a:t>فی مقابل ذم. ان الحمد یلازم التسبیح و هو ثناء علی جمیل اختیاری</a:t>
          </a:r>
          <a:endParaRPr lang="en-US" sz="1200" kern="1200" dirty="0">
            <a:cs typeface="B Yekan" pitchFamily="2" charset="-78"/>
          </a:endParaRPr>
        </a:p>
      </dsp:txBody>
      <dsp:txXfrm>
        <a:off x="59495" y="2796979"/>
        <a:ext cx="3490729" cy="510508"/>
      </dsp:txXfrm>
    </dsp:sp>
    <dsp:sp modelId="{5EC7E4FD-51D7-40CE-8BA3-61E485B2ADBC}">
      <dsp:nvSpPr>
        <dsp:cNvPr id="0" name=""/>
        <dsp:cNvSpPr/>
      </dsp:nvSpPr>
      <dsp:spPr>
        <a:xfrm>
          <a:off x="59495" y="3487012"/>
          <a:ext cx="3445932" cy="313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>
              <a:cs typeface="B Yekan" pitchFamily="2" charset="-78"/>
            </a:rPr>
            <a:t>غفر</a:t>
          </a:r>
          <a:endParaRPr lang="en-US" sz="1800" kern="1200" dirty="0">
            <a:cs typeface="B Yekan" pitchFamily="2" charset="-78"/>
          </a:endParaRPr>
        </a:p>
      </dsp:txBody>
      <dsp:txXfrm>
        <a:off x="59495" y="3487012"/>
        <a:ext cx="3445932" cy="313266"/>
      </dsp:txXfrm>
    </dsp:sp>
    <dsp:sp modelId="{96507F2D-C8CC-405C-B7B7-F12D5804BFC1}">
      <dsp:nvSpPr>
        <dsp:cNvPr id="0" name=""/>
        <dsp:cNvSpPr/>
      </dsp:nvSpPr>
      <dsp:spPr>
        <a:xfrm>
          <a:off x="59495" y="3800278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5980441"/>
            <a:satOff val="17473"/>
            <a:lumOff val="-3294"/>
            <a:alphaOff val="0"/>
          </a:schemeClr>
        </a:solidFill>
        <a:ln w="25400" cap="flat" cmpd="sng" algn="ctr">
          <a:solidFill>
            <a:schemeClr val="accent2">
              <a:hueOff val="-5980441"/>
              <a:satOff val="17473"/>
              <a:lumOff val="-3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2D1A24-E905-4C1C-9BB7-3CD19EE8118F}">
      <dsp:nvSpPr>
        <dsp:cNvPr id="0" name=""/>
        <dsp:cNvSpPr/>
      </dsp:nvSpPr>
      <dsp:spPr>
        <a:xfrm>
          <a:off x="543840" y="3800278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6407615"/>
            <a:satOff val="18722"/>
            <a:lumOff val="-3529"/>
            <a:alphaOff val="0"/>
          </a:schemeClr>
        </a:solidFill>
        <a:ln w="25400" cap="flat" cmpd="sng" algn="ctr">
          <a:solidFill>
            <a:schemeClr val="accent2">
              <a:hueOff val="-6407615"/>
              <a:satOff val="18722"/>
              <a:lumOff val="-3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9A6AEB-0741-4AAD-80E0-8003CF7255F3}">
      <dsp:nvSpPr>
        <dsp:cNvPr id="0" name=""/>
        <dsp:cNvSpPr/>
      </dsp:nvSpPr>
      <dsp:spPr>
        <a:xfrm>
          <a:off x="1028567" y="3800278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6834790"/>
            <a:satOff val="19970"/>
            <a:lumOff val="-3765"/>
            <a:alphaOff val="0"/>
          </a:schemeClr>
        </a:solidFill>
        <a:ln w="25400" cap="flat" cmpd="sng" algn="ctr">
          <a:solidFill>
            <a:schemeClr val="accent2">
              <a:hueOff val="-6834790"/>
              <a:satOff val="19970"/>
              <a:lumOff val="-3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8EBD48-DF86-4B5F-A73E-95D3741DB3FE}">
      <dsp:nvSpPr>
        <dsp:cNvPr id="0" name=""/>
        <dsp:cNvSpPr/>
      </dsp:nvSpPr>
      <dsp:spPr>
        <a:xfrm>
          <a:off x="1512912" y="3800278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7261964"/>
            <a:satOff val="21218"/>
            <a:lumOff val="-4000"/>
            <a:alphaOff val="0"/>
          </a:schemeClr>
        </a:solidFill>
        <a:ln w="25400" cap="flat" cmpd="sng" algn="ctr">
          <a:solidFill>
            <a:schemeClr val="accent2">
              <a:hueOff val="-7261964"/>
              <a:satOff val="21218"/>
              <a:lumOff val="-4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8BD7E5-AA9C-4A35-BBAE-1E441200C3CA}">
      <dsp:nvSpPr>
        <dsp:cNvPr id="0" name=""/>
        <dsp:cNvSpPr/>
      </dsp:nvSpPr>
      <dsp:spPr>
        <a:xfrm>
          <a:off x="1997640" y="3800278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7689138"/>
            <a:satOff val="22466"/>
            <a:lumOff val="-4235"/>
            <a:alphaOff val="0"/>
          </a:schemeClr>
        </a:solidFill>
        <a:ln w="25400" cap="flat" cmpd="sng" algn="ctr">
          <a:solidFill>
            <a:schemeClr val="accent2">
              <a:hueOff val="-7689138"/>
              <a:satOff val="22466"/>
              <a:lumOff val="-4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602D83-7C6A-4E6E-8CF3-E2C5AC1F812B}">
      <dsp:nvSpPr>
        <dsp:cNvPr id="0" name=""/>
        <dsp:cNvSpPr/>
      </dsp:nvSpPr>
      <dsp:spPr>
        <a:xfrm>
          <a:off x="2481985" y="3800278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8116313"/>
            <a:satOff val="23714"/>
            <a:lumOff val="-4471"/>
            <a:alphaOff val="0"/>
          </a:schemeClr>
        </a:solidFill>
        <a:ln w="25400" cap="flat" cmpd="sng" algn="ctr">
          <a:solidFill>
            <a:schemeClr val="accent2">
              <a:hueOff val="-8116313"/>
              <a:satOff val="23714"/>
              <a:lumOff val="-4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BDB049-43DD-45CE-9E4A-622C60BF61D3}">
      <dsp:nvSpPr>
        <dsp:cNvPr id="0" name=""/>
        <dsp:cNvSpPr/>
      </dsp:nvSpPr>
      <dsp:spPr>
        <a:xfrm>
          <a:off x="2966713" y="3800278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8543487"/>
            <a:satOff val="24962"/>
            <a:lumOff val="-4706"/>
            <a:alphaOff val="0"/>
          </a:schemeClr>
        </a:solidFill>
        <a:ln w="25400" cap="flat" cmpd="sng" algn="ctr">
          <a:solidFill>
            <a:schemeClr val="accent2">
              <a:hueOff val="-8543487"/>
              <a:satOff val="24962"/>
              <a:lumOff val="-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3A540-BF80-4CD5-9BB0-03F024074CDC}">
      <dsp:nvSpPr>
        <dsp:cNvPr id="0" name=""/>
        <dsp:cNvSpPr/>
      </dsp:nvSpPr>
      <dsp:spPr>
        <a:xfrm>
          <a:off x="59495" y="3864092"/>
          <a:ext cx="3490729" cy="5105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8543487"/>
              <a:satOff val="24962"/>
              <a:lumOff val="-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200" kern="1200" dirty="0" smtClean="0">
              <a:cs typeface="B Yekan" pitchFamily="2" charset="-78"/>
            </a:rPr>
            <a:t>هو محو الأثر</a:t>
          </a:r>
          <a:endParaRPr lang="en-US" sz="1200" kern="1200" dirty="0">
            <a:cs typeface="B Yekan" pitchFamily="2" charset="-78"/>
          </a:endParaRPr>
        </a:p>
      </dsp:txBody>
      <dsp:txXfrm>
        <a:off x="59495" y="3864092"/>
        <a:ext cx="3490729" cy="5105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52FB5B-97E0-451E-95CF-277565DE28D3}">
      <dsp:nvSpPr>
        <dsp:cNvPr id="0" name=""/>
        <dsp:cNvSpPr/>
      </dsp:nvSpPr>
      <dsp:spPr>
        <a:xfrm>
          <a:off x="59495" y="1352785"/>
          <a:ext cx="3445932" cy="313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Yekan" pitchFamily="2" charset="-78"/>
            </a:rPr>
            <a:t>نصر</a:t>
          </a:r>
          <a:endParaRPr lang="en-US" sz="1400" b="1" kern="1200" dirty="0">
            <a:cs typeface="B Yekan" pitchFamily="2" charset="-78"/>
          </a:endParaRPr>
        </a:p>
      </dsp:txBody>
      <dsp:txXfrm>
        <a:off x="59495" y="1352785"/>
        <a:ext cx="3445932" cy="313266"/>
      </dsp:txXfrm>
    </dsp:sp>
    <dsp:sp modelId="{F6440203-B3B0-4432-B9A8-25DE52C74995}">
      <dsp:nvSpPr>
        <dsp:cNvPr id="0" name=""/>
        <dsp:cNvSpPr/>
      </dsp:nvSpPr>
      <dsp:spPr>
        <a:xfrm>
          <a:off x="59495" y="1666052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894A39-2C75-436F-AAB5-D150FBEA0F8D}">
      <dsp:nvSpPr>
        <dsp:cNvPr id="0" name=""/>
        <dsp:cNvSpPr/>
      </dsp:nvSpPr>
      <dsp:spPr>
        <a:xfrm>
          <a:off x="543840" y="1666052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427174"/>
            <a:satOff val="1248"/>
            <a:lumOff val="-235"/>
            <a:alphaOff val="0"/>
          </a:schemeClr>
        </a:solidFill>
        <a:ln w="25400" cap="flat" cmpd="sng" algn="ctr">
          <a:solidFill>
            <a:schemeClr val="accent2">
              <a:hueOff val="-427174"/>
              <a:satOff val="1248"/>
              <a:lumOff val="-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FF7454-B29B-42C4-AB21-C157549AB4E2}">
      <dsp:nvSpPr>
        <dsp:cNvPr id="0" name=""/>
        <dsp:cNvSpPr/>
      </dsp:nvSpPr>
      <dsp:spPr>
        <a:xfrm>
          <a:off x="1028567" y="1666052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854349"/>
            <a:satOff val="2496"/>
            <a:lumOff val="-471"/>
            <a:alphaOff val="0"/>
          </a:schemeClr>
        </a:solidFill>
        <a:ln w="25400" cap="flat" cmpd="sng" algn="ctr">
          <a:solidFill>
            <a:schemeClr val="accent2">
              <a:hueOff val="-854349"/>
              <a:satOff val="2496"/>
              <a:lumOff val="-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F7BB75-3451-48D2-865F-BCAC11C214AF}">
      <dsp:nvSpPr>
        <dsp:cNvPr id="0" name=""/>
        <dsp:cNvSpPr/>
      </dsp:nvSpPr>
      <dsp:spPr>
        <a:xfrm>
          <a:off x="1512912" y="1666052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1281523"/>
            <a:satOff val="3744"/>
            <a:lumOff val="-706"/>
            <a:alphaOff val="0"/>
          </a:schemeClr>
        </a:solidFill>
        <a:ln w="25400" cap="flat" cmpd="sng" algn="ctr">
          <a:solidFill>
            <a:schemeClr val="accent2">
              <a:hueOff val="-1281523"/>
              <a:satOff val="3744"/>
              <a:lumOff val="-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A991A2-D949-4FA2-A944-239AC7D6BFB4}">
      <dsp:nvSpPr>
        <dsp:cNvPr id="0" name=""/>
        <dsp:cNvSpPr/>
      </dsp:nvSpPr>
      <dsp:spPr>
        <a:xfrm>
          <a:off x="1997640" y="1666052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1708697"/>
            <a:satOff val="4992"/>
            <a:lumOff val="-941"/>
            <a:alphaOff val="0"/>
          </a:schemeClr>
        </a:solidFill>
        <a:ln w="25400" cap="flat" cmpd="sng" algn="ctr">
          <a:solidFill>
            <a:schemeClr val="accent2">
              <a:hueOff val="-1708697"/>
              <a:satOff val="4992"/>
              <a:lumOff val="-9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B396F9-72E5-4C0D-B8B5-E2659ACDEA56}">
      <dsp:nvSpPr>
        <dsp:cNvPr id="0" name=""/>
        <dsp:cNvSpPr/>
      </dsp:nvSpPr>
      <dsp:spPr>
        <a:xfrm>
          <a:off x="2481985" y="1666052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2135872"/>
            <a:satOff val="6241"/>
            <a:lumOff val="-1176"/>
            <a:alphaOff val="0"/>
          </a:schemeClr>
        </a:solidFill>
        <a:ln w="25400" cap="flat" cmpd="sng" algn="ctr">
          <a:solidFill>
            <a:schemeClr val="accent2">
              <a:hueOff val="-2135872"/>
              <a:satOff val="6241"/>
              <a:lumOff val="-11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46A5F8-09F6-42C9-B7E3-FB2F4C011206}">
      <dsp:nvSpPr>
        <dsp:cNvPr id="0" name=""/>
        <dsp:cNvSpPr/>
      </dsp:nvSpPr>
      <dsp:spPr>
        <a:xfrm>
          <a:off x="2966713" y="1666052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2563046"/>
            <a:satOff val="7489"/>
            <a:lumOff val="-1412"/>
            <a:alphaOff val="0"/>
          </a:schemeClr>
        </a:solidFill>
        <a:ln w="25400" cap="flat" cmpd="sng" algn="ctr">
          <a:solidFill>
            <a:schemeClr val="accent2">
              <a:hueOff val="-2563046"/>
              <a:satOff val="7489"/>
              <a:lumOff val="-14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549231-6A7B-4312-9C8C-A39249DCCB9C}">
      <dsp:nvSpPr>
        <dsp:cNvPr id="0" name=""/>
        <dsp:cNvSpPr/>
      </dsp:nvSpPr>
      <dsp:spPr>
        <a:xfrm>
          <a:off x="59495" y="1729865"/>
          <a:ext cx="3490729" cy="5105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Yekan" pitchFamily="2" charset="-78"/>
            </a:rPr>
            <a:t>هو إعانة في قبال مخالف</a:t>
          </a:r>
          <a:endParaRPr lang="en-US" sz="1400" kern="1200" dirty="0">
            <a:cs typeface="B Yekan" pitchFamily="2" charset="-78"/>
          </a:endParaRPr>
        </a:p>
      </dsp:txBody>
      <dsp:txXfrm>
        <a:off x="59495" y="1729865"/>
        <a:ext cx="3490729" cy="510508"/>
      </dsp:txXfrm>
    </dsp:sp>
    <dsp:sp modelId="{0E6E0C00-549D-4154-B9F7-906A3B084225}">
      <dsp:nvSpPr>
        <dsp:cNvPr id="0" name=""/>
        <dsp:cNvSpPr/>
      </dsp:nvSpPr>
      <dsp:spPr>
        <a:xfrm>
          <a:off x="59495" y="2419898"/>
          <a:ext cx="3445932" cy="313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Yekan" pitchFamily="2" charset="-78"/>
            </a:rPr>
            <a:t>فتح</a:t>
          </a:r>
          <a:endParaRPr lang="en-US" sz="1400" b="1" kern="1200" dirty="0">
            <a:cs typeface="B Yekan" pitchFamily="2" charset="-78"/>
          </a:endParaRPr>
        </a:p>
      </dsp:txBody>
      <dsp:txXfrm>
        <a:off x="59495" y="2419898"/>
        <a:ext cx="3445932" cy="313266"/>
      </dsp:txXfrm>
    </dsp:sp>
    <dsp:sp modelId="{E53C1AE5-FA62-4789-A943-44B5FF5A5634}">
      <dsp:nvSpPr>
        <dsp:cNvPr id="0" name=""/>
        <dsp:cNvSpPr/>
      </dsp:nvSpPr>
      <dsp:spPr>
        <a:xfrm>
          <a:off x="59495" y="2733165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2990220"/>
            <a:satOff val="8737"/>
            <a:lumOff val="-1647"/>
            <a:alphaOff val="0"/>
          </a:schemeClr>
        </a:solidFill>
        <a:ln w="25400" cap="flat" cmpd="sng" algn="ctr">
          <a:solidFill>
            <a:schemeClr val="accent2">
              <a:hueOff val="-2990220"/>
              <a:satOff val="8737"/>
              <a:lumOff val="-1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E1A66D-1D20-44D3-900C-2EB7034AB622}">
      <dsp:nvSpPr>
        <dsp:cNvPr id="0" name=""/>
        <dsp:cNvSpPr/>
      </dsp:nvSpPr>
      <dsp:spPr>
        <a:xfrm>
          <a:off x="543840" y="2733165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3417395"/>
            <a:satOff val="9985"/>
            <a:lumOff val="-1882"/>
            <a:alphaOff val="0"/>
          </a:schemeClr>
        </a:solidFill>
        <a:ln w="25400" cap="flat" cmpd="sng" algn="ctr">
          <a:solidFill>
            <a:schemeClr val="accent2">
              <a:hueOff val="-3417395"/>
              <a:satOff val="9985"/>
              <a:lumOff val="-18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304F9A-F3C5-4839-BB9B-BB45E4B57B60}">
      <dsp:nvSpPr>
        <dsp:cNvPr id="0" name=""/>
        <dsp:cNvSpPr/>
      </dsp:nvSpPr>
      <dsp:spPr>
        <a:xfrm>
          <a:off x="1028567" y="2733165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3844569"/>
            <a:satOff val="11233"/>
            <a:lumOff val="-2118"/>
            <a:alphaOff val="0"/>
          </a:schemeClr>
        </a:solidFill>
        <a:ln w="25400" cap="flat" cmpd="sng" algn="ctr">
          <a:solidFill>
            <a:schemeClr val="accent2">
              <a:hueOff val="-3844569"/>
              <a:satOff val="11233"/>
              <a:lumOff val="-21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3E531A-C622-4491-87FB-A4DAF920048E}">
      <dsp:nvSpPr>
        <dsp:cNvPr id="0" name=""/>
        <dsp:cNvSpPr/>
      </dsp:nvSpPr>
      <dsp:spPr>
        <a:xfrm>
          <a:off x="1512912" y="2733165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4271743"/>
            <a:satOff val="12481"/>
            <a:lumOff val="-2353"/>
            <a:alphaOff val="0"/>
          </a:schemeClr>
        </a:solidFill>
        <a:ln w="25400" cap="flat" cmpd="sng" algn="ctr">
          <a:solidFill>
            <a:schemeClr val="accent2">
              <a:hueOff val="-4271743"/>
              <a:satOff val="12481"/>
              <a:lumOff val="-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7E03B3-E0F4-4AAE-8520-23AE8036BB04}">
      <dsp:nvSpPr>
        <dsp:cNvPr id="0" name=""/>
        <dsp:cNvSpPr/>
      </dsp:nvSpPr>
      <dsp:spPr>
        <a:xfrm>
          <a:off x="1997640" y="2733165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4698918"/>
            <a:satOff val="13729"/>
            <a:lumOff val="-2588"/>
            <a:alphaOff val="0"/>
          </a:schemeClr>
        </a:solidFill>
        <a:ln w="25400" cap="flat" cmpd="sng" algn="ctr">
          <a:solidFill>
            <a:schemeClr val="accent2">
              <a:hueOff val="-4698918"/>
              <a:satOff val="13729"/>
              <a:lumOff val="-258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A929C8-A3BC-4EBE-A550-A817AD130E00}">
      <dsp:nvSpPr>
        <dsp:cNvPr id="0" name=""/>
        <dsp:cNvSpPr/>
      </dsp:nvSpPr>
      <dsp:spPr>
        <a:xfrm>
          <a:off x="2481985" y="2733165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5126093"/>
            <a:satOff val="14977"/>
            <a:lumOff val="-2824"/>
            <a:alphaOff val="0"/>
          </a:schemeClr>
        </a:solidFill>
        <a:ln w="25400" cap="flat" cmpd="sng" algn="ctr">
          <a:solidFill>
            <a:schemeClr val="accent2">
              <a:hueOff val="-5126093"/>
              <a:satOff val="14977"/>
              <a:lumOff val="-282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4351F7-49AE-4C42-93C8-83515E64750A}">
      <dsp:nvSpPr>
        <dsp:cNvPr id="0" name=""/>
        <dsp:cNvSpPr/>
      </dsp:nvSpPr>
      <dsp:spPr>
        <a:xfrm>
          <a:off x="2966713" y="2733165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5553266"/>
            <a:satOff val="16225"/>
            <a:lumOff val="-3059"/>
            <a:alphaOff val="0"/>
          </a:schemeClr>
        </a:solidFill>
        <a:ln w="25400" cap="flat" cmpd="sng" algn="ctr">
          <a:solidFill>
            <a:schemeClr val="accent2">
              <a:hueOff val="-5553266"/>
              <a:satOff val="16225"/>
              <a:lumOff val="-3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EB6104-0871-48FC-B107-23C9EC36C029}">
      <dsp:nvSpPr>
        <dsp:cNvPr id="0" name=""/>
        <dsp:cNvSpPr/>
      </dsp:nvSpPr>
      <dsp:spPr>
        <a:xfrm>
          <a:off x="59495" y="2815500"/>
          <a:ext cx="3490729" cy="5105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4271743"/>
              <a:satOff val="12481"/>
              <a:lumOff val="-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Yekan" pitchFamily="2" charset="-78"/>
            </a:rPr>
            <a:t>هو ما یقابل اغلاق . ای رفع الاغلاق و السد و الحجب </a:t>
          </a:r>
          <a:endParaRPr lang="en-US" sz="1400" kern="1200" dirty="0">
            <a:cs typeface="B Yekan" pitchFamily="2" charset="-78"/>
          </a:endParaRPr>
        </a:p>
      </dsp:txBody>
      <dsp:txXfrm>
        <a:off x="59495" y="2815500"/>
        <a:ext cx="3490729" cy="510508"/>
      </dsp:txXfrm>
    </dsp:sp>
    <dsp:sp modelId="{B84E2CAF-634A-4CCE-9E51-6CCA137EF86D}">
      <dsp:nvSpPr>
        <dsp:cNvPr id="0" name=""/>
        <dsp:cNvSpPr/>
      </dsp:nvSpPr>
      <dsp:spPr>
        <a:xfrm>
          <a:off x="44436" y="3477758"/>
          <a:ext cx="3445932" cy="313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b="1" kern="1200" dirty="0" smtClean="0">
              <a:cs typeface="B Yekan" pitchFamily="2" charset="-78"/>
            </a:rPr>
            <a:t>فوج</a:t>
          </a:r>
          <a:endParaRPr lang="en-US" sz="1400" b="1" kern="1200" dirty="0">
            <a:cs typeface="B Yekan" pitchFamily="2" charset="-78"/>
          </a:endParaRPr>
        </a:p>
      </dsp:txBody>
      <dsp:txXfrm>
        <a:off x="44436" y="3477758"/>
        <a:ext cx="3445932" cy="313266"/>
      </dsp:txXfrm>
    </dsp:sp>
    <dsp:sp modelId="{EC7D97C1-AA2E-443B-9232-547E988AB01B}">
      <dsp:nvSpPr>
        <dsp:cNvPr id="0" name=""/>
        <dsp:cNvSpPr/>
      </dsp:nvSpPr>
      <dsp:spPr>
        <a:xfrm>
          <a:off x="59495" y="3800278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5980441"/>
            <a:satOff val="17473"/>
            <a:lumOff val="-3294"/>
            <a:alphaOff val="0"/>
          </a:schemeClr>
        </a:solidFill>
        <a:ln w="25400" cap="flat" cmpd="sng" algn="ctr">
          <a:solidFill>
            <a:schemeClr val="accent2">
              <a:hueOff val="-5980441"/>
              <a:satOff val="17473"/>
              <a:lumOff val="-3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AFAAB5-A270-442A-90DB-EF5212291E8C}">
      <dsp:nvSpPr>
        <dsp:cNvPr id="0" name=""/>
        <dsp:cNvSpPr/>
      </dsp:nvSpPr>
      <dsp:spPr>
        <a:xfrm>
          <a:off x="543840" y="3800278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6407615"/>
            <a:satOff val="18722"/>
            <a:lumOff val="-3529"/>
            <a:alphaOff val="0"/>
          </a:schemeClr>
        </a:solidFill>
        <a:ln w="25400" cap="flat" cmpd="sng" algn="ctr">
          <a:solidFill>
            <a:schemeClr val="accent2">
              <a:hueOff val="-6407615"/>
              <a:satOff val="18722"/>
              <a:lumOff val="-3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DD3ED9-438F-4FA3-AAB3-0FB448AB686C}">
      <dsp:nvSpPr>
        <dsp:cNvPr id="0" name=""/>
        <dsp:cNvSpPr/>
      </dsp:nvSpPr>
      <dsp:spPr>
        <a:xfrm>
          <a:off x="1028567" y="3800278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6834790"/>
            <a:satOff val="19970"/>
            <a:lumOff val="-3765"/>
            <a:alphaOff val="0"/>
          </a:schemeClr>
        </a:solidFill>
        <a:ln w="25400" cap="flat" cmpd="sng" algn="ctr">
          <a:solidFill>
            <a:schemeClr val="accent2">
              <a:hueOff val="-6834790"/>
              <a:satOff val="19970"/>
              <a:lumOff val="-3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2325A0-6CC8-4C10-9E2F-8D51BF741246}">
      <dsp:nvSpPr>
        <dsp:cNvPr id="0" name=""/>
        <dsp:cNvSpPr/>
      </dsp:nvSpPr>
      <dsp:spPr>
        <a:xfrm>
          <a:off x="1512912" y="3800278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7261964"/>
            <a:satOff val="21218"/>
            <a:lumOff val="-4000"/>
            <a:alphaOff val="0"/>
          </a:schemeClr>
        </a:solidFill>
        <a:ln w="25400" cap="flat" cmpd="sng" algn="ctr">
          <a:solidFill>
            <a:schemeClr val="accent2">
              <a:hueOff val="-7261964"/>
              <a:satOff val="21218"/>
              <a:lumOff val="-4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DE771E-B1E5-44AE-B061-5117A5D7DFC5}">
      <dsp:nvSpPr>
        <dsp:cNvPr id="0" name=""/>
        <dsp:cNvSpPr/>
      </dsp:nvSpPr>
      <dsp:spPr>
        <a:xfrm>
          <a:off x="1997640" y="3800278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7689138"/>
            <a:satOff val="22466"/>
            <a:lumOff val="-4235"/>
            <a:alphaOff val="0"/>
          </a:schemeClr>
        </a:solidFill>
        <a:ln w="25400" cap="flat" cmpd="sng" algn="ctr">
          <a:solidFill>
            <a:schemeClr val="accent2">
              <a:hueOff val="-7689138"/>
              <a:satOff val="22466"/>
              <a:lumOff val="-4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44E25F-961C-466B-A63F-62A62A79EABF}">
      <dsp:nvSpPr>
        <dsp:cNvPr id="0" name=""/>
        <dsp:cNvSpPr/>
      </dsp:nvSpPr>
      <dsp:spPr>
        <a:xfrm>
          <a:off x="2481985" y="3800278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8116313"/>
            <a:satOff val="23714"/>
            <a:lumOff val="-4471"/>
            <a:alphaOff val="0"/>
          </a:schemeClr>
        </a:solidFill>
        <a:ln w="25400" cap="flat" cmpd="sng" algn="ctr">
          <a:solidFill>
            <a:schemeClr val="accent2">
              <a:hueOff val="-8116313"/>
              <a:satOff val="23714"/>
              <a:lumOff val="-4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B90B5C-5467-442A-ADD5-962B9FDFAF1D}">
      <dsp:nvSpPr>
        <dsp:cNvPr id="0" name=""/>
        <dsp:cNvSpPr/>
      </dsp:nvSpPr>
      <dsp:spPr>
        <a:xfrm>
          <a:off x="2966713" y="3800278"/>
          <a:ext cx="806348" cy="638135"/>
        </a:xfrm>
        <a:prstGeom prst="chevron">
          <a:avLst>
            <a:gd name="adj" fmla="val 70610"/>
          </a:avLst>
        </a:prstGeom>
        <a:solidFill>
          <a:schemeClr val="accent2">
            <a:hueOff val="-8543487"/>
            <a:satOff val="24962"/>
            <a:lumOff val="-4706"/>
            <a:alphaOff val="0"/>
          </a:schemeClr>
        </a:solidFill>
        <a:ln w="25400" cap="flat" cmpd="sng" algn="ctr">
          <a:solidFill>
            <a:schemeClr val="accent2">
              <a:hueOff val="-8543487"/>
              <a:satOff val="24962"/>
              <a:lumOff val="-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B46830-652B-44DD-BA68-6A4283B7E056}">
      <dsp:nvSpPr>
        <dsp:cNvPr id="0" name=""/>
        <dsp:cNvSpPr/>
      </dsp:nvSpPr>
      <dsp:spPr>
        <a:xfrm>
          <a:off x="59495" y="3864092"/>
          <a:ext cx="3490729" cy="5105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8543487"/>
              <a:satOff val="24962"/>
              <a:lumOff val="-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400" kern="1200" dirty="0" smtClean="0">
              <a:cs typeface="B Yekan" pitchFamily="2" charset="-78"/>
            </a:rPr>
            <a:t>هوقطیع من شی یتراءی فیه جریان</a:t>
          </a:r>
          <a:endParaRPr lang="en-US" sz="1400" kern="1200" dirty="0">
            <a:cs typeface="B Yekan" pitchFamily="2" charset="-78"/>
          </a:endParaRPr>
        </a:p>
      </dsp:txBody>
      <dsp:txXfrm>
        <a:off x="59495" y="3864092"/>
        <a:ext cx="3490729" cy="5105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AACF77-EEBD-4E2B-8615-0F34C754E8BF}">
      <dsp:nvSpPr>
        <dsp:cNvPr id="0" name=""/>
        <dsp:cNvSpPr/>
      </dsp:nvSpPr>
      <dsp:spPr>
        <a:xfrm>
          <a:off x="3313419" y="2109301"/>
          <a:ext cx="1602760" cy="160276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5700" kern="1200" dirty="0" smtClean="0">
              <a:latin typeface="Tahoma" pitchFamily="34" charset="0"/>
              <a:cs typeface="Tahoma" pitchFamily="34" charset="0"/>
            </a:rPr>
            <a:t>فتح</a:t>
          </a:r>
          <a:endParaRPr lang="en-US" sz="5700" kern="1200" dirty="0">
            <a:latin typeface="Tahoma" pitchFamily="34" charset="0"/>
            <a:cs typeface="Tahoma" pitchFamily="34" charset="0"/>
          </a:endParaRPr>
        </a:p>
      </dsp:txBody>
      <dsp:txXfrm>
        <a:off x="3548138" y="2344020"/>
        <a:ext cx="1133322" cy="1133322"/>
      </dsp:txXfrm>
    </dsp:sp>
    <dsp:sp modelId="{84EF7445-3551-4A48-B006-72D9C841D0F0}">
      <dsp:nvSpPr>
        <dsp:cNvPr id="0" name=""/>
        <dsp:cNvSpPr/>
      </dsp:nvSpPr>
      <dsp:spPr>
        <a:xfrm rot="16200000">
          <a:off x="3872710" y="1849683"/>
          <a:ext cx="484178" cy="35055"/>
        </a:xfrm>
        <a:custGeom>
          <a:avLst/>
          <a:gdLst/>
          <a:ahLst/>
          <a:cxnLst/>
          <a:rect l="0" t="0" r="0" b="0"/>
          <a:pathLst>
            <a:path>
              <a:moveTo>
                <a:pt x="0" y="17527"/>
              </a:moveTo>
              <a:lnTo>
                <a:pt x="484178" y="1752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latin typeface="Tahoma" pitchFamily="34" charset="0"/>
            <a:cs typeface="Tahoma" pitchFamily="34" charset="0"/>
          </a:endParaRPr>
        </a:p>
      </dsp:txBody>
      <dsp:txXfrm>
        <a:off x="4102695" y="1855107"/>
        <a:ext cx="24208" cy="24208"/>
      </dsp:txXfrm>
    </dsp:sp>
    <dsp:sp modelId="{E31E92BA-F00E-456C-A208-24792A7BB347}">
      <dsp:nvSpPr>
        <dsp:cNvPr id="0" name=""/>
        <dsp:cNvSpPr/>
      </dsp:nvSpPr>
      <dsp:spPr>
        <a:xfrm>
          <a:off x="3313419" y="22362"/>
          <a:ext cx="1602760" cy="160276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latin typeface="Tahoma" pitchFamily="34" charset="0"/>
              <a:cs typeface="Tahoma" pitchFamily="34" charset="0"/>
            </a:rPr>
            <a:t>نصر</a:t>
          </a:r>
          <a:endParaRPr lang="en-US" sz="3200" kern="1200" dirty="0">
            <a:latin typeface="Tahoma" pitchFamily="34" charset="0"/>
            <a:cs typeface="Tahoma" pitchFamily="34" charset="0"/>
          </a:endParaRPr>
        </a:p>
      </dsp:txBody>
      <dsp:txXfrm>
        <a:off x="3548138" y="257081"/>
        <a:ext cx="1133322" cy="1133322"/>
      </dsp:txXfrm>
    </dsp:sp>
    <dsp:sp modelId="{6BE465BC-87CD-4170-A334-4C1B759FDE33}">
      <dsp:nvSpPr>
        <dsp:cNvPr id="0" name=""/>
        <dsp:cNvSpPr/>
      </dsp:nvSpPr>
      <dsp:spPr>
        <a:xfrm>
          <a:off x="4916180" y="2893153"/>
          <a:ext cx="484178" cy="35055"/>
        </a:xfrm>
        <a:custGeom>
          <a:avLst/>
          <a:gdLst/>
          <a:ahLst/>
          <a:cxnLst/>
          <a:rect l="0" t="0" r="0" b="0"/>
          <a:pathLst>
            <a:path>
              <a:moveTo>
                <a:pt x="0" y="17527"/>
              </a:moveTo>
              <a:lnTo>
                <a:pt x="484178" y="1752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latin typeface="Tahoma" pitchFamily="34" charset="0"/>
            <a:cs typeface="Tahoma" pitchFamily="34" charset="0"/>
          </a:endParaRPr>
        </a:p>
      </dsp:txBody>
      <dsp:txXfrm>
        <a:off x="5146165" y="2898577"/>
        <a:ext cx="24208" cy="24208"/>
      </dsp:txXfrm>
    </dsp:sp>
    <dsp:sp modelId="{47AA3714-DD96-4510-95E9-C4966915EA5D}">
      <dsp:nvSpPr>
        <dsp:cNvPr id="0" name=""/>
        <dsp:cNvSpPr/>
      </dsp:nvSpPr>
      <dsp:spPr>
        <a:xfrm>
          <a:off x="5400359" y="2109301"/>
          <a:ext cx="1602760" cy="160276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latin typeface="Tahoma" pitchFamily="34" charset="0"/>
              <a:cs typeface="Tahoma" pitchFamily="34" charset="0"/>
            </a:rPr>
            <a:t>غفران</a:t>
          </a:r>
          <a:endParaRPr lang="en-US" sz="3200" kern="1200" dirty="0">
            <a:latin typeface="Tahoma" pitchFamily="34" charset="0"/>
            <a:cs typeface="Tahoma" pitchFamily="34" charset="0"/>
          </a:endParaRPr>
        </a:p>
      </dsp:txBody>
      <dsp:txXfrm>
        <a:off x="5635078" y="2344020"/>
        <a:ext cx="1133322" cy="1133322"/>
      </dsp:txXfrm>
    </dsp:sp>
    <dsp:sp modelId="{93B4975E-E1E1-4628-8BF6-0161E91E7B44}">
      <dsp:nvSpPr>
        <dsp:cNvPr id="0" name=""/>
        <dsp:cNvSpPr/>
      </dsp:nvSpPr>
      <dsp:spPr>
        <a:xfrm rot="5400000">
          <a:off x="3872710" y="3936623"/>
          <a:ext cx="484178" cy="35055"/>
        </a:xfrm>
        <a:custGeom>
          <a:avLst/>
          <a:gdLst/>
          <a:ahLst/>
          <a:cxnLst/>
          <a:rect l="0" t="0" r="0" b="0"/>
          <a:pathLst>
            <a:path>
              <a:moveTo>
                <a:pt x="0" y="17527"/>
              </a:moveTo>
              <a:lnTo>
                <a:pt x="484178" y="1752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latin typeface="Tahoma" pitchFamily="34" charset="0"/>
            <a:cs typeface="Tahoma" pitchFamily="34" charset="0"/>
          </a:endParaRPr>
        </a:p>
      </dsp:txBody>
      <dsp:txXfrm>
        <a:off x="4102695" y="3942046"/>
        <a:ext cx="24208" cy="24208"/>
      </dsp:txXfrm>
    </dsp:sp>
    <dsp:sp modelId="{83FC4784-F97A-435C-8023-F9ED448CB784}">
      <dsp:nvSpPr>
        <dsp:cNvPr id="0" name=""/>
        <dsp:cNvSpPr/>
      </dsp:nvSpPr>
      <dsp:spPr>
        <a:xfrm>
          <a:off x="3313419" y="4196240"/>
          <a:ext cx="1602760" cy="160276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latin typeface="Tahoma" pitchFamily="34" charset="0"/>
              <a:cs typeface="Tahoma" pitchFamily="34" charset="0"/>
            </a:rPr>
            <a:t>هدایت</a:t>
          </a:r>
          <a:endParaRPr lang="en-US" sz="3200" kern="1200" dirty="0">
            <a:latin typeface="Tahoma" pitchFamily="34" charset="0"/>
            <a:cs typeface="Tahoma" pitchFamily="34" charset="0"/>
          </a:endParaRPr>
        </a:p>
      </dsp:txBody>
      <dsp:txXfrm>
        <a:off x="3548138" y="4430959"/>
        <a:ext cx="1133322" cy="1133322"/>
      </dsp:txXfrm>
    </dsp:sp>
    <dsp:sp modelId="{9A538FF4-45EA-4D1E-AE6D-DA3BC1058F57}">
      <dsp:nvSpPr>
        <dsp:cNvPr id="0" name=""/>
        <dsp:cNvSpPr/>
      </dsp:nvSpPr>
      <dsp:spPr>
        <a:xfrm rot="10800000">
          <a:off x="2829240" y="2893153"/>
          <a:ext cx="484178" cy="35055"/>
        </a:xfrm>
        <a:custGeom>
          <a:avLst/>
          <a:gdLst/>
          <a:ahLst/>
          <a:cxnLst/>
          <a:rect l="0" t="0" r="0" b="0"/>
          <a:pathLst>
            <a:path>
              <a:moveTo>
                <a:pt x="0" y="17527"/>
              </a:moveTo>
              <a:lnTo>
                <a:pt x="484178" y="17527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latin typeface="Tahoma" pitchFamily="34" charset="0"/>
            <a:cs typeface="Tahoma" pitchFamily="34" charset="0"/>
          </a:endParaRPr>
        </a:p>
      </dsp:txBody>
      <dsp:txXfrm rot="10800000">
        <a:off x="3059225" y="2898577"/>
        <a:ext cx="24208" cy="24208"/>
      </dsp:txXfrm>
    </dsp:sp>
    <dsp:sp modelId="{689C9255-DB6A-4522-A4BD-C714BECDB02C}">
      <dsp:nvSpPr>
        <dsp:cNvPr id="0" name=""/>
        <dsp:cNvSpPr/>
      </dsp:nvSpPr>
      <dsp:spPr>
        <a:xfrm>
          <a:off x="1226480" y="2109301"/>
          <a:ext cx="1602760" cy="160276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200" kern="1200" dirty="0" smtClean="0">
              <a:latin typeface="Tahoma" pitchFamily="34" charset="0"/>
              <a:cs typeface="Tahoma" pitchFamily="34" charset="0"/>
            </a:rPr>
            <a:t>اتمام نعمت</a:t>
          </a:r>
          <a:endParaRPr lang="en-US" sz="3200" kern="1200" dirty="0">
            <a:latin typeface="Tahoma" pitchFamily="34" charset="0"/>
            <a:cs typeface="Tahoma" pitchFamily="34" charset="0"/>
          </a:endParaRPr>
        </a:p>
      </dsp:txBody>
      <dsp:txXfrm>
        <a:off x="1461199" y="2344020"/>
        <a:ext cx="1133322" cy="11333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32898D-671F-42EB-9625-7E029D0DF43A}">
      <dsp:nvSpPr>
        <dsp:cNvPr id="0" name=""/>
        <dsp:cNvSpPr/>
      </dsp:nvSpPr>
      <dsp:spPr>
        <a:xfrm>
          <a:off x="750540" y="1425124"/>
          <a:ext cx="1951136" cy="975568"/>
        </a:xfrm>
        <a:prstGeom prst="roundRect">
          <a:avLst>
            <a:gd name="adj" fmla="val 10000"/>
          </a:avLst>
        </a:prstGeom>
        <a:solidFill>
          <a:srgbClr val="0E5C8C"/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>
              <a:cs typeface="B Yekan" pitchFamily="2" charset="-78"/>
            </a:rPr>
            <a:t>فتح الهی</a:t>
          </a:r>
          <a:endParaRPr lang="en-US" sz="1700" kern="1200" dirty="0">
            <a:cs typeface="B Yekan" pitchFamily="2" charset="-78"/>
          </a:endParaRPr>
        </a:p>
      </dsp:txBody>
      <dsp:txXfrm>
        <a:off x="779113" y="1453697"/>
        <a:ext cx="1893990" cy="918422"/>
      </dsp:txXfrm>
    </dsp:sp>
    <dsp:sp modelId="{E889B9E6-8FAC-4DB7-97EE-E6E68150A187}">
      <dsp:nvSpPr>
        <dsp:cNvPr id="0" name=""/>
        <dsp:cNvSpPr/>
      </dsp:nvSpPr>
      <dsp:spPr>
        <a:xfrm rot="17923490">
          <a:off x="2279951" y="1180661"/>
          <a:ext cx="162390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623905" y="2021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>
            <a:cs typeface="B Mehr" pitchFamily="2" charset="-78"/>
          </a:endParaRPr>
        </a:p>
      </dsp:txBody>
      <dsp:txXfrm>
        <a:off x="3051306" y="1160278"/>
        <a:ext cx="81195" cy="81195"/>
      </dsp:txXfrm>
    </dsp:sp>
    <dsp:sp modelId="{7FF3BA46-7FFC-48A8-A492-E32D78E05330}">
      <dsp:nvSpPr>
        <dsp:cNvPr id="0" name=""/>
        <dsp:cNvSpPr/>
      </dsp:nvSpPr>
      <dsp:spPr>
        <a:xfrm>
          <a:off x="3482131" y="52043"/>
          <a:ext cx="1951136" cy="873601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>
              <a:cs typeface="B Yekan" pitchFamily="2" charset="-78"/>
            </a:rPr>
            <a:t>مقدمه</a:t>
          </a:r>
          <a:endParaRPr lang="en-US" sz="1700" kern="1200" dirty="0">
            <a:cs typeface="B Yekan" pitchFamily="2" charset="-78"/>
          </a:endParaRPr>
        </a:p>
      </dsp:txBody>
      <dsp:txXfrm>
        <a:off x="3507718" y="77630"/>
        <a:ext cx="1899962" cy="822427"/>
      </dsp:txXfrm>
    </dsp:sp>
    <dsp:sp modelId="{51303466-EEA2-426F-8743-2196237C6304}">
      <dsp:nvSpPr>
        <dsp:cNvPr id="0" name=""/>
        <dsp:cNvSpPr/>
      </dsp:nvSpPr>
      <dsp:spPr>
        <a:xfrm>
          <a:off x="5433268" y="468629"/>
          <a:ext cx="780454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780454" y="20214"/>
              </a:lnTo>
            </a:path>
          </a:pathLst>
        </a:custGeom>
        <a:noFill/>
        <a:ln w="25400" cap="flat" cmpd="sng" algn="ctr">
          <a:solidFill>
            <a:srgbClr val="0E5C8C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cs typeface="B Mehr" pitchFamily="2" charset="-78"/>
          </a:endParaRPr>
        </a:p>
      </dsp:txBody>
      <dsp:txXfrm>
        <a:off x="5803984" y="469333"/>
        <a:ext cx="39022" cy="39022"/>
      </dsp:txXfrm>
    </dsp:sp>
    <dsp:sp modelId="{43ACA3CD-8FA5-418E-82FB-F5869484BFB0}">
      <dsp:nvSpPr>
        <dsp:cNvPr id="0" name=""/>
        <dsp:cNvSpPr/>
      </dsp:nvSpPr>
      <dsp:spPr>
        <a:xfrm>
          <a:off x="6213723" y="1060"/>
          <a:ext cx="1951136" cy="975568"/>
        </a:xfrm>
        <a:prstGeom prst="roundRect">
          <a:avLst>
            <a:gd name="adj" fmla="val 10000"/>
          </a:avLst>
        </a:prstGeom>
        <a:solidFill>
          <a:srgbClr val="4F9CC3"/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>
              <a:cs typeface="B Yekan" pitchFamily="2" charset="-78"/>
            </a:rPr>
            <a:t>نیازمند نصر و یاری الهی</a:t>
          </a:r>
          <a:endParaRPr lang="en-US" sz="1700" kern="1200" dirty="0">
            <a:cs typeface="B Yekan" pitchFamily="2" charset="-78"/>
          </a:endParaRPr>
        </a:p>
      </dsp:txBody>
      <dsp:txXfrm>
        <a:off x="6242296" y="29633"/>
        <a:ext cx="1893990" cy="918422"/>
      </dsp:txXfrm>
    </dsp:sp>
    <dsp:sp modelId="{2495050B-677E-474C-A55B-26961B2C3DCC}">
      <dsp:nvSpPr>
        <dsp:cNvPr id="0" name=""/>
        <dsp:cNvSpPr/>
      </dsp:nvSpPr>
      <dsp:spPr>
        <a:xfrm rot="20330137">
          <a:off x="2673451" y="1741613"/>
          <a:ext cx="83690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836905" y="2021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cs typeface="B Mehr" pitchFamily="2" charset="-78"/>
          </a:endParaRPr>
        </a:p>
      </dsp:txBody>
      <dsp:txXfrm>
        <a:off x="3070981" y="1740905"/>
        <a:ext cx="41845" cy="41845"/>
      </dsp:txXfrm>
    </dsp:sp>
    <dsp:sp modelId="{D6B37FDD-F851-4DA9-BE4F-D3D741292EF6}">
      <dsp:nvSpPr>
        <dsp:cNvPr id="0" name=""/>
        <dsp:cNvSpPr/>
      </dsp:nvSpPr>
      <dsp:spPr>
        <a:xfrm>
          <a:off x="3482131" y="1156601"/>
          <a:ext cx="1951136" cy="908293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>
              <a:cs typeface="B Yekan" pitchFamily="2" charset="-78"/>
            </a:rPr>
            <a:t>رهبر</a:t>
          </a:r>
          <a:endParaRPr lang="en-US" sz="1700" kern="1200" dirty="0">
            <a:cs typeface="B Yekan" pitchFamily="2" charset="-78"/>
          </a:endParaRPr>
        </a:p>
      </dsp:txBody>
      <dsp:txXfrm>
        <a:off x="3508734" y="1183204"/>
        <a:ext cx="1897930" cy="855087"/>
      </dsp:txXfrm>
    </dsp:sp>
    <dsp:sp modelId="{BA45E751-FE87-4E5C-8AAC-44BC045C2B5C}">
      <dsp:nvSpPr>
        <dsp:cNvPr id="0" name=""/>
        <dsp:cNvSpPr/>
      </dsp:nvSpPr>
      <dsp:spPr>
        <a:xfrm rot="72830">
          <a:off x="5433182" y="1598679"/>
          <a:ext cx="769076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769076" y="20214"/>
              </a:lnTo>
            </a:path>
          </a:pathLst>
        </a:custGeom>
        <a:noFill/>
        <a:ln w="25400" cap="flat" cmpd="sng" algn="ctr">
          <a:solidFill>
            <a:srgbClr val="0E5C8C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cs typeface="B Mehr" pitchFamily="2" charset="-78"/>
          </a:endParaRPr>
        </a:p>
      </dsp:txBody>
      <dsp:txXfrm>
        <a:off x="5798493" y="1599667"/>
        <a:ext cx="38453" cy="38453"/>
      </dsp:txXfrm>
    </dsp:sp>
    <dsp:sp modelId="{1A3C9B4C-4D5D-41C9-BBF1-B5809CBBD776}">
      <dsp:nvSpPr>
        <dsp:cNvPr id="0" name=""/>
        <dsp:cNvSpPr/>
      </dsp:nvSpPr>
      <dsp:spPr>
        <a:xfrm>
          <a:off x="6202172" y="1139256"/>
          <a:ext cx="1951136" cy="975568"/>
        </a:xfrm>
        <a:prstGeom prst="roundRect">
          <a:avLst>
            <a:gd name="adj" fmla="val 10000"/>
          </a:avLst>
        </a:prstGeom>
        <a:solidFill>
          <a:srgbClr val="4F9CC3"/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>
              <a:cs typeface="B Yekan" pitchFamily="2" charset="-78"/>
            </a:rPr>
            <a:t>رسول الله </a:t>
          </a:r>
          <a:endParaRPr lang="en-US" sz="1700" kern="1200" dirty="0">
            <a:cs typeface="B Yekan" pitchFamily="2" charset="-78"/>
          </a:endParaRPr>
        </a:p>
      </dsp:txBody>
      <dsp:txXfrm>
        <a:off x="6230745" y="1167829"/>
        <a:ext cx="1893990" cy="918422"/>
      </dsp:txXfrm>
    </dsp:sp>
    <dsp:sp modelId="{4F601782-648F-4888-87A0-328EFC115AA3}">
      <dsp:nvSpPr>
        <dsp:cNvPr id="0" name=""/>
        <dsp:cNvSpPr/>
      </dsp:nvSpPr>
      <dsp:spPr>
        <a:xfrm rot="3631330">
          <a:off x="2298899" y="2583041"/>
          <a:ext cx="158601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586010" y="2021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cs typeface="B Mehr" pitchFamily="2" charset="-78"/>
          </a:endParaRPr>
        </a:p>
      </dsp:txBody>
      <dsp:txXfrm>
        <a:off x="3052254" y="2563605"/>
        <a:ext cx="79300" cy="79300"/>
      </dsp:txXfrm>
    </dsp:sp>
    <dsp:sp modelId="{A428CEBD-4341-4BF9-991E-C0C72D55421E}">
      <dsp:nvSpPr>
        <dsp:cNvPr id="0" name=""/>
        <dsp:cNvSpPr/>
      </dsp:nvSpPr>
      <dsp:spPr>
        <a:xfrm>
          <a:off x="3482131" y="2813433"/>
          <a:ext cx="1951136" cy="960339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>
              <a:cs typeface="B Yekan" pitchFamily="2" charset="-78"/>
            </a:rPr>
            <a:t>آثار</a:t>
          </a:r>
          <a:endParaRPr lang="en-US" sz="1700" kern="1200" dirty="0">
            <a:cs typeface="B Yekan" pitchFamily="2" charset="-78"/>
          </a:endParaRPr>
        </a:p>
      </dsp:txBody>
      <dsp:txXfrm>
        <a:off x="3510258" y="2841560"/>
        <a:ext cx="1894882" cy="904085"/>
      </dsp:txXfrm>
    </dsp:sp>
    <dsp:sp modelId="{B43C8795-9FEF-458E-9C09-DF1A0E1CD31C}">
      <dsp:nvSpPr>
        <dsp:cNvPr id="0" name=""/>
        <dsp:cNvSpPr/>
      </dsp:nvSpPr>
      <dsp:spPr>
        <a:xfrm rot="19457599">
          <a:off x="5342929" y="2992912"/>
          <a:ext cx="961132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961132" y="20214"/>
              </a:lnTo>
            </a:path>
          </a:pathLst>
        </a:custGeom>
        <a:noFill/>
        <a:ln w="25400" cap="flat" cmpd="sng" algn="ctr">
          <a:solidFill>
            <a:srgbClr val="0E5C8C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cs typeface="B Mehr" pitchFamily="2" charset="-78"/>
          </a:endParaRPr>
        </a:p>
      </dsp:txBody>
      <dsp:txXfrm>
        <a:off x="5799467" y="2989099"/>
        <a:ext cx="48056" cy="48056"/>
      </dsp:txXfrm>
    </dsp:sp>
    <dsp:sp modelId="{F4665400-CB9A-4AEB-9421-106793776D08}">
      <dsp:nvSpPr>
        <dsp:cNvPr id="0" name=""/>
        <dsp:cNvSpPr/>
      </dsp:nvSpPr>
      <dsp:spPr>
        <a:xfrm>
          <a:off x="6213723" y="2244867"/>
          <a:ext cx="1951136" cy="975568"/>
        </a:xfrm>
        <a:prstGeom prst="roundRect">
          <a:avLst>
            <a:gd name="adj" fmla="val 10000"/>
          </a:avLst>
        </a:prstGeom>
        <a:solidFill>
          <a:srgbClr val="4F9CC3"/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>
              <a:cs typeface="B Yekan" pitchFamily="2" charset="-78"/>
            </a:rPr>
            <a:t>دخول فوج فوج مردم به دین خدا</a:t>
          </a:r>
          <a:endParaRPr lang="en-US" sz="1700" kern="1200" dirty="0">
            <a:cs typeface="B Yekan" pitchFamily="2" charset="-78"/>
          </a:endParaRPr>
        </a:p>
      </dsp:txBody>
      <dsp:txXfrm>
        <a:off x="6242296" y="2273440"/>
        <a:ext cx="1893990" cy="918422"/>
      </dsp:txXfrm>
    </dsp:sp>
    <dsp:sp modelId="{7E4E73F1-3825-43E1-9157-46EAEE96BED9}">
      <dsp:nvSpPr>
        <dsp:cNvPr id="0" name=""/>
        <dsp:cNvSpPr/>
      </dsp:nvSpPr>
      <dsp:spPr>
        <a:xfrm rot="2142401">
          <a:off x="5342929" y="3553864"/>
          <a:ext cx="961132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961132" y="20214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>
            <a:cs typeface="B Mehr" pitchFamily="2" charset="-78"/>
          </a:endParaRPr>
        </a:p>
      </dsp:txBody>
      <dsp:txXfrm>
        <a:off x="5799467" y="3550051"/>
        <a:ext cx="48056" cy="48056"/>
      </dsp:txXfrm>
    </dsp:sp>
    <dsp:sp modelId="{406B6BE2-2A94-4EF9-984D-0912BAF71961}">
      <dsp:nvSpPr>
        <dsp:cNvPr id="0" name=""/>
        <dsp:cNvSpPr/>
      </dsp:nvSpPr>
      <dsp:spPr>
        <a:xfrm>
          <a:off x="6213723" y="3366771"/>
          <a:ext cx="1951136" cy="975568"/>
        </a:xfrm>
        <a:prstGeom prst="roundRect">
          <a:avLst>
            <a:gd name="adj" fmla="val 10000"/>
          </a:avLst>
        </a:prstGeom>
        <a:solidFill>
          <a:srgbClr val="4F9CC3"/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700" kern="1200" dirty="0" smtClean="0">
              <a:cs typeface="B Yekan" pitchFamily="2" charset="-78"/>
            </a:rPr>
            <a:t>حاکمیت دین الله به عنوان برنامه جامع زندگی</a:t>
          </a:r>
          <a:endParaRPr lang="en-US" sz="1700" kern="1200" dirty="0">
            <a:cs typeface="B Yekan" pitchFamily="2" charset="-78"/>
          </a:endParaRPr>
        </a:p>
      </dsp:txBody>
      <dsp:txXfrm>
        <a:off x="6242296" y="3395344"/>
        <a:ext cx="1893990" cy="91842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DA7122-1982-4901-970E-96EE72FD6D40}">
      <dsp:nvSpPr>
        <dsp:cNvPr id="0" name=""/>
        <dsp:cNvSpPr/>
      </dsp:nvSpPr>
      <dsp:spPr>
        <a:xfrm>
          <a:off x="0" y="0"/>
          <a:ext cx="6295644" cy="748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0" kern="1200" dirty="0" smtClean="0">
              <a:cs typeface="B Yekan" pitchFamily="2" charset="-78"/>
            </a:rPr>
            <a:t>إِذَا جَاءَ نَصْرُ اللَّهِ وَالْفَتْحُ ﴿١﴾</a:t>
          </a:r>
          <a:endParaRPr lang="en-US" sz="2400" b="0" kern="1200" dirty="0">
            <a:cs typeface="B Yekan" pitchFamily="2" charset="-78"/>
          </a:endParaRPr>
        </a:p>
      </dsp:txBody>
      <dsp:txXfrm>
        <a:off x="21908" y="21908"/>
        <a:ext cx="5488493" cy="704184"/>
      </dsp:txXfrm>
    </dsp:sp>
    <dsp:sp modelId="{E6798305-E6B6-46B3-8164-A2515DAA77BA}">
      <dsp:nvSpPr>
        <dsp:cNvPr id="0" name=""/>
        <dsp:cNvSpPr/>
      </dsp:nvSpPr>
      <dsp:spPr>
        <a:xfrm>
          <a:off x="555497" y="872667"/>
          <a:ext cx="6295644" cy="748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0" kern="1200" dirty="0" smtClean="0">
              <a:cs typeface="B Yekan" pitchFamily="2" charset="-78"/>
            </a:rPr>
            <a:t>وَرَأَیْتَ النَّاسَ یَدْخُلُونَ فِی دِینِ اللَّهِ أَفْوَاجًا ﴿٢﴾ </a:t>
          </a:r>
          <a:endParaRPr lang="en-US" sz="2400" b="0" kern="1200" dirty="0">
            <a:cs typeface="B Yekan" pitchFamily="2" charset="-78"/>
          </a:endParaRPr>
        </a:p>
      </dsp:txBody>
      <dsp:txXfrm>
        <a:off x="577405" y="894575"/>
        <a:ext cx="5210129" cy="704184"/>
      </dsp:txXfrm>
    </dsp:sp>
    <dsp:sp modelId="{1B095299-F271-4B27-AB1C-D74C1FE61B85}">
      <dsp:nvSpPr>
        <dsp:cNvPr id="0" name=""/>
        <dsp:cNvSpPr/>
      </dsp:nvSpPr>
      <dsp:spPr>
        <a:xfrm>
          <a:off x="1110995" y="1745335"/>
          <a:ext cx="6295644" cy="74800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0" kern="1200" dirty="0" smtClean="0">
              <a:cs typeface="B Yekan" pitchFamily="2" charset="-78"/>
            </a:rPr>
            <a:t>فَسَبِّحْ بِحَمْدِ رَبِّکَ وَاسْتَغْفِرْهُ إِنَّهُ کَانَ تَوَّابًا ﴿٣﴾ </a:t>
          </a:r>
          <a:endParaRPr lang="en-US" sz="2400" b="0" kern="1200" dirty="0">
            <a:cs typeface="B Yekan" pitchFamily="2" charset="-78"/>
          </a:endParaRPr>
        </a:p>
      </dsp:txBody>
      <dsp:txXfrm>
        <a:off x="1132903" y="1767243"/>
        <a:ext cx="5210129" cy="704184"/>
      </dsp:txXfrm>
    </dsp:sp>
    <dsp:sp modelId="{B754C381-9B32-4D01-AFEB-A58F8D7C0642}">
      <dsp:nvSpPr>
        <dsp:cNvPr id="0" name=""/>
        <dsp:cNvSpPr/>
      </dsp:nvSpPr>
      <dsp:spPr>
        <a:xfrm>
          <a:off x="5809443" y="567233"/>
          <a:ext cx="486200" cy="48620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b="0" kern="1200">
            <a:cs typeface="B Yekan" pitchFamily="2" charset="-78"/>
          </a:endParaRPr>
        </a:p>
      </dsp:txBody>
      <dsp:txXfrm>
        <a:off x="5918838" y="567233"/>
        <a:ext cx="267410" cy="365866"/>
      </dsp:txXfrm>
    </dsp:sp>
    <dsp:sp modelId="{8E7DE6B8-C82B-4B56-B969-70ED424228A6}">
      <dsp:nvSpPr>
        <dsp:cNvPr id="0" name=""/>
        <dsp:cNvSpPr/>
      </dsp:nvSpPr>
      <dsp:spPr>
        <a:xfrm>
          <a:off x="6364941" y="1434914"/>
          <a:ext cx="486200" cy="48620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-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b="0" kern="1200">
            <a:cs typeface="B Yekan" pitchFamily="2" charset="-78"/>
          </a:endParaRPr>
        </a:p>
      </dsp:txBody>
      <dsp:txXfrm>
        <a:off x="6474336" y="1434914"/>
        <a:ext cx="267410" cy="3658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5DD0A6-6310-4D3A-89F6-C5BC1265ED37}" type="datetimeFigureOut">
              <a:rPr lang="en-US" smtClean="0"/>
              <a:t>8/6/2012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E2C-BA13-47F1-A1D2-2F7E9F6A7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296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493B50-0047-44DF-95B5-333E121D26B0}" type="datetimeFigureOut">
              <a:rPr lang="fa-IR" smtClean="0"/>
              <a:pPr/>
              <a:t>1433/09/19</a:t>
            </a:fld>
            <a:endParaRPr lang="fa-I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A86969-BC05-4E40-975E-7668C6884A3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493B50-0047-44DF-95B5-333E121D26B0}" type="datetimeFigureOut">
              <a:rPr lang="fa-IR" smtClean="0"/>
              <a:pPr/>
              <a:t>1433/09/19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A86969-BC05-4E40-975E-7668C6884A3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493B50-0047-44DF-95B5-333E121D26B0}" type="datetimeFigureOut">
              <a:rPr lang="fa-IR" smtClean="0"/>
              <a:pPr/>
              <a:t>1433/09/19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A86969-BC05-4E40-975E-7668C6884A3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493B50-0047-44DF-95B5-333E121D26B0}" type="datetimeFigureOut">
              <a:rPr lang="fa-IR" smtClean="0"/>
              <a:pPr/>
              <a:t>1433/09/19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A86969-BC05-4E40-975E-7668C6884A3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493B50-0047-44DF-95B5-333E121D26B0}" type="datetimeFigureOut">
              <a:rPr lang="fa-IR" smtClean="0"/>
              <a:pPr/>
              <a:t>1433/09/19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A86969-BC05-4E40-975E-7668C6884A3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493B50-0047-44DF-95B5-333E121D26B0}" type="datetimeFigureOut">
              <a:rPr lang="fa-IR" smtClean="0"/>
              <a:pPr/>
              <a:t>1433/09/19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A86969-BC05-4E40-975E-7668C6884A3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493B50-0047-44DF-95B5-333E121D26B0}" type="datetimeFigureOut">
              <a:rPr lang="fa-IR" smtClean="0"/>
              <a:pPr/>
              <a:t>1433/09/19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A86969-BC05-4E40-975E-7668C6884A3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493B50-0047-44DF-95B5-333E121D26B0}" type="datetimeFigureOut">
              <a:rPr lang="fa-IR" smtClean="0"/>
              <a:pPr/>
              <a:t>1433/09/19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A86969-BC05-4E40-975E-7668C6884A3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493B50-0047-44DF-95B5-333E121D26B0}" type="datetimeFigureOut">
              <a:rPr lang="fa-IR" smtClean="0"/>
              <a:pPr/>
              <a:t>1433/09/19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A86969-BC05-4E40-975E-7668C6884A3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493B50-0047-44DF-95B5-333E121D26B0}" type="datetimeFigureOut">
              <a:rPr lang="fa-IR" smtClean="0"/>
              <a:pPr/>
              <a:t>1433/09/19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A86969-BC05-4E40-975E-7668C6884A3B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493B50-0047-44DF-95B5-333E121D26B0}" type="datetimeFigureOut">
              <a:rPr lang="fa-IR" smtClean="0"/>
              <a:pPr/>
              <a:t>1433/09/19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A86969-BC05-4E40-975E-7668C6884A3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5493B50-0047-44DF-95B5-333E121D26B0}" type="datetimeFigureOut">
              <a:rPr lang="fa-IR" smtClean="0"/>
              <a:pPr/>
              <a:t>1433/09/19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FA86969-BC05-4E40-975E-7668C6884A3B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randomBar dir="vert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400" y="2209800"/>
            <a:ext cx="7772400" cy="1695451"/>
          </a:xfrm>
        </p:spPr>
        <p:txBody>
          <a:bodyPr>
            <a:noAutofit/>
          </a:bodyPr>
          <a:lstStyle/>
          <a:p>
            <a:pPr algn="ctr" rtl="1"/>
            <a:r>
              <a:rPr lang="fa-IR" sz="7200" dirty="0" smtClean="0">
                <a:latin typeface="IranNastaliq" pitchFamily="18" charset="0"/>
                <a:cs typeface="IranNastaliq" pitchFamily="18" charset="0"/>
              </a:rPr>
              <a:t>بسم اللّه الرّحمن الرّحیم</a:t>
            </a:r>
            <a:endParaRPr lang="fa-IR" sz="72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257800"/>
            <a:ext cx="6400800" cy="1066800"/>
          </a:xfrm>
        </p:spPr>
        <p:txBody>
          <a:bodyPr/>
          <a:lstStyle/>
          <a:p>
            <a:pPr algn="ctr" rtl="1"/>
            <a:r>
              <a:rPr lang="fa-IR" dirty="0" smtClean="0">
                <a:cs typeface="B Homa" pitchFamily="2" charset="-78"/>
              </a:rPr>
              <a:t>سوره نصر؛ سوره تسبیح و استغفار</a:t>
            </a:r>
            <a:endParaRPr lang="en-US" dirty="0">
              <a:cs typeface="B Homa" pitchFamily="2" charset="-78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32893052"/>
              </p:ext>
            </p:extLst>
          </p:nvPr>
        </p:nvGraphicFramePr>
        <p:xfrm>
          <a:off x="1371600" y="533400"/>
          <a:ext cx="7406640" cy="2493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73960" y="4267200"/>
            <a:ext cx="7053534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این سوره بیانی ست بر چگونگی فتح الهی و آثار آن در جامعه. </a:t>
            </a:r>
          </a:p>
          <a:p>
            <a:pPr algn="ctr">
              <a:lnSpc>
                <a:spcPct val="150000"/>
              </a:lnSpc>
            </a:pPr>
            <a:r>
              <a:rPr lang="fa-IR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در چنین فتحی خداوند بر بنده خود توجه خاص دارد و او با تواب بودن خود </a:t>
            </a:r>
          </a:p>
          <a:p>
            <a:pPr algn="ctr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بنده را از نتایج استغفار و تسبیح بهره مند می سازد.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2985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EDA7122-1982-4901-970E-96EE72FD6D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4">
                                            <p:graphicEl>
                                              <a:dgm id="{1EDA7122-1982-4901-970E-96EE72FD6D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54C381-9B32-4D01-AFEB-A58F8D7C06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4">
                                            <p:graphicEl>
                                              <a:dgm id="{B754C381-9B32-4D01-AFEB-A58F8D7C06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798305-E6B6-46B3-8164-A2515DAA77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750"/>
                                        <p:tgtEl>
                                          <p:spTgt spid="4">
                                            <p:graphicEl>
                                              <a:dgm id="{E6798305-E6B6-46B3-8164-A2515DAA77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7DE6B8-C82B-4B56-B969-70ED424228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750"/>
                                        <p:tgtEl>
                                          <p:spTgt spid="4">
                                            <p:graphicEl>
                                              <a:dgm id="{8E7DE6B8-C82B-4B56-B969-70ED424228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095299-F271-4B27-AB1C-D74C1FE61B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750"/>
                                        <p:tgtEl>
                                          <p:spTgt spid="4">
                                            <p:graphicEl>
                                              <a:dgm id="{1B095299-F271-4B27-AB1C-D74C1FE61B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1435608" y="292139"/>
            <a:ext cx="74980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dirty="0" smtClean="0">
                <a:cs typeface="B Homa" pitchFamily="2" charset="-78"/>
              </a:rPr>
              <a:t>هنگامی که حضرت مهدی </a:t>
            </a:r>
            <a:r>
              <a:rPr lang="fa-IR" sz="700" dirty="0" smtClean="0">
                <a:cs typeface="B Homa" pitchFamily="2" charset="-78"/>
              </a:rPr>
              <a:t>عجل الله تعالی فرجه </a:t>
            </a:r>
            <a:r>
              <a:rPr lang="fa-IR" sz="2800" dirty="0" smtClean="0">
                <a:cs typeface="B Homa" pitchFamily="2" charset="-78"/>
              </a:rPr>
              <a:t>ظهور کنند، مردم دنیا فوج فوج به او ایمان می آورند</a:t>
            </a:r>
            <a:r>
              <a:rPr lang="fa-IR" sz="2800" dirty="0" smtClean="0">
                <a:cs typeface="B Homa" pitchFamily="2" charset="-78"/>
              </a:rPr>
              <a:t>.</a:t>
            </a:r>
            <a:endParaRPr lang="fa-IR" sz="2800" dirty="0" smtClean="0">
              <a:cs typeface="B Homa" pitchFamily="2" charset="-78"/>
            </a:endParaRPr>
          </a:p>
          <a:p>
            <a:pPr algn="ctr" rtl="1"/>
            <a:r>
              <a:rPr lang="fa-IR" sz="1000" dirty="0" smtClean="0">
                <a:cs typeface="B Homa" pitchFamily="2" charset="-78"/>
              </a:rPr>
              <a:t>تفسیر نور الثقلین</a:t>
            </a:r>
            <a:endParaRPr lang="en-US" sz="1000" dirty="0">
              <a:cs typeface="B Homa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343400" y="1808328"/>
            <a:ext cx="117598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غیبت امام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22343" y="3165712"/>
            <a:ext cx="2743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mtClean="0">
                <a:cs typeface="B Yekan" pitchFamily="2" charset="-78"/>
              </a:rPr>
              <a:t>وظیفه جامعه</a:t>
            </a:r>
            <a:endParaRPr lang="en-US" dirty="0">
              <a:cs typeface="B Yekan" pitchFamily="2" charset="-78"/>
            </a:endParaRPr>
          </a:p>
        </p:txBody>
      </p:sp>
      <p:cxnSp>
        <p:nvCxnSpPr>
          <p:cNvPr id="8" name="Straight Connector 7"/>
          <p:cNvCxnSpPr>
            <a:stCxn id="6" idx="2"/>
          </p:cNvCxnSpPr>
          <p:nvPr/>
        </p:nvCxnSpPr>
        <p:spPr>
          <a:xfrm flipH="1">
            <a:off x="4460543" y="3775312"/>
            <a:ext cx="5334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6" idx="2"/>
          </p:cNvCxnSpPr>
          <p:nvPr/>
        </p:nvCxnSpPr>
        <p:spPr>
          <a:xfrm>
            <a:off x="4993943" y="3775312"/>
            <a:ext cx="490182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89945" y="4463534"/>
            <a:ext cx="1192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>
                <a:cs typeface="B Yekan" pitchFamily="2" charset="-78"/>
              </a:rPr>
              <a:t>تسبیح بحمد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29123" y="4471495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>
                <a:cs typeface="B Yekan" pitchFamily="2" charset="-78"/>
              </a:rPr>
              <a:t>استغفار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15" name="Line Callout 2 14"/>
          <p:cNvSpPr/>
          <p:nvPr/>
        </p:nvSpPr>
        <p:spPr>
          <a:xfrm>
            <a:off x="4473521" y="5715000"/>
            <a:ext cx="1295400" cy="612648"/>
          </a:xfrm>
          <a:prstGeom prst="borderCallout2">
            <a:avLst>
              <a:gd name="adj1" fmla="val -117138"/>
              <a:gd name="adj2" fmla="val 96145"/>
              <a:gd name="adj3" fmla="val 929"/>
              <a:gd name="adj4" fmla="val 45229"/>
              <a:gd name="adj5" fmla="val -121405"/>
              <a:gd name="adj6" fmla="val -24280"/>
            </a:avLst>
          </a:prstGeom>
          <a:solidFill>
            <a:srgbClr val="7BC25E"/>
          </a:solidFill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ظهور امام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62200" y="5899666"/>
            <a:ext cx="1745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>
                <a:cs typeface="B Yekan" pitchFamily="2" charset="-78"/>
              </a:rPr>
              <a:t>و آغازی برای ادامه</a:t>
            </a:r>
            <a:endParaRPr lang="en-US" dirty="0">
              <a:cs typeface="B Yek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77409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75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750" tmFilter="0,0; .5, 1; 1, 1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343400" y="1524000"/>
            <a:ext cx="1676400" cy="762000"/>
          </a:xfrm>
          <a:prstGeom prst="roundRect">
            <a:avLst/>
          </a:prstGeom>
          <a:solidFill>
            <a:srgbClr val="39A3D3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جامعه</a:t>
            </a:r>
            <a:endParaRPr lang="en-US" dirty="0">
              <a:cs typeface="B Yekan" pitchFamily="2" charset="-78"/>
            </a:endParaRPr>
          </a:p>
        </p:txBody>
      </p:sp>
      <p:cxnSp>
        <p:nvCxnSpPr>
          <p:cNvPr id="4" name="Straight Arrow Connector 3"/>
          <p:cNvCxnSpPr>
            <a:stCxn id="5" idx="4"/>
            <a:endCxn id="2" idx="0"/>
          </p:cNvCxnSpPr>
          <p:nvPr/>
        </p:nvCxnSpPr>
        <p:spPr>
          <a:xfrm>
            <a:off x="5181600" y="914400"/>
            <a:ext cx="0" cy="6096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4419600" y="152400"/>
            <a:ext cx="1524000" cy="762000"/>
          </a:xfrm>
          <a:prstGeom prst="ellipse">
            <a:avLst/>
          </a:prstGeom>
          <a:solidFill>
            <a:srgbClr val="7BC25E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نصر و فتح الهی</a:t>
            </a:r>
            <a:endParaRPr lang="en-US" dirty="0">
              <a:cs typeface="B Yekan" pitchFamily="2" charset="-78"/>
            </a:endParaRPr>
          </a:p>
        </p:txBody>
      </p:sp>
      <p:cxnSp>
        <p:nvCxnSpPr>
          <p:cNvPr id="7" name="Straight Connector 6"/>
          <p:cNvCxnSpPr>
            <a:stCxn id="2" idx="2"/>
          </p:cNvCxnSpPr>
          <p:nvPr/>
        </p:nvCxnSpPr>
        <p:spPr>
          <a:xfrm>
            <a:off x="5181600" y="2286000"/>
            <a:ext cx="0" cy="3048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3886200" y="2590800"/>
            <a:ext cx="1295400" cy="83820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181600" y="2590800"/>
            <a:ext cx="1600200" cy="762000"/>
          </a:xfrm>
          <a:prstGeom prst="line">
            <a:avLst/>
          </a:prstGeom>
          <a:ln w="28575">
            <a:solidFill>
              <a:srgbClr val="4F9CC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181600" y="2590800"/>
            <a:ext cx="0" cy="990600"/>
          </a:xfrm>
          <a:prstGeom prst="line">
            <a:avLst/>
          </a:prstGeom>
          <a:ln w="28575">
            <a:solidFill>
              <a:srgbClr val="5CC3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971800" y="3429000"/>
            <a:ext cx="914400" cy="914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منافقان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24400" y="3581400"/>
            <a:ext cx="914400" cy="914400"/>
          </a:xfrm>
          <a:prstGeom prst="rect">
            <a:avLst/>
          </a:prstGeom>
          <a:solidFill>
            <a:srgbClr val="5CC3CE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رهبر جامعه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781800" y="3352800"/>
            <a:ext cx="914400" cy="914400"/>
          </a:xfrm>
          <a:prstGeom prst="rect">
            <a:avLst/>
          </a:prstGeom>
          <a:solidFill>
            <a:srgbClr val="39A3D3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مؤمنان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20" name="Line Callout 2 19"/>
          <p:cNvSpPr/>
          <p:nvPr/>
        </p:nvSpPr>
        <p:spPr>
          <a:xfrm>
            <a:off x="6248400" y="5638800"/>
            <a:ext cx="1524000" cy="612648"/>
          </a:xfrm>
          <a:prstGeom prst="borderCallout2">
            <a:avLst>
              <a:gd name="adj1" fmla="val -224066"/>
              <a:gd name="adj2" fmla="val 94652"/>
              <a:gd name="adj3" fmla="val 928"/>
              <a:gd name="adj4" fmla="val 44527"/>
              <a:gd name="adj5" fmla="val -186008"/>
              <a:gd name="adj6" fmla="val -41593"/>
            </a:avLst>
          </a:prstGeom>
          <a:solidFill>
            <a:srgbClr val="7BC25E"/>
          </a:solidFill>
          <a:ln>
            <a:solidFill>
              <a:srgbClr val="00B050"/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تسبیح و استغفار</a:t>
            </a:r>
            <a:endParaRPr lang="en-US" dirty="0">
              <a:cs typeface="B Yekan" pitchFamily="2" charset="-78"/>
            </a:endParaRPr>
          </a:p>
        </p:txBody>
      </p:sp>
      <p:cxnSp>
        <p:nvCxnSpPr>
          <p:cNvPr id="22" name="Elbow Connector 21"/>
          <p:cNvCxnSpPr/>
          <p:nvPr/>
        </p:nvCxnSpPr>
        <p:spPr>
          <a:xfrm>
            <a:off x="3048000" y="4343400"/>
            <a:ext cx="2819400" cy="1600200"/>
          </a:xfrm>
          <a:prstGeom prst="bentConnector3">
            <a:avLst>
              <a:gd name="adj1" fmla="val 50000"/>
            </a:avLst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286000" y="50292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cs typeface="B Yekan" pitchFamily="2" charset="-78"/>
              </a:rPr>
              <a:t>تلاش برای حذف آثار و تداوم فتح</a:t>
            </a:r>
            <a:endParaRPr lang="en-US" dirty="0">
              <a:cs typeface="B Yekan" pitchFamily="2" charset="-78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15" grpId="0" animBg="1"/>
      <p:bldP spid="16" grpId="0" animBg="1"/>
      <p:bldP spid="17" grpId="0" animBg="1"/>
      <p:bldP spid="20" grpId="0" animBg="1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Yekan" pitchFamily="2" charset="-78"/>
              </a:rPr>
              <a:t>شناسنامه سوره</a:t>
            </a:r>
            <a:endParaRPr lang="fa-IR" dirty="0">
              <a:cs typeface="B Yekan" pitchFamily="2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47800" y="1295400"/>
            <a:ext cx="7498080" cy="4953000"/>
          </a:xfrm>
        </p:spPr>
        <p:txBody>
          <a:bodyPr>
            <a:normAutofit lnSpcReduction="10000"/>
          </a:bodyPr>
          <a:lstStyle/>
          <a:p>
            <a:pPr algn="ctr" rtl="1">
              <a:lnSpc>
                <a:spcPct val="150000"/>
              </a:lnSpc>
              <a:buNone/>
            </a:pPr>
            <a:r>
              <a:rPr lang="fa-IR" sz="2800" dirty="0" smtClean="0">
                <a:latin typeface="Arial" pitchFamily="34" charset="0"/>
                <a:cs typeface="B Yekan" pitchFamily="2" charset="-78"/>
              </a:rPr>
              <a:t>سوره مبارکه نصر ،مکی ست و دارای 3 آیه.</a:t>
            </a:r>
          </a:p>
          <a:p>
            <a:pPr algn="ctr" rtl="1">
              <a:buNone/>
            </a:pPr>
            <a:r>
              <a:rPr lang="fa-IR" sz="2800" dirty="0" smtClean="0">
                <a:latin typeface="Arial" pitchFamily="34" charset="0"/>
                <a:cs typeface="B Yekan" pitchFamily="2" charset="-78"/>
              </a:rPr>
              <a:t>امام صادق </a:t>
            </a:r>
            <a:r>
              <a:rPr lang="fa-IR" sz="1200" dirty="0" smtClean="0">
                <a:latin typeface="Arial" pitchFamily="34" charset="0"/>
                <a:cs typeface="B Yekan" pitchFamily="2" charset="-78"/>
              </a:rPr>
              <a:t>علیه السلام </a:t>
            </a:r>
            <a:r>
              <a:rPr lang="fa-IR" sz="2800" dirty="0" smtClean="0">
                <a:latin typeface="Arial" pitchFamily="34" charset="0"/>
                <a:cs typeface="B Yekan" pitchFamily="2" charset="-78"/>
              </a:rPr>
              <a:t>فرمودند: «کسی که سوره إذا جاءنصرالله و الفتح را در نمازهای مستحب یا واجب خودبخواند, خداوند وی را علیه همه دشمنانش یاری فرماید و روز قیامت با نامۀ گویا که خداوند او را از قبر بیرون آورده باشد به محشر آید و آن امان نامه ای ست برای عبور از پل دوزخ و از آتش و خروش آن و در آن روز بر هیچ چیز نگذرد جز اینکه وی را به هر خیرو نیکی مژده دهد تااینکه داخل بهشت گردد و این جهان درهای خیر به روی او بازگردد، آنقدر که هرگز آرزو نداشته و به قلبش خطور نکرده بود.»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25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28600"/>
            <a:ext cx="7498080" cy="1188720"/>
          </a:xfrm>
        </p:spPr>
        <p:txBody>
          <a:bodyPr/>
          <a:lstStyle/>
          <a:p>
            <a:pPr algn="ctr" rtl="1"/>
            <a:r>
              <a:rPr lang="fa-IR" dirty="0">
                <a:cs typeface="B Yekan" pitchFamily="2" charset="-78"/>
              </a:rPr>
              <a:t>واژگان سوره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61195508"/>
              </p:ext>
            </p:extLst>
          </p:nvPr>
        </p:nvGraphicFramePr>
        <p:xfrm>
          <a:off x="1219200" y="609600"/>
          <a:ext cx="3832557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03157867"/>
              </p:ext>
            </p:extLst>
          </p:nvPr>
        </p:nvGraphicFramePr>
        <p:xfrm>
          <a:off x="5060950" y="609600"/>
          <a:ext cx="3832557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92770981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2B396F9-72E5-4C0D-B8B5-E2659ACDEA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>
                                            <p:graphicEl>
                                              <a:dgm id="{12B396F9-72E5-4C0D-B8B5-E2659ACDEA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EA991A2-D949-4FA2-A944-239AC7D6BF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5">
                                            <p:graphicEl>
                                              <a:dgm id="{5EA991A2-D949-4FA2-A944-239AC7D6BF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2894A39-2C75-436F-AAB5-D150FBEA0F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5">
                                            <p:graphicEl>
                                              <a:dgm id="{32894A39-2C75-436F-AAB5-D150FBEA0F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9F7BB75-3451-48D2-865F-BCAC11C214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5">
                                            <p:graphicEl>
                                              <a:dgm id="{29F7BB75-3451-48D2-865F-BCAC11C214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D46A5F8-09F6-42C9-B7E3-FB2F4C0112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5">
                                            <p:graphicEl>
                                              <a:dgm id="{BD46A5F8-09F6-42C9-B7E3-FB2F4C0112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6440203-B3B0-4432-B9A8-25DE52C749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5">
                                            <p:graphicEl>
                                              <a:dgm id="{F6440203-B3B0-4432-B9A8-25DE52C749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EFF7454-B29B-42C4-AB21-C157549AB4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5">
                                            <p:graphicEl>
                                              <a:dgm id="{DEFF7454-B29B-42C4-AB21-C157549AB4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E52FB5B-97E0-451E-95CF-277565DE28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5">
                                            <p:graphicEl>
                                              <a:dgm id="{4E52FB5B-97E0-451E-95CF-277565DE28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6549231-6A7B-4312-9C8C-A39249DCCB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5">
                                            <p:graphicEl>
                                              <a:dgm id="{F6549231-6A7B-4312-9C8C-A39249DCCB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33E531A-C622-4491-87FB-A4DAF92004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5">
                                            <p:graphicEl>
                                              <a:dgm id="{433E531A-C622-4491-87FB-A4DAF92004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53C1AE5-FA62-4789-A943-44B5FF5A56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5">
                                            <p:graphicEl>
                                              <a:dgm id="{E53C1AE5-FA62-4789-A943-44B5FF5A56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4E1A66D-1D20-44D3-900C-2EB7034AB6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5">
                                            <p:graphicEl>
                                              <a:dgm id="{94E1A66D-1D20-44D3-900C-2EB7034AB6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97E03B3-E0F4-4AAE-8520-23AE8036BB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5">
                                            <p:graphicEl>
                                              <a:dgm id="{F97E03B3-E0F4-4AAE-8520-23AE8036B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6A929C8-A3BC-4EBE-A550-A817AD130E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5">
                                            <p:graphicEl>
                                              <a:dgm id="{86A929C8-A3BC-4EBE-A550-A817AD130E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E4351F7-49AE-4C42-93C8-83515E6475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5">
                                            <p:graphicEl>
                                              <a:dgm id="{3E4351F7-49AE-4C42-93C8-83515E6475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3304F9A-F3C5-4839-BB9B-BB45E4B57B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5">
                                            <p:graphicEl>
                                              <a:dgm id="{13304F9A-F3C5-4839-BB9B-BB45E4B57B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E6E0C00-549D-4154-B9F7-906A3B0842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5">
                                            <p:graphicEl>
                                              <a:dgm id="{0E6E0C00-549D-4154-B9F7-906A3B0842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9EB6104-0871-48FC-B107-23C9EC36C0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5">
                                            <p:graphicEl>
                                              <a:dgm id="{69EB6104-0871-48FC-B107-23C9EC36C0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0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8AFAAB5-A270-442A-90DB-EF5212291E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5">
                                            <p:graphicEl>
                                              <a:dgm id="{28AFAAB5-A270-442A-90DB-EF5212291E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C7D97C1-AA2E-443B-9232-547E988AB0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5">
                                            <p:graphicEl>
                                              <a:dgm id="{EC7D97C1-AA2E-443B-9232-547E988AB0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3DE771E-B1E5-44AE-B061-5117A5D7DF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5">
                                            <p:graphicEl>
                                              <a:dgm id="{13DE771E-B1E5-44AE-B061-5117A5D7DF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944E25F-961C-466B-A63F-62A62A79E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5">
                                            <p:graphicEl>
                                              <a:dgm id="{0944E25F-961C-466B-A63F-62A62A79EA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1B90B5C-5467-442A-ADD5-962B9FDFAF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5">
                                            <p:graphicEl>
                                              <a:dgm id="{51B90B5C-5467-442A-ADD5-962B9FDFAF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6DD3ED9-438F-4FA3-AAB3-0FB448AB68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5">
                                            <p:graphicEl>
                                              <a:dgm id="{C6DD3ED9-438F-4FA3-AAB3-0FB448AB68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82325A0-6CC8-4C10-9E2F-8D51BF7412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5">
                                            <p:graphicEl>
                                              <a:dgm id="{782325A0-6CC8-4C10-9E2F-8D51BF7412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84E2CAF-634A-4CCE-9E51-6CCA137EF8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5">
                                            <p:graphicEl>
                                              <a:dgm id="{B84E2CAF-634A-4CCE-9E51-6CCA137EF8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AB46830-652B-44DD-BA68-6A4283B7E0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1000"/>
                                        <p:tgtEl>
                                          <p:spTgt spid="5">
                                            <p:graphicEl>
                                              <a:dgm id="{1AB46830-652B-44DD-BA68-6A4283B7E0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60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085A1DA-D9BA-4420-82D1-9F34DA021D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1000"/>
                                        <p:tgtEl>
                                          <p:spTgt spid="6">
                                            <p:graphicEl>
                                              <a:dgm id="{4085A1DA-D9BA-4420-82D1-9F34DA021D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96F64E6-2CA4-4570-A763-E8D23A3EEB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0"/>
                                        <p:tgtEl>
                                          <p:spTgt spid="6">
                                            <p:graphicEl>
                                              <a:dgm id="{296F64E6-2CA4-4570-A763-E8D23A3EEB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529BC80-110A-4AEC-A79A-50A043BAA1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000"/>
                                        <p:tgtEl>
                                          <p:spTgt spid="6">
                                            <p:graphicEl>
                                              <a:dgm id="{E529BC80-110A-4AEC-A79A-50A043BAA1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763EB9D-E119-4685-AB17-764A04A7E5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1000"/>
                                        <p:tgtEl>
                                          <p:spTgt spid="6">
                                            <p:graphicEl>
                                              <a:dgm id="{1763EB9D-E119-4685-AB17-764A04A7E5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2BE3DB2-3449-4E9F-B83E-418C8B8F6A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1000"/>
                                        <p:tgtEl>
                                          <p:spTgt spid="6">
                                            <p:graphicEl>
                                              <a:dgm id="{42BE3DB2-3449-4E9F-B83E-418C8B8F6A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471F5B6-6A2C-4CE6-BE77-2C29775A64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1000"/>
                                        <p:tgtEl>
                                          <p:spTgt spid="6">
                                            <p:graphicEl>
                                              <a:dgm id="{5471F5B6-6A2C-4CE6-BE77-2C29775A64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0075AB2-3718-43C4-B995-83308F4053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1000"/>
                                        <p:tgtEl>
                                          <p:spTgt spid="6">
                                            <p:graphicEl>
                                              <a:dgm id="{60075AB2-3718-43C4-B995-83308F4053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B006CF7-9258-49F7-A748-F4D5B7954B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1000"/>
                                        <p:tgtEl>
                                          <p:spTgt spid="6">
                                            <p:graphicEl>
                                              <a:dgm id="{8B006CF7-9258-49F7-A748-F4D5B7954B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7000"/>
                            </p:stCondLst>
                            <p:childTnLst>
                              <p:par>
                                <p:cTn id="1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B8920BC-E0B2-4DA5-B4C2-63DB59C517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1000"/>
                                        <p:tgtEl>
                                          <p:spTgt spid="6">
                                            <p:graphicEl>
                                              <a:dgm id="{2B8920BC-E0B2-4DA5-B4C2-63DB59C517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8000"/>
                            </p:stCondLst>
                            <p:childTnLst>
                              <p:par>
                                <p:cTn id="1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B68C3BE-E03E-47FF-B7E3-D3AFAA2B32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1000"/>
                                        <p:tgtEl>
                                          <p:spTgt spid="6">
                                            <p:graphicEl>
                                              <a:dgm id="{1B68C3BE-E03E-47FF-B7E3-D3AFAA2B32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5234CD-4417-4A60-AB7D-02560F3DED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1000"/>
                                        <p:tgtEl>
                                          <p:spTgt spid="6">
                                            <p:graphicEl>
                                              <a:dgm id="{2F5234CD-4417-4A60-AB7D-02560F3DED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47B3961-C183-42DE-801B-739D2001EC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1000"/>
                                        <p:tgtEl>
                                          <p:spTgt spid="6">
                                            <p:graphicEl>
                                              <a:dgm id="{047B3961-C183-42DE-801B-739D2001EC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55591AC-5DAB-468A-AAB9-C16AE07B97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1000"/>
                                        <p:tgtEl>
                                          <p:spTgt spid="6">
                                            <p:graphicEl>
                                              <a:dgm id="{655591AC-5DAB-468A-AAB9-C16AE07B97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0A98632-9369-4B5B-ADF0-62D38FA7EC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1000"/>
                                        <p:tgtEl>
                                          <p:spTgt spid="6">
                                            <p:graphicEl>
                                              <a:dgm id="{00A98632-9369-4B5B-ADF0-62D38FA7EC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BE22B49-EB12-4E1D-BDE0-1311B12C15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1000"/>
                                        <p:tgtEl>
                                          <p:spTgt spid="6">
                                            <p:graphicEl>
                                              <a:dgm id="{0BE22B49-EB12-4E1D-BDE0-1311B12C15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2463B81-09C9-489E-AA15-CE868A96EE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1000"/>
                                        <p:tgtEl>
                                          <p:spTgt spid="6">
                                            <p:graphicEl>
                                              <a:dgm id="{F2463B81-09C9-489E-AA15-CE868A96EE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2C1C8D4-24DF-489C-B6A4-946C68D914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1000"/>
                                        <p:tgtEl>
                                          <p:spTgt spid="6">
                                            <p:graphicEl>
                                              <a:dgm id="{22C1C8D4-24DF-489C-B6A4-946C68D914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9000"/>
                            </p:stCondLst>
                            <p:childTnLst>
                              <p:par>
                                <p:cTn id="1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EB02097-DBB1-416A-8E83-A4F5BC32A7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1000"/>
                                        <p:tgtEl>
                                          <p:spTgt spid="6">
                                            <p:graphicEl>
                                              <a:dgm id="{1EB02097-DBB1-416A-8E83-A4F5BC32A7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602D83-7C6A-4E6E-8CF3-E2C5AC1F81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1000"/>
                                        <p:tgtEl>
                                          <p:spTgt spid="6">
                                            <p:graphicEl>
                                              <a:dgm id="{09602D83-7C6A-4E6E-8CF3-E2C5AC1F81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52D1A24-E905-4C1C-9BB7-3CD19EE81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1000"/>
                                        <p:tgtEl>
                                          <p:spTgt spid="6">
                                            <p:graphicEl>
                                              <a:dgm id="{F52D1A24-E905-4C1C-9BB7-3CD19EE811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49A6AEB-0741-4AAD-80E0-8003CF7255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1000"/>
                                        <p:tgtEl>
                                          <p:spTgt spid="6">
                                            <p:graphicEl>
                                              <a:dgm id="{D49A6AEB-0741-4AAD-80E0-8003CF7255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98EBD48-DF86-4B5F-A73E-95D3741DB3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1000"/>
                                        <p:tgtEl>
                                          <p:spTgt spid="6">
                                            <p:graphicEl>
                                              <a:dgm id="{398EBD48-DF86-4B5F-A73E-95D3741DB3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ABDB049-43DD-45CE-9E4A-622C60BF61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1000"/>
                                        <p:tgtEl>
                                          <p:spTgt spid="6">
                                            <p:graphicEl>
                                              <a:dgm id="{EABDB049-43DD-45CE-9E4A-622C60BF61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6507F2D-C8CC-405C-B7B7-F12D5804BF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1000"/>
                                        <p:tgtEl>
                                          <p:spTgt spid="6">
                                            <p:graphicEl>
                                              <a:dgm id="{96507F2D-C8CC-405C-B7B7-F12D5804BF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A8BD7E5-AA9C-4A35-BBAE-1E441200C3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1000"/>
                                        <p:tgtEl>
                                          <p:spTgt spid="6">
                                            <p:graphicEl>
                                              <a:dgm id="{FA8BD7E5-AA9C-4A35-BBAE-1E441200C3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EC7E4FD-51D7-40CE-8BA3-61E485B2AD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1000"/>
                                        <p:tgtEl>
                                          <p:spTgt spid="6">
                                            <p:graphicEl>
                                              <a:dgm id="{5EC7E4FD-51D7-40CE-8BA3-61E485B2AD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1000"/>
                            </p:stCondLst>
                            <p:childTnLst>
                              <p:par>
                                <p:cTn id="1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5E3A540-BF80-4CD5-9BB0-03F024074C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1000"/>
                                        <p:tgtEl>
                                          <p:spTgt spid="6">
                                            <p:graphicEl>
                                              <a:dgm id="{A5E3A540-BF80-4CD5-9BB0-03F024074C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Sub>
          <a:bldDgm bld="one"/>
        </p:bldSub>
      </p:bldGraphic>
      <p:bldGraphic spid="5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381000"/>
          <a:ext cx="8229600" cy="5821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 rot="19081128">
            <a:off x="7047165" y="5217331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>
                <a:cs typeface="B Yekan" pitchFamily="2" charset="-78"/>
              </a:rPr>
              <a:t>لوازم معنای فتح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 rot="19541885">
            <a:off x="1709456" y="558392"/>
            <a:ext cx="14975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2800" dirty="0" smtClean="0">
                <a:cs typeface="B Homa" pitchFamily="2" charset="-78"/>
              </a:rPr>
              <a:t>واژه کلیدی</a:t>
            </a:r>
            <a:endParaRPr lang="en-US" sz="2800" dirty="0">
              <a:cs typeface="B Homa" pitchFamily="2" charset="-78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200"/>
                            </p:stCondLst>
                            <p:childTnLst>
                              <p:par>
                                <p:cTn id="16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633148" y="457200"/>
            <a:ext cx="2133600" cy="10668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3600" dirty="0" smtClean="0">
                <a:cs typeface="B Yekan" pitchFamily="2" charset="-78"/>
              </a:rPr>
              <a:t>فتح</a:t>
            </a:r>
            <a:endParaRPr lang="fa-IR" sz="3600" dirty="0">
              <a:cs typeface="B Yekan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562600" y="3667155"/>
            <a:ext cx="1524000" cy="914400"/>
          </a:xfrm>
          <a:prstGeom prst="roundRect">
            <a:avLst/>
          </a:prstGeom>
          <a:solidFill>
            <a:srgbClr val="39A3D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B Yekan" pitchFamily="2" charset="-78"/>
              </a:rPr>
              <a:t>ادخال</a:t>
            </a:r>
            <a:endParaRPr lang="fa-IR" sz="2400" dirty="0">
              <a:cs typeface="B Yekan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508543" y="4267200"/>
            <a:ext cx="1524000" cy="914400"/>
          </a:xfrm>
          <a:prstGeom prst="roundRect">
            <a:avLst/>
          </a:prstGeom>
          <a:solidFill>
            <a:srgbClr val="39A3D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B Yekan" pitchFamily="2" charset="-78"/>
              </a:rPr>
              <a:t>نصر</a:t>
            </a:r>
            <a:endParaRPr lang="fa-IR" sz="2400" dirty="0">
              <a:cs typeface="B Yekan" pitchFamily="2" charset="-7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846963" y="4205898"/>
            <a:ext cx="1524000" cy="914400"/>
          </a:xfrm>
          <a:prstGeom prst="roundRect">
            <a:avLst/>
          </a:prstGeom>
          <a:solidFill>
            <a:srgbClr val="39A3D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cs typeface="B Yekan" pitchFamily="2" charset="-78"/>
              </a:rPr>
              <a:t>سبح</a:t>
            </a:r>
            <a:endParaRPr lang="fa-IR" sz="2800" dirty="0">
              <a:cs typeface="B Yekan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194446" y="3667155"/>
            <a:ext cx="1524000" cy="914400"/>
          </a:xfrm>
          <a:prstGeom prst="roundRect">
            <a:avLst/>
          </a:prstGeom>
          <a:solidFill>
            <a:srgbClr val="39A3D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B Yekan" pitchFamily="2" charset="-78"/>
              </a:rPr>
              <a:t>حمد</a:t>
            </a:r>
            <a:endParaRPr lang="fa-IR" sz="2400" dirty="0">
              <a:cs typeface="B Yekan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67435" y="4070866"/>
            <a:ext cx="1524000" cy="914400"/>
          </a:xfrm>
          <a:prstGeom prst="roundRect">
            <a:avLst/>
          </a:prstGeom>
          <a:solidFill>
            <a:srgbClr val="39A3D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B Yekan" pitchFamily="2" charset="-78"/>
              </a:rPr>
              <a:t>غفر</a:t>
            </a:r>
            <a:endParaRPr lang="fa-IR" sz="2400" dirty="0">
              <a:cs typeface="B Yekan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43200" y="1600200"/>
            <a:ext cx="3810000" cy="7620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B Yekan" pitchFamily="2" charset="-78"/>
              </a:rPr>
              <a:t>رفع الإغلاق و السدّ و الحجب</a:t>
            </a:r>
            <a:endParaRPr lang="fa-IR" sz="2400" dirty="0">
              <a:cs typeface="B Yekan" pitchFamily="2" charset="-78"/>
            </a:endParaRPr>
          </a:p>
        </p:txBody>
      </p:sp>
      <p:cxnSp>
        <p:nvCxnSpPr>
          <p:cNvPr id="14" name="Curved Connector 13"/>
          <p:cNvCxnSpPr/>
          <p:nvPr/>
        </p:nvCxnSpPr>
        <p:spPr>
          <a:xfrm>
            <a:off x="6324600" y="2400300"/>
            <a:ext cx="1676400" cy="1524000"/>
          </a:xfrm>
          <a:prstGeom prst="curvedConnector3">
            <a:avLst>
              <a:gd name="adj1" fmla="val 50000"/>
            </a:avLst>
          </a:prstGeom>
          <a:ln>
            <a:tailEnd type="arrow"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543800" y="5378495"/>
            <a:ext cx="15240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dirty="0" smtClean="0">
                <a:cs typeface="B Yekan" pitchFamily="2" charset="-78"/>
              </a:rPr>
              <a:t>مقدمه فتح</a:t>
            </a:r>
            <a:endParaRPr lang="fa-IR" sz="2000" dirty="0">
              <a:cs typeface="B Yekan" pitchFamily="2" charset="-78"/>
            </a:endParaRPr>
          </a:p>
        </p:txBody>
      </p:sp>
      <p:cxnSp>
        <p:nvCxnSpPr>
          <p:cNvPr id="18" name="Curved Connector 17"/>
          <p:cNvCxnSpPr/>
          <p:nvPr/>
        </p:nvCxnSpPr>
        <p:spPr>
          <a:xfrm rot="16200000" flipH="1">
            <a:off x="5295900" y="2590800"/>
            <a:ext cx="914400" cy="533400"/>
          </a:xfrm>
          <a:prstGeom prst="curvedConnector3">
            <a:avLst>
              <a:gd name="adj1" fmla="val 50000"/>
            </a:avLst>
          </a:prstGeom>
          <a:ln>
            <a:tailEnd type="arrow"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410200" y="4800600"/>
            <a:ext cx="19050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dirty="0" smtClean="0">
                <a:cs typeface="B Yekan" pitchFamily="2" charset="-78"/>
              </a:rPr>
              <a:t>قرار گرفتن درآثار فتح</a:t>
            </a:r>
            <a:endParaRPr lang="fa-IR" dirty="0">
              <a:cs typeface="B Yekan" pitchFamily="2" charset="-78"/>
            </a:endParaRPr>
          </a:p>
        </p:txBody>
      </p:sp>
      <p:cxnSp>
        <p:nvCxnSpPr>
          <p:cNvPr id="21" name="Curved Connector 20"/>
          <p:cNvCxnSpPr/>
          <p:nvPr/>
        </p:nvCxnSpPr>
        <p:spPr>
          <a:xfrm rot="16200000" flipH="1">
            <a:off x="3619500" y="3086100"/>
            <a:ext cx="1600200" cy="152400"/>
          </a:xfrm>
          <a:prstGeom prst="curvedConnector3">
            <a:avLst>
              <a:gd name="adj1" fmla="val 50000"/>
            </a:avLst>
          </a:prstGeom>
          <a:ln>
            <a:tailEnd type="arrow"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733800" y="5257800"/>
            <a:ext cx="171336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dirty="0" smtClean="0">
                <a:cs typeface="B Yekan" pitchFamily="2" charset="-78"/>
              </a:rPr>
              <a:t>سبب رسیدن به کمال و رفع موانع</a:t>
            </a:r>
            <a:endParaRPr lang="fa-IR" dirty="0">
              <a:cs typeface="B Yekan" pitchFamily="2" charset="-78"/>
            </a:endParaRPr>
          </a:p>
        </p:txBody>
      </p:sp>
      <p:cxnSp>
        <p:nvCxnSpPr>
          <p:cNvPr id="24" name="Curved Connector 23"/>
          <p:cNvCxnSpPr/>
          <p:nvPr/>
        </p:nvCxnSpPr>
        <p:spPr>
          <a:xfrm rot="5400000">
            <a:off x="2783006" y="2590800"/>
            <a:ext cx="914400" cy="533400"/>
          </a:xfrm>
          <a:prstGeom prst="curvedConnector3">
            <a:avLst>
              <a:gd name="adj1" fmla="val 50000"/>
            </a:avLst>
          </a:prstGeom>
          <a:ln>
            <a:tailEnd type="arrow"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340022" y="4800600"/>
            <a:ext cx="129312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dirty="0" smtClean="0">
                <a:cs typeface="B Yekan" pitchFamily="2" charset="-78"/>
              </a:rPr>
              <a:t>از لوازم حفظ فتح</a:t>
            </a:r>
            <a:endParaRPr lang="fa-IR" dirty="0">
              <a:cs typeface="B Yekan" pitchFamily="2" charset="-78"/>
            </a:endParaRPr>
          </a:p>
        </p:txBody>
      </p:sp>
      <p:cxnSp>
        <p:nvCxnSpPr>
          <p:cNvPr id="27" name="Curved Connector 26"/>
          <p:cNvCxnSpPr/>
          <p:nvPr/>
        </p:nvCxnSpPr>
        <p:spPr>
          <a:xfrm rot="5400000">
            <a:off x="1364207" y="2476500"/>
            <a:ext cx="1524000" cy="1295400"/>
          </a:xfrm>
          <a:prstGeom prst="curvedConnector3">
            <a:avLst>
              <a:gd name="adj1" fmla="val 50000"/>
            </a:avLst>
          </a:prstGeom>
          <a:ln>
            <a:tailEnd type="arrow"/>
          </a:ln>
          <a:effectLst>
            <a:glow rad="1397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57200" y="5181600"/>
            <a:ext cx="1676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dirty="0" smtClean="0">
                <a:cs typeface="B Yekan" pitchFamily="2" charset="-78"/>
              </a:rPr>
              <a:t>از لوازم حفظ فتح</a:t>
            </a:r>
            <a:endParaRPr lang="fa-IR" dirty="0">
              <a:cs typeface="B Yek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8307945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5" grpId="0"/>
      <p:bldP spid="19" grpId="0"/>
      <p:bldP spid="22" grpId="0"/>
      <p:bldP spid="25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86232062"/>
              </p:ext>
            </p:extLst>
          </p:nvPr>
        </p:nvGraphicFramePr>
        <p:xfrm>
          <a:off x="304800" y="685800"/>
          <a:ext cx="8915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Straight Arrow Connector 4"/>
          <p:cNvCxnSpPr>
            <a:endCxn id="6" idx="0"/>
          </p:cNvCxnSpPr>
          <p:nvPr/>
        </p:nvCxnSpPr>
        <p:spPr>
          <a:xfrm>
            <a:off x="4724400" y="4495800"/>
            <a:ext cx="0" cy="990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3733800" y="5486400"/>
            <a:ext cx="1981200" cy="838200"/>
          </a:xfrm>
          <a:prstGeom prst="roundRect">
            <a:avLst/>
          </a:prstGeom>
          <a:solidFill>
            <a:srgbClr val="6F2B7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latin typeface="Tahoma" pitchFamily="34" charset="0"/>
                <a:cs typeface="B Yekan" pitchFamily="2" charset="-78"/>
              </a:rPr>
              <a:t>وظیفه</a:t>
            </a:r>
            <a:endParaRPr lang="en-US" dirty="0">
              <a:latin typeface="Tahoma" pitchFamily="34" charset="0"/>
              <a:cs typeface="B Yekan" pitchFamily="2" charset="-78"/>
            </a:endParaRPr>
          </a:p>
        </p:txBody>
      </p:sp>
      <p:cxnSp>
        <p:nvCxnSpPr>
          <p:cNvPr id="7" name="Straight Connector 6"/>
          <p:cNvCxnSpPr>
            <a:stCxn id="6" idx="3"/>
            <a:endCxn id="9" idx="1"/>
          </p:cNvCxnSpPr>
          <p:nvPr/>
        </p:nvCxnSpPr>
        <p:spPr>
          <a:xfrm flipV="1">
            <a:off x="5715000" y="5448300"/>
            <a:ext cx="685800" cy="45720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6" idx="3"/>
            <a:endCxn id="10" idx="1"/>
          </p:cNvCxnSpPr>
          <p:nvPr/>
        </p:nvCxnSpPr>
        <p:spPr>
          <a:xfrm>
            <a:off x="5715000" y="5905500"/>
            <a:ext cx="685800" cy="30480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6400800" y="5181600"/>
            <a:ext cx="1600200" cy="533400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latin typeface="Tahoma" pitchFamily="34" charset="0"/>
                <a:cs typeface="B Yekan" pitchFamily="2" charset="-78"/>
              </a:rPr>
              <a:t>تسبیح بحمد رب</a:t>
            </a:r>
            <a:endParaRPr lang="en-US" dirty="0">
              <a:latin typeface="Tahoma" pitchFamily="34" charset="0"/>
              <a:cs typeface="B Yekan" pitchFamily="2" charset="-7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400800" y="5943600"/>
            <a:ext cx="1600200" cy="533400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latin typeface="Tahoma" pitchFamily="34" charset="0"/>
                <a:cs typeface="B Yekan" pitchFamily="2" charset="-78"/>
              </a:rPr>
              <a:t>استغفار</a:t>
            </a:r>
            <a:endParaRPr lang="en-US" dirty="0">
              <a:latin typeface="Tahoma" pitchFamily="34" charset="0"/>
              <a:cs typeface="B Yekan" pitchFamily="2" charset="-78"/>
            </a:endParaRPr>
          </a:p>
        </p:txBody>
      </p:sp>
      <p:cxnSp>
        <p:nvCxnSpPr>
          <p:cNvPr id="11" name="Straight Connector 10"/>
          <p:cNvCxnSpPr>
            <a:stCxn id="6" idx="1"/>
            <a:endCxn id="13" idx="3"/>
          </p:cNvCxnSpPr>
          <p:nvPr/>
        </p:nvCxnSpPr>
        <p:spPr>
          <a:xfrm flipH="1" flipV="1">
            <a:off x="3048000" y="5410200"/>
            <a:ext cx="685800" cy="4953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1"/>
            <a:endCxn id="14" idx="3"/>
          </p:cNvCxnSpPr>
          <p:nvPr/>
        </p:nvCxnSpPr>
        <p:spPr>
          <a:xfrm flipH="1">
            <a:off x="3048000" y="5905500"/>
            <a:ext cx="685800" cy="3429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2133600" y="5181600"/>
            <a:ext cx="914400" cy="457200"/>
          </a:xfrm>
          <a:prstGeom prst="roundRect">
            <a:avLst/>
          </a:prstGeom>
          <a:solidFill>
            <a:srgbClr val="6C6FA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latin typeface="Tahoma" pitchFamily="34" charset="0"/>
                <a:cs typeface="B Yekan" pitchFamily="2" charset="-78"/>
              </a:rPr>
              <a:t>رهبر</a:t>
            </a:r>
            <a:endParaRPr lang="en-US" dirty="0">
              <a:latin typeface="Tahoma" pitchFamily="34" charset="0"/>
              <a:cs typeface="B Yekan" pitchFamily="2" charset="-7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133600" y="6019800"/>
            <a:ext cx="914400" cy="457200"/>
          </a:xfrm>
          <a:prstGeom prst="roundRect">
            <a:avLst/>
          </a:prstGeom>
          <a:solidFill>
            <a:srgbClr val="6C6FA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latin typeface="Tahoma" pitchFamily="34" charset="0"/>
                <a:cs typeface="B Yekan" pitchFamily="2" charset="-78"/>
              </a:rPr>
              <a:t>جامعه</a:t>
            </a:r>
            <a:endParaRPr lang="en-US" dirty="0">
              <a:latin typeface="Tahoma" pitchFamily="34" charset="0"/>
              <a:cs typeface="B Yek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1789625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32898D-671F-42EB-9625-7E029D0DF4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A432898D-671F-42EB-9625-7E029D0DF4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889B9E6-8FAC-4DB7-97EE-E6E68150A1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">
                                            <p:graphicEl>
                                              <a:dgm id="{E889B9E6-8FAC-4DB7-97EE-E6E68150A1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F3BA46-7FFC-48A8-A492-E32D78E053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dgm id="{7FF3BA46-7FFC-48A8-A492-E32D78E053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303466-EEA2-426F-8743-2196237C63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4">
                                            <p:graphicEl>
                                              <a:dgm id="{51303466-EEA2-426F-8743-2196237C63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ACA3CD-8FA5-418E-82FB-F5869484BF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4">
                                            <p:graphicEl>
                                              <a:dgm id="{43ACA3CD-8FA5-418E-82FB-F5869484BF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95050B-677E-474C-A55B-26961B2C3D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">
                                            <p:graphicEl>
                                              <a:dgm id="{2495050B-677E-474C-A55B-26961B2C3D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B37FDD-F851-4DA9-BE4F-D3D741292E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4">
                                            <p:graphicEl>
                                              <a:dgm id="{D6B37FDD-F851-4DA9-BE4F-D3D741292E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A45E751-FE87-4E5C-8AAC-44BC045C2B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4">
                                            <p:graphicEl>
                                              <a:dgm id="{BA45E751-FE87-4E5C-8AAC-44BC045C2B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A3C9B4C-4D5D-41C9-BBF1-B5809CBBD7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4">
                                            <p:graphicEl>
                                              <a:dgm id="{1A3C9B4C-4D5D-41C9-BBF1-B5809CBBD7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601782-648F-4888-87A0-328EFC115A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4">
                                            <p:graphicEl>
                                              <a:dgm id="{4F601782-648F-4888-87A0-328EFC115A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28CEBD-4341-4BF9-991E-C0C72D5542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4">
                                            <p:graphicEl>
                                              <a:dgm id="{A428CEBD-4341-4BF9-991E-C0C72D5542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43C8795-9FEF-458E-9C09-DF1A0E1CD3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4">
                                            <p:graphicEl>
                                              <a:dgm id="{B43C8795-9FEF-458E-9C09-DF1A0E1CD3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4665400-CB9A-4AEB-9421-106793776D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4">
                                            <p:graphicEl>
                                              <a:dgm id="{F4665400-CB9A-4AEB-9421-106793776D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E4E73F1-3825-43E1-9157-46EAEE96BE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4">
                                            <p:graphicEl>
                                              <a:dgm id="{7E4E73F1-3825-43E1-9157-46EAEE96BE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06B6BE2-2A94-4EF9-984D-0912BAF719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4">
                                            <p:graphicEl>
                                              <a:dgm id="{406B6BE2-2A94-4EF9-984D-0912BAF719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6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0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0"/>
                            </p:stCondLst>
                            <p:childTnLst>
                              <p:par>
                                <p:cTn id="8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0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70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P spid="6" grpId="0" animBg="1"/>
      <p:bldP spid="9" grpId="0" animBg="1"/>
      <p:bldP spid="10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191000" y="1828800"/>
            <a:ext cx="1219200" cy="1143000"/>
          </a:xfrm>
          <a:prstGeom prst="ellipse">
            <a:avLst/>
          </a:prstGeom>
          <a:solidFill>
            <a:srgbClr val="5CC3CE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رسول الله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4" name="Line Callout 2 3"/>
          <p:cNvSpPr/>
          <p:nvPr/>
        </p:nvSpPr>
        <p:spPr>
          <a:xfrm>
            <a:off x="6019800" y="1447800"/>
            <a:ext cx="1143000" cy="609600"/>
          </a:xfrm>
          <a:prstGeom prst="borderCallout2">
            <a:avLst>
              <a:gd name="adj1" fmla="val 42842"/>
              <a:gd name="adj2" fmla="val -10071"/>
              <a:gd name="adj3" fmla="val 91023"/>
              <a:gd name="adj4" fmla="val -66338"/>
              <a:gd name="adj5" fmla="val 93410"/>
              <a:gd name="adj6" fmla="val -65827"/>
            </a:avLst>
          </a:prstGeom>
          <a:ln>
            <a:solidFill>
              <a:srgbClr val="5CC3CE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داری رویت </a:t>
            </a:r>
            <a:endParaRPr lang="en-US" sz="14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Line Callout 2 4"/>
          <p:cNvSpPr/>
          <p:nvPr/>
        </p:nvSpPr>
        <p:spPr>
          <a:xfrm flipH="1">
            <a:off x="2362200" y="1447800"/>
            <a:ext cx="1219200" cy="609600"/>
          </a:xfrm>
          <a:prstGeom prst="borderCallout2">
            <a:avLst>
              <a:gd name="adj1" fmla="val 46023"/>
              <a:gd name="adj2" fmla="val -3788"/>
              <a:gd name="adj3" fmla="val 102842"/>
              <a:gd name="adj4" fmla="val -55303"/>
              <a:gd name="adj5" fmla="val 103409"/>
              <a:gd name="adj6" fmla="val -55758"/>
            </a:avLst>
          </a:prstGeom>
          <a:ln>
            <a:solidFill>
              <a:srgbClr val="5CC3CE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مآمور ابلاغ دین الله</a:t>
            </a:r>
            <a:endParaRPr lang="en-US" sz="14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14800" y="381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b="1" dirty="0" smtClean="0">
                <a:latin typeface="Arial" pitchFamily="34" charset="0"/>
                <a:cs typeface="Arial" pitchFamily="34" charset="0"/>
              </a:rPr>
              <a:t>الله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ine Callout 2 8"/>
          <p:cNvSpPr/>
          <p:nvPr/>
        </p:nvSpPr>
        <p:spPr>
          <a:xfrm rot="10800000" flipV="1">
            <a:off x="6019800" y="2971800"/>
            <a:ext cx="1219200" cy="612648"/>
          </a:xfrm>
          <a:prstGeom prst="borderCallout2">
            <a:avLst>
              <a:gd name="adj1" fmla="val 52671"/>
              <a:gd name="adj2" fmla="val 109471"/>
              <a:gd name="adj3" fmla="val -19693"/>
              <a:gd name="adj4" fmla="val 166061"/>
              <a:gd name="adj5" fmla="val -20923"/>
              <a:gd name="adj6" fmla="val 164393"/>
            </a:avLst>
          </a:prstGeom>
          <a:ln>
            <a:solidFill>
              <a:srgbClr val="5CC3CE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rtlCol="0" anchor="ctr">
            <a:noAutofit/>
          </a:bodyPr>
          <a:lstStyle/>
          <a:p>
            <a:pPr algn="ctr"/>
            <a:r>
              <a:rPr lang="fa-IR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اهل استغفار و تسبیح</a:t>
            </a:r>
            <a:endParaRPr lang="en-US" sz="14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Line Callout 2 9"/>
          <p:cNvSpPr/>
          <p:nvPr/>
        </p:nvSpPr>
        <p:spPr>
          <a:xfrm flipH="1">
            <a:off x="2362200" y="2895600"/>
            <a:ext cx="1219200" cy="609600"/>
          </a:xfrm>
          <a:prstGeom prst="borderCallout2">
            <a:avLst>
              <a:gd name="adj1" fmla="val 52516"/>
              <a:gd name="adj2" fmla="val -5303"/>
              <a:gd name="adj3" fmla="val -24757"/>
              <a:gd name="adj4" fmla="val -57576"/>
              <a:gd name="adj5" fmla="val -25162"/>
              <a:gd name="adj6" fmla="val -55758"/>
            </a:avLst>
          </a:prstGeom>
          <a:ln>
            <a:solidFill>
              <a:srgbClr val="5CC3CE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مورد توجه خداوند</a:t>
            </a:r>
            <a:endParaRPr lang="en-US" sz="14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86200" y="4267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latin typeface="Tahoma" pitchFamily="34" charset="0"/>
                <a:cs typeface="Tahoma" pitchFamily="34" charset="0"/>
              </a:rPr>
              <a:t>مأمور به فتح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990600" y="5410200"/>
            <a:ext cx="1828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971800" y="5410200"/>
            <a:ext cx="3505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629400" y="5410200"/>
            <a:ext cx="2514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581400" y="59436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latin typeface="Tahoma" pitchFamily="34" charset="0"/>
                <a:cs typeface="Tahoma" pitchFamily="34" charset="0"/>
              </a:rPr>
              <a:t>حضور مخالفان در مقابل پیامبر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23" name="Straight Connector 22"/>
          <p:cNvCxnSpPr>
            <a:stCxn id="2" idx="4"/>
          </p:cNvCxnSpPr>
          <p:nvPr/>
        </p:nvCxnSpPr>
        <p:spPr>
          <a:xfrm>
            <a:off x="4800600" y="2971800"/>
            <a:ext cx="0" cy="12954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2720292">
            <a:off x="7810166" y="5914229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cs typeface="B Yekan" pitchFamily="2" charset="-78"/>
              </a:rPr>
              <a:t>جامعه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25" name="TextBox 24"/>
          <p:cNvSpPr txBox="1"/>
          <p:nvPr/>
        </p:nvSpPr>
        <p:spPr>
          <a:xfrm rot="19310573">
            <a:off x="740508" y="5861624"/>
            <a:ext cx="1356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cs typeface="B Yekan" pitchFamily="2" charset="-78"/>
              </a:rPr>
              <a:t>گرفتار در حجب و گره ها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40" name="Down Arrow 39"/>
          <p:cNvSpPr/>
          <p:nvPr/>
        </p:nvSpPr>
        <p:spPr>
          <a:xfrm>
            <a:off x="4191000" y="914400"/>
            <a:ext cx="1219200" cy="762000"/>
          </a:xfrm>
          <a:prstGeom prst="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نصر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41" name="Down Arrow 40"/>
          <p:cNvSpPr/>
          <p:nvPr/>
        </p:nvSpPr>
        <p:spPr>
          <a:xfrm>
            <a:off x="4343400" y="3048000"/>
            <a:ext cx="914400" cy="1143000"/>
          </a:xfrm>
          <a:prstGeom prst="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3962400" y="42672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400" b="1" dirty="0" smtClean="0">
                <a:cs typeface="B Yekan" pitchFamily="2" charset="-78"/>
              </a:rPr>
              <a:t>فتح</a:t>
            </a:r>
            <a:endParaRPr lang="en-US" sz="2400" b="1" dirty="0">
              <a:cs typeface="B Yekan" pitchFamily="2" charset="-78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810000" y="5029200"/>
            <a:ext cx="2286000" cy="609600"/>
          </a:xfrm>
          <a:prstGeom prst="rect">
            <a:avLst/>
          </a:prstGeom>
          <a:solidFill>
            <a:srgbClr val="39A3D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حاکمیت دین خدا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44" name="TextBox 43"/>
          <p:cNvSpPr txBox="1"/>
          <p:nvPr/>
        </p:nvSpPr>
        <p:spPr>
          <a:xfrm rot="19192625">
            <a:off x="717766" y="5861623"/>
            <a:ext cx="1498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cs typeface="B Yekan" pitchFamily="2" charset="-78"/>
              </a:rPr>
              <a:t>رهایی از حجب و گره ها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810000" y="6477000"/>
            <a:ext cx="21323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1600" dirty="0" smtClean="0">
                <a:latin typeface="Tahoma" pitchFamily="34" charset="0"/>
                <a:cs typeface="Tahoma" pitchFamily="34" charset="0"/>
              </a:rPr>
              <a:t>حذف حداکثری مخالفان</a:t>
            </a:r>
            <a:endParaRPr lang="en-US" sz="1600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2286000" y="4495800"/>
            <a:ext cx="1295400" cy="60960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2286000" y="5486400"/>
            <a:ext cx="1295400" cy="53340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6172200" y="4572000"/>
            <a:ext cx="1066800" cy="60960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 flipV="1">
            <a:off x="6248400" y="5562600"/>
            <a:ext cx="1066800" cy="53340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 rot="16200000">
            <a:off x="1093619" y="4675417"/>
            <a:ext cx="1280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cs typeface="B Yekan" pitchFamily="2" charset="-78"/>
              </a:rPr>
              <a:t>دخول دسته دسته به دین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56" name="TextBox 55"/>
          <p:cNvSpPr txBox="1"/>
          <p:nvPr/>
        </p:nvSpPr>
        <p:spPr>
          <a:xfrm rot="5400000">
            <a:off x="7137377" y="4695232"/>
            <a:ext cx="1295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cs typeface="B Yekan" pitchFamily="2" charset="-78"/>
              </a:rPr>
              <a:t>دخول دسته دسته به دین</a:t>
            </a:r>
            <a:endParaRPr lang="en-US" dirty="0">
              <a:cs typeface="B Yekan" pitchFamily="2" charset="-78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9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4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400"/>
                            </p:stCondLst>
                            <p:childTnLst>
                              <p:par>
                                <p:cTn id="8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9900"/>
                            </p:stCondLst>
                            <p:childTnLst>
                              <p:par>
                                <p:cTn id="8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8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900"/>
                            </p:stCondLst>
                            <p:childTnLst>
                              <p:par>
                                <p:cTn id="89" presetID="13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9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9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3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9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1900"/>
                            </p:stCondLst>
                            <p:childTnLst>
                              <p:par>
                                <p:cTn id="9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2400"/>
                            </p:stCondLst>
                            <p:childTnLst>
                              <p:par>
                                <p:cTn id="10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3400"/>
                            </p:stCondLst>
                            <p:childTnLst>
                              <p:par>
                                <p:cTn id="107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4400"/>
                            </p:stCondLst>
                            <p:childTnLst>
                              <p:par>
                                <p:cTn id="1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5400"/>
                            </p:stCondLst>
                            <p:childTnLst>
                              <p:par>
                                <p:cTn id="118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8000"/>
                            </p:stCondLst>
                            <p:childTnLst>
                              <p:par>
                                <p:cTn id="1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9000"/>
                            </p:stCondLst>
                            <p:childTnLst>
                              <p:par>
                                <p:cTn id="13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/>
      <p:bldP spid="9" grpId="0" animBg="1"/>
      <p:bldP spid="10" grpId="0" animBg="1"/>
      <p:bldP spid="12" grpId="0"/>
      <p:bldP spid="12" grpId="1"/>
      <p:bldP spid="21" grpId="0"/>
      <p:bldP spid="21" grpId="1"/>
      <p:bldP spid="24" grpId="0"/>
      <p:bldP spid="25" grpId="0"/>
      <p:bldP spid="25" grpId="1"/>
      <p:bldP spid="40" grpId="0" animBg="1"/>
      <p:bldP spid="41" grpId="0" animBg="1"/>
      <p:bldP spid="42" grpId="0"/>
      <p:bldP spid="43" grpId="0" animBg="1"/>
      <p:bldP spid="44" grpId="0"/>
      <p:bldP spid="45" grpId="0"/>
      <p:bldP spid="55" grpId="0"/>
      <p:bldP spid="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00400" y="1752600"/>
            <a:ext cx="3657600" cy="39624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جامعه ای که تحت هیچ دین واحدی نیست</a:t>
            </a:r>
            <a:endParaRPr lang="fa-IR" dirty="0">
              <a:cs typeface="B Yekan" pitchFamily="2" charset="-78"/>
            </a:endParaRPr>
          </a:p>
        </p:txBody>
      </p:sp>
      <p:sp>
        <p:nvSpPr>
          <p:cNvPr id="3" name="Lightning Bolt 2"/>
          <p:cNvSpPr/>
          <p:nvPr/>
        </p:nvSpPr>
        <p:spPr>
          <a:xfrm rot="21121430">
            <a:off x="1676400" y="533400"/>
            <a:ext cx="1371600" cy="1752600"/>
          </a:xfrm>
          <a:prstGeom prst="lightningBolt">
            <a:avLst/>
          </a:prstGeom>
          <a:solidFill>
            <a:srgbClr val="B66068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cs typeface="B Yeka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 rot="19059912">
            <a:off x="795188" y="328915"/>
            <a:ext cx="142749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B Yekan" pitchFamily="2" charset="-78"/>
              </a:rPr>
              <a:t>نصر خدا</a:t>
            </a:r>
            <a:endParaRPr lang="fa-IR" sz="2800" dirty="0">
              <a:cs typeface="B Yekan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 rot="18566853">
            <a:off x="2531150" y="2178321"/>
            <a:ext cx="1447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dirty="0" smtClean="0">
                <a:cs typeface="B Yekan" pitchFamily="2" charset="-78"/>
              </a:rPr>
              <a:t>پیامبر(ص)</a:t>
            </a:r>
            <a:endParaRPr lang="fa-IR" sz="2400" dirty="0">
              <a:cs typeface="B Yekan" pitchFamily="2" charset="-78"/>
            </a:endParaRPr>
          </a:p>
        </p:txBody>
      </p:sp>
      <p:sp>
        <p:nvSpPr>
          <p:cNvPr id="6" name="Oval 5"/>
          <p:cNvSpPr/>
          <p:nvPr/>
        </p:nvSpPr>
        <p:spPr>
          <a:xfrm>
            <a:off x="3200400" y="1752600"/>
            <a:ext cx="3657600" cy="4038600"/>
          </a:xfrm>
          <a:prstGeom prst="ellipse">
            <a:avLst/>
          </a:prstGeom>
          <a:solidFill>
            <a:srgbClr val="39A3D3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Yekan" pitchFamily="2" charset="-78"/>
              </a:rPr>
              <a:t>حاکمیت دین خدا در جامعه</a:t>
            </a:r>
          </a:p>
          <a:p>
            <a:pPr algn="ctr"/>
            <a:r>
              <a:rPr lang="fa-IR" dirty="0" smtClean="0">
                <a:solidFill>
                  <a:schemeClr val="tx1"/>
                </a:solidFill>
                <a:cs typeface="B Yekan" pitchFamily="2" charset="-78"/>
              </a:rPr>
              <a:t>به رهبری پیامبر اکرم</a:t>
            </a:r>
            <a:endParaRPr lang="fa-IR" dirty="0">
              <a:solidFill>
                <a:schemeClr val="tx1"/>
              </a:solidFill>
              <a:cs typeface="B Yekan" pitchFamily="2" charset="-78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8382000" y="936486"/>
            <a:ext cx="0" cy="477851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001000" y="2286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b="1" dirty="0" smtClean="0">
                <a:latin typeface="Arial" pitchFamily="34" charset="0"/>
                <a:cs typeface="Arial" pitchFamily="34" charset="0"/>
              </a:rPr>
              <a:t>الله</a:t>
            </a:r>
          </a:p>
          <a:p>
            <a:pPr algn="ctr"/>
            <a:r>
              <a:rPr lang="fa-IR" sz="2000" b="1" dirty="0" smtClean="0">
                <a:latin typeface="Arial" pitchFamily="34" charset="0"/>
                <a:cs typeface="Arial" pitchFamily="34" charset="0"/>
              </a:rPr>
              <a:t>تواب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458201" y="2667000"/>
            <a:ext cx="492443" cy="78334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fa-IR" sz="2000" dirty="0" smtClean="0">
                <a:cs typeface="B Homa" pitchFamily="2" charset="-78"/>
              </a:rPr>
              <a:t>تسبیح</a:t>
            </a:r>
            <a:endParaRPr lang="en-US" sz="2000" dirty="0">
              <a:cs typeface="B Homa" pitchFamily="2" charset="-78"/>
            </a:endParaRPr>
          </a:p>
        </p:txBody>
      </p:sp>
      <p:sp>
        <p:nvSpPr>
          <p:cNvPr id="14" name="Chevron 13"/>
          <p:cNvSpPr/>
          <p:nvPr/>
        </p:nvSpPr>
        <p:spPr>
          <a:xfrm rot="18311717">
            <a:off x="7262835" y="4411834"/>
            <a:ext cx="402600" cy="453535"/>
          </a:xfrm>
          <a:prstGeom prst="chevron">
            <a:avLst/>
          </a:prstGeom>
          <a:solidFill>
            <a:srgbClr val="A3B95D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Chevron 14"/>
          <p:cNvSpPr/>
          <p:nvPr/>
        </p:nvSpPr>
        <p:spPr>
          <a:xfrm rot="17728945">
            <a:off x="7486157" y="3869430"/>
            <a:ext cx="402600" cy="453535"/>
          </a:xfrm>
          <a:prstGeom prst="chevron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Chevron 15"/>
          <p:cNvSpPr/>
          <p:nvPr/>
        </p:nvSpPr>
        <p:spPr>
          <a:xfrm rot="17155345">
            <a:off x="7691990" y="3305620"/>
            <a:ext cx="402600" cy="453535"/>
          </a:xfrm>
          <a:prstGeom prst="chevron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Chevron 16"/>
          <p:cNvSpPr/>
          <p:nvPr/>
        </p:nvSpPr>
        <p:spPr>
          <a:xfrm rot="16200000">
            <a:off x="7797868" y="2184332"/>
            <a:ext cx="402600" cy="453535"/>
          </a:xfrm>
          <a:prstGeom prst="chevron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hevron 17"/>
          <p:cNvSpPr/>
          <p:nvPr/>
        </p:nvSpPr>
        <p:spPr>
          <a:xfrm rot="16200000">
            <a:off x="7797868" y="2717732"/>
            <a:ext cx="402600" cy="453535"/>
          </a:xfrm>
          <a:prstGeom prst="chevron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Chevron 18"/>
          <p:cNvSpPr/>
          <p:nvPr/>
        </p:nvSpPr>
        <p:spPr>
          <a:xfrm rot="18394888">
            <a:off x="6882565" y="4870624"/>
            <a:ext cx="402600" cy="453535"/>
          </a:xfrm>
          <a:prstGeom prst="chevron">
            <a:avLst/>
          </a:prstGeom>
          <a:solidFill>
            <a:schemeClr val="accent3">
              <a:lumMod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10400" y="57150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>
                <a:cs typeface="B Yekan" pitchFamily="2" charset="-78"/>
              </a:rPr>
              <a:t>نقص و ضعف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23" name="Chevron 22"/>
          <p:cNvSpPr/>
          <p:nvPr/>
        </p:nvSpPr>
        <p:spPr>
          <a:xfrm rot="19275556">
            <a:off x="6422928" y="5356128"/>
            <a:ext cx="484632" cy="484632"/>
          </a:xfrm>
          <a:prstGeom prst="chevron">
            <a:avLst/>
          </a:prstGeom>
          <a:solidFill>
            <a:srgbClr val="A4A07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 rot="19219474">
            <a:off x="1742326" y="1934936"/>
            <a:ext cx="1190935" cy="9144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تسبیح بحمد رب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20" name="Rounded Rectangle 19"/>
          <p:cNvSpPr/>
          <p:nvPr/>
        </p:nvSpPr>
        <p:spPr>
          <a:xfrm rot="19187862">
            <a:off x="2697010" y="1178368"/>
            <a:ext cx="1169457" cy="9144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استغفار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22" name="Rounded Rectangle 21"/>
          <p:cNvSpPr/>
          <p:nvPr/>
        </p:nvSpPr>
        <p:spPr>
          <a:xfrm rot="19211197">
            <a:off x="1911753" y="1005827"/>
            <a:ext cx="914400" cy="914400"/>
          </a:xfrm>
          <a:prstGeom prst="roundRect">
            <a:avLst/>
          </a:prstGeom>
          <a:solidFill>
            <a:srgbClr val="5CC3CE"/>
          </a:solidFill>
          <a:ln>
            <a:solidFill>
              <a:srgbClr val="4F9C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بعد از فتح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10" name="Line Callout 2 9"/>
          <p:cNvSpPr/>
          <p:nvPr/>
        </p:nvSpPr>
        <p:spPr>
          <a:xfrm>
            <a:off x="1024649" y="4956180"/>
            <a:ext cx="1371600" cy="642264"/>
          </a:xfrm>
          <a:prstGeom prst="borderCallout2">
            <a:avLst>
              <a:gd name="adj1" fmla="val 49909"/>
              <a:gd name="adj2" fmla="val 108085"/>
              <a:gd name="adj3" fmla="val -59147"/>
              <a:gd name="adj4" fmla="val 191293"/>
              <a:gd name="adj5" fmla="val -52642"/>
              <a:gd name="adj6" fmla="val 18915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دخول مردم دیدنی ست</a:t>
            </a:r>
            <a:endParaRPr lang="en-US" dirty="0">
              <a:cs typeface="B Yekan" pitchFamily="2" charset="-78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50"/>
                            </p:stCondLst>
                            <p:childTnLst>
                              <p:par>
                                <p:cTn id="2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750"/>
                            </p:stCondLst>
                            <p:childTnLst>
                              <p:par>
                                <p:cTn id="3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2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5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250"/>
                            </p:stCondLst>
                            <p:childTnLst>
                              <p:par>
                                <p:cTn id="5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21184E-6 L -0.04167 0.13876 " pathEditMode="relative" rAng="0" ptsTypes="AA">
                                      <p:cBhvr>
                                        <p:cTn id="51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0" y="6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250"/>
                            </p:stCondLst>
                            <p:childTnLst>
                              <p:par>
                                <p:cTn id="5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925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25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125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225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325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400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8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48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8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7050"/>
                            </p:stCondLst>
                            <p:childTnLst>
                              <p:par>
                                <p:cTn id="92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9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/>
      <p:bldP spid="5" grpId="0"/>
      <p:bldP spid="5" grpId="1"/>
      <p:bldP spid="6" grpId="0" animBg="1"/>
      <p:bldP spid="6" grpId="1" animBg="1"/>
      <p:bldP spid="12" grpId="0"/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/>
      <p:bldP spid="23" grpId="0" animBg="1"/>
      <p:bldP spid="8" grpId="0" animBg="1"/>
      <p:bldP spid="20" grpId="0" animBg="1"/>
      <p:bldP spid="22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2895600" y="228600"/>
            <a:ext cx="3810000" cy="3581400"/>
          </a:xfrm>
          <a:prstGeom prst="ellipse">
            <a:avLst/>
          </a:prstGeom>
          <a:solidFill>
            <a:srgbClr val="39A3D3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B Yekan" pitchFamily="2" charset="-78"/>
            </a:endParaRPr>
          </a:p>
        </p:txBody>
      </p:sp>
      <p:sp>
        <p:nvSpPr>
          <p:cNvPr id="4" name="Oval 3"/>
          <p:cNvSpPr/>
          <p:nvPr/>
        </p:nvSpPr>
        <p:spPr>
          <a:xfrm>
            <a:off x="4324350" y="1562100"/>
            <a:ext cx="1009650" cy="914400"/>
          </a:xfrm>
          <a:prstGeom prst="ellipse">
            <a:avLst/>
          </a:prstGeom>
          <a:solidFill>
            <a:srgbClr val="5CC3CE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پیامبر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14800" y="4572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cs typeface="B Homa" pitchFamily="2" charset="-78"/>
              </a:rPr>
              <a:t>حاکمیت دین</a:t>
            </a:r>
            <a:endParaRPr lang="en-US" dirty="0">
              <a:cs typeface="B Homa" pitchFamily="2" charset="-78"/>
            </a:endParaRPr>
          </a:p>
        </p:txBody>
      </p:sp>
      <p:cxnSp>
        <p:nvCxnSpPr>
          <p:cNvPr id="7" name="Straight Connector 6"/>
          <p:cNvCxnSpPr>
            <a:stCxn id="4" idx="4"/>
          </p:cNvCxnSpPr>
          <p:nvPr/>
        </p:nvCxnSpPr>
        <p:spPr>
          <a:xfrm flipH="1">
            <a:off x="4648201" y="2476500"/>
            <a:ext cx="180974" cy="266700"/>
          </a:xfrm>
          <a:prstGeom prst="line">
            <a:avLst/>
          </a:prstGeom>
          <a:ln w="19050">
            <a:solidFill>
              <a:srgbClr val="5CC3CE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4"/>
          </p:cNvCxnSpPr>
          <p:nvPr/>
        </p:nvCxnSpPr>
        <p:spPr>
          <a:xfrm>
            <a:off x="4829175" y="2476500"/>
            <a:ext cx="161925" cy="266700"/>
          </a:xfrm>
          <a:prstGeom prst="line">
            <a:avLst/>
          </a:prstGeom>
          <a:ln w="19050">
            <a:solidFill>
              <a:srgbClr val="5CC3CE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914900" y="2838439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cs typeface="B Yekan" pitchFamily="2" charset="-78"/>
              </a:rPr>
              <a:t>استغفار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00437" y="2845810"/>
            <a:ext cx="1333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cs typeface="B Yekan" pitchFamily="2" charset="-78"/>
              </a:rPr>
              <a:t>تسبیح بحمد</a:t>
            </a:r>
            <a:endParaRPr lang="en-US" dirty="0">
              <a:cs typeface="B Yekan" pitchFamily="2" charset="-78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475596" y="3352800"/>
            <a:ext cx="38100" cy="956416"/>
          </a:xfrm>
          <a:prstGeom prst="straightConnector1">
            <a:avLst/>
          </a:prstGeom>
          <a:ln w="28575">
            <a:solidFill>
              <a:srgbClr val="5CC3C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800600" y="4343400"/>
            <a:ext cx="144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cs typeface="B Yekan" pitchFamily="2" charset="-78"/>
              </a:rPr>
              <a:t>محو اثر به استعانت و طلب از الله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84076" y="4383627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cs typeface="B Yekan" pitchFamily="2" charset="-78"/>
              </a:rPr>
              <a:t>تعالی جامعه به سمت حق و کمال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25" name="Line Callout 2 24"/>
          <p:cNvSpPr/>
          <p:nvPr/>
        </p:nvSpPr>
        <p:spPr>
          <a:xfrm>
            <a:off x="3825638" y="5830619"/>
            <a:ext cx="2178524" cy="612648"/>
          </a:xfrm>
          <a:prstGeom prst="borderCallout2">
            <a:avLst>
              <a:gd name="adj1" fmla="val -83723"/>
              <a:gd name="adj2" fmla="val 69976"/>
              <a:gd name="adj3" fmla="val -10209"/>
              <a:gd name="adj4" fmla="val 46606"/>
              <a:gd name="adj5" fmla="val -76852"/>
              <a:gd name="adj6" fmla="val 14727"/>
            </a:avLst>
          </a:prstGeom>
          <a:solidFill>
            <a:srgbClr val="92D050"/>
          </a:solidFill>
          <a:ln>
            <a:solidFill>
              <a:srgbClr val="7BC25E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>
                <a:cs typeface="B Yekan" pitchFamily="2" charset="-78"/>
              </a:rPr>
              <a:t>وجود </a:t>
            </a:r>
            <a:r>
              <a:rPr lang="fa-IR" dirty="0" smtClean="0">
                <a:cs typeface="B Yekan" pitchFamily="2" charset="-78"/>
              </a:rPr>
              <a:t>امام و ولی بعد از خود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12976" y="3761213"/>
            <a:ext cx="746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cs typeface="B Yekan" pitchFamily="2" charset="-78"/>
              </a:rPr>
              <a:t>منافق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219200" y="2815922"/>
            <a:ext cx="628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>
                <a:cs typeface="B Yekan" pitchFamily="2" charset="-78"/>
              </a:rPr>
              <a:t>مومن</a:t>
            </a:r>
            <a:endParaRPr lang="en-US" dirty="0">
              <a:cs typeface="B Yekan" pitchFamily="2" charset="-78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107977" y="3352800"/>
            <a:ext cx="0" cy="990600"/>
          </a:xfrm>
          <a:prstGeom prst="straightConnector1">
            <a:avLst/>
          </a:prstGeom>
          <a:ln w="28575">
            <a:solidFill>
              <a:srgbClr val="5CC3C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697811" y="2372698"/>
            <a:ext cx="457200" cy="660905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519510" y="3030476"/>
            <a:ext cx="178301" cy="800532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1924098" y="3033603"/>
            <a:ext cx="762000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6" idx="2"/>
          </p:cNvCxnSpPr>
          <p:nvPr/>
        </p:nvCxnSpPr>
        <p:spPr>
          <a:xfrm flipH="1">
            <a:off x="1965278" y="4130545"/>
            <a:ext cx="20864" cy="1136185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Left Brace 45"/>
          <p:cNvSpPr/>
          <p:nvPr/>
        </p:nvSpPr>
        <p:spPr>
          <a:xfrm>
            <a:off x="2743200" y="4272444"/>
            <a:ext cx="755385" cy="1988571"/>
          </a:xfrm>
          <a:prstGeom prst="leftBrace">
            <a:avLst>
              <a:gd name="adj1" fmla="val 40154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1981200" y="5266730"/>
            <a:ext cx="544356" cy="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30236" y="5518903"/>
            <a:ext cx="2265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>
                <a:cs typeface="B Yekan" pitchFamily="2" charset="-78"/>
              </a:rPr>
              <a:t>تلاش برای حذف آثار فتح</a:t>
            </a:r>
            <a:endParaRPr lang="en-US" dirty="0">
              <a:cs typeface="B Yekan" pitchFamily="2" charset="-78"/>
            </a:endParaRPr>
          </a:p>
        </p:txBody>
      </p:sp>
      <p:sp>
        <p:nvSpPr>
          <p:cNvPr id="63" name="Striped Right Arrow 62"/>
          <p:cNvSpPr/>
          <p:nvPr/>
        </p:nvSpPr>
        <p:spPr>
          <a:xfrm>
            <a:off x="6400800" y="5801310"/>
            <a:ext cx="1130808" cy="675690"/>
          </a:xfrm>
          <a:prstGeom prst="stripedRight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7736242" y="5955268"/>
            <a:ext cx="1407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 smtClean="0">
                <a:cs typeface="B Yekan" pitchFamily="2" charset="-78"/>
              </a:rPr>
              <a:t>تداوم آثار فتح</a:t>
            </a:r>
            <a:endParaRPr lang="en-US" dirty="0">
              <a:cs typeface="B Yeka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547625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50"/>
                            </p:stCondLst>
                            <p:childTnLst>
                              <p:par>
                                <p:cTn id="2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75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250"/>
                            </p:stCondLst>
                            <p:childTnLst>
                              <p:par>
                                <p:cTn id="4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5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7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7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10" grpId="0"/>
      <p:bldP spid="11" grpId="0"/>
      <p:bldP spid="16" grpId="0"/>
      <p:bldP spid="17" grpId="0"/>
      <p:bldP spid="25" grpId="0" animBg="1"/>
      <p:bldP spid="26" grpId="0"/>
      <p:bldP spid="30" grpId="0"/>
      <p:bldP spid="46" grpId="0" animBg="1"/>
      <p:bldP spid="51" grpId="0"/>
      <p:bldP spid="63" grpId="0" animBg="1"/>
      <p:bldP spid="6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556</TotalTime>
  <Words>528</Words>
  <Application>Microsoft Office PowerPoint</Application>
  <PresentationFormat>On-screen Show (4:3)</PresentationFormat>
  <Paragraphs>113</Paragraphs>
  <Slides>12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Solstice</vt:lpstr>
      <vt:lpstr>بسم اللّه الرّحمن الرّحیم</vt:lpstr>
      <vt:lpstr>شناسنامه سوره</vt:lpstr>
      <vt:lpstr>واژگان سوره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هنگامی که حضرت مهدی عجل الله تعالی فرجه ظهور کنند، مردم دنیا فوج فوج به او ایمان می آورند. تفسیر نور الثقلین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kzm</dc:creator>
  <cp:lastModifiedBy>Noor</cp:lastModifiedBy>
  <cp:revision>53</cp:revision>
  <dcterms:created xsi:type="dcterms:W3CDTF">2012-07-25T09:14:13Z</dcterms:created>
  <dcterms:modified xsi:type="dcterms:W3CDTF">2012-08-06T12:41:14Z</dcterms:modified>
</cp:coreProperties>
</file>