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tags/tag1.xml" ContentType="application/vnd.openxmlformats-officedocument.presentationml.tags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78" r:id="rId3"/>
    <p:sldId id="277" r:id="rId4"/>
    <p:sldId id="279" r:id="rId5"/>
    <p:sldId id="258" r:id="rId6"/>
    <p:sldId id="259" r:id="rId7"/>
    <p:sldId id="281" r:id="rId8"/>
    <p:sldId id="280" r:id="rId9"/>
    <p:sldId id="260" r:id="rId10"/>
    <p:sldId id="261" r:id="rId11"/>
    <p:sldId id="262" r:id="rId12"/>
    <p:sldId id="263" r:id="rId13"/>
    <p:sldId id="283" r:id="rId14"/>
    <p:sldId id="265" r:id="rId15"/>
    <p:sldId id="284" r:id="rId16"/>
    <p:sldId id="266" r:id="rId17"/>
    <p:sldId id="268" r:id="rId18"/>
    <p:sldId id="267" r:id="rId19"/>
    <p:sldId id="285" r:id="rId20"/>
    <p:sldId id="270" r:id="rId21"/>
    <p:sldId id="271" r:id="rId22"/>
    <p:sldId id="286" r:id="rId23"/>
    <p:sldId id="272" r:id="rId24"/>
    <p:sldId id="287" r:id="rId25"/>
    <p:sldId id="273" r:id="rId26"/>
    <p:sldId id="274" r:id="rId27"/>
    <p:sldId id="288" r:id="rId28"/>
    <p:sldId id="275" r:id="rId29"/>
    <p:sldId id="276" r:id="rId30"/>
    <p:sldId id="289" r:id="rId31"/>
    <p:sldId id="282" r:id="rId32"/>
    <p:sldId id="290" r:id="rId3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hammad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409" autoAdjust="0"/>
    <p:restoredTop sz="94576" autoAdjust="0"/>
  </p:normalViewPr>
  <p:slideViewPr>
    <p:cSldViewPr>
      <p:cViewPr varScale="1">
        <p:scale>
          <a:sx n="79" d="100"/>
          <a:sy n="79" d="100"/>
        </p:scale>
        <p:origin x="-3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4B71F-6822-46FA-9E3A-B5EDE0251D05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F633169-1E0D-4A49-BDE0-4F4966494450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علم نحو</a:t>
          </a:r>
          <a:endParaRPr lang="fa-IR" sz="2000" b="1" dirty="0">
            <a:cs typeface="2  Yagut" pitchFamily="2" charset="-78"/>
          </a:endParaRPr>
        </a:p>
      </dgm:t>
    </dgm:pt>
    <dgm:pt modelId="{6F7B30E7-1380-427E-9EA9-DC859409E58B}" type="parTrans" cxnId="{A5F01246-9DEA-4D74-86DF-A2AF16528334}">
      <dgm:prSet/>
      <dgm:spPr/>
      <dgm:t>
        <a:bodyPr/>
        <a:lstStyle/>
        <a:p>
          <a:pPr rtl="1"/>
          <a:endParaRPr lang="fa-IR" sz="2000" b="1">
            <a:cs typeface="2  Yagut" pitchFamily="2" charset="-78"/>
          </a:endParaRPr>
        </a:p>
      </dgm:t>
    </dgm:pt>
    <dgm:pt modelId="{6C229FAB-5A29-4C22-977F-72875257AA05}" type="sibTrans" cxnId="{A5F01246-9DEA-4D74-86DF-A2AF16528334}">
      <dgm:prSet/>
      <dgm:spPr/>
      <dgm:t>
        <a:bodyPr/>
        <a:lstStyle/>
        <a:p>
          <a:pPr rtl="1"/>
          <a:endParaRPr lang="fa-IR" sz="2000" b="1">
            <a:cs typeface="2  Yagut" pitchFamily="2" charset="-78"/>
          </a:endParaRPr>
        </a:p>
      </dgm:t>
    </dgm:pt>
    <dgm:pt modelId="{6ECDE2A0-1E9E-46B3-AFC8-D14FA5F70A14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تعريف</a:t>
          </a:r>
          <a:endParaRPr lang="fa-IR" sz="2000" b="1" dirty="0">
            <a:cs typeface="2  Yagut" pitchFamily="2" charset="-78"/>
          </a:endParaRPr>
        </a:p>
      </dgm:t>
    </dgm:pt>
    <dgm:pt modelId="{FA928A50-D159-4AC3-8C01-9245B89C37D3}" type="parTrans" cxnId="{3F5F200B-8470-433B-92E7-DB0A710C2FFC}">
      <dgm:prSet custT="1"/>
      <dgm:spPr/>
      <dgm:t>
        <a:bodyPr/>
        <a:lstStyle/>
        <a:p>
          <a:pPr rtl="1"/>
          <a:endParaRPr lang="fa-IR" sz="600" b="1">
            <a:cs typeface="2  Yagut" pitchFamily="2" charset="-78"/>
          </a:endParaRPr>
        </a:p>
      </dgm:t>
    </dgm:pt>
    <dgm:pt modelId="{BF91142B-96E0-40E1-BB51-282AC31AC717}" type="sibTrans" cxnId="{3F5F200B-8470-433B-92E7-DB0A710C2FFC}">
      <dgm:prSet/>
      <dgm:spPr/>
      <dgm:t>
        <a:bodyPr/>
        <a:lstStyle/>
        <a:p>
          <a:pPr rtl="1"/>
          <a:endParaRPr lang="fa-IR" sz="2000" b="1">
            <a:cs typeface="2  Yagut" pitchFamily="2" charset="-78"/>
          </a:endParaRPr>
        </a:p>
      </dgm:t>
    </dgm:pt>
    <dgm:pt modelId="{7FA676BC-360E-47A1-AFDF-915DA26C6271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علمي است كه الفاظ عرب را از نظر قوانين اعراب و بنا مورد بررسي قرار مي دهد</a:t>
          </a:r>
          <a:endParaRPr lang="fa-IR" sz="2000" b="1" dirty="0">
            <a:cs typeface="2  Yagut" pitchFamily="2" charset="-78"/>
          </a:endParaRPr>
        </a:p>
      </dgm:t>
    </dgm:pt>
    <dgm:pt modelId="{65859636-68C6-4C16-8380-9B6EF0ED1C2E}" type="parTrans" cxnId="{9A200F62-F49A-4C17-87A4-F66A3CB04DB8}">
      <dgm:prSet custT="1"/>
      <dgm:spPr/>
      <dgm:t>
        <a:bodyPr/>
        <a:lstStyle/>
        <a:p>
          <a:pPr rtl="1"/>
          <a:endParaRPr lang="fa-IR" sz="600" b="1">
            <a:cs typeface="2  Yagut" pitchFamily="2" charset="-78"/>
          </a:endParaRPr>
        </a:p>
      </dgm:t>
    </dgm:pt>
    <dgm:pt modelId="{A5FE8896-C958-456D-A595-239A5E4E98BC}" type="sibTrans" cxnId="{9A200F62-F49A-4C17-87A4-F66A3CB04DB8}">
      <dgm:prSet/>
      <dgm:spPr/>
      <dgm:t>
        <a:bodyPr/>
        <a:lstStyle/>
        <a:p>
          <a:pPr rtl="1"/>
          <a:endParaRPr lang="fa-IR" sz="2000" b="1">
            <a:cs typeface="2  Yagut" pitchFamily="2" charset="-78"/>
          </a:endParaRPr>
        </a:p>
      </dgm:t>
    </dgm:pt>
    <dgm:pt modelId="{6588F4B4-1618-492B-8748-19DAA8482452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فايده</a:t>
          </a:r>
          <a:endParaRPr lang="fa-IR" sz="2000" b="1" dirty="0">
            <a:cs typeface="2  Yagut" pitchFamily="2" charset="-78"/>
          </a:endParaRPr>
        </a:p>
      </dgm:t>
    </dgm:pt>
    <dgm:pt modelId="{377943BD-F918-46E3-A02E-50FAD8885544}" type="parTrans" cxnId="{4AA8585F-7F4F-431F-BEDB-FDFB6371131F}">
      <dgm:prSet custT="1"/>
      <dgm:spPr/>
      <dgm:t>
        <a:bodyPr/>
        <a:lstStyle/>
        <a:p>
          <a:pPr rtl="1"/>
          <a:endParaRPr lang="fa-IR" sz="600" b="1">
            <a:cs typeface="2  Yagut" pitchFamily="2" charset="-78"/>
          </a:endParaRPr>
        </a:p>
      </dgm:t>
    </dgm:pt>
    <dgm:pt modelId="{0453D84C-697B-4D8C-B504-E17A87F22812}" type="sibTrans" cxnId="{4AA8585F-7F4F-431F-BEDB-FDFB6371131F}">
      <dgm:prSet/>
      <dgm:spPr/>
      <dgm:t>
        <a:bodyPr/>
        <a:lstStyle/>
        <a:p>
          <a:pPr rtl="1"/>
          <a:endParaRPr lang="fa-IR" sz="2000" b="1">
            <a:cs typeface="2  Yagut" pitchFamily="2" charset="-78"/>
          </a:endParaRPr>
        </a:p>
      </dgm:t>
    </dgm:pt>
    <dgm:pt modelId="{2E58FD37-E4B2-4A61-89D3-BCEF0AFDB92E}">
      <dgm:prSet phldrT="[Text]" custT="1"/>
      <dgm:spPr/>
      <dgm:t>
        <a:bodyPr anchor="ctr" anchorCtr="0"/>
        <a:lstStyle/>
        <a:p>
          <a:pPr rtl="1"/>
          <a:r>
            <a:rPr lang="fa-IR" sz="2000" b="1" dirty="0" smtClean="0">
              <a:cs typeface="2  Yagut" pitchFamily="2" charset="-78"/>
            </a:rPr>
            <a:t>محافظت زبان از خطا كردن در گفتار</a:t>
          </a:r>
          <a:endParaRPr lang="fa-IR" sz="2000" b="1" dirty="0">
            <a:cs typeface="2  Yagut" pitchFamily="2" charset="-78"/>
          </a:endParaRPr>
        </a:p>
      </dgm:t>
    </dgm:pt>
    <dgm:pt modelId="{AC5CC22C-4102-400F-8260-7B0814C534D2}" type="parTrans" cxnId="{BC8BC6E4-8DAF-4389-92C2-C0DA13052CDB}">
      <dgm:prSet custT="1"/>
      <dgm:spPr/>
      <dgm:t>
        <a:bodyPr/>
        <a:lstStyle/>
        <a:p>
          <a:pPr rtl="1"/>
          <a:endParaRPr lang="fa-IR" sz="600" b="1">
            <a:cs typeface="2  Yagut" pitchFamily="2" charset="-78"/>
          </a:endParaRPr>
        </a:p>
      </dgm:t>
    </dgm:pt>
    <dgm:pt modelId="{CABA62A3-0812-4DC2-B3BF-E8E4506BF2AE}" type="sibTrans" cxnId="{BC8BC6E4-8DAF-4389-92C2-C0DA13052CDB}">
      <dgm:prSet/>
      <dgm:spPr/>
      <dgm:t>
        <a:bodyPr/>
        <a:lstStyle/>
        <a:p>
          <a:pPr rtl="1"/>
          <a:endParaRPr lang="fa-IR" sz="2000" b="1">
            <a:cs typeface="2  Yagut" pitchFamily="2" charset="-78"/>
          </a:endParaRPr>
        </a:p>
      </dgm:t>
    </dgm:pt>
    <dgm:pt modelId="{BBB1A275-0EB6-48C3-B7DB-315E6B91B563}">
      <dgm:prSet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موضوع</a:t>
          </a:r>
          <a:endParaRPr lang="fa-IR" sz="2000" b="1" dirty="0">
            <a:cs typeface="2  Yagut" pitchFamily="2" charset="-78"/>
          </a:endParaRPr>
        </a:p>
      </dgm:t>
    </dgm:pt>
    <dgm:pt modelId="{FF5CE061-2D90-46DE-86F8-B9CBD3100084}" type="parTrans" cxnId="{6C269B1F-C02A-4F0B-AC7A-CF74D5666CD2}">
      <dgm:prSet custT="1"/>
      <dgm:spPr/>
      <dgm:t>
        <a:bodyPr/>
        <a:lstStyle/>
        <a:p>
          <a:pPr rtl="1"/>
          <a:endParaRPr lang="fa-IR" sz="600" b="1">
            <a:cs typeface="2  Yagut" pitchFamily="2" charset="-78"/>
          </a:endParaRPr>
        </a:p>
      </dgm:t>
    </dgm:pt>
    <dgm:pt modelId="{01FC7623-3189-4C4C-B440-CDC503F120C3}" type="sibTrans" cxnId="{6C269B1F-C02A-4F0B-AC7A-CF74D5666CD2}">
      <dgm:prSet/>
      <dgm:spPr/>
      <dgm:t>
        <a:bodyPr/>
        <a:lstStyle/>
        <a:p>
          <a:pPr rtl="1"/>
          <a:endParaRPr lang="fa-IR" sz="2000" b="1">
            <a:cs typeface="2  Yagut" pitchFamily="2" charset="-78"/>
          </a:endParaRPr>
        </a:p>
      </dgm:t>
    </dgm:pt>
    <dgm:pt modelId="{F1B05ECA-6421-49F1-997D-7D39B5870A36}">
      <dgm:prSet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كلمه</a:t>
          </a:r>
          <a:endParaRPr lang="fa-IR" sz="2000" b="1" dirty="0">
            <a:cs typeface="2  Yagut" pitchFamily="2" charset="-78"/>
          </a:endParaRPr>
        </a:p>
      </dgm:t>
    </dgm:pt>
    <dgm:pt modelId="{DDA9BD28-845C-4B73-A001-77A72A5223D8}" type="parTrans" cxnId="{E0FF77A2-0767-4816-81CD-57901C7DF268}">
      <dgm:prSet custT="1"/>
      <dgm:spPr/>
      <dgm:t>
        <a:bodyPr/>
        <a:lstStyle/>
        <a:p>
          <a:pPr rtl="1"/>
          <a:endParaRPr lang="fa-IR" sz="600" b="1">
            <a:cs typeface="2  Yagut" pitchFamily="2" charset="-78"/>
          </a:endParaRPr>
        </a:p>
      </dgm:t>
    </dgm:pt>
    <dgm:pt modelId="{DCDE7BE7-B906-4574-9E61-1E624E0EDFDC}" type="sibTrans" cxnId="{E0FF77A2-0767-4816-81CD-57901C7DF268}">
      <dgm:prSet/>
      <dgm:spPr/>
      <dgm:t>
        <a:bodyPr/>
        <a:lstStyle/>
        <a:p>
          <a:pPr rtl="1"/>
          <a:endParaRPr lang="fa-IR" sz="2000" b="1">
            <a:cs typeface="2  Yagut" pitchFamily="2" charset="-78"/>
          </a:endParaRPr>
        </a:p>
      </dgm:t>
    </dgm:pt>
    <dgm:pt modelId="{1111032F-DC85-4038-A46B-AB87F311C92F}">
      <dgm:prSet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كلام</a:t>
          </a:r>
          <a:endParaRPr lang="fa-IR" sz="2000" b="1" dirty="0">
            <a:cs typeface="2  Yagut" pitchFamily="2" charset="-78"/>
          </a:endParaRPr>
        </a:p>
      </dgm:t>
    </dgm:pt>
    <dgm:pt modelId="{6CD57E72-B258-470E-B8AE-3CD0D62351D4}" type="parTrans" cxnId="{65FE75DC-6F60-49F3-86B6-B1D9E4125049}">
      <dgm:prSet custT="1"/>
      <dgm:spPr/>
      <dgm:t>
        <a:bodyPr/>
        <a:lstStyle/>
        <a:p>
          <a:pPr rtl="1"/>
          <a:endParaRPr lang="fa-IR" sz="600" b="1">
            <a:cs typeface="2  Yagut" pitchFamily="2" charset="-78"/>
          </a:endParaRPr>
        </a:p>
      </dgm:t>
    </dgm:pt>
    <dgm:pt modelId="{0766A008-C322-4D54-99B5-E40D8BBFE70F}" type="sibTrans" cxnId="{65FE75DC-6F60-49F3-86B6-B1D9E4125049}">
      <dgm:prSet/>
      <dgm:spPr/>
      <dgm:t>
        <a:bodyPr/>
        <a:lstStyle/>
        <a:p>
          <a:pPr rtl="1"/>
          <a:endParaRPr lang="fa-IR" sz="2000" b="1">
            <a:cs typeface="2  Yagut" pitchFamily="2" charset="-78"/>
          </a:endParaRPr>
        </a:p>
      </dgm:t>
    </dgm:pt>
    <dgm:pt modelId="{E211685F-582D-474A-ACBE-CEE60A9DFA2C}" type="pres">
      <dgm:prSet presAssocID="{6564B71F-6822-46FA-9E3A-B5EDE0251D0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0905A40-D8D4-4038-8056-3936B46E5816}" type="pres">
      <dgm:prSet presAssocID="{EF633169-1E0D-4A49-BDE0-4F4966494450}" presName="root1" presStyleCnt="0"/>
      <dgm:spPr/>
      <dgm:t>
        <a:bodyPr/>
        <a:lstStyle/>
        <a:p>
          <a:endParaRPr lang="en-US"/>
        </a:p>
      </dgm:t>
    </dgm:pt>
    <dgm:pt modelId="{109B6407-9B7F-40EE-A0BB-D7EAF4E65077}" type="pres">
      <dgm:prSet presAssocID="{EF633169-1E0D-4A49-BDE0-4F4966494450}" presName="LevelOneTextNode" presStyleLbl="node0" presStyleIdx="0" presStyleCnt="1" custScaleX="37736" custScaleY="50266" custLinFactNeighborX="34401" custLinFactNeighborY="1244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1CD08D9-6842-49AB-911D-72961D965484}" type="pres">
      <dgm:prSet presAssocID="{EF633169-1E0D-4A49-BDE0-4F4966494450}" presName="level2hierChild" presStyleCnt="0"/>
      <dgm:spPr/>
      <dgm:t>
        <a:bodyPr/>
        <a:lstStyle/>
        <a:p>
          <a:endParaRPr lang="en-US"/>
        </a:p>
      </dgm:t>
    </dgm:pt>
    <dgm:pt modelId="{3BB8EE59-1ABD-4508-B9C0-374A47B0EB4E}" type="pres">
      <dgm:prSet presAssocID="{FA928A50-D159-4AC3-8C01-9245B89C37D3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AD839E29-1644-4889-8ECC-C5A080062E74}" type="pres">
      <dgm:prSet presAssocID="{FA928A50-D159-4AC3-8C01-9245B89C37D3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D1EAC788-B5BF-4638-BD09-2A068CBCF660}" type="pres">
      <dgm:prSet presAssocID="{6ECDE2A0-1E9E-46B3-AFC8-D14FA5F70A14}" presName="root2" presStyleCnt="0"/>
      <dgm:spPr/>
      <dgm:t>
        <a:bodyPr/>
        <a:lstStyle/>
        <a:p>
          <a:endParaRPr lang="en-US"/>
        </a:p>
      </dgm:t>
    </dgm:pt>
    <dgm:pt modelId="{9508C89C-9CE5-4797-A50E-9AD71281B448}" type="pres">
      <dgm:prSet presAssocID="{6ECDE2A0-1E9E-46B3-AFC8-D14FA5F70A14}" presName="LevelTwoTextNode" presStyleLbl="node2" presStyleIdx="0" presStyleCnt="3" custScaleX="40765" custScaleY="47265" custLinFactNeighborX="722" custLinFactNeighborY="-500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F3078DF-514C-4916-9F77-4CD4C9928F50}" type="pres">
      <dgm:prSet presAssocID="{6ECDE2A0-1E9E-46B3-AFC8-D14FA5F70A14}" presName="level3hierChild" presStyleCnt="0"/>
      <dgm:spPr/>
      <dgm:t>
        <a:bodyPr/>
        <a:lstStyle/>
        <a:p>
          <a:endParaRPr lang="en-US"/>
        </a:p>
      </dgm:t>
    </dgm:pt>
    <dgm:pt modelId="{881FDFF4-2CD4-4EFF-8CB2-A131396937D1}" type="pres">
      <dgm:prSet presAssocID="{65859636-68C6-4C16-8380-9B6EF0ED1C2E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BB0DCFD2-A7C2-4E63-9B73-1FF745D45278}" type="pres">
      <dgm:prSet presAssocID="{65859636-68C6-4C16-8380-9B6EF0ED1C2E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E46A5D9C-5DA1-4A53-8CCD-696A8E0DA6E7}" type="pres">
      <dgm:prSet presAssocID="{7FA676BC-360E-47A1-AFDF-915DA26C6271}" presName="root2" presStyleCnt="0"/>
      <dgm:spPr/>
      <dgm:t>
        <a:bodyPr/>
        <a:lstStyle/>
        <a:p>
          <a:endParaRPr lang="en-US"/>
        </a:p>
      </dgm:t>
    </dgm:pt>
    <dgm:pt modelId="{4ACF455C-832B-4977-B348-7FD93A9B681D}" type="pres">
      <dgm:prSet presAssocID="{7FA676BC-360E-47A1-AFDF-915DA26C6271}" presName="LevelTwoTextNode" presStyleLbl="node3" presStyleIdx="0" presStyleCnt="4" custScaleX="205869" custLinFactNeighborX="13078" custLinFactNeighborY="-503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DF95F59-38F0-4005-AB20-BF7FFCC15214}" type="pres">
      <dgm:prSet presAssocID="{7FA676BC-360E-47A1-AFDF-915DA26C6271}" presName="level3hierChild" presStyleCnt="0"/>
      <dgm:spPr/>
      <dgm:t>
        <a:bodyPr/>
        <a:lstStyle/>
        <a:p>
          <a:endParaRPr lang="en-US"/>
        </a:p>
      </dgm:t>
    </dgm:pt>
    <dgm:pt modelId="{A00D6126-2808-43E8-A11A-4DFBA54EE96F}" type="pres">
      <dgm:prSet presAssocID="{377943BD-F918-46E3-A02E-50FAD8885544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99C6323F-2805-4B07-B063-0572B882CE4B}" type="pres">
      <dgm:prSet presAssocID="{377943BD-F918-46E3-A02E-50FAD8885544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2D8CEE44-722C-49F8-944B-6E088624EB3F}" type="pres">
      <dgm:prSet presAssocID="{6588F4B4-1618-492B-8748-19DAA8482452}" presName="root2" presStyleCnt="0"/>
      <dgm:spPr/>
      <dgm:t>
        <a:bodyPr/>
        <a:lstStyle/>
        <a:p>
          <a:endParaRPr lang="en-US"/>
        </a:p>
      </dgm:t>
    </dgm:pt>
    <dgm:pt modelId="{8545B426-AE0D-427A-9BC9-C4DEF66F6720}" type="pres">
      <dgm:prSet presAssocID="{6588F4B4-1618-492B-8748-19DAA8482452}" presName="LevelTwoTextNode" presStyleLbl="node2" presStyleIdx="1" presStyleCnt="3" custScaleX="40800" custScaleY="44711" custLinFactNeighborX="3333" custLinFactNeighborY="76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6303FF-8F00-4508-A7E5-38AE0D78FFBA}" type="pres">
      <dgm:prSet presAssocID="{6588F4B4-1618-492B-8748-19DAA8482452}" presName="level3hierChild" presStyleCnt="0"/>
      <dgm:spPr/>
      <dgm:t>
        <a:bodyPr/>
        <a:lstStyle/>
        <a:p>
          <a:endParaRPr lang="en-US"/>
        </a:p>
      </dgm:t>
    </dgm:pt>
    <dgm:pt modelId="{2831CD74-C8C8-424C-BCF1-C5C97F15480B}" type="pres">
      <dgm:prSet presAssocID="{AC5CC22C-4102-400F-8260-7B0814C534D2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7D2C76E9-7590-474C-BA1E-0472C8C4A8EF}" type="pres">
      <dgm:prSet presAssocID="{AC5CC22C-4102-400F-8260-7B0814C534D2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9B6B1D38-EAE5-4FC4-A727-6245E20090CE}" type="pres">
      <dgm:prSet presAssocID="{2E58FD37-E4B2-4A61-89D3-BCEF0AFDB92E}" presName="root2" presStyleCnt="0"/>
      <dgm:spPr/>
      <dgm:t>
        <a:bodyPr/>
        <a:lstStyle/>
        <a:p>
          <a:endParaRPr lang="en-US"/>
        </a:p>
      </dgm:t>
    </dgm:pt>
    <dgm:pt modelId="{37DCBF89-F825-413B-B876-2BF0CED6D24E}" type="pres">
      <dgm:prSet presAssocID="{2E58FD37-E4B2-4A61-89D3-BCEF0AFDB92E}" presName="LevelTwoTextNode" presStyleLbl="node3" presStyleIdx="1" presStyleCnt="4" custScaleX="196167" custScaleY="49445" custLinFactNeighborX="12734" custLinFactNeighborY="804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6F38CE7-78C5-411E-8DC4-6CC26BFDA623}" type="pres">
      <dgm:prSet presAssocID="{2E58FD37-E4B2-4A61-89D3-BCEF0AFDB92E}" presName="level3hierChild" presStyleCnt="0"/>
      <dgm:spPr/>
      <dgm:t>
        <a:bodyPr/>
        <a:lstStyle/>
        <a:p>
          <a:endParaRPr lang="en-US"/>
        </a:p>
      </dgm:t>
    </dgm:pt>
    <dgm:pt modelId="{33839D06-7266-44E8-B750-F6F7EDF07D68}" type="pres">
      <dgm:prSet presAssocID="{FF5CE061-2D90-46DE-86F8-B9CBD3100084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4DD52C1C-69FB-42D3-A24B-DF00B1DAA8AF}" type="pres">
      <dgm:prSet presAssocID="{FF5CE061-2D90-46DE-86F8-B9CBD3100084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E4D5D0B0-737C-49F8-B5A4-533C2B7E34C0}" type="pres">
      <dgm:prSet presAssocID="{BBB1A275-0EB6-48C3-B7DB-315E6B91B563}" presName="root2" presStyleCnt="0"/>
      <dgm:spPr/>
      <dgm:t>
        <a:bodyPr/>
        <a:lstStyle/>
        <a:p>
          <a:endParaRPr lang="en-US"/>
        </a:p>
      </dgm:t>
    </dgm:pt>
    <dgm:pt modelId="{9CF5BF26-9D79-4C69-AE8A-983B95FC82E5}" type="pres">
      <dgm:prSet presAssocID="{BBB1A275-0EB6-48C3-B7DB-315E6B91B563}" presName="LevelTwoTextNode" presStyleLbl="node2" presStyleIdx="2" presStyleCnt="3" custScaleX="40375" custScaleY="44338" custLinFactNeighborX="3077" custLinFactNeighborY="507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F1837D8-66A8-4D71-80EC-5C7CB7A8AF0F}" type="pres">
      <dgm:prSet presAssocID="{BBB1A275-0EB6-48C3-B7DB-315E6B91B563}" presName="level3hierChild" presStyleCnt="0"/>
      <dgm:spPr/>
      <dgm:t>
        <a:bodyPr/>
        <a:lstStyle/>
        <a:p>
          <a:endParaRPr lang="en-US"/>
        </a:p>
      </dgm:t>
    </dgm:pt>
    <dgm:pt modelId="{489B8302-2D6E-493C-8CEB-F565522B8A1C}" type="pres">
      <dgm:prSet presAssocID="{DDA9BD28-845C-4B73-A001-77A72A5223D8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8F324E92-FDD2-432A-837D-0D1C467275F0}" type="pres">
      <dgm:prSet presAssocID="{DDA9BD28-845C-4B73-A001-77A72A5223D8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FDFE2062-B0E4-45D0-83CB-3B409BABA7C1}" type="pres">
      <dgm:prSet presAssocID="{F1B05ECA-6421-49F1-997D-7D39B5870A36}" presName="root2" presStyleCnt="0"/>
      <dgm:spPr/>
      <dgm:t>
        <a:bodyPr/>
        <a:lstStyle/>
        <a:p>
          <a:endParaRPr lang="en-US"/>
        </a:p>
      </dgm:t>
    </dgm:pt>
    <dgm:pt modelId="{5F6A81BA-EC89-4FE0-A1D7-FFE5C3AA0941}" type="pres">
      <dgm:prSet presAssocID="{F1B05ECA-6421-49F1-997D-7D39B5870A36}" presName="LevelTwoTextNode" presStyleLbl="node3" presStyleIdx="2" presStyleCnt="4" custScaleX="37492" custScaleY="37623" custLinFactNeighborX="14791" custLinFactNeighborY="328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C579479-4F50-4926-AE7C-30C85193C125}" type="pres">
      <dgm:prSet presAssocID="{F1B05ECA-6421-49F1-997D-7D39B5870A36}" presName="level3hierChild" presStyleCnt="0"/>
      <dgm:spPr/>
      <dgm:t>
        <a:bodyPr/>
        <a:lstStyle/>
        <a:p>
          <a:endParaRPr lang="en-US"/>
        </a:p>
      </dgm:t>
    </dgm:pt>
    <dgm:pt modelId="{BFF21F6A-EC67-4070-B3EE-76DB35ADE871}" type="pres">
      <dgm:prSet presAssocID="{6CD57E72-B258-470E-B8AE-3CD0D62351D4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81F74102-10B8-476C-8061-99D89088B290}" type="pres">
      <dgm:prSet presAssocID="{6CD57E72-B258-470E-B8AE-3CD0D62351D4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0CFB317F-B36F-45E0-A4C3-6AF99125C92E}" type="pres">
      <dgm:prSet presAssocID="{1111032F-DC85-4038-A46B-AB87F311C92F}" presName="root2" presStyleCnt="0"/>
      <dgm:spPr/>
      <dgm:t>
        <a:bodyPr/>
        <a:lstStyle/>
        <a:p>
          <a:endParaRPr lang="en-US"/>
        </a:p>
      </dgm:t>
    </dgm:pt>
    <dgm:pt modelId="{F9391282-4927-45AC-8E54-DB826667F62D}" type="pres">
      <dgm:prSet presAssocID="{1111032F-DC85-4038-A46B-AB87F311C92F}" presName="LevelTwoTextNode" presStyleLbl="node3" presStyleIdx="3" presStyleCnt="4" custScaleX="37492" custScaleY="37622" custLinFactNeighborX="14791" custLinFactNeighborY="526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1F63BF1-C208-4A08-B43F-BAA7D4919780}" type="pres">
      <dgm:prSet presAssocID="{1111032F-DC85-4038-A46B-AB87F311C92F}" presName="level3hierChild" presStyleCnt="0"/>
      <dgm:spPr/>
      <dgm:t>
        <a:bodyPr/>
        <a:lstStyle/>
        <a:p>
          <a:endParaRPr lang="en-US"/>
        </a:p>
      </dgm:t>
    </dgm:pt>
  </dgm:ptLst>
  <dgm:cxnLst>
    <dgm:cxn modelId="{866088BC-C003-4AF3-A1A2-94A530FFDDDE}" type="presOf" srcId="{65859636-68C6-4C16-8380-9B6EF0ED1C2E}" destId="{881FDFF4-2CD4-4EFF-8CB2-A131396937D1}" srcOrd="0" destOrd="0" presId="urn:microsoft.com/office/officeart/2005/8/layout/hierarchy2"/>
    <dgm:cxn modelId="{969520F4-837A-4FD5-A725-0617E576D447}" type="presOf" srcId="{6588F4B4-1618-492B-8748-19DAA8482452}" destId="{8545B426-AE0D-427A-9BC9-C4DEF66F6720}" srcOrd="0" destOrd="0" presId="urn:microsoft.com/office/officeart/2005/8/layout/hierarchy2"/>
    <dgm:cxn modelId="{55820BC7-F9F3-4C9A-AD1E-70B65EFEB020}" type="presOf" srcId="{EF633169-1E0D-4A49-BDE0-4F4966494450}" destId="{109B6407-9B7F-40EE-A0BB-D7EAF4E65077}" srcOrd="0" destOrd="0" presId="urn:microsoft.com/office/officeart/2005/8/layout/hierarchy2"/>
    <dgm:cxn modelId="{6C269B1F-C02A-4F0B-AC7A-CF74D5666CD2}" srcId="{EF633169-1E0D-4A49-BDE0-4F4966494450}" destId="{BBB1A275-0EB6-48C3-B7DB-315E6B91B563}" srcOrd="2" destOrd="0" parTransId="{FF5CE061-2D90-46DE-86F8-B9CBD3100084}" sibTransId="{01FC7623-3189-4C4C-B440-CDC503F120C3}"/>
    <dgm:cxn modelId="{519FEA89-B0D5-4D73-9914-638562666652}" type="presOf" srcId="{FA928A50-D159-4AC3-8C01-9245B89C37D3}" destId="{AD839E29-1644-4889-8ECC-C5A080062E74}" srcOrd="1" destOrd="0" presId="urn:microsoft.com/office/officeart/2005/8/layout/hierarchy2"/>
    <dgm:cxn modelId="{E0FF77A2-0767-4816-81CD-57901C7DF268}" srcId="{BBB1A275-0EB6-48C3-B7DB-315E6B91B563}" destId="{F1B05ECA-6421-49F1-997D-7D39B5870A36}" srcOrd="0" destOrd="0" parTransId="{DDA9BD28-845C-4B73-A001-77A72A5223D8}" sibTransId="{DCDE7BE7-B906-4574-9E61-1E624E0EDFDC}"/>
    <dgm:cxn modelId="{8C065073-6EE9-4A93-ACDB-9D7940C3F941}" type="presOf" srcId="{FA928A50-D159-4AC3-8C01-9245B89C37D3}" destId="{3BB8EE59-1ABD-4508-B9C0-374A47B0EB4E}" srcOrd="0" destOrd="0" presId="urn:microsoft.com/office/officeart/2005/8/layout/hierarchy2"/>
    <dgm:cxn modelId="{B73E7164-29E2-4DC6-8E05-2207581D95A1}" type="presOf" srcId="{6564B71F-6822-46FA-9E3A-B5EDE0251D05}" destId="{E211685F-582D-474A-ACBE-CEE60A9DFA2C}" srcOrd="0" destOrd="0" presId="urn:microsoft.com/office/officeart/2005/8/layout/hierarchy2"/>
    <dgm:cxn modelId="{C95C8217-F108-450B-BCB2-56ECB4E1D63A}" type="presOf" srcId="{AC5CC22C-4102-400F-8260-7B0814C534D2}" destId="{7D2C76E9-7590-474C-BA1E-0472C8C4A8EF}" srcOrd="1" destOrd="0" presId="urn:microsoft.com/office/officeart/2005/8/layout/hierarchy2"/>
    <dgm:cxn modelId="{BC8BC6E4-8DAF-4389-92C2-C0DA13052CDB}" srcId="{6588F4B4-1618-492B-8748-19DAA8482452}" destId="{2E58FD37-E4B2-4A61-89D3-BCEF0AFDB92E}" srcOrd="0" destOrd="0" parTransId="{AC5CC22C-4102-400F-8260-7B0814C534D2}" sibTransId="{CABA62A3-0812-4DC2-B3BF-E8E4506BF2AE}"/>
    <dgm:cxn modelId="{CD63489F-96BA-4B3E-9DD6-5FF321573AB1}" type="presOf" srcId="{6ECDE2A0-1E9E-46B3-AFC8-D14FA5F70A14}" destId="{9508C89C-9CE5-4797-A50E-9AD71281B448}" srcOrd="0" destOrd="0" presId="urn:microsoft.com/office/officeart/2005/8/layout/hierarchy2"/>
    <dgm:cxn modelId="{F9813080-D5AE-4461-A065-7EC95FCE0B62}" type="presOf" srcId="{AC5CC22C-4102-400F-8260-7B0814C534D2}" destId="{2831CD74-C8C8-424C-BCF1-C5C97F15480B}" srcOrd="0" destOrd="0" presId="urn:microsoft.com/office/officeart/2005/8/layout/hierarchy2"/>
    <dgm:cxn modelId="{79936FCF-BE30-4B77-81C1-2C50EF4773C7}" type="presOf" srcId="{F1B05ECA-6421-49F1-997D-7D39B5870A36}" destId="{5F6A81BA-EC89-4FE0-A1D7-FFE5C3AA0941}" srcOrd="0" destOrd="0" presId="urn:microsoft.com/office/officeart/2005/8/layout/hierarchy2"/>
    <dgm:cxn modelId="{63E8C12E-C29F-402D-94DE-FB80BD3F4994}" type="presOf" srcId="{BBB1A275-0EB6-48C3-B7DB-315E6B91B563}" destId="{9CF5BF26-9D79-4C69-AE8A-983B95FC82E5}" srcOrd="0" destOrd="0" presId="urn:microsoft.com/office/officeart/2005/8/layout/hierarchy2"/>
    <dgm:cxn modelId="{87059D4A-D4BF-4D36-BFFA-A781B5AE64B6}" type="presOf" srcId="{1111032F-DC85-4038-A46B-AB87F311C92F}" destId="{F9391282-4927-45AC-8E54-DB826667F62D}" srcOrd="0" destOrd="0" presId="urn:microsoft.com/office/officeart/2005/8/layout/hierarchy2"/>
    <dgm:cxn modelId="{6C5BD44B-E342-46F4-8588-0D011D62CF9D}" type="presOf" srcId="{6CD57E72-B258-470E-B8AE-3CD0D62351D4}" destId="{81F74102-10B8-476C-8061-99D89088B290}" srcOrd="1" destOrd="0" presId="urn:microsoft.com/office/officeart/2005/8/layout/hierarchy2"/>
    <dgm:cxn modelId="{F1512568-8CE0-43F9-985D-22D6ED9D6948}" type="presOf" srcId="{DDA9BD28-845C-4B73-A001-77A72A5223D8}" destId="{8F324E92-FDD2-432A-837D-0D1C467275F0}" srcOrd="1" destOrd="0" presId="urn:microsoft.com/office/officeart/2005/8/layout/hierarchy2"/>
    <dgm:cxn modelId="{A5F01246-9DEA-4D74-86DF-A2AF16528334}" srcId="{6564B71F-6822-46FA-9E3A-B5EDE0251D05}" destId="{EF633169-1E0D-4A49-BDE0-4F4966494450}" srcOrd="0" destOrd="0" parTransId="{6F7B30E7-1380-427E-9EA9-DC859409E58B}" sibTransId="{6C229FAB-5A29-4C22-977F-72875257AA05}"/>
    <dgm:cxn modelId="{BE4CBEBB-3198-49EA-9704-E570DB6D82BF}" type="presOf" srcId="{7FA676BC-360E-47A1-AFDF-915DA26C6271}" destId="{4ACF455C-832B-4977-B348-7FD93A9B681D}" srcOrd="0" destOrd="0" presId="urn:microsoft.com/office/officeart/2005/8/layout/hierarchy2"/>
    <dgm:cxn modelId="{65FE75DC-6F60-49F3-86B6-B1D9E4125049}" srcId="{BBB1A275-0EB6-48C3-B7DB-315E6B91B563}" destId="{1111032F-DC85-4038-A46B-AB87F311C92F}" srcOrd="1" destOrd="0" parTransId="{6CD57E72-B258-470E-B8AE-3CD0D62351D4}" sibTransId="{0766A008-C322-4D54-99B5-E40D8BBFE70F}"/>
    <dgm:cxn modelId="{19F2E1FE-5DF4-4836-AAD9-EAEE38023D17}" type="presOf" srcId="{6CD57E72-B258-470E-B8AE-3CD0D62351D4}" destId="{BFF21F6A-EC67-4070-B3EE-76DB35ADE871}" srcOrd="0" destOrd="0" presId="urn:microsoft.com/office/officeart/2005/8/layout/hierarchy2"/>
    <dgm:cxn modelId="{959AC5F1-68C4-4D06-8ABB-C4AEF66A9755}" type="presOf" srcId="{DDA9BD28-845C-4B73-A001-77A72A5223D8}" destId="{489B8302-2D6E-493C-8CEB-F565522B8A1C}" srcOrd="0" destOrd="0" presId="urn:microsoft.com/office/officeart/2005/8/layout/hierarchy2"/>
    <dgm:cxn modelId="{9A200F62-F49A-4C17-87A4-F66A3CB04DB8}" srcId="{6ECDE2A0-1E9E-46B3-AFC8-D14FA5F70A14}" destId="{7FA676BC-360E-47A1-AFDF-915DA26C6271}" srcOrd="0" destOrd="0" parTransId="{65859636-68C6-4C16-8380-9B6EF0ED1C2E}" sibTransId="{A5FE8896-C958-456D-A595-239A5E4E98BC}"/>
    <dgm:cxn modelId="{F8CE12F2-71BA-4AA8-BBCA-6E68EB67EBE4}" type="presOf" srcId="{FF5CE061-2D90-46DE-86F8-B9CBD3100084}" destId="{4DD52C1C-69FB-42D3-A24B-DF00B1DAA8AF}" srcOrd="1" destOrd="0" presId="urn:microsoft.com/office/officeart/2005/8/layout/hierarchy2"/>
    <dgm:cxn modelId="{97E03E52-3F43-419E-A3B8-802A63EA4E24}" type="presOf" srcId="{65859636-68C6-4C16-8380-9B6EF0ED1C2E}" destId="{BB0DCFD2-A7C2-4E63-9B73-1FF745D45278}" srcOrd="1" destOrd="0" presId="urn:microsoft.com/office/officeart/2005/8/layout/hierarchy2"/>
    <dgm:cxn modelId="{3F5F200B-8470-433B-92E7-DB0A710C2FFC}" srcId="{EF633169-1E0D-4A49-BDE0-4F4966494450}" destId="{6ECDE2A0-1E9E-46B3-AFC8-D14FA5F70A14}" srcOrd="0" destOrd="0" parTransId="{FA928A50-D159-4AC3-8C01-9245B89C37D3}" sibTransId="{BF91142B-96E0-40E1-BB51-282AC31AC717}"/>
    <dgm:cxn modelId="{631E640F-0ED1-4102-8E86-C157CADE1C08}" type="presOf" srcId="{FF5CE061-2D90-46DE-86F8-B9CBD3100084}" destId="{33839D06-7266-44E8-B750-F6F7EDF07D68}" srcOrd="0" destOrd="0" presId="urn:microsoft.com/office/officeart/2005/8/layout/hierarchy2"/>
    <dgm:cxn modelId="{019359E1-D8FC-4197-B709-E3FEB4645E8A}" type="presOf" srcId="{377943BD-F918-46E3-A02E-50FAD8885544}" destId="{99C6323F-2805-4B07-B063-0572B882CE4B}" srcOrd="1" destOrd="0" presId="urn:microsoft.com/office/officeart/2005/8/layout/hierarchy2"/>
    <dgm:cxn modelId="{427ABE1A-7CE7-4EAF-A3C2-AAD2C0FA4949}" type="presOf" srcId="{2E58FD37-E4B2-4A61-89D3-BCEF0AFDB92E}" destId="{37DCBF89-F825-413B-B876-2BF0CED6D24E}" srcOrd="0" destOrd="0" presId="urn:microsoft.com/office/officeart/2005/8/layout/hierarchy2"/>
    <dgm:cxn modelId="{FCB9B307-4C37-40C3-BB9C-6A2D07DF76A4}" type="presOf" srcId="{377943BD-F918-46E3-A02E-50FAD8885544}" destId="{A00D6126-2808-43E8-A11A-4DFBA54EE96F}" srcOrd="0" destOrd="0" presId="urn:microsoft.com/office/officeart/2005/8/layout/hierarchy2"/>
    <dgm:cxn modelId="{4AA8585F-7F4F-431F-BEDB-FDFB6371131F}" srcId="{EF633169-1E0D-4A49-BDE0-4F4966494450}" destId="{6588F4B4-1618-492B-8748-19DAA8482452}" srcOrd="1" destOrd="0" parTransId="{377943BD-F918-46E3-A02E-50FAD8885544}" sibTransId="{0453D84C-697B-4D8C-B504-E17A87F22812}"/>
    <dgm:cxn modelId="{E239701E-20CB-4D25-B14B-F0A79702ED96}" type="presParOf" srcId="{E211685F-582D-474A-ACBE-CEE60A9DFA2C}" destId="{A0905A40-D8D4-4038-8056-3936B46E5816}" srcOrd="0" destOrd="0" presId="urn:microsoft.com/office/officeart/2005/8/layout/hierarchy2"/>
    <dgm:cxn modelId="{1DB1EFA7-9748-4F48-B9BD-7E03EEF638CD}" type="presParOf" srcId="{A0905A40-D8D4-4038-8056-3936B46E5816}" destId="{109B6407-9B7F-40EE-A0BB-D7EAF4E65077}" srcOrd="0" destOrd="0" presId="urn:microsoft.com/office/officeart/2005/8/layout/hierarchy2"/>
    <dgm:cxn modelId="{79303ACA-7DC8-4A21-9414-C140B3F8F74E}" type="presParOf" srcId="{A0905A40-D8D4-4038-8056-3936B46E5816}" destId="{01CD08D9-6842-49AB-911D-72961D965484}" srcOrd="1" destOrd="0" presId="urn:microsoft.com/office/officeart/2005/8/layout/hierarchy2"/>
    <dgm:cxn modelId="{9133D37F-0E04-4A02-B7F5-2258939AEEC6}" type="presParOf" srcId="{01CD08D9-6842-49AB-911D-72961D965484}" destId="{3BB8EE59-1ABD-4508-B9C0-374A47B0EB4E}" srcOrd="0" destOrd="0" presId="urn:microsoft.com/office/officeart/2005/8/layout/hierarchy2"/>
    <dgm:cxn modelId="{AFD82008-B89C-44B0-B101-DFB7E6E510CC}" type="presParOf" srcId="{3BB8EE59-1ABD-4508-B9C0-374A47B0EB4E}" destId="{AD839E29-1644-4889-8ECC-C5A080062E74}" srcOrd="0" destOrd="0" presId="urn:microsoft.com/office/officeart/2005/8/layout/hierarchy2"/>
    <dgm:cxn modelId="{7A1921CC-97AD-4282-A899-E2387BAF4DAD}" type="presParOf" srcId="{01CD08D9-6842-49AB-911D-72961D965484}" destId="{D1EAC788-B5BF-4638-BD09-2A068CBCF660}" srcOrd="1" destOrd="0" presId="urn:microsoft.com/office/officeart/2005/8/layout/hierarchy2"/>
    <dgm:cxn modelId="{21908197-3E27-4AEC-9834-6D3287E71EF1}" type="presParOf" srcId="{D1EAC788-B5BF-4638-BD09-2A068CBCF660}" destId="{9508C89C-9CE5-4797-A50E-9AD71281B448}" srcOrd="0" destOrd="0" presId="urn:microsoft.com/office/officeart/2005/8/layout/hierarchy2"/>
    <dgm:cxn modelId="{01C8AFE3-4C49-48D3-9A08-7767D5DDDA58}" type="presParOf" srcId="{D1EAC788-B5BF-4638-BD09-2A068CBCF660}" destId="{BF3078DF-514C-4916-9F77-4CD4C9928F50}" srcOrd="1" destOrd="0" presId="urn:microsoft.com/office/officeart/2005/8/layout/hierarchy2"/>
    <dgm:cxn modelId="{1380CDF3-E473-4C5C-ACDD-13FC765DBAF0}" type="presParOf" srcId="{BF3078DF-514C-4916-9F77-4CD4C9928F50}" destId="{881FDFF4-2CD4-4EFF-8CB2-A131396937D1}" srcOrd="0" destOrd="0" presId="urn:microsoft.com/office/officeart/2005/8/layout/hierarchy2"/>
    <dgm:cxn modelId="{D0C82A50-BEE8-4468-A245-ED2587CD7E5B}" type="presParOf" srcId="{881FDFF4-2CD4-4EFF-8CB2-A131396937D1}" destId="{BB0DCFD2-A7C2-4E63-9B73-1FF745D45278}" srcOrd="0" destOrd="0" presId="urn:microsoft.com/office/officeart/2005/8/layout/hierarchy2"/>
    <dgm:cxn modelId="{EA7F96E5-B7ED-4A2D-AB47-1435A39EB7A6}" type="presParOf" srcId="{BF3078DF-514C-4916-9F77-4CD4C9928F50}" destId="{E46A5D9C-5DA1-4A53-8CCD-696A8E0DA6E7}" srcOrd="1" destOrd="0" presId="urn:microsoft.com/office/officeart/2005/8/layout/hierarchy2"/>
    <dgm:cxn modelId="{34AE532E-A437-4454-9F6B-8864A6493C4E}" type="presParOf" srcId="{E46A5D9C-5DA1-4A53-8CCD-696A8E0DA6E7}" destId="{4ACF455C-832B-4977-B348-7FD93A9B681D}" srcOrd="0" destOrd="0" presId="urn:microsoft.com/office/officeart/2005/8/layout/hierarchy2"/>
    <dgm:cxn modelId="{C9D6FE2C-8037-4102-B965-7E95A4991BCE}" type="presParOf" srcId="{E46A5D9C-5DA1-4A53-8CCD-696A8E0DA6E7}" destId="{8DF95F59-38F0-4005-AB20-BF7FFCC15214}" srcOrd="1" destOrd="0" presId="urn:microsoft.com/office/officeart/2005/8/layout/hierarchy2"/>
    <dgm:cxn modelId="{6597B319-24EF-4A86-BD55-DF15F46186CC}" type="presParOf" srcId="{01CD08D9-6842-49AB-911D-72961D965484}" destId="{A00D6126-2808-43E8-A11A-4DFBA54EE96F}" srcOrd="2" destOrd="0" presId="urn:microsoft.com/office/officeart/2005/8/layout/hierarchy2"/>
    <dgm:cxn modelId="{53A2D0DB-768C-4286-8535-E528BF5EA2DA}" type="presParOf" srcId="{A00D6126-2808-43E8-A11A-4DFBA54EE96F}" destId="{99C6323F-2805-4B07-B063-0572B882CE4B}" srcOrd="0" destOrd="0" presId="urn:microsoft.com/office/officeart/2005/8/layout/hierarchy2"/>
    <dgm:cxn modelId="{6C0F9327-A30E-4D10-BE31-6EDD54AC8E77}" type="presParOf" srcId="{01CD08D9-6842-49AB-911D-72961D965484}" destId="{2D8CEE44-722C-49F8-944B-6E088624EB3F}" srcOrd="3" destOrd="0" presId="urn:microsoft.com/office/officeart/2005/8/layout/hierarchy2"/>
    <dgm:cxn modelId="{ABE91396-EAA4-42FD-9310-3ECAC309D4A0}" type="presParOf" srcId="{2D8CEE44-722C-49F8-944B-6E088624EB3F}" destId="{8545B426-AE0D-427A-9BC9-C4DEF66F6720}" srcOrd="0" destOrd="0" presId="urn:microsoft.com/office/officeart/2005/8/layout/hierarchy2"/>
    <dgm:cxn modelId="{E5263EF9-1905-4E2F-B194-52B4485FE838}" type="presParOf" srcId="{2D8CEE44-722C-49F8-944B-6E088624EB3F}" destId="{ED6303FF-8F00-4508-A7E5-38AE0D78FFBA}" srcOrd="1" destOrd="0" presId="urn:microsoft.com/office/officeart/2005/8/layout/hierarchy2"/>
    <dgm:cxn modelId="{A1587605-CED0-48D2-9CE2-AB6421F03C5C}" type="presParOf" srcId="{ED6303FF-8F00-4508-A7E5-38AE0D78FFBA}" destId="{2831CD74-C8C8-424C-BCF1-C5C97F15480B}" srcOrd="0" destOrd="0" presId="urn:microsoft.com/office/officeart/2005/8/layout/hierarchy2"/>
    <dgm:cxn modelId="{CD1720C7-CED7-4F68-A106-66BB127661DB}" type="presParOf" srcId="{2831CD74-C8C8-424C-BCF1-C5C97F15480B}" destId="{7D2C76E9-7590-474C-BA1E-0472C8C4A8EF}" srcOrd="0" destOrd="0" presId="urn:microsoft.com/office/officeart/2005/8/layout/hierarchy2"/>
    <dgm:cxn modelId="{110BB72D-9885-43FC-B542-65B6358E25B1}" type="presParOf" srcId="{ED6303FF-8F00-4508-A7E5-38AE0D78FFBA}" destId="{9B6B1D38-EAE5-4FC4-A727-6245E20090CE}" srcOrd="1" destOrd="0" presId="urn:microsoft.com/office/officeart/2005/8/layout/hierarchy2"/>
    <dgm:cxn modelId="{73782FE6-F636-4293-AC66-ABE6A70B4F69}" type="presParOf" srcId="{9B6B1D38-EAE5-4FC4-A727-6245E20090CE}" destId="{37DCBF89-F825-413B-B876-2BF0CED6D24E}" srcOrd="0" destOrd="0" presId="urn:microsoft.com/office/officeart/2005/8/layout/hierarchy2"/>
    <dgm:cxn modelId="{78E8FF16-85D2-4BB6-966C-AF0388F1EC82}" type="presParOf" srcId="{9B6B1D38-EAE5-4FC4-A727-6245E20090CE}" destId="{D6F38CE7-78C5-411E-8DC4-6CC26BFDA623}" srcOrd="1" destOrd="0" presId="urn:microsoft.com/office/officeart/2005/8/layout/hierarchy2"/>
    <dgm:cxn modelId="{A46D79BC-6B90-4AF0-822F-85DEBDAA3CC6}" type="presParOf" srcId="{01CD08D9-6842-49AB-911D-72961D965484}" destId="{33839D06-7266-44E8-B750-F6F7EDF07D68}" srcOrd="4" destOrd="0" presId="urn:microsoft.com/office/officeart/2005/8/layout/hierarchy2"/>
    <dgm:cxn modelId="{F3F558AB-7E0D-4951-8454-31AC4D92A039}" type="presParOf" srcId="{33839D06-7266-44E8-B750-F6F7EDF07D68}" destId="{4DD52C1C-69FB-42D3-A24B-DF00B1DAA8AF}" srcOrd="0" destOrd="0" presId="urn:microsoft.com/office/officeart/2005/8/layout/hierarchy2"/>
    <dgm:cxn modelId="{B2E51DFA-1D73-475C-8B49-583EDF89FB7E}" type="presParOf" srcId="{01CD08D9-6842-49AB-911D-72961D965484}" destId="{E4D5D0B0-737C-49F8-B5A4-533C2B7E34C0}" srcOrd="5" destOrd="0" presId="urn:microsoft.com/office/officeart/2005/8/layout/hierarchy2"/>
    <dgm:cxn modelId="{7BBE45A4-959E-416C-82E3-56BD24F3FB30}" type="presParOf" srcId="{E4D5D0B0-737C-49F8-B5A4-533C2B7E34C0}" destId="{9CF5BF26-9D79-4C69-AE8A-983B95FC82E5}" srcOrd="0" destOrd="0" presId="urn:microsoft.com/office/officeart/2005/8/layout/hierarchy2"/>
    <dgm:cxn modelId="{32538B14-B07D-4815-8AF0-F2C444774140}" type="presParOf" srcId="{E4D5D0B0-737C-49F8-B5A4-533C2B7E34C0}" destId="{DF1837D8-66A8-4D71-80EC-5C7CB7A8AF0F}" srcOrd="1" destOrd="0" presId="urn:microsoft.com/office/officeart/2005/8/layout/hierarchy2"/>
    <dgm:cxn modelId="{D99465C8-4D87-4F21-96E9-DED285AB5787}" type="presParOf" srcId="{DF1837D8-66A8-4D71-80EC-5C7CB7A8AF0F}" destId="{489B8302-2D6E-493C-8CEB-F565522B8A1C}" srcOrd="0" destOrd="0" presId="urn:microsoft.com/office/officeart/2005/8/layout/hierarchy2"/>
    <dgm:cxn modelId="{271352F1-78FD-49BD-89A3-514F0D6F5711}" type="presParOf" srcId="{489B8302-2D6E-493C-8CEB-F565522B8A1C}" destId="{8F324E92-FDD2-432A-837D-0D1C467275F0}" srcOrd="0" destOrd="0" presId="urn:microsoft.com/office/officeart/2005/8/layout/hierarchy2"/>
    <dgm:cxn modelId="{3B98D001-2A26-41B3-8261-DC72E42CA6F7}" type="presParOf" srcId="{DF1837D8-66A8-4D71-80EC-5C7CB7A8AF0F}" destId="{FDFE2062-B0E4-45D0-83CB-3B409BABA7C1}" srcOrd="1" destOrd="0" presId="urn:microsoft.com/office/officeart/2005/8/layout/hierarchy2"/>
    <dgm:cxn modelId="{8E5AAD62-BE51-47C7-9256-0A3C926D2427}" type="presParOf" srcId="{FDFE2062-B0E4-45D0-83CB-3B409BABA7C1}" destId="{5F6A81BA-EC89-4FE0-A1D7-FFE5C3AA0941}" srcOrd="0" destOrd="0" presId="urn:microsoft.com/office/officeart/2005/8/layout/hierarchy2"/>
    <dgm:cxn modelId="{AB1A9F7B-81D0-47AD-94DA-050B77D543F0}" type="presParOf" srcId="{FDFE2062-B0E4-45D0-83CB-3B409BABA7C1}" destId="{9C579479-4F50-4926-AE7C-30C85193C125}" srcOrd="1" destOrd="0" presId="urn:microsoft.com/office/officeart/2005/8/layout/hierarchy2"/>
    <dgm:cxn modelId="{C1DFA3C3-69B8-4FD2-9BFF-652F5C3839B9}" type="presParOf" srcId="{DF1837D8-66A8-4D71-80EC-5C7CB7A8AF0F}" destId="{BFF21F6A-EC67-4070-B3EE-76DB35ADE871}" srcOrd="2" destOrd="0" presId="urn:microsoft.com/office/officeart/2005/8/layout/hierarchy2"/>
    <dgm:cxn modelId="{8A0F8EB0-CCCF-46F0-A83E-BABDFA43764F}" type="presParOf" srcId="{BFF21F6A-EC67-4070-B3EE-76DB35ADE871}" destId="{81F74102-10B8-476C-8061-99D89088B290}" srcOrd="0" destOrd="0" presId="urn:microsoft.com/office/officeart/2005/8/layout/hierarchy2"/>
    <dgm:cxn modelId="{744326D3-4A0A-4C66-A57C-1AAE15D07B12}" type="presParOf" srcId="{DF1837D8-66A8-4D71-80EC-5C7CB7A8AF0F}" destId="{0CFB317F-B36F-45E0-A4C3-6AF99125C92E}" srcOrd="3" destOrd="0" presId="urn:microsoft.com/office/officeart/2005/8/layout/hierarchy2"/>
    <dgm:cxn modelId="{408E619D-D9FF-4F58-A3AB-BD7A98DECE90}" type="presParOf" srcId="{0CFB317F-B36F-45E0-A4C3-6AF99125C92E}" destId="{F9391282-4927-45AC-8E54-DB826667F62D}" srcOrd="0" destOrd="0" presId="urn:microsoft.com/office/officeart/2005/8/layout/hierarchy2"/>
    <dgm:cxn modelId="{DF81C790-4C90-4136-A7B8-E507C54DC536}" type="presParOf" srcId="{0CFB317F-B36F-45E0-A4C3-6AF99125C92E}" destId="{A1F63BF1-C208-4A08-B43F-BAA7D4919780}" srcOrd="1" destOrd="0" presId="urn:microsoft.com/office/officeart/2005/8/layout/hierarchy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CF864E-1025-46EE-9372-BDD0CF3D5135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B3AF7-165C-405C-851D-59F8C4771192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2  Yagut" pitchFamily="2" charset="-78"/>
            </a:rPr>
            <a:t>فعل مضارع</a:t>
          </a:r>
          <a:endParaRPr lang="en-US" sz="2000" b="1" dirty="0">
            <a:cs typeface="2  Yagut" pitchFamily="2" charset="-78"/>
          </a:endParaRPr>
        </a:p>
      </dgm:t>
    </dgm:pt>
    <dgm:pt modelId="{A85C3D4C-1885-4AB0-980C-01CC0B5AB5B8}" type="parTrans" cxnId="{E521CB80-29C7-495B-8983-8F050A3B7E36}">
      <dgm:prSet/>
      <dgm:spPr/>
      <dgm:t>
        <a:bodyPr/>
        <a:lstStyle/>
        <a:p>
          <a:pPr rtl="1"/>
          <a:endParaRPr lang="en-US" sz="2400" b="1">
            <a:cs typeface="2  Yagut" pitchFamily="2" charset="-78"/>
          </a:endParaRPr>
        </a:p>
      </dgm:t>
    </dgm:pt>
    <dgm:pt modelId="{EA3E7E7E-168C-4C41-861B-7F4094A5CDA4}" type="sibTrans" cxnId="{E521CB80-29C7-495B-8983-8F050A3B7E36}">
      <dgm:prSet/>
      <dgm:spPr/>
      <dgm:t>
        <a:bodyPr/>
        <a:lstStyle/>
        <a:p>
          <a:pPr rtl="1"/>
          <a:endParaRPr lang="en-US" sz="2400" b="1">
            <a:cs typeface="2  Yagut" pitchFamily="2" charset="-78"/>
          </a:endParaRPr>
        </a:p>
      </dgm:t>
    </dgm:pt>
    <dgm:pt modelId="{4118268F-04FB-429E-8D99-2F920C533AE5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2  Yagut" pitchFamily="2" charset="-78"/>
            </a:rPr>
            <a:t>معرب</a:t>
          </a:r>
          <a:endParaRPr lang="en-US" sz="2000" b="1" dirty="0">
            <a:cs typeface="2  Yagut" pitchFamily="2" charset="-78"/>
          </a:endParaRPr>
        </a:p>
      </dgm:t>
    </dgm:pt>
    <dgm:pt modelId="{4D7BCDB1-C6A2-4B20-A074-395855834EB1}" type="parTrans" cxnId="{95F561CA-D875-4C90-A79E-6CC5639BB629}">
      <dgm:prSet custT="1"/>
      <dgm:spPr/>
      <dgm:t>
        <a:bodyPr/>
        <a:lstStyle/>
        <a:p>
          <a:pPr rtl="1"/>
          <a:endParaRPr lang="en-US" sz="700" b="1">
            <a:cs typeface="2  Yagut" pitchFamily="2" charset="-78"/>
          </a:endParaRPr>
        </a:p>
      </dgm:t>
    </dgm:pt>
    <dgm:pt modelId="{BCA485BC-5DF3-41E4-AD50-AFC917995219}" type="sibTrans" cxnId="{95F561CA-D875-4C90-A79E-6CC5639BB629}">
      <dgm:prSet/>
      <dgm:spPr/>
      <dgm:t>
        <a:bodyPr/>
        <a:lstStyle/>
        <a:p>
          <a:pPr rtl="1"/>
          <a:endParaRPr lang="en-US" sz="2400" b="1">
            <a:cs typeface="2  Yagut" pitchFamily="2" charset="-78"/>
          </a:endParaRPr>
        </a:p>
      </dgm:t>
    </dgm:pt>
    <dgm:pt modelId="{D5AC114A-B454-460B-A37A-7F3B57C85F88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2  Yagut" pitchFamily="2" charset="-78"/>
            </a:rPr>
            <a:t>مبني</a:t>
          </a:r>
          <a:endParaRPr lang="en-US" sz="2000" b="1" dirty="0">
            <a:cs typeface="2  Yagut" pitchFamily="2" charset="-78"/>
          </a:endParaRPr>
        </a:p>
      </dgm:t>
    </dgm:pt>
    <dgm:pt modelId="{CD645C65-F070-4B06-80A8-BB914D113F74}" type="parTrans" cxnId="{7B12A864-0637-438B-B9C4-4D1E64F4342F}">
      <dgm:prSet custT="1"/>
      <dgm:spPr/>
      <dgm:t>
        <a:bodyPr/>
        <a:lstStyle/>
        <a:p>
          <a:pPr rtl="1"/>
          <a:endParaRPr lang="en-US" sz="700" b="1">
            <a:cs typeface="2  Yagut" pitchFamily="2" charset="-78"/>
          </a:endParaRPr>
        </a:p>
      </dgm:t>
    </dgm:pt>
    <dgm:pt modelId="{FA26076E-1298-4D13-87C4-FD9C1133D8E3}" type="sibTrans" cxnId="{7B12A864-0637-438B-B9C4-4D1E64F4342F}">
      <dgm:prSet/>
      <dgm:spPr/>
      <dgm:t>
        <a:bodyPr/>
        <a:lstStyle/>
        <a:p>
          <a:pPr rtl="1"/>
          <a:endParaRPr lang="en-US" sz="2400" b="1">
            <a:cs typeface="2  Yagut" pitchFamily="2" charset="-78"/>
          </a:endParaRPr>
        </a:p>
      </dgm:t>
    </dgm:pt>
    <dgm:pt modelId="{834B2596-80B7-4781-8449-A71D2ED9EE24}">
      <dgm:prSet custT="1"/>
      <dgm:spPr/>
      <dgm:t>
        <a:bodyPr/>
        <a:lstStyle/>
        <a:p>
          <a:pPr rtl="1"/>
          <a:r>
            <a:rPr lang="fa-IR" sz="2000" b="1" dirty="0" smtClean="0">
              <a:solidFill>
                <a:srgbClr val="FFFF00"/>
              </a:solidFill>
              <a:cs typeface="2  Yagut" pitchFamily="2" charset="-78"/>
            </a:rPr>
            <a:t>مرفوع: </a:t>
          </a:r>
          <a:r>
            <a:rPr lang="fa-IR" sz="2000" b="1" dirty="0" smtClean="0">
              <a:cs typeface="2  Yagut" pitchFamily="2" charset="-78"/>
            </a:rPr>
            <a:t>مضارعي كه </a:t>
          </a:r>
          <a:r>
            <a:rPr lang="ar-SA" sz="2000" b="1" dirty="0" smtClean="0">
              <a:cs typeface="2  Yagut" pitchFamily="2" charset="-78"/>
            </a:rPr>
            <a:t>بر سرش جازم و ناصب نباشد.</a:t>
          </a:r>
          <a:endParaRPr lang="en-US" sz="2000" b="1" dirty="0">
            <a:cs typeface="2  Yagut" pitchFamily="2" charset="-78"/>
          </a:endParaRPr>
        </a:p>
      </dgm:t>
    </dgm:pt>
    <dgm:pt modelId="{D84E4E80-E4BE-46A5-95CC-38679EA93239}" type="parTrans" cxnId="{F2D3AD49-41AD-4DB7-A22C-096BA93B24A6}">
      <dgm:prSet custT="1"/>
      <dgm:spPr/>
      <dgm:t>
        <a:bodyPr/>
        <a:lstStyle/>
        <a:p>
          <a:pPr rtl="1"/>
          <a:endParaRPr lang="en-US" sz="700" b="1">
            <a:cs typeface="2  Yagut" pitchFamily="2" charset="-78"/>
          </a:endParaRPr>
        </a:p>
      </dgm:t>
    </dgm:pt>
    <dgm:pt modelId="{8C7A782F-3437-4FE7-9688-6881B3A1E663}" type="sibTrans" cxnId="{F2D3AD49-41AD-4DB7-A22C-096BA93B24A6}">
      <dgm:prSet/>
      <dgm:spPr/>
      <dgm:t>
        <a:bodyPr/>
        <a:lstStyle/>
        <a:p>
          <a:pPr rtl="1"/>
          <a:endParaRPr lang="en-US" sz="2400" b="1">
            <a:cs typeface="2  Yagut" pitchFamily="2" charset="-78"/>
          </a:endParaRPr>
        </a:p>
      </dgm:t>
    </dgm:pt>
    <dgm:pt modelId="{CA16FB4D-764C-4815-AFAD-5DE16932D059}">
      <dgm:prSet custT="1"/>
      <dgm:spPr/>
      <dgm:t>
        <a:bodyPr/>
        <a:lstStyle/>
        <a:p>
          <a:pPr rtl="1"/>
          <a:r>
            <a:rPr lang="ar-SA" sz="2000" b="1" dirty="0" smtClean="0">
              <a:solidFill>
                <a:srgbClr val="FFFF00"/>
              </a:solidFill>
              <a:cs typeface="2  Yagut" pitchFamily="2" charset="-78"/>
            </a:rPr>
            <a:t>مبني بر سكون: </a:t>
          </a:r>
          <a:r>
            <a:rPr lang="ar-SA" sz="2000" b="1" dirty="0" smtClean="0">
              <a:cs typeface="2  Yagut" pitchFamily="2" charset="-78"/>
            </a:rPr>
            <a:t>زمانيكه نون تأنيث به آن بچسبد</a:t>
          </a:r>
          <a:endParaRPr lang="en-US" sz="2000" b="1" dirty="0">
            <a:cs typeface="2  Yagut" pitchFamily="2" charset="-78"/>
          </a:endParaRPr>
        </a:p>
      </dgm:t>
    </dgm:pt>
    <dgm:pt modelId="{3479FC10-1491-426F-AC4F-A0567263616F}" type="parTrans" cxnId="{482A9153-A439-4AB7-8095-5E2DD2249149}">
      <dgm:prSet custT="1"/>
      <dgm:spPr/>
      <dgm:t>
        <a:bodyPr/>
        <a:lstStyle/>
        <a:p>
          <a:pPr rtl="1"/>
          <a:endParaRPr lang="en-US" sz="700" b="1">
            <a:cs typeface="2  Yagut" pitchFamily="2" charset="-78"/>
          </a:endParaRPr>
        </a:p>
      </dgm:t>
    </dgm:pt>
    <dgm:pt modelId="{4F73A37C-5C74-4D6B-8D27-2220EE83403D}" type="sibTrans" cxnId="{482A9153-A439-4AB7-8095-5E2DD2249149}">
      <dgm:prSet/>
      <dgm:spPr/>
      <dgm:t>
        <a:bodyPr/>
        <a:lstStyle/>
        <a:p>
          <a:pPr rtl="1"/>
          <a:endParaRPr lang="en-US" sz="2400" b="1">
            <a:cs typeface="2  Yagut" pitchFamily="2" charset="-78"/>
          </a:endParaRPr>
        </a:p>
      </dgm:t>
    </dgm:pt>
    <dgm:pt modelId="{B9DD5EBB-E02B-467F-9A58-4E2CEAC789E1}">
      <dgm:prSet/>
      <dgm:spPr/>
      <dgm:t>
        <a:bodyPr/>
        <a:lstStyle/>
        <a:p>
          <a:pPr rtl="1"/>
          <a:r>
            <a:rPr lang="ar-SA" b="1" dirty="0" smtClean="0">
              <a:solidFill>
                <a:srgbClr val="FFFF00"/>
              </a:solidFill>
              <a:cs typeface="2  Yagut" pitchFamily="2" charset="-78"/>
            </a:rPr>
            <a:t>مبني بر فتح: </a:t>
          </a:r>
          <a:r>
            <a:rPr lang="ar-SA" b="1" dirty="0" smtClean="0">
              <a:cs typeface="2  Yagut" pitchFamily="2" charset="-78"/>
            </a:rPr>
            <a:t>زمانيكه نون تأكيد مستقيماً به آن بچسبد.</a:t>
          </a:r>
          <a:endParaRPr lang="en-US" b="1" dirty="0">
            <a:cs typeface="2  Yagut" pitchFamily="2" charset="-78"/>
          </a:endParaRPr>
        </a:p>
      </dgm:t>
    </dgm:pt>
    <dgm:pt modelId="{4167ED46-F337-4B36-A35D-C2CED0C0E133}" type="parTrans" cxnId="{28458576-81B5-43ED-8584-41DBD732044F}">
      <dgm:prSet/>
      <dgm:spPr/>
      <dgm:t>
        <a:bodyPr/>
        <a:lstStyle/>
        <a:p>
          <a:pPr rtl="1"/>
          <a:endParaRPr lang="en-US" b="1">
            <a:cs typeface="2  Yagut" pitchFamily="2" charset="-78"/>
          </a:endParaRPr>
        </a:p>
      </dgm:t>
    </dgm:pt>
    <dgm:pt modelId="{C1905C59-663D-40DD-BBBE-55DFE47CB096}" type="sibTrans" cxnId="{28458576-81B5-43ED-8584-41DBD732044F}">
      <dgm:prSet/>
      <dgm:spPr/>
      <dgm:t>
        <a:bodyPr/>
        <a:lstStyle/>
        <a:p>
          <a:pPr rtl="1"/>
          <a:endParaRPr lang="en-US" b="1">
            <a:cs typeface="2  Yagut" pitchFamily="2" charset="-78"/>
          </a:endParaRPr>
        </a:p>
      </dgm:t>
    </dgm:pt>
    <dgm:pt modelId="{6AF85FB8-BD52-4292-AAAB-537CC3F75F58}">
      <dgm:prSet custT="1"/>
      <dgm:spPr/>
      <dgm:t>
        <a:bodyPr/>
        <a:lstStyle/>
        <a:p>
          <a:pPr rtl="1"/>
          <a:r>
            <a:rPr lang="fa-IR" sz="2000" b="1" dirty="0" smtClean="0">
              <a:solidFill>
                <a:srgbClr val="FFFF00"/>
              </a:solidFill>
              <a:cs typeface="2  Yagut" pitchFamily="2" charset="-78"/>
            </a:rPr>
            <a:t>منصوب: </a:t>
          </a:r>
          <a:r>
            <a:rPr lang="fa-IR" sz="2000" b="1" dirty="0" smtClean="0">
              <a:cs typeface="2  Yagut" pitchFamily="2" charset="-78"/>
            </a:rPr>
            <a:t>مضارعي كه حروف ناصب بر سرش آمده </a:t>
          </a:r>
          <a:endParaRPr lang="en-US" sz="2000" b="1" dirty="0" smtClean="0">
            <a:cs typeface="2  Yagut" pitchFamily="2" charset="-78"/>
          </a:endParaRPr>
        </a:p>
      </dgm:t>
    </dgm:pt>
    <dgm:pt modelId="{C2722014-0DF4-400C-A327-B5B40A9C89D0}" type="parTrans" cxnId="{8DC2D02A-D55E-44EA-9DD7-776335FE08A3}">
      <dgm:prSet/>
      <dgm:spPr/>
      <dgm:t>
        <a:bodyPr/>
        <a:lstStyle/>
        <a:p>
          <a:pPr rtl="1"/>
          <a:endParaRPr lang="en-US"/>
        </a:p>
      </dgm:t>
    </dgm:pt>
    <dgm:pt modelId="{CA96B5FB-3F3D-4747-8C38-32E6A2430E37}" type="sibTrans" cxnId="{8DC2D02A-D55E-44EA-9DD7-776335FE08A3}">
      <dgm:prSet/>
      <dgm:spPr/>
      <dgm:t>
        <a:bodyPr/>
        <a:lstStyle/>
        <a:p>
          <a:pPr rtl="1"/>
          <a:endParaRPr lang="en-US"/>
        </a:p>
      </dgm:t>
    </dgm:pt>
    <dgm:pt modelId="{E7551CC3-0A56-483B-92C5-FDAE1E4CBF00}">
      <dgm:prSet custT="1"/>
      <dgm:spPr/>
      <dgm:t>
        <a:bodyPr/>
        <a:lstStyle/>
        <a:p>
          <a:pPr rtl="1"/>
          <a:r>
            <a:rPr lang="fa-IR" sz="2000" b="1" dirty="0" smtClean="0">
              <a:solidFill>
                <a:srgbClr val="FFFF00"/>
              </a:solidFill>
              <a:cs typeface="2  Yagut" pitchFamily="2" charset="-78"/>
            </a:rPr>
            <a:t>مجزوم: </a:t>
          </a:r>
          <a:r>
            <a:rPr lang="fa-IR" sz="2000" b="1" dirty="0" smtClean="0">
              <a:cs typeface="2  Yagut" pitchFamily="2" charset="-78"/>
            </a:rPr>
            <a:t>مضارعي كه حروف جازم بر سرش آمده</a:t>
          </a:r>
          <a:endParaRPr lang="en-US" sz="2000" b="1" dirty="0" smtClean="0">
            <a:cs typeface="2  Yagut" pitchFamily="2" charset="-78"/>
          </a:endParaRPr>
        </a:p>
      </dgm:t>
    </dgm:pt>
    <dgm:pt modelId="{51BE8722-6313-4BEB-88EF-FC1D58225303}" type="parTrans" cxnId="{38DE9ACA-35BA-4989-82C5-1DC5203D42DF}">
      <dgm:prSet/>
      <dgm:spPr/>
      <dgm:t>
        <a:bodyPr/>
        <a:lstStyle/>
        <a:p>
          <a:pPr rtl="1"/>
          <a:endParaRPr lang="en-US"/>
        </a:p>
      </dgm:t>
    </dgm:pt>
    <dgm:pt modelId="{1B13C47A-E758-4338-B06F-0BEE71CA1805}" type="sibTrans" cxnId="{38DE9ACA-35BA-4989-82C5-1DC5203D42DF}">
      <dgm:prSet/>
      <dgm:spPr/>
      <dgm:t>
        <a:bodyPr/>
        <a:lstStyle/>
        <a:p>
          <a:pPr rtl="1"/>
          <a:endParaRPr lang="en-US"/>
        </a:p>
      </dgm:t>
    </dgm:pt>
    <dgm:pt modelId="{DC872FD2-F4A2-445E-8B37-CDEB9E76A634}" type="pres">
      <dgm:prSet presAssocID="{7CCF864E-1025-46EE-9372-BDD0CF3D513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F9DDB-6EDD-4B18-A558-7603D070300C}" type="pres">
      <dgm:prSet presAssocID="{85AB3AF7-165C-405C-851D-59F8C4771192}" presName="root1" presStyleCnt="0"/>
      <dgm:spPr/>
      <dgm:t>
        <a:bodyPr/>
        <a:lstStyle/>
        <a:p>
          <a:endParaRPr lang="en-US"/>
        </a:p>
      </dgm:t>
    </dgm:pt>
    <dgm:pt modelId="{163621A5-03CE-4FAC-844C-4332CA002573}" type="pres">
      <dgm:prSet presAssocID="{85AB3AF7-165C-405C-851D-59F8C4771192}" presName="LevelOneTextNode" presStyleLbl="node0" presStyleIdx="0" presStyleCnt="1" custScaleX="46299" custScaleY="81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2ED51-24F3-4018-95C3-150DE9ED1251}" type="pres">
      <dgm:prSet presAssocID="{85AB3AF7-165C-405C-851D-59F8C4771192}" presName="level2hierChild" presStyleCnt="0"/>
      <dgm:spPr/>
      <dgm:t>
        <a:bodyPr/>
        <a:lstStyle/>
        <a:p>
          <a:endParaRPr lang="en-US"/>
        </a:p>
      </dgm:t>
    </dgm:pt>
    <dgm:pt modelId="{A273AD4C-2895-4F9A-88E0-5B1C9301F18C}" type="pres">
      <dgm:prSet presAssocID="{4D7BCDB1-C6A2-4B20-A074-395855834EB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647F71A-4040-4A30-B5BD-F8510031D0D8}" type="pres">
      <dgm:prSet presAssocID="{4D7BCDB1-C6A2-4B20-A074-395855834EB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046E7E1-493A-48A9-AB2D-ED0CFC1E1C1A}" type="pres">
      <dgm:prSet presAssocID="{4118268F-04FB-429E-8D99-2F920C533AE5}" presName="root2" presStyleCnt="0"/>
      <dgm:spPr/>
      <dgm:t>
        <a:bodyPr/>
        <a:lstStyle/>
        <a:p>
          <a:endParaRPr lang="en-US"/>
        </a:p>
      </dgm:t>
    </dgm:pt>
    <dgm:pt modelId="{C7FD98BC-4EC3-4AD1-8436-37189D424186}" type="pres">
      <dgm:prSet presAssocID="{4118268F-04FB-429E-8D99-2F920C533AE5}" presName="LevelTwoTextNode" presStyleLbl="node2" presStyleIdx="0" presStyleCnt="2" custScaleX="40388" custScaleY="34633" custLinFactNeighborX="20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B68640-D473-4CB1-A1E6-F6631E41CB6F}" type="pres">
      <dgm:prSet presAssocID="{4118268F-04FB-429E-8D99-2F920C533AE5}" presName="level3hierChild" presStyleCnt="0"/>
      <dgm:spPr/>
      <dgm:t>
        <a:bodyPr/>
        <a:lstStyle/>
        <a:p>
          <a:endParaRPr lang="en-US"/>
        </a:p>
      </dgm:t>
    </dgm:pt>
    <dgm:pt modelId="{2356ABD7-21F1-47A3-A0FC-7BFDA29E37C0}" type="pres">
      <dgm:prSet presAssocID="{D84E4E80-E4BE-46A5-95CC-38679EA93239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1206A43C-7F60-4037-8DBF-B3956BAE2C3B}" type="pres">
      <dgm:prSet presAssocID="{D84E4E80-E4BE-46A5-95CC-38679EA93239}" presName="connTx" presStyleLbl="parChTrans1D3" presStyleIdx="0" presStyleCnt="5"/>
      <dgm:spPr/>
      <dgm:t>
        <a:bodyPr/>
        <a:lstStyle/>
        <a:p>
          <a:endParaRPr lang="en-US"/>
        </a:p>
      </dgm:t>
    </dgm:pt>
    <dgm:pt modelId="{226B6501-C6F9-499A-BE80-563AA634FC8F}" type="pres">
      <dgm:prSet presAssocID="{834B2596-80B7-4781-8449-A71D2ED9EE24}" presName="root2" presStyleCnt="0"/>
      <dgm:spPr/>
      <dgm:t>
        <a:bodyPr/>
        <a:lstStyle/>
        <a:p>
          <a:endParaRPr lang="en-US"/>
        </a:p>
      </dgm:t>
    </dgm:pt>
    <dgm:pt modelId="{A218021A-5643-49CF-B724-2DE17C2D7F04}" type="pres">
      <dgm:prSet presAssocID="{834B2596-80B7-4781-8449-A71D2ED9EE24}" presName="LevelTwoTextNode" presStyleLbl="node3" presStyleIdx="0" presStyleCnt="5" custScaleX="207121" custScaleY="56260" custLinFactNeighborX="28937" custLinFactNeighborY="-210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03CD0-21D9-47E1-B681-3FCE81BB40CA}" type="pres">
      <dgm:prSet presAssocID="{834B2596-80B7-4781-8449-A71D2ED9EE24}" presName="level3hierChild" presStyleCnt="0"/>
      <dgm:spPr/>
      <dgm:t>
        <a:bodyPr/>
        <a:lstStyle/>
        <a:p>
          <a:endParaRPr lang="en-US"/>
        </a:p>
      </dgm:t>
    </dgm:pt>
    <dgm:pt modelId="{C52B30DF-C81F-4A9D-8CE4-F50E8E6A2985}" type="pres">
      <dgm:prSet presAssocID="{C2722014-0DF4-400C-A327-B5B40A9C89D0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99FCF918-0C4F-4AB7-90A2-5F1526F76FCE}" type="pres">
      <dgm:prSet presAssocID="{C2722014-0DF4-400C-A327-B5B40A9C89D0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C0821C66-BBC4-42CF-85B1-DF4469FF946A}" type="pres">
      <dgm:prSet presAssocID="{6AF85FB8-BD52-4292-AAAB-537CC3F75F58}" presName="root2" presStyleCnt="0"/>
      <dgm:spPr/>
    </dgm:pt>
    <dgm:pt modelId="{43BE06C1-996C-4D42-8524-6B700611C53C}" type="pres">
      <dgm:prSet presAssocID="{6AF85FB8-BD52-4292-AAAB-537CC3F75F58}" presName="LevelTwoTextNode" presStyleLbl="node3" presStyleIdx="1" presStyleCnt="5" custScaleX="206707" custScaleY="55498" custLinFactNeighborX="28974" custLinFactNeighborY="-220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BC0405-8048-49EA-9AF3-ACB54F4CFE88}" type="pres">
      <dgm:prSet presAssocID="{6AF85FB8-BD52-4292-AAAB-537CC3F75F58}" presName="level3hierChild" presStyleCnt="0"/>
      <dgm:spPr/>
    </dgm:pt>
    <dgm:pt modelId="{588E8B3D-D8E7-4358-8E38-35050FB1F8A3}" type="pres">
      <dgm:prSet presAssocID="{51BE8722-6313-4BEB-88EF-FC1D58225303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39AB1598-2E90-458D-A4D6-E1295395D855}" type="pres">
      <dgm:prSet presAssocID="{51BE8722-6313-4BEB-88EF-FC1D58225303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D01E9925-D7DF-4EA0-9128-53772526563C}" type="pres">
      <dgm:prSet presAssocID="{E7551CC3-0A56-483B-92C5-FDAE1E4CBF00}" presName="root2" presStyleCnt="0"/>
      <dgm:spPr/>
    </dgm:pt>
    <dgm:pt modelId="{165385D4-3BBF-44C1-A66E-3E926D53ED63}" type="pres">
      <dgm:prSet presAssocID="{E7551CC3-0A56-483B-92C5-FDAE1E4CBF00}" presName="LevelTwoTextNode" presStyleLbl="node3" presStyleIdx="2" presStyleCnt="5" custScaleX="206707" custScaleY="55498" custLinFactNeighborX="28974" custLinFactNeighborY="-220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8A992-FA91-42DC-8E5B-04D13C2D97F1}" type="pres">
      <dgm:prSet presAssocID="{E7551CC3-0A56-483B-92C5-FDAE1E4CBF00}" presName="level3hierChild" presStyleCnt="0"/>
      <dgm:spPr/>
    </dgm:pt>
    <dgm:pt modelId="{1189AF76-E196-4B94-AB00-D2741960029B}" type="pres">
      <dgm:prSet presAssocID="{CD645C65-F070-4B06-80A8-BB914D113F7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CDB3DE4-1E1C-431C-85CC-47C0EAD3B7AD}" type="pres">
      <dgm:prSet presAssocID="{CD645C65-F070-4B06-80A8-BB914D113F7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EDBAA5D-FFB3-4D5D-9A28-1D71CC8B14ED}" type="pres">
      <dgm:prSet presAssocID="{D5AC114A-B454-460B-A37A-7F3B57C85F88}" presName="root2" presStyleCnt="0"/>
      <dgm:spPr/>
      <dgm:t>
        <a:bodyPr/>
        <a:lstStyle/>
        <a:p>
          <a:endParaRPr lang="en-US"/>
        </a:p>
      </dgm:t>
    </dgm:pt>
    <dgm:pt modelId="{0E87E56B-378B-4F82-9351-79D4321603C8}" type="pres">
      <dgm:prSet presAssocID="{D5AC114A-B454-460B-A37A-7F3B57C85F88}" presName="LevelTwoTextNode" presStyleLbl="node2" presStyleIdx="1" presStyleCnt="2" custScaleX="40388" custScaleY="34633" custLinFactNeighborX="20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B81F0-B7E7-4EC8-B914-8C6783699005}" type="pres">
      <dgm:prSet presAssocID="{D5AC114A-B454-460B-A37A-7F3B57C85F88}" presName="level3hierChild" presStyleCnt="0"/>
      <dgm:spPr/>
      <dgm:t>
        <a:bodyPr/>
        <a:lstStyle/>
        <a:p>
          <a:endParaRPr lang="en-US"/>
        </a:p>
      </dgm:t>
    </dgm:pt>
    <dgm:pt modelId="{26934BD9-3FCB-4C33-BAEF-CF6258F72447}" type="pres">
      <dgm:prSet presAssocID="{3479FC10-1491-426F-AC4F-A0567263616F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44AFEA76-05A4-448B-854A-00CF08FD60EB}" type="pres">
      <dgm:prSet presAssocID="{3479FC10-1491-426F-AC4F-A0567263616F}" presName="connTx" presStyleLbl="parChTrans1D3" presStyleIdx="3" presStyleCnt="5"/>
      <dgm:spPr/>
      <dgm:t>
        <a:bodyPr/>
        <a:lstStyle/>
        <a:p>
          <a:endParaRPr lang="en-US"/>
        </a:p>
      </dgm:t>
    </dgm:pt>
    <dgm:pt modelId="{05CEC042-507E-4C6C-A03D-60D12A39227B}" type="pres">
      <dgm:prSet presAssocID="{CA16FB4D-764C-4815-AFAD-5DE16932D059}" presName="root2" presStyleCnt="0"/>
      <dgm:spPr/>
      <dgm:t>
        <a:bodyPr/>
        <a:lstStyle/>
        <a:p>
          <a:endParaRPr lang="en-US"/>
        </a:p>
      </dgm:t>
    </dgm:pt>
    <dgm:pt modelId="{10635DA0-2BC9-4188-BE2F-F8AEFE139BE9}" type="pres">
      <dgm:prSet presAssocID="{CA16FB4D-764C-4815-AFAD-5DE16932D059}" presName="LevelTwoTextNode" presStyleLbl="node3" presStyleIdx="3" presStyleCnt="5" custScaleX="206690" custScaleY="50678" custLinFactNeighborX="20339" custLinFactNeighborY="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549865-34A3-4F25-B20E-19D5ED577E05}" type="pres">
      <dgm:prSet presAssocID="{CA16FB4D-764C-4815-AFAD-5DE16932D059}" presName="level3hierChild" presStyleCnt="0"/>
      <dgm:spPr/>
      <dgm:t>
        <a:bodyPr/>
        <a:lstStyle/>
        <a:p>
          <a:endParaRPr lang="en-US"/>
        </a:p>
      </dgm:t>
    </dgm:pt>
    <dgm:pt modelId="{1AA68A46-9799-485C-9A15-817905451FE5}" type="pres">
      <dgm:prSet presAssocID="{4167ED46-F337-4B36-A35D-C2CED0C0E133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CD6B6EA8-156C-4C97-87E9-7625A5326A6C}" type="pres">
      <dgm:prSet presAssocID="{4167ED46-F337-4B36-A35D-C2CED0C0E133}" presName="connTx" presStyleLbl="parChTrans1D3" presStyleIdx="4" presStyleCnt="5"/>
      <dgm:spPr/>
      <dgm:t>
        <a:bodyPr/>
        <a:lstStyle/>
        <a:p>
          <a:endParaRPr lang="en-US"/>
        </a:p>
      </dgm:t>
    </dgm:pt>
    <dgm:pt modelId="{F15F1116-9344-492E-AF2C-36E155656966}" type="pres">
      <dgm:prSet presAssocID="{B9DD5EBB-E02B-467F-9A58-4E2CEAC789E1}" presName="root2" presStyleCnt="0"/>
      <dgm:spPr/>
      <dgm:t>
        <a:bodyPr/>
        <a:lstStyle/>
        <a:p>
          <a:endParaRPr lang="en-US"/>
        </a:p>
      </dgm:t>
    </dgm:pt>
    <dgm:pt modelId="{35C699B5-D291-4B99-882B-CD4F81D8FA56}" type="pres">
      <dgm:prSet presAssocID="{B9DD5EBB-E02B-467F-9A58-4E2CEAC789E1}" presName="LevelTwoTextNode" presStyleLbl="node3" presStyleIdx="4" presStyleCnt="5" custScaleX="203154" custScaleY="84218" custLinFactNeighborX="18716" custLinFactNeighborY="-4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A5B36D-7953-45F4-B5FC-57CFFF10721F}" type="pres">
      <dgm:prSet presAssocID="{B9DD5EBB-E02B-467F-9A58-4E2CEAC789E1}" presName="level3hierChild" presStyleCnt="0"/>
      <dgm:spPr/>
      <dgm:t>
        <a:bodyPr/>
        <a:lstStyle/>
        <a:p>
          <a:endParaRPr lang="en-US"/>
        </a:p>
      </dgm:t>
    </dgm:pt>
  </dgm:ptLst>
  <dgm:cxnLst>
    <dgm:cxn modelId="{482A9153-A439-4AB7-8095-5E2DD2249149}" srcId="{D5AC114A-B454-460B-A37A-7F3B57C85F88}" destId="{CA16FB4D-764C-4815-AFAD-5DE16932D059}" srcOrd="0" destOrd="0" parTransId="{3479FC10-1491-426F-AC4F-A0567263616F}" sibTransId="{4F73A37C-5C74-4D6B-8D27-2220EE83403D}"/>
    <dgm:cxn modelId="{D9083157-D5C8-42B5-B21E-C01B0247EEF1}" type="presOf" srcId="{51BE8722-6313-4BEB-88EF-FC1D58225303}" destId="{588E8B3D-D8E7-4358-8E38-35050FB1F8A3}" srcOrd="0" destOrd="0" presId="urn:microsoft.com/office/officeart/2005/8/layout/hierarchy2"/>
    <dgm:cxn modelId="{B2850D16-66B5-480F-8E43-9D90D111660C}" type="presOf" srcId="{6AF85FB8-BD52-4292-AAAB-537CC3F75F58}" destId="{43BE06C1-996C-4D42-8524-6B700611C53C}" srcOrd="0" destOrd="0" presId="urn:microsoft.com/office/officeart/2005/8/layout/hierarchy2"/>
    <dgm:cxn modelId="{956DA057-F27A-451F-9C6D-68779FBFA10F}" type="presOf" srcId="{CA16FB4D-764C-4815-AFAD-5DE16932D059}" destId="{10635DA0-2BC9-4188-BE2F-F8AEFE139BE9}" srcOrd="0" destOrd="0" presId="urn:microsoft.com/office/officeart/2005/8/layout/hierarchy2"/>
    <dgm:cxn modelId="{08262E42-C14A-4F74-A408-297EF44CC439}" type="presOf" srcId="{4167ED46-F337-4B36-A35D-C2CED0C0E133}" destId="{1AA68A46-9799-485C-9A15-817905451FE5}" srcOrd="0" destOrd="0" presId="urn:microsoft.com/office/officeart/2005/8/layout/hierarchy2"/>
    <dgm:cxn modelId="{8DC2D02A-D55E-44EA-9DD7-776335FE08A3}" srcId="{4118268F-04FB-429E-8D99-2F920C533AE5}" destId="{6AF85FB8-BD52-4292-AAAB-537CC3F75F58}" srcOrd="1" destOrd="0" parTransId="{C2722014-0DF4-400C-A327-B5B40A9C89D0}" sibTransId="{CA96B5FB-3F3D-4747-8C38-32E6A2430E37}"/>
    <dgm:cxn modelId="{02C94E6A-3754-49CD-9F71-A9CB615E7302}" type="presOf" srcId="{51BE8722-6313-4BEB-88EF-FC1D58225303}" destId="{39AB1598-2E90-458D-A4D6-E1295395D855}" srcOrd="1" destOrd="0" presId="urn:microsoft.com/office/officeart/2005/8/layout/hierarchy2"/>
    <dgm:cxn modelId="{B2113765-86BA-4E5A-B793-A990C55522B3}" type="presOf" srcId="{C2722014-0DF4-400C-A327-B5B40A9C89D0}" destId="{99FCF918-0C4F-4AB7-90A2-5F1526F76FCE}" srcOrd="1" destOrd="0" presId="urn:microsoft.com/office/officeart/2005/8/layout/hierarchy2"/>
    <dgm:cxn modelId="{468CC6CC-890F-40AF-9388-ABE8ED4CDF33}" type="presOf" srcId="{3479FC10-1491-426F-AC4F-A0567263616F}" destId="{44AFEA76-05A4-448B-854A-00CF08FD60EB}" srcOrd="1" destOrd="0" presId="urn:microsoft.com/office/officeart/2005/8/layout/hierarchy2"/>
    <dgm:cxn modelId="{8AB624FD-FC72-448C-97EF-3B2CF66D919A}" type="presOf" srcId="{B9DD5EBB-E02B-467F-9A58-4E2CEAC789E1}" destId="{35C699B5-D291-4B99-882B-CD4F81D8FA56}" srcOrd="0" destOrd="0" presId="urn:microsoft.com/office/officeart/2005/8/layout/hierarchy2"/>
    <dgm:cxn modelId="{0EF506F0-1C56-40B4-90D3-2CD1F41E94AC}" type="presOf" srcId="{4D7BCDB1-C6A2-4B20-A074-395855834EB1}" destId="{A273AD4C-2895-4F9A-88E0-5B1C9301F18C}" srcOrd="0" destOrd="0" presId="urn:microsoft.com/office/officeart/2005/8/layout/hierarchy2"/>
    <dgm:cxn modelId="{FF7B97B8-B01C-42CA-8B99-24E02FBA13E8}" type="presOf" srcId="{85AB3AF7-165C-405C-851D-59F8C4771192}" destId="{163621A5-03CE-4FAC-844C-4332CA002573}" srcOrd="0" destOrd="0" presId="urn:microsoft.com/office/officeart/2005/8/layout/hierarchy2"/>
    <dgm:cxn modelId="{48A74847-B2FD-45F5-B94A-60579FBA1428}" type="presOf" srcId="{4118268F-04FB-429E-8D99-2F920C533AE5}" destId="{C7FD98BC-4EC3-4AD1-8436-37189D424186}" srcOrd="0" destOrd="0" presId="urn:microsoft.com/office/officeart/2005/8/layout/hierarchy2"/>
    <dgm:cxn modelId="{C3D06A2D-9D04-44F5-A61B-0DD519F5CE13}" type="presOf" srcId="{D5AC114A-B454-460B-A37A-7F3B57C85F88}" destId="{0E87E56B-378B-4F82-9351-79D4321603C8}" srcOrd="0" destOrd="0" presId="urn:microsoft.com/office/officeart/2005/8/layout/hierarchy2"/>
    <dgm:cxn modelId="{759477C9-B1C8-4501-8F8A-C401B2147EAA}" type="presOf" srcId="{C2722014-0DF4-400C-A327-B5B40A9C89D0}" destId="{C52B30DF-C81F-4A9D-8CE4-F50E8E6A2985}" srcOrd="0" destOrd="0" presId="urn:microsoft.com/office/officeart/2005/8/layout/hierarchy2"/>
    <dgm:cxn modelId="{E521CB80-29C7-495B-8983-8F050A3B7E36}" srcId="{7CCF864E-1025-46EE-9372-BDD0CF3D5135}" destId="{85AB3AF7-165C-405C-851D-59F8C4771192}" srcOrd="0" destOrd="0" parTransId="{A85C3D4C-1885-4AB0-980C-01CC0B5AB5B8}" sibTransId="{EA3E7E7E-168C-4C41-861B-7F4094A5CDA4}"/>
    <dgm:cxn modelId="{2B1E7328-7AE5-4009-9D4F-91DD704D456A}" type="presOf" srcId="{D84E4E80-E4BE-46A5-95CC-38679EA93239}" destId="{2356ABD7-21F1-47A3-A0FC-7BFDA29E37C0}" srcOrd="0" destOrd="0" presId="urn:microsoft.com/office/officeart/2005/8/layout/hierarchy2"/>
    <dgm:cxn modelId="{28458576-81B5-43ED-8584-41DBD732044F}" srcId="{D5AC114A-B454-460B-A37A-7F3B57C85F88}" destId="{B9DD5EBB-E02B-467F-9A58-4E2CEAC789E1}" srcOrd="1" destOrd="0" parTransId="{4167ED46-F337-4B36-A35D-C2CED0C0E133}" sibTransId="{C1905C59-663D-40DD-BBBE-55DFE47CB096}"/>
    <dgm:cxn modelId="{F7C6E32E-52FA-4E1C-8133-BCA9B2EE41BD}" type="presOf" srcId="{3479FC10-1491-426F-AC4F-A0567263616F}" destId="{26934BD9-3FCB-4C33-BAEF-CF6258F72447}" srcOrd="0" destOrd="0" presId="urn:microsoft.com/office/officeart/2005/8/layout/hierarchy2"/>
    <dgm:cxn modelId="{7B12A864-0637-438B-B9C4-4D1E64F4342F}" srcId="{85AB3AF7-165C-405C-851D-59F8C4771192}" destId="{D5AC114A-B454-460B-A37A-7F3B57C85F88}" srcOrd="1" destOrd="0" parTransId="{CD645C65-F070-4B06-80A8-BB914D113F74}" sibTransId="{FA26076E-1298-4D13-87C4-FD9C1133D8E3}"/>
    <dgm:cxn modelId="{1E80CF70-E6C7-409A-A29E-8A76BB4AAAEF}" type="presOf" srcId="{CD645C65-F070-4B06-80A8-BB914D113F74}" destId="{BCDB3DE4-1E1C-431C-85CC-47C0EAD3B7AD}" srcOrd="1" destOrd="0" presId="urn:microsoft.com/office/officeart/2005/8/layout/hierarchy2"/>
    <dgm:cxn modelId="{C6A9A134-913B-4CE4-8875-42469E5E7D8F}" type="presOf" srcId="{7CCF864E-1025-46EE-9372-BDD0CF3D5135}" destId="{DC872FD2-F4A2-445E-8B37-CDEB9E76A634}" srcOrd="0" destOrd="0" presId="urn:microsoft.com/office/officeart/2005/8/layout/hierarchy2"/>
    <dgm:cxn modelId="{95F561CA-D875-4C90-A79E-6CC5639BB629}" srcId="{85AB3AF7-165C-405C-851D-59F8C4771192}" destId="{4118268F-04FB-429E-8D99-2F920C533AE5}" srcOrd="0" destOrd="0" parTransId="{4D7BCDB1-C6A2-4B20-A074-395855834EB1}" sibTransId="{BCA485BC-5DF3-41E4-AD50-AFC917995219}"/>
    <dgm:cxn modelId="{68C26FBB-845E-4822-93D9-5B53FD627623}" type="presOf" srcId="{D84E4E80-E4BE-46A5-95CC-38679EA93239}" destId="{1206A43C-7F60-4037-8DBF-B3956BAE2C3B}" srcOrd="1" destOrd="0" presId="urn:microsoft.com/office/officeart/2005/8/layout/hierarchy2"/>
    <dgm:cxn modelId="{01405E8E-4338-4915-B5E6-9DC1279C7DE8}" type="presOf" srcId="{834B2596-80B7-4781-8449-A71D2ED9EE24}" destId="{A218021A-5643-49CF-B724-2DE17C2D7F04}" srcOrd="0" destOrd="0" presId="urn:microsoft.com/office/officeart/2005/8/layout/hierarchy2"/>
    <dgm:cxn modelId="{5356B493-16B3-4282-94C9-8C8D5F20E5AA}" type="presOf" srcId="{4167ED46-F337-4B36-A35D-C2CED0C0E133}" destId="{CD6B6EA8-156C-4C97-87E9-7625A5326A6C}" srcOrd="1" destOrd="0" presId="urn:microsoft.com/office/officeart/2005/8/layout/hierarchy2"/>
    <dgm:cxn modelId="{7E87CAC9-C457-4D03-BA1D-A95BB166A7AA}" type="presOf" srcId="{E7551CC3-0A56-483B-92C5-FDAE1E4CBF00}" destId="{165385D4-3BBF-44C1-A66E-3E926D53ED63}" srcOrd="0" destOrd="0" presId="urn:microsoft.com/office/officeart/2005/8/layout/hierarchy2"/>
    <dgm:cxn modelId="{391D7BA4-5CC4-4DEA-BF40-3B4CA7482743}" type="presOf" srcId="{CD645C65-F070-4B06-80A8-BB914D113F74}" destId="{1189AF76-E196-4B94-AB00-D2741960029B}" srcOrd="0" destOrd="0" presId="urn:microsoft.com/office/officeart/2005/8/layout/hierarchy2"/>
    <dgm:cxn modelId="{38DE9ACA-35BA-4989-82C5-1DC5203D42DF}" srcId="{4118268F-04FB-429E-8D99-2F920C533AE5}" destId="{E7551CC3-0A56-483B-92C5-FDAE1E4CBF00}" srcOrd="2" destOrd="0" parTransId="{51BE8722-6313-4BEB-88EF-FC1D58225303}" sibTransId="{1B13C47A-E758-4338-B06F-0BEE71CA1805}"/>
    <dgm:cxn modelId="{F2D3AD49-41AD-4DB7-A22C-096BA93B24A6}" srcId="{4118268F-04FB-429E-8D99-2F920C533AE5}" destId="{834B2596-80B7-4781-8449-A71D2ED9EE24}" srcOrd="0" destOrd="0" parTransId="{D84E4E80-E4BE-46A5-95CC-38679EA93239}" sibTransId="{8C7A782F-3437-4FE7-9688-6881B3A1E663}"/>
    <dgm:cxn modelId="{201C7B90-48B3-4EFF-9C6A-EF31F564C875}" type="presOf" srcId="{4D7BCDB1-C6A2-4B20-A074-395855834EB1}" destId="{9647F71A-4040-4A30-B5BD-F8510031D0D8}" srcOrd="1" destOrd="0" presId="urn:microsoft.com/office/officeart/2005/8/layout/hierarchy2"/>
    <dgm:cxn modelId="{C26452EB-3FB7-4D1B-BABA-7E9A0C81CC67}" type="presParOf" srcId="{DC872FD2-F4A2-445E-8B37-CDEB9E76A634}" destId="{B54F9DDB-6EDD-4B18-A558-7603D070300C}" srcOrd="0" destOrd="0" presId="urn:microsoft.com/office/officeart/2005/8/layout/hierarchy2"/>
    <dgm:cxn modelId="{DEE31FDA-F178-4E63-AAA0-06F6EFFE3150}" type="presParOf" srcId="{B54F9DDB-6EDD-4B18-A558-7603D070300C}" destId="{163621A5-03CE-4FAC-844C-4332CA002573}" srcOrd="0" destOrd="0" presId="urn:microsoft.com/office/officeart/2005/8/layout/hierarchy2"/>
    <dgm:cxn modelId="{CDBA4DE8-8846-4270-A59F-F5BC25942EFC}" type="presParOf" srcId="{B54F9DDB-6EDD-4B18-A558-7603D070300C}" destId="{0952ED51-24F3-4018-95C3-150DE9ED1251}" srcOrd="1" destOrd="0" presId="urn:microsoft.com/office/officeart/2005/8/layout/hierarchy2"/>
    <dgm:cxn modelId="{873E736B-8137-49C4-B74A-9C273C928A96}" type="presParOf" srcId="{0952ED51-24F3-4018-95C3-150DE9ED1251}" destId="{A273AD4C-2895-4F9A-88E0-5B1C9301F18C}" srcOrd="0" destOrd="0" presId="urn:microsoft.com/office/officeart/2005/8/layout/hierarchy2"/>
    <dgm:cxn modelId="{2BDC753C-754B-4276-BA54-14F7713D2BA9}" type="presParOf" srcId="{A273AD4C-2895-4F9A-88E0-5B1C9301F18C}" destId="{9647F71A-4040-4A30-B5BD-F8510031D0D8}" srcOrd="0" destOrd="0" presId="urn:microsoft.com/office/officeart/2005/8/layout/hierarchy2"/>
    <dgm:cxn modelId="{D50D3880-32E1-450B-9561-1ABA70D0A12C}" type="presParOf" srcId="{0952ED51-24F3-4018-95C3-150DE9ED1251}" destId="{A046E7E1-493A-48A9-AB2D-ED0CFC1E1C1A}" srcOrd="1" destOrd="0" presId="urn:microsoft.com/office/officeart/2005/8/layout/hierarchy2"/>
    <dgm:cxn modelId="{87A13A64-4A5A-40B3-810B-142303703819}" type="presParOf" srcId="{A046E7E1-493A-48A9-AB2D-ED0CFC1E1C1A}" destId="{C7FD98BC-4EC3-4AD1-8436-37189D424186}" srcOrd="0" destOrd="0" presId="urn:microsoft.com/office/officeart/2005/8/layout/hierarchy2"/>
    <dgm:cxn modelId="{DCCEC456-BD57-4D8C-8473-1346A9CC8279}" type="presParOf" srcId="{A046E7E1-493A-48A9-AB2D-ED0CFC1E1C1A}" destId="{D5B68640-D473-4CB1-A1E6-F6631E41CB6F}" srcOrd="1" destOrd="0" presId="urn:microsoft.com/office/officeart/2005/8/layout/hierarchy2"/>
    <dgm:cxn modelId="{9C1ED04E-F930-4A34-9F53-3861F11602CC}" type="presParOf" srcId="{D5B68640-D473-4CB1-A1E6-F6631E41CB6F}" destId="{2356ABD7-21F1-47A3-A0FC-7BFDA29E37C0}" srcOrd="0" destOrd="0" presId="urn:microsoft.com/office/officeart/2005/8/layout/hierarchy2"/>
    <dgm:cxn modelId="{8A3CBA48-AE7F-4376-A2DD-082A23E08CF6}" type="presParOf" srcId="{2356ABD7-21F1-47A3-A0FC-7BFDA29E37C0}" destId="{1206A43C-7F60-4037-8DBF-B3956BAE2C3B}" srcOrd="0" destOrd="0" presId="urn:microsoft.com/office/officeart/2005/8/layout/hierarchy2"/>
    <dgm:cxn modelId="{115DABBA-21BD-4289-A9F3-02CFA360FDAB}" type="presParOf" srcId="{D5B68640-D473-4CB1-A1E6-F6631E41CB6F}" destId="{226B6501-C6F9-499A-BE80-563AA634FC8F}" srcOrd="1" destOrd="0" presId="urn:microsoft.com/office/officeart/2005/8/layout/hierarchy2"/>
    <dgm:cxn modelId="{98DE3AC4-3711-4524-A5B4-D35BB92317FB}" type="presParOf" srcId="{226B6501-C6F9-499A-BE80-563AA634FC8F}" destId="{A218021A-5643-49CF-B724-2DE17C2D7F04}" srcOrd="0" destOrd="0" presId="urn:microsoft.com/office/officeart/2005/8/layout/hierarchy2"/>
    <dgm:cxn modelId="{2D15503D-E4E7-41FC-B631-266B4ADBD010}" type="presParOf" srcId="{226B6501-C6F9-499A-BE80-563AA634FC8F}" destId="{54803CD0-21D9-47E1-B681-3FCE81BB40CA}" srcOrd="1" destOrd="0" presId="urn:microsoft.com/office/officeart/2005/8/layout/hierarchy2"/>
    <dgm:cxn modelId="{ED0CCAE4-5C5F-47FB-A916-1ACBA303BC87}" type="presParOf" srcId="{D5B68640-D473-4CB1-A1E6-F6631E41CB6F}" destId="{C52B30DF-C81F-4A9D-8CE4-F50E8E6A2985}" srcOrd="2" destOrd="0" presId="urn:microsoft.com/office/officeart/2005/8/layout/hierarchy2"/>
    <dgm:cxn modelId="{746F615F-08A5-40DB-9F6B-3BF1A062FD48}" type="presParOf" srcId="{C52B30DF-C81F-4A9D-8CE4-F50E8E6A2985}" destId="{99FCF918-0C4F-4AB7-90A2-5F1526F76FCE}" srcOrd="0" destOrd="0" presId="urn:microsoft.com/office/officeart/2005/8/layout/hierarchy2"/>
    <dgm:cxn modelId="{EDE44ADB-4ED9-48F2-A254-58DC2269D0E2}" type="presParOf" srcId="{D5B68640-D473-4CB1-A1E6-F6631E41CB6F}" destId="{C0821C66-BBC4-42CF-85B1-DF4469FF946A}" srcOrd="3" destOrd="0" presId="urn:microsoft.com/office/officeart/2005/8/layout/hierarchy2"/>
    <dgm:cxn modelId="{791AE912-20ED-48D2-A094-41A12871CA7A}" type="presParOf" srcId="{C0821C66-BBC4-42CF-85B1-DF4469FF946A}" destId="{43BE06C1-996C-4D42-8524-6B700611C53C}" srcOrd="0" destOrd="0" presId="urn:microsoft.com/office/officeart/2005/8/layout/hierarchy2"/>
    <dgm:cxn modelId="{6D21F666-63CF-45BF-888E-609767B64920}" type="presParOf" srcId="{C0821C66-BBC4-42CF-85B1-DF4469FF946A}" destId="{BFBC0405-8048-49EA-9AF3-ACB54F4CFE88}" srcOrd="1" destOrd="0" presId="urn:microsoft.com/office/officeart/2005/8/layout/hierarchy2"/>
    <dgm:cxn modelId="{32121C2C-F5B2-4682-8510-5787B7006DB6}" type="presParOf" srcId="{D5B68640-D473-4CB1-A1E6-F6631E41CB6F}" destId="{588E8B3D-D8E7-4358-8E38-35050FB1F8A3}" srcOrd="4" destOrd="0" presId="urn:microsoft.com/office/officeart/2005/8/layout/hierarchy2"/>
    <dgm:cxn modelId="{F2E929D1-0D4D-41E6-9F24-12D09D4A1774}" type="presParOf" srcId="{588E8B3D-D8E7-4358-8E38-35050FB1F8A3}" destId="{39AB1598-2E90-458D-A4D6-E1295395D855}" srcOrd="0" destOrd="0" presId="urn:microsoft.com/office/officeart/2005/8/layout/hierarchy2"/>
    <dgm:cxn modelId="{E9A58683-3171-42C9-B84D-88FF336284C2}" type="presParOf" srcId="{D5B68640-D473-4CB1-A1E6-F6631E41CB6F}" destId="{D01E9925-D7DF-4EA0-9128-53772526563C}" srcOrd="5" destOrd="0" presId="urn:microsoft.com/office/officeart/2005/8/layout/hierarchy2"/>
    <dgm:cxn modelId="{15EAEE26-1DD0-4F74-B18F-A7E47B6E99F1}" type="presParOf" srcId="{D01E9925-D7DF-4EA0-9128-53772526563C}" destId="{165385D4-3BBF-44C1-A66E-3E926D53ED63}" srcOrd="0" destOrd="0" presId="urn:microsoft.com/office/officeart/2005/8/layout/hierarchy2"/>
    <dgm:cxn modelId="{A03305F3-912C-49EA-9B7F-1A7369CF4242}" type="presParOf" srcId="{D01E9925-D7DF-4EA0-9128-53772526563C}" destId="{4778A992-FA91-42DC-8E5B-04D13C2D97F1}" srcOrd="1" destOrd="0" presId="urn:microsoft.com/office/officeart/2005/8/layout/hierarchy2"/>
    <dgm:cxn modelId="{72972382-7BCF-4868-A627-10853B6953A1}" type="presParOf" srcId="{0952ED51-24F3-4018-95C3-150DE9ED1251}" destId="{1189AF76-E196-4B94-AB00-D2741960029B}" srcOrd="2" destOrd="0" presId="urn:microsoft.com/office/officeart/2005/8/layout/hierarchy2"/>
    <dgm:cxn modelId="{FDA703F8-8A87-47FA-84B7-C35B767558C6}" type="presParOf" srcId="{1189AF76-E196-4B94-AB00-D2741960029B}" destId="{BCDB3DE4-1E1C-431C-85CC-47C0EAD3B7AD}" srcOrd="0" destOrd="0" presId="urn:microsoft.com/office/officeart/2005/8/layout/hierarchy2"/>
    <dgm:cxn modelId="{51A8769E-7E82-4487-ADFF-E6B167C479CD}" type="presParOf" srcId="{0952ED51-24F3-4018-95C3-150DE9ED1251}" destId="{8EDBAA5D-FFB3-4D5D-9A28-1D71CC8B14ED}" srcOrd="3" destOrd="0" presId="urn:microsoft.com/office/officeart/2005/8/layout/hierarchy2"/>
    <dgm:cxn modelId="{5961AE06-84F8-4E83-BC38-AC3DC963A8FB}" type="presParOf" srcId="{8EDBAA5D-FFB3-4D5D-9A28-1D71CC8B14ED}" destId="{0E87E56B-378B-4F82-9351-79D4321603C8}" srcOrd="0" destOrd="0" presId="urn:microsoft.com/office/officeart/2005/8/layout/hierarchy2"/>
    <dgm:cxn modelId="{816D1068-5AB8-4EFA-B3B0-99CD383F511C}" type="presParOf" srcId="{8EDBAA5D-FFB3-4D5D-9A28-1D71CC8B14ED}" destId="{83CB81F0-B7E7-4EC8-B914-8C6783699005}" srcOrd="1" destOrd="0" presId="urn:microsoft.com/office/officeart/2005/8/layout/hierarchy2"/>
    <dgm:cxn modelId="{77886B8C-021C-4625-B4DB-B35627A4E806}" type="presParOf" srcId="{83CB81F0-B7E7-4EC8-B914-8C6783699005}" destId="{26934BD9-3FCB-4C33-BAEF-CF6258F72447}" srcOrd="0" destOrd="0" presId="urn:microsoft.com/office/officeart/2005/8/layout/hierarchy2"/>
    <dgm:cxn modelId="{67522FF0-7C63-4C76-8BA1-2EB869038154}" type="presParOf" srcId="{26934BD9-3FCB-4C33-BAEF-CF6258F72447}" destId="{44AFEA76-05A4-448B-854A-00CF08FD60EB}" srcOrd="0" destOrd="0" presId="urn:microsoft.com/office/officeart/2005/8/layout/hierarchy2"/>
    <dgm:cxn modelId="{12FE9FD5-0A62-450E-85D8-65F42A9FE4EE}" type="presParOf" srcId="{83CB81F0-B7E7-4EC8-B914-8C6783699005}" destId="{05CEC042-507E-4C6C-A03D-60D12A39227B}" srcOrd="1" destOrd="0" presId="urn:microsoft.com/office/officeart/2005/8/layout/hierarchy2"/>
    <dgm:cxn modelId="{DAAFFD0C-A649-4641-B8CB-857B433F763B}" type="presParOf" srcId="{05CEC042-507E-4C6C-A03D-60D12A39227B}" destId="{10635DA0-2BC9-4188-BE2F-F8AEFE139BE9}" srcOrd="0" destOrd="0" presId="urn:microsoft.com/office/officeart/2005/8/layout/hierarchy2"/>
    <dgm:cxn modelId="{22F686E3-3610-4D37-9DF5-AD4B7AB82428}" type="presParOf" srcId="{05CEC042-507E-4C6C-A03D-60D12A39227B}" destId="{E2549865-34A3-4F25-B20E-19D5ED577E05}" srcOrd="1" destOrd="0" presId="urn:microsoft.com/office/officeart/2005/8/layout/hierarchy2"/>
    <dgm:cxn modelId="{9B1E8862-E572-4B14-825D-C49BC32B670A}" type="presParOf" srcId="{83CB81F0-B7E7-4EC8-B914-8C6783699005}" destId="{1AA68A46-9799-485C-9A15-817905451FE5}" srcOrd="2" destOrd="0" presId="urn:microsoft.com/office/officeart/2005/8/layout/hierarchy2"/>
    <dgm:cxn modelId="{E99AE8CC-5EB6-45D3-B7A9-84C6CC2FBF34}" type="presParOf" srcId="{1AA68A46-9799-485C-9A15-817905451FE5}" destId="{CD6B6EA8-156C-4C97-87E9-7625A5326A6C}" srcOrd="0" destOrd="0" presId="urn:microsoft.com/office/officeart/2005/8/layout/hierarchy2"/>
    <dgm:cxn modelId="{BB3D8EDF-C8C1-4505-8543-20C093595746}" type="presParOf" srcId="{83CB81F0-B7E7-4EC8-B914-8C6783699005}" destId="{F15F1116-9344-492E-AF2C-36E155656966}" srcOrd="3" destOrd="0" presId="urn:microsoft.com/office/officeart/2005/8/layout/hierarchy2"/>
    <dgm:cxn modelId="{50CC91A5-2821-463D-9F7B-710207EA6254}" type="presParOf" srcId="{F15F1116-9344-492E-AF2C-36E155656966}" destId="{35C699B5-D291-4B99-882B-CD4F81D8FA56}" srcOrd="0" destOrd="0" presId="urn:microsoft.com/office/officeart/2005/8/layout/hierarchy2"/>
    <dgm:cxn modelId="{363D3BFF-92C4-4B8F-83AB-60BBE75D732F}" type="presParOf" srcId="{F15F1116-9344-492E-AF2C-36E155656966}" destId="{9AA5B36D-7953-45F4-B5FC-57CFFF10721F}" srcOrd="1" destOrd="0" presId="urn:microsoft.com/office/officeart/2005/8/layout/hierarchy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CF864E-1025-46EE-9372-BDD0CF3D5135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B3AF7-165C-405C-851D-59F8C4771192}">
      <dgm:prSet phldrT="[Text]" custT="1"/>
      <dgm:spPr/>
      <dgm:t>
        <a:bodyPr/>
        <a:lstStyle/>
        <a:p>
          <a:r>
            <a:rPr lang="ar-SA" sz="2800" b="1" dirty="0" smtClean="0">
              <a:cs typeface="2  Yagut" pitchFamily="2" charset="-78"/>
            </a:rPr>
            <a:t>اعراب</a:t>
          </a:r>
          <a:endParaRPr lang="en-US" sz="2800" b="1" dirty="0">
            <a:cs typeface="2  Yagut" pitchFamily="2" charset="-78"/>
          </a:endParaRPr>
        </a:p>
      </dgm:t>
    </dgm:pt>
    <dgm:pt modelId="{A85C3D4C-1885-4AB0-980C-01CC0B5AB5B8}" type="parTrans" cxnId="{E521CB80-29C7-495B-8983-8F050A3B7E36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EA3E7E7E-168C-4C41-861B-7F4094A5CDA4}" type="sibTrans" cxnId="{E521CB80-29C7-495B-8983-8F050A3B7E36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4118268F-04FB-429E-8D99-2F920C533AE5}">
      <dgm:prSet phldrT="[Text]" custT="1"/>
      <dgm:spPr/>
      <dgm:t>
        <a:bodyPr/>
        <a:lstStyle/>
        <a:p>
          <a:r>
            <a:rPr lang="ar-SA" sz="2800" b="1" dirty="0" smtClean="0">
              <a:cs typeface="2  Yagut" pitchFamily="2" charset="-78"/>
            </a:rPr>
            <a:t>تعريف</a:t>
          </a:r>
          <a:endParaRPr lang="en-US" sz="2800" b="1" dirty="0">
            <a:cs typeface="2  Yagut" pitchFamily="2" charset="-78"/>
          </a:endParaRPr>
        </a:p>
      </dgm:t>
    </dgm:pt>
    <dgm:pt modelId="{4D7BCDB1-C6A2-4B20-A074-395855834EB1}" type="parTrans" cxnId="{95F561CA-D875-4C90-A79E-6CC5639BB629}">
      <dgm:prSet custT="1"/>
      <dgm:spPr/>
      <dgm:t>
        <a:bodyPr/>
        <a:lstStyle/>
        <a:p>
          <a:endParaRPr lang="en-US" sz="700" b="1">
            <a:cs typeface="2  Yagut" pitchFamily="2" charset="-78"/>
          </a:endParaRPr>
        </a:p>
      </dgm:t>
    </dgm:pt>
    <dgm:pt modelId="{BCA485BC-5DF3-41E4-AD50-AFC917995219}" type="sibTrans" cxnId="{95F561CA-D875-4C90-A79E-6CC5639BB629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D5AC114A-B454-460B-A37A-7F3B57C85F88}">
      <dgm:prSet phldrT="[Text]" custT="1"/>
      <dgm:spPr/>
      <dgm:t>
        <a:bodyPr/>
        <a:lstStyle/>
        <a:p>
          <a:r>
            <a:rPr lang="ar-SA" sz="2800" b="1" dirty="0" smtClean="0">
              <a:cs typeface="2  Yagut" pitchFamily="2" charset="-78"/>
            </a:rPr>
            <a:t>انواع</a:t>
          </a:r>
          <a:endParaRPr lang="en-US" sz="2800" b="1" dirty="0">
            <a:cs typeface="2  Yagut" pitchFamily="2" charset="-78"/>
          </a:endParaRPr>
        </a:p>
      </dgm:t>
    </dgm:pt>
    <dgm:pt modelId="{CD645C65-F070-4B06-80A8-BB914D113F74}" type="parTrans" cxnId="{7B12A864-0637-438B-B9C4-4D1E64F4342F}">
      <dgm:prSet custT="1"/>
      <dgm:spPr/>
      <dgm:t>
        <a:bodyPr/>
        <a:lstStyle/>
        <a:p>
          <a:endParaRPr lang="en-US" sz="700" b="1">
            <a:cs typeface="2  Yagut" pitchFamily="2" charset="-78"/>
          </a:endParaRPr>
        </a:p>
      </dgm:t>
    </dgm:pt>
    <dgm:pt modelId="{FA26076E-1298-4D13-87C4-FD9C1133D8E3}" type="sibTrans" cxnId="{7B12A864-0637-438B-B9C4-4D1E64F4342F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834B2596-80B7-4781-8449-A71D2ED9EE24}">
      <dgm:prSet custT="1"/>
      <dgm:spPr/>
      <dgm:t>
        <a:bodyPr/>
        <a:lstStyle/>
        <a:p>
          <a:r>
            <a:rPr lang="ar-SA" sz="2400" b="1" dirty="0" smtClean="0">
              <a:cs typeface="2  Yagut" pitchFamily="2" charset="-78"/>
            </a:rPr>
            <a:t>حالتي در كلمه است كه به وسيله عوامل تغيير مي كند.</a:t>
          </a:r>
          <a:endParaRPr lang="en-US" sz="2400" b="1" dirty="0">
            <a:cs typeface="2  Yagut" pitchFamily="2" charset="-78"/>
          </a:endParaRPr>
        </a:p>
      </dgm:t>
    </dgm:pt>
    <dgm:pt modelId="{D84E4E80-E4BE-46A5-95CC-38679EA93239}" type="parTrans" cxnId="{F2D3AD49-41AD-4DB7-A22C-096BA93B24A6}">
      <dgm:prSet custT="1"/>
      <dgm:spPr/>
      <dgm:t>
        <a:bodyPr/>
        <a:lstStyle/>
        <a:p>
          <a:endParaRPr lang="en-US" sz="700" b="1">
            <a:cs typeface="2  Yagut" pitchFamily="2" charset="-78"/>
          </a:endParaRPr>
        </a:p>
      </dgm:t>
    </dgm:pt>
    <dgm:pt modelId="{8C7A782F-3437-4FE7-9688-6881B3A1E663}" type="sibTrans" cxnId="{F2D3AD49-41AD-4DB7-A22C-096BA93B24A6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FADC7A9F-5278-4BEE-AD50-4AE8C322E8C8}">
      <dgm:prSet custT="1"/>
      <dgm:spPr/>
      <dgm:t>
        <a:bodyPr/>
        <a:lstStyle/>
        <a:p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رفع</a:t>
          </a:r>
          <a:endParaRPr lang="en-US" sz="2400" b="1" dirty="0" smtClean="0">
            <a:solidFill>
              <a:srgbClr val="FFFF00"/>
            </a:solidFill>
            <a:cs typeface="2  Yagut" pitchFamily="2" charset="-78"/>
          </a:endParaRPr>
        </a:p>
      </dgm:t>
    </dgm:pt>
    <dgm:pt modelId="{133F8BBE-E2FD-474C-8B99-1109E675F7CC}" type="parTrans" cxnId="{150177B0-E387-4ADF-B8D4-4A20C099F407}">
      <dgm:prSet/>
      <dgm:spPr/>
      <dgm:t>
        <a:bodyPr/>
        <a:lstStyle/>
        <a:p>
          <a:endParaRPr lang="en-US"/>
        </a:p>
      </dgm:t>
    </dgm:pt>
    <dgm:pt modelId="{2F341CBF-04AD-47EC-9086-848CFDB01660}" type="sibTrans" cxnId="{150177B0-E387-4ADF-B8D4-4A20C099F407}">
      <dgm:prSet/>
      <dgm:spPr/>
      <dgm:t>
        <a:bodyPr/>
        <a:lstStyle/>
        <a:p>
          <a:endParaRPr lang="en-US"/>
        </a:p>
      </dgm:t>
    </dgm:pt>
    <dgm:pt modelId="{5AFFE0B7-9F34-4520-9361-81271391276F}">
      <dgm:prSet custT="1"/>
      <dgm:spPr/>
      <dgm:t>
        <a:bodyPr/>
        <a:lstStyle/>
        <a:p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نصب</a:t>
          </a:r>
          <a:endParaRPr lang="en-US" sz="2400" b="1" dirty="0" smtClean="0">
            <a:solidFill>
              <a:srgbClr val="FFFF00"/>
            </a:solidFill>
            <a:cs typeface="2  Yagut" pitchFamily="2" charset="-78"/>
          </a:endParaRPr>
        </a:p>
      </dgm:t>
    </dgm:pt>
    <dgm:pt modelId="{3329002D-090D-4807-B36E-70A753D0E151}" type="parTrans" cxnId="{0F8C8AB2-D8BA-4311-BA8C-2EE8EE645C21}">
      <dgm:prSet/>
      <dgm:spPr/>
      <dgm:t>
        <a:bodyPr/>
        <a:lstStyle/>
        <a:p>
          <a:endParaRPr lang="en-US"/>
        </a:p>
      </dgm:t>
    </dgm:pt>
    <dgm:pt modelId="{7448C90D-890E-40D3-9C5B-B0DA99EBEDC0}" type="sibTrans" cxnId="{0F8C8AB2-D8BA-4311-BA8C-2EE8EE645C21}">
      <dgm:prSet/>
      <dgm:spPr/>
      <dgm:t>
        <a:bodyPr/>
        <a:lstStyle/>
        <a:p>
          <a:endParaRPr lang="en-US"/>
        </a:p>
      </dgm:t>
    </dgm:pt>
    <dgm:pt modelId="{A1661700-62BD-4B26-A4CC-128DF4C5023A}">
      <dgm:prSet custT="1"/>
      <dgm:spPr/>
      <dgm:t>
        <a:bodyPr/>
        <a:lstStyle/>
        <a:p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جر</a:t>
          </a:r>
          <a:endParaRPr lang="en-US" sz="2400" b="1" dirty="0" smtClean="0">
            <a:solidFill>
              <a:srgbClr val="FFFF00"/>
            </a:solidFill>
            <a:cs typeface="2  Yagut" pitchFamily="2" charset="-78"/>
          </a:endParaRPr>
        </a:p>
      </dgm:t>
    </dgm:pt>
    <dgm:pt modelId="{6CD7A01A-BA2F-4D7D-A539-1640B5C4B9FF}" type="parTrans" cxnId="{79CF97E0-3B9D-4FE2-A852-DA89E31F11DC}">
      <dgm:prSet/>
      <dgm:spPr/>
      <dgm:t>
        <a:bodyPr/>
        <a:lstStyle/>
        <a:p>
          <a:endParaRPr lang="en-US"/>
        </a:p>
      </dgm:t>
    </dgm:pt>
    <dgm:pt modelId="{7312732F-E301-4033-B3FF-D3F029902DB7}" type="sibTrans" cxnId="{79CF97E0-3B9D-4FE2-A852-DA89E31F11DC}">
      <dgm:prSet/>
      <dgm:spPr/>
      <dgm:t>
        <a:bodyPr/>
        <a:lstStyle/>
        <a:p>
          <a:endParaRPr lang="en-US"/>
        </a:p>
      </dgm:t>
    </dgm:pt>
    <dgm:pt modelId="{1C95F30A-C173-41A8-B63F-81AE162EF95F}">
      <dgm:prSet custT="1"/>
      <dgm:spPr/>
      <dgm:t>
        <a:bodyPr/>
        <a:lstStyle/>
        <a:p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جزم</a:t>
          </a:r>
          <a:endParaRPr lang="en-US" sz="2400" b="1" dirty="0" smtClean="0">
            <a:solidFill>
              <a:srgbClr val="FFFF00"/>
            </a:solidFill>
            <a:cs typeface="2  Yagut" pitchFamily="2" charset="-78"/>
          </a:endParaRPr>
        </a:p>
      </dgm:t>
    </dgm:pt>
    <dgm:pt modelId="{A963826E-D909-41D0-B095-56CE75BAC236}" type="parTrans" cxnId="{7613F264-8452-4E26-BA7A-2AA7F57DC707}">
      <dgm:prSet/>
      <dgm:spPr/>
      <dgm:t>
        <a:bodyPr/>
        <a:lstStyle/>
        <a:p>
          <a:endParaRPr lang="en-US"/>
        </a:p>
      </dgm:t>
    </dgm:pt>
    <dgm:pt modelId="{21367E87-85A9-4386-9037-CF0DF1D89605}" type="sibTrans" cxnId="{7613F264-8452-4E26-BA7A-2AA7F57DC707}">
      <dgm:prSet/>
      <dgm:spPr/>
      <dgm:t>
        <a:bodyPr/>
        <a:lstStyle/>
        <a:p>
          <a:endParaRPr lang="en-US"/>
        </a:p>
      </dgm:t>
    </dgm:pt>
    <dgm:pt modelId="{3BBA3E69-B879-4FA3-88AA-7FF74FF85D0A}">
      <dgm:prSet custT="1"/>
      <dgm:spPr/>
      <dgm:t>
        <a:bodyPr/>
        <a:lstStyle/>
        <a:p>
          <a:r>
            <a:rPr lang="ar-SA" sz="2400" b="1" dirty="0" smtClean="0">
              <a:cs typeface="2  Yagut" pitchFamily="2" charset="-78"/>
            </a:rPr>
            <a:t>اسم و فعل</a:t>
          </a:r>
          <a:endParaRPr lang="en-US" sz="2400" b="1" dirty="0">
            <a:cs typeface="2  Yagut" pitchFamily="2" charset="-78"/>
          </a:endParaRPr>
        </a:p>
      </dgm:t>
    </dgm:pt>
    <dgm:pt modelId="{3202512F-32A9-467C-83B6-E29418FEEE95}" type="parTrans" cxnId="{EBF0667E-1FBE-441F-B81E-A71769FD18EF}">
      <dgm:prSet/>
      <dgm:spPr/>
      <dgm:t>
        <a:bodyPr/>
        <a:lstStyle/>
        <a:p>
          <a:endParaRPr lang="en-US"/>
        </a:p>
      </dgm:t>
    </dgm:pt>
    <dgm:pt modelId="{DB7E9818-2BC4-47B9-8202-F6A43489B7B5}" type="sibTrans" cxnId="{EBF0667E-1FBE-441F-B81E-A71769FD18EF}">
      <dgm:prSet/>
      <dgm:spPr/>
      <dgm:t>
        <a:bodyPr/>
        <a:lstStyle/>
        <a:p>
          <a:endParaRPr lang="en-US"/>
        </a:p>
      </dgm:t>
    </dgm:pt>
    <dgm:pt modelId="{43F9044C-6BC6-42FF-BA98-D8009E0834D2}">
      <dgm:prSet custT="1"/>
      <dgm:spPr/>
      <dgm:t>
        <a:bodyPr/>
        <a:lstStyle/>
        <a:p>
          <a:r>
            <a:rPr lang="ar-SA" sz="2400" b="1" dirty="0" smtClean="0">
              <a:cs typeface="2  Yagut" pitchFamily="2" charset="-78"/>
            </a:rPr>
            <a:t>اسم و فعل</a:t>
          </a:r>
          <a:endParaRPr lang="en-US" sz="2400" b="1" dirty="0">
            <a:cs typeface="2  Yagut" pitchFamily="2" charset="-78"/>
          </a:endParaRPr>
        </a:p>
      </dgm:t>
    </dgm:pt>
    <dgm:pt modelId="{74247A58-04AA-4C91-9813-15305D0915E5}" type="parTrans" cxnId="{5FEF79A9-D8F2-4E99-9606-5414FEAA6394}">
      <dgm:prSet/>
      <dgm:spPr/>
      <dgm:t>
        <a:bodyPr/>
        <a:lstStyle/>
        <a:p>
          <a:endParaRPr lang="en-US"/>
        </a:p>
      </dgm:t>
    </dgm:pt>
    <dgm:pt modelId="{BEAD6B40-E3B4-43F5-98F1-F252E97AF2CF}" type="sibTrans" cxnId="{5FEF79A9-D8F2-4E99-9606-5414FEAA6394}">
      <dgm:prSet/>
      <dgm:spPr/>
      <dgm:t>
        <a:bodyPr/>
        <a:lstStyle/>
        <a:p>
          <a:endParaRPr lang="en-US"/>
        </a:p>
      </dgm:t>
    </dgm:pt>
    <dgm:pt modelId="{06F77082-4368-4452-8A45-194998603C9D}">
      <dgm:prSet custT="1"/>
      <dgm:spPr/>
      <dgm:t>
        <a:bodyPr/>
        <a:lstStyle/>
        <a:p>
          <a:r>
            <a:rPr lang="ar-SA" sz="2400" b="1" dirty="0" smtClean="0">
              <a:cs typeface="2  Yagut" pitchFamily="2" charset="-78"/>
            </a:rPr>
            <a:t>فقط اسم</a:t>
          </a:r>
          <a:endParaRPr lang="en-US" sz="2400" b="1" dirty="0">
            <a:cs typeface="2  Yagut" pitchFamily="2" charset="-78"/>
          </a:endParaRPr>
        </a:p>
      </dgm:t>
    </dgm:pt>
    <dgm:pt modelId="{3917E3DB-6901-40B2-835F-99CF74E2A8C9}" type="parTrans" cxnId="{BE6A826C-7235-4D1F-BDA3-BD15371FEA3B}">
      <dgm:prSet/>
      <dgm:spPr/>
      <dgm:t>
        <a:bodyPr/>
        <a:lstStyle/>
        <a:p>
          <a:endParaRPr lang="en-US"/>
        </a:p>
      </dgm:t>
    </dgm:pt>
    <dgm:pt modelId="{FEAB840C-DC24-48BB-868A-DF9062FD5CE6}" type="sibTrans" cxnId="{BE6A826C-7235-4D1F-BDA3-BD15371FEA3B}">
      <dgm:prSet/>
      <dgm:spPr/>
      <dgm:t>
        <a:bodyPr/>
        <a:lstStyle/>
        <a:p>
          <a:endParaRPr lang="en-US"/>
        </a:p>
      </dgm:t>
    </dgm:pt>
    <dgm:pt modelId="{70510301-3CB0-44AF-B085-6A52A6ADDB8E}">
      <dgm:prSet custT="1"/>
      <dgm:spPr/>
      <dgm:t>
        <a:bodyPr/>
        <a:lstStyle/>
        <a:p>
          <a:r>
            <a:rPr lang="ar-SA" sz="2400" b="1" dirty="0" smtClean="0">
              <a:cs typeface="2  Yagut" pitchFamily="2" charset="-78"/>
            </a:rPr>
            <a:t>فقط فعل</a:t>
          </a:r>
          <a:endParaRPr lang="en-US" sz="2400" b="1" dirty="0">
            <a:cs typeface="2  Yagut" pitchFamily="2" charset="-78"/>
          </a:endParaRPr>
        </a:p>
      </dgm:t>
    </dgm:pt>
    <dgm:pt modelId="{46A64C29-8FB0-4143-A6C5-7DF1C5517771}" type="parTrans" cxnId="{BBD76E1E-CD5A-4D86-A0F2-25A0D4321AE1}">
      <dgm:prSet/>
      <dgm:spPr/>
      <dgm:t>
        <a:bodyPr/>
        <a:lstStyle/>
        <a:p>
          <a:endParaRPr lang="en-US"/>
        </a:p>
      </dgm:t>
    </dgm:pt>
    <dgm:pt modelId="{79B3472B-3700-4265-B755-AD3D8158F83A}" type="sibTrans" cxnId="{BBD76E1E-CD5A-4D86-A0F2-25A0D4321AE1}">
      <dgm:prSet/>
      <dgm:spPr/>
      <dgm:t>
        <a:bodyPr/>
        <a:lstStyle/>
        <a:p>
          <a:endParaRPr lang="en-US"/>
        </a:p>
      </dgm:t>
    </dgm:pt>
    <dgm:pt modelId="{DC872FD2-F4A2-445E-8B37-CDEB9E76A634}" type="pres">
      <dgm:prSet presAssocID="{7CCF864E-1025-46EE-9372-BDD0CF3D513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F9DDB-6EDD-4B18-A558-7603D070300C}" type="pres">
      <dgm:prSet presAssocID="{85AB3AF7-165C-405C-851D-59F8C4771192}" presName="root1" presStyleCnt="0"/>
      <dgm:spPr/>
      <dgm:t>
        <a:bodyPr/>
        <a:lstStyle/>
        <a:p>
          <a:endParaRPr lang="en-US"/>
        </a:p>
      </dgm:t>
    </dgm:pt>
    <dgm:pt modelId="{163621A5-03CE-4FAC-844C-4332CA002573}" type="pres">
      <dgm:prSet presAssocID="{85AB3AF7-165C-405C-851D-59F8C4771192}" presName="LevelOneTextNode" presStyleLbl="node0" presStyleIdx="0" presStyleCnt="1" custScaleX="31707" custScaleY="435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2ED51-24F3-4018-95C3-150DE9ED1251}" type="pres">
      <dgm:prSet presAssocID="{85AB3AF7-165C-405C-851D-59F8C4771192}" presName="level2hierChild" presStyleCnt="0"/>
      <dgm:spPr/>
      <dgm:t>
        <a:bodyPr/>
        <a:lstStyle/>
        <a:p>
          <a:endParaRPr lang="en-US"/>
        </a:p>
      </dgm:t>
    </dgm:pt>
    <dgm:pt modelId="{A273AD4C-2895-4F9A-88E0-5B1C9301F18C}" type="pres">
      <dgm:prSet presAssocID="{4D7BCDB1-C6A2-4B20-A074-395855834EB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647F71A-4040-4A30-B5BD-F8510031D0D8}" type="pres">
      <dgm:prSet presAssocID="{4D7BCDB1-C6A2-4B20-A074-395855834EB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046E7E1-493A-48A9-AB2D-ED0CFC1E1C1A}" type="pres">
      <dgm:prSet presAssocID="{4118268F-04FB-429E-8D99-2F920C533AE5}" presName="root2" presStyleCnt="0"/>
      <dgm:spPr/>
      <dgm:t>
        <a:bodyPr/>
        <a:lstStyle/>
        <a:p>
          <a:endParaRPr lang="en-US"/>
        </a:p>
      </dgm:t>
    </dgm:pt>
    <dgm:pt modelId="{C7FD98BC-4EC3-4AD1-8436-37189D424186}" type="pres">
      <dgm:prSet presAssocID="{4118268F-04FB-429E-8D99-2F920C533AE5}" presName="LevelTwoTextNode" presStyleLbl="node2" presStyleIdx="0" presStyleCnt="2" custScaleX="40388" custScaleY="34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B68640-D473-4CB1-A1E6-F6631E41CB6F}" type="pres">
      <dgm:prSet presAssocID="{4118268F-04FB-429E-8D99-2F920C533AE5}" presName="level3hierChild" presStyleCnt="0"/>
      <dgm:spPr/>
      <dgm:t>
        <a:bodyPr/>
        <a:lstStyle/>
        <a:p>
          <a:endParaRPr lang="en-US"/>
        </a:p>
      </dgm:t>
    </dgm:pt>
    <dgm:pt modelId="{2356ABD7-21F1-47A3-A0FC-7BFDA29E37C0}" type="pres">
      <dgm:prSet presAssocID="{D84E4E80-E4BE-46A5-95CC-38679EA93239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1206A43C-7F60-4037-8DBF-B3956BAE2C3B}" type="pres">
      <dgm:prSet presAssocID="{D84E4E80-E4BE-46A5-95CC-38679EA93239}" presName="connTx" presStyleLbl="parChTrans1D3" presStyleIdx="0" presStyleCnt="5"/>
      <dgm:spPr/>
      <dgm:t>
        <a:bodyPr/>
        <a:lstStyle/>
        <a:p>
          <a:endParaRPr lang="en-US"/>
        </a:p>
      </dgm:t>
    </dgm:pt>
    <dgm:pt modelId="{226B6501-C6F9-499A-BE80-563AA634FC8F}" type="pres">
      <dgm:prSet presAssocID="{834B2596-80B7-4781-8449-A71D2ED9EE24}" presName="root2" presStyleCnt="0"/>
      <dgm:spPr/>
      <dgm:t>
        <a:bodyPr/>
        <a:lstStyle/>
        <a:p>
          <a:endParaRPr lang="en-US"/>
        </a:p>
      </dgm:t>
    </dgm:pt>
    <dgm:pt modelId="{A218021A-5643-49CF-B724-2DE17C2D7F04}" type="pres">
      <dgm:prSet presAssocID="{834B2596-80B7-4781-8449-A71D2ED9EE24}" presName="LevelTwoTextNode" presStyleLbl="node3" presStyleIdx="0" presStyleCnt="5" custScaleX="113034" custScaleY="60658" custLinFactNeighborX="20339" custLinFactNeighborY="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03CD0-21D9-47E1-B681-3FCE81BB40CA}" type="pres">
      <dgm:prSet presAssocID="{834B2596-80B7-4781-8449-A71D2ED9EE24}" presName="level3hierChild" presStyleCnt="0"/>
      <dgm:spPr/>
      <dgm:t>
        <a:bodyPr/>
        <a:lstStyle/>
        <a:p>
          <a:endParaRPr lang="en-US"/>
        </a:p>
      </dgm:t>
    </dgm:pt>
    <dgm:pt modelId="{1189AF76-E196-4B94-AB00-D2741960029B}" type="pres">
      <dgm:prSet presAssocID="{CD645C65-F070-4B06-80A8-BB914D113F7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CDB3DE4-1E1C-431C-85CC-47C0EAD3B7AD}" type="pres">
      <dgm:prSet presAssocID="{CD645C65-F070-4B06-80A8-BB914D113F7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EDBAA5D-FFB3-4D5D-9A28-1D71CC8B14ED}" type="pres">
      <dgm:prSet presAssocID="{D5AC114A-B454-460B-A37A-7F3B57C85F88}" presName="root2" presStyleCnt="0"/>
      <dgm:spPr/>
      <dgm:t>
        <a:bodyPr/>
        <a:lstStyle/>
        <a:p>
          <a:endParaRPr lang="en-US"/>
        </a:p>
      </dgm:t>
    </dgm:pt>
    <dgm:pt modelId="{0E87E56B-378B-4F82-9351-79D4321603C8}" type="pres">
      <dgm:prSet presAssocID="{D5AC114A-B454-460B-A37A-7F3B57C85F88}" presName="LevelTwoTextNode" presStyleLbl="node2" presStyleIdx="1" presStyleCnt="2" custScaleX="40388" custScaleY="34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B81F0-B7E7-4EC8-B914-8C6783699005}" type="pres">
      <dgm:prSet presAssocID="{D5AC114A-B454-460B-A37A-7F3B57C85F88}" presName="level3hierChild" presStyleCnt="0"/>
      <dgm:spPr/>
      <dgm:t>
        <a:bodyPr/>
        <a:lstStyle/>
        <a:p>
          <a:endParaRPr lang="en-US"/>
        </a:p>
      </dgm:t>
    </dgm:pt>
    <dgm:pt modelId="{012CC984-2D04-4B1C-9B2B-C6ADAE9C82E6}" type="pres">
      <dgm:prSet presAssocID="{133F8BBE-E2FD-474C-8B99-1109E675F7CC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7952773B-9149-46A6-B098-A1772C39E28D}" type="pres">
      <dgm:prSet presAssocID="{133F8BBE-E2FD-474C-8B99-1109E675F7CC}" presName="connTx" presStyleLbl="parChTrans1D3" presStyleIdx="1" presStyleCnt="5"/>
      <dgm:spPr/>
      <dgm:t>
        <a:bodyPr/>
        <a:lstStyle/>
        <a:p>
          <a:endParaRPr lang="en-US"/>
        </a:p>
      </dgm:t>
    </dgm:pt>
    <dgm:pt modelId="{9FF94C59-0B15-4CAD-BD90-1DFB55D7FFF6}" type="pres">
      <dgm:prSet presAssocID="{FADC7A9F-5278-4BEE-AD50-4AE8C322E8C8}" presName="root2" presStyleCnt="0"/>
      <dgm:spPr/>
      <dgm:t>
        <a:bodyPr/>
        <a:lstStyle/>
        <a:p>
          <a:endParaRPr lang="en-US"/>
        </a:p>
      </dgm:t>
    </dgm:pt>
    <dgm:pt modelId="{B12A5BE1-603F-46BE-8ED2-37C040633894}" type="pres">
      <dgm:prSet presAssocID="{FADC7A9F-5278-4BEE-AD50-4AE8C322E8C8}" presName="LevelTwoTextNode" presStyleLbl="node3" presStyleIdx="1" presStyleCnt="5" custScaleX="31088" custScaleY="31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EB9C39-E16C-4EFD-89A3-C9079A28375D}" type="pres">
      <dgm:prSet presAssocID="{FADC7A9F-5278-4BEE-AD50-4AE8C322E8C8}" presName="level3hierChild" presStyleCnt="0"/>
      <dgm:spPr/>
      <dgm:t>
        <a:bodyPr/>
        <a:lstStyle/>
        <a:p>
          <a:endParaRPr lang="en-US"/>
        </a:p>
      </dgm:t>
    </dgm:pt>
    <dgm:pt modelId="{F863ED9E-DA93-41CB-B652-EF68ECECA28B}" type="pres">
      <dgm:prSet presAssocID="{3202512F-32A9-467C-83B6-E29418FEEE95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C37A345A-BE04-4334-848B-EECF089A7742}" type="pres">
      <dgm:prSet presAssocID="{3202512F-32A9-467C-83B6-E29418FEEE95}" presName="connTx" presStyleLbl="parChTrans1D4" presStyleIdx="0" presStyleCnt="4"/>
      <dgm:spPr/>
      <dgm:t>
        <a:bodyPr/>
        <a:lstStyle/>
        <a:p>
          <a:endParaRPr lang="en-US"/>
        </a:p>
      </dgm:t>
    </dgm:pt>
    <dgm:pt modelId="{E12DD2FB-B0F3-4D1B-A52F-BC079B541DC9}" type="pres">
      <dgm:prSet presAssocID="{3BBA3E69-B879-4FA3-88AA-7FF74FF85D0A}" presName="root2" presStyleCnt="0"/>
      <dgm:spPr/>
    </dgm:pt>
    <dgm:pt modelId="{A6BE89E8-D324-4136-B7B1-2B4A339F509A}" type="pres">
      <dgm:prSet presAssocID="{3BBA3E69-B879-4FA3-88AA-7FF74FF85D0A}" presName="LevelTwoTextNode" presStyleLbl="node4" presStyleIdx="0" presStyleCnt="4" custScaleX="42877" custScaleY="25559" custLinFactNeighborX="24208" custLinFactNeighborY="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2D4770-EA77-47F9-975B-D945D846A26D}" type="pres">
      <dgm:prSet presAssocID="{3BBA3E69-B879-4FA3-88AA-7FF74FF85D0A}" presName="level3hierChild" presStyleCnt="0"/>
      <dgm:spPr/>
    </dgm:pt>
    <dgm:pt modelId="{F9970FA6-157A-49E6-971A-3C5CEC6BA805}" type="pres">
      <dgm:prSet presAssocID="{3329002D-090D-4807-B36E-70A753D0E151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A2B6ABB1-1943-4731-A766-0C96C631F78D}" type="pres">
      <dgm:prSet presAssocID="{3329002D-090D-4807-B36E-70A753D0E151}" presName="connTx" presStyleLbl="parChTrans1D3" presStyleIdx="2" presStyleCnt="5"/>
      <dgm:spPr/>
      <dgm:t>
        <a:bodyPr/>
        <a:lstStyle/>
        <a:p>
          <a:endParaRPr lang="en-US"/>
        </a:p>
      </dgm:t>
    </dgm:pt>
    <dgm:pt modelId="{C454E3D0-B9B2-4919-91FE-FF8821B04C1D}" type="pres">
      <dgm:prSet presAssocID="{5AFFE0B7-9F34-4520-9361-81271391276F}" presName="root2" presStyleCnt="0"/>
      <dgm:spPr/>
      <dgm:t>
        <a:bodyPr/>
        <a:lstStyle/>
        <a:p>
          <a:endParaRPr lang="en-US"/>
        </a:p>
      </dgm:t>
    </dgm:pt>
    <dgm:pt modelId="{494A5E10-BA02-48A9-9F3E-7CC98863213F}" type="pres">
      <dgm:prSet presAssocID="{5AFFE0B7-9F34-4520-9361-81271391276F}" presName="LevelTwoTextNode" presStyleLbl="node3" presStyleIdx="2" presStyleCnt="5" custScaleX="31088" custScaleY="31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C5AFE0-8CD3-47AE-9046-1AE4F055516C}" type="pres">
      <dgm:prSet presAssocID="{5AFFE0B7-9F34-4520-9361-81271391276F}" presName="level3hierChild" presStyleCnt="0"/>
      <dgm:spPr/>
      <dgm:t>
        <a:bodyPr/>
        <a:lstStyle/>
        <a:p>
          <a:endParaRPr lang="en-US"/>
        </a:p>
      </dgm:t>
    </dgm:pt>
    <dgm:pt modelId="{1C470362-0AA0-4011-A5A5-EE1BBBC7E9C4}" type="pres">
      <dgm:prSet presAssocID="{74247A58-04AA-4C91-9813-15305D0915E5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9914738D-F5E0-479E-ADA8-801D38F64928}" type="pres">
      <dgm:prSet presAssocID="{74247A58-04AA-4C91-9813-15305D0915E5}" presName="connTx" presStyleLbl="parChTrans1D4" presStyleIdx="1" presStyleCnt="4"/>
      <dgm:spPr/>
      <dgm:t>
        <a:bodyPr/>
        <a:lstStyle/>
        <a:p>
          <a:endParaRPr lang="en-US"/>
        </a:p>
      </dgm:t>
    </dgm:pt>
    <dgm:pt modelId="{A656BEB2-BC73-4057-9600-7FFF980F294D}" type="pres">
      <dgm:prSet presAssocID="{43F9044C-6BC6-42FF-BA98-D8009E0834D2}" presName="root2" presStyleCnt="0"/>
      <dgm:spPr/>
    </dgm:pt>
    <dgm:pt modelId="{9C95DC2C-9949-4D9D-83B1-243E23FDFDC5}" type="pres">
      <dgm:prSet presAssocID="{43F9044C-6BC6-42FF-BA98-D8009E0834D2}" presName="LevelTwoTextNode" presStyleLbl="node4" presStyleIdx="1" presStyleCnt="4" custScaleX="42877" custScaleY="25559" custLinFactNeighborX="24208" custLinFactNeighborY="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2A1AF4-8F3E-4BF2-A5E9-C0D7E9482DF8}" type="pres">
      <dgm:prSet presAssocID="{43F9044C-6BC6-42FF-BA98-D8009E0834D2}" presName="level3hierChild" presStyleCnt="0"/>
      <dgm:spPr/>
    </dgm:pt>
    <dgm:pt modelId="{E07BFB14-DD73-4648-964C-0C3040E6BC43}" type="pres">
      <dgm:prSet presAssocID="{6CD7A01A-BA2F-4D7D-A539-1640B5C4B9FF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CBBCC5A7-32D2-4204-A9E7-4B8DB056F92F}" type="pres">
      <dgm:prSet presAssocID="{6CD7A01A-BA2F-4D7D-A539-1640B5C4B9FF}" presName="connTx" presStyleLbl="parChTrans1D3" presStyleIdx="3" presStyleCnt="5"/>
      <dgm:spPr/>
      <dgm:t>
        <a:bodyPr/>
        <a:lstStyle/>
        <a:p>
          <a:endParaRPr lang="en-US"/>
        </a:p>
      </dgm:t>
    </dgm:pt>
    <dgm:pt modelId="{DA0A2CBD-8D47-449E-9CDF-74196B1BD851}" type="pres">
      <dgm:prSet presAssocID="{A1661700-62BD-4B26-A4CC-128DF4C5023A}" presName="root2" presStyleCnt="0"/>
      <dgm:spPr/>
      <dgm:t>
        <a:bodyPr/>
        <a:lstStyle/>
        <a:p>
          <a:endParaRPr lang="en-US"/>
        </a:p>
      </dgm:t>
    </dgm:pt>
    <dgm:pt modelId="{C0E1206E-F85E-47BC-BA33-AB53F1184CFE}" type="pres">
      <dgm:prSet presAssocID="{A1661700-62BD-4B26-A4CC-128DF4C5023A}" presName="LevelTwoTextNode" presStyleLbl="node3" presStyleIdx="3" presStyleCnt="5" custScaleX="31088" custScaleY="31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F95091-4FEB-4BC3-AAE3-CCD290C59345}" type="pres">
      <dgm:prSet presAssocID="{A1661700-62BD-4B26-A4CC-128DF4C5023A}" presName="level3hierChild" presStyleCnt="0"/>
      <dgm:spPr/>
      <dgm:t>
        <a:bodyPr/>
        <a:lstStyle/>
        <a:p>
          <a:endParaRPr lang="en-US"/>
        </a:p>
      </dgm:t>
    </dgm:pt>
    <dgm:pt modelId="{768FE665-9795-4679-89A1-063EFA3190FB}" type="pres">
      <dgm:prSet presAssocID="{3917E3DB-6901-40B2-835F-99CF74E2A8C9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7B6F03F9-607A-45DF-9F73-C3B4A2321A3C}" type="pres">
      <dgm:prSet presAssocID="{3917E3DB-6901-40B2-835F-99CF74E2A8C9}" presName="connTx" presStyleLbl="parChTrans1D4" presStyleIdx="2" presStyleCnt="4"/>
      <dgm:spPr/>
      <dgm:t>
        <a:bodyPr/>
        <a:lstStyle/>
        <a:p>
          <a:endParaRPr lang="en-US"/>
        </a:p>
      </dgm:t>
    </dgm:pt>
    <dgm:pt modelId="{72955752-3FCD-47DF-803C-23121807797F}" type="pres">
      <dgm:prSet presAssocID="{06F77082-4368-4452-8A45-194998603C9D}" presName="root2" presStyleCnt="0"/>
      <dgm:spPr/>
    </dgm:pt>
    <dgm:pt modelId="{7E51D917-2D70-4A36-B54C-9CA15C2EF3F7}" type="pres">
      <dgm:prSet presAssocID="{06F77082-4368-4452-8A45-194998603C9D}" presName="LevelTwoTextNode" presStyleLbl="node4" presStyleIdx="2" presStyleCnt="4" custScaleX="42877" custScaleY="25559" custLinFactNeighborX="24208" custLinFactNeighborY="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4072D-7CAD-4070-9771-238E14C88744}" type="pres">
      <dgm:prSet presAssocID="{06F77082-4368-4452-8A45-194998603C9D}" presName="level3hierChild" presStyleCnt="0"/>
      <dgm:spPr/>
    </dgm:pt>
    <dgm:pt modelId="{4072C5B4-7857-4DD9-AC7E-34484EBE5470}" type="pres">
      <dgm:prSet presAssocID="{A963826E-D909-41D0-B095-56CE75BAC236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C11DD98A-F53E-4FE0-934A-34DD84A3DB64}" type="pres">
      <dgm:prSet presAssocID="{A963826E-D909-41D0-B095-56CE75BAC236}" presName="connTx" presStyleLbl="parChTrans1D3" presStyleIdx="4" presStyleCnt="5"/>
      <dgm:spPr/>
      <dgm:t>
        <a:bodyPr/>
        <a:lstStyle/>
        <a:p>
          <a:endParaRPr lang="en-US"/>
        </a:p>
      </dgm:t>
    </dgm:pt>
    <dgm:pt modelId="{ED15C9A2-27AA-44C2-8983-08E46BDBB7F9}" type="pres">
      <dgm:prSet presAssocID="{1C95F30A-C173-41A8-B63F-81AE162EF95F}" presName="root2" presStyleCnt="0"/>
      <dgm:spPr/>
      <dgm:t>
        <a:bodyPr/>
        <a:lstStyle/>
        <a:p>
          <a:endParaRPr lang="en-US"/>
        </a:p>
      </dgm:t>
    </dgm:pt>
    <dgm:pt modelId="{33F86AC3-8395-40A0-A70A-5F594E893B23}" type="pres">
      <dgm:prSet presAssocID="{1C95F30A-C173-41A8-B63F-81AE162EF95F}" presName="LevelTwoTextNode" presStyleLbl="node3" presStyleIdx="4" presStyleCnt="5" custScaleX="31088" custScaleY="31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6483F-455C-4E61-B8BA-40D48C64274E}" type="pres">
      <dgm:prSet presAssocID="{1C95F30A-C173-41A8-B63F-81AE162EF95F}" presName="level3hierChild" presStyleCnt="0"/>
      <dgm:spPr/>
      <dgm:t>
        <a:bodyPr/>
        <a:lstStyle/>
        <a:p>
          <a:endParaRPr lang="en-US"/>
        </a:p>
      </dgm:t>
    </dgm:pt>
    <dgm:pt modelId="{5D1EB862-600E-48A6-9C63-95328ADDD3BA}" type="pres">
      <dgm:prSet presAssocID="{46A64C29-8FB0-4143-A6C5-7DF1C5517771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66EB5389-4BEE-49F5-A941-CF29E193C76E}" type="pres">
      <dgm:prSet presAssocID="{46A64C29-8FB0-4143-A6C5-7DF1C5517771}" presName="connTx" presStyleLbl="parChTrans1D4" presStyleIdx="3" presStyleCnt="4"/>
      <dgm:spPr/>
      <dgm:t>
        <a:bodyPr/>
        <a:lstStyle/>
        <a:p>
          <a:endParaRPr lang="en-US"/>
        </a:p>
      </dgm:t>
    </dgm:pt>
    <dgm:pt modelId="{EE650385-3FC9-4403-B55E-940F72A7DA06}" type="pres">
      <dgm:prSet presAssocID="{70510301-3CB0-44AF-B085-6A52A6ADDB8E}" presName="root2" presStyleCnt="0"/>
      <dgm:spPr/>
    </dgm:pt>
    <dgm:pt modelId="{D1F79562-2E7E-4884-96DE-A0DCD4B98F03}" type="pres">
      <dgm:prSet presAssocID="{70510301-3CB0-44AF-B085-6A52A6ADDB8E}" presName="LevelTwoTextNode" presStyleLbl="node4" presStyleIdx="3" presStyleCnt="4" custScaleX="42877" custScaleY="25559" custLinFactNeighborX="24208" custLinFactNeighborY="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84AE6B-B955-4435-BC50-6C397BC43BB3}" type="pres">
      <dgm:prSet presAssocID="{70510301-3CB0-44AF-B085-6A52A6ADDB8E}" presName="level3hierChild" presStyleCnt="0"/>
      <dgm:spPr/>
    </dgm:pt>
  </dgm:ptLst>
  <dgm:cxnLst>
    <dgm:cxn modelId="{50AC5E11-C08D-4FCA-A868-E1E2D019DCAA}" type="presOf" srcId="{5AFFE0B7-9F34-4520-9361-81271391276F}" destId="{494A5E10-BA02-48A9-9F3E-7CC98863213F}" srcOrd="0" destOrd="0" presId="urn:microsoft.com/office/officeart/2005/8/layout/hierarchy2"/>
    <dgm:cxn modelId="{0CE65A5A-311A-47ED-BEB4-39E9AAAC6784}" type="presOf" srcId="{CD645C65-F070-4B06-80A8-BB914D113F74}" destId="{1189AF76-E196-4B94-AB00-D2741960029B}" srcOrd="0" destOrd="0" presId="urn:microsoft.com/office/officeart/2005/8/layout/hierarchy2"/>
    <dgm:cxn modelId="{100116E0-9A77-45FF-B3DA-154204851A65}" type="presOf" srcId="{3BBA3E69-B879-4FA3-88AA-7FF74FF85D0A}" destId="{A6BE89E8-D324-4136-B7B1-2B4A339F509A}" srcOrd="0" destOrd="0" presId="urn:microsoft.com/office/officeart/2005/8/layout/hierarchy2"/>
    <dgm:cxn modelId="{B0AD8BB7-064A-49BD-B8F8-0324A3ED14AD}" type="presOf" srcId="{3917E3DB-6901-40B2-835F-99CF74E2A8C9}" destId="{768FE665-9795-4679-89A1-063EFA3190FB}" srcOrd="0" destOrd="0" presId="urn:microsoft.com/office/officeart/2005/8/layout/hierarchy2"/>
    <dgm:cxn modelId="{F2D3AD49-41AD-4DB7-A22C-096BA93B24A6}" srcId="{4118268F-04FB-429E-8D99-2F920C533AE5}" destId="{834B2596-80B7-4781-8449-A71D2ED9EE24}" srcOrd="0" destOrd="0" parTransId="{D84E4E80-E4BE-46A5-95CC-38679EA93239}" sibTransId="{8C7A782F-3437-4FE7-9688-6881B3A1E663}"/>
    <dgm:cxn modelId="{836D87B0-4248-4DA5-9F42-10B1D3ADF434}" type="presOf" srcId="{FADC7A9F-5278-4BEE-AD50-4AE8C322E8C8}" destId="{B12A5BE1-603F-46BE-8ED2-37C040633894}" srcOrd="0" destOrd="0" presId="urn:microsoft.com/office/officeart/2005/8/layout/hierarchy2"/>
    <dgm:cxn modelId="{BE6A826C-7235-4D1F-BDA3-BD15371FEA3B}" srcId="{A1661700-62BD-4B26-A4CC-128DF4C5023A}" destId="{06F77082-4368-4452-8A45-194998603C9D}" srcOrd="0" destOrd="0" parTransId="{3917E3DB-6901-40B2-835F-99CF74E2A8C9}" sibTransId="{FEAB840C-DC24-48BB-868A-DF9062FD5CE6}"/>
    <dgm:cxn modelId="{95F561CA-D875-4C90-A79E-6CC5639BB629}" srcId="{85AB3AF7-165C-405C-851D-59F8C4771192}" destId="{4118268F-04FB-429E-8D99-2F920C533AE5}" srcOrd="0" destOrd="0" parTransId="{4D7BCDB1-C6A2-4B20-A074-395855834EB1}" sibTransId="{BCA485BC-5DF3-41E4-AD50-AFC917995219}"/>
    <dgm:cxn modelId="{762CDBF9-5886-4075-88A4-0812C5018149}" type="presOf" srcId="{4D7BCDB1-C6A2-4B20-A074-395855834EB1}" destId="{A273AD4C-2895-4F9A-88E0-5B1C9301F18C}" srcOrd="0" destOrd="0" presId="urn:microsoft.com/office/officeart/2005/8/layout/hierarchy2"/>
    <dgm:cxn modelId="{3C82DB75-AAC1-4F88-A9E0-688FC2776EEA}" type="presOf" srcId="{A963826E-D909-41D0-B095-56CE75BAC236}" destId="{4072C5B4-7857-4DD9-AC7E-34484EBE5470}" srcOrd="0" destOrd="0" presId="urn:microsoft.com/office/officeart/2005/8/layout/hierarchy2"/>
    <dgm:cxn modelId="{0FB86CE5-504D-47AF-B658-A09735242AA7}" type="presOf" srcId="{CD645C65-F070-4B06-80A8-BB914D113F74}" destId="{BCDB3DE4-1E1C-431C-85CC-47C0EAD3B7AD}" srcOrd="1" destOrd="0" presId="urn:microsoft.com/office/officeart/2005/8/layout/hierarchy2"/>
    <dgm:cxn modelId="{79CF97E0-3B9D-4FE2-A852-DA89E31F11DC}" srcId="{D5AC114A-B454-460B-A37A-7F3B57C85F88}" destId="{A1661700-62BD-4B26-A4CC-128DF4C5023A}" srcOrd="2" destOrd="0" parTransId="{6CD7A01A-BA2F-4D7D-A539-1640B5C4B9FF}" sibTransId="{7312732F-E301-4033-B3FF-D3F029902DB7}"/>
    <dgm:cxn modelId="{E06DE299-AAA9-4315-B591-FEE6718B2633}" type="presOf" srcId="{A1661700-62BD-4B26-A4CC-128DF4C5023A}" destId="{C0E1206E-F85E-47BC-BA33-AB53F1184CFE}" srcOrd="0" destOrd="0" presId="urn:microsoft.com/office/officeart/2005/8/layout/hierarchy2"/>
    <dgm:cxn modelId="{34DE0383-29AB-4C21-8E40-7CDC8ADE7482}" type="presOf" srcId="{3917E3DB-6901-40B2-835F-99CF74E2A8C9}" destId="{7B6F03F9-607A-45DF-9F73-C3B4A2321A3C}" srcOrd="1" destOrd="0" presId="urn:microsoft.com/office/officeart/2005/8/layout/hierarchy2"/>
    <dgm:cxn modelId="{0042CB0B-9556-4742-9061-C1869AC13789}" type="presOf" srcId="{3202512F-32A9-467C-83B6-E29418FEEE95}" destId="{F863ED9E-DA93-41CB-B652-EF68ECECA28B}" srcOrd="0" destOrd="0" presId="urn:microsoft.com/office/officeart/2005/8/layout/hierarchy2"/>
    <dgm:cxn modelId="{A52B034C-EA0D-4C78-897D-4D981BBCB439}" type="presOf" srcId="{74247A58-04AA-4C91-9813-15305D0915E5}" destId="{9914738D-F5E0-479E-ADA8-801D38F64928}" srcOrd="1" destOrd="0" presId="urn:microsoft.com/office/officeart/2005/8/layout/hierarchy2"/>
    <dgm:cxn modelId="{37E1D3C2-8DDA-474E-9CD1-F2DEE8C2C23B}" type="presOf" srcId="{85AB3AF7-165C-405C-851D-59F8C4771192}" destId="{163621A5-03CE-4FAC-844C-4332CA002573}" srcOrd="0" destOrd="0" presId="urn:microsoft.com/office/officeart/2005/8/layout/hierarchy2"/>
    <dgm:cxn modelId="{8CE4C0B0-8B35-4258-B80D-83B45D2271E4}" type="presOf" srcId="{4D7BCDB1-C6A2-4B20-A074-395855834EB1}" destId="{9647F71A-4040-4A30-B5BD-F8510031D0D8}" srcOrd="1" destOrd="0" presId="urn:microsoft.com/office/officeart/2005/8/layout/hierarchy2"/>
    <dgm:cxn modelId="{675E7F7A-9ED9-4C4A-B076-F8E12041F0DE}" type="presOf" srcId="{3202512F-32A9-467C-83B6-E29418FEEE95}" destId="{C37A345A-BE04-4334-848B-EECF089A7742}" srcOrd="1" destOrd="0" presId="urn:microsoft.com/office/officeart/2005/8/layout/hierarchy2"/>
    <dgm:cxn modelId="{A9564F68-3B81-49B8-BB6A-EA7611457B3C}" type="presOf" srcId="{D5AC114A-B454-460B-A37A-7F3B57C85F88}" destId="{0E87E56B-378B-4F82-9351-79D4321603C8}" srcOrd="0" destOrd="0" presId="urn:microsoft.com/office/officeart/2005/8/layout/hierarchy2"/>
    <dgm:cxn modelId="{7548EC8B-3F28-4C03-AD28-C3E86AEC8263}" type="presOf" srcId="{D84E4E80-E4BE-46A5-95CC-38679EA93239}" destId="{2356ABD7-21F1-47A3-A0FC-7BFDA29E37C0}" srcOrd="0" destOrd="0" presId="urn:microsoft.com/office/officeart/2005/8/layout/hierarchy2"/>
    <dgm:cxn modelId="{4FFB50A6-2D7B-4098-ABCE-3717000C8D79}" type="presOf" srcId="{7CCF864E-1025-46EE-9372-BDD0CF3D5135}" destId="{DC872FD2-F4A2-445E-8B37-CDEB9E76A634}" srcOrd="0" destOrd="0" presId="urn:microsoft.com/office/officeart/2005/8/layout/hierarchy2"/>
    <dgm:cxn modelId="{DD68B5B2-43B7-4ADB-A4D2-FB1705218D95}" type="presOf" srcId="{3329002D-090D-4807-B36E-70A753D0E151}" destId="{A2B6ABB1-1943-4731-A766-0C96C631F78D}" srcOrd="1" destOrd="0" presId="urn:microsoft.com/office/officeart/2005/8/layout/hierarchy2"/>
    <dgm:cxn modelId="{A9372E2F-97B0-4A0A-AB67-D331231141E9}" type="presOf" srcId="{46A64C29-8FB0-4143-A6C5-7DF1C5517771}" destId="{66EB5389-4BEE-49F5-A941-CF29E193C76E}" srcOrd="1" destOrd="0" presId="urn:microsoft.com/office/officeart/2005/8/layout/hierarchy2"/>
    <dgm:cxn modelId="{BBD76E1E-CD5A-4D86-A0F2-25A0D4321AE1}" srcId="{1C95F30A-C173-41A8-B63F-81AE162EF95F}" destId="{70510301-3CB0-44AF-B085-6A52A6ADDB8E}" srcOrd="0" destOrd="0" parTransId="{46A64C29-8FB0-4143-A6C5-7DF1C5517771}" sibTransId="{79B3472B-3700-4265-B755-AD3D8158F83A}"/>
    <dgm:cxn modelId="{CD2D5375-6F8F-4E82-B264-A2249EC10A09}" type="presOf" srcId="{06F77082-4368-4452-8A45-194998603C9D}" destId="{7E51D917-2D70-4A36-B54C-9CA15C2EF3F7}" srcOrd="0" destOrd="0" presId="urn:microsoft.com/office/officeart/2005/8/layout/hierarchy2"/>
    <dgm:cxn modelId="{16A14601-764D-40A9-940C-D7D552B81193}" type="presOf" srcId="{4118268F-04FB-429E-8D99-2F920C533AE5}" destId="{C7FD98BC-4EC3-4AD1-8436-37189D424186}" srcOrd="0" destOrd="0" presId="urn:microsoft.com/office/officeart/2005/8/layout/hierarchy2"/>
    <dgm:cxn modelId="{DC274533-6F28-4577-BF40-24DCAA3CEEF8}" type="presOf" srcId="{D84E4E80-E4BE-46A5-95CC-38679EA93239}" destId="{1206A43C-7F60-4037-8DBF-B3956BAE2C3B}" srcOrd="1" destOrd="0" presId="urn:microsoft.com/office/officeart/2005/8/layout/hierarchy2"/>
    <dgm:cxn modelId="{7D56223E-67F5-4462-88DD-D931F5346AC1}" type="presOf" srcId="{6CD7A01A-BA2F-4D7D-A539-1640B5C4B9FF}" destId="{E07BFB14-DD73-4648-964C-0C3040E6BC43}" srcOrd="0" destOrd="0" presId="urn:microsoft.com/office/officeart/2005/8/layout/hierarchy2"/>
    <dgm:cxn modelId="{150177B0-E387-4ADF-B8D4-4A20C099F407}" srcId="{D5AC114A-B454-460B-A37A-7F3B57C85F88}" destId="{FADC7A9F-5278-4BEE-AD50-4AE8C322E8C8}" srcOrd="0" destOrd="0" parTransId="{133F8BBE-E2FD-474C-8B99-1109E675F7CC}" sibTransId="{2F341CBF-04AD-47EC-9086-848CFDB01660}"/>
    <dgm:cxn modelId="{14A326CF-20C0-434E-A4B7-49DBD5875FF1}" type="presOf" srcId="{A963826E-D909-41D0-B095-56CE75BAC236}" destId="{C11DD98A-F53E-4FE0-934A-34DD84A3DB64}" srcOrd="1" destOrd="0" presId="urn:microsoft.com/office/officeart/2005/8/layout/hierarchy2"/>
    <dgm:cxn modelId="{7613F264-8452-4E26-BA7A-2AA7F57DC707}" srcId="{D5AC114A-B454-460B-A37A-7F3B57C85F88}" destId="{1C95F30A-C173-41A8-B63F-81AE162EF95F}" srcOrd="3" destOrd="0" parTransId="{A963826E-D909-41D0-B095-56CE75BAC236}" sibTransId="{21367E87-85A9-4386-9037-CF0DF1D89605}"/>
    <dgm:cxn modelId="{E521CB80-29C7-495B-8983-8F050A3B7E36}" srcId="{7CCF864E-1025-46EE-9372-BDD0CF3D5135}" destId="{85AB3AF7-165C-405C-851D-59F8C4771192}" srcOrd="0" destOrd="0" parTransId="{A85C3D4C-1885-4AB0-980C-01CC0B5AB5B8}" sibTransId="{EA3E7E7E-168C-4C41-861B-7F4094A5CDA4}"/>
    <dgm:cxn modelId="{404F5B5D-74EA-44FB-8453-ECFBBEA92DF2}" type="presOf" srcId="{133F8BBE-E2FD-474C-8B99-1109E675F7CC}" destId="{012CC984-2D04-4B1C-9B2B-C6ADAE9C82E6}" srcOrd="0" destOrd="0" presId="urn:microsoft.com/office/officeart/2005/8/layout/hierarchy2"/>
    <dgm:cxn modelId="{817515CA-D2CD-4CD6-A6F2-D7DAA258D252}" type="presOf" srcId="{46A64C29-8FB0-4143-A6C5-7DF1C5517771}" destId="{5D1EB862-600E-48A6-9C63-95328ADDD3BA}" srcOrd="0" destOrd="0" presId="urn:microsoft.com/office/officeart/2005/8/layout/hierarchy2"/>
    <dgm:cxn modelId="{5606EBB6-D29A-4ACD-9D30-BFCD67382681}" type="presOf" srcId="{6CD7A01A-BA2F-4D7D-A539-1640B5C4B9FF}" destId="{CBBCC5A7-32D2-4204-A9E7-4B8DB056F92F}" srcOrd="1" destOrd="0" presId="urn:microsoft.com/office/officeart/2005/8/layout/hierarchy2"/>
    <dgm:cxn modelId="{5FEF79A9-D8F2-4E99-9606-5414FEAA6394}" srcId="{5AFFE0B7-9F34-4520-9361-81271391276F}" destId="{43F9044C-6BC6-42FF-BA98-D8009E0834D2}" srcOrd="0" destOrd="0" parTransId="{74247A58-04AA-4C91-9813-15305D0915E5}" sibTransId="{BEAD6B40-E3B4-43F5-98F1-F252E97AF2CF}"/>
    <dgm:cxn modelId="{7B12A864-0637-438B-B9C4-4D1E64F4342F}" srcId="{85AB3AF7-165C-405C-851D-59F8C4771192}" destId="{D5AC114A-B454-460B-A37A-7F3B57C85F88}" srcOrd="1" destOrd="0" parTransId="{CD645C65-F070-4B06-80A8-BB914D113F74}" sibTransId="{FA26076E-1298-4D13-87C4-FD9C1133D8E3}"/>
    <dgm:cxn modelId="{E47F76C4-C0E7-440E-B484-9F43CD715AB7}" type="presOf" srcId="{834B2596-80B7-4781-8449-A71D2ED9EE24}" destId="{A218021A-5643-49CF-B724-2DE17C2D7F04}" srcOrd="0" destOrd="0" presId="urn:microsoft.com/office/officeart/2005/8/layout/hierarchy2"/>
    <dgm:cxn modelId="{ED7A545C-DFE4-44A0-B22D-4E57647052FB}" type="presOf" srcId="{3329002D-090D-4807-B36E-70A753D0E151}" destId="{F9970FA6-157A-49E6-971A-3C5CEC6BA805}" srcOrd="0" destOrd="0" presId="urn:microsoft.com/office/officeart/2005/8/layout/hierarchy2"/>
    <dgm:cxn modelId="{7FEE41A8-06E8-4D06-B0C9-598CD816658C}" type="presOf" srcId="{43F9044C-6BC6-42FF-BA98-D8009E0834D2}" destId="{9C95DC2C-9949-4D9D-83B1-243E23FDFDC5}" srcOrd="0" destOrd="0" presId="urn:microsoft.com/office/officeart/2005/8/layout/hierarchy2"/>
    <dgm:cxn modelId="{8CA1AE9F-E828-4978-AF39-C959E05AE61C}" type="presOf" srcId="{70510301-3CB0-44AF-B085-6A52A6ADDB8E}" destId="{D1F79562-2E7E-4884-96DE-A0DCD4B98F03}" srcOrd="0" destOrd="0" presId="urn:microsoft.com/office/officeart/2005/8/layout/hierarchy2"/>
    <dgm:cxn modelId="{3763373A-9AC3-4780-900C-E7F7610E4447}" type="presOf" srcId="{133F8BBE-E2FD-474C-8B99-1109E675F7CC}" destId="{7952773B-9149-46A6-B098-A1772C39E28D}" srcOrd="1" destOrd="0" presId="urn:microsoft.com/office/officeart/2005/8/layout/hierarchy2"/>
    <dgm:cxn modelId="{0F8C8AB2-D8BA-4311-BA8C-2EE8EE645C21}" srcId="{D5AC114A-B454-460B-A37A-7F3B57C85F88}" destId="{5AFFE0B7-9F34-4520-9361-81271391276F}" srcOrd="1" destOrd="0" parTransId="{3329002D-090D-4807-B36E-70A753D0E151}" sibTransId="{7448C90D-890E-40D3-9C5B-B0DA99EBEDC0}"/>
    <dgm:cxn modelId="{EBF0667E-1FBE-441F-B81E-A71769FD18EF}" srcId="{FADC7A9F-5278-4BEE-AD50-4AE8C322E8C8}" destId="{3BBA3E69-B879-4FA3-88AA-7FF74FF85D0A}" srcOrd="0" destOrd="0" parTransId="{3202512F-32A9-467C-83B6-E29418FEEE95}" sibTransId="{DB7E9818-2BC4-47B9-8202-F6A43489B7B5}"/>
    <dgm:cxn modelId="{DDF1364F-D00B-44E9-8B7C-C9DFFB2BAE09}" type="presOf" srcId="{74247A58-04AA-4C91-9813-15305D0915E5}" destId="{1C470362-0AA0-4011-A5A5-EE1BBBC7E9C4}" srcOrd="0" destOrd="0" presId="urn:microsoft.com/office/officeart/2005/8/layout/hierarchy2"/>
    <dgm:cxn modelId="{FF19F426-42DD-40DB-A334-E14EE8B49F36}" type="presOf" srcId="{1C95F30A-C173-41A8-B63F-81AE162EF95F}" destId="{33F86AC3-8395-40A0-A70A-5F594E893B23}" srcOrd="0" destOrd="0" presId="urn:microsoft.com/office/officeart/2005/8/layout/hierarchy2"/>
    <dgm:cxn modelId="{AD955B04-5092-4C07-9FEA-DC548E0D2D0F}" type="presParOf" srcId="{DC872FD2-F4A2-445E-8B37-CDEB9E76A634}" destId="{B54F9DDB-6EDD-4B18-A558-7603D070300C}" srcOrd="0" destOrd="0" presId="urn:microsoft.com/office/officeart/2005/8/layout/hierarchy2"/>
    <dgm:cxn modelId="{24C2F576-39C2-4A19-A6CB-6EB1F3168B1B}" type="presParOf" srcId="{B54F9DDB-6EDD-4B18-A558-7603D070300C}" destId="{163621A5-03CE-4FAC-844C-4332CA002573}" srcOrd="0" destOrd="0" presId="urn:microsoft.com/office/officeart/2005/8/layout/hierarchy2"/>
    <dgm:cxn modelId="{36C6B492-5B74-482B-BB33-CDF3E75198F9}" type="presParOf" srcId="{B54F9DDB-6EDD-4B18-A558-7603D070300C}" destId="{0952ED51-24F3-4018-95C3-150DE9ED1251}" srcOrd="1" destOrd="0" presId="urn:microsoft.com/office/officeart/2005/8/layout/hierarchy2"/>
    <dgm:cxn modelId="{44D1298F-1469-4952-89B8-C4CC69C6F89D}" type="presParOf" srcId="{0952ED51-24F3-4018-95C3-150DE9ED1251}" destId="{A273AD4C-2895-4F9A-88E0-5B1C9301F18C}" srcOrd="0" destOrd="0" presId="urn:microsoft.com/office/officeart/2005/8/layout/hierarchy2"/>
    <dgm:cxn modelId="{955719D9-31B0-482E-B200-55A7B8718880}" type="presParOf" srcId="{A273AD4C-2895-4F9A-88E0-5B1C9301F18C}" destId="{9647F71A-4040-4A30-B5BD-F8510031D0D8}" srcOrd="0" destOrd="0" presId="urn:microsoft.com/office/officeart/2005/8/layout/hierarchy2"/>
    <dgm:cxn modelId="{5C2C801E-5CAA-42F3-AE17-2C7896D091DF}" type="presParOf" srcId="{0952ED51-24F3-4018-95C3-150DE9ED1251}" destId="{A046E7E1-493A-48A9-AB2D-ED0CFC1E1C1A}" srcOrd="1" destOrd="0" presId="urn:microsoft.com/office/officeart/2005/8/layout/hierarchy2"/>
    <dgm:cxn modelId="{D633CE1A-81CC-460A-BCD8-39AB4A23880C}" type="presParOf" srcId="{A046E7E1-493A-48A9-AB2D-ED0CFC1E1C1A}" destId="{C7FD98BC-4EC3-4AD1-8436-37189D424186}" srcOrd="0" destOrd="0" presId="urn:microsoft.com/office/officeart/2005/8/layout/hierarchy2"/>
    <dgm:cxn modelId="{E4618780-1929-4266-B9F7-A3AB19142ED1}" type="presParOf" srcId="{A046E7E1-493A-48A9-AB2D-ED0CFC1E1C1A}" destId="{D5B68640-D473-4CB1-A1E6-F6631E41CB6F}" srcOrd="1" destOrd="0" presId="urn:microsoft.com/office/officeart/2005/8/layout/hierarchy2"/>
    <dgm:cxn modelId="{874D509E-31F2-4C02-A8EE-2273BD608B6E}" type="presParOf" srcId="{D5B68640-D473-4CB1-A1E6-F6631E41CB6F}" destId="{2356ABD7-21F1-47A3-A0FC-7BFDA29E37C0}" srcOrd="0" destOrd="0" presId="urn:microsoft.com/office/officeart/2005/8/layout/hierarchy2"/>
    <dgm:cxn modelId="{75986E11-62A5-4DAC-B359-5137CC91A304}" type="presParOf" srcId="{2356ABD7-21F1-47A3-A0FC-7BFDA29E37C0}" destId="{1206A43C-7F60-4037-8DBF-B3956BAE2C3B}" srcOrd="0" destOrd="0" presId="urn:microsoft.com/office/officeart/2005/8/layout/hierarchy2"/>
    <dgm:cxn modelId="{4DF6EB74-6B02-4FDF-A46F-0A9A386F3E86}" type="presParOf" srcId="{D5B68640-D473-4CB1-A1E6-F6631E41CB6F}" destId="{226B6501-C6F9-499A-BE80-563AA634FC8F}" srcOrd="1" destOrd="0" presId="urn:microsoft.com/office/officeart/2005/8/layout/hierarchy2"/>
    <dgm:cxn modelId="{5548DFC0-C82E-4BE8-94EA-082BC2A26E98}" type="presParOf" srcId="{226B6501-C6F9-499A-BE80-563AA634FC8F}" destId="{A218021A-5643-49CF-B724-2DE17C2D7F04}" srcOrd="0" destOrd="0" presId="urn:microsoft.com/office/officeart/2005/8/layout/hierarchy2"/>
    <dgm:cxn modelId="{E9757FF1-B39E-4C47-BF3A-FF17A75BDD46}" type="presParOf" srcId="{226B6501-C6F9-499A-BE80-563AA634FC8F}" destId="{54803CD0-21D9-47E1-B681-3FCE81BB40CA}" srcOrd="1" destOrd="0" presId="urn:microsoft.com/office/officeart/2005/8/layout/hierarchy2"/>
    <dgm:cxn modelId="{785FD65C-292D-4698-8D5E-D12FA0BD9199}" type="presParOf" srcId="{0952ED51-24F3-4018-95C3-150DE9ED1251}" destId="{1189AF76-E196-4B94-AB00-D2741960029B}" srcOrd="2" destOrd="0" presId="urn:microsoft.com/office/officeart/2005/8/layout/hierarchy2"/>
    <dgm:cxn modelId="{40393E79-CBFE-4354-9C3A-C3DE800BCD68}" type="presParOf" srcId="{1189AF76-E196-4B94-AB00-D2741960029B}" destId="{BCDB3DE4-1E1C-431C-85CC-47C0EAD3B7AD}" srcOrd="0" destOrd="0" presId="urn:microsoft.com/office/officeart/2005/8/layout/hierarchy2"/>
    <dgm:cxn modelId="{A50BCF3E-9483-44AD-A90C-C9101B18CEC3}" type="presParOf" srcId="{0952ED51-24F3-4018-95C3-150DE9ED1251}" destId="{8EDBAA5D-FFB3-4D5D-9A28-1D71CC8B14ED}" srcOrd="3" destOrd="0" presId="urn:microsoft.com/office/officeart/2005/8/layout/hierarchy2"/>
    <dgm:cxn modelId="{5D30E827-36F0-4443-A017-8EE36140976F}" type="presParOf" srcId="{8EDBAA5D-FFB3-4D5D-9A28-1D71CC8B14ED}" destId="{0E87E56B-378B-4F82-9351-79D4321603C8}" srcOrd="0" destOrd="0" presId="urn:microsoft.com/office/officeart/2005/8/layout/hierarchy2"/>
    <dgm:cxn modelId="{A4A814C0-155E-46F9-9C47-69E448F5C285}" type="presParOf" srcId="{8EDBAA5D-FFB3-4D5D-9A28-1D71CC8B14ED}" destId="{83CB81F0-B7E7-4EC8-B914-8C6783699005}" srcOrd="1" destOrd="0" presId="urn:microsoft.com/office/officeart/2005/8/layout/hierarchy2"/>
    <dgm:cxn modelId="{944BDCEE-5D36-41AF-8B97-70228CEBD6E2}" type="presParOf" srcId="{83CB81F0-B7E7-4EC8-B914-8C6783699005}" destId="{012CC984-2D04-4B1C-9B2B-C6ADAE9C82E6}" srcOrd="0" destOrd="0" presId="urn:microsoft.com/office/officeart/2005/8/layout/hierarchy2"/>
    <dgm:cxn modelId="{77426BFD-B08C-45E9-ADD8-C219A5BD24BF}" type="presParOf" srcId="{012CC984-2D04-4B1C-9B2B-C6ADAE9C82E6}" destId="{7952773B-9149-46A6-B098-A1772C39E28D}" srcOrd="0" destOrd="0" presId="urn:microsoft.com/office/officeart/2005/8/layout/hierarchy2"/>
    <dgm:cxn modelId="{CC8AD1B7-AF71-4267-8169-D87F97370A94}" type="presParOf" srcId="{83CB81F0-B7E7-4EC8-B914-8C6783699005}" destId="{9FF94C59-0B15-4CAD-BD90-1DFB55D7FFF6}" srcOrd="1" destOrd="0" presId="urn:microsoft.com/office/officeart/2005/8/layout/hierarchy2"/>
    <dgm:cxn modelId="{4DB00F2C-9205-48A5-8584-F34C903BCDD9}" type="presParOf" srcId="{9FF94C59-0B15-4CAD-BD90-1DFB55D7FFF6}" destId="{B12A5BE1-603F-46BE-8ED2-37C040633894}" srcOrd="0" destOrd="0" presId="urn:microsoft.com/office/officeart/2005/8/layout/hierarchy2"/>
    <dgm:cxn modelId="{D25C2340-1172-4C30-9C53-D29274746071}" type="presParOf" srcId="{9FF94C59-0B15-4CAD-BD90-1DFB55D7FFF6}" destId="{F4EB9C39-E16C-4EFD-89A3-C9079A28375D}" srcOrd="1" destOrd="0" presId="urn:microsoft.com/office/officeart/2005/8/layout/hierarchy2"/>
    <dgm:cxn modelId="{BA0A5F65-A76E-4CE1-B7DF-B8339B76E160}" type="presParOf" srcId="{F4EB9C39-E16C-4EFD-89A3-C9079A28375D}" destId="{F863ED9E-DA93-41CB-B652-EF68ECECA28B}" srcOrd="0" destOrd="0" presId="urn:microsoft.com/office/officeart/2005/8/layout/hierarchy2"/>
    <dgm:cxn modelId="{DFFBC8BC-3239-4206-A093-27427142CE7B}" type="presParOf" srcId="{F863ED9E-DA93-41CB-B652-EF68ECECA28B}" destId="{C37A345A-BE04-4334-848B-EECF089A7742}" srcOrd="0" destOrd="0" presId="urn:microsoft.com/office/officeart/2005/8/layout/hierarchy2"/>
    <dgm:cxn modelId="{B3084286-EE44-4EB8-85B3-811239220CFA}" type="presParOf" srcId="{F4EB9C39-E16C-4EFD-89A3-C9079A28375D}" destId="{E12DD2FB-B0F3-4D1B-A52F-BC079B541DC9}" srcOrd="1" destOrd="0" presId="urn:microsoft.com/office/officeart/2005/8/layout/hierarchy2"/>
    <dgm:cxn modelId="{5C458027-8497-414C-AFF9-9B737D1F8C35}" type="presParOf" srcId="{E12DD2FB-B0F3-4D1B-A52F-BC079B541DC9}" destId="{A6BE89E8-D324-4136-B7B1-2B4A339F509A}" srcOrd="0" destOrd="0" presId="urn:microsoft.com/office/officeart/2005/8/layout/hierarchy2"/>
    <dgm:cxn modelId="{CC0C160B-C6A5-46D9-AEBB-FD71EE82541D}" type="presParOf" srcId="{E12DD2FB-B0F3-4D1B-A52F-BC079B541DC9}" destId="{1B2D4770-EA77-47F9-975B-D945D846A26D}" srcOrd="1" destOrd="0" presId="urn:microsoft.com/office/officeart/2005/8/layout/hierarchy2"/>
    <dgm:cxn modelId="{D24A5D46-9569-414E-A884-8BA733C19735}" type="presParOf" srcId="{83CB81F0-B7E7-4EC8-B914-8C6783699005}" destId="{F9970FA6-157A-49E6-971A-3C5CEC6BA805}" srcOrd="2" destOrd="0" presId="urn:microsoft.com/office/officeart/2005/8/layout/hierarchy2"/>
    <dgm:cxn modelId="{93659175-5ED0-448F-953A-F01624FA8C57}" type="presParOf" srcId="{F9970FA6-157A-49E6-971A-3C5CEC6BA805}" destId="{A2B6ABB1-1943-4731-A766-0C96C631F78D}" srcOrd="0" destOrd="0" presId="urn:microsoft.com/office/officeart/2005/8/layout/hierarchy2"/>
    <dgm:cxn modelId="{AB30C750-41DE-4897-89AF-34656DAE59C1}" type="presParOf" srcId="{83CB81F0-B7E7-4EC8-B914-8C6783699005}" destId="{C454E3D0-B9B2-4919-91FE-FF8821B04C1D}" srcOrd="3" destOrd="0" presId="urn:microsoft.com/office/officeart/2005/8/layout/hierarchy2"/>
    <dgm:cxn modelId="{5B977A09-2A5C-480B-B8FD-1CF8CF54A6CB}" type="presParOf" srcId="{C454E3D0-B9B2-4919-91FE-FF8821B04C1D}" destId="{494A5E10-BA02-48A9-9F3E-7CC98863213F}" srcOrd="0" destOrd="0" presId="urn:microsoft.com/office/officeart/2005/8/layout/hierarchy2"/>
    <dgm:cxn modelId="{099CD85B-57E9-4809-901E-B766A5F42A7E}" type="presParOf" srcId="{C454E3D0-B9B2-4919-91FE-FF8821B04C1D}" destId="{A9C5AFE0-8CD3-47AE-9046-1AE4F055516C}" srcOrd="1" destOrd="0" presId="urn:microsoft.com/office/officeart/2005/8/layout/hierarchy2"/>
    <dgm:cxn modelId="{3736DBAC-37EA-4BBC-9E3C-887680BEE9A6}" type="presParOf" srcId="{A9C5AFE0-8CD3-47AE-9046-1AE4F055516C}" destId="{1C470362-0AA0-4011-A5A5-EE1BBBC7E9C4}" srcOrd="0" destOrd="0" presId="urn:microsoft.com/office/officeart/2005/8/layout/hierarchy2"/>
    <dgm:cxn modelId="{BC35B6BC-64A4-466D-85F3-598EA1E29351}" type="presParOf" srcId="{1C470362-0AA0-4011-A5A5-EE1BBBC7E9C4}" destId="{9914738D-F5E0-479E-ADA8-801D38F64928}" srcOrd="0" destOrd="0" presId="urn:microsoft.com/office/officeart/2005/8/layout/hierarchy2"/>
    <dgm:cxn modelId="{BF56191D-BC89-4722-B28E-5BC7BEE77437}" type="presParOf" srcId="{A9C5AFE0-8CD3-47AE-9046-1AE4F055516C}" destId="{A656BEB2-BC73-4057-9600-7FFF980F294D}" srcOrd="1" destOrd="0" presId="urn:microsoft.com/office/officeart/2005/8/layout/hierarchy2"/>
    <dgm:cxn modelId="{E0545023-3C9F-4E0D-B849-19D86ADBE46B}" type="presParOf" srcId="{A656BEB2-BC73-4057-9600-7FFF980F294D}" destId="{9C95DC2C-9949-4D9D-83B1-243E23FDFDC5}" srcOrd="0" destOrd="0" presId="urn:microsoft.com/office/officeart/2005/8/layout/hierarchy2"/>
    <dgm:cxn modelId="{6C3FD539-3D1F-443B-B360-8FBB26D3D667}" type="presParOf" srcId="{A656BEB2-BC73-4057-9600-7FFF980F294D}" destId="{302A1AF4-8F3E-4BF2-A5E9-C0D7E9482DF8}" srcOrd="1" destOrd="0" presId="urn:microsoft.com/office/officeart/2005/8/layout/hierarchy2"/>
    <dgm:cxn modelId="{2A5D4735-7D99-4E5D-B634-D6A761E0677C}" type="presParOf" srcId="{83CB81F0-B7E7-4EC8-B914-8C6783699005}" destId="{E07BFB14-DD73-4648-964C-0C3040E6BC43}" srcOrd="4" destOrd="0" presId="urn:microsoft.com/office/officeart/2005/8/layout/hierarchy2"/>
    <dgm:cxn modelId="{9E2901E4-7E3C-4961-B82F-A38C508ED5FA}" type="presParOf" srcId="{E07BFB14-DD73-4648-964C-0C3040E6BC43}" destId="{CBBCC5A7-32D2-4204-A9E7-4B8DB056F92F}" srcOrd="0" destOrd="0" presId="urn:microsoft.com/office/officeart/2005/8/layout/hierarchy2"/>
    <dgm:cxn modelId="{C4D03661-D283-4AFC-964B-53BEFDC2B7F1}" type="presParOf" srcId="{83CB81F0-B7E7-4EC8-B914-8C6783699005}" destId="{DA0A2CBD-8D47-449E-9CDF-74196B1BD851}" srcOrd="5" destOrd="0" presId="urn:microsoft.com/office/officeart/2005/8/layout/hierarchy2"/>
    <dgm:cxn modelId="{42069B7E-EA32-4F2D-AB5F-2B17352B065F}" type="presParOf" srcId="{DA0A2CBD-8D47-449E-9CDF-74196B1BD851}" destId="{C0E1206E-F85E-47BC-BA33-AB53F1184CFE}" srcOrd="0" destOrd="0" presId="urn:microsoft.com/office/officeart/2005/8/layout/hierarchy2"/>
    <dgm:cxn modelId="{89157DE9-F461-476B-A50A-F011E36DB78A}" type="presParOf" srcId="{DA0A2CBD-8D47-449E-9CDF-74196B1BD851}" destId="{14F95091-4FEB-4BC3-AAE3-CCD290C59345}" srcOrd="1" destOrd="0" presId="urn:microsoft.com/office/officeart/2005/8/layout/hierarchy2"/>
    <dgm:cxn modelId="{14A97DC8-F040-45A9-87D9-48DB068E7B58}" type="presParOf" srcId="{14F95091-4FEB-4BC3-AAE3-CCD290C59345}" destId="{768FE665-9795-4679-89A1-063EFA3190FB}" srcOrd="0" destOrd="0" presId="urn:microsoft.com/office/officeart/2005/8/layout/hierarchy2"/>
    <dgm:cxn modelId="{53E1D410-A13B-4301-AF38-29E59CA0FC8F}" type="presParOf" srcId="{768FE665-9795-4679-89A1-063EFA3190FB}" destId="{7B6F03F9-607A-45DF-9F73-C3B4A2321A3C}" srcOrd="0" destOrd="0" presId="urn:microsoft.com/office/officeart/2005/8/layout/hierarchy2"/>
    <dgm:cxn modelId="{AB53A5A8-1014-4AA1-A8D3-DDAFE87CBC35}" type="presParOf" srcId="{14F95091-4FEB-4BC3-AAE3-CCD290C59345}" destId="{72955752-3FCD-47DF-803C-23121807797F}" srcOrd="1" destOrd="0" presId="urn:microsoft.com/office/officeart/2005/8/layout/hierarchy2"/>
    <dgm:cxn modelId="{52AD51E1-F9CE-48BB-9D83-788E6DA4AE20}" type="presParOf" srcId="{72955752-3FCD-47DF-803C-23121807797F}" destId="{7E51D917-2D70-4A36-B54C-9CA15C2EF3F7}" srcOrd="0" destOrd="0" presId="urn:microsoft.com/office/officeart/2005/8/layout/hierarchy2"/>
    <dgm:cxn modelId="{D03D4115-8F73-4644-85EC-AB0D089518CF}" type="presParOf" srcId="{72955752-3FCD-47DF-803C-23121807797F}" destId="{FEC4072D-7CAD-4070-9771-238E14C88744}" srcOrd="1" destOrd="0" presId="urn:microsoft.com/office/officeart/2005/8/layout/hierarchy2"/>
    <dgm:cxn modelId="{88F59B66-8DA1-4980-B9DA-CB3C04B41F0E}" type="presParOf" srcId="{83CB81F0-B7E7-4EC8-B914-8C6783699005}" destId="{4072C5B4-7857-4DD9-AC7E-34484EBE5470}" srcOrd="6" destOrd="0" presId="urn:microsoft.com/office/officeart/2005/8/layout/hierarchy2"/>
    <dgm:cxn modelId="{DFB3ECAE-43AF-41CD-BD5C-5815E42E7E35}" type="presParOf" srcId="{4072C5B4-7857-4DD9-AC7E-34484EBE5470}" destId="{C11DD98A-F53E-4FE0-934A-34DD84A3DB64}" srcOrd="0" destOrd="0" presId="urn:microsoft.com/office/officeart/2005/8/layout/hierarchy2"/>
    <dgm:cxn modelId="{D0A9FA60-54CD-49F5-9939-7C984AFA14BC}" type="presParOf" srcId="{83CB81F0-B7E7-4EC8-B914-8C6783699005}" destId="{ED15C9A2-27AA-44C2-8983-08E46BDBB7F9}" srcOrd="7" destOrd="0" presId="urn:microsoft.com/office/officeart/2005/8/layout/hierarchy2"/>
    <dgm:cxn modelId="{602DAAEC-9210-494C-A07A-BBF8093016AF}" type="presParOf" srcId="{ED15C9A2-27AA-44C2-8983-08E46BDBB7F9}" destId="{33F86AC3-8395-40A0-A70A-5F594E893B23}" srcOrd="0" destOrd="0" presId="urn:microsoft.com/office/officeart/2005/8/layout/hierarchy2"/>
    <dgm:cxn modelId="{AE05877F-28F8-40D5-B958-51AC31E90FE5}" type="presParOf" srcId="{ED15C9A2-27AA-44C2-8983-08E46BDBB7F9}" destId="{EF36483F-455C-4E61-B8BA-40D48C64274E}" srcOrd="1" destOrd="0" presId="urn:microsoft.com/office/officeart/2005/8/layout/hierarchy2"/>
    <dgm:cxn modelId="{49C3FEDB-2729-40A7-9131-3DF1A1818F9E}" type="presParOf" srcId="{EF36483F-455C-4E61-B8BA-40D48C64274E}" destId="{5D1EB862-600E-48A6-9C63-95328ADDD3BA}" srcOrd="0" destOrd="0" presId="urn:microsoft.com/office/officeart/2005/8/layout/hierarchy2"/>
    <dgm:cxn modelId="{307DB4DF-F899-400C-835D-E428ADF7CB5E}" type="presParOf" srcId="{5D1EB862-600E-48A6-9C63-95328ADDD3BA}" destId="{66EB5389-4BEE-49F5-A941-CF29E193C76E}" srcOrd="0" destOrd="0" presId="urn:microsoft.com/office/officeart/2005/8/layout/hierarchy2"/>
    <dgm:cxn modelId="{E3998515-8AE6-4726-9C58-98D0615BC137}" type="presParOf" srcId="{EF36483F-455C-4E61-B8BA-40D48C64274E}" destId="{EE650385-3FC9-4403-B55E-940F72A7DA06}" srcOrd="1" destOrd="0" presId="urn:microsoft.com/office/officeart/2005/8/layout/hierarchy2"/>
    <dgm:cxn modelId="{0FBEE7CB-8612-482D-8805-12E9A7A6FF29}" type="presParOf" srcId="{EE650385-3FC9-4403-B55E-940F72A7DA06}" destId="{D1F79562-2E7E-4884-96DE-A0DCD4B98F03}" srcOrd="0" destOrd="0" presId="urn:microsoft.com/office/officeart/2005/8/layout/hierarchy2"/>
    <dgm:cxn modelId="{9F20FE27-3C8E-4555-BD0C-26352A9798C4}" type="presParOf" srcId="{EE650385-3FC9-4403-B55E-940F72A7DA06}" destId="{4984AE6B-B955-4435-BC50-6C397BC43BB3}" srcOrd="1" destOrd="0" presId="urn:microsoft.com/office/officeart/2005/8/layout/hierarchy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CF864E-1025-46EE-9372-BDD0CF3D5135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B3AF7-165C-405C-851D-59F8C4771192}">
      <dgm:prSet phldrT="[Text]" custT="1"/>
      <dgm:spPr/>
      <dgm:t>
        <a:bodyPr/>
        <a:lstStyle/>
        <a:p>
          <a:r>
            <a:rPr lang="ar-SA" sz="2800" b="1" dirty="0" smtClean="0">
              <a:cs typeface="2  Yagut" pitchFamily="2" charset="-78"/>
            </a:rPr>
            <a:t>ب</a:t>
          </a:r>
          <a:r>
            <a:rPr lang="fa-IR" sz="2800" b="1" dirty="0" smtClean="0">
              <a:cs typeface="2  Yagut" pitchFamily="2" charset="-78"/>
            </a:rPr>
            <a:t>ِ</a:t>
          </a:r>
          <a:r>
            <a:rPr lang="ar-SA" sz="2800" b="1" dirty="0" smtClean="0">
              <a:cs typeface="2  Yagut" pitchFamily="2" charset="-78"/>
            </a:rPr>
            <a:t>ناء</a:t>
          </a:r>
          <a:endParaRPr lang="en-US" sz="2000" b="1" dirty="0">
            <a:cs typeface="2  Yagut" pitchFamily="2" charset="-78"/>
          </a:endParaRPr>
        </a:p>
      </dgm:t>
    </dgm:pt>
    <dgm:pt modelId="{A85C3D4C-1885-4AB0-980C-01CC0B5AB5B8}" type="parTrans" cxnId="{E521CB80-29C7-495B-8983-8F050A3B7E36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EA3E7E7E-168C-4C41-861B-7F4094A5CDA4}" type="sibTrans" cxnId="{E521CB80-29C7-495B-8983-8F050A3B7E36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4118268F-04FB-429E-8D99-2F920C533AE5}">
      <dgm:prSet phldrT="[Text]" custT="1"/>
      <dgm:spPr/>
      <dgm:t>
        <a:bodyPr/>
        <a:lstStyle/>
        <a:p>
          <a:r>
            <a:rPr lang="ar-SA" sz="2800" b="1" dirty="0" smtClean="0">
              <a:cs typeface="2  Yagut" pitchFamily="2" charset="-78"/>
            </a:rPr>
            <a:t>تعريف</a:t>
          </a:r>
          <a:endParaRPr lang="en-US" sz="2800" b="1" dirty="0">
            <a:cs typeface="2  Yagut" pitchFamily="2" charset="-78"/>
          </a:endParaRPr>
        </a:p>
      </dgm:t>
    </dgm:pt>
    <dgm:pt modelId="{4D7BCDB1-C6A2-4B20-A074-395855834EB1}" type="parTrans" cxnId="{95F561CA-D875-4C90-A79E-6CC5639BB629}">
      <dgm:prSet custT="1"/>
      <dgm:spPr/>
      <dgm:t>
        <a:bodyPr/>
        <a:lstStyle/>
        <a:p>
          <a:endParaRPr lang="en-US" sz="700" b="1">
            <a:cs typeface="2  Yagut" pitchFamily="2" charset="-78"/>
          </a:endParaRPr>
        </a:p>
      </dgm:t>
    </dgm:pt>
    <dgm:pt modelId="{BCA485BC-5DF3-41E4-AD50-AFC917995219}" type="sibTrans" cxnId="{95F561CA-D875-4C90-A79E-6CC5639BB629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D5AC114A-B454-460B-A37A-7F3B57C85F88}">
      <dgm:prSet phldrT="[Text]" custT="1"/>
      <dgm:spPr/>
      <dgm:t>
        <a:bodyPr/>
        <a:lstStyle/>
        <a:p>
          <a:r>
            <a:rPr lang="ar-SA" sz="2800" b="1" dirty="0" smtClean="0">
              <a:cs typeface="2  Yagut" pitchFamily="2" charset="-78"/>
            </a:rPr>
            <a:t>انواع</a:t>
          </a:r>
          <a:endParaRPr lang="en-US" sz="2000" b="1" dirty="0">
            <a:cs typeface="2  Yagut" pitchFamily="2" charset="-78"/>
          </a:endParaRPr>
        </a:p>
      </dgm:t>
    </dgm:pt>
    <dgm:pt modelId="{CD645C65-F070-4B06-80A8-BB914D113F74}" type="parTrans" cxnId="{7B12A864-0637-438B-B9C4-4D1E64F4342F}">
      <dgm:prSet custT="1"/>
      <dgm:spPr/>
      <dgm:t>
        <a:bodyPr/>
        <a:lstStyle/>
        <a:p>
          <a:endParaRPr lang="en-US" sz="700" b="1">
            <a:cs typeface="2  Yagut" pitchFamily="2" charset="-78"/>
          </a:endParaRPr>
        </a:p>
      </dgm:t>
    </dgm:pt>
    <dgm:pt modelId="{FA26076E-1298-4D13-87C4-FD9C1133D8E3}" type="sibTrans" cxnId="{7B12A864-0637-438B-B9C4-4D1E64F4342F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834B2596-80B7-4781-8449-A71D2ED9EE24}">
      <dgm:prSet custT="1"/>
      <dgm:spPr/>
      <dgm:t>
        <a:bodyPr/>
        <a:lstStyle/>
        <a:p>
          <a:r>
            <a:rPr lang="ar-SA" sz="2400" b="1" dirty="0" smtClean="0">
              <a:cs typeface="2  Yagut" pitchFamily="2" charset="-78"/>
            </a:rPr>
            <a:t>حالتي در كلمه است كه به وسيله عوامل تغيير نمي كند.</a:t>
          </a:r>
          <a:endParaRPr lang="en-US" sz="2400" b="1" dirty="0">
            <a:cs typeface="2  Yagut" pitchFamily="2" charset="-78"/>
          </a:endParaRPr>
        </a:p>
      </dgm:t>
    </dgm:pt>
    <dgm:pt modelId="{D84E4E80-E4BE-46A5-95CC-38679EA93239}" type="parTrans" cxnId="{F2D3AD49-41AD-4DB7-A22C-096BA93B24A6}">
      <dgm:prSet custT="1"/>
      <dgm:spPr/>
      <dgm:t>
        <a:bodyPr/>
        <a:lstStyle/>
        <a:p>
          <a:endParaRPr lang="en-US" sz="700" b="1">
            <a:cs typeface="2  Yagut" pitchFamily="2" charset="-78"/>
          </a:endParaRPr>
        </a:p>
      </dgm:t>
    </dgm:pt>
    <dgm:pt modelId="{8C7A782F-3437-4FE7-9688-6881B3A1E663}" type="sibTrans" cxnId="{F2D3AD49-41AD-4DB7-A22C-096BA93B24A6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FADC7A9F-5278-4BEE-AD50-4AE8C322E8C8}">
      <dgm:prSet custT="1"/>
      <dgm:spPr/>
      <dgm:t>
        <a:bodyPr/>
        <a:lstStyle/>
        <a:p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ضم</a:t>
          </a:r>
          <a:endParaRPr lang="en-US" sz="2400" b="1" dirty="0" smtClean="0">
            <a:solidFill>
              <a:srgbClr val="FFFF00"/>
            </a:solidFill>
            <a:cs typeface="2  Yagut" pitchFamily="2" charset="-78"/>
          </a:endParaRPr>
        </a:p>
      </dgm:t>
    </dgm:pt>
    <dgm:pt modelId="{133F8BBE-E2FD-474C-8B99-1109E675F7CC}" type="parTrans" cxnId="{150177B0-E387-4ADF-B8D4-4A20C099F407}">
      <dgm:prSet/>
      <dgm:spPr/>
      <dgm:t>
        <a:bodyPr/>
        <a:lstStyle/>
        <a:p>
          <a:endParaRPr lang="en-US"/>
        </a:p>
      </dgm:t>
    </dgm:pt>
    <dgm:pt modelId="{2F341CBF-04AD-47EC-9086-848CFDB01660}" type="sibTrans" cxnId="{150177B0-E387-4ADF-B8D4-4A20C099F407}">
      <dgm:prSet/>
      <dgm:spPr/>
      <dgm:t>
        <a:bodyPr/>
        <a:lstStyle/>
        <a:p>
          <a:endParaRPr lang="en-US"/>
        </a:p>
      </dgm:t>
    </dgm:pt>
    <dgm:pt modelId="{5AFFE0B7-9F34-4520-9361-81271391276F}">
      <dgm:prSet custT="1"/>
      <dgm:spPr/>
      <dgm:t>
        <a:bodyPr/>
        <a:lstStyle/>
        <a:p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كسر</a:t>
          </a:r>
          <a:endParaRPr lang="en-US" sz="2400" b="1" dirty="0" smtClean="0">
            <a:solidFill>
              <a:srgbClr val="FFFF00"/>
            </a:solidFill>
            <a:cs typeface="2  Yagut" pitchFamily="2" charset="-78"/>
          </a:endParaRPr>
        </a:p>
      </dgm:t>
    </dgm:pt>
    <dgm:pt modelId="{3329002D-090D-4807-B36E-70A753D0E151}" type="parTrans" cxnId="{0F8C8AB2-D8BA-4311-BA8C-2EE8EE645C21}">
      <dgm:prSet/>
      <dgm:spPr/>
      <dgm:t>
        <a:bodyPr/>
        <a:lstStyle/>
        <a:p>
          <a:endParaRPr lang="en-US"/>
        </a:p>
      </dgm:t>
    </dgm:pt>
    <dgm:pt modelId="{7448C90D-890E-40D3-9C5B-B0DA99EBEDC0}" type="sibTrans" cxnId="{0F8C8AB2-D8BA-4311-BA8C-2EE8EE645C21}">
      <dgm:prSet/>
      <dgm:spPr/>
      <dgm:t>
        <a:bodyPr/>
        <a:lstStyle/>
        <a:p>
          <a:endParaRPr lang="en-US"/>
        </a:p>
      </dgm:t>
    </dgm:pt>
    <dgm:pt modelId="{A1661700-62BD-4B26-A4CC-128DF4C5023A}">
      <dgm:prSet custT="1"/>
      <dgm:spPr/>
      <dgm:t>
        <a:bodyPr/>
        <a:lstStyle/>
        <a:p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فتح</a:t>
          </a:r>
          <a:endParaRPr lang="en-US" sz="2400" b="1" dirty="0" smtClean="0">
            <a:solidFill>
              <a:srgbClr val="FFFF00"/>
            </a:solidFill>
            <a:cs typeface="2  Yagut" pitchFamily="2" charset="-78"/>
          </a:endParaRPr>
        </a:p>
      </dgm:t>
    </dgm:pt>
    <dgm:pt modelId="{6CD7A01A-BA2F-4D7D-A539-1640B5C4B9FF}" type="parTrans" cxnId="{79CF97E0-3B9D-4FE2-A852-DA89E31F11DC}">
      <dgm:prSet/>
      <dgm:spPr/>
      <dgm:t>
        <a:bodyPr/>
        <a:lstStyle/>
        <a:p>
          <a:endParaRPr lang="en-US"/>
        </a:p>
      </dgm:t>
    </dgm:pt>
    <dgm:pt modelId="{7312732F-E301-4033-B3FF-D3F029902DB7}" type="sibTrans" cxnId="{79CF97E0-3B9D-4FE2-A852-DA89E31F11DC}">
      <dgm:prSet/>
      <dgm:spPr/>
      <dgm:t>
        <a:bodyPr/>
        <a:lstStyle/>
        <a:p>
          <a:endParaRPr lang="en-US"/>
        </a:p>
      </dgm:t>
    </dgm:pt>
    <dgm:pt modelId="{1C95F30A-C173-41A8-B63F-81AE162EF95F}">
      <dgm:prSet custT="1"/>
      <dgm:spPr/>
      <dgm:t>
        <a:bodyPr/>
        <a:lstStyle/>
        <a:p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سكون</a:t>
          </a:r>
          <a:endParaRPr lang="en-US" sz="2400" b="1" dirty="0" smtClean="0">
            <a:solidFill>
              <a:srgbClr val="FFFF00"/>
            </a:solidFill>
            <a:cs typeface="2  Yagut" pitchFamily="2" charset="-78"/>
          </a:endParaRPr>
        </a:p>
      </dgm:t>
    </dgm:pt>
    <dgm:pt modelId="{A963826E-D909-41D0-B095-56CE75BAC236}" type="parTrans" cxnId="{7613F264-8452-4E26-BA7A-2AA7F57DC707}">
      <dgm:prSet/>
      <dgm:spPr/>
      <dgm:t>
        <a:bodyPr/>
        <a:lstStyle/>
        <a:p>
          <a:endParaRPr lang="en-US"/>
        </a:p>
      </dgm:t>
    </dgm:pt>
    <dgm:pt modelId="{21367E87-85A9-4386-9037-CF0DF1D89605}" type="sibTrans" cxnId="{7613F264-8452-4E26-BA7A-2AA7F57DC707}">
      <dgm:prSet/>
      <dgm:spPr/>
      <dgm:t>
        <a:bodyPr/>
        <a:lstStyle/>
        <a:p>
          <a:endParaRPr lang="en-US"/>
        </a:p>
      </dgm:t>
    </dgm:pt>
    <dgm:pt modelId="{3BBA3E69-B879-4FA3-88AA-7FF74FF85D0A}">
      <dgm:prSet custT="1"/>
      <dgm:spPr/>
      <dgm:t>
        <a:bodyPr/>
        <a:lstStyle/>
        <a:p>
          <a:r>
            <a:rPr lang="ar-SA" sz="2400" b="1" dirty="0" smtClean="0">
              <a:cs typeface="2  Yagut" pitchFamily="2" charset="-78"/>
            </a:rPr>
            <a:t>اسم و حرف</a:t>
          </a:r>
          <a:endParaRPr lang="en-US" sz="2400" b="1" dirty="0">
            <a:cs typeface="2  Yagut" pitchFamily="2" charset="-78"/>
          </a:endParaRPr>
        </a:p>
      </dgm:t>
    </dgm:pt>
    <dgm:pt modelId="{3202512F-32A9-467C-83B6-E29418FEEE95}" type="parTrans" cxnId="{EBF0667E-1FBE-441F-B81E-A71769FD18EF}">
      <dgm:prSet/>
      <dgm:spPr/>
      <dgm:t>
        <a:bodyPr/>
        <a:lstStyle/>
        <a:p>
          <a:endParaRPr lang="en-US"/>
        </a:p>
      </dgm:t>
    </dgm:pt>
    <dgm:pt modelId="{DB7E9818-2BC4-47B9-8202-F6A43489B7B5}" type="sibTrans" cxnId="{EBF0667E-1FBE-441F-B81E-A71769FD18EF}">
      <dgm:prSet/>
      <dgm:spPr/>
      <dgm:t>
        <a:bodyPr/>
        <a:lstStyle/>
        <a:p>
          <a:endParaRPr lang="en-US"/>
        </a:p>
      </dgm:t>
    </dgm:pt>
    <dgm:pt modelId="{43F9044C-6BC6-42FF-BA98-D8009E0834D2}">
      <dgm:prSet custT="1"/>
      <dgm:spPr/>
      <dgm:t>
        <a:bodyPr/>
        <a:lstStyle/>
        <a:p>
          <a:r>
            <a:rPr lang="ar-SA" sz="2400" b="1" dirty="0" smtClean="0">
              <a:cs typeface="2  Yagut" pitchFamily="2" charset="-78"/>
            </a:rPr>
            <a:t>اسم و حرف</a:t>
          </a:r>
          <a:endParaRPr lang="en-US" sz="2400" b="1" dirty="0">
            <a:cs typeface="2  Yagut" pitchFamily="2" charset="-78"/>
          </a:endParaRPr>
        </a:p>
      </dgm:t>
    </dgm:pt>
    <dgm:pt modelId="{74247A58-04AA-4C91-9813-15305D0915E5}" type="parTrans" cxnId="{5FEF79A9-D8F2-4E99-9606-5414FEAA6394}">
      <dgm:prSet/>
      <dgm:spPr/>
      <dgm:t>
        <a:bodyPr/>
        <a:lstStyle/>
        <a:p>
          <a:endParaRPr lang="en-US"/>
        </a:p>
      </dgm:t>
    </dgm:pt>
    <dgm:pt modelId="{BEAD6B40-E3B4-43F5-98F1-F252E97AF2CF}" type="sibTrans" cxnId="{5FEF79A9-D8F2-4E99-9606-5414FEAA6394}">
      <dgm:prSet/>
      <dgm:spPr/>
      <dgm:t>
        <a:bodyPr/>
        <a:lstStyle/>
        <a:p>
          <a:endParaRPr lang="en-US"/>
        </a:p>
      </dgm:t>
    </dgm:pt>
    <dgm:pt modelId="{06F77082-4368-4452-8A45-194998603C9D}">
      <dgm:prSet custT="1"/>
      <dgm:spPr/>
      <dgm:t>
        <a:bodyPr/>
        <a:lstStyle/>
        <a:p>
          <a:r>
            <a:rPr lang="ar-SA" sz="2400" b="1" dirty="0" smtClean="0">
              <a:cs typeface="2  Yagut" pitchFamily="2" charset="-78"/>
            </a:rPr>
            <a:t>همه كلمات</a:t>
          </a:r>
          <a:endParaRPr lang="en-US" sz="2400" b="1" dirty="0">
            <a:cs typeface="2  Yagut" pitchFamily="2" charset="-78"/>
          </a:endParaRPr>
        </a:p>
      </dgm:t>
    </dgm:pt>
    <dgm:pt modelId="{3917E3DB-6901-40B2-835F-99CF74E2A8C9}" type="parTrans" cxnId="{BE6A826C-7235-4D1F-BDA3-BD15371FEA3B}">
      <dgm:prSet/>
      <dgm:spPr/>
      <dgm:t>
        <a:bodyPr/>
        <a:lstStyle/>
        <a:p>
          <a:endParaRPr lang="en-US"/>
        </a:p>
      </dgm:t>
    </dgm:pt>
    <dgm:pt modelId="{FEAB840C-DC24-48BB-868A-DF9062FD5CE6}" type="sibTrans" cxnId="{BE6A826C-7235-4D1F-BDA3-BD15371FEA3B}">
      <dgm:prSet/>
      <dgm:spPr/>
      <dgm:t>
        <a:bodyPr/>
        <a:lstStyle/>
        <a:p>
          <a:endParaRPr lang="en-US"/>
        </a:p>
      </dgm:t>
    </dgm:pt>
    <dgm:pt modelId="{70510301-3CB0-44AF-B085-6A52A6ADDB8E}">
      <dgm:prSet custT="1"/>
      <dgm:spPr/>
      <dgm:t>
        <a:bodyPr/>
        <a:lstStyle/>
        <a:p>
          <a:r>
            <a:rPr lang="ar-SA" sz="2400" b="1" dirty="0" smtClean="0">
              <a:cs typeface="2  Yagut" pitchFamily="2" charset="-78"/>
            </a:rPr>
            <a:t>همه كلمات</a:t>
          </a:r>
          <a:endParaRPr lang="en-US" sz="2400" b="1" dirty="0">
            <a:cs typeface="2  Yagut" pitchFamily="2" charset="-78"/>
          </a:endParaRPr>
        </a:p>
      </dgm:t>
    </dgm:pt>
    <dgm:pt modelId="{46A64C29-8FB0-4143-A6C5-7DF1C5517771}" type="parTrans" cxnId="{BBD76E1E-CD5A-4D86-A0F2-25A0D4321AE1}">
      <dgm:prSet/>
      <dgm:spPr/>
      <dgm:t>
        <a:bodyPr/>
        <a:lstStyle/>
        <a:p>
          <a:endParaRPr lang="en-US"/>
        </a:p>
      </dgm:t>
    </dgm:pt>
    <dgm:pt modelId="{79B3472B-3700-4265-B755-AD3D8158F83A}" type="sibTrans" cxnId="{BBD76E1E-CD5A-4D86-A0F2-25A0D4321AE1}">
      <dgm:prSet/>
      <dgm:spPr/>
      <dgm:t>
        <a:bodyPr/>
        <a:lstStyle/>
        <a:p>
          <a:endParaRPr lang="en-US"/>
        </a:p>
      </dgm:t>
    </dgm:pt>
    <dgm:pt modelId="{DC872FD2-F4A2-445E-8B37-CDEB9E76A634}" type="pres">
      <dgm:prSet presAssocID="{7CCF864E-1025-46EE-9372-BDD0CF3D513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F9DDB-6EDD-4B18-A558-7603D070300C}" type="pres">
      <dgm:prSet presAssocID="{85AB3AF7-165C-405C-851D-59F8C4771192}" presName="root1" presStyleCnt="0"/>
      <dgm:spPr/>
      <dgm:t>
        <a:bodyPr/>
        <a:lstStyle/>
        <a:p>
          <a:endParaRPr lang="en-US"/>
        </a:p>
      </dgm:t>
    </dgm:pt>
    <dgm:pt modelId="{163621A5-03CE-4FAC-844C-4332CA002573}" type="pres">
      <dgm:prSet presAssocID="{85AB3AF7-165C-405C-851D-59F8C4771192}" presName="LevelOneTextNode" presStyleLbl="node0" presStyleIdx="0" presStyleCnt="1" custScaleX="31707" custScaleY="435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2ED51-24F3-4018-95C3-150DE9ED1251}" type="pres">
      <dgm:prSet presAssocID="{85AB3AF7-165C-405C-851D-59F8C4771192}" presName="level2hierChild" presStyleCnt="0"/>
      <dgm:spPr/>
      <dgm:t>
        <a:bodyPr/>
        <a:lstStyle/>
        <a:p>
          <a:endParaRPr lang="en-US"/>
        </a:p>
      </dgm:t>
    </dgm:pt>
    <dgm:pt modelId="{A273AD4C-2895-4F9A-88E0-5B1C9301F18C}" type="pres">
      <dgm:prSet presAssocID="{4D7BCDB1-C6A2-4B20-A074-395855834EB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647F71A-4040-4A30-B5BD-F8510031D0D8}" type="pres">
      <dgm:prSet presAssocID="{4D7BCDB1-C6A2-4B20-A074-395855834EB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046E7E1-493A-48A9-AB2D-ED0CFC1E1C1A}" type="pres">
      <dgm:prSet presAssocID="{4118268F-04FB-429E-8D99-2F920C533AE5}" presName="root2" presStyleCnt="0"/>
      <dgm:spPr/>
      <dgm:t>
        <a:bodyPr/>
        <a:lstStyle/>
        <a:p>
          <a:endParaRPr lang="en-US"/>
        </a:p>
      </dgm:t>
    </dgm:pt>
    <dgm:pt modelId="{C7FD98BC-4EC3-4AD1-8436-37189D424186}" type="pres">
      <dgm:prSet presAssocID="{4118268F-04FB-429E-8D99-2F920C533AE5}" presName="LevelTwoTextNode" presStyleLbl="node2" presStyleIdx="0" presStyleCnt="2" custScaleX="40388" custScaleY="34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B68640-D473-4CB1-A1E6-F6631E41CB6F}" type="pres">
      <dgm:prSet presAssocID="{4118268F-04FB-429E-8D99-2F920C533AE5}" presName="level3hierChild" presStyleCnt="0"/>
      <dgm:spPr/>
      <dgm:t>
        <a:bodyPr/>
        <a:lstStyle/>
        <a:p>
          <a:endParaRPr lang="en-US"/>
        </a:p>
      </dgm:t>
    </dgm:pt>
    <dgm:pt modelId="{2356ABD7-21F1-47A3-A0FC-7BFDA29E37C0}" type="pres">
      <dgm:prSet presAssocID="{D84E4E80-E4BE-46A5-95CC-38679EA93239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1206A43C-7F60-4037-8DBF-B3956BAE2C3B}" type="pres">
      <dgm:prSet presAssocID="{D84E4E80-E4BE-46A5-95CC-38679EA93239}" presName="connTx" presStyleLbl="parChTrans1D3" presStyleIdx="0" presStyleCnt="5"/>
      <dgm:spPr/>
      <dgm:t>
        <a:bodyPr/>
        <a:lstStyle/>
        <a:p>
          <a:endParaRPr lang="en-US"/>
        </a:p>
      </dgm:t>
    </dgm:pt>
    <dgm:pt modelId="{226B6501-C6F9-499A-BE80-563AA634FC8F}" type="pres">
      <dgm:prSet presAssocID="{834B2596-80B7-4781-8449-A71D2ED9EE24}" presName="root2" presStyleCnt="0"/>
      <dgm:spPr/>
      <dgm:t>
        <a:bodyPr/>
        <a:lstStyle/>
        <a:p>
          <a:endParaRPr lang="en-US"/>
        </a:p>
      </dgm:t>
    </dgm:pt>
    <dgm:pt modelId="{A218021A-5643-49CF-B724-2DE17C2D7F04}" type="pres">
      <dgm:prSet presAssocID="{834B2596-80B7-4781-8449-A71D2ED9EE24}" presName="LevelTwoTextNode" presStyleLbl="node3" presStyleIdx="0" presStyleCnt="5" custScaleX="113034" custScaleY="60658" custLinFactNeighborX="20339" custLinFactNeighborY="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03CD0-21D9-47E1-B681-3FCE81BB40CA}" type="pres">
      <dgm:prSet presAssocID="{834B2596-80B7-4781-8449-A71D2ED9EE24}" presName="level3hierChild" presStyleCnt="0"/>
      <dgm:spPr/>
      <dgm:t>
        <a:bodyPr/>
        <a:lstStyle/>
        <a:p>
          <a:endParaRPr lang="en-US"/>
        </a:p>
      </dgm:t>
    </dgm:pt>
    <dgm:pt modelId="{1189AF76-E196-4B94-AB00-D2741960029B}" type="pres">
      <dgm:prSet presAssocID="{CD645C65-F070-4B06-80A8-BB914D113F7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CDB3DE4-1E1C-431C-85CC-47C0EAD3B7AD}" type="pres">
      <dgm:prSet presAssocID="{CD645C65-F070-4B06-80A8-BB914D113F7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EDBAA5D-FFB3-4D5D-9A28-1D71CC8B14ED}" type="pres">
      <dgm:prSet presAssocID="{D5AC114A-B454-460B-A37A-7F3B57C85F88}" presName="root2" presStyleCnt="0"/>
      <dgm:spPr/>
      <dgm:t>
        <a:bodyPr/>
        <a:lstStyle/>
        <a:p>
          <a:endParaRPr lang="en-US"/>
        </a:p>
      </dgm:t>
    </dgm:pt>
    <dgm:pt modelId="{0E87E56B-378B-4F82-9351-79D4321603C8}" type="pres">
      <dgm:prSet presAssocID="{D5AC114A-B454-460B-A37A-7F3B57C85F88}" presName="LevelTwoTextNode" presStyleLbl="node2" presStyleIdx="1" presStyleCnt="2" custScaleX="40388" custScaleY="34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B81F0-B7E7-4EC8-B914-8C6783699005}" type="pres">
      <dgm:prSet presAssocID="{D5AC114A-B454-460B-A37A-7F3B57C85F88}" presName="level3hierChild" presStyleCnt="0"/>
      <dgm:spPr/>
      <dgm:t>
        <a:bodyPr/>
        <a:lstStyle/>
        <a:p>
          <a:endParaRPr lang="en-US"/>
        </a:p>
      </dgm:t>
    </dgm:pt>
    <dgm:pt modelId="{012CC984-2D04-4B1C-9B2B-C6ADAE9C82E6}" type="pres">
      <dgm:prSet presAssocID="{133F8BBE-E2FD-474C-8B99-1109E675F7CC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7952773B-9149-46A6-B098-A1772C39E28D}" type="pres">
      <dgm:prSet presAssocID="{133F8BBE-E2FD-474C-8B99-1109E675F7CC}" presName="connTx" presStyleLbl="parChTrans1D3" presStyleIdx="1" presStyleCnt="5"/>
      <dgm:spPr/>
      <dgm:t>
        <a:bodyPr/>
        <a:lstStyle/>
        <a:p>
          <a:endParaRPr lang="en-US"/>
        </a:p>
      </dgm:t>
    </dgm:pt>
    <dgm:pt modelId="{9FF94C59-0B15-4CAD-BD90-1DFB55D7FFF6}" type="pres">
      <dgm:prSet presAssocID="{FADC7A9F-5278-4BEE-AD50-4AE8C322E8C8}" presName="root2" presStyleCnt="0"/>
      <dgm:spPr/>
      <dgm:t>
        <a:bodyPr/>
        <a:lstStyle/>
        <a:p>
          <a:endParaRPr lang="en-US"/>
        </a:p>
      </dgm:t>
    </dgm:pt>
    <dgm:pt modelId="{B12A5BE1-603F-46BE-8ED2-37C040633894}" type="pres">
      <dgm:prSet presAssocID="{FADC7A9F-5278-4BEE-AD50-4AE8C322E8C8}" presName="LevelTwoTextNode" presStyleLbl="node3" presStyleIdx="1" presStyleCnt="5" custScaleX="31088" custScaleY="31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EB9C39-E16C-4EFD-89A3-C9079A28375D}" type="pres">
      <dgm:prSet presAssocID="{FADC7A9F-5278-4BEE-AD50-4AE8C322E8C8}" presName="level3hierChild" presStyleCnt="0"/>
      <dgm:spPr/>
      <dgm:t>
        <a:bodyPr/>
        <a:lstStyle/>
        <a:p>
          <a:endParaRPr lang="en-US"/>
        </a:p>
      </dgm:t>
    </dgm:pt>
    <dgm:pt modelId="{F863ED9E-DA93-41CB-B652-EF68ECECA28B}" type="pres">
      <dgm:prSet presAssocID="{3202512F-32A9-467C-83B6-E29418FEEE95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C37A345A-BE04-4334-848B-EECF089A7742}" type="pres">
      <dgm:prSet presAssocID="{3202512F-32A9-467C-83B6-E29418FEEE95}" presName="connTx" presStyleLbl="parChTrans1D4" presStyleIdx="0" presStyleCnt="4"/>
      <dgm:spPr/>
      <dgm:t>
        <a:bodyPr/>
        <a:lstStyle/>
        <a:p>
          <a:endParaRPr lang="en-US"/>
        </a:p>
      </dgm:t>
    </dgm:pt>
    <dgm:pt modelId="{E12DD2FB-B0F3-4D1B-A52F-BC079B541DC9}" type="pres">
      <dgm:prSet presAssocID="{3BBA3E69-B879-4FA3-88AA-7FF74FF85D0A}" presName="root2" presStyleCnt="0"/>
      <dgm:spPr/>
    </dgm:pt>
    <dgm:pt modelId="{A6BE89E8-D324-4136-B7B1-2B4A339F509A}" type="pres">
      <dgm:prSet presAssocID="{3BBA3E69-B879-4FA3-88AA-7FF74FF85D0A}" presName="LevelTwoTextNode" presStyleLbl="node4" presStyleIdx="0" presStyleCnt="4" custScaleX="42877" custScaleY="25559" custLinFactNeighborX="24208" custLinFactNeighborY="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2D4770-EA77-47F9-975B-D945D846A26D}" type="pres">
      <dgm:prSet presAssocID="{3BBA3E69-B879-4FA3-88AA-7FF74FF85D0A}" presName="level3hierChild" presStyleCnt="0"/>
      <dgm:spPr/>
    </dgm:pt>
    <dgm:pt modelId="{F9970FA6-157A-49E6-971A-3C5CEC6BA805}" type="pres">
      <dgm:prSet presAssocID="{3329002D-090D-4807-B36E-70A753D0E151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A2B6ABB1-1943-4731-A766-0C96C631F78D}" type="pres">
      <dgm:prSet presAssocID="{3329002D-090D-4807-B36E-70A753D0E151}" presName="connTx" presStyleLbl="parChTrans1D3" presStyleIdx="2" presStyleCnt="5"/>
      <dgm:spPr/>
      <dgm:t>
        <a:bodyPr/>
        <a:lstStyle/>
        <a:p>
          <a:endParaRPr lang="en-US"/>
        </a:p>
      </dgm:t>
    </dgm:pt>
    <dgm:pt modelId="{C454E3D0-B9B2-4919-91FE-FF8821B04C1D}" type="pres">
      <dgm:prSet presAssocID="{5AFFE0B7-9F34-4520-9361-81271391276F}" presName="root2" presStyleCnt="0"/>
      <dgm:spPr/>
      <dgm:t>
        <a:bodyPr/>
        <a:lstStyle/>
        <a:p>
          <a:endParaRPr lang="en-US"/>
        </a:p>
      </dgm:t>
    </dgm:pt>
    <dgm:pt modelId="{494A5E10-BA02-48A9-9F3E-7CC98863213F}" type="pres">
      <dgm:prSet presAssocID="{5AFFE0B7-9F34-4520-9361-81271391276F}" presName="LevelTwoTextNode" presStyleLbl="node3" presStyleIdx="2" presStyleCnt="5" custScaleX="31088" custScaleY="31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C5AFE0-8CD3-47AE-9046-1AE4F055516C}" type="pres">
      <dgm:prSet presAssocID="{5AFFE0B7-9F34-4520-9361-81271391276F}" presName="level3hierChild" presStyleCnt="0"/>
      <dgm:spPr/>
      <dgm:t>
        <a:bodyPr/>
        <a:lstStyle/>
        <a:p>
          <a:endParaRPr lang="en-US"/>
        </a:p>
      </dgm:t>
    </dgm:pt>
    <dgm:pt modelId="{1C470362-0AA0-4011-A5A5-EE1BBBC7E9C4}" type="pres">
      <dgm:prSet presAssocID="{74247A58-04AA-4C91-9813-15305D0915E5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9914738D-F5E0-479E-ADA8-801D38F64928}" type="pres">
      <dgm:prSet presAssocID="{74247A58-04AA-4C91-9813-15305D0915E5}" presName="connTx" presStyleLbl="parChTrans1D4" presStyleIdx="1" presStyleCnt="4"/>
      <dgm:spPr/>
      <dgm:t>
        <a:bodyPr/>
        <a:lstStyle/>
        <a:p>
          <a:endParaRPr lang="en-US"/>
        </a:p>
      </dgm:t>
    </dgm:pt>
    <dgm:pt modelId="{A656BEB2-BC73-4057-9600-7FFF980F294D}" type="pres">
      <dgm:prSet presAssocID="{43F9044C-6BC6-42FF-BA98-D8009E0834D2}" presName="root2" presStyleCnt="0"/>
      <dgm:spPr/>
    </dgm:pt>
    <dgm:pt modelId="{9C95DC2C-9949-4D9D-83B1-243E23FDFDC5}" type="pres">
      <dgm:prSet presAssocID="{43F9044C-6BC6-42FF-BA98-D8009E0834D2}" presName="LevelTwoTextNode" presStyleLbl="node4" presStyleIdx="1" presStyleCnt="4" custScaleX="42877" custScaleY="25559" custLinFactNeighborX="24208" custLinFactNeighborY="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2A1AF4-8F3E-4BF2-A5E9-C0D7E9482DF8}" type="pres">
      <dgm:prSet presAssocID="{43F9044C-6BC6-42FF-BA98-D8009E0834D2}" presName="level3hierChild" presStyleCnt="0"/>
      <dgm:spPr/>
    </dgm:pt>
    <dgm:pt modelId="{E07BFB14-DD73-4648-964C-0C3040E6BC43}" type="pres">
      <dgm:prSet presAssocID="{6CD7A01A-BA2F-4D7D-A539-1640B5C4B9FF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CBBCC5A7-32D2-4204-A9E7-4B8DB056F92F}" type="pres">
      <dgm:prSet presAssocID="{6CD7A01A-BA2F-4D7D-A539-1640B5C4B9FF}" presName="connTx" presStyleLbl="parChTrans1D3" presStyleIdx="3" presStyleCnt="5"/>
      <dgm:spPr/>
      <dgm:t>
        <a:bodyPr/>
        <a:lstStyle/>
        <a:p>
          <a:endParaRPr lang="en-US"/>
        </a:p>
      </dgm:t>
    </dgm:pt>
    <dgm:pt modelId="{DA0A2CBD-8D47-449E-9CDF-74196B1BD851}" type="pres">
      <dgm:prSet presAssocID="{A1661700-62BD-4B26-A4CC-128DF4C5023A}" presName="root2" presStyleCnt="0"/>
      <dgm:spPr/>
      <dgm:t>
        <a:bodyPr/>
        <a:lstStyle/>
        <a:p>
          <a:endParaRPr lang="en-US"/>
        </a:p>
      </dgm:t>
    </dgm:pt>
    <dgm:pt modelId="{C0E1206E-F85E-47BC-BA33-AB53F1184CFE}" type="pres">
      <dgm:prSet presAssocID="{A1661700-62BD-4B26-A4CC-128DF4C5023A}" presName="LevelTwoTextNode" presStyleLbl="node3" presStyleIdx="3" presStyleCnt="5" custScaleX="31088" custScaleY="31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F95091-4FEB-4BC3-AAE3-CCD290C59345}" type="pres">
      <dgm:prSet presAssocID="{A1661700-62BD-4B26-A4CC-128DF4C5023A}" presName="level3hierChild" presStyleCnt="0"/>
      <dgm:spPr/>
      <dgm:t>
        <a:bodyPr/>
        <a:lstStyle/>
        <a:p>
          <a:endParaRPr lang="en-US"/>
        </a:p>
      </dgm:t>
    </dgm:pt>
    <dgm:pt modelId="{768FE665-9795-4679-89A1-063EFA3190FB}" type="pres">
      <dgm:prSet presAssocID="{3917E3DB-6901-40B2-835F-99CF74E2A8C9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7B6F03F9-607A-45DF-9F73-C3B4A2321A3C}" type="pres">
      <dgm:prSet presAssocID="{3917E3DB-6901-40B2-835F-99CF74E2A8C9}" presName="connTx" presStyleLbl="parChTrans1D4" presStyleIdx="2" presStyleCnt="4"/>
      <dgm:spPr/>
      <dgm:t>
        <a:bodyPr/>
        <a:lstStyle/>
        <a:p>
          <a:endParaRPr lang="en-US"/>
        </a:p>
      </dgm:t>
    </dgm:pt>
    <dgm:pt modelId="{72955752-3FCD-47DF-803C-23121807797F}" type="pres">
      <dgm:prSet presAssocID="{06F77082-4368-4452-8A45-194998603C9D}" presName="root2" presStyleCnt="0"/>
      <dgm:spPr/>
    </dgm:pt>
    <dgm:pt modelId="{7E51D917-2D70-4A36-B54C-9CA15C2EF3F7}" type="pres">
      <dgm:prSet presAssocID="{06F77082-4368-4452-8A45-194998603C9D}" presName="LevelTwoTextNode" presStyleLbl="node4" presStyleIdx="2" presStyleCnt="4" custScaleX="42877" custScaleY="25559" custLinFactNeighborX="24208" custLinFactNeighborY="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4072D-7CAD-4070-9771-238E14C88744}" type="pres">
      <dgm:prSet presAssocID="{06F77082-4368-4452-8A45-194998603C9D}" presName="level3hierChild" presStyleCnt="0"/>
      <dgm:spPr/>
    </dgm:pt>
    <dgm:pt modelId="{4072C5B4-7857-4DD9-AC7E-34484EBE5470}" type="pres">
      <dgm:prSet presAssocID="{A963826E-D909-41D0-B095-56CE75BAC236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C11DD98A-F53E-4FE0-934A-34DD84A3DB64}" type="pres">
      <dgm:prSet presAssocID="{A963826E-D909-41D0-B095-56CE75BAC236}" presName="connTx" presStyleLbl="parChTrans1D3" presStyleIdx="4" presStyleCnt="5"/>
      <dgm:spPr/>
      <dgm:t>
        <a:bodyPr/>
        <a:lstStyle/>
        <a:p>
          <a:endParaRPr lang="en-US"/>
        </a:p>
      </dgm:t>
    </dgm:pt>
    <dgm:pt modelId="{ED15C9A2-27AA-44C2-8983-08E46BDBB7F9}" type="pres">
      <dgm:prSet presAssocID="{1C95F30A-C173-41A8-B63F-81AE162EF95F}" presName="root2" presStyleCnt="0"/>
      <dgm:spPr/>
      <dgm:t>
        <a:bodyPr/>
        <a:lstStyle/>
        <a:p>
          <a:endParaRPr lang="en-US"/>
        </a:p>
      </dgm:t>
    </dgm:pt>
    <dgm:pt modelId="{33F86AC3-8395-40A0-A70A-5F594E893B23}" type="pres">
      <dgm:prSet presAssocID="{1C95F30A-C173-41A8-B63F-81AE162EF95F}" presName="LevelTwoTextNode" presStyleLbl="node3" presStyleIdx="4" presStyleCnt="5" custScaleX="31088" custScaleY="31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6483F-455C-4E61-B8BA-40D48C64274E}" type="pres">
      <dgm:prSet presAssocID="{1C95F30A-C173-41A8-B63F-81AE162EF95F}" presName="level3hierChild" presStyleCnt="0"/>
      <dgm:spPr/>
      <dgm:t>
        <a:bodyPr/>
        <a:lstStyle/>
        <a:p>
          <a:endParaRPr lang="en-US"/>
        </a:p>
      </dgm:t>
    </dgm:pt>
    <dgm:pt modelId="{5D1EB862-600E-48A6-9C63-95328ADDD3BA}" type="pres">
      <dgm:prSet presAssocID="{46A64C29-8FB0-4143-A6C5-7DF1C5517771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66EB5389-4BEE-49F5-A941-CF29E193C76E}" type="pres">
      <dgm:prSet presAssocID="{46A64C29-8FB0-4143-A6C5-7DF1C5517771}" presName="connTx" presStyleLbl="parChTrans1D4" presStyleIdx="3" presStyleCnt="4"/>
      <dgm:spPr/>
      <dgm:t>
        <a:bodyPr/>
        <a:lstStyle/>
        <a:p>
          <a:endParaRPr lang="en-US"/>
        </a:p>
      </dgm:t>
    </dgm:pt>
    <dgm:pt modelId="{EE650385-3FC9-4403-B55E-940F72A7DA06}" type="pres">
      <dgm:prSet presAssocID="{70510301-3CB0-44AF-B085-6A52A6ADDB8E}" presName="root2" presStyleCnt="0"/>
      <dgm:spPr/>
    </dgm:pt>
    <dgm:pt modelId="{D1F79562-2E7E-4884-96DE-A0DCD4B98F03}" type="pres">
      <dgm:prSet presAssocID="{70510301-3CB0-44AF-B085-6A52A6ADDB8E}" presName="LevelTwoTextNode" presStyleLbl="node4" presStyleIdx="3" presStyleCnt="4" custScaleX="42877" custScaleY="25559" custLinFactNeighborX="24208" custLinFactNeighborY="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84AE6B-B955-4435-BC50-6C397BC43BB3}" type="pres">
      <dgm:prSet presAssocID="{70510301-3CB0-44AF-B085-6A52A6ADDB8E}" presName="level3hierChild" presStyleCnt="0"/>
      <dgm:spPr/>
    </dgm:pt>
  </dgm:ptLst>
  <dgm:cxnLst>
    <dgm:cxn modelId="{8F49951B-8B11-47C7-A61D-FB00B4632C63}" type="presOf" srcId="{4118268F-04FB-429E-8D99-2F920C533AE5}" destId="{C7FD98BC-4EC3-4AD1-8436-37189D424186}" srcOrd="0" destOrd="0" presId="urn:microsoft.com/office/officeart/2005/8/layout/hierarchy2"/>
    <dgm:cxn modelId="{0F8C8AB2-D8BA-4311-BA8C-2EE8EE645C21}" srcId="{D5AC114A-B454-460B-A37A-7F3B57C85F88}" destId="{5AFFE0B7-9F34-4520-9361-81271391276F}" srcOrd="1" destOrd="0" parTransId="{3329002D-090D-4807-B36E-70A753D0E151}" sibTransId="{7448C90D-890E-40D3-9C5B-B0DA99EBEDC0}"/>
    <dgm:cxn modelId="{AAD3A5C4-3026-48D2-9B84-DCFF2836BA09}" type="presOf" srcId="{3917E3DB-6901-40B2-835F-99CF74E2A8C9}" destId="{7B6F03F9-607A-45DF-9F73-C3B4A2321A3C}" srcOrd="1" destOrd="0" presId="urn:microsoft.com/office/officeart/2005/8/layout/hierarchy2"/>
    <dgm:cxn modelId="{092DC292-7378-4C7D-A207-DE97BEBF94C2}" type="presOf" srcId="{A963826E-D909-41D0-B095-56CE75BAC236}" destId="{4072C5B4-7857-4DD9-AC7E-34484EBE5470}" srcOrd="0" destOrd="0" presId="urn:microsoft.com/office/officeart/2005/8/layout/hierarchy2"/>
    <dgm:cxn modelId="{E521CB80-29C7-495B-8983-8F050A3B7E36}" srcId="{7CCF864E-1025-46EE-9372-BDD0CF3D5135}" destId="{85AB3AF7-165C-405C-851D-59F8C4771192}" srcOrd="0" destOrd="0" parTransId="{A85C3D4C-1885-4AB0-980C-01CC0B5AB5B8}" sibTransId="{EA3E7E7E-168C-4C41-861B-7F4094A5CDA4}"/>
    <dgm:cxn modelId="{D93163EB-57EA-4C15-9C3A-0A1AEF82D8D5}" type="presOf" srcId="{1C95F30A-C173-41A8-B63F-81AE162EF95F}" destId="{33F86AC3-8395-40A0-A70A-5F594E893B23}" srcOrd="0" destOrd="0" presId="urn:microsoft.com/office/officeart/2005/8/layout/hierarchy2"/>
    <dgm:cxn modelId="{9F1CF0CD-8F14-48F5-BE6C-C91F7C65431B}" type="presOf" srcId="{133F8BBE-E2FD-474C-8B99-1109E675F7CC}" destId="{7952773B-9149-46A6-B098-A1772C39E28D}" srcOrd="1" destOrd="0" presId="urn:microsoft.com/office/officeart/2005/8/layout/hierarchy2"/>
    <dgm:cxn modelId="{EBD858D4-B80D-4640-BBF6-88226B406325}" type="presOf" srcId="{4D7BCDB1-C6A2-4B20-A074-395855834EB1}" destId="{9647F71A-4040-4A30-B5BD-F8510031D0D8}" srcOrd="1" destOrd="0" presId="urn:microsoft.com/office/officeart/2005/8/layout/hierarchy2"/>
    <dgm:cxn modelId="{A41B5799-1A56-4E51-8548-72BFF37562C8}" type="presOf" srcId="{7CCF864E-1025-46EE-9372-BDD0CF3D5135}" destId="{DC872FD2-F4A2-445E-8B37-CDEB9E76A634}" srcOrd="0" destOrd="0" presId="urn:microsoft.com/office/officeart/2005/8/layout/hierarchy2"/>
    <dgm:cxn modelId="{47205BB5-816B-403D-8139-02AFE3CCB2A5}" type="presOf" srcId="{A963826E-D909-41D0-B095-56CE75BAC236}" destId="{C11DD98A-F53E-4FE0-934A-34DD84A3DB64}" srcOrd="1" destOrd="0" presId="urn:microsoft.com/office/officeart/2005/8/layout/hierarchy2"/>
    <dgm:cxn modelId="{7B12A864-0637-438B-B9C4-4D1E64F4342F}" srcId="{85AB3AF7-165C-405C-851D-59F8C4771192}" destId="{D5AC114A-B454-460B-A37A-7F3B57C85F88}" srcOrd="1" destOrd="0" parTransId="{CD645C65-F070-4B06-80A8-BB914D113F74}" sibTransId="{FA26076E-1298-4D13-87C4-FD9C1133D8E3}"/>
    <dgm:cxn modelId="{558908A7-E74B-4035-90C3-9A3641329E1E}" type="presOf" srcId="{3329002D-090D-4807-B36E-70A753D0E151}" destId="{F9970FA6-157A-49E6-971A-3C5CEC6BA805}" srcOrd="0" destOrd="0" presId="urn:microsoft.com/office/officeart/2005/8/layout/hierarchy2"/>
    <dgm:cxn modelId="{5EBD09EC-D3CD-436F-A872-784044A1E99F}" type="presOf" srcId="{A1661700-62BD-4B26-A4CC-128DF4C5023A}" destId="{C0E1206E-F85E-47BC-BA33-AB53F1184CFE}" srcOrd="0" destOrd="0" presId="urn:microsoft.com/office/officeart/2005/8/layout/hierarchy2"/>
    <dgm:cxn modelId="{DC9320C2-7AC5-4602-96B3-F2132755BBCA}" type="presOf" srcId="{4D7BCDB1-C6A2-4B20-A074-395855834EB1}" destId="{A273AD4C-2895-4F9A-88E0-5B1C9301F18C}" srcOrd="0" destOrd="0" presId="urn:microsoft.com/office/officeart/2005/8/layout/hierarchy2"/>
    <dgm:cxn modelId="{5FEF79A9-D8F2-4E99-9606-5414FEAA6394}" srcId="{5AFFE0B7-9F34-4520-9361-81271391276F}" destId="{43F9044C-6BC6-42FF-BA98-D8009E0834D2}" srcOrd="0" destOrd="0" parTransId="{74247A58-04AA-4C91-9813-15305D0915E5}" sibTransId="{BEAD6B40-E3B4-43F5-98F1-F252E97AF2CF}"/>
    <dgm:cxn modelId="{82F6A74E-DB84-4754-BB8A-5FDA982FCE58}" type="presOf" srcId="{6CD7A01A-BA2F-4D7D-A539-1640B5C4B9FF}" destId="{CBBCC5A7-32D2-4204-A9E7-4B8DB056F92F}" srcOrd="1" destOrd="0" presId="urn:microsoft.com/office/officeart/2005/8/layout/hierarchy2"/>
    <dgm:cxn modelId="{95F561CA-D875-4C90-A79E-6CC5639BB629}" srcId="{85AB3AF7-165C-405C-851D-59F8C4771192}" destId="{4118268F-04FB-429E-8D99-2F920C533AE5}" srcOrd="0" destOrd="0" parTransId="{4D7BCDB1-C6A2-4B20-A074-395855834EB1}" sibTransId="{BCA485BC-5DF3-41E4-AD50-AFC917995219}"/>
    <dgm:cxn modelId="{28F05BA6-56D8-4AD3-B2F7-F45470E73DF5}" type="presOf" srcId="{74247A58-04AA-4C91-9813-15305D0915E5}" destId="{9914738D-F5E0-479E-ADA8-801D38F64928}" srcOrd="1" destOrd="0" presId="urn:microsoft.com/office/officeart/2005/8/layout/hierarchy2"/>
    <dgm:cxn modelId="{18C79375-414B-4737-B51A-51F742EEDA04}" type="presOf" srcId="{85AB3AF7-165C-405C-851D-59F8C4771192}" destId="{163621A5-03CE-4FAC-844C-4332CA002573}" srcOrd="0" destOrd="0" presId="urn:microsoft.com/office/officeart/2005/8/layout/hierarchy2"/>
    <dgm:cxn modelId="{9C2AEE2F-FFEB-4B7E-BCDC-F8CC16F0F3D2}" type="presOf" srcId="{834B2596-80B7-4781-8449-A71D2ED9EE24}" destId="{A218021A-5643-49CF-B724-2DE17C2D7F04}" srcOrd="0" destOrd="0" presId="urn:microsoft.com/office/officeart/2005/8/layout/hierarchy2"/>
    <dgm:cxn modelId="{362C5677-F722-48FB-B013-2BC1E8277DA3}" type="presOf" srcId="{5AFFE0B7-9F34-4520-9361-81271391276F}" destId="{494A5E10-BA02-48A9-9F3E-7CC98863213F}" srcOrd="0" destOrd="0" presId="urn:microsoft.com/office/officeart/2005/8/layout/hierarchy2"/>
    <dgm:cxn modelId="{A53A6D45-438B-4ABF-91BE-E9BB7F5B4217}" type="presOf" srcId="{06F77082-4368-4452-8A45-194998603C9D}" destId="{7E51D917-2D70-4A36-B54C-9CA15C2EF3F7}" srcOrd="0" destOrd="0" presId="urn:microsoft.com/office/officeart/2005/8/layout/hierarchy2"/>
    <dgm:cxn modelId="{150177B0-E387-4ADF-B8D4-4A20C099F407}" srcId="{D5AC114A-B454-460B-A37A-7F3B57C85F88}" destId="{FADC7A9F-5278-4BEE-AD50-4AE8C322E8C8}" srcOrd="0" destOrd="0" parTransId="{133F8BBE-E2FD-474C-8B99-1109E675F7CC}" sibTransId="{2F341CBF-04AD-47EC-9086-848CFDB01660}"/>
    <dgm:cxn modelId="{2CDB6B66-3A1B-4109-B98F-269EF2118BCB}" type="presOf" srcId="{46A64C29-8FB0-4143-A6C5-7DF1C5517771}" destId="{66EB5389-4BEE-49F5-A941-CF29E193C76E}" srcOrd="1" destOrd="0" presId="urn:microsoft.com/office/officeart/2005/8/layout/hierarchy2"/>
    <dgm:cxn modelId="{EBF0667E-1FBE-441F-B81E-A71769FD18EF}" srcId="{FADC7A9F-5278-4BEE-AD50-4AE8C322E8C8}" destId="{3BBA3E69-B879-4FA3-88AA-7FF74FF85D0A}" srcOrd="0" destOrd="0" parTransId="{3202512F-32A9-467C-83B6-E29418FEEE95}" sibTransId="{DB7E9818-2BC4-47B9-8202-F6A43489B7B5}"/>
    <dgm:cxn modelId="{AE7F72A1-AD26-4842-A07A-93FF633C8802}" type="presOf" srcId="{CD645C65-F070-4B06-80A8-BB914D113F74}" destId="{BCDB3DE4-1E1C-431C-85CC-47C0EAD3B7AD}" srcOrd="1" destOrd="0" presId="urn:microsoft.com/office/officeart/2005/8/layout/hierarchy2"/>
    <dgm:cxn modelId="{F530D9FA-C549-4D1A-A85F-377102210DBE}" type="presOf" srcId="{3202512F-32A9-467C-83B6-E29418FEEE95}" destId="{C37A345A-BE04-4334-848B-EECF089A7742}" srcOrd="1" destOrd="0" presId="urn:microsoft.com/office/officeart/2005/8/layout/hierarchy2"/>
    <dgm:cxn modelId="{B5FD268D-1344-41C4-A9FD-0E332B212572}" type="presOf" srcId="{133F8BBE-E2FD-474C-8B99-1109E675F7CC}" destId="{012CC984-2D04-4B1C-9B2B-C6ADAE9C82E6}" srcOrd="0" destOrd="0" presId="urn:microsoft.com/office/officeart/2005/8/layout/hierarchy2"/>
    <dgm:cxn modelId="{B98E416F-049E-4136-8939-1C8DBDC2F719}" type="presOf" srcId="{3BBA3E69-B879-4FA3-88AA-7FF74FF85D0A}" destId="{A6BE89E8-D324-4136-B7B1-2B4A339F509A}" srcOrd="0" destOrd="0" presId="urn:microsoft.com/office/officeart/2005/8/layout/hierarchy2"/>
    <dgm:cxn modelId="{F2D3AD49-41AD-4DB7-A22C-096BA93B24A6}" srcId="{4118268F-04FB-429E-8D99-2F920C533AE5}" destId="{834B2596-80B7-4781-8449-A71D2ED9EE24}" srcOrd="0" destOrd="0" parTransId="{D84E4E80-E4BE-46A5-95CC-38679EA93239}" sibTransId="{8C7A782F-3437-4FE7-9688-6881B3A1E663}"/>
    <dgm:cxn modelId="{99C3AD72-C384-4917-89F5-A0438A6190E9}" type="presOf" srcId="{D84E4E80-E4BE-46A5-95CC-38679EA93239}" destId="{1206A43C-7F60-4037-8DBF-B3956BAE2C3B}" srcOrd="1" destOrd="0" presId="urn:microsoft.com/office/officeart/2005/8/layout/hierarchy2"/>
    <dgm:cxn modelId="{94EE217E-3296-4F54-B995-E100E1EB5A57}" type="presOf" srcId="{74247A58-04AA-4C91-9813-15305D0915E5}" destId="{1C470362-0AA0-4011-A5A5-EE1BBBC7E9C4}" srcOrd="0" destOrd="0" presId="urn:microsoft.com/office/officeart/2005/8/layout/hierarchy2"/>
    <dgm:cxn modelId="{3475031A-3920-4F5F-943C-CE31E92A9F70}" type="presOf" srcId="{6CD7A01A-BA2F-4D7D-A539-1640B5C4B9FF}" destId="{E07BFB14-DD73-4648-964C-0C3040E6BC43}" srcOrd="0" destOrd="0" presId="urn:microsoft.com/office/officeart/2005/8/layout/hierarchy2"/>
    <dgm:cxn modelId="{BE6A826C-7235-4D1F-BDA3-BD15371FEA3B}" srcId="{A1661700-62BD-4B26-A4CC-128DF4C5023A}" destId="{06F77082-4368-4452-8A45-194998603C9D}" srcOrd="0" destOrd="0" parTransId="{3917E3DB-6901-40B2-835F-99CF74E2A8C9}" sibTransId="{FEAB840C-DC24-48BB-868A-DF9062FD5CE6}"/>
    <dgm:cxn modelId="{7613F264-8452-4E26-BA7A-2AA7F57DC707}" srcId="{D5AC114A-B454-460B-A37A-7F3B57C85F88}" destId="{1C95F30A-C173-41A8-B63F-81AE162EF95F}" srcOrd="3" destOrd="0" parTransId="{A963826E-D909-41D0-B095-56CE75BAC236}" sibTransId="{21367E87-85A9-4386-9037-CF0DF1D89605}"/>
    <dgm:cxn modelId="{79CF97E0-3B9D-4FE2-A852-DA89E31F11DC}" srcId="{D5AC114A-B454-460B-A37A-7F3B57C85F88}" destId="{A1661700-62BD-4B26-A4CC-128DF4C5023A}" srcOrd="2" destOrd="0" parTransId="{6CD7A01A-BA2F-4D7D-A539-1640B5C4B9FF}" sibTransId="{7312732F-E301-4033-B3FF-D3F029902DB7}"/>
    <dgm:cxn modelId="{A157758E-73E3-42BE-94DD-04FAFA3A7B23}" type="presOf" srcId="{3917E3DB-6901-40B2-835F-99CF74E2A8C9}" destId="{768FE665-9795-4679-89A1-063EFA3190FB}" srcOrd="0" destOrd="0" presId="urn:microsoft.com/office/officeart/2005/8/layout/hierarchy2"/>
    <dgm:cxn modelId="{4B3684CA-D9C7-4ACB-A1E5-422D6CF006B5}" type="presOf" srcId="{FADC7A9F-5278-4BEE-AD50-4AE8C322E8C8}" destId="{B12A5BE1-603F-46BE-8ED2-37C040633894}" srcOrd="0" destOrd="0" presId="urn:microsoft.com/office/officeart/2005/8/layout/hierarchy2"/>
    <dgm:cxn modelId="{D7F560AF-746A-4FDD-BBA7-7E103868F544}" type="presOf" srcId="{46A64C29-8FB0-4143-A6C5-7DF1C5517771}" destId="{5D1EB862-600E-48A6-9C63-95328ADDD3BA}" srcOrd="0" destOrd="0" presId="urn:microsoft.com/office/officeart/2005/8/layout/hierarchy2"/>
    <dgm:cxn modelId="{2904DDF2-8BC0-476E-BDCD-39B28CC7666F}" type="presOf" srcId="{3329002D-090D-4807-B36E-70A753D0E151}" destId="{A2B6ABB1-1943-4731-A766-0C96C631F78D}" srcOrd="1" destOrd="0" presId="urn:microsoft.com/office/officeart/2005/8/layout/hierarchy2"/>
    <dgm:cxn modelId="{28736770-D9BC-48F8-86FB-741FC971BC45}" type="presOf" srcId="{D84E4E80-E4BE-46A5-95CC-38679EA93239}" destId="{2356ABD7-21F1-47A3-A0FC-7BFDA29E37C0}" srcOrd="0" destOrd="0" presId="urn:microsoft.com/office/officeart/2005/8/layout/hierarchy2"/>
    <dgm:cxn modelId="{BBD76E1E-CD5A-4D86-A0F2-25A0D4321AE1}" srcId="{1C95F30A-C173-41A8-B63F-81AE162EF95F}" destId="{70510301-3CB0-44AF-B085-6A52A6ADDB8E}" srcOrd="0" destOrd="0" parTransId="{46A64C29-8FB0-4143-A6C5-7DF1C5517771}" sibTransId="{79B3472B-3700-4265-B755-AD3D8158F83A}"/>
    <dgm:cxn modelId="{842A2D36-2621-46C5-8E34-A48F92366D98}" type="presOf" srcId="{CD645C65-F070-4B06-80A8-BB914D113F74}" destId="{1189AF76-E196-4B94-AB00-D2741960029B}" srcOrd="0" destOrd="0" presId="urn:microsoft.com/office/officeart/2005/8/layout/hierarchy2"/>
    <dgm:cxn modelId="{3EAE784B-F624-4339-8E54-F2D79FD98C14}" type="presOf" srcId="{D5AC114A-B454-460B-A37A-7F3B57C85F88}" destId="{0E87E56B-378B-4F82-9351-79D4321603C8}" srcOrd="0" destOrd="0" presId="urn:microsoft.com/office/officeart/2005/8/layout/hierarchy2"/>
    <dgm:cxn modelId="{684A58AD-0EB9-41F6-B6D8-D9CBEB7BE521}" type="presOf" srcId="{3202512F-32A9-467C-83B6-E29418FEEE95}" destId="{F863ED9E-DA93-41CB-B652-EF68ECECA28B}" srcOrd="0" destOrd="0" presId="urn:microsoft.com/office/officeart/2005/8/layout/hierarchy2"/>
    <dgm:cxn modelId="{29268D17-7837-4CA9-9466-8B40C894379C}" type="presOf" srcId="{70510301-3CB0-44AF-B085-6A52A6ADDB8E}" destId="{D1F79562-2E7E-4884-96DE-A0DCD4B98F03}" srcOrd="0" destOrd="0" presId="urn:microsoft.com/office/officeart/2005/8/layout/hierarchy2"/>
    <dgm:cxn modelId="{0B458DA6-ECB2-48DF-B4EB-E6655BE9D70A}" type="presOf" srcId="{43F9044C-6BC6-42FF-BA98-D8009E0834D2}" destId="{9C95DC2C-9949-4D9D-83B1-243E23FDFDC5}" srcOrd="0" destOrd="0" presId="urn:microsoft.com/office/officeart/2005/8/layout/hierarchy2"/>
    <dgm:cxn modelId="{9029EFC1-7FDF-415F-86B0-50A29EB83598}" type="presParOf" srcId="{DC872FD2-F4A2-445E-8B37-CDEB9E76A634}" destId="{B54F9DDB-6EDD-4B18-A558-7603D070300C}" srcOrd="0" destOrd="0" presId="urn:microsoft.com/office/officeart/2005/8/layout/hierarchy2"/>
    <dgm:cxn modelId="{E7385F0B-63CB-4DA8-9785-69F7D01FD9F8}" type="presParOf" srcId="{B54F9DDB-6EDD-4B18-A558-7603D070300C}" destId="{163621A5-03CE-4FAC-844C-4332CA002573}" srcOrd="0" destOrd="0" presId="urn:microsoft.com/office/officeart/2005/8/layout/hierarchy2"/>
    <dgm:cxn modelId="{D9EA9815-685C-4A83-9042-88B08D7CB413}" type="presParOf" srcId="{B54F9DDB-6EDD-4B18-A558-7603D070300C}" destId="{0952ED51-24F3-4018-95C3-150DE9ED1251}" srcOrd="1" destOrd="0" presId="urn:microsoft.com/office/officeart/2005/8/layout/hierarchy2"/>
    <dgm:cxn modelId="{DAB694D7-35D2-4925-BDC9-6C3B6713F7A7}" type="presParOf" srcId="{0952ED51-24F3-4018-95C3-150DE9ED1251}" destId="{A273AD4C-2895-4F9A-88E0-5B1C9301F18C}" srcOrd="0" destOrd="0" presId="urn:microsoft.com/office/officeart/2005/8/layout/hierarchy2"/>
    <dgm:cxn modelId="{651B8009-8816-4C84-A750-9CD39F2DB317}" type="presParOf" srcId="{A273AD4C-2895-4F9A-88E0-5B1C9301F18C}" destId="{9647F71A-4040-4A30-B5BD-F8510031D0D8}" srcOrd="0" destOrd="0" presId="urn:microsoft.com/office/officeart/2005/8/layout/hierarchy2"/>
    <dgm:cxn modelId="{FB8A7FDA-583D-4D4E-BDA2-3FB8169A49CB}" type="presParOf" srcId="{0952ED51-24F3-4018-95C3-150DE9ED1251}" destId="{A046E7E1-493A-48A9-AB2D-ED0CFC1E1C1A}" srcOrd="1" destOrd="0" presId="urn:microsoft.com/office/officeart/2005/8/layout/hierarchy2"/>
    <dgm:cxn modelId="{2FF55991-AF72-4685-B074-A84EA109583F}" type="presParOf" srcId="{A046E7E1-493A-48A9-AB2D-ED0CFC1E1C1A}" destId="{C7FD98BC-4EC3-4AD1-8436-37189D424186}" srcOrd="0" destOrd="0" presId="urn:microsoft.com/office/officeart/2005/8/layout/hierarchy2"/>
    <dgm:cxn modelId="{62907C7B-9B57-4321-AF52-BE66AAEF2C63}" type="presParOf" srcId="{A046E7E1-493A-48A9-AB2D-ED0CFC1E1C1A}" destId="{D5B68640-D473-4CB1-A1E6-F6631E41CB6F}" srcOrd="1" destOrd="0" presId="urn:microsoft.com/office/officeart/2005/8/layout/hierarchy2"/>
    <dgm:cxn modelId="{E8889016-880D-45FC-B166-E18A1D0AD003}" type="presParOf" srcId="{D5B68640-D473-4CB1-A1E6-F6631E41CB6F}" destId="{2356ABD7-21F1-47A3-A0FC-7BFDA29E37C0}" srcOrd="0" destOrd="0" presId="urn:microsoft.com/office/officeart/2005/8/layout/hierarchy2"/>
    <dgm:cxn modelId="{57EC5EB5-201F-4273-A740-68AB1297BEA2}" type="presParOf" srcId="{2356ABD7-21F1-47A3-A0FC-7BFDA29E37C0}" destId="{1206A43C-7F60-4037-8DBF-B3956BAE2C3B}" srcOrd="0" destOrd="0" presId="urn:microsoft.com/office/officeart/2005/8/layout/hierarchy2"/>
    <dgm:cxn modelId="{59A1B3DC-E720-416A-ACE6-9C0BBD0E8716}" type="presParOf" srcId="{D5B68640-D473-4CB1-A1E6-F6631E41CB6F}" destId="{226B6501-C6F9-499A-BE80-563AA634FC8F}" srcOrd="1" destOrd="0" presId="urn:microsoft.com/office/officeart/2005/8/layout/hierarchy2"/>
    <dgm:cxn modelId="{7DE97256-0419-4630-B4AD-3CF174D06E8C}" type="presParOf" srcId="{226B6501-C6F9-499A-BE80-563AA634FC8F}" destId="{A218021A-5643-49CF-B724-2DE17C2D7F04}" srcOrd="0" destOrd="0" presId="urn:microsoft.com/office/officeart/2005/8/layout/hierarchy2"/>
    <dgm:cxn modelId="{2B226883-13EE-4E4F-BCA1-84CF244BC53F}" type="presParOf" srcId="{226B6501-C6F9-499A-BE80-563AA634FC8F}" destId="{54803CD0-21D9-47E1-B681-3FCE81BB40CA}" srcOrd="1" destOrd="0" presId="urn:microsoft.com/office/officeart/2005/8/layout/hierarchy2"/>
    <dgm:cxn modelId="{45CF7043-B7D6-4020-9AB7-8A494DA6A7A1}" type="presParOf" srcId="{0952ED51-24F3-4018-95C3-150DE9ED1251}" destId="{1189AF76-E196-4B94-AB00-D2741960029B}" srcOrd="2" destOrd="0" presId="urn:microsoft.com/office/officeart/2005/8/layout/hierarchy2"/>
    <dgm:cxn modelId="{39B455B9-C8D5-49DE-A73A-C95012207C21}" type="presParOf" srcId="{1189AF76-E196-4B94-AB00-D2741960029B}" destId="{BCDB3DE4-1E1C-431C-85CC-47C0EAD3B7AD}" srcOrd="0" destOrd="0" presId="urn:microsoft.com/office/officeart/2005/8/layout/hierarchy2"/>
    <dgm:cxn modelId="{E18D7768-741C-465E-81C6-5633B27CA1BC}" type="presParOf" srcId="{0952ED51-24F3-4018-95C3-150DE9ED1251}" destId="{8EDBAA5D-FFB3-4D5D-9A28-1D71CC8B14ED}" srcOrd="3" destOrd="0" presId="urn:microsoft.com/office/officeart/2005/8/layout/hierarchy2"/>
    <dgm:cxn modelId="{1677072E-42FB-48F6-8B5E-E65805EA46C4}" type="presParOf" srcId="{8EDBAA5D-FFB3-4D5D-9A28-1D71CC8B14ED}" destId="{0E87E56B-378B-4F82-9351-79D4321603C8}" srcOrd="0" destOrd="0" presId="urn:microsoft.com/office/officeart/2005/8/layout/hierarchy2"/>
    <dgm:cxn modelId="{8C354FD3-2BB3-429F-90EE-982D3F0CB336}" type="presParOf" srcId="{8EDBAA5D-FFB3-4D5D-9A28-1D71CC8B14ED}" destId="{83CB81F0-B7E7-4EC8-B914-8C6783699005}" srcOrd="1" destOrd="0" presId="urn:microsoft.com/office/officeart/2005/8/layout/hierarchy2"/>
    <dgm:cxn modelId="{CF1B1A9A-A736-428C-9CEB-B9A5BB6713CA}" type="presParOf" srcId="{83CB81F0-B7E7-4EC8-B914-8C6783699005}" destId="{012CC984-2D04-4B1C-9B2B-C6ADAE9C82E6}" srcOrd="0" destOrd="0" presId="urn:microsoft.com/office/officeart/2005/8/layout/hierarchy2"/>
    <dgm:cxn modelId="{10DD0B06-9C28-403B-9FC5-4CC0924C03CA}" type="presParOf" srcId="{012CC984-2D04-4B1C-9B2B-C6ADAE9C82E6}" destId="{7952773B-9149-46A6-B098-A1772C39E28D}" srcOrd="0" destOrd="0" presId="urn:microsoft.com/office/officeart/2005/8/layout/hierarchy2"/>
    <dgm:cxn modelId="{C52A8DD5-F3E8-41C4-80B3-804E0A3B2DBA}" type="presParOf" srcId="{83CB81F0-B7E7-4EC8-B914-8C6783699005}" destId="{9FF94C59-0B15-4CAD-BD90-1DFB55D7FFF6}" srcOrd="1" destOrd="0" presId="urn:microsoft.com/office/officeart/2005/8/layout/hierarchy2"/>
    <dgm:cxn modelId="{081EFD77-251E-4DFB-AFD3-9E092A45948F}" type="presParOf" srcId="{9FF94C59-0B15-4CAD-BD90-1DFB55D7FFF6}" destId="{B12A5BE1-603F-46BE-8ED2-37C040633894}" srcOrd="0" destOrd="0" presId="urn:microsoft.com/office/officeart/2005/8/layout/hierarchy2"/>
    <dgm:cxn modelId="{A4F2982B-1E5B-4FF8-BCC4-B475AB9358F2}" type="presParOf" srcId="{9FF94C59-0B15-4CAD-BD90-1DFB55D7FFF6}" destId="{F4EB9C39-E16C-4EFD-89A3-C9079A28375D}" srcOrd="1" destOrd="0" presId="urn:microsoft.com/office/officeart/2005/8/layout/hierarchy2"/>
    <dgm:cxn modelId="{859F046F-4ED3-4FFA-B70A-380C0421874B}" type="presParOf" srcId="{F4EB9C39-E16C-4EFD-89A3-C9079A28375D}" destId="{F863ED9E-DA93-41CB-B652-EF68ECECA28B}" srcOrd="0" destOrd="0" presId="urn:microsoft.com/office/officeart/2005/8/layout/hierarchy2"/>
    <dgm:cxn modelId="{5220A541-8AAB-4B45-836F-DC0724318A6E}" type="presParOf" srcId="{F863ED9E-DA93-41CB-B652-EF68ECECA28B}" destId="{C37A345A-BE04-4334-848B-EECF089A7742}" srcOrd="0" destOrd="0" presId="urn:microsoft.com/office/officeart/2005/8/layout/hierarchy2"/>
    <dgm:cxn modelId="{7C8DF82E-F392-4E48-B265-16B158D4DD26}" type="presParOf" srcId="{F4EB9C39-E16C-4EFD-89A3-C9079A28375D}" destId="{E12DD2FB-B0F3-4D1B-A52F-BC079B541DC9}" srcOrd="1" destOrd="0" presId="urn:microsoft.com/office/officeart/2005/8/layout/hierarchy2"/>
    <dgm:cxn modelId="{EB5AA9F9-43C5-48D2-AC57-FC6D67B11C53}" type="presParOf" srcId="{E12DD2FB-B0F3-4D1B-A52F-BC079B541DC9}" destId="{A6BE89E8-D324-4136-B7B1-2B4A339F509A}" srcOrd="0" destOrd="0" presId="urn:microsoft.com/office/officeart/2005/8/layout/hierarchy2"/>
    <dgm:cxn modelId="{801AF51A-B2B4-4CDD-815D-EEDA19BC42FF}" type="presParOf" srcId="{E12DD2FB-B0F3-4D1B-A52F-BC079B541DC9}" destId="{1B2D4770-EA77-47F9-975B-D945D846A26D}" srcOrd="1" destOrd="0" presId="urn:microsoft.com/office/officeart/2005/8/layout/hierarchy2"/>
    <dgm:cxn modelId="{24256D3A-233A-4A91-8394-FE4BF147BFE3}" type="presParOf" srcId="{83CB81F0-B7E7-4EC8-B914-8C6783699005}" destId="{F9970FA6-157A-49E6-971A-3C5CEC6BA805}" srcOrd="2" destOrd="0" presId="urn:microsoft.com/office/officeart/2005/8/layout/hierarchy2"/>
    <dgm:cxn modelId="{D2FC38D4-12D3-418A-882E-A4567167224B}" type="presParOf" srcId="{F9970FA6-157A-49E6-971A-3C5CEC6BA805}" destId="{A2B6ABB1-1943-4731-A766-0C96C631F78D}" srcOrd="0" destOrd="0" presId="urn:microsoft.com/office/officeart/2005/8/layout/hierarchy2"/>
    <dgm:cxn modelId="{2A5DC526-D438-46EF-9CFD-4C305CF21360}" type="presParOf" srcId="{83CB81F0-B7E7-4EC8-B914-8C6783699005}" destId="{C454E3D0-B9B2-4919-91FE-FF8821B04C1D}" srcOrd="3" destOrd="0" presId="urn:microsoft.com/office/officeart/2005/8/layout/hierarchy2"/>
    <dgm:cxn modelId="{919DBFF4-7534-4259-9A9B-7FFCFCEB1F05}" type="presParOf" srcId="{C454E3D0-B9B2-4919-91FE-FF8821B04C1D}" destId="{494A5E10-BA02-48A9-9F3E-7CC98863213F}" srcOrd="0" destOrd="0" presId="urn:microsoft.com/office/officeart/2005/8/layout/hierarchy2"/>
    <dgm:cxn modelId="{5CACD71B-D283-457B-B2D3-81E650B09255}" type="presParOf" srcId="{C454E3D0-B9B2-4919-91FE-FF8821B04C1D}" destId="{A9C5AFE0-8CD3-47AE-9046-1AE4F055516C}" srcOrd="1" destOrd="0" presId="urn:microsoft.com/office/officeart/2005/8/layout/hierarchy2"/>
    <dgm:cxn modelId="{94DAFDA9-F0A1-4661-B2DB-42AE59416018}" type="presParOf" srcId="{A9C5AFE0-8CD3-47AE-9046-1AE4F055516C}" destId="{1C470362-0AA0-4011-A5A5-EE1BBBC7E9C4}" srcOrd="0" destOrd="0" presId="urn:microsoft.com/office/officeart/2005/8/layout/hierarchy2"/>
    <dgm:cxn modelId="{A4994509-0E9E-4E25-B73A-42F10251C64B}" type="presParOf" srcId="{1C470362-0AA0-4011-A5A5-EE1BBBC7E9C4}" destId="{9914738D-F5E0-479E-ADA8-801D38F64928}" srcOrd="0" destOrd="0" presId="urn:microsoft.com/office/officeart/2005/8/layout/hierarchy2"/>
    <dgm:cxn modelId="{54733192-A996-47D0-B0A7-5F53FF55D433}" type="presParOf" srcId="{A9C5AFE0-8CD3-47AE-9046-1AE4F055516C}" destId="{A656BEB2-BC73-4057-9600-7FFF980F294D}" srcOrd="1" destOrd="0" presId="urn:microsoft.com/office/officeart/2005/8/layout/hierarchy2"/>
    <dgm:cxn modelId="{C2A45B71-1E89-4AAE-B6D1-ABC7AACFB48B}" type="presParOf" srcId="{A656BEB2-BC73-4057-9600-7FFF980F294D}" destId="{9C95DC2C-9949-4D9D-83B1-243E23FDFDC5}" srcOrd="0" destOrd="0" presId="urn:microsoft.com/office/officeart/2005/8/layout/hierarchy2"/>
    <dgm:cxn modelId="{B23D891C-BA61-445E-AE16-270359EB7898}" type="presParOf" srcId="{A656BEB2-BC73-4057-9600-7FFF980F294D}" destId="{302A1AF4-8F3E-4BF2-A5E9-C0D7E9482DF8}" srcOrd="1" destOrd="0" presId="urn:microsoft.com/office/officeart/2005/8/layout/hierarchy2"/>
    <dgm:cxn modelId="{AEB0479E-A116-4551-91D6-8AEA8E600A28}" type="presParOf" srcId="{83CB81F0-B7E7-4EC8-B914-8C6783699005}" destId="{E07BFB14-DD73-4648-964C-0C3040E6BC43}" srcOrd="4" destOrd="0" presId="urn:microsoft.com/office/officeart/2005/8/layout/hierarchy2"/>
    <dgm:cxn modelId="{00EEC277-513E-46E7-ADBB-C0CD969E5A20}" type="presParOf" srcId="{E07BFB14-DD73-4648-964C-0C3040E6BC43}" destId="{CBBCC5A7-32D2-4204-A9E7-4B8DB056F92F}" srcOrd="0" destOrd="0" presId="urn:microsoft.com/office/officeart/2005/8/layout/hierarchy2"/>
    <dgm:cxn modelId="{8894A7C5-531C-4015-B929-5D504387359C}" type="presParOf" srcId="{83CB81F0-B7E7-4EC8-B914-8C6783699005}" destId="{DA0A2CBD-8D47-449E-9CDF-74196B1BD851}" srcOrd="5" destOrd="0" presId="urn:microsoft.com/office/officeart/2005/8/layout/hierarchy2"/>
    <dgm:cxn modelId="{DF56D738-BDF4-48A0-89E3-101602DB9368}" type="presParOf" srcId="{DA0A2CBD-8D47-449E-9CDF-74196B1BD851}" destId="{C0E1206E-F85E-47BC-BA33-AB53F1184CFE}" srcOrd="0" destOrd="0" presId="urn:microsoft.com/office/officeart/2005/8/layout/hierarchy2"/>
    <dgm:cxn modelId="{EE2C4346-FE84-4B55-9134-8A45DF166D4E}" type="presParOf" srcId="{DA0A2CBD-8D47-449E-9CDF-74196B1BD851}" destId="{14F95091-4FEB-4BC3-AAE3-CCD290C59345}" srcOrd="1" destOrd="0" presId="urn:microsoft.com/office/officeart/2005/8/layout/hierarchy2"/>
    <dgm:cxn modelId="{D46183E1-63EC-4F4D-B928-766E61F11834}" type="presParOf" srcId="{14F95091-4FEB-4BC3-AAE3-CCD290C59345}" destId="{768FE665-9795-4679-89A1-063EFA3190FB}" srcOrd="0" destOrd="0" presId="urn:microsoft.com/office/officeart/2005/8/layout/hierarchy2"/>
    <dgm:cxn modelId="{F2CEFA24-4E81-47BA-9457-111B0C65650F}" type="presParOf" srcId="{768FE665-9795-4679-89A1-063EFA3190FB}" destId="{7B6F03F9-607A-45DF-9F73-C3B4A2321A3C}" srcOrd="0" destOrd="0" presId="urn:microsoft.com/office/officeart/2005/8/layout/hierarchy2"/>
    <dgm:cxn modelId="{30E9ED25-D817-4FF9-A88E-33003FF6AEDC}" type="presParOf" srcId="{14F95091-4FEB-4BC3-AAE3-CCD290C59345}" destId="{72955752-3FCD-47DF-803C-23121807797F}" srcOrd="1" destOrd="0" presId="urn:microsoft.com/office/officeart/2005/8/layout/hierarchy2"/>
    <dgm:cxn modelId="{008C3989-8E78-4580-B69F-96E013162CC5}" type="presParOf" srcId="{72955752-3FCD-47DF-803C-23121807797F}" destId="{7E51D917-2D70-4A36-B54C-9CA15C2EF3F7}" srcOrd="0" destOrd="0" presId="urn:microsoft.com/office/officeart/2005/8/layout/hierarchy2"/>
    <dgm:cxn modelId="{7E90AF07-C01F-47B5-A900-384EDF40E6A4}" type="presParOf" srcId="{72955752-3FCD-47DF-803C-23121807797F}" destId="{FEC4072D-7CAD-4070-9771-238E14C88744}" srcOrd="1" destOrd="0" presId="urn:microsoft.com/office/officeart/2005/8/layout/hierarchy2"/>
    <dgm:cxn modelId="{31B94A9D-CE40-4B7D-8379-C3409CFFF7BF}" type="presParOf" srcId="{83CB81F0-B7E7-4EC8-B914-8C6783699005}" destId="{4072C5B4-7857-4DD9-AC7E-34484EBE5470}" srcOrd="6" destOrd="0" presId="urn:microsoft.com/office/officeart/2005/8/layout/hierarchy2"/>
    <dgm:cxn modelId="{AA53534B-30AA-4F24-B7A1-CC2C21BDAE4A}" type="presParOf" srcId="{4072C5B4-7857-4DD9-AC7E-34484EBE5470}" destId="{C11DD98A-F53E-4FE0-934A-34DD84A3DB64}" srcOrd="0" destOrd="0" presId="urn:microsoft.com/office/officeart/2005/8/layout/hierarchy2"/>
    <dgm:cxn modelId="{C1541B8F-D141-46A5-BC3F-60A266AE4B34}" type="presParOf" srcId="{83CB81F0-B7E7-4EC8-B914-8C6783699005}" destId="{ED15C9A2-27AA-44C2-8983-08E46BDBB7F9}" srcOrd="7" destOrd="0" presId="urn:microsoft.com/office/officeart/2005/8/layout/hierarchy2"/>
    <dgm:cxn modelId="{87E39AE7-1E32-4197-A6C4-E525F6E2C577}" type="presParOf" srcId="{ED15C9A2-27AA-44C2-8983-08E46BDBB7F9}" destId="{33F86AC3-8395-40A0-A70A-5F594E893B23}" srcOrd="0" destOrd="0" presId="urn:microsoft.com/office/officeart/2005/8/layout/hierarchy2"/>
    <dgm:cxn modelId="{96B2879B-ABD1-4652-86CF-DBFAEF000603}" type="presParOf" srcId="{ED15C9A2-27AA-44C2-8983-08E46BDBB7F9}" destId="{EF36483F-455C-4E61-B8BA-40D48C64274E}" srcOrd="1" destOrd="0" presId="urn:microsoft.com/office/officeart/2005/8/layout/hierarchy2"/>
    <dgm:cxn modelId="{335A1D8C-C2EE-4039-AF23-E99FC10B2231}" type="presParOf" srcId="{EF36483F-455C-4E61-B8BA-40D48C64274E}" destId="{5D1EB862-600E-48A6-9C63-95328ADDD3BA}" srcOrd="0" destOrd="0" presId="urn:microsoft.com/office/officeart/2005/8/layout/hierarchy2"/>
    <dgm:cxn modelId="{36C84E5E-03EE-4D3B-B48A-92C50D577CB6}" type="presParOf" srcId="{5D1EB862-600E-48A6-9C63-95328ADDD3BA}" destId="{66EB5389-4BEE-49F5-A941-CF29E193C76E}" srcOrd="0" destOrd="0" presId="urn:microsoft.com/office/officeart/2005/8/layout/hierarchy2"/>
    <dgm:cxn modelId="{627BBE8B-46FA-4585-95B4-4EFD6C6DB822}" type="presParOf" srcId="{EF36483F-455C-4E61-B8BA-40D48C64274E}" destId="{EE650385-3FC9-4403-B55E-940F72A7DA06}" srcOrd="1" destOrd="0" presId="urn:microsoft.com/office/officeart/2005/8/layout/hierarchy2"/>
    <dgm:cxn modelId="{ACEF06C8-1A3E-4B59-9D59-273BE1CE4F3A}" type="presParOf" srcId="{EE650385-3FC9-4403-B55E-940F72A7DA06}" destId="{D1F79562-2E7E-4884-96DE-A0DCD4B98F03}" srcOrd="0" destOrd="0" presId="urn:microsoft.com/office/officeart/2005/8/layout/hierarchy2"/>
    <dgm:cxn modelId="{02BD8DB4-3A86-46F5-9A9D-3E1AF0C86CBD}" type="presParOf" srcId="{EE650385-3FC9-4403-B55E-940F72A7DA06}" destId="{4984AE6B-B955-4435-BC50-6C397BC43BB3}" srcOrd="1" destOrd="0" presId="urn:microsoft.com/office/officeart/2005/8/layout/hierarchy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CF864E-1025-46EE-9372-BDD0CF3D5135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B3AF7-165C-405C-851D-59F8C4771192}">
      <dgm:prSet phldrT="[Text]" custT="1"/>
      <dgm:spPr/>
      <dgm:t>
        <a:bodyPr/>
        <a:lstStyle/>
        <a:p>
          <a:r>
            <a:rPr lang="ar-SA" sz="2000" b="1" dirty="0" smtClean="0">
              <a:cs typeface="2  Yagut" pitchFamily="2" charset="-78"/>
            </a:rPr>
            <a:t>علائم رفع</a:t>
          </a:r>
          <a:endParaRPr lang="en-US" sz="2000" b="1" dirty="0">
            <a:cs typeface="2  Yagut" pitchFamily="2" charset="-78"/>
          </a:endParaRPr>
        </a:p>
      </dgm:t>
    </dgm:pt>
    <dgm:pt modelId="{A85C3D4C-1885-4AB0-980C-01CC0B5AB5B8}" type="parTrans" cxnId="{E521CB80-29C7-495B-8983-8F050A3B7E36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EA3E7E7E-168C-4C41-861B-7F4094A5CDA4}" type="sibTrans" cxnId="{E521CB80-29C7-495B-8983-8F050A3B7E36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FADC7A9F-5278-4BEE-AD50-4AE8C322E8C8}">
      <dgm:prSet custT="1"/>
      <dgm:spPr/>
      <dgm:t>
        <a:bodyPr/>
        <a:lstStyle/>
        <a:p>
          <a:r>
            <a:rPr lang="ar-SA" sz="2400" b="1" dirty="0" smtClean="0">
              <a:solidFill>
                <a:schemeClr val="bg1"/>
              </a:solidFill>
              <a:cs typeface="2  Titr" pitchFamily="2" charset="-78"/>
            </a:rPr>
            <a:t>ضمه</a:t>
          </a:r>
          <a:endParaRPr lang="en-US" sz="2400" b="1" dirty="0" smtClean="0">
            <a:solidFill>
              <a:schemeClr val="bg1"/>
            </a:solidFill>
            <a:cs typeface="2  Titr" pitchFamily="2" charset="-78"/>
          </a:endParaRPr>
        </a:p>
      </dgm:t>
    </dgm:pt>
    <dgm:pt modelId="{133F8BBE-E2FD-474C-8B99-1109E675F7CC}" type="parTrans" cxnId="{150177B0-E387-4ADF-B8D4-4A20C099F407}">
      <dgm:prSet/>
      <dgm:spPr/>
      <dgm:t>
        <a:bodyPr/>
        <a:lstStyle/>
        <a:p>
          <a:endParaRPr lang="en-US"/>
        </a:p>
      </dgm:t>
    </dgm:pt>
    <dgm:pt modelId="{2F341CBF-04AD-47EC-9086-848CFDB01660}" type="sibTrans" cxnId="{150177B0-E387-4ADF-B8D4-4A20C099F407}">
      <dgm:prSet/>
      <dgm:spPr/>
      <dgm:t>
        <a:bodyPr/>
        <a:lstStyle/>
        <a:p>
          <a:endParaRPr lang="en-US"/>
        </a:p>
      </dgm:t>
    </dgm:pt>
    <dgm:pt modelId="{5AFFE0B7-9F34-4520-9361-81271391276F}">
      <dgm:prSet custT="1"/>
      <dgm:spPr/>
      <dgm:t>
        <a:bodyPr/>
        <a:lstStyle/>
        <a:p>
          <a:r>
            <a:rPr lang="ar-SA" sz="2400" b="1" dirty="0" smtClean="0">
              <a:solidFill>
                <a:schemeClr val="bg1"/>
              </a:solidFill>
              <a:cs typeface="2  Titr" pitchFamily="2" charset="-78"/>
            </a:rPr>
            <a:t>الف</a:t>
          </a:r>
          <a:endParaRPr lang="en-US" sz="2400" b="1" dirty="0" smtClean="0">
            <a:solidFill>
              <a:schemeClr val="bg1"/>
            </a:solidFill>
            <a:cs typeface="2  Titr" pitchFamily="2" charset="-78"/>
          </a:endParaRPr>
        </a:p>
      </dgm:t>
    </dgm:pt>
    <dgm:pt modelId="{3329002D-090D-4807-B36E-70A753D0E151}" type="parTrans" cxnId="{0F8C8AB2-D8BA-4311-BA8C-2EE8EE645C21}">
      <dgm:prSet/>
      <dgm:spPr/>
      <dgm:t>
        <a:bodyPr/>
        <a:lstStyle/>
        <a:p>
          <a:endParaRPr lang="en-US"/>
        </a:p>
      </dgm:t>
    </dgm:pt>
    <dgm:pt modelId="{7448C90D-890E-40D3-9C5B-B0DA99EBEDC0}" type="sibTrans" cxnId="{0F8C8AB2-D8BA-4311-BA8C-2EE8EE645C21}">
      <dgm:prSet/>
      <dgm:spPr/>
      <dgm:t>
        <a:bodyPr/>
        <a:lstStyle/>
        <a:p>
          <a:endParaRPr lang="en-US"/>
        </a:p>
      </dgm:t>
    </dgm:pt>
    <dgm:pt modelId="{A1661700-62BD-4B26-A4CC-128DF4C5023A}">
      <dgm:prSet custT="1"/>
      <dgm:spPr/>
      <dgm:t>
        <a:bodyPr/>
        <a:lstStyle/>
        <a:p>
          <a:r>
            <a:rPr lang="ar-SA" sz="2400" b="1" dirty="0" smtClean="0">
              <a:solidFill>
                <a:schemeClr val="bg1"/>
              </a:solidFill>
              <a:cs typeface="2  Titr" pitchFamily="2" charset="-78"/>
            </a:rPr>
            <a:t>واو</a:t>
          </a:r>
          <a:endParaRPr lang="en-US" sz="2400" b="1" dirty="0" smtClean="0">
            <a:solidFill>
              <a:schemeClr val="bg1"/>
            </a:solidFill>
            <a:cs typeface="2  Titr" pitchFamily="2" charset="-78"/>
          </a:endParaRPr>
        </a:p>
      </dgm:t>
    </dgm:pt>
    <dgm:pt modelId="{6CD7A01A-BA2F-4D7D-A539-1640B5C4B9FF}" type="parTrans" cxnId="{79CF97E0-3B9D-4FE2-A852-DA89E31F11DC}">
      <dgm:prSet/>
      <dgm:spPr/>
      <dgm:t>
        <a:bodyPr/>
        <a:lstStyle/>
        <a:p>
          <a:endParaRPr lang="en-US"/>
        </a:p>
      </dgm:t>
    </dgm:pt>
    <dgm:pt modelId="{7312732F-E301-4033-B3FF-D3F029902DB7}" type="sibTrans" cxnId="{79CF97E0-3B9D-4FE2-A852-DA89E31F11DC}">
      <dgm:prSet/>
      <dgm:spPr/>
      <dgm:t>
        <a:bodyPr/>
        <a:lstStyle/>
        <a:p>
          <a:endParaRPr lang="en-US"/>
        </a:p>
      </dgm:t>
    </dgm:pt>
    <dgm:pt modelId="{1C95F30A-C173-41A8-B63F-81AE162EF95F}">
      <dgm:prSet custT="1"/>
      <dgm:spPr/>
      <dgm:t>
        <a:bodyPr/>
        <a:lstStyle/>
        <a:p>
          <a:r>
            <a:rPr lang="ar-SA" sz="2400" b="1" dirty="0" smtClean="0">
              <a:solidFill>
                <a:schemeClr val="bg1"/>
              </a:solidFill>
              <a:cs typeface="2  Titr" pitchFamily="2" charset="-78"/>
            </a:rPr>
            <a:t>نون</a:t>
          </a:r>
          <a:endParaRPr lang="en-US" sz="2400" b="1" dirty="0" smtClean="0">
            <a:solidFill>
              <a:schemeClr val="bg1"/>
            </a:solidFill>
            <a:cs typeface="2  Titr" pitchFamily="2" charset="-78"/>
          </a:endParaRPr>
        </a:p>
      </dgm:t>
    </dgm:pt>
    <dgm:pt modelId="{A963826E-D909-41D0-B095-56CE75BAC236}" type="parTrans" cxnId="{7613F264-8452-4E26-BA7A-2AA7F57DC707}">
      <dgm:prSet/>
      <dgm:spPr/>
      <dgm:t>
        <a:bodyPr/>
        <a:lstStyle/>
        <a:p>
          <a:endParaRPr lang="en-US"/>
        </a:p>
      </dgm:t>
    </dgm:pt>
    <dgm:pt modelId="{21367E87-85A9-4386-9037-CF0DF1D89605}" type="sibTrans" cxnId="{7613F264-8452-4E26-BA7A-2AA7F57DC707}">
      <dgm:prSet/>
      <dgm:spPr/>
      <dgm:t>
        <a:bodyPr/>
        <a:lstStyle/>
        <a:p>
          <a:endParaRPr lang="en-US"/>
        </a:p>
      </dgm:t>
    </dgm:pt>
    <dgm:pt modelId="{43F9044C-6BC6-42FF-BA98-D8009E0834D2}">
      <dgm:prSet custT="1"/>
      <dgm:spPr/>
      <dgm:t>
        <a:bodyPr/>
        <a:lstStyle/>
        <a:p>
          <a:r>
            <a:rPr lang="ar-SA" sz="2400" b="1" dirty="0" smtClean="0">
              <a:cs typeface="2  Yagut" pitchFamily="2" charset="-78"/>
            </a:rPr>
            <a:t>در </a:t>
          </a:r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مثني و ملحقاتش</a:t>
          </a:r>
          <a:r>
            <a:rPr lang="ar-SA" sz="2400" b="1" dirty="0" smtClean="0">
              <a:cs typeface="2  Yagut" pitchFamily="2" charset="-78"/>
            </a:rPr>
            <a:t>: كاتبان</a:t>
          </a:r>
          <a:endParaRPr lang="en-US" sz="2400" b="1" dirty="0">
            <a:cs typeface="2  Yagut" pitchFamily="2" charset="-78"/>
          </a:endParaRPr>
        </a:p>
      </dgm:t>
    </dgm:pt>
    <dgm:pt modelId="{74247A58-04AA-4C91-9813-15305D0915E5}" type="parTrans" cxnId="{5FEF79A9-D8F2-4E99-9606-5414FEAA6394}">
      <dgm:prSet/>
      <dgm:spPr/>
      <dgm:t>
        <a:bodyPr/>
        <a:lstStyle/>
        <a:p>
          <a:endParaRPr lang="en-US"/>
        </a:p>
      </dgm:t>
    </dgm:pt>
    <dgm:pt modelId="{BEAD6B40-E3B4-43F5-98F1-F252E97AF2CF}" type="sibTrans" cxnId="{5FEF79A9-D8F2-4E99-9606-5414FEAA6394}">
      <dgm:prSet/>
      <dgm:spPr/>
      <dgm:t>
        <a:bodyPr/>
        <a:lstStyle/>
        <a:p>
          <a:endParaRPr lang="en-US"/>
        </a:p>
      </dgm:t>
    </dgm:pt>
    <dgm:pt modelId="{06F77082-4368-4452-8A45-194998603C9D}">
      <dgm:prSet custT="1"/>
      <dgm:spPr/>
      <dgm:t>
        <a:bodyPr/>
        <a:lstStyle/>
        <a:p>
          <a:r>
            <a:rPr lang="ar-SA" sz="2400" b="1" dirty="0" smtClean="0">
              <a:cs typeface="2  Yagut" pitchFamily="2" charset="-78"/>
            </a:rPr>
            <a:t> </a:t>
          </a:r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جمع مذكر و ملحقاتش</a:t>
          </a:r>
          <a:r>
            <a:rPr lang="ar-SA" sz="2400" b="1" dirty="0" smtClean="0">
              <a:cs typeface="2  Yagut" pitchFamily="2" charset="-78"/>
            </a:rPr>
            <a:t>: كاتبون</a:t>
          </a:r>
          <a:endParaRPr lang="en-US" sz="2400" b="1" dirty="0">
            <a:cs typeface="2  Yagut" pitchFamily="2" charset="-78"/>
          </a:endParaRPr>
        </a:p>
      </dgm:t>
    </dgm:pt>
    <dgm:pt modelId="{3917E3DB-6901-40B2-835F-99CF74E2A8C9}" type="parTrans" cxnId="{BE6A826C-7235-4D1F-BDA3-BD15371FEA3B}">
      <dgm:prSet/>
      <dgm:spPr/>
      <dgm:t>
        <a:bodyPr/>
        <a:lstStyle/>
        <a:p>
          <a:endParaRPr lang="en-US"/>
        </a:p>
      </dgm:t>
    </dgm:pt>
    <dgm:pt modelId="{FEAB840C-DC24-48BB-868A-DF9062FD5CE6}" type="sibTrans" cxnId="{BE6A826C-7235-4D1F-BDA3-BD15371FEA3B}">
      <dgm:prSet/>
      <dgm:spPr/>
      <dgm:t>
        <a:bodyPr/>
        <a:lstStyle/>
        <a:p>
          <a:endParaRPr lang="en-US"/>
        </a:p>
      </dgm:t>
    </dgm:pt>
    <dgm:pt modelId="{70510301-3CB0-44AF-B085-6A52A6ADDB8E}">
      <dgm:prSet custT="1"/>
      <dgm:spPr/>
      <dgm:t>
        <a:bodyPr/>
        <a:lstStyle/>
        <a:p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مضارع : 2،3،5،</a:t>
          </a:r>
          <a:r>
            <a:rPr lang="fa-IR" sz="2400" b="1" dirty="0" smtClean="0">
              <a:solidFill>
                <a:srgbClr val="FFFF00"/>
              </a:solidFill>
              <a:cs typeface="2  Yagut" pitchFamily="2" charset="-78"/>
            </a:rPr>
            <a:t>9</a:t>
          </a:r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،</a:t>
          </a:r>
          <a:r>
            <a:rPr lang="fa-IR" sz="2400" b="1" dirty="0" smtClean="0">
              <a:solidFill>
                <a:srgbClr val="FFFF00"/>
              </a:solidFill>
              <a:cs typeface="2  Yagut" pitchFamily="2" charset="-78"/>
            </a:rPr>
            <a:t>10</a:t>
          </a:r>
          <a:endParaRPr lang="en-US" sz="2400" b="1" dirty="0">
            <a:solidFill>
              <a:srgbClr val="FFFF00"/>
            </a:solidFill>
            <a:cs typeface="2  Yagut" pitchFamily="2" charset="-78"/>
          </a:endParaRPr>
        </a:p>
      </dgm:t>
    </dgm:pt>
    <dgm:pt modelId="{46A64C29-8FB0-4143-A6C5-7DF1C5517771}" type="parTrans" cxnId="{BBD76E1E-CD5A-4D86-A0F2-25A0D4321AE1}">
      <dgm:prSet/>
      <dgm:spPr/>
      <dgm:t>
        <a:bodyPr/>
        <a:lstStyle/>
        <a:p>
          <a:endParaRPr lang="en-US"/>
        </a:p>
      </dgm:t>
    </dgm:pt>
    <dgm:pt modelId="{79B3472B-3700-4265-B755-AD3D8158F83A}" type="sibTrans" cxnId="{BBD76E1E-CD5A-4D86-A0F2-25A0D4321AE1}">
      <dgm:prSet/>
      <dgm:spPr/>
      <dgm:t>
        <a:bodyPr/>
        <a:lstStyle/>
        <a:p>
          <a:endParaRPr lang="en-US"/>
        </a:p>
      </dgm:t>
    </dgm:pt>
    <dgm:pt modelId="{457C7E28-FED9-401D-AB3A-9A0473DE8591}">
      <dgm:prSet/>
      <dgm:spPr/>
      <dgm:t>
        <a:bodyPr/>
        <a:lstStyle/>
        <a:p>
          <a:r>
            <a:rPr lang="ar-SA" b="1" dirty="0" smtClean="0">
              <a:solidFill>
                <a:srgbClr val="FFFF00"/>
              </a:solidFill>
              <a:cs typeface="2  Yagut" pitchFamily="2" charset="-78"/>
            </a:rPr>
            <a:t>اسم مفرد: </a:t>
          </a:r>
          <a:r>
            <a:rPr lang="ar-SA" b="1" dirty="0" smtClean="0">
              <a:cs typeface="2  Yagut" pitchFamily="2" charset="-78"/>
            </a:rPr>
            <a:t>محمدٌ</a:t>
          </a:r>
          <a:endParaRPr lang="en-US" b="1" dirty="0">
            <a:cs typeface="2  Yagut" pitchFamily="2" charset="-78"/>
          </a:endParaRPr>
        </a:p>
      </dgm:t>
    </dgm:pt>
    <dgm:pt modelId="{1951B45E-7B0E-4F55-B2CF-B428181A023A}" type="parTrans" cxnId="{EA0E7F6B-5BF2-4393-89BA-8DCF83F7A823}">
      <dgm:prSet/>
      <dgm:spPr/>
      <dgm:t>
        <a:bodyPr/>
        <a:lstStyle/>
        <a:p>
          <a:endParaRPr lang="en-US"/>
        </a:p>
      </dgm:t>
    </dgm:pt>
    <dgm:pt modelId="{42214C0D-405D-4278-A3F7-41A44D846EC1}" type="sibTrans" cxnId="{EA0E7F6B-5BF2-4393-89BA-8DCF83F7A823}">
      <dgm:prSet/>
      <dgm:spPr/>
      <dgm:t>
        <a:bodyPr/>
        <a:lstStyle/>
        <a:p>
          <a:endParaRPr lang="en-US"/>
        </a:p>
      </dgm:t>
    </dgm:pt>
    <dgm:pt modelId="{93037A12-26C7-4B0D-BCAF-108A5A1B1998}">
      <dgm:prSet/>
      <dgm:spPr/>
      <dgm:t>
        <a:bodyPr/>
        <a:lstStyle/>
        <a:p>
          <a:r>
            <a:rPr lang="ar-SA" b="1" dirty="0" smtClean="0">
              <a:solidFill>
                <a:srgbClr val="FFFF00"/>
              </a:solidFill>
              <a:cs typeface="2  Yagut" pitchFamily="2" charset="-78"/>
            </a:rPr>
            <a:t>جمع مكسر: </a:t>
          </a:r>
          <a:r>
            <a:rPr lang="ar-SA" b="1" dirty="0" smtClean="0">
              <a:cs typeface="2  Yagut" pitchFamily="2" charset="-78"/>
            </a:rPr>
            <a:t>رجالٌ</a:t>
          </a:r>
          <a:endParaRPr lang="en-US" b="1" dirty="0">
            <a:cs typeface="2  Yagut" pitchFamily="2" charset="-78"/>
          </a:endParaRPr>
        </a:p>
      </dgm:t>
    </dgm:pt>
    <dgm:pt modelId="{F1DE4EE8-0C9B-44E8-88CB-738EBF659FA8}" type="parTrans" cxnId="{5D4AE182-B944-48CF-8CDF-D454544A3C59}">
      <dgm:prSet/>
      <dgm:spPr/>
      <dgm:t>
        <a:bodyPr/>
        <a:lstStyle/>
        <a:p>
          <a:endParaRPr lang="en-US"/>
        </a:p>
      </dgm:t>
    </dgm:pt>
    <dgm:pt modelId="{24219E71-BB54-463F-820C-52D80CE44935}" type="sibTrans" cxnId="{5D4AE182-B944-48CF-8CDF-D454544A3C59}">
      <dgm:prSet/>
      <dgm:spPr/>
      <dgm:t>
        <a:bodyPr/>
        <a:lstStyle/>
        <a:p>
          <a:endParaRPr lang="en-US"/>
        </a:p>
      </dgm:t>
    </dgm:pt>
    <dgm:pt modelId="{6D34470C-32E2-4538-B101-3365084F50E3}">
      <dgm:prSet/>
      <dgm:spPr/>
      <dgm:t>
        <a:bodyPr/>
        <a:lstStyle/>
        <a:p>
          <a:r>
            <a:rPr lang="ar-SA" b="1" dirty="0" smtClean="0">
              <a:solidFill>
                <a:srgbClr val="FFFF00"/>
              </a:solidFill>
              <a:cs typeface="2  Yagut" pitchFamily="2" charset="-78"/>
            </a:rPr>
            <a:t>جمع مونث :</a:t>
          </a:r>
          <a:r>
            <a:rPr lang="ar-SA" b="1" dirty="0" smtClean="0">
              <a:cs typeface="2  Yagut" pitchFamily="2" charset="-78"/>
            </a:rPr>
            <a:t> ضارباتٌ</a:t>
          </a:r>
          <a:endParaRPr lang="en-US" b="1" dirty="0">
            <a:cs typeface="2  Yagut" pitchFamily="2" charset="-78"/>
          </a:endParaRPr>
        </a:p>
      </dgm:t>
    </dgm:pt>
    <dgm:pt modelId="{CA527E5F-E048-4895-9BC5-77370E37BFBC}" type="parTrans" cxnId="{49FF3531-AE11-4BBE-85F0-CDD2B4F21C27}">
      <dgm:prSet/>
      <dgm:spPr/>
      <dgm:t>
        <a:bodyPr/>
        <a:lstStyle/>
        <a:p>
          <a:endParaRPr lang="en-US"/>
        </a:p>
      </dgm:t>
    </dgm:pt>
    <dgm:pt modelId="{34789E70-9D6A-41B4-A52C-FCD5CA788E1A}" type="sibTrans" cxnId="{49FF3531-AE11-4BBE-85F0-CDD2B4F21C27}">
      <dgm:prSet/>
      <dgm:spPr/>
      <dgm:t>
        <a:bodyPr/>
        <a:lstStyle/>
        <a:p>
          <a:endParaRPr lang="en-US"/>
        </a:p>
      </dgm:t>
    </dgm:pt>
    <dgm:pt modelId="{AB3E928D-F967-4C28-948A-1E5E6267B688}">
      <dgm:prSet/>
      <dgm:spPr/>
      <dgm:t>
        <a:bodyPr/>
        <a:lstStyle/>
        <a:p>
          <a:r>
            <a:rPr lang="ar-SA" b="1" dirty="0" smtClean="0">
              <a:solidFill>
                <a:srgbClr val="FFFF00"/>
              </a:solidFill>
              <a:cs typeface="2  Yagut" pitchFamily="2" charset="-78"/>
            </a:rPr>
            <a:t>مضارع: </a:t>
          </a:r>
          <a:r>
            <a:rPr lang="ar-SA" b="1" dirty="0" smtClean="0">
              <a:cs typeface="2  Yagut" pitchFamily="2" charset="-78"/>
            </a:rPr>
            <a:t>يضربُ</a:t>
          </a:r>
          <a:endParaRPr lang="en-US" b="1" dirty="0">
            <a:cs typeface="2  Yagut" pitchFamily="2" charset="-78"/>
          </a:endParaRPr>
        </a:p>
      </dgm:t>
    </dgm:pt>
    <dgm:pt modelId="{01153F56-7DDF-4D7A-8BE9-352AA8A87DB3}" type="parTrans" cxnId="{B9E6CE29-59A5-43A7-ACB1-FA453671621A}">
      <dgm:prSet/>
      <dgm:spPr/>
      <dgm:t>
        <a:bodyPr/>
        <a:lstStyle/>
        <a:p>
          <a:endParaRPr lang="en-US"/>
        </a:p>
      </dgm:t>
    </dgm:pt>
    <dgm:pt modelId="{3CE8CB23-9B94-4E79-9177-9F61A4EAE4CD}" type="sibTrans" cxnId="{B9E6CE29-59A5-43A7-ACB1-FA453671621A}">
      <dgm:prSet/>
      <dgm:spPr/>
      <dgm:t>
        <a:bodyPr/>
        <a:lstStyle/>
        <a:p>
          <a:endParaRPr lang="en-US"/>
        </a:p>
      </dgm:t>
    </dgm:pt>
    <dgm:pt modelId="{599CC7E9-B862-47BE-A695-E5DC8D28A506}">
      <dgm:prSet custT="1"/>
      <dgm:spPr/>
      <dgm:t>
        <a:bodyPr/>
        <a:lstStyle/>
        <a:p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اسما سته</a:t>
          </a:r>
          <a:r>
            <a:rPr lang="ar-SA" sz="1400" b="1" dirty="0" smtClean="0">
              <a:cs typeface="2  Yagut" pitchFamily="2" charset="-78"/>
            </a:rPr>
            <a:t> (مفرد،مكبر،مضاف به غير ياء)</a:t>
          </a:r>
          <a:r>
            <a:rPr lang="ar-SA" sz="2400" b="1" dirty="0" smtClean="0">
              <a:cs typeface="2  Yagut" pitchFamily="2" charset="-78"/>
            </a:rPr>
            <a:t>: ابوه</a:t>
          </a:r>
          <a:endParaRPr lang="en-US" sz="2400" b="1" dirty="0" smtClean="0">
            <a:cs typeface="2  Yagut" pitchFamily="2" charset="-78"/>
          </a:endParaRPr>
        </a:p>
      </dgm:t>
    </dgm:pt>
    <dgm:pt modelId="{720BC205-11A5-4DAD-8772-5803918688CE}" type="parTrans" cxnId="{D2A9A3AA-52F1-4E13-9E9B-BD4FAE81FA9B}">
      <dgm:prSet/>
      <dgm:spPr/>
      <dgm:t>
        <a:bodyPr/>
        <a:lstStyle/>
        <a:p>
          <a:endParaRPr lang="en-US"/>
        </a:p>
      </dgm:t>
    </dgm:pt>
    <dgm:pt modelId="{1381BFB9-0220-417C-A0B2-7823810BC6BE}" type="sibTrans" cxnId="{D2A9A3AA-52F1-4E13-9E9B-BD4FAE81FA9B}">
      <dgm:prSet/>
      <dgm:spPr/>
      <dgm:t>
        <a:bodyPr/>
        <a:lstStyle/>
        <a:p>
          <a:endParaRPr lang="en-US"/>
        </a:p>
      </dgm:t>
    </dgm:pt>
    <dgm:pt modelId="{DC872FD2-F4A2-445E-8B37-CDEB9E76A634}" type="pres">
      <dgm:prSet presAssocID="{7CCF864E-1025-46EE-9372-BDD0CF3D513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F9DDB-6EDD-4B18-A558-7603D070300C}" type="pres">
      <dgm:prSet presAssocID="{85AB3AF7-165C-405C-851D-59F8C4771192}" presName="root1" presStyleCnt="0"/>
      <dgm:spPr/>
      <dgm:t>
        <a:bodyPr/>
        <a:lstStyle/>
        <a:p>
          <a:endParaRPr lang="en-US"/>
        </a:p>
      </dgm:t>
    </dgm:pt>
    <dgm:pt modelId="{163621A5-03CE-4FAC-844C-4332CA002573}" type="pres">
      <dgm:prSet presAssocID="{85AB3AF7-165C-405C-851D-59F8C4771192}" presName="LevelOneTextNode" presStyleLbl="node0" presStyleIdx="0" presStyleCnt="1" custScaleX="31707" custScaleY="43538" custLinFactNeighborX="18179" custLinFactNeighborY="-26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2ED51-24F3-4018-95C3-150DE9ED1251}" type="pres">
      <dgm:prSet presAssocID="{85AB3AF7-165C-405C-851D-59F8C4771192}" presName="level2hierChild" presStyleCnt="0"/>
      <dgm:spPr/>
      <dgm:t>
        <a:bodyPr/>
        <a:lstStyle/>
        <a:p>
          <a:endParaRPr lang="en-US"/>
        </a:p>
      </dgm:t>
    </dgm:pt>
    <dgm:pt modelId="{012CC984-2D04-4B1C-9B2B-C6ADAE9C82E6}" type="pres">
      <dgm:prSet presAssocID="{133F8BBE-E2FD-474C-8B99-1109E675F7CC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7952773B-9149-46A6-B098-A1772C39E28D}" type="pres">
      <dgm:prSet presAssocID="{133F8BBE-E2FD-474C-8B99-1109E675F7C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FF94C59-0B15-4CAD-BD90-1DFB55D7FFF6}" type="pres">
      <dgm:prSet presAssocID="{FADC7A9F-5278-4BEE-AD50-4AE8C322E8C8}" presName="root2" presStyleCnt="0"/>
      <dgm:spPr/>
      <dgm:t>
        <a:bodyPr/>
        <a:lstStyle/>
        <a:p>
          <a:endParaRPr lang="en-US"/>
        </a:p>
      </dgm:t>
    </dgm:pt>
    <dgm:pt modelId="{B12A5BE1-603F-46BE-8ED2-37C040633894}" type="pres">
      <dgm:prSet presAssocID="{FADC7A9F-5278-4BEE-AD50-4AE8C322E8C8}" presName="LevelTwoTextNode" presStyleLbl="node2" presStyleIdx="0" presStyleCnt="4" custScaleX="31088" custScaleY="31088" custLinFactNeighborX="24211" custLinFactNeighborY="-17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EB9C39-E16C-4EFD-89A3-C9079A28375D}" type="pres">
      <dgm:prSet presAssocID="{FADC7A9F-5278-4BEE-AD50-4AE8C322E8C8}" presName="level3hierChild" presStyleCnt="0"/>
      <dgm:spPr/>
      <dgm:t>
        <a:bodyPr/>
        <a:lstStyle/>
        <a:p>
          <a:endParaRPr lang="en-US"/>
        </a:p>
      </dgm:t>
    </dgm:pt>
    <dgm:pt modelId="{C318DCBD-64AC-449C-9CAC-DB5F247B9992}" type="pres">
      <dgm:prSet presAssocID="{1951B45E-7B0E-4F55-B2CF-B428181A023A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9D9B125E-933C-4644-8EF9-1E4EF7D57038}" type="pres">
      <dgm:prSet presAssocID="{1951B45E-7B0E-4F55-B2CF-B428181A023A}" presName="connTx" presStyleLbl="parChTrans1D3" presStyleIdx="0" presStyleCnt="8"/>
      <dgm:spPr/>
      <dgm:t>
        <a:bodyPr/>
        <a:lstStyle/>
        <a:p>
          <a:endParaRPr lang="en-US"/>
        </a:p>
      </dgm:t>
    </dgm:pt>
    <dgm:pt modelId="{BAF10946-C536-4ABE-A1E0-B52E2F87A12F}" type="pres">
      <dgm:prSet presAssocID="{457C7E28-FED9-401D-AB3A-9A0473DE8591}" presName="root2" presStyleCnt="0"/>
      <dgm:spPr/>
    </dgm:pt>
    <dgm:pt modelId="{18773F73-18DC-4A0C-893C-35427522872C}" type="pres">
      <dgm:prSet presAssocID="{457C7E28-FED9-401D-AB3A-9A0473DE8591}" presName="LevelTwoTextNode" presStyleLbl="node3" presStyleIdx="0" presStyleCnt="8" custFlipVert="0" custScaleX="49536" custScaleY="23202" custLinFactNeighborX="40016" custLinFactNeighborY="-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069F8D-7E2C-4ECC-B821-C87FE0BDF66C}" type="pres">
      <dgm:prSet presAssocID="{457C7E28-FED9-401D-AB3A-9A0473DE8591}" presName="level3hierChild" presStyleCnt="0"/>
      <dgm:spPr/>
    </dgm:pt>
    <dgm:pt modelId="{6E45D91E-76F9-4E4F-9F44-54F4ED1C7F7E}" type="pres">
      <dgm:prSet presAssocID="{F1DE4EE8-0C9B-44E8-88CB-738EBF659FA8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F4E5390C-0F8E-4052-91F6-F97E51F3FD8F}" type="pres">
      <dgm:prSet presAssocID="{F1DE4EE8-0C9B-44E8-88CB-738EBF659FA8}" presName="connTx" presStyleLbl="parChTrans1D3" presStyleIdx="1" presStyleCnt="8"/>
      <dgm:spPr/>
      <dgm:t>
        <a:bodyPr/>
        <a:lstStyle/>
        <a:p>
          <a:endParaRPr lang="en-US"/>
        </a:p>
      </dgm:t>
    </dgm:pt>
    <dgm:pt modelId="{57D7B8B7-2EF5-4332-8C0C-CF570B91400E}" type="pres">
      <dgm:prSet presAssocID="{93037A12-26C7-4B0D-BCAF-108A5A1B1998}" presName="root2" presStyleCnt="0"/>
      <dgm:spPr/>
    </dgm:pt>
    <dgm:pt modelId="{EE244C92-E30D-4081-820F-10154CDC7BB9}" type="pres">
      <dgm:prSet presAssocID="{93037A12-26C7-4B0D-BCAF-108A5A1B1998}" presName="LevelTwoTextNode" presStyleLbl="node3" presStyleIdx="1" presStyleCnt="8" custFlipVert="0" custScaleX="49536" custScaleY="23202" custLinFactNeighborX="40016" custLinFactNeighborY="-8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933064-819E-4ED3-B108-DBFB492ED414}" type="pres">
      <dgm:prSet presAssocID="{93037A12-26C7-4B0D-BCAF-108A5A1B1998}" presName="level3hierChild" presStyleCnt="0"/>
      <dgm:spPr/>
    </dgm:pt>
    <dgm:pt modelId="{DEC73FD9-CEAD-49A2-9066-6E4CFB0E47C0}" type="pres">
      <dgm:prSet presAssocID="{CA527E5F-E048-4895-9BC5-77370E37BFBC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8E57191A-6378-40FE-B011-D559BE0BEE6E}" type="pres">
      <dgm:prSet presAssocID="{CA527E5F-E048-4895-9BC5-77370E37BFBC}" presName="connTx" presStyleLbl="parChTrans1D3" presStyleIdx="2" presStyleCnt="8"/>
      <dgm:spPr/>
      <dgm:t>
        <a:bodyPr/>
        <a:lstStyle/>
        <a:p>
          <a:endParaRPr lang="en-US"/>
        </a:p>
      </dgm:t>
    </dgm:pt>
    <dgm:pt modelId="{179FE8CC-A2BC-4356-A8C9-EAC68C9FE958}" type="pres">
      <dgm:prSet presAssocID="{6D34470C-32E2-4538-B101-3365084F50E3}" presName="root2" presStyleCnt="0"/>
      <dgm:spPr/>
    </dgm:pt>
    <dgm:pt modelId="{BEB0C92B-632A-4BD4-9C6D-4AA806C84A7E}" type="pres">
      <dgm:prSet presAssocID="{6D34470C-32E2-4538-B101-3365084F50E3}" presName="LevelTwoTextNode" presStyleLbl="node3" presStyleIdx="2" presStyleCnt="8" custFlipVert="0" custScaleX="49536" custScaleY="23202" custLinFactNeighborX="40016" custLinFactNeighborY="-15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67075-E0FB-4D2C-959E-D9B09BC31033}" type="pres">
      <dgm:prSet presAssocID="{6D34470C-32E2-4538-B101-3365084F50E3}" presName="level3hierChild" presStyleCnt="0"/>
      <dgm:spPr/>
    </dgm:pt>
    <dgm:pt modelId="{A9ECF195-0253-40C0-A420-6DC8287BE4D5}" type="pres">
      <dgm:prSet presAssocID="{01153F56-7DDF-4D7A-8BE9-352AA8A87DB3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2D14B836-B7F3-4A35-9B17-8E7BA0FF36A3}" type="pres">
      <dgm:prSet presAssocID="{01153F56-7DDF-4D7A-8BE9-352AA8A87DB3}" presName="connTx" presStyleLbl="parChTrans1D3" presStyleIdx="3" presStyleCnt="8"/>
      <dgm:spPr/>
      <dgm:t>
        <a:bodyPr/>
        <a:lstStyle/>
        <a:p>
          <a:endParaRPr lang="en-US"/>
        </a:p>
      </dgm:t>
    </dgm:pt>
    <dgm:pt modelId="{8EF3393D-CEA2-4B01-809B-E1E32D797598}" type="pres">
      <dgm:prSet presAssocID="{AB3E928D-F967-4C28-948A-1E5E6267B688}" presName="root2" presStyleCnt="0"/>
      <dgm:spPr/>
    </dgm:pt>
    <dgm:pt modelId="{E4DEDCA4-6C8E-4CFE-ACC8-3CC354DD4178}" type="pres">
      <dgm:prSet presAssocID="{AB3E928D-F967-4C28-948A-1E5E6267B688}" presName="LevelTwoTextNode" presStyleLbl="node3" presStyleIdx="3" presStyleCnt="8" custFlipVert="0" custScaleX="49536" custScaleY="23202" custLinFactNeighborX="40016" custLinFactNeighborY="-21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CD3D7-E6F3-4E1B-9BF0-4209C32E482B}" type="pres">
      <dgm:prSet presAssocID="{AB3E928D-F967-4C28-948A-1E5E6267B688}" presName="level3hierChild" presStyleCnt="0"/>
      <dgm:spPr/>
    </dgm:pt>
    <dgm:pt modelId="{F9970FA6-157A-49E6-971A-3C5CEC6BA805}" type="pres">
      <dgm:prSet presAssocID="{3329002D-090D-4807-B36E-70A753D0E151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A2B6ABB1-1943-4731-A766-0C96C631F78D}" type="pres">
      <dgm:prSet presAssocID="{3329002D-090D-4807-B36E-70A753D0E15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454E3D0-B9B2-4919-91FE-FF8821B04C1D}" type="pres">
      <dgm:prSet presAssocID="{5AFFE0B7-9F34-4520-9361-81271391276F}" presName="root2" presStyleCnt="0"/>
      <dgm:spPr/>
      <dgm:t>
        <a:bodyPr/>
        <a:lstStyle/>
        <a:p>
          <a:endParaRPr lang="en-US"/>
        </a:p>
      </dgm:t>
    </dgm:pt>
    <dgm:pt modelId="{494A5E10-BA02-48A9-9F3E-7CC98863213F}" type="pres">
      <dgm:prSet presAssocID="{5AFFE0B7-9F34-4520-9361-81271391276F}" presName="LevelTwoTextNode" presStyleLbl="node2" presStyleIdx="1" presStyleCnt="4" custScaleX="31088" custScaleY="31088" custLinFactNeighborX="24325" custLinFactNeighborY="-17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C5AFE0-8CD3-47AE-9046-1AE4F055516C}" type="pres">
      <dgm:prSet presAssocID="{5AFFE0B7-9F34-4520-9361-81271391276F}" presName="level3hierChild" presStyleCnt="0"/>
      <dgm:spPr/>
      <dgm:t>
        <a:bodyPr/>
        <a:lstStyle/>
        <a:p>
          <a:endParaRPr lang="en-US"/>
        </a:p>
      </dgm:t>
    </dgm:pt>
    <dgm:pt modelId="{1C470362-0AA0-4011-A5A5-EE1BBBC7E9C4}" type="pres">
      <dgm:prSet presAssocID="{74247A58-04AA-4C91-9813-15305D0915E5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9914738D-F5E0-479E-ADA8-801D38F64928}" type="pres">
      <dgm:prSet presAssocID="{74247A58-04AA-4C91-9813-15305D0915E5}" presName="connTx" presStyleLbl="parChTrans1D3" presStyleIdx="4" presStyleCnt="8"/>
      <dgm:spPr/>
      <dgm:t>
        <a:bodyPr/>
        <a:lstStyle/>
        <a:p>
          <a:endParaRPr lang="en-US"/>
        </a:p>
      </dgm:t>
    </dgm:pt>
    <dgm:pt modelId="{A656BEB2-BC73-4057-9600-7FFF980F294D}" type="pres">
      <dgm:prSet presAssocID="{43F9044C-6BC6-42FF-BA98-D8009E0834D2}" presName="root2" presStyleCnt="0"/>
      <dgm:spPr/>
    </dgm:pt>
    <dgm:pt modelId="{9C95DC2C-9949-4D9D-83B1-243E23FDFDC5}" type="pres">
      <dgm:prSet presAssocID="{43F9044C-6BC6-42FF-BA98-D8009E0834D2}" presName="LevelTwoTextNode" presStyleLbl="node3" presStyleIdx="4" presStyleCnt="8" custScaleX="115976" custScaleY="25559" custLinFactNeighborX="39185" custLinFactNeighborY="-18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2A1AF4-8F3E-4BF2-A5E9-C0D7E9482DF8}" type="pres">
      <dgm:prSet presAssocID="{43F9044C-6BC6-42FF-BA98-D8009E0834D2}" presName="level3hierChild" presStyleCnt="0"/>
      <dgm:spPr/>
    </dgm:pt>
    <dgm:pt modelId="{E07BFB14-DD73-4648-964C-0C3040E6BC43}" type="pres">
      <dgm:prSet presAssocID="{6CD7A01A-BA2F-4D7D-A539-1640B5C4B9F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BBCC5A7-32D2-4204-A9E7-4B8DB056F92F}" type="pres">
      <dgm:prSet presAssocID="{6CD7A01A-BA2F-4D7D-A539-1640B5C4B9F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A0A2CBD-8D47-449E-9CDF-74196B1BD851}" type="pres">
      <dgm:prSet presAssocID="{A1661700-62BD-4B26-A4CC-128DF4C5023A}" presName="root2" presStyleCnt="0"/>
      <dgm:spPr/>
      <dgm:t>
        <a:bodyPr/>
        <a:lstStyle/>
        <a:p>
          <a:endParaRPr lang="en-US"/>
        </a:p>
      </dgm:t>
    </dgm:pt>
    <dgm:pt modelId="{C0E1206E-F85E-47BC-BA33-AB53F1184CFE}" type="pres">
      <dgm:prSet presAssocID="{A1661700-62BD-4B26-A4CC-128DF4C5023A}" presName="LevelTwoTextNode" presStyleLbl="node2" presStyleIdx="2" presStyleCnt="4" custScaleX="31088" custScaleY="31088" custLinFactNeighborX="24081" custLinFactNeighborY="-235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F95091-4FEB-4BC3-AAE3-CCD290C59345}" type="pres">
      <dgm:prSet presAssocID="{A1661700-62BD-4B26-A4CC-128DF4C5023A}" presName="level3hierChild" presStyleCnt="0"/>
      <dgm:spPr/>
      <dgm:t>
        <a:bodyPr/>
        <a:lstStyle/>
        <a:p>
          <a:endParaRPr lang="en-US"/>
        </a:p>
      </dgm:t>
    </dgm:pt>
    <dgm:pt modelId="{768FE665-9795-4679-89A1-063EFA3190FB}" type="pres">
      <dgm:prSet presAssocID="{3917E3DB-6901-40B2-835F-99CF74E2A8C9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7B6F03F9-607A-45DF-9F73-C3B4A2321A3C}" type="pres">
      <dgm:prSet presAssocID="{3917E3DB-6901-40B2-835F-99CF74E2A8C9}" presName="connTx" presStyleLbl="parChTrans1D3" presStyleIdx="5" presStyleCnt="8"/>
      <dgm:spPr/>
      <dgm:t>
        <a:bodyPr/>
        <a:lstStyle/>
        <a:p>
          <a:endParaRPr lang="en-US"/>
        </a:p>
      </dgm:t>
    </dgm:pt>
    <dgm:pt modelId="{72955752-3FCD-47DF-803C-23121807797F}" type="pres">
      <dgm:prSet presAssocID="{06F77082-4368-4452-8A45-194998603C9D}" presName="root2" presStyleCnt="0"/>
      <dgm:spPr/>
    </dgm:pt>
    <dgm:pt modelId="{7E51D917-2D70-4A36-B54C-9CA15C2EF3F7}" type="pres">
      <dgm:prSet presAssocID="{06F77082-4368-4452-8A45-194998603C9D}" presName="LevelTwoTextNode" presStyleLbl="node3" presStyleIdx="5" presStyleCnt="8" custScaleX="116081" custScaleY="25559" custLinFactNeighborX="40051" custLinFactNeighborY="-210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4072D-7CAD-4070-9771-238E14C88744}" type="pres">
      <dgm:prSet presAssocID="{06F77082-4368-4452-8A45-194998603C9D}" presName="level3hierChild" presStyleCnt="0"/>
      <dgm:spPr/>
    </dgm:pt>
    <dgm:pt modelId="{8C7CBE4E-EE11-4C01-8C3B-7F5F912E16C2}" type="pres">
      <dgm:prSet presAssocID="{720BC205-11A5-4DAD-8772-5803918688CE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9DEFD75D-2670-40DD-864B-D04ABDBDAED0}" type="pres">
      <dgm:prSet presAssocID="{720BC205-11A5-4DAD-8772-5803918688CE}" presName="connTx" presStyleLbl="parChTrans1D3" presStyleIdx="6" presStyleCnt="8"/>
      <dgm:spPr/>
      <dgm:t>
        <a:bodyPr/>
        <a:lstStyle/>
        <a:p>
          <a:endParaRPr lang="en-US"/>
        </a:p>
      </dgm:t>
    </dgm:pt>
    <dgm:pt modelId="{B0D3F424-4435-437B-8132-7F72B4AA5619}" type="pres">
      <dgm:prSet presAssocID="{599CC7E9-B862-47BE-A695-E5DC8D28A506}" presName="root2" presStyleCnt="0"/>
      <dgm:spPr/>
    </dgm:pt>
    <dgm:pt modelId="{C640BCAE-D9F8-4E35-A1F9-F3A512D23A83}" type="pres">
      <dgm:prSet presAssocID="{599CC7E9-B862-47BE-A695-E5DC8D28A506}" presName="LevelTwoTextNode" presStyleLbl="node3" presStyleIdx="6" presStyleCnt="8" custScaleX="114789" custScaleY="27538" custLinFactNeighborX="40033" custLinFactNeighborY="-237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495231-65FF-4AD9-BA63-A7864F58FCF3}" type="pres">
      <dgm:prSet presAssocID="{599CC7E9-B862-47BE-A695-E5DC8D28A506}" presName="level3hierChild" presStyleCnt="0"/>
      <dgm:spPr/>
    </dgm:pt>
    <dgm:pt modelId="{4072C5B4-7857-4DD9-AC7E-34484EBE5470}" type="pres">
      <dgm:prSet presAssocID="{A963826E-D909-41D0-B095-56CE75BAC236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C11DD98A-F53E-4FE0-934A-34DD84A3DB64}" type="pres">
      <dgm:prSet presAssocID="{A963826E-D909-41D0-B095-56CE75BAC23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D15C9A2-27AA-44C2-8983-08E46BDBB7F9}" type="pres">
      <dgm:prSet presAssocID="{1C95F30A-C173-41A8-B63F-81AE162EF95F}" presName="root2" presStyleCnt="0"/>
      <dgm:spPr/>
      <dgm:t>
        <a:bodyPr/>
        <a:lstStyle/>
        <a:p>
          <a:endParaRPr lang="en-US"/>
        </a:p>
      </dgm:t>
    </dgm:pt>
    <dgm:pt modelId="{33F86AC3-8395-40A0-A70A-5F594E893B23}" type="pres">
      <dgm:prSet presAssocID="{1C95F30A-C173-41A8-B63F-81AE162EF95F}" presName="LevelTwoTextNode" presStyleLbl="node2" presStyleIdx="3" presStyleCnt="4" custScaleX="31088" custScaleY="31088" custLinFactNeighborX="23537" custLinFactNeighborY="-217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6483F-455C-4E61-B8BA-40D48C64274E}" type="pres">
      <dgm:prSet presAssocID="{1C95F30A-C173-41A8-B63F-81AE162EF95F}" presName="level3hierChild" presStyleCnt="0"/>
      <dgm:spPr/>
      <dgm:t>
        <a:bodyPr/>
        <a:lstStyle/>
        <a:p>
          <a:endParaRPr lang="en-US"/>
        </a:p>
      </dgm:t>
    </dgm:pt>
    <dgm:pt modelId="{5D1EB862-600E-48A6-9C63-95328ADDD3BA}" type="pres">
      <dgm:prSet presAssocID="{46A64C29-8FB0-4143-A6C5-7DF1C5517771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66EB5389-4BEE-49F5-A941-CF29E193C76E}" type="pres">
      <dgm:prSet presAssocID="{46A64C29-8FB0-4143-A6C5-7DF1C5517771}" presName="connTx" presStyleLbl="parChTrans1D3" presStyleIdx="7" presStyleCnt="8"/>
      <dgm:spPr/>
      <dgm:t>
        <a:bodyPr/>
        <a:lstStyle/>
        <a:p>
          <a:endParaRPr lang="en-US"/>
        </a:p>
      </dgm:t>
    </dgm:pt>
    <dgm:pt modelId="{EE650385-3FC9-4403-B55E-940F72A7DA06}" type="pres">
      <dgm:prSet presAssocID="{70510301-3CB0-44AF-B085-6A52A6ADDB8E}" presName="root2" presStyleCnt="0"/>
      <dgm:spPr/>
    </dgm:pt>
    <dgm:pt modelId="{D1F79562-2E7E-4884-96DE-A0DCD4B98F03}" type="pres">
      <dgm:prSet presAssocID="{70510301-3CB0-44AF-B085-6A52A6ADDB8E}" presName="LevelTwoTextNode" presStyleLbl="node3" presStyleIdx="7" presStyleCnt="8" custScaleX="113721" custScaleY="25559" custLinFactNeighborX="40644" custLinFactNeighborY="-20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84AE6B-B955-4435-BC50-6C397BC43BB3}" type="pres">
      <dgm:prSet presAssocID="{70510301-3CB0-44AF-B085-6A52A6ADDB8E}" presName="level3hierChild" presStyleCnt="0"/>
      <dgm:spPr/>
    </dgm:pt>
  </dgm:ptLst>
  <dgm:cxnLst>
    <dgm:cxn modelId="{048BE1EB-2D6C-4FE2-ACD3-90D836098D75}" type="presOf" srcId="{F1DE4EE8-0C9B-44E8-88CB-738EBF659FA8}" destId="{6E45D91E-76F9-4E4F-9F44-54F4ED1C7F7E}" srcOrd="0" destOrd="0" presId="urn:microsoft.com/office/officeart/2005/8/layout/hierarchy2"/>
    <dgm:cxn modelId="{EA0E7F6B-5BF2-4393-89BA-8DCF83F7A823}" srcId="{FADC7A9F-5278-4BEE-AD50-4AE8C322E8C8}" destId="{457C7E28-FED9-401D-AB3A-9A0473DE8591}" srcOrd="0" destOrd="0" parTransId="{1951B45E-7B0E-4F55-B2CF-B428181A023A}" sibTransId="{42214C0D-405D-4278-A3F7-41A44D846EC1}"/>
    <dgm:cxn modelId="{C118F1AC-860E-4BE2-9A00-3F7389FB1250}" type="presOf" srcId="{457C7E28-FED9-401D-AB3A-9A0473DE8591}" destId="{18773F73-18DC-4A0C-893C-35427522872C}" srcOrd="0" destOrd="0" presId="urn:microsoft.com/office/officeart/2005/8/layout/hierarchy2"/>
    <dgm:cxn modelId="{2B61E8D5-79A1-4F41-9F6C-1D2BF8F6A196}" type="presOf" srcId="{46A64C29-8FB0-4143-A6C5-7DF1C5517771}" destId="{5D1EB862-600E-48A6-9C63-95328ADDD3BA}" srcOrd="0" destOrd="0" presId="urn:microsoft.com/office/officeart/2005/8/layout/hierarchy2"/>
    <dgm:cxn modelId="{1E46719E-E496-44B9-8566-A25BF13BEFD1}" type="presOf" srcId="{A963826E-D909-41D0-B095-56CE75BAC236}" destId="{4072C5B4-7857-4DD9-AC7E-34484EBE5470}" srcOrd="0" destOrd="0" presId="urn:microsoft.com/office/officeart/2005/8/layout/hierarchy2"/>
    <dgm:cxn modelId="{F7CC68C1-8B23-4F6B-9111-81475D6B9071}" type="presOf" srcId="{FADC7A9F-5278-4BEE-AD50-4AE8C322E8C8}" destId="{B12A5BE1-603F-46BE-8ED2-37C040633894}" srcOrd="0" destOrd="0" presId="urn:microsoft.com/office/officeart/2005/8/layout/hierarchy2"/>
    <dgm:cxn modelId="{7B05FF1D-95F2-49E4-9C31-B057584B9605}" type="presOf" srcId="{6D34470C-32E2-4538-B101-3365084F50E3}" destId="{BEB0C92B-632A-4BD4-9C6D-4AA806C84A7E}" srcOrd="0" destOrd="0" presId="urn:microsoft.com/office/officeart/2005/8/layout/hierarchy2"/>
    <dgm:cxn modelId="{A43F09DC-2198-4001-A72F-23F953E2658B}" type="presOf" srcId="{74247A58-04AA-4C91-9813-15305D0915E5}" destId="{1C470362-0AA0-4011-A5A5-EE1BBBC7E9C4}" srcOrd="0" destOrd="0" presId="urn:microsoft.com/office/officeart/2005/8/layout/hierarchy2"/>
    <dgm:cxn modelId="{BE6A826C-7235-4D1F-BDA3-BD15371FEA3B}" srcId="{A1661700-62BD-4B26-A4CC-128DF4C5023A}" destId="{06F77082-4368-4452-8A45-194998603C9D}" srcOrd="0" destOrd="0" parTransId="{3917E3DB-6901-40B2-835F-99CF74E2A8C9}" sibTransId="{FEAB840C-DC24-48BB-868A-DF9062FD5CE6}"/>
    <dgm:cxn modelId="{ADB2FD5D-A156-47CF-AF59-A030D60FB167}" type="presOf" srcId="{599CC7E9-B862-47BE-A695-E5DC8D28A506}" destId="{C640BCAE-D9F8-4E35-A1F9-F3A512D23A83}" srcOrd="0" destOrd="0" presId="urn:microsoft.com/office/officeart/2005/8/layout/hierarchy2"/>
    <dgm:cxn modelId="{FA829E76-E9CE-4B4B-9C2B-90DF04364EE5}" type="presOf" srcId="{93037A12-26C7-4B0D-BCAF-108A5A1B1998}" destId="{EE244C92-E30D-4081-820F-10154CDC7BB9}" srcOrd="0" destOrd="0" presId="urn:microsoft.com/office/officeart/2005/8/layout/hierarchy2"/>
    <dgm:cxn modelId="{79CF97E0-3B9D-4FE2-A852-DA89E31F11DC}" srcId="{85AB3AF7-165C-405C-851D-59F8C4771192}" destId="{A1661700-62BD-4B26-A4CC-128DF4C5023A}" srcOrd="2" destOrd="0" parTransId="{6CD7A01A-BA2F-4D7D-A539-1640B5C4B9FF}" sibTransId="{7312732F-E301-4033-B3FF-D3F029902DB7}"/>
    <dgm:cxn modelId="{3838AE23-682C-4F48-B8C9-825EDF577B8A}" type="presOf" srcId="{7CCF864E-1025-46EE-9372-BDD0CF3D5135}" destId="{DC872FD2-F4A2-445E-8B37-CDEB9E76A634}" srcOrd="0" destOrd="0" presId="urn:microsoft.com/office/officeart/2005/8/layout/hierarchy2"/>
    <dgm:cxn modelId="{B9EF0C79-8FE6-4DCD-9238-1ACEF327A409}" type="presOf" srcId="{3329002D-090D-4807-B36E-70A753D0E151}" destId="{F9970FA6-157A-49E6-971A-3C5CEC6BA805}" srcOrd="0" destOrd="0" presId="urn:microsoft.com/office/officeart/2005/8/layout/hierarchy2"/>
    <dgm:cxn modelId="{6A133D8B-AB46-406E-AFD2-064BD2B8950E}" type="presOf" srcId="{3329002D-090D-4807-B36E-70A753D0E151}" destId="{A2B6ABB1-1943-4731-A766-0C96C631F78D}" srcOrd="1" destOrd="0" presId="urn:microsoft.com/office/officeart/2005/8/layout/hierarchy2"/>
    <dgm:cxn modelId="{FF5881BE-B774-40A0-B1DE-AB183A170164}" type="presOf" srcId="{CA527E5F-E048-4895-9BC5-77370E37BFBC}" destId="{8E57191A-6378-40FE-B011-D559BE0BEE6E}" srcOrd="1" destOrd="0" presId="urn:microsoft.com/office/officeart/2005/8/layout/hierarchy2"/>
    <dgm:cxn modelId="{45DD5CCC-281E-4843-97B9-E874228DED16}" type="presOf" srcId="{720BC205-11A5-4DAD-8772-5803918688CE}" destId="{9DEFD75D-2670-40DD-864B-D04ABDBDAED0}" srcOrd="1" destOrd="0" presId="urn:microsoft.com/office/officeart/2005/8/layout/hierarchy2"/>
    <dgm:cxn modelId="{17FF9840-1CFC-455B-AB4F-D989BBA21C9C}" type="presOf" srcId="{133F8BBE-E2FD-474C-8B99-1109E675F7CC}" destId="{012CC984-2D04-4B1C-9B2B-C6ADAE9C82E6}" srcOrd="0" destOrd="0" presId="urn:microsoft.com/office/officeart/2005/8/layout/hierarchy2"/>
    <dgm:cxn modelId="{FB9E8E33-354D-475B-9A69-2C8252B67AA9}" type="presOf" srcId="{3917E3DB-6901-40B2-835F-99CF74E2A8C9}" destId="{7B6F03F9-607A-45DF-9F73-C3B4A2321A3C}" srcOrd="1" destOrd="0" presId="urn:microsoft.com/office/officeart/2005/8/layout/hierarchy2"/>
    <dgm:cxn modelId="{6BF3545A-B294-4E3C-854C-143EDACFF3D0}" type="presOf" srcId="{3917E3DB-6901-40B2-835F-99CF74E2A8C9}" destId="{768FE665-9795-4679-89A1-063EFA3190FB}" srcOrd="0" destOrd="0" presId="urn:microsoft.com/office/officeart/2005/8/layout/hierarchy2"/>
    <dgm:cxn modelId="{DB890423-A13A-41E3-AAE6-D45C425D09B2}" type="presOf" srcId="{CA527E5F-E048-4895-9BC5-77370E37BFBC}" destId="{DEC73FD9-CEAD-49A2-9066-6E4CFB0E47C0}" srcOrd="0" destOrd="0" presId="urn:microsoft.com/office/officeart/2005/8/layout/hierarchy2"/>
    <dgm:cxn modelId="{D2A9A3AA-52F1-4E13-9E9B-BD4FAE81FA9B}" srcId="{A1661700-62BD-4B26-A4CC-128DF4C5023A}" destId="{599CC7E9-B862-47BE-A695-E5DC8D28A506}" srcOrd="1" destOrd="0" parTransId="{720BC205-11A5-4DAD-8772-5803918688CE}" sibTransId="{1381BFB9-0220-417C-A0B2-7823810BC6BE}"/>
    <dgm:cxn modelId="{646223C1-E912-475E-9FEF-7772F7B25AAA}" type="presOf" srcId="{1951B45E-7B0E-4F55-B2CF-B428181A023A}" destId="{9D9B125E-933C-4644-8EF9-1E4EF7D57038}" srcOrd="1" destOrd="0" presId="urn:microsoft.com/office/officeart/2005/8/layout/hierarchy2"/>
    <dgm:cxn modelId="{B9E6CE29-59A5-43A7-ACB1-FA453671621A}" srcId="{FADC7A9F-5278-4BEE-AD50-4AE8C322E8C8}" destId="{AB3E928D-F967-4C28-948A-1E5E6267B688}" srcOrd="3" destOrd="0" parTransId="{01153F56-7DDF-4D7A-8BE9-352AA8A87DB3}" sibTransId="{3CE8CB23-9B94-4E79-9177-9F61A4EAE4CD}"/>
    <dgm:cxn modelId="{4E6F4282-C8D2-4171-B2D7-9697225E6579}" type="presOf" srcId="{1C95F30A-C173-41A8-B63F-81AE162EF95F}" destId="{33F86AC3-8395-40A0-A70A-5F594E893B23}" srcOrd="0" destOrd="0" presId="urn:microsoft.com/office/officeart/2005/8/layout/hierarchy2"/>
    <dgm:cxn modelId="{B6E0A8A7-5DCB-4E01-B3F3-970B26AD04C5}" type="presOf" srcId="{06F77082-4368-4452-8A45-194998603C9D}" destId="{7E51D917-2D70-4A36-B54C-9CA15C2EF3F7}" srcOrd="0" destOrd="0" presId="urn:microsoft.com/office/officeart/2005/8/layout/hierarchy2"/>
    <dgm:cxn modelId="{A5B430D3-E82B-4934-95C3-EB410EEEFF75}" type="presOf" srcId="{43F9044C-6BC6-42FF-BA98-D8009E0834D2}" destId="{9C95DC2C-9949-4D9D-83B1-243E23FDFDC5}" srcOrd="0" destOrd="0" presId="urn:microsoft.com/office/officeart/2005/8/layout/hierarchy2"/>
    <dgm:cxn modelId="{BBD76E1E-CD5A-4D86-A0F2-25A0D4321AE1}" srcId="{1C95F30A-C173-41A8-B63F-81AE162EF95F}" destId="{70510301-3CB0-44AF-B085-6A52A6ADDB8E}" srcOrd="0" destOrd="0" parTransId="{46A64C29-8FB0-4143-A6C5-7DF1C5517771}" sibTransId="{79B3472B-3700-4265-B755-AD3D8158F83A}"/>
    <dgm:cxn modelId="{BFAD8BEC-4195-4401-B179-F3DD4010C2EE}" type="presOf" srcId="{6CD7A01A-BA2F-4D7D-A539-1640B5C4B9FF}" destId="{E07BFB14-DD73-4648-964C-0C3040E6BC43}" srcOrd="0" destOrd="0" presId="urn:microsoft.com/office/officeart/2005/8/layout/hierarchy2"/>
    <dgm:cxn modelId="{B5B30DA9-9CAC-4285-A831-012A01566693}" type="presOf" srcId="{A1661700-62BD-4B26-A4CC-128DF4C5023A}" destId="{C0E1206E-F85E-47BC-BA33-AB53F1184CFE}" srcOrd="0" destOrd="0" presId="urn:microsoft.com/office/officeart/2005/8/layout/hierarchy2"/>
    <dgm:cxn modelId="{E070D5CB-9530-486B-871A-859F8F3EB5AC}" type="presOf" srcId="{F1DE4EE8-0C9B-44E8-88CB-738EBF659FA8}" destId="{F4E5390C-0F8E-4052-91F6-F97E51F3FD8F}" srcOrd="1" destOrd="0" presId="urn:microsoft.com/office/officeart/2005/8/layout/hierarchy2"/>
    <dgm:cxn modelId="{5792AE63-D1CC-4967-9BEE-E9976A6D764D}" type="presOf" srcId="{720BC205-11A5-4DAD-8772-5803918688CE}" destId="{8C7CBE4E-EE11-4C01-8C3B-7F5F912E16C2}" srcOrd="0" destOrd="0" presId="urn:microsoft.com/office/officeart/2005/8/layout/hierarchy2"/>
    <dgm:cxn modelId="{150177B0-E387-4ADF-B8D4-4A20C099F407}" srcId="{85AB3AF7-165C-405C-851D-59F8C4771192}" destId="{FADC7A9F-5278-4BEE-AD50-4AE8C322E8C8}" srcOrd="0" destOrd="0" parTransId="{133F8BBE-E2FD-474C-8B99-1109E675F7CC}" sibTransId="{2F341CBF-04AD-47EC-9086-848CFDB01660}"/>
    <dgm:cxn modelId="{7613F264-8452-4E26-BA7A-2AA7F57DC707}" srcId="{85AB3AF7-165C-405C-851D-59F8C4771192}" destId="{1C95F30A-C173-41A8-B63F-81AE162EF95F}" srcOrd="3" destOrd="0" parTransId="{A963826E-D909-41D0-B095-56CE75BAC236}" sibTransId="{21367E87-85A9-4386-9037-CF0DF1D89605}"/>
    <dgm:cxn modelId="{E521CB80-29C7-495B-8983-8F050A3B7E36}" srcId="{7CCF864E-1025-46EE-9372-BDD0CF3D5135}" destId="{85AB3AF7-165C-405C-851D-59F8C4771192}" srcOrd="0" destOrd="0" parTransId="{A85C3D4C-1885-4AB0-980C-01CC0B5AB5B8}" sibTransId="{EA3E7E7E-168C-4C41-861B-7F4094A5CDA4}"/>
    <dgm:cxn modelId="{3DFF73FE-1277-4530-8048-B8E3B6907498}" type="presOf" srcId="{85AB3AF7-165C-405C-851D-59F8C4771192}" destId="{163621A5-03CE-4FAC-844C-4332CA002573}" srcOrd="0" destOrd="0" presId="urn:microsoft.com/office/officeart/2005/8/layout/hierarchy2"/>
    <dgm:cxn modelId="{5E68ACE3-2367-4D91-8D73-5719793A95B4}" type="presOf" srcId="{01153F56-7DDF-4D7A-8BE9-352AA8A87DB3}" destId="{A9ECF195-0253-40C0-A420-6DC8287BE4D5}" srcOrd="0" destOrd="0" presId="urn:microsoft.com/office/officeart/2005/8/layout/hierarchy2"/>
    <dgm:cxn modelId="{58709F16-7D1F-48DC-8B11-63FF69ED34D5}" type="presOf" srcId="{AB3E928D-F967-4C28-948A-1E5E6267B688}" destId="{E4DEDCA4-6C8E-4CFE-ACC8-3CC354DD4178}" srcOrd="0" destOrd="0" presId="urn:microsoft.com/office/officeart/2005/8/layout/hierarchy2"/>
    <dgm:cxn modelId="{004C9DEF-A5BA-42C8-87EF-5309BF46D35F}" type="presOf" srcId="{70510301-3CB0-44AF-B085-6A52A6ADDB8E}" destId="{D1F79562-2E7E-4884-96DE-A0DCD4B98F03}" srcOrd="0" destOrd="0" presId="urn:microsoft.com/office/officeart/2005/8/layout/hierarchy2"/>
    <dgm:cxn modelId="{5FEF79A9-D8F2-4E99-9606-5414FEAA6394}" srcId="{5AFFE0B7-9F34-4520-9361-81271391276F}" destId="{43F9044C-6BC6-42FF-BA98-D8009E0834D2}" srcOrd="0" destOrd="0" parTransId="{74247A58-04AA-4C91-9813-15305D0915E5}" sibTransId="{BEAD6B40-E3B4-43F5-98F1-F252E97AF2CF}"/>
    <dgm:cxn modelId="{5D4AE182-B944-48CF-8CDF-D454544A3C59}" srcId="{FADC7A9F-5278-4BEE-AD50-4AE8C322E8C8}" destId="{93037A12-26C7-4B0D-BCAF-108A5A1B1998}" srcOrd="1" destOrd="0" parTransId="{F1DE4EE8-0C9B-44E8-88CB-738EBF659FA8}" sibTransId="{24219E71-BB54-463F-820C-52D80CE44935}"/>
    <dgm:cxn modelId="{8140D32E-BAF2-40D5-9196-FE4E68383B33}" type="presOf" srcId="{01153F56-7DDF-4D7A-8BE9-352AA8A87DB3}" destId="{2D14B836-B7F3-4A35-9B17-8E7BA0FF36A3}" srcOrd="1" destOrd="0" presId="urn:microsoft.com/office/officeart/2005/8/layout/hierarchy2"/>
    <dgm:cxn modelId="{331D2C02-B506-4B1F-8247-A5F43EAAAEAF}" type="presOf" srcId="{1951B45E-7B0E-4F55-B2CF-B428181A023A}" destId="{C318DCBD-64AC-449C-9CAC-DB5F247B9992}" srcOrd="0" destOrd="0" presId="urn:microsoft.com/office/officeart/2005/8/layout/hierarchy2"/>
    <dgm:cxn modelId="{B87A0D1A-C32F-424C-812D-E91D9ABE9EB9}" type="presOf" srcId="{74247A58-04AA-4C91-9813-15305D0915E5}" destId="{9914738D-F5E0-479E-ADA8-801D38F64928}" srcOrd="1" destOrd="0" presId="urn:microsoft.com/office/officeart/2005/8/layout/hierarchy2"/>
    <dgm:cxn modelId="{49FF3531-AE11-4BBE-85F0-CDD2B4F21C27}" srcId="{FADC7A9F-5278-4BEE-AD50-4AE8C322E8C8}" destId="{6D34470C-32E2-4538-B101-3365084F50E3}" srcOrd="2" destOrd="0" parTransId="{CA527E5F-E048-4895-9BC5-77370E37BFBC}" sibTransId="{34789E70-9D6A-41B4-A52C-FCD5CA788E1A}"/>
    <dgm:cxn modelId="{8FE50E3B-2A62-4CD2-9EBC-CCCAB3BD57CD}" type="presOf" srcId="{133F8BBE-E2FD-474C-8B99-1109E675F7CC}" destId="{7952773B-9149-46A6-B098-A1772C39E28D}" srcOrd="1" destOrd="0" presId="urn:microsoft.com/office/officeart/2005/8/layout/hierarchy2"/>
    <dgm:cxn modelId="{3CC03127-ED21-42BB-B8AE-ED14DAC622EE}" type="presOf" srcId="{46A64C29-8FB0-4143-A6C5-7DF1C5517771}" destId="{66EB5389-4BEE-49F5-A941-CF29E193C76E}" srcOrd="1" destOrd="0" presId="urn:microsoft.com/office/officeart/2005/8/layout/hierarchy2"/>
    <dgm:cxn modelId="{B5B1D8C2-ACDE-4A82-B182-2C3765FD0C72}" type="presOf" srcId="{5AFFE0B7-9F34-4520-9361-81271391276F}" destId="{494A5E10-BA02-48A9-9F3E-7CC98863213F}" srcOrd="0" destOrd="0" presId="urn:microsoft.com/office/officeart/2005/8/layout/hierarchy2"/>
    <dgm:cxn modelId="{F2F0DCD0-4A84-464E-A035-7D4F5653930E}" type="presOf" srcId="{A963826E-D909-41D0-B095-56CE75BAC236}" destId="{C11DD98A-F53E-4FE0-934A-34DD84A3DB64}" srcOrd="1" destOrd="0" presId="urn:microsoft.com/office/officeart/2005/8/layout/hierarchy2"/>
    <dgm:cxn modelId="{0F8C8AB2-D8BA-4311-BA8C-2EE8EE645C21}" srcId="{85AB3AF7-165C-405C-851D-59F8C4771192}" destId="{5AFFE0B7-9F34-4520-9361-81271391276F}" srcOrd="1" destOrd="0" parTransId="{3329002D-090D-4807-B36E-70A753D0E151}" sibTransId="{7448C90D-890E-40D3-9C5B-B0DA99EBEDC0}"/>
    <dgm:cxn modelId="{DCF47CBA-6BB7-4277-8992-235987760EE4}" type="presOf" srcId="{6CD7A01A-BA2F-4D7D-A539-1640B5C4B9FF}" destId="{CBBCC5A7-32D2-4204-A9E7-4B8DB056F92F}" srcOrd="1" destOrd="0" presId="urn:microsoft.com/office/officeart/2005/8/layout/hierarchy2"/>
    <dgm:cxn modelId="{70097186-2746-410D-91CE-CD28C358790A}" type="presParOf" srcId="{DC872FD2-F4A2-445E-8B37-CDEB9E76A634}" destId="{B54F9DDB-6EDD-4B18-A558-7603D070300C}" srcOrd="0" destOrd="0" presId="urn:microsoft.com/office/officeart/2005/8/layout/hierarchy2"/>
    <dgm:cxn modelId="{D0D2716E-D4C5-4305-8ABB-0B46CC4A9DE5}" type="presParOf" srcId="{B54F9DDB-6EDD-4B18-A558-7603D070300C}" destId="{163621A5-03CE-4FAC-844C-4332CA002573}" srcOrd="0" destOrd="0" presId="urn:microsoft.com/office/officeart/2005/8/layout/hierarchy2"/>
    <dgm:cxn modelId="{C33D53B0-7BE5-4A4C-9F40-A3062E5F6EF6}" type="presParOf" srcId="{B54F9DDB-6EDD-4B18-A558-7603D070300C}" destId="{0952ED51-24F3-4018-95C3-150DE9ED1251}" srcOrd="1" destOrd="0" presId="urn:microsoft.com/office/officeart/2005/8/layout/hierarchy2"/>
    <dgm:cxn modelId="{D75FE121-703A-4F89-9992-09C8295081A5}" type="presParOf" srcId="{0952ED51-24F3-4018-95C3-150DE9ED1251}" destId="{012CC984-2D04-4B1C-9B2B-C6ADAE9C82E6}" srcOrd="0" destOrd="0" presId="urn:microsoft.com/office/officeart/2005/8/layout/hierarchy2"/>
    <dgm:cxn modelId="{467B212F-5ECB-4F64-817C-5F78B8A6AED5}" type="presParOf" srcId="{012CC984-2D04-4B1C-9B2B-C6ADAE9C82E6}" destId="{7952773B-9149-46A6-B098-A1772C39E28D}" srcOrd="0" destOrd="0" presId="urn:microsoft.com/office/officeart/2005/8/layout/hierarchy2"/>
    <dgm:cxn modelId="{21F583EA-5989-4814-AD8B-D2BF3CA0A643}" type="presParOf" srcId="{0952ED51-24F3-4018-95C3-150DE9ED1251}" destId="{9FF94C59-0B15-4CAD-BD90-1DFB55D7FFF6}" srcOrd="1" destOrd="0" presId="urn:microsoft.com/office/officeart/2005/8/layout/hierarchy2"/>
    <dgm:cxn modelId="{BC92F1CB-40AE-405B-A76F-D551E07CDEC0}" type="presParOf" srcId="{9FF94C59-0B15-4CAD-BD90-1DFB55D7FFF6}" destId="{B12A5BE1-603F-46BE-8ED2-37C040633894}" srcOrd="0" destOrd="0" presId="urn:microsoft.com/office/officeart/2005/8/layout/hierarchy2"/>
    <dgm:cxn modelId="{C8DA3DDA-3563-47EB-9F80-F4C8357AD677}" type="presParOf" srcId="{9FF94C59-0B15-4CAD-BD90-1DFB55D7FFF6}" destId="{F4EB9C39-E16C-4EFD-89A3-C9079A28375D}" srcOrd="1" destOrd="0" presId="urn:microsoft.com/office/officeart/2005/8/layout/hierarchy2"/>
    <dgm:cxn modelId="{3D833DF3-00A6-428C-9D07-C69FBDB27396}" type="presParOf" srcId="{F4EB9C39-E16C-4EFD-89A3-C9079A28375D}" destId="{C318DCBD-64AC-449C-9CAC-DB5F247B9992}" srcOrd="0" destOrd="0" presId="urn:microsoft.com/office/officeart/2005/8/layout/hierarchy2"/>
    <dgm:cxn modelId="{A8B802F3-8D3A-4730-A824-58CC98E3D557}" type="presParOf" srcId="{C318DCBD-64AC-449C-9CAC-DB5F247B9992}" destId="{9D9B125E-933C-4644-8EF9-1E4EF7D57038}" srcOrd="0" destOrd="0" presId="urn:microsoft.com/office/officeart/2005/8/layout/hierarchy2"/>
    <dgm:cxn modelId="{5FBB55A1-2DCC-48E8-88BF-87A965236F21}" type="presParOf" srcId="{F4EB9C39-E16C-4EFD-89A3-C9079A28375D}" destId="{BAF10946-C536-4ABE-A1E0-B52E2F87A12F}" srcOrd="1" destOrd="0" presId="urn:microsoft.com/office/officeart/2005/8/layout/hierarchy2"/>
    <dgm:cxn modelId="{53F824F7-8907-48A4-A920-39869224DA6D}" type="presParOf" srcId="{BAF10946-C536-4ABE-A1E0-B52E2F87A12F}" destId="{18773F73-18DC-4A0C-893C-35427522872C}" srcOrd="0" destOrd="0" presId="urn:microsoft.com/office/officeart/2005/8/layout/hierarchy2"/>
    <dgm:cxn modelId="{663065F8-2A1F-4DA3-949F-6EE24538BEC0}" type="presParOf" srcId="{BAF10946-C536-4ABE-A1E0-B52E2F87A12F}" destId="{96069F8D-7E2C-4ECC-B821-C87FE0BDF66C}" srcOrd="1" destOrd="0" presId="urn:microsoft.com/office/officeart/2005/8/layout/hierarchy2"/>
    <dgm:cxn modelId="{98496052-3201-469A-8F9F-33D5BBC2D756}" type="presParOf" srcId="{F4EB9C39-E16C-4EFD-89A3-C9079A28375D}" destId="{6E45D91E-76F9-4E4F-9F44-54F4ED1C7F7E}" srcOrd="2" destOrd="0" presId="urn:microsoft.com/office/officeart/2005/8/layout/hierarchy2"/>
    <dgm:cxn modelId="{D6BB3223-3C42-4BD1-8D13-A6F171381781}" type="presParOf" srcId="{6E45D91E-76F9-4E4F-9F44-54F4ED1C7F7E}" destId="{F4E5390C-0F8E-4052-91F6-F97E51F3FD8F}" srcOrd="0" destOrd="0" presId="urn:microsoft.com/office/officeart/2005/8/layout/hierarchy2"/>
    <dgm:cxn modelId="{78D5C5B0-ADAE-4127-8E16-132BF390D835}" type="presParOf" srcId="{F4EB9C39-E16C-4EFD-89A3-C9079A28375D}" destId="{57D7B8B7-2EF5-4332-8C0C-CF570B91400E}" srcOrd="3" destOrd="0" presId="urn:microsoft.com/office/officeart/2005/8/layout/hierarchy2"/>
    <dgm:cxn modelId="{6D2A5843-64A9-4413-B357-E67E0F3FD597}" type="presParOf" srcId="{57D7B8B7-2EF5-4332-8C0C-CF570B91400E}" destId="{EE244C92-E30D-4081-820F-10154CDC7BB9}" srcOrd="0" destOrd="0" presId="urn:microsoft.com/office/officeart/2005/8/layout/hierarchy2"/>
    <dgm:cxn modelId="{405B2CCC-4946-4395-9983-A571ED5AB9AB}" type="presParOf" srcId="{57D7B8B7-2EF5-4332-8C0C-CF570B91400E}" destId="{4C933064-819E-4ED3-B108-DBFB492ED414}" srcOrd="1" destOrd="0" presId="urn:microsoft.com/office/officeart/2005/8/layout/hierarchy2"/>
    <dgm:cxn modelId="{4D10D0EC-D184-46B6-9F27-2E738C4ACD9F}" type="presParOf" srcId="{F4EB9C39-E16C-4EFD-89A3-C9079A28375D}" destId="{DEC73FD9-CEAD-49A2-9066-6E4CFB0E47C0}" srcOrd="4" destOrd="0" presId="urn:microsoft.com/office/officeart/2005/8/layout/hierarchy2"/>
    <dgm:cxn modelId="{D894C085-7C9B-431C-A1BB-4B90019F3BB3}" type="presParOf" srcId="{DEC73FD9-CEAD-49A2-9066-6E4CFB0E47C0}" destId="{8E57191A-6378-40FE-B011-D559BE0BEE6E}" srcOrd="0" destOrd="0" presId="urn:microsoft.com/office/officeart/2005/8/layout/hierarchy2"/>
    <dgm:cxn modelId="{EB716F4D-86D4-4154-A7E7-ECFD7CE28C02}" type="presParOf" srcId="{F4EB9C39-E16C-4EFD-89A3-C9079A28375D}" destId="{179FE8CC-A2BC-4356-A8C9-EAC68C9FE958}" srcOrd="5" destOrd="0" presId="urn:microsoft.com/office/officeart/2005/8/layout/hierarchy2"/>
    <dgm:cxn modelId="{41A438B8-0DEA-4DD5-A1C2-9B9794BB94AC}" type="presParOf" srcId="{179FE8CC-A2BC-4356-A8C9-EAC68C9FE958}" destId="{BEB0C92B-632A-4BD4-9C6D-4AA806C84A7E}" srcOrd="0" destOrd="0" presId="urn:microsoft.com/office/officeart/2005/8/layout/hierarchy2"/>
    <dgm:cxn modelId="{8FF0F5B7-F572-4C62-97C6-745AD20DC581}" type="presParOf" srcId="{179FE8CC-A2BC-4356-A8C9-EAC68C9FE958}" destId="{B1067075-E0FB-4D2C-959E-D9B09BC31033}" srcOrd="1" destOrd="0" presId="urn:microsoft.com/office/officeart/2005/8/layout/hierarchy2"/>
    <dgm:cxn modelId="{8F68F691-5BB6-4C98-B601-7390F9DEB0D4}" type="presParOf" srcId="{F4EB9C39-E16C-4EFD-89A3-C9079A28375D}" destId="{A9ECF195-0253-40C0-A420-6DC8287BE4D5}" srcOrd="6" destOrd="0" presId="urn:microsoft.com/office/officeart/2005/8/layout/hierarchy2"/>
    <dgm:cxn modelId="{4AA66BE6-2E6E-4647-84E4-90A43755A88D}" type="presParOf" srcId="{A9ECF195-0253-40C0-A420-6DC8287BE4D5}" destId="{2D14B836-B7F3-4A35-9B17-8E7BA0FF36A3}" srcOrd="0" destOrd="0" presId="urn:microsoft.com/office/officeart/2005/8/layout/hierarchy2"/>
    <dgm:cxn modelId="{C3A28793-FBFD-46A5-AA7F-0E116C789A3A}" type="presParOf" srcId="{F4EB9C39-E16C-4EFD-89A3-C9079A28375D}" destId="{8EF3393D-CEA2-4B01-809B-E1E32D797598}" srcOrd="7" destOrd="0" presId="urn:microsoft.com/office/officeart/2005/8/layout/hierarchy2"/>
    <dgm:cxn modelId="{ADDA8FE3-8B52-4035-9FA4-257E3CC84E83}" type="presParOf" srcId="{8EF3393D-CEA2-4B01-809B-E1E32D797598}" destId="{E4DEDCA4-6C8E-4CFE-ACC8-3CC354DD4178}" srcOrd="0" destOrd="0" presId="urn:microsoft.com/office/officeart/2005/8/layout/hierarchy2"/>
    <dgm:cxn modelId="{467C7586-85D6-4EC2-806F-238E65C72EEC}" type="presParOf" srcId="{8EF3393D-CEA2-4B01-809B-E1E32D797598}" destId="{8BBCD3D7-E6F3-4E1B-9BF0-4209C32E482B}" srcOrd="1" destOrd="0" presId="urn:microsoft.com/office/officeart/2005/8/layout/hierarchy2"/>
    <dgm:cxn modelId="{5B040DF5-BA58-4E8F-8B39-6A96A4F4AA50}" type="presParOf" srcId="{0952ED51-24F3-4018-95C3-150DE9ED1251}" destId="{F9970FA6-157A-49E6-971A-3C5CEC6BA805}" srcOrd="2" destOrd="0" presId="urn:microsoft.com/office/officeart/2005/8/layout/hierarchy2"/>
    <dgm:cxn modelId="{8A0D73A3-F2E9-4746-A2AB-A550FC63F8F4}" type="presParOf" srcId="{F9970FA6-157A-49E6-971A-3C5CEC6BA805}" destId="{A2B6ABB1-1943-4731-A766-0C96C631F78D}" srcOrd="0" destOrd="0" presId="urn:microsoft.com/office/officeart/2005/8/layout/hierarchy2"/>
    <dgm:cxn modelId="{1EDB4EC4-D6D7-42E8-9E65-50EAA6AEBB4F}" type="presParOf" srcId="{0952ED51-24F3-4018-95C3-150DE9ED1251}" destId="{C454E3D0-B9B2-4919-91FE-FF8821B04C1D}" srcOrd="3" destOrd="0" presId="urn:microsoft.com/office/officeart/2005/8/layout/hierarchy2"/>
    <dgm:cxn modelId="{48C1D285-3DB4-428C-94B6-49AD65F20FF5}" type="presParOf" srcId="{C454E3D0-B9B2-4919-91FE-FF8821B04C1D}" destId="{494A5E10-BA02-48A9-9F3E-7CC98863213F}" srcOrd="0" destOrd="0" presId="urn:microsoft.com/office/officeart/2005/8/layout/hierarchy2"/>
    <dgm:cxn modelId="{8CE822B0-59E9-4151-A806-40D75C3F9C69}" type="presParOf" srcId="{C454E3D0-B9B2-4919-91FE-FF8821B04C1D}" destId="{A9C5AFE0-8CD3-47AE-9046-1AE4F055516C}" srcOrd="1" destOrd="0" presId="urn:microsoft.com/office/officeart/2005/8/layout/hierarchy2"/>
    <dgm:cxn modelId="{9C16B08C-DC65-4901-91A2-017C0898BB59}" type="presParOf" srcId="{A9C5AFE0-8CD3-47AE-9046-1AE4F055516C}" destId="{1C470362-0AA0-4011-A5A5-EE1BBBC7E9C4}" srcOrd="0" destOrd="0" presId="urn:microsoft.com/office/officeart/2005/8/layout/hierarchy2"/>
    <dgm:cxn modelId="{0B673577-EA91-4033-92C9-3C621EE7DB2A}" type="presParOf" srcId="{1C470362-0AA0-4011-A5A5-EE1BBBC7E9C4}" destId="{9914738D-F5E0-479E-ADA8-801D38F64928}" srcOrd="0" destOrd="0" presId="urn:microsoft.com/office/officeart/2005/8/layout/hierarchy2"/>
    <dgm:cxn modelId="{F18D8FFD-B348-4829-A02A-12800EB0776C}" type="presParOf" srcId="{A9C5AFE0-8CD3-47AE-9046-1AE4F055516C}" destId="{A656BEB2-BC73-4057-9600-7FFF980F294D}" srcOrd="1" destOrd="0" presId="urn:microsoft.com/office/officeart/2005/8/layout/hierarchy2"/>
    <dgm:cxn modelId="{9246ED7C-FD9E-4E7C-BC15-9D2545F532B5}" type="presParOf" srcId="{A656BEB2-BC73-4057-9600-7FFF980F294D}" destId="{9C95DC2C-9949-4D9D-83B1-243E23FDFDC5}" srcOrd="0" destOrd="0" presId="urn:microsoft.com/office/officeart/2005/8/layout/hierarchy2"/>
    <dgm:cxn modelId="{3FA0B9F4-88A6-4C7F-B4E0-7C9305F998BC}" type="presParOf" srcId="{A656BEB2-BC73-4057-9600-7FFF980F294D}" destId="{302A1AF4-8F3E-4BF2-A5E9-C0D7E9482DF8}" srcOrd="1" destOrd="0" presId="urn:microsoft.com/office/officeart/2005/8/layout/hierarchy2"/>
    <dgm:cxn modelId="{3E907D70-F89C-4813-A941-D0DE36FA9C49}" type="presParOf" srcId="{0952ED51-24F3-4018-95C3-150DE9ED1251}" destId="{E07BFB14-DD73-4648-964C-0C3040E6BC43}" srcOrd="4" destOrd="0" presId="urn:microsoft.com/office/officeart/2005/8/layout/hierarchy2"/>
    <dgm:cxn modelId="{3A528407-1E7B-49A9-9D92-7D7DC24720B2}" type="presParOf" srcId="{E07BFB14-DD73-4648-964C-0C3040E6BC43}" destId="{CBBCC5A7-32D2-4204-A9E7-4B8DB056F92F}" srcOrd="0" destOrd="0" presId="urn:microsoft.com/office/officeart/2005/8/layout/hierarchy2"/>
    <dgm:cxn modelId="{53132F9B-CC55-45D3-A4AA-545669DE6C98}" type="presParOf" srcId="{0952ED51-24F3-4018-95C3-150DE9ED1251}" destId="{DA0A2CBD-8D47-449E-9CDF-74196B1BD851}" srcOrd="5" destOrd="0" presId="urn:microsoft.com/office/officeart/2005/8/layout/hierarchy2"/>
    <dgm:cxn modelId="{861A56A5-93F8-4C6E-B1BA-1D1832C68559}" type="presParOf" srcId="{DA0A2CBD-8D47-449E-9CDF-74196B1BD851}" destId="{C0E1206E-F85E-47BC-BA33-AB53F1184CFE}" srcOrd="0" destOrd="0" presId="urn:microsoft.com/office/officeart/2005/8/layout/hierarchy2"/>
    <dgm:cxn modelId="{AF097CD2-1841-4DD8-A852-AEC111846111}" type="presParOf" srcId="{DA0A2CBD-8D47-449E-9CDF-74196B1BD851}" destId="{14F95091-4FEB-4BC3-AAE3-CCD290C59345}" srcOrd="1" destOrd="0" presId="urn:microsoft.com/office/officeart/2005/8/layout/hierarchy2"/>
    <dgm:cxn modelId="{48C0D7DB-CE64-434C-8B7E-CE636AA2CF2E}" type="presParOf" srcId="{14F95091-4FEB-4BC3-AAE3-CCD290C59345}" destId="{768FE665-9795-4679-89A1-063EFA3190FB}" srcOrd="0" destOrd="0" presId="urn:microsoft.com/office/officeart/2005/8/layout/hierarchy2"/>
    <dgm:cxn modelId="{C5F8C8AC-731E-4BA9-8D44-EE55708A06F8}" type="presParOf" srcId="{768FE665-9795-4679-89A1-063EFA3190FB}" destId="{7B6F03F9-607A-45DF-9F73-C3B4A2321A3C}" srcOrd="0" destOrd="0" presId="urn:microsoft.com/office/officeart/2005/8/layout/hierarchy2"/>
    <dgm:cxn modelId="{C6D9A2D9-9F7E-4A69-808A-D05202CD9C23}" type="presParOf" srcId="{14F95091-4FEB-4BC3-AAE3-CCD290C59345}" destId="{72955752-3FCD-47DF-803C-23121807797F}" srcOrd="1" destOrd="0" presId="urn:microsoft.com/office/officeart/2005/8/layout/hierarchy2"/>
    <dgm:cxn modelId="{C40B9DF8-541E-471C-832B-C5A25B4D3DD5}" type="presParOf" srcId="{72955752-3FCD-47DF-803C-23121807797F}" destId="{7E51D917-2D70-4A36-B54C-9CA15C2EF3F7}" srcOrd="0" destOrd="0" presId="urn:microsoft.com/office/officeart/2005/8/layout/hierarchy2"/>
    <dgm:cxn modelId="{DE98D496-2BB2-4C89-8672-240DFBF795E7}" type="presParOf" srcId="{72955752-3FCD-47DF-803C-23121807797F}" destId="{FEC4072D-7CAD-4070-9771-238E14C88744}" srcOrd="1" destOrd="0" presId="urn:microsoft.com/office/officeart/2005/8/layout/hierarchy2"/>
    <dgm:cxn modelId="{9A9E71E8-6D71-47F8-81D6-A665CE0E059C}" type="presParOf" srcId="{14F95091-4FEB-4BC3-AAE3-CCD290C59345}" destId="{8C7CBE4E-EE11-4C01-8C3B-7F5F912E16C2}" srcOrd="2" destOrd="0" presId="urn:microsoft.com/office/officeart/2005/8/layout/hierarchy2"/>
    <dgm:cxn modelId="{505CEBBE-D648-4C14-8BC9-EB1E92986B50}" type="presParOf" srcId="{8C7CBE4E-EE11-4C01-8C3B-7F5F912E16C2}" destId="{9DEFD75D-2670-40DD-864B-D04ABDBDAED0}" srcOrd="0" destOrd="0" presId="urn:microsoft.com/office/officeart/2005/8/layout/hierarchy2"/>
    <dgm:cxn modelId="{CF92BCB9-079D-4BBC-912A-38F24418F52E}" type="presParOf" srcId="{14F95091-4FEB-4BC3-AAE3-CCD290C59345}" destId="{B0D3F424-4435-437B-8132-7F72B4AA5619}" srcOrd="3" destOrd="0" presId="urn:microsoft.com/office/officeart/2005/8/layout/hierarchy2"/>
    <dgm:cxn modelId="{4FCBDB76-223A-46EC-8A28-8D44F5E878C2}" type="presParOf" srcId="{B0D3F424-4435-437B-8132-7F72B4AA5619}" destId="{C640BCAE-D9F8-4E35-A1F9-F3A512D23A83}" srcOrd="0" destOrd="0" presId="urn:microsoft.com/office/officeart/2005/8/layout/hierarchy2"/>
    <dgm:cxn modelId="{69B8D41A-987F-49AA-9D1E-7D89122EF421}" type="presParOf" srcId="{B0D3F424-4435-437B-8132-7F72B4AA5619}" destId="{0F495231-65FF-4AD9-BA63-A7864F58FCF3}" srcOrd="1" destOrd="0" presId="urn:microsoft.com/office/officeart/2005/8/layout/hierarchy2"/>
    <dgm:cxn modelId="{652F8E2D-29E9-440A-98CB-72EA8AD190E0}" type="presParOf" srcId="{0952ED51-24F3-4018-95C3-150DE9ED1251}" destId="{4072C5B4-7857-4DD9-AC7E-34484EBE5470}" srcOrd="6" destOrd="0" presId="urn:microsoft.com/office/officeart/2005/8/layout/hierarchy2"/>
    <dgm:cxn modelId="{CBB5073C-4109-4710-BB5A-4C276E4A6FE2}" type="presParOf" srcId="{4072C5B4-7857-4DD9-AC7E-34484EBE5470}" destId="{C11DD98A-F53E-4FE0-934A-34DD84A3DB64}" srcOrd="0" destOrd="0" presId="urn:microsoft.com/office/officeart/2005/8/layout/hierarchy2"/>
    <dgm:cxn modelId="{B535E9F0-66E5-4F5F-A539-CB47A4C4B052}" type="presParOf" srcId="{0952ED51-24F3-4018-95C3-150DE9ED1251}" destId="{ED15C9A2-27AA-44C2-8983-08E46BDBB7F9}" srcOrd="7" destOrd="0" presId="urn:microsoft.com/office/officeart/2005/8/layout/hierarchy2"/>
    <dgm:cxn modelId="{B12A1225-FF3F-47FF-86DA-53120633B8B7}" type="presParOf" srcId="{ED15C9A2-27AA-44C2-8983-08E46BDBB7F9}" destId="{33F86AC3-8395-40A0-A70A-5F594E893B23}" srcOrd="0" destOrd="0" presId="urn:microsoft.com/office/officeart/2005/8/layout/hierarchy2"/>
    <dgm:cxn modelId="{D99E585C-9E96-4CE3-9CB2-03EA2485E09E}" type="presParOf" srcId="{ED15C9A2-27AA-44C2-8983-08E46BDBB7F9}" destId="{EF36483F-455C-4E61-B8BA-40D48C64274E}" srcOrd="1" destOrd="0" presId="urn:microsoft.com/office/officeart/2005/8/layout/hierarchy2"/>
    <dgm:cxn modelId="{42055744-C8C2-4ADB-86AA-B5CBF15D7ECB}" type="presParOf" srcId="{EF36483F-455C-4E61-B8BA-40D48C64274E}" destId="{5D1EB862-600E-48A6-9C63-95328ADDD3BA}" srcOrd="0" destOrd="0" presId="urn:microsoft.com/office/officeart/2005/8/layout/hierarchy2"/>
    <dgm:cxn modelId="{8092D589-8066-46EC-B8FE-8051159D370D}" type="presParOf" srcId="{5D1EB862-600E-48A6-9C63-95328ADDD3BA}" destId="{66EB5389-4BEE-49F5-A941-CF29E193C76E}" srcOrd="0" destOrd="0" presId="urn:microsoft.com/office/officeart/2005/8/layout/hierarchy2"/>
    <dgm:cxn modelId="{F6A93CA6-AD53-4B3F-B727-A66DE31349C2}" type="presParOf" srcId="{EF36483F-455C-4E61-B8BA-40D48C64274E}" destId="{EE650385-3FC9-4403-B55E-940F72A7DA06}" srcOrd="1" destOrd="0" presId="urn:microsoft.com/office/officeart/2005/8/layout/hierarchy2"/>
    <dgm:cxn modelId="{7CFA1CCC-5FC8-4526-A8ED-AF56EB66F166}" type="presParOf" srcId="{EE650385-3FC9-4403-B55E-940F72A7DA06}" destId="{D1F79562-2E7E-4884-96DE-A0DCD4B98F03}" srcOrd="0" destOrd="0" presId="urn:microsoft.com/office/officeart/2005/8/layout/hierarchy2"/>
    <dgm:cxn modelId="{BA457F52-3E49-4A49-B08D-FDE0E27A001F}" type="presParOf" srcId="{EE650385-3FC9-4403-B55E-940F72A7DA06}" destId="{4984AE6B-B955-4435-BC50-6C397BC43BB3}" srcOrd="1" destOrd="0" presId="urn:microsoft.com/office/officeart/2005/8/layout/hierarchy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CF864E-1025-46EE-9372-BDD0CF3D5135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B3AF7-165C-405C-851D-59F8C4771192}">
      <dgm:prSet phldrT="[Text]" custT="1"/>
      <dgm:spPr/>
      <dgm:t>
        <a:bodyPr/>
        <a:lstStyle/>
        <a:p>
          <a:r>
            <a:rPr lang="ar-SA" sz="2000" b="1" dirty="0" smtClean="0">
              <a:cs typeface="2  Yagut" pitchFamily="2" charset="-78"/>
            </a:rPr>
            <a:t>علائم </a:t>
          </a:r>
          <a:r>
            <a:rPr lang="fa-IR" sz="2000" b="1" dirty="0" smtClean="0">
              <a:cs typeface="2  Yagut" pitchFamily="2" charset="-78"/>
            </a:rPr>
            <a:t>نصب</a:t>
          </a:r>
          <a:endParaRPr lang="en-US" sz="2000" b="1" dirty="0">
            <a:cs typeface="2  Yagut" pitchFamily="2" charset="-78"/>
          </a:endParaRPr>
        </a:p>
      </dgm:t>
    </dgm:pt>
    <dgm:pt modelId="{A85C3D4C-1885-4AB0-980C-01CC0B5AB5B8}" type="parTrans" cxnId="{E521CB80-29C7-495B-8983-8F050A3B7E36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EA3E7E7E-168C-4C41-861B-7F4094A5CDA4}" type="sibTrans" cxnId="{E521CB80-29C7-495B-8983-8F050A3B7E36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FADC7A9F-5278-4BEE-AD50-4AE8C322E8C8}">
      <dgm:prSet custT="1"/>
      <dgm:spPr/>
      <dgm:t>
        <a:bodyPr/>
        <a:lstStyle/>
        <a:p>
          <a:r>
            <a:rPr lang="fa-IR" sz="2400" b="1" dirty="0" smtClean="0">
              <a:solidFill>
                <a:schemeClr val="bg1"/>
              </a:solidFill>
              <a:cs typeface="2  Titr" pitchFamily="2" charset="-78"/>
            </a:rPr>
            <a:t>فتحه</a:t>
          </a:r>
          <a:endParaRPr lang="en-US" sz="2400" b="1" dirty="0" smtClean="0">
            <a:solidFill>
              <a:schemeClr val="bg1"/>
            </a:solidFill>
            <a:cs typeface="2  Titr" pitchFamily="2" charset="-78"/>
          </a:endParaRPr>
        </a:p>
      </dgm:t>
    </dgm:pt>
    <dgm:pt modelId="{133F8BBE-E2FD-474C-8B99-1109E675F7CC}" type="parTrans" cxnId="{150177B0-E387-4ADF-B8D4-4A20C099F407}">
      <dgm:prSet/>
      <dgm:spPr/>
      <dgm:t>
        <a:bodyPr/>
        <a:lstStyle/>
        <a:p>
          <a:endParaRPr lang="en-US"/>
        </a:p>
      </dgm:t>
    </dgm:pt>
    <dgm:pt modelId="{2F341CBF-04AD-47EC-9086-848CFDB01660}" type="sibTrans" cxnId="{150177B0-E387-4ADF-B8D4-4A20C099F407}">
      <dgm:prSet/>
      <dgm:spPr/>
      <dgm:t>
        <a:bodyPr/>
        <a:lstStyle/>
        <a:p>
          <a:endParaRPr lang="en-US"/>
        </a:p>
      </dgm:t>
    </dgm:pt>
    <dgm:pt modelId="{5AFFE0B7-9F34-4520-9361-81271391276F}">
      <dgm:prSet custT="1"/>
      <dgm:spPr/>
      <dgm:t>
        <a:bodyPr/>
        <a:lstStyle/>
        <a:p>
          <a:r>
            <a:rPr lang="ar-SA" sz="2400" b="1" dirty="0" smtClean="0">
              <a:solidFill>
                <a:schemeClr val="bg1"/>
              </a:solidFill>
              <a:cs typeface="2  Titr" pitchFamily="2" charset="-78"/>
            </a:rPr>
            <a:t>الف</a:t>
          </a:r>
          <a:endParaRPr lang="en-US" sz="2400" b="1" dirty="0" smtClean="0">
            <a:solidFill>
              <a:schemeClr val="bg1"/>
            </a:solidFill>
            <a:cs typeface="2  Titr" pitchFamily="2" charset="-78"/>
          </a:endParaRPr>
        </a:p>
      </dgm:t>
    </dgm:pt>
    <dgm:pt modelId="{3329002D-090D-4807-B36E-70A753D0E151}" type="parTrans" cxnId="{0F8C8AB2-D8BA-4311-BA8C-2EE8EE645C21}">
      <dgm:prSet/>
      <dgm:spPr/>
      <dgm:t>
        <a:bodyPr/>
        <a:lstStyle/>
        <a:p>
          <a:endParaRPr lang="en-US"/>
        </a:p>
      </dgm:t>
    </dgm:pt>
    <dgm:pt modelId="{7448C90D-890E-40D3-9C5B-B0DA99EBEDC0}" type="sibTrans" cxnId="{0F8C8AB2-D8BA-4311-BA8C-2EE8EE645C21}">
      <dgm:prSet/>
      <dgm:spPr/>
      <dgm:t>
        <a:bodyPr/>
        <a:lstStyle/>
        <a:p>
          <a:endParaRPr lang="en-US"/>
        </a:p>
      </dgm:t>
    </dgm:pt>
    <dgm:pt modelId="{A1661700-62BD-4B26-A4CC-128DF4C5023A}">
      <dgm:prSet custT="1"/>
      <dgm:spPr/>
      <dgm:t>
        <a:bodyPr/>
        <a:lstStyle/>
        <a:p>
          <a:r>
            <a:rPr lang="fa-IR" sz="2400" b="1" dirty="0" smtClean="0">
              <a:solidFill>
                <a:schemeClr val="bg1"/>
              </a:solidFill>
              <a:cs typeface="2  Titr" pitchFamily="2" charset="-78"/>
            </a:rPr>
            <a:t>ياء</a:t>
          </a:r>
          <a:endParaRPr lang="en-US" sz="2400" b="1" dirty="0" smtClean="0">
            <a:solidFill>
              <a:schemeClr val="bg1"/>
            </a:solidFill>
            <a:cs typeface="2  Titr" pitchFamily="2" charset="-78"/>
          </a:endParaRPr>
        </a:p>
      </dgm:t>
    </dgm:pt>
    <dgm:pt modelId="{6CD7A01A-BA2F-4D7D-A539-1640B5C4B9FF}" type="parTrans" cxnId="{79CF97E0-3B9D-4FE2-A852-DA89E31F11DC}">
      <dgm:prSet/>
      <dgm:spPr/>
      <dgm:t>
        <a:bodyPr/>
        <a:lstStyle/>
        <a:p>
          <a:endParaRPr lang="en-US"/>
        </a:p>
      </dgm:t>
    </dgm:pt>
    <dgm:pt modelId="{7312732F-E301-4033-B3FF-D3F029902DB7}" type="sibTrans" cxnId="{79CF97E0-3B9D-4FE2-A852-DA89E31F11DC}">
      <dgm:prSet/>
      <dgm:spPr/>
      <dgm:t>
        <a:bodyPr/>
        <a:lstStyle/>
        <a:p>
          <a:endParaRPr lang="en-US"/>
        </a:p>
      </dgm:t>
    </dgm:pt>
    <dgm:pt modelId="{1C95F30A-C173-41A8-B63F-81AE162EF95F}">
      <dgm:prSet custT="1"/>
      <dgm:spPr/>
      <dgm:t>
        <a:bodyPr/>
        <a:lstStyle/>
        <a:p>
          <a:r>
            <a:rPr lang="fa-IR" sz="2400" b="1" dirty="0" smtClean="0">
              <a:solidFill>
                <a:schemeClr val="bg1"/>
              </a:solidFill>
              <a:cs typeface="2  Titr" pitchFamily="2" charset="-78"/>
            </a:rPr>
            <a:t>كسره</a:t>
          </a:r>
          <a:endParaRPr lang="en-US" sz="2400" b="1" dirty="0" smtClean="0">
            <a:solidFill>
              <a:schemeClr val="bg1"/>
            </a:solidFill>
            <a:cs typeface="2  Titr" pitchFamily="2" charset="-78"/>
          </a:endParaRPr>
        </a:p>
      </dgm:t>
    </dgm:pt>
    <dgm:pt modelId="{A963826E-D909-41D0-B095-56CE75BAC236}" type="parTrans" cxnId="{7613F264-8452-4E26-BA7A-2AA7F57DC707}">
      <dgm:prSet/>
      <dgm:spPr/>
      <dgm:t>
        <a:bodyPr/>
        <a:lstStyle/>
        <a:p>
          <a:endParaRPr lang="en-US"/>
        </a:p>
      </dgm:t>
    </dgm:pt>
    <dgm:pt modelId="{21367E87-85A9-4386-9037-CF0DF1D89605}" type="sibTrans" cxnId="{7613F264-8452-4E26-BA7A-2AA7F57DC707}">
      <dgm:prSet/>
      <dgm:spPr/>
      <dgm:t>
        <a:bodyPr/>
        <a:lstStyle/>
        <a:p>
          <a:endParaRPr lang="en-US"/>
        </a:p>
      </dgm:t>
    </dgm:pt>
    <dgm:pt modelId="{43F9044C-6BC6-42FF-BA98-D8009E0834D2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rgbClr val="FFFF00"/>
              </a:solidFill>
              <a:cs typeface="2  Yagut" pitchFamily="2" charset="-78"/>
            </a:rPr>
            <a:t>اسماء سته</a:t>
          </a:r>
          <a:endParaRPr lang="en-US" sz="2400" b="1" dirty="0">
            <a:cs typeface="2  Yagut" pitchFamily="2" charset="-78"/>
          </a:endParaRPr>
        </a:p>
      </dgm:t>
    </dgm:pt>
    <dgm:pt modelId="{74247A58-04AA-4C91-9813-15305D0915E5}" type="parTrans" cxnId="{5FEF79A9-D8F2-4E99-9606-5414FEAA6394}">
      <dgm:prSet/>
      <dgm:spPr/>
      <dgm:t>
        <a:bodyPr/>
        <a:lstStyle/>
        <a:p>
          <a:endParaRPr lang="en-US"/>
        </a:p>
      </dgm:t>
    </dgm:pt>
    <dgm:pt modelId="{BEAD6B40-E3B4-43F5-98F1-F252E97AF2CF}" type="sibTrans" cxnId="{5FEF79A9-D8F2-4E99-9606-5414FEAA6394}">
      <dgm:prSet/>
      <dgm:spPr/>
      <dgm:t>
        <a:bodyPr/>
        <a:lstStyle/>
        <a:p>
          <a:endParaRPr lang="en-US"/>
        </a:p>
      </dgm:t>
    </dgm:pt>
    <dgm:pt modelId="{06F77082-4368-4452-8A45-194998603C9D}">
      <dgm:prSet custT="1"/>
      <dgm:spPr/>
      <dgm:t>
        <a:bodyPr/>
        <a:lstStyle/>
        <a:p>
          <a:pPr rtl="1"/>
          <a:r>
            <a:rPr lang="ar-SA" sz="2400" b="1" dirty="0" smtClean="0">
              <a:cs typeface="2  Yagut" pitchFamily="2" charset="-78"/>
            </a:rPr>
            <a:t> </a:t>
          </a:r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جمع مذكر و ملحقاتش</a:t>
          </a:r>
          <a:endParaRPr lang="en-US" sz="2400" b="1" dirty="0">
            <a:cs typeface="2  Yagut" pitchFamily="2" charset="-78"/>
          </a:endParaRPr>
        </a:p>
      </dgm:t>
    </dgm:pt>
    <dgm:pt modelId="{3917E3DB-6901-40B2-835F-99CF74E2A8C9}" type="parTrans" cxnId="{BE6A826C-7235-4D1F-BDA3-BD15371FEA3B}">
      <dgm:prSet/>
      <dgm:spPr/>
      <dgm:t>
        <a:bodyPr/>
        <a:lstStyle/>
        <a:p>
          <a:endParaRPr lang="en-US"/>
        </a:p>
      </dgm:t>
    </dgm:pt>
    <dgm:pt modelId="{FEAB840C-DC24-48BB-868A-DF9062FD5CE6}" type="sibTrans" cxnId="{BE6A826C-7235-4D1F-BDA3-BD15371FEA3B}">
      <dgm:prSet/>
      <dgm:spPr/>
      <dgm:t>
        <a:bodyPr/>
        <a:lstStyle/>
        <a:p>
          <a:endParaRPr lang="en-US"/>
        </a:p>
      </dgm:t>
    </dgm:pt>
    <dgm:pt modelId="{70510301-3CB0-44AF-B085-6A52A6ADDB8E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rgbClr val="FFFF00"/>
              </a:solidFill>
              <a:cs typeface="2  Yagut" pitchFamily="2" charset="-78"/>
            </a:rPr>
            <a:t>جمع مؤنث سالم</a:t>
          </a:r>
          <a:endParaRPr lang="en-US" sz="2400" b="1" dirty="0">
            <a:solidFill>
              <a:srgbClr val="FFFF00"/>
            </a:solidFill>
            <a:cs typeface="2  Yagut" pitchFamily="2" charset="-78"/>
          </a:endParaRPr>
        </a:p>
      </dgm:t>
    </dgm:pt>
    <dgm:pt modelId="{46A64C29-8FB0-4143-A6C5-7DF1C5517771}" type="parTrans" cxnId="{BBD76E1E-CD5A-4D86-A0F2-25A0D4321AE1}">
      <dgm:prSet/>
      <dgm:spPr/>
      <dgm:t>
        <a:bodyPr/>
        <a:lstStyle/>
        <a:p>
          <a:endParaRPr lang="en-US"/>
        </a:p>
      </dgm:t>
    </dgm:pt>
    <dgm:pt modelId="{79B3472B-3700-4265-B755-AD3D8158F83A}" type="sibTrans" cxnId="{BBD76E1E-CD5A-4D86-A0F2-25A0D4321AE1}">
      <dgm:prSet/>
      <dgm:spPr/>
      <dgm:t>
        <a:bodyPr/>
        <a:lstStyle/>
        <a:p>
          <a:endParaRPr lang="en-US"/>
        </a:p>
      </dgm:t>
    </dgm:pt>
    <dgm:pt modelId="{457C7E28-FED9-401D-AB3A-9A0473DE8591}">
      <dgm:prSet custT="1"/>
      <dgm:spPr/>
      <dgm:t>
        <a:bodyPr/>
        <a:lstStyle/>
        <a:p>
          <a:r>
            <a:rPr lang="ar-SA" sz="2000" b="1" dirty="0" smtClean="0">
              <a:solidFill>
                <a:srgbClr val="FFFF00"/>
              </a:solidFill>
              <a:cs typeface="2  Yagut" pitchFamily="2" charset="-78"/>
            </a:rPr>
            <a:t>اسم مفرد</a:t>
          </a:r>
          <a:endParaRPr lang="en-US" sz="2000" b="1" dirty="0">
            <a:cs typeface="2  Yagut" pitchFamily="2" charset="-78"/>
          </a:endParaRPr>
        </a:p>
      </dgm:t>
    </dgm:pt>
    <dgm:pt modelId="{1951B45E-7B0E-4F55-B2CF-B428181A023A}" type="parTrans" cxnId="{EA0E7F6B-5BF2-4393-89BA-8DCF83F7A823}">
      <dgm:prSet/>
      <dgm:spPr/>
      <dgm:t>
        <a:bodyPr/>
        <a:lstStyle/>
        <a:p>
          <a:endParaRPr lang="en-US"/>
        </a:p>
      </dgm:t>
    </dgm:pt>
    <dgm:pt modelId="{42214C0D-405D-4278-A3F7-41A44D846EC1}" type="sibTrans" cxnId="{EA0E7F6B-5BF2-4393-89BA-8DCF83F7A823}">
      <dgm:prSet/>
      <dgm:spPr/>
      <dgm:t>
        <a:bodyPr/>
        <a:lstStyle/>
        <a:p>
          <a:endParaRPr lang="en-US"/>
        </a:p>
      </dgm:t>
    </dgm:pt>
    <dgm:pt modelId="{93037A12-26C7-4B0D-BCAF-108A5A1B1998}">
      <dgm:prSet custT="1"/>
      <dgm:spPr/>
      <dgm:t>
        <a:bodyPr/>
        <a:lstStyle/>
        <a:p>
          <a:r>
            <a:rPr lang="ar-SA" sz="2000" b="1" dirty="0" smtClean="0">
              <a:solidFill>
                <a:srgbClr val="FFFF00"/>
              </a:solidFill>
              <a:cs typeface="2  Yagut" pitchFamily="2" charset="-78"/>
            </a:rPr>
            <a:t>جمع مكسر</a:t>
          </a:r>
          <a:endParaRPr lang="en-US" sz="2000" b="1" dirty="0">
            <a:cs typeface="2  Yagut" pitchFamily="2" charset="-78"/>
          </a:endParaRPr>
        </a:p>
      </dgm:t>
    </dgm:pt>
    <dgm:pt modelId="{F1DE4EE8-0C9B-44E8-88CB-738EBF659FA8}" type="parTrans" cxnId="{5D4AE182-B944-48CF-8CDF-D454544A3C59}">
      <dgm:prSet/>
      <dgm:spPr/>
      <dgm:t>
        <a:bodyPr/>
        <a:lstStyle/>
        <a:p>
          <a:endParaRPr lang="en-US"/>
        </a:p>
      </dgm:t>
    </dgm:pt>
    <dgm:pt modelId="{24219E71-BB54-463F-820C-52D80CE44935}" type="sibTrans" cxnId="{5D4AE182-B944-48CF-8CDF-D454544A3C59}">
      <dgm:prSet/>
      <dgm:spPr/>
      <dgm:t>
        <a:bodyPr/>
        <a:lstStyle/>
        <a:p>
          <a:endParaRPr lang="en-US"/>
        </a:p>
      </dgm:t>
    </dgm:pt>
    <dgm:pt modelId="{AB3E928D-F967-4C28-948A-1E5E6267B688}">
      <dgm:prSet custT="1"/>
      <dgm:spPr/>
      <dgm:t>
        <a:bodyPr/>
        <a:lstStyle/>
        <a:p>
          <a:pPr rtl="1"/>
          <a:r>
            <a:rPr lang="ar-SA" sz="2000" b="1" smtClean="0">
              <a:solidFill>
                <a:srgbClr val="FFFF00"/>
              </a:solidFill>
              <a:cs typeface="2  Yagut" pitchFamily="2" charset="-78"/>
            </a:rPr>
            <a:t>مضارع</a:t>
          </a:r>
          <a:endParaRPr lang="en-US" sz="2000" b="1" dirty="0">
            <a:cs typeface="2  Yagut" pitchFamily="2" charset="-78"/>
          </a:endParaRPr>
        </a:p>
      </dgm:t>
    </dgm:pt>
    <dgm:pt modelId="{01153F56-7DDF-4D7A-8BE9-352AA8A87DB3}" type="parTrans" cxnId="{B9E6CE29-59A5-43A7-ACB1-FA453671621A}">
      <dgm:prSet/>
      <dgm:spPr/>
      <dgm:t>
        <a:bodyPr/>
        <a:lstStyle/>
        <a:p>
          <a:endParaRPr lang="en-US"/>
        </a:p>
      </dgm:t>
    </dgm:pt>
    <dgm:pt modelId="{3CE8CB23-9B94-4E79-9177-9F61A4EAE4CD}" type="sibTrans" cxnId="{B9E6CE29-59A5-43A7-ACB1-FA453671621A}">
      <dgm:prSet/>
      <dgm:spPr/>
      <dgm:t>
        <a:bodyPr/>
        <a:lstStyle/>
        <a:p>
          <a:endParaRPr lang="en-US"/>
        </a:p>
      </dgm:t>
    </dgm:pt>
    <dgm:pt modelId="{599CC7E9-B862-47BE-A695-E5DC8D28A506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rgbClr val="FFFF00"/>
              </a:solidFill>
              <a:cs typeface="2  Yagut" pitchFamily="2" charset="-78"/>
            </a:rPr>
            <a:t>مثني و ملحقاتش</a:t>
          </a:r>
          <a:endParaRPr lang="en-US" sz="2400" b="1" dirty="0" smtClean="0">
            <a:cs typeface="2  Yagut" pitchFamily="2" charset="-78"/>
          </a:endParaRPr>
        </a:p>
      </dgm:t>
    </dgm:pt>
    <dgm:pt modelId="{720BC205-11A5-4DAD-8772-5803918688CE}" type="parTrans" cxnId="{D2A9A3AA-52F1-4E13-9E9B-BD4FAE81FA9B}">
      <dgm:prSet/>
      <dgm:spPr/>
      <dgm:t>
        <a:bodyPr/>
        <a:lstStyle/>
        <a:p>
          <a:endParaRPr lang="en-US"/>
        </a:p>
      </dgm:t>
    </dgm:pt>
    <dgm:pt modelId="{1381BFB9-0220-417C-A0B2-7823810BC6BE}" type="sibTrans" cxnId="{D2A9A3AA-52F1-4E13-9E9B-BD4FAE81FA9B}">
      <dgm:prSet/>
      <dgm:spPr/>
      <dgm:t>
        <a:bodyPr/>
        <a:lstStyle/>
        <a:p>
          <a:endParaRPr lang="en-US"/>
        </a:p>
      </dgm:t>
    </dgm:pt>
    <dgm:pt modelId="{5B6FE359-7201-4601-AFEF-BA750C4B581A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chemeClr val="bg1"/>
              </a:solidFill>
              <a:cs typeface="2  Titr" pitchFamily="2" charset="-78"/>
            </a:rPr>
            <a:t>حذف نون</a:t>
          </a:r>
          <a:endParaRPr lang="en-US" sz="2400" b="1" dirty="0" smtClean="0">
            <a:solidFill>
              <a:schemeClr val="bg1"/>
            </a:solidFill>
            <a:cs typeface="2  Titr" pitchFamily="2" charset="-78"/>
          </a:endParaRPr>
        </a:p>
      </dgm:t>
    </dgm:pt>
    <dgm:pt modelId="{83CAAABB-423A-469D-B3D9-87C5BA7B8420}" type="parTrans" cxnId="{046FEE28-3496-485D-AD07-BAE236B5E2A4}">
      <dgm:prSet/>
      <dgm:spPr/>
      <dgm:t>
        <a:bodyPr/>
        <a:lstStyle/>
        <a:p>
          <a:endParaRPr lang="en-US"/>
        </a:p>
      </dgm:t>
    </dgm:pt>
    <dgm:pt modelId="{B30A1AC8-FBE1-4BE8-A55C-086B15C58BC0}" type="sibTrans" cxnId="{046FEE28-3496-485D-AD07-BAE236B5E2A4}">
      <dgm:prSet/>
      <dgm:spPr/>
      <dgm:t>
        <a:bodyPr/>
        <a:lstStyle/>
        <a:p>
          <a:endParaRPr lang="en-US"/>
        </a:p>
      </dgm:t>
    </dgm:pt>
    <dgm:pt modelId="{9E23D511-071C-44A5-BCCB-64E1DF1AC447}">
      <dgm:prSet custT="1"/>
      <dgm:spPr/>
      <dgm:t>
        <a:bodyPr/>
        <a:lstStyle/>
        <a:p>
          <a:pPr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dirty="0" smtClean="0">
              <a:solidFill>
                <a:srgbClr val="FFFF00"/>
              </a:solidFill>
              <a:cs typeface="2  Yagut" pitchFamily="2" charset="-78"/>
            </a:rPr>
            <a:t>افعال خمسه</a:t>
          </a:r>
          <a:endParaRPr lang="en-US" sz="2400" b="1" dirty="0" smtClean="0">
            <a:solidFill>
              <a:srgbClr val="FFFF00"/>
            </a:solidFill>
            <a:cs typeface="2  Yagut" pitchFamily="2" charset="-78"/>
          </a:endParaRPr>
        </a:p>
      </dgm:t>
    </dgm:pt>
    <dgm:pt modelId="{A11B3C2B-FEBB-49DF-B362-4DEBCF33CD96}" type="parTrans" cxnId="{BE100DA4-0E22-4BC4-9CBB-DD5E59C97B8F}">
      <dgm:prSet/>
      <dgm:spPr/>
      <dgm:t>
        <a:bodyPr/>
        <a:lstStyle/>
        <a:p>
          <a:endParaRPr lang="en-US"/>
        </a:p>
      </dgm:t>
    </dgm:pt>
    <dgm:pt modelId="{04F96856-BFCC-469D-AC78-096376C37D5C}" type="sibTrans" cxnId="{BE100DA4-0E22-4BC4-9CBB-DD5E59C97B8F}">
      <dgm:prSet/>
      <dgm:spPr/>
      <dgm:t>
        <a:bodyPr/>
        <a:lstStyle/>
        <a:p>
          <a:endParaRPr lang="en-US"/>
        </a:p>
      </dgm:t>
    </dgm:pt>
    <dgm:pt modelId="{DC872FD2-F4A2-445E-8B37-CDEB9E76A634}" type="pres">
      <dgm:prSet presAssocID="{7CCF864E-1025-46EE-9372-BDD0CF3D513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F9DDB-6EDD-4B18-A558-7603D070300C}" type="pres">
      <dgm:prSet presAssocID="{85AB3AF7-165C-405C-851D-59F8C4771192}" presName="root1" presStyleCnt="0"/>
      <dgm:spPr/>
      <dgm:t>
        <a:bodyPr/>
        <a:lstStyle/>
        <a:p>
          <a:endParaRPr lang="en-US"/>
        </a:p>
      </dgm:t>
    </dgm:pt>
    <dgm:pt modelId="{163621A5-03CE-4FAC-844C-4332CA002573}" type="pres">
      <dgm:prSet presAssocID="{85AB3AF7-165C-405C-851D-59F8C4771192}" presName="LevelOneTextNode" presStyleLbl="node0" presStyleIdx="0" presStyleCnt="1" custScaleX="42187" custScaleY="43538" custLinFactNeighborX="18179" custLinFactNeighborY="-26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2ED51-24F3-4018-95C3-150DE9ED1251}" type="pres">
      <dgm:prSet presAssocID="{85AB3AF7-165C-405C-851D-59F8C4771192}" presName="level2hierChild" presStyleCnt="0"/>
      <dgm:spPr/>
      <dgm:t>
        <a:bodyPr/>
        <a:lstStyle/>
        <a:p>
          <a:endParaRPr lang="en-US"/>
        </a:p>
      </dgm:t>
    </dgm:pt>
    <dgm:pt modelId="{012CC984-2D04-4B1C-9B2B-C6ADAE9C82E6}" type="pres">
      <dgm:prSet presAssocID="{133F8BBE-E2FD-474C-8B99-1109E675F7CC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952773B-9149-46A6-B098-A1772C39E28D}" type="pres">
      <dgm:prSet presAssocID="{133F8BBE-E2FD-474C-8B99-1109E675F7CC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FF94C59-0B15-4CAD-BD90-1DFB55D7FFF6}" type="pres">
      <dgm:prSet presAssocID="{FADC7A9F-5278-4BEE-AD50-4AE8C322E8C8}" presName="root2" presStyleCnt="0"/>
      <dgm:spPr/>
      <dgm:t>
        <a:bodyPr/>
        <a:lstStyle/>
        <a:p>
          <a:endParaRPr lang="en-US"/>
        </a:p>
      </dgm:t>
    </dgm:pt>
    <dgm:pt modelId="{B12A5BE1-603F-46BE-8ED2-37C040633894}" type="pres">
      <dgm:prSet presAssocID="{FADC7A9F-5278-4BEE-AD50-4AE8C322E8C8}" presName="LevelTwoTextNode" presStyleLbl="node2" presStyleIdx="0" presStyleCnt="5" custScaleX="31088" custScaleY="31088" custLinFactNeighborX="24211" custLinFactNeighborY="-17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EB9C39-E16C-4EFD-89A3-C9079A28375D}" type="pres">
      <dgm:prSet presAssocID="{FADC7A9F-5278-4BEE-AD50-4AE8C322E8C8}" presName="level3hierChild" presStyleCnt="0"/>
      <dgm:spPr/>
      <dgm:t>
        <a:bodyPr/>
        <a:lstStyle/>
        <a:p>
          <a:endParaRPr lang="en-US"/>
        </a:p>
      </dgm:t>
    </dgm:pt>
    <dgm:pt modelId="{C318DCBD-64AC-449C-9CAC-DB5F247B9992}" type="pres">
      <dgm:prSet presAssocID="{1951B45E-7B0E-4F55-B2CF-B428181A023A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9D9B125E-933C-4644-8EF9-1E4EF7D57038}" type="pres">
      <dgm:prSet presAssocID="{1951B45E-7B0E-4F55-B2CF-B428181A023A}" presName="connTx" presStyleLbl="parChTrans1D3" presStyleIdx="0" presStyleCnt="8"/>
      <dgm:spPr/>
      <dgm:t>
        <a:bodyPr/>
        <a:lstStyle/>
        <a:p>
          <a:endParaRPr lang="en-US"/>
        </a:p>
      </dgm:t>
    </dgm:pt>
    <dgm:pt modelId="{BAF10946-C536-4ABE-A1E0-B52E2F87A12F}" type="pres">
      <dgm:prSet presAssocID="{457C7E28-FED9-401D-AB3A-9A0473DE8591}" presName="root2" presStyleCnt="0"/>
      <dgm:spPr/>
    </dgm:pt>
    <dgm:pt modelId="{18773F73-18DC-4A0C-893C-35427522872C}" type="pres">
      <dgm:prSet presAssocID="{457C7E28-FED9-401D-AB3A-9A0473DE8591}" presName="LevelTwoTextNode" presStyleLbl="node3" presStyleIdx="0" presStyleCnt="8" custFlipVert="0" custScaleX="49536" custScaleY="23202" custLinFactNeighborX="40016" custLinFactNeighborY="-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069F8D-7E2C-4ECC-B821-C87FE0BDF66C}" type="pres">
      <dgm:prSet presAssocID="{457C7E28-FED9-401D-AB3A-9A0473DE8591}" presName="level3hierChild" presStyleCnt="0"/>
      <dgm:spPr/>
    </dgm:pt>
    <dgm:pt modelId="{6E45D91E-76F9-4E4F-9F44-54F4ED1C7F7E}" type="pres">
      <dgm:prSet presAssocID="{F1DE4EE8-0C9B-44E8-88CB-738EBF659FA8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F4E5390C-0F8E-4052-91F6-F97E51F3FD8F}" type="pres">
      <dgm:prSet presAssocID="{F1DE4EE8-0C9B-44E8-88CB-738EBF659FA8}" presName="connTx" presStyleLbl="parChTrans1D3" presStyleIdx="1" presStyleCnt="8"/>
      <dgm:spPr/>
      <dgm:t>
        <a:bodyPr/>
        <a:lstStyle/>
        <a:p>
          <a:endParaRPr lang="en-US"/>
        </a:p>
      </dgm:t>
    </dgm:pt>
    <dgm:pt modelId="{57D7B8B7-2EF5-4332-8C0C-CF570B91400E}" type="pres">
      <dgm:prSet presAssocID="{93037A12-26C7-4B0D-BCAF-108A5A1B1998}" presName="root2" presStyleCnt="0"/>
      <dgm:spPr/>
    </dgm:pt>
    <dgm:pt modelId="{EE244C92-E30D-4081-820F-10154CDC7BB9}" type="pres">
      <dgm:prSet presAssocID="{93037A12-26C7-4B0D-BCAF-108A5A1B1998}" presName="LevelTwoTextNode" presStyleLbl="node3" presStyleIdx="1" presStyleCnt="8" custFlipVert="0" custScaleX="49536" custScaleY="23202" custLinFactNeighborX="40016" custLinFactNeighborY="-8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933064-819E-4ED3-B108-DBFB492ED414}" type="pres">
      <dgm:prSet presAssocID="{93037A12-26C7-4B0D-BCAF-108A5A1B1998}" presName="level3hierChild" presStyleCnt="0"/>
      <dgm:spPr/>
    </dgm:pt>
    <dgm:pt modelId="{A9ECF195-0253-40C0-A420-6DC8287BE4D5}" type="pres">
      <dgm:prSet presAssocID="{01153F56-7DDF-4D7A-8BE9-352AA8A87DB3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2D14B836-B7F3-4A35-9B17-8E7BA0FF36A3}" type="pres">
      <dgm:prSet presAssocID="{01153F56-7DDF-4D7A-8BE9-352AA8A87DB3}" presName="connTx" presStyleLbl="parChTrans1D3" presStyleIdx="2" presStyleCnt="8"/>
      <dgm:spPr/>
      <dgm:t>
        <a:bodyPr/>
        <a:lstStyle/>
        <a:p>
          <a:endParaRPr lang="en-US"/>
        </a:p>
      </dgm:t>
    </dgm:pt>
    <dgm:pt modelId="{8EF3393D-CEA2-4B01-809B-E1E32D797598}" type="pres">
      <dgm:prSet presAssocID="{AB3E928D-F967-4C28-948A-1E5E6267B688}" presName="root2" presStyleCnt="0"/>
      <dgm:spPr/>
    </dgm:pt>
    <dgm:pt modelId="{E4DEDCA4-6C8E-4CFE-ACC8-3CC354DD4178}" type="pres">
      <dgm:prSet presAssocID="{AB3E928D-F967-4C28-948A-1E5E6267B688}" presName="LevelTwoTextNode" presStyleLbl="node3" presStyleIdx="2" presStyleCnt="8" custFlipVert="0" custScaleX="49536" custScaleY="23202" custLinFactNeighborX="40016" custLinFactNeighborY="-146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CD3D7-E6F3-4E1B-9BF0-4209C32E482B}" type="pres">
      <dgm:prSet presAssocID="{AB3E928D-F967-4C28-948A-1E5E6267B688}" presName="level3hierChild" presStyleCnt="0"/>
      <dgm:spPr/>
    </dgm:pt>
    <dgm:pt modelId="{F9970FA6-157A-49E6-971A-3C5CEC6BA805}" type="pres">
      <dgm:prSet presAssocID="{3329002D-090D-4807-B36E-70A753D0E151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A2B6ABB1-1943-4731-A766-0C96C631F78D}" type="pres">
      <dgm:prSet presAssocID="{3329002D-090D-4807-B36E-70A753D0E15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454E3D0-B9B2-4919-91FE-FF8821B04C1D}" type="pres">
      <dgm:prSet presAssocID="{5AFFE0B7-9F34-4520-9361-81271391276F}" presName="root2" presStyleCnt="0"/>
      <dgm:spPr/>
      <dgm:t>
        <a:bodyPr/>
        <a:lstStyle/>
        <a:p>
          <a:endParaRPr lang="en-US"/>
        </a:p>
      </dgm:t>
    </dgm:pt>
    <dgm:pt modelId="{494A5E10-BA02-48A9-9F3E-7CC98863213F}" type="pres">
      <dgm:prSet presAssocID="{5AFFE0B7-9F34-4520-9361-81271391276F}" presName="LevelTwoTextNode" presStyleLbl="node2" presStyleIdx="1" presStyleCnt="5" custScaleX="31088" custScaleY="31088" custLinFactNeighborX="24325" custLinFactNeighborY="-17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C5AFE0-8CD3-47AE-9046-1AE4F055516C}" type="pres">
      <dgm:prSet presAssocID="{5AFFE0B7-9F34-4520-9361-81271391276F}" presName="level3hierChild" presStyleCnt="0"/>
      <dgm:spPr/>
      <dgm:t>
        <a:bodyPr/>
        <a:lstStyle/>
        <a:p>
          <a:endParaRPr lang="en-US"/>
        </a:p>
      </dgm:t>
    </dgm:pt>
    <dgm:pt modelId="{1C470362-0AA0-4011-A5A5-EE1BBBC7E9C4}" type="pres">
      <dgm:prSet presAssocID="{74247A58-04AA-4C91-9813-15305D0915E5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9914738D-F5E0-479E-ADA8-801D38F64928}" type="pres">
      <dgm:prSet presAssocID="{74247A58-04AA-4C91-9813-15305D0915E5}" presName="connTx" presStyleLbl="parChTrans1D3" presStyleIdx="3" presStyleCnt="8"/>
      <dgm:spPr/>
      <dgm:t>
        <a:bodyPr/>
        <a:lstStyle/>
        <a:p>
          <a:endParaRPr lang="en-US"/>
        </a:p>
      </dgm:t>
    </dgm:pt>
    <dgm:pt modelId="{A656BEB2-BC73-4057-9600-7FFF980F294D}" type="pres">
      <dgm:prSet presAssocID="{43F9044C-6BC6-42FF-BA98-D8009E0834D2}" presName="root2" presStyleCnt="0"/>
      <dgm:spPr/>
    </dgm:pt>
    <dgm:pt modelId="{9C95DC2C-9949-4D9D-83B1-243E23FDFDC5}" type="pres">
      <dgm:prSet presAssocID="{43F9044C-6BC6-42FF-BA98-D8009E0834D2}" presName="LevelTwoTextNode" presStyleLbl="node3" presStyleIdx="3" presStyleCnt="8" custScaleX="115976" custScaleY="25559" custLinFactNeighborX="39608" custLinFactNeighborY="-18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2A1AF4-8F3E-4BF2-A5E9-C0D7E9482DF8}" type="pres">
      <dgm:prSet presAssocID="{43F9044C-6BC6-42FF-BA98-D8009E0834D2}" presName="level3hierChild" presStyleCnt="0"/>
      <dgm:spPr/>
    </dgm:pt>
    <dgm:pt modelId="{E07BFB14-DD73-4648-964C-0C3040E6BC43}" type="pres">
      <dgm:prSet presAssocID="{6CD7A01A-BA2F-4D7D-A539-1640B5C4B9FF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CBBCC5A7-32D2-4204-A9E7-4B8DB056F92F}" type="pres">
      <dgm:prSet presAssocID="{6CD7A01A-BA2F-4D7D-A539-1640B5C4B9F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A0A2CBD-8D47-449E-9CDF-74196B1BD851}" type="pres">
      <dgm:prSet presAssocID="{A1661700-62BD-4B26-A4CC-128DF4C5023A}" presName="root2" presStyleCnt="0"/>
      <dgm:spPr/>
      <dgm:t>
        <a:bodyPr/>
        <a:lstStyle/>
        <a:p>
          <a:endParaRPr lang="en-US"/>
        </a:p>
      </dgm:t>
    </dgm:pt>
    <dgm:pt modelId="{C0E1206E-F85E-47BC-BA33-AB53F1184CFE}" type="pres">
      <dgm:prSet presAssocID="{A1661700-62BD-4B26-A4CC-128DF4C5023A}" presName="LevelTwoTextNode" presStyleLbl="node2" presStyleIdx="2" presStyleCnt="5" custScaleX="31088" custScaleY="31088" custLinFactNeighborX="24081" custLinFactNeighborY="-235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F95091-4FEB-4BC3-AAE3-CCD290C59345}" type="pres">
      <dgm:prSet presAssocID="{A1661700-62BD-4B26-A4CC-128DF4C5023A}" presName="level3hierChild" presStyleCnt="0"/>
      <dgm:spPr/>
      <dgm:t>
        <a:bodyPr/>
        <a:lstStyle/>
        <a:p>
          <a:endParaRPr lang="en-US"/>
        </a:p>
      </dgm:t>
    </dgm:pt>
    <dgm:pt modelId="{768FE665-9795-4679-89A1-063EFA3190FB}" type="pres">
      <dgm:prSet presAssocID="{3917E3DB-6901-40B2-835F-99CF74E2A8C9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7B6F03F9-607A-45DF-9F73-C3B4A2321A3C}" type="pres">
      <dgm:prSet presAssocID="{3917E3DB-6901-40B2-835F-99CF74E2A8C9}" presName="connTx" presStyleLbl="parChTrans1D3" presStyleIdx="4" presStyleCnt="8"/>
      <dgm:spPr/>
      <dgm:t>
        <a:bodyPr/>
        <a:lstStyle/>
        <a:p>
          <a:endParaRPr lang="en-US"/>
        </a:p>
      </dgm:t>
    </dgm:pt>
    <dgm:pt modelId="{72955752-3FCD-47DF-803C-23121807797F}" type="pres">
      <dgm:prSet presAssocID="{06F77082-4368-4452-8A45-194998603C9D}" presName="root2" presStyleCnt="0"/>
      <dgm:spPr/>
    </dgm:pt>
    <dgm:pt modelId="{7E51D917-2D70-4A36-B54C-9CA15C2EF3F7}" type="pres">
      <dgm:prSet presAssocID="{06F77082-4368-4452-8A45-194998603C9D}" presName="LevelTwoTextNode" presStyleLbl="node3" presStyleIdx="4" presStyleCnt="8" custScaleX="117439" custScaleY="25559" custLinFactNeighborX="40051" custLinFactNeighborY="-210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4072D-7CAD-4070-9771-238E14C88744}" type="pres">
      <dgm:prSet presAssocID="{06F77082-4368-4452-8A45-194998603C9D}" presName="level3hierChild" presStyleCnt="0"/>
      <dgm:spPr/>
    </dgm:pt>
    <dgm:pt modelId="{8C7CBE4E-EE11-4C01-8C3B-7F5F912E16C2}" type="pres">
      <dgm:prSet presAssocID="{720BC205-11A5-4DAD-8772-5803918688CE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9DEFD75D-2670-40DD-864B-D04ABDBDAED0}" type="pres">
      <dgm:prSet presAssocID="{720BC205-11A5-4DAD-8772-5803918688CE}" presName="connTx" presStyleLbl="parChTrans1D3" presStyleIdx="5" presStyleCnt="8"/>
      <dgm:spPr/>
      <dgm:t>
        <a:bodyPr/>
        <a:lstStyle/>
        <a:p>
          <a:endParaRPr lang="en-US"/>
        </a:p>
      </dgm:t>
    </dgm:pt>
    <dgm:pt modelId="{B0D3F424-4435-437B-8132-7F72B4AA5619}" type="pres">
      <dgm:prSet presAssocID="{599CC7E9-B862-47BE-A695-E5DC8D28A506}" presName="root2" presStyleCnt="0"/>
      <dgm:spPr/>
    </dgm:pt>
    <dgm:pt modelId="{C640BCAE-D9F8-4E35-A1F9-F3A512D23A83}" type="pres">
      <dgm:prSet presAssocID="{599CC7E9-B862-47BE-A695-E5DC8D28A506}" presName="LevelTwoTextNode" presStyleLbl="node3" presStyleIdx="5" presStyleCnt="8" custScaleX="117002" custScaleY="27538" custLinFactNeighborX="40033" custLinFactNeighborY="-237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495231-65FF-4AD9-BA63-A7864F58FCF3}" type="pres">
      <dgm:prSet presAssocID="{599CC7E9-B862-47BE-A695-E5DC8D28A506}" presName="level3hierChild" presStyleCnt="0"/>
      <dgm:spPr/>
    </dgm:pt>
    <dgm:pt modelId="{4072C5B4-7857-4DD9-AC7E-34484EBE5470}" type="pres">
      <dgm:prSet presAssocID="{A963826E-D909-41D0-B095-56CE75BAC236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11DD98A-F53E-4FE0-934A-34DD84A3DB64}" type="pres">
      <dgm:prSet presAssocID="{A963826E-D909-41D0-B095-56CE75BAC23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D15C9A2-27AA-44C2-8983-08E46BDBB7F9}" type="pres">
      <dgm:prSet presAssocID="{1C95F30A-C173-41A8-B63F-81AE162EF95F}" presName="root2" presStyleCnt="0"/>
      <dgm:spPr/>
      <dgm:t>
        <a:bodyPr/>
        <a:lstStyle/>
        <a:p>
          <a:endParaRPr lang="en-US"/>
        </a:p>
      </dgm:t>
    </dgm:pt>
    <dgm:pt modelId="{33F86AC3-8395-40A0-A70A-5F594E893B23}" type="pres">
      <dgm:prSet presAssocID="{1C95F30A-C173-41A8-B63F-81AE162EF95F}" presName="LevelTwoTextNode" presStyleLbl="node2" presStyleIdx="3" presStyleCnt="5" custScaleX="31088" custScaleY="31088" custLinFactNeighborX="23537" custLinFactNeighborY="-217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6483F-455C-4E61-B8BA-40D48C64274E}" type="pres">
      <dgm:prSet presAssocID="{1C95F30A-C173-41A8-B63F-81AE162EF95F}" presName="level3hierChild" presStyleCnt="0"/>
      <dgm:spPr/>
      <dgm:t>
        <a:bodyPr/>
        <a:lstStyle/>
        <a:p>
          <a:endParaRPr lang="en-US"/>
        </a:p>
      </dgm:t>
    </dgm:pt>
    <dgm:pt modelId="{5D1EB862-600E-48A6-9C63-95328ADDD3BA}" type="pres">
      <dgm:prSet presAssocID="{46A64C29-8FB0-4143-A6C5-7DF1C5517771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66EB5389-4BEE-49F5-A941-CF29E193C76E}" type="pres">
      <dgm:prSet presAssocID="{46A64C29-8FB0-4143-A6C5-7DF1C5517771}" presName="connTx" presStyleLbl="parChTrans1D3" presStyleIdx="6" presStyleCnt="8"/>
      <dgm:spPr/>
      <dgm:t>
        <a:bodyPr/>
        <a:lstStyle/>
        <a:p>
          <a:endParaRPr lang="en-US"/>
        </a:p>
      </dgm:t>
    </dgm:pt>
    <dgm:pt modelId="{EE650385-3FC9-4403-B55E-940F72A7DA06}" type="pres">
      <dgm:prSet presAssocID="{70510301-3CB0-44AF-B085-6A52A6ADDB8E}" presName="root2" presStyleCnt="0"/>
      <dgm:spPr/>
    </dgm:pt>
    <dgm:pt modelId="{D1F79562-2E7E-4884-96DE-A0DCD4B98F03}" type="pres">
      <dgm:prSet presAssocID="{70510301-3CB0-44AF-B085-6A52A6ADDB8E}" presName="LevelTwoTextNode" presStyleLbl="node3" presStyleIdx="6" presStyleCnt="8" custScaleX="117953" custScaleY="25559" custLinFactNeighborX="40644" custLinFactNeighborY="-20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84AE6B-B955-4435-BC50-6C397BC43BB3}" type="pres">
      <dgm:prSet presAssocID="{70510301-3CB0-44AF-B085-6A52A6ADDB8E}" presName="level3hierChild" presStyleCnt="0"/>
      <dgm:spPr/>
    </dgm:pt>
    <dgm:pt modelId="{D5F45E8A-AC3F-4010-BE89-B22B307E3A77}" type="pres">
      <dgm:prSet presAssocID="{83CAAABB-423A-469D-B3D9-87C5BA7B8420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8A7893DD-C1C9-4373-8A26-135D16C6D401}" type="pres">
      <dgm:prSet presAssocID="{83CAAABB-423A-469D-B3D9-87C5BA7B8420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B29350F-7807-488F-B174-507D5D69DCD7}" type="pres">
      <dgm:prSet presAssocID="{5B6FE359-7201-4601-AFEF-BA750C4B581A}" presName="root2" presStyleCnt="0"/>
      <dgm:spPr/>
    </dgm:pt>
    <dgm:pt modelId="{57732F39-EEFF-4F16-90AD-B9A8D77FE1A1}" type="pres">
      <dgm:prSet presAssocID="{5B6FE359-7201-4601-AFEF-BA750C4B581A}" presName="LevelTwoTextNode" presStyleLbl="node2" presStyleIdx="4" presStyleCnt="5" custScaleX="48387" custScaleY="35932" custLinFactNeighborX="30009" custLinFactNeighborY="-145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19B57C-8FB5-44C8-B045-58FC798030BA}" type="pres">
      <dgm:prSet presAssocID="{5B6FE359-7201-4601-AFEF-BA750C4B581A}" presName="level3hierChild" presStyleCnt="0"/>
      <dgm:spPr/>
    </dgm:pt>
    <dgm:pt modelId="{758EE500-8F32-4C83-B9A0-47B5658BA24E}" type="pres">
      <dgm:prSet presAssocID="{A11B3C2B-FEBB-49DF-B362-4DEBCF33CD96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1AD845B9-65D1-4B8C-882B-8231BA41EEBA}" type="pres">
      <dgm:prSet presAssocID="{A11B3C2B-FEBB-49DF-B362-4DEBCF33CD96}" presName="connTx" presStyleLbl="parChTrans1D3" presStyleIdx="7" presStyleCnt="8"/>
      <dgm:spPr/>
      <dgm:t>
        <a:bodyPr/>
        <a:lstStyle/>
        <a:p>
          <a:endParaRPr lang="en-US"/>
        </a:p>
      </dgm:t>
    </dgm:pt>
    <dgm:pt modelId="{848A0806-645A-44E4-BD4B-F47EB751ACE5}" type="pres">
      <dgm:prSet presAssocID="{9E23D511-071C-44A5-BCCB-64E1DF1AC447}" presName="root2" presStyleCnt="0"/>
      <dgm:spPr/>
    </dgm:pt>
    <dgm:pt modelId="{AA163491-7BC2-4428-A8D1-4F04C0D0734B}" type="pres">
      <dgm:prSet presAssocID="{9E23D511-071C-44A5-BCCB-64E1DF1AC447}" presName="LevelTwoTextNode" presStyleLbl="node3" presStyleIdx="7" presStyleCnt="8" custScaleX="115532" custScaleY="29124" custLinFactNeighborX="56076" custLinFactNeighborY="-179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7FF400-9BFF-4F5F-9101-2E12969AC850}" type="pres">
      <dgm:prSet presAssocID="{9E23D511-071C-44A5-BCCB-64E1DF1AC447}" presName="level3hierChild" presStyleCnt="0"/>
      <dgm:spPr/>
    </dgm:pt>
  </dgm:ptLst>
  <dgm:cxnLst>
    <dgm:cxn modelId="{2BF02707-9FA9-424F-A1F6-23D6390E1B8B}" type="presOf" srcId="{9E23D511-071C-44A5-BCCB-64E1DF1AC447}" destId="{AA163491-7BC2-4428-A8D1-4F04C0D0734B}" srcOrd="0" destOrd="0" presId="urn:microsoft.com/office/officeart/2005/8/layout/hierarchy2"/>
    <dgm:cxn modelId="{150177B0-E387-4ADF-B8D4-4A20C099F407}" srcId="{85AB3AF7-165C-405C-851D-59F8C4771192}" destId="{FADC7A9F-5278-4BEE-AD50-4AE8C322E8C8}" srcOrd="0" destOrd="0" parTransId="{133F8BBE-E2FD-474C-8B99-1109E675F7CC}" sibTransId="{2F341CBF-04AD-47EC-9086-848CFDB01660}"/>
    <dgm:cxn modelId="{60CE4EF7-9E82-4398-B73F-99D800005A66}" type="presOf" srcId="{720BC205-11A5-4DAD-8772-5803918688CE}" destId="{9DEFD75D-2670-40DD-864B-D04ABDBDAED0}" srcOrd="1" destOrd="0" presId="urn:microsoft.com/office/officeart/2005/8/layout/hierarchy2"/>
    <dgm:cxn modelId="{E447313A-E4F5-4186-A8CC-86F7880071AD}" type="presOf" srcId="{1951B45E-7B0E-4F55-B2CF-B428181A023A}" destId="{9D9B125E-933C-4644-8EF9-1E4EF7D57038}" srcOrd="1" destOrd="0" presId="urn:microsoft.com/office/officeart/2005/8/layout/hierarchy2"/>
    <dgm:cxn modelId="{158CA085-79F5-442C-B5BB-49D0E75AFF1A}" type="presOf" srcId="{599CC7E9-B862-47BE-A695-E5DC8D28A506}" destId="{C640BCAE-D9F8-4E35-A1F9-F3A512D23A83}" srcOrd="0" destOrd="0" presId="urn:microsoft.com/office/officeart/2005/8/layout/hierarchy2"/>
    <dgm:cxn modelId="{65FFE803-591F-45E4-87FE-F1A40A90C817}" type="presOf" srcId="{A11B3C2B-FEBB-49DF-B362-4DEBCF33CD96}" destId="{1AD845B9-65D1-4B8C-882B-8231BA41EEBA}" srcOrd="1" destOrd="0" presId="urn:microsoft.com/office/officeart/2005/8/layout/hierarchy2"/>
    <dgm:cxn modelId="{BE100DA4-0E22-4BC4-9CBB-DD5E59C97B8F}" srcId="{5B6FE359-7201-4601-AFEF-BA750C4B581A}" destId="{9E23D511-071C-44A5-BCCB-64E1DF1AC447}" srcOrd="0" destOrd="0" parTransId="{A11B3C2B-FEBB-49DF-B362-4DEBCF33CD96}" sibTransId="{04F96856-BFCC-469D-AC78-096376C37D5C}"/>
    <dgm:cxn modelId="{ABA939B7-5EC3-4A64-9383-B1BD46DD5346}" type="presOf" srcId="{5B6FE359-7201-4601-AFEF-BA750C4B581A}" destId="{57732F39-EEFF-4F16-90AD-B9A8D77FE1A1}" srcOrd="0" destOrd="0" presId="urn:microsoft.com/office/officeart/2005/8/layout/hierarchy2"/>
    <dgm:cxn modelId="{FE8D3D33-1435-4C24-A607-E27AEF5A2AC0}" type="presOf" srcId="{133F8BBE-E2FD-474C-8B99-1109E675F7CC}" destId="{012CC984-2D04-4B1C-9B2B-C6ADAE9C82E6}" srcOrd="0" destOrd="0" presId="urn:microsoft.com/office/officeart/2005/8/layout/hierarchy2"/>
    <dgm:cxn modelId="{BE6A826C-7235-4D1F-BDA3-BD15371FEA3B}" srcId="{A1661700-62BD-4B26-A4CC-128DF4C5023A}" destId="{06F77082-4368-4452-8A45-194998603C9D}" srcOrd="0" destOrd="0" parTransId="{3917E3DB-6901-40B2-835F-99CF74E2A8C9}" sibTransId="{FEAB840C-DC24-48BB-868A-DF9062FD5CE6}"/>
    <dgm:cxn modelId="{046FEE28-3496-485D-AD07-BAE236B5E2A4}" srcId="{85AB3AF7-165C-405C-851D-59F8C4771192}" destId="{5B6FE359-7201-4601-AFEF-BA750C4B581A}" srcOrd="4" destOrd="0" parTransId="{83CAAABB-423A-469D-B3D9-87C5BA7B8420}" sibTransId="{B30A1AC8-FBE1-4BE8-A55C-086B15C58BC0}"/>
    <dgm:cxn modelId="{0A7FF09B-65B2-4B3F-B4FB-3D1B2C46CC93}" type="presOf" srcId="{720BC205-11A5-4DAD-8772-5803918688CE}" destId="{8C7CBE4E-EE11-4C01-8C3B-7F5F912E16C2}" srcOrd="0" destOrd="0" presId="urn:microsoft.com/office/officeart/2005/8/layout/hierarchy2"/>
    <dgm:cxn modelId="{0090E5FC-13AB-4EAF-9963-65B59D4F9846}" type="presOf" srcId="{46A64C29-8FB0-4143-A6C5-7DF1C5517771}" destId="{66EB5389-4BEE-49F5-A941-CF29E193C76E}" srcOrd="1" destOrd="0" presId="urn:microsoft.com/office/officeart/2005/8/layout/hierarchy2"/>
    <dgm:cxn modelId="{A72F45B4-691E-43B7-9CED-56711EF88B00}" type="presOf" srcId="{A11B3C2B-FEBB-49DF-B362-4DEBCF33CD96}" destId="{758EE500-8F32-4C83-B9A0-47B5658BA24E}" srcOrd="0" destOrd="0" presId="urn:microsoft.com/office/officeart/2005/8/layout/hierarchy2"/>
    <dgm:cxn modelId="{4DF96888-1527-4BDF-BF02-133F21353E86}" type="presOf" srcId="{5AFFE0B7-9F34-4520-9361-81271391276F}" destId="{494A5E10-BA02-48A9-9F3E-7CC98863213F}" srcOrd="0" destOrd="0" presId="urn:microsoft.com/office/officeart/2005/8/layout/hierarchy2"/>
    <dgm:cxn modelId="{97334237-18A5-4F44-A6EA-08603EA2D13F}" type="presOf" srcId="{3917E3DB-6901-40B2-835F-99CF74E2A8C9}" destId="{768FE665-9795-4679-89A1-063EFA3190FB}" srcOrd="0" destOrd="0" presId="urn:microsoft.com/office/officeart/2005/8/layout/hierarchy2"/>
    <dgm:cxn modelId="{11B430E9-2D92-42F6-8BA1-E94939263B58}" type="presOf" srcId="{1C95F30A-C173-41A8-B63F-81AE162EF95F}" destId="{33F86AC3-8395-40A0-A70A-5F594E893B23}" srcOrd="0" destOrd="0" presId="urn:microsoft.com/office/officeart/2005/8/layout/hierarchy2"/>
    <dgm:cxn modelId="{5A04F0F1-4A4B-40E4-8A12-01CAB9CFC066}" type="presOf" srcId="{83CAAABB-423A-469D-B3D9-87C5BA7B8420}" destId="{8A7893DD-C1C9-4373-8A26-135D16C6D401}" srcOrd="1" destOrd="0" presId="urn:microsoft.com/office/officeart/2005/8/layout/hierarchy2"/>
    <dgm:cxn modelId="{5D4AE182-B944-48CF-8CDF-D454544A3C59}" srcId="{FADC7A9F-5278-4BEE-AD50-4AE8C322E8C8}" destId="{93037A12-26C7-4B0D-BCAF-108A5A1B1998}" srcOrd="1" destOrd="0" parTransId="{F1DE4EE8-0C9B-44E8-88CB-738EBF659FA8}" sibTransId="{24219E71-BB54-463F-820C-52D80CE44935}"/>
    <dgm:cxn modelId="{79CF97E0-3B9D-4FE2-A852-DA89E31F11DC}" srcId="{85AB3AF7-165C-405C-851D-59F8C4771192}" destId="{A1661700-62BD-4B26-A4CC-128DF4C5023A}" srcOrd="2" destOrd="0" parTransId="{6CD7A01A-BA2F-4D7D-A539-1640B5C4B9FF}" sibTransId="{7312732F-E301-4033-B3FF-D3F029902DB7}"/>
    <dgm:cxn modelId="{5FEF79A9-D8F2-4E99-9606-5414FEAA6394}" srcId="{5AFFE0B7-9F34-4520-9361-81271391276F}" destId="{43F9044C-6BC6-42FF-BA98-D8009E0834D2}" srcOrd="0" destOrd="0" parTransId="{74247A58-04AA-4C91-9813-15305D0915E5}" sibTransId="{BEAD6B40-E3B4-43F5-98F1-F252E97AF2CF}"/>
    <dgm:cxn modelId="{4D3B41BA-ECAE-4373-9AC9-74E99E863C54}" type="presOf" srcId="{A1661700-62BD-4B26-A4CC-128DF4C5023A}" destId="{C0E1206E-F85E-47BC-BA33-AB53F1184CFE}" srcOrd="0" destOrd="0" presId="urn:microsoft.com/office/officeart/2005/8/layout/hierarchy2"/>
    <dgm:cxn modelId="{4DFC6BC7-E5B8-4237-A123-90F4088E0062}" type="presOf" srcId="{3917E3DB-6901-40B2-835F-99CF74E2A8C9}" destId="{7B6F03F9-607A-45DF-9F73-C3B4A2321A3C}" srcOrd="1" destOrd="0" presId="urn:microsoft.com/office/officeart/2005/8/layout/hierarchy2"/>
    <dgm:cxn modelId="{C700ACC4-46F1-449C-9E97-DD32D2B0CFA7}" type="presOf" srcId="{7CCF864E-1025-46EE-9372-BDD0CF3D5135}" destId="{DC872FD2-F4A2-445E-8B37-CDEB9E76A634}" srcOrd="0" destOrd="0" presId="urn:microsoft.com/office/officeart/2005/8/layout/hierarchy2"/>
    <dgm:cxn modelId="{EDD731C8-E263-4023-AAA9-16E928D0DFF3}" type="presOf" srcId="{F1DE4EE8-0C9B-44E8-88CB-738EBF659FA8}" destId="{F4E5390C-0F8E-4052-91F6-F97E51F3FD8F}" srcOrd="1" destOrd="0" presId="urn:microsoft.com/office/officeart/2005/8/layout/hierarchy2"/>
    <dgm:cxn modelId="{EE5A40E5-5231-4B10-A190-1F5307447359}" type="presOf" srcId="{1951B45E-7B0E-4F55-B2CF-B428181A023A}" destId="{C318DCBD-64AC-449C-9CAC-DB5F247B9992}" srcOrd="0" destOrd="0" presId="urn:microsoft.com/office/officeart/2005/8/layout/hierarchy2"/>
    <dgm:cxn modelId="{7D9B8F89-80C7-4695-B084-3FB4804EADE1}" type="presOf" srcId="{F1DE4EE8-0C9B-44E8-88CB-738EBF659FA8}" destId="{6E45D91E-76F9-4E4F-9F44-54F4ED1C7F7E}" srcOrd="0" destOrd="0" presId="urn:microsoft.com/office/officeart/2005/8/layout/hierarchy2"/>
    <dgm:cxn modelId="{18E295BD-4E6A-4DFD-AD33-90FA81CC9BC4}" type="presOf" srcId="{93037A12-26C7-4B0D-BCAF-108A5A1B1998}" destId="{EE244C92-E30D-4081-820F-10154CDC7BB9}" srcOrd="0" destOrd="0" presId="urn:microsoft.com/office/officeart/2005/8/layout/hierarchy2"/>
    <dgm:cxn modelId="{8A3CAFB2-1B63-4A13-B7E9-D21C0291FBCB}" type="presOf" srcId="{AB3E928D-F967-4C28-948A-1E5E6267B688}" destId="{E4DEDCA4-6C8E-4CFE-ACC8-3CC354DD4178}" srcOrd="0" destOrd="0" presId="urn:microsoft.com/office/officeart/2005/8/layout/hierarchy2"/>
    <dgm:cxn modelId="{FEABE35F-9991-41D7-9B18-DC70C2FDB86B}" type="presOf" srcId="{6CD7A01A-BA2F-4D7D-A539-1640B5C4B9FF}" destId="{CBBCC5A7-32D2-4204-A9E7-4B8DB056F92F}" srcOrd="1" destOrd="0" presId="urn:microsoft.com/office/officeart/2005/8/layout/hierarchy2"/>
    <dgm:cxn modelId="{1CB1B81B-8731-4495-ADC9-BC32532FAAD0}" type="presOf" srcId="{6CD7A01A-BA2F-4D7D-A539-1640B5C4B9FF}" destId="{E07BFB14-DD73-4648-964C-0C3040E6BC43}" srcOrd="0" destOrd="0" presId="urn:microsoft.com/office/officeart/2005/8/layout/hierarchy2"/>
    <dgm:cxn modelId="{4E2EBF36-022C-4198-8C69-B15A7CEF1659}" type="presOf" srcId="{74247A58-04AA-4C91-9813-15305D0915E5}" destId="{9914738D-F5E0-479E-ADA8-801D38F64928}" srcOrd="1" destOrd="0" presId="urn:microsoft.com/office/officeart/2005/8/layout/hierarchy2"/>
    <dgm:cxn modelId="{7613F264-8452-4E26-BA7A-2AA7F57DC707}" srcId="{85AB3AF7-165C-405C-851D-59F8C4771192}" destId="{1C95F30A-C173-41A8-B63F-81AE162EF95F}" srcOrd="3" destOrd="0" parTransId="{A963826E-D909-41D0-B095-56CE75BAC236}" sibTransId="{21367E87-85A9-4386-9037-CF0DF1D89605}"/>
    <dgm:cxn modelId="{5BAB919E-2008-4F92-A36E-19AA4BCD2FEF}" type="presOf" srcId="{70510301-3CB0-44AF-B085-6A52A6ADDB8E}" destId="{D1F79562-2E7E-4884-96DE-A0DCD4B98F03}" srcOrd="0" destOrd="0" presId="urn:microsoft.com/office/officeart/2005/8/layout/hierarchy2"/>
    <dgm:cxn modelId="{9332D8D2-A79A-4A6B-9EB7-7C2F1D986F8F}" type="presOf" srcId="{06F77082-4368-4452-8A45-194998603C9D}" destId="{7E51D917-2D70-4A36-B54C-9CA15C2EF3F7}" srcOrd="0" destOrd="0" presId="urn:microsoft.com/office/officeart/2005/8/layout/hierarchy2"/>
    <dgm:cxn modelId="{0F8C8AB2-D8BA-4311-BA8C-2EE8EE645C21}" srcId="{85AB3AF7-165C-405C-851D-59F8C4771192}" destId="{5AFFE0B7-9F34-4520-9361-81271391276F}" srcOrd="1" destOrd="0" parTransId="{3329002D-090D-4807-B36E-70A753D0E151}" sibTransId="{7448C90D-890E-40D3-9C5B-B0DA99EBEDC0}"/>
    <dgm:cxn modelId="{A1C46376-6B17-4617-A12B-4D67ED9BFCB8}" type="presOf" srcId="{A963826E-D909-41D0-B095-56CE75BAC236}" destId="{4072C5B4-7857-4DD9-AC7E-34484EBE5470}" srcOrd="0" destOrd="0" presId="urn:microsoft.com/office/officeart/2005/8/layout/hierarchy2"/>
    <dgm:cxn modelId="{9AA93921-48F5-408D-A1D1-11CC9982E3DF}" type="presOf" srcId="{01153F56-7DDF-4D7A-8BE9-352AA8A87DB3}" destId="{A9ECF195-0253-40C0-A420-6DC8287BE4D5}" srcOrd="0" destOrd="0" presId="urn:microsoft.com/office/officeart/2005/8/layout/hierarchy2"/>
    <dgm:cxn modelId="{74B95A0F-C21F-45B7-A59E-844F2A33C84C}" type="presOf" srcId="{46A64C29-8FB0-4143-A6C5-7DF1C5517771}" destId="{5D1EB862-600E-48A6-9C63-95328ADDD3BA}" srcOrd="0" destOrd="0" presId="urn:microsoft.com/office/officeart/2005/8/layout/hierarchy2"/>
    <dgm:cxn modelId="{C114982B-92B5-4C8D-92F7-A1D57822715F}" type="presOf" srcId="{74247A58-04AA-4C91-9813-15305D0915E5}" destId="{1C470362-0AA0-4011-A5A5-EE1BBBC7E9C4}" srcOrd="0" destOrd="0" presId="urn:microsoft.com/office/officeart/2005/8/layout/hierarchy2"/>
    <dgm:cxn modelId="{BBD76E1E-CD5A-4D86-A0F2-25A0D4321AE1}" srcId="{1C95F30A-C173-41A8-B63F-81AE162EF95F}" destId="{70510301-3CB0-44AF-B085-6A52A6ADDB8E}" srcOrd="0" destOrd="0" parTransId="{46A64C29-8FB0-4143-A6C5-7DF1C5517771}" sibTransId="{79B3472B-3700-4265-B755-AD3D8158F83A}"/>
    <dgm:cxn modelId="{7AC6F2F3-E94E-40FB-9C5D-CC63067833A3}" type="presOf" srcId="{457C7E28-FED9-401D-AB3A-9A0473DE8591}" destId="{18773F73-18DC-4A0C-893C-35427522872C}" srcOrd="0" destOrd="0" presId="urn:microsoft.com/office/officeart/2005/8/layout/hierarchy2"/>
    <dgm:cxn modelId="{BACC8ABA-77ED-4585-AE9C-2ADAF149722C}" type="presOf" srcId="{83CAAABB-423A-469D-B3D9-87C5BA7B8420}" destId="{D5F45E8A-AC3F-4010-BE89-B22B307E3A77}" srcOrd="0" destOrd="0" presId="urn:microsoft.com/office/officeart/2005/8/layout/hierarchy2"/>
    <dgm:cxn modelId="{1E2641D4-3A88-40CF-9A53-8AED4D3C77F0}" type="presOf" srcId="{A963826E-D909-41D0-B095-56CE75BAC236}" destId="{C11DD98A-F53E-4FE0-934A-34DD84A3DB64}" srcOrd="1" destOrd="0" presId="urn:microsoft.com/office/officeart/2005/8/layout/hierarchy2"/>
    <dgm:cxn modelId="{AF892B0D-36CD-4DA3-9C09-8F4D4DEEA806}" type="presOf" srcId="{3329002D-090D-4807-B36E-70A753D0E151}" destId="{A2B6ABB1-1943-4731-A766-0C96C631F78D}" srcOrd="1" destOrd="0" presId="urn:microsoft.com/office/officeart/2005/8/layout/hierarchy2"/>
    <dgm:cxn modelId="{59B0CDA3-30B9-41EE-9BCA-46B890801AE5}" type="presOf" srcId="{43F9044C-6BC6-42FF-BA98-D8009E0834D2}" destId="{9C95DC2C-9949-4D9D-83B1-243E23FDFDC5}" srcOrd="0" destOrd="0" presId="urn:microsoft.com/office/officeart/2005/8/layout/hierarchy2"/>
    <dgm:cxn modelId="{B9E6CE29-59A5-43A7-ACB1-FA453671621A}" srcId="{FADC7A9F-5278-4BEE-AD50-4AE8C322E8C8}" destId="{AB3E928D-F967-4C28-948A-1E5E6267B688}" srcOrd="2" destOrd="0" parTransId="{01153F56-7DDF-4D7A-8BE9-352AA8A87DB3}" sibTransId="{3CE8CB23-9B94-4E79-9177-9F61A4EAE4CD}"/>
    <dgm:cxn modelId="{6AC95726-15CA-4CB7-ABFE-99563A737216}" type="presOf" srcId="{85AB3AF7-165C-405C-851D-59F8C4771192}" destId="{163621A5-03CE-4FAC-844C-4332CA002573}" srcOrd="0" destOrd="0" presId="urn:microsoft.com/office/officeart/2005/8/layout/hierarchy2"/>
    <dgm:cxn modelId="{7A02CA9D-92A7-43BC-A7A6-0CB92BE316BE}" type="presOf" srcId="{01153F56-7DDF-4D7A-8BE9-352AA8A87DB3}" destId="{2D14B836-B7F3-4A35-9B17-8E7BA0FF36A3}" srcOrd="1" destOrd="0" presId="urn:microsoft.com/office/officeart/2005/8/layout/hierarchy2"/>
    <dgm:cxn modelId="{AD3935D3-EF3B-4800-BACA-24022F87EAFE}" type="presOf" srcId="{3329002D-090D-4807-B36E-70A753D0E151}" destId="{F9970FA6-157A-49E6-971A-3C5CEC6BA805}" srcOrd="0" destOrd="0" presId="urn:microsoft.com/office/officeart/2005/8/layout/hierarchy2"/>
    <dgm:cxn modelId="{36A7974A-0819-4E75-B2D0-F9879BE21A4C}" type="presOf" srcId="{FADC7A9F-5278-4BEE-AD50-4AE8C322E8C8}" destId="{B12A5BE1-603F-46BE-8ED2-37C040633894}" srcOrd="0" destOrd="0" presId="urn:microsoft.com/office/officeart/2005/8/layout/hierarchy2"/>
    <dgm:cxn modelId="{E521CB80-29C7-495B-8983-8F050A3B7E36}" srcId="{7CCF864E-1025-46EE-9372-BDD0CF3D5135}" destId="{85AB3AF7-165C-405C-851D-59F8C4771192}" srcOrd="0" destOrd="0" parTransId="{A85C3D4C-1885-4AB0-980C-01CC0B5AB5B8}" sibTransId="{EA3E7E7E-168C-4C41-861B-7F4094A5CDA4}"/>
    <dgm:cxn modelId="{D2A9A3AA-52F1-4E13-9E9B-BD4FAE81FA9B}" srcId="{A1661700-62BD-4B26-A4CC-128DF4C5023A}" destId="{599CC7E9-B862-47BE-A695-E5DC8D28A506}" srcOrd="1" destOrd="0" parTransId="{720BC205-11A5-4DAD-8772-5803918688CE}" sibTransId="{1381BFB9-0220-417C-A0B2-7823810BC6BE}"/>
    <dgm:cxn modelId="{812D5A70-087D-4F55-A4E8-9E7178B9DEC1}" type="presOf" srcId="{133F8BBE-E2FD-474C-8B99-1109E675F7CC}" destId="{7952773B-9149-46A6-B098-A1772C39E28D}" srcOrd="1" destOrd="0" presId="urn:microsoft.com/office/officeart/2005/8/layout/hierarchy2"/>
    <dgm:cxn modelId="{EA0E7F6B-5BF2-4393-89BA-8DCF83F7A823}" srcId="{FADC7A9F-5278-4BEE-AD50-4AE8C322E8C8}" destId="{457C7E28-FED9-401D-AB3A-9A0473DE8591}" srcOrd="0" destOrd="0" parTransId="{1951B45E-7B0E-4F55-B2CF-B428181A023A}" sibTransId="{42214C0D-405D-4278-A3F7-41A44D846EC1}"/>
    <dgm:cxn modelId="{88AFE105-1FDD-46D9-BCE7-9CA9F5E19F26}" type="presParOf" srcId="{DC872FD2-F4A2-445E-8B37-CDEB9E76A634}" destId="{B54F9DDB-6EDD-4B18-A558-7603D070300C}" srcOrd="0" destOrd="0" presId="urn:microsoft.com/office/officeart/2005/8/layout/hierarchy2"/>
    <dgm:cxn modelId="{ACB6CC2C-3EC6-46B3-8447-79B5B2030A75}" type="presParOf" srcId="{B54F9DDB-6EDD-4B18-A558-7603D070300C}" destId="{163621A5-03CE-4FAC-844C-4332CA002573}" srcOrd="0" destOrd="0" presId="urn:microsoft.com/office/officeart/2005/8/layout/hierarchy2"/>
    <dgm:cxn modelId="{EFB29551-0BC5-4B8D-BF4E-DFADF1980BC0}" type="presParOf" srcId="{B54F9DDB-6EDD-4B18-A558-7603D070300C}" destId="{0952ED51-24F3-4018-95C3-150DE9ED1251}" srcOrd="1" destOrd="0" presId="urn:microsoft.com/office/officeart/2005/8/layout/hierarchy2"/>
    <dgm:cxn modelId="{FB4B4F0F-457B-42BC-B4BB-CCE87A870B01}" type="presParOf" srcId="{0952ED51-24F3-4018-95C3-150DE9ED1251}" destId="{012CC984-2D04-4B1C-9B2B-C6ADAE9C82E6}" srcOrd="0" destOrd="0" presId="urn:microsoft.com/office/officeart/2005/8/layout/hierarchy2"/>
    <dgm:cxn modelId="{BCA09971-0980-48E9-9E0B-58C6BE2364E0}" type="presParOf" srcId="{012CC984-2D04-4B1C-9B2B-C6ADAE9C82E6}" destId="{7952773B-9149-46A6-B098-A1772C39E28D}" srcOrd="0" destOrd="0" presId="urn:microsoft.com/office/officeart/2005/8/layout/hierarchy2"/>
    <dgm:cxn modelId="{8DC472B9-2AD8-4236-86C9-BDD1136AAB4B}" type="presParOf" srcId="{0952ED51-24F3-4018-95C3-150DE9ED1251}" destId="{9FF94C59-0B15-4CAD-BD90-1DFB55D7FFF6}" srcOrd="1" destOrd="0" presId="urn:microsoft.com/office/officeart/2005/8/layout/hierarchy2"/>
    <dgm:cxn modelId="{2AF6E80D-73A9-4E92-8D37-66D72BA35886}" type="presParOf" srcId="{9FF94C59-0B15-4CAD-BD90-1DFB55D7FFF6}" destId="{B12A5BE1-603F-46BE-8ED2-37C040633894}" srcOrd="0" destOrd="0" presId="urn:microsoft.com/office/officeart/2005/8/layout/hierarchy2"/>
    <dgm:cxn modelId="{49F8B3A2-9519-4D5D-B404-91E9AEF32370}" type="presParOf" srcId="{9FF94C59-0B15-4CAD-BD90-1DFB55D7FFF6}" destId="{F4EB9C39-E16C-4EFD-89A3-C9079A28375D}" srcOrd="1" destOrd="0" presId="urn:microsoft.com/office/officeart/2005/8/layout/hierarchy2"/>
    <dgm:cxn modelId="{28F81E45-2B0C-4D63-8662-FCFD0ADC955E}" type="presParOf" srcId="{F4EB9C39-E16C-4EFD-89A3-C9079A28375D}" destId="{C318DCBD-64AC-449C-9CAC-DB5F247B9992}" srcOrd="0" destOrd="0" presId="urn:microsoft.com/office/officeart/2005/8/layout/hierarchy2"/>
    <dgm:cxn modelId="{1017334E-08B9-40DB-9375-46AF3388C5A3}" type="presParOf" srcId="{C318DCBD-64AC-449C-9CAC-DB5F247B9992}" destId="{9D9B125E-933C-4644-8EF9-1E4EF7D57038}" srcOrd="0" destOrd="0" presId="urn:microsoft.com/office/officeart/2005/8/layout/hierarchy2"/>
    <dgm:cxn modelId="{2CCFF06E-A91E-4B0D-828C-2F5982779A07}" type="presParOf" srcId="{F4EB9C39-E16C-4EFD-89A3-C9079A28375D}" destId="{BAF10946-C536-4ABE-A1E0-B52E2F87A12F}" srcOrd="1" destOrd="0" presId="urn:microsoft.com/office/officeart/2005/8/layout/hierarchy2"/>
    <dgm:cxn modelId="{6C2F0C15-D333-4EAD-95BB-19459112024B}" type="presParOf" srcId="{BAF10946-C536-4ABE-A1E0-B52E2F87A12F}" destId="{18773F73-18DC-4A0C-893C-35427522872C}" srcOrd="0" destOrd="0" presId="urn:microsoft.com/office/officeart/2005/8/layout/hierarchy2"/>
    <dgm:cxn modelId="{D2B4F6A6-8B19-4AD9-8BB4-AB21B4363C45}" type="presParOf" srcId="{BAF10946-C536-4ABE-A1E0-B52E2F87A12F}" destId="{96069F8D-7E2C-4ECC-B821-C87FE0BDF66C}" srcOrd="1" destOrd="0" presId="urn:microsoft.com/office/officeart/2005/8/layout/hierarchy2"/>
    <dgm:cxn modelId="{CF9DC209-B456-4DA5-A504-0786ACCCA06C}" type="presParOf" srcId="{F4EB9C39-E16C-4EFD-89A3-C9079A28375D}" destId="{6E45D91E-76F9-4E4F-9F44-54F4ED1C7F7E}" srcOrd="2" destOrd="0" presId="urn:microsoft.com/office/officeart/2005/8/layout/hierarchy2"/>
    <dgm:cxn modelId="{9F2A23F6-8000-4FDA-8D11-B7E53D247460}" type="presParOf" srcId="{6E45D91E-76F9-4E4F-9F44-54F4ED1C7F7E}" destId="{F4E5390C-0F8E-4052-91F6-F97E51F3FD8F}" srcOrd="0" destOrd="0" presId="urn:microsoft.com/office/officeart/2005/8/layout/hierarchy2"/>
    <dgm:cxn modelId="{CF2A49AB-69D8-407D-86AF-12EE55BADEC0}" type="presParOf" srcId="{F4EB9C39-E16C-4EFD-89A3-C9079A28375D}" destId="{57D7B8B7-2EF5-4332-8C0C-CF570B91400E}" srcOrd="3" destOrd="0" presId="urn:microsoft.com/office/officeart/2005/8/layout/hierarchy2"/>
    <dgm:cxn modelId="{2D69556A-28E3-4003-8BF0-F81F094A9CDA}" type="presParOf" srcId="{57D7B8B7-2EF5-4332-8C0C-CF570B91400E}" destId="{EE244C92-E30D-4081-820F-10154CDC7BB9}" srcOrd="0" destOrd="0" presId="urn:microsoft.com/office/officeart/2005/8/layout/hierarchy2"/>
    <dgm:cxn modelId="{6B9E22F9-9042-4E11-9BE7-7818C51122BA}" type="presParOf" srcId="{57D7B8B7-2EF5-4332-8C0C-CF570B91400E}" destId="{4C933064-819E-4ED3-B108-DBFB492ED414}" srcOrd="1" destOrd="0" presId="urn:microsoft.com/office/officeart/2005/8/layout/hierarchy2"/>
    <dgm:cxn modelId="{31780471-29D6-4127-9836-5B9662E6F459}" type="presParOf" srcId="{F4EB9C39-E16C-4EFD-89A3-C9079A28375D}" destId="{A9ECF195-0253-40C0-A420-6DC8287BE4D5}" srcOrd="4" destOrd="0" presId="urn:microsoft.com/office/officeart/2005/8/layout/hierarchy2"/>
    <dgm:cxn modelId="{B7DB570B-8E90-4B26-B86D-C0741065844B}" type="presParOf" srcId="{A9ECF195-0253-40C0-A420-6DC8287BE4D5}" destId="{2D14B836-B7F3-4A35-9B17-8E7BA0FF36A3}" srcOrd="0" destOrd="0" presId="urn:microsoft.com/office/officeart/2005/8/layout/hierarchy2"/>
    <dgm:cxn modelId="{C2C7A64F-C34D-4D3B-918E-BC22CC640A66}" type="presParOf" srcId="{F4EB9C39-E16C-4EFD-89A3-C9079A28375D}" destId="{8EF3393D-CEA2-4B01-809B-E1E32D797598}" srcOrd="5" destOrd="0" presId="urn:microsoft.com/office/officeart/2005/8/layout/hierarchy2"/>
    <dgm:cxn modelId="{A8001DFC-A56A-492F-B551-808C1E0EF2DA}" type="presParOf" srcId="{8EF3393D-CEA2-4B01-809B-E1E32D797598}" destId="{E4DEDCA4-6C8E-4CFE-ACC8-3CC354DD4178}" srcOrd="0" destOrd="0" presId="urn:microsoft.com/office/officeart/2005/8/layout/hierarchy2"/>
    <dgm:cxn modelId="{A3067254-D869-4DC1-980D-B67461CD93B4}" type="presParOf" srcId="{8EF3393D-CEA2-4B01-809B-E1E32D797598}" destId="{8BBCD3D7-E6F3-4E1B-9BF0-4209C32E482B}" srcOrd="1" destOrd="0" presId="urn:microsoft.com/office/officeart/2005/8/layout/hierarchy2"/>
    <dgm:cxn modelId="{465345A8-94A8-4C71-BC6B-E15A088FFA17}" type="presParOf" srcId="{0952ED51-24F3-4018-95C3-150DE9ED1251}" destId="{F9970FA6-157A-49E6-971A-3C5CEC6BA805}" srcOrd="2" destOrd="0" presId="urn:microsoft.com/office/officeart/2005/8/layout/hierarchy2"/>
    <dgm:cxn modelId="{CA8EC53E-82D1-429D-955A-30D13B17D933}" type="presParOf" srcId="{F9970FA6-157A-49E6-971A-3C5CEC6BA805}" destId="{A2B6ABB1-1943-4731-A766-0C96C631F78D}" srcOrd="0" destOrd="0" presId="urn:microsoft.com/office/officeart/2005/8/layout/hierarchy2"/>
    <dgm:cxn modelId="{1BD143BD-ADA8-433F-9A93-10A9638821E6}" type="presParOf" srcId="{0952ED51-24F3-4018-95C3-150DE9ED1251}" destId="{C454E3D0-B9B2-4919-91FE-FF8821B04C1D}" srcOrd="3" destOrd="0" presId="urn:microsoft.com/office/officeart/2005/8/layout/hierarchy2"/>
    <dgm:cxn modelId="{20DDC410-CF3B-4FD2-8626-E192256E3444}" type="presParOf" srcId="{C454E3D0-B9B2-4919-91FE-FF8821B04C1D}" destId="{494A5E10-BA02-48A9-9F3E-7CC98863213F}" srcOrd="0" destOrd="0" presId="urn:microsoft.com/office/officeart/2005/8/layout/hierarchy2"/>
    <dgm:cxn modelId="{5BEDAFF9-3AE0-4AE4-871B-120C86BF364E}" type="presParOf" srcId="{C454E3D0-B9B2-4919-91FE-FF8821B04C1D}" destId="{A9C5AFE0-8CD3-47AE-9046-1AE4F055516C}" srcOrd="1" destOrd="0" presId="urn:microsoft.com/office/officeart/2005/8/layout/hierarchy2"/>
    <dgm:cxn modelId="{8C58D009-D9D0-49D7-9B9E-53169BEB6008}" type="presParOf" srcId="{A9C5AFE0-8CD3-47AE-9046-1AE4F055516C}" destId="{1C470362-0AA0-4011-A5A5-EE1BBBC7E9C4}" srcOrd="0" destOrd="0" presId="urn:microsoft.com/office/officeart/2005/8/layout/hierarchy2"/>
    <dgm:cxn modelId="{8F1390EB-9A03-4E58-BF5E-A44731FF5FDB}" type="presParOf" srcId="{1C470362-0AA0-4011-A5A5-EE1BBBC7E9C4}" destId="{9914738D-F5E0-479E-ADA8-801D38F64928}" srcOrd="0" destOrd="0" presId="urn:microsoft.com/office/officeart/2005/8/layout/hierarchy2"/>
    <dgm:cxn modelId="{10CD5486-8DC7-4A35-BF0D-33B6644956B6}" type="presParOf" srcId="{A9C5AFE0-8CD3-47AE-9046-1AE4F055516C}" destId="{A656BEB2-BC73-4057-9600-7FFF980F294D}" srcOrd="1" destOrd="0" presId="urn:microsoft.com/office/officeart/2005/8/layout/hierarchy2"/>
    <dgm:cxn modelId="{663D7837-ABEC-44F6-BE8A-4ABAABA4A1F4}" type="presParOf" srcId="{A656BEB2-BC73-4057-9600-7FFF980F294D}" destId="{9C95DC2C-9949-4D9D-83B1-243E23FDFDC5}" srcOrd="0" destOrd="0" presId="urn:microsoft.com/office/officeart/2005/8/layout/hierarchy2"/>
    <dgm:cxn modelId="{55F11207-83B2-4F0C-B972-94F30D446ED2}" type="presParOf" srcId="{A656BEB2-BC73-4057-9600-7FFF980F294D}" destId="{302A1AF4-8F3E-4BF2-A5E9-C0D7E9482DF8}" srcOrd="1" destOrd="0" presId="urn:microsoft.com/office/officeart/2005/8/layout/hierarchy2"/>
    <dgm:cxn modelId="{0D89B4EB-C1BA-4C07-9CA3-133A33CF1158}" type="presParOf" srcId="{0952ED51-24F3-4018-95C3-150DE9ED1251}" destId="{E07BFB14-DD73-4648-964C-0C3040E6BC43}" srcOrd="4" destOrd="0" presId="urn:microsoft.com/office/officeart/2005/8/layout/hierarchy2"/>
    <dgm:cxn modelId="{C74356C5-B042-4016-8E9E-D368B0B861A5}" type="presParOf" srcId="{E07BFB14-DD73-4648-964C-0C3040E6BC43}" destId="{CBBCC5A7-32D2-4204-A9E7-4B8DB056F92F}" srcOrd="0" destOrd="0" presId="urn:microsoft.com/office/officeart/2005/8/layout/hierarchy2"/>
    <dgm:cxn modelId="{F4758331-CFE4-4CA5-A096-DB873379D7EC}" type="presParOf" srcId="{0952ED51-24F3-4018-95C3-150DE9ED1251}" destId="{DA0A2CBD-8D47-449E-9CDF-74196B1BD851}" srcOrd="5" destOrd="0" presId="urn:microsoft.com/office/officeart/2005/8/layout/hierarchy2"/>
    <dgm:cxn modelId="{6724CA57-AF25-4468-98FC-3A3F0CE151CB}" type="presParOf" srcId="{DA0A2CBD-8D47-449E-9CDF-74196B1BD851}" destId="{C0E1206E-F85E-47BC-BA33-AB53F1184CFE}" srcOrd="0" destOrd="0" presId="urn:microsoft.com/office/officeart/2005/8/layout/hierarchy2"/>
    <dgm:cxn modelId="{019018FC-FEBD-4788-AF37-C76F88634D0E}" type="presParOf" srcId="{DA0A2CBD-8D47-449E-9CDF-74196B1BD851}" destId="{14F95091-4FEB-4BC3-AAE3-CCD290C59345}" srcOrd="1" destOrd="0" presId="urn:microsoft.com/office/officeart/2005/8/layout/hierarchy2"/>
    <dgm:cxn modelId="{BE681958-B209-4533-8ECA-8077CF55A56F}" type="presParOf" srcId="{14F95091-4FEB-4BC3-AAE3-CCD290C59345}" destId="{768FE665-9795-4679-89A1-063EFA3190FB}" srcOrd="0" destOrd="0" presId="urn:microsoft.com/office/officeart/2005/8/layout/hierarchy2"/>
    <dgm:cxn modelId="{68427996-9792-475C-B66F-F90D4AAEDD9E}" type="presParOf" srcId="{768FE665-9795-4679-89A1-063EFA3190FB}" destId="{7B6F03F9-607A-45DF-9F73-C3B4A2321A3C}" srcOrd="0" destOrd="0" presId="urn:microsoft.com/office/officeart/2005/8/layout/hierarchy2"/>
    <dgm:cxn modelId="{001D37D8-B970-4172-BF5E-37ECCFCA8C53}" type="presParOf" srcId="{14F95091-4FEB-4BC3-AAE3-CCD290C59345}" destId="{72955752-3FCD-47DF-803C-23121807797F}" srcOrd="1" destOrd="0" presId="urn:microsoft.com/office/officeart/2005/8/layout/hierarchy2"/>
    <dgm:cxn modelId="{AF5E661A-EE80-4012-8D7B-5F2772B64B19}" type="presParOf" srcId="{72955752-3FCD-47DF-803C-23121807797F}" destId="{7E51D917-2D70-4A36-B54C-9CA15C2EF3F7}" srcOrd="0" destOrd="0" presId="urn:microsoft.com/office/officeart/2005/8/layout/hierarchy2"/>
    <dgm:cxn modelId="{4AC0C34A-61FC-444E-A91F-ECECCE0C0A82}" type="presParOf" srcId="{72955752-3FCD-47DF-803C-23121807797F}" destId="{FEC4072D-7CAD-4070-9771-238E14C88744}" srcOrd="1" destOrd="0" presId="urn:microsoft.com/office/officeart/2005/8/layout/hierarchy2"/>
    <dgm:cxn modelId="{2B8EC777-DF13-4954-84FA-5B6684588B40}" type="presParOf" srcId="{14F95091-4FEB-4BC3-AAE3-CCD290C59345}" destId="{8C7CBE4E-EE11-4C01-8C3B-7F5F912E16C2}" srcOrd="2" destOrd="0" presId="urn:microsoft.com/office/officeart/2005/8/layout/hierarchy2"/>
    <dgm:cxn modelId="{9607EA28-8932-4264-A8A4-347F69290D2F}" type="presParOf" srcId="{8C7CBE4E-EE11-4C01-8C3B-7F5F912E16C2}" destId="{9DEFD75D-2670-40DD-864B-D04ABDBDAED0}" srcOrd="0" destOrd="0" presId="urn:microsoft.com/office/officeart/2005/8/layout/hierarchy2"/>
    <dgm:cxn modelId="{9E9C98C6-1320-4006-B94F-B3936C874227}" type="presParOf" srcId="{14F95091-4FEB-4BC3-AAE3-CCD290C59345}" destId="{B0D3F424-4435-437B-8132-7F72B4AA5619}" srcOrd="3" destOrd="0" presId="urn:microsoft.com/office/officeart/2005/8/layout/hierarchy2"/>
    <dgm:cxn modelId="{DF2240DB-67B2-4016-A5B9-36E37FD1C920}" type="presParOf" srcId="{B0D3F424-4435-437B-8132-7F72B4AA5619}" destId="{C640BCAE-D9F8-4E35-A1F9-F3A512D23A83}" srcOrd="0" destOrd="0" presId="urn:microsoft.com/office/officeart/2005/8/layout/hierarchy2"/>
    <dgm:cxn modelId="{1565EA92-4047-4955-809D-C2B7E84B63EE}" type="presParOf" srcId="{B0D3F424-4435-437B-8132-7F72B4AA5619}" destId="{0F495231-65FF-4AD9-BA63-A7864F58FCF3}" srcOrd="1" destOrd="0" presId="urn:microsoft.com/office/officeart/2005/8/layout/hierarchy2"/>
    <dgm:cxn modelId="{1C897938-3E2F-4C52-815D-7953E158F841}" type="presParOf" srcId="{0952ED51-24F3-4018-95C3-150DE9ED1251}" destId="{4072C5B4-7857-4DD9-AC7E-34484EBE5470}" srcOrd="6" destOrd="0" presId="urn:microsoft.com/office/officeart/2005/8/layout/hierarchy2"/>
    <dgm:cxn modelId="{B0E3F9DB-E8B3-48AD-9899-D4EC3735527D}" type="presParOf" srcId="{4072C5B4-7857-4DD9-AC7E-34484EBE5470}" destId="{C11DD98A-F53E-4FE0-934A-34DD84A3DB64}" srcOrd="0" destOrd="0" presId="urn:microsoft.com/office/officeart/2005/8/layout/hierarchy2"/>
    <dgm:cxn modelId="{2DE562B9-5AAC-4BEC-A296-865F7DA31BDC}" type="presParOf" srcId="{0952ED51-24F3-4018-95C3-150DE9ED1251}" destId="{ED15C9A2-27AA-44C2-8983-08E46BDBB7F9}" srcOrd="7" destOrd="0" presId="urn:microsoft.com/office/officeart/2005/8/layout/hierarchy2"/>
    <dgm:cxn modelId="{40BC364C-9C63-47B4-AE64-233CF7863316}" type="presParOf" srcId="{ED15C9A2-27AA-44C2-8983-08E46BDBB7F9}" destId="{33F86AC3-8395-40A0-A70A-5F594E893B23}" srcOrd="0" destOrd="0" presId="urn:microsoft.com/office/officeart/2005/8/layout/hierarchy2"/>
    <dgm:cxn modelId="{523F03B1-25EF-4F57-8D42-9911FA3FE20D}" type="presParOf" srcId="{ED15C9A2-27AA-44C2-8983-08E46BDBB7F9}" destId="{EF36483F-455C-4E61-B8BA-40D48C64274E}" srcOrd="1" destOrd="0" presId="urn:microsoft.com/office/officeart/2005/8/layout/hierarchy2"/>
    <dgm:cxn modelId="{2D116EBE-B7D3-402A-81E9-1131FE64C1EC}" type="presParOf" srcId="{EF36483F-455C-4E61-B8BA-40D48C64274E}" destId="{5D1EB862-600E-48A6-9C63-95328ADDD3BA}" srcOrd="0" destOrd="0" presId="urn:microsoft.com/office/officeart/2005/8/layout/hierarchy2"/>
    <dgm:cxn modelId="{09104987-3643-4BB4-955C-9D932C4CE863}" type="presParOf" srcId="{5D1EB862-600E-48A6-9C63-95328ADDD3BA}" destId="{66EB5389-4BEE-49F5-A941-CF29E193C76E}" srcOrd="0" destOrd="0" presId="urn:microsoft.com/office/officeart/2005/8/layout/hierarchy2"/>
    <dgm:cxn modelId="{F1337F80-6139-4812-B7C0-B00206432E6B}" type="presParOf" srcId="{EF36483F-455C-4E61-B8BA-40D48C64274E}" destId="{EE650385-3FC9-4403-B55E-940F72A7DA06}" srcOrd="1" destOrd="0" presId="urn:microsoft.com/office/officeart/2005/8/layout/hierarchy2"/>
    <dgm:cxn modelId="{9C75D4F8-FBAB-4D83-96FE-5BA1F7E5FEAA}" type="presParOf" srcId="{EE650385-3FC9-4403-B55E-940F72A7DA06}" destId="{D1F79562-2E7E-4884-96DE-A0DCD4B98F03}" srcOrd="0" destOrd="0" presId="urn:microsoft.com/office/officeart/2005/8/layout/hierarchy2"/>
    <dgm:cxn modelId="{38AAF21F-9526-4054-9B65-C7E3C698221B}" type="presParOf" srcId="{EE650385-3FC9-4403-B55E-940F72A7DA06}" destId="{4984AE6B-B955-4435-BC50-6C397BC43BB3}" srcOrd="1" destOrd="0" presId="urn:microsoft.com/office/officeart/2005/8/layout/hierarchy2"/>
    <dgm:cxn modelId="{BA58E5A5-1806-420D-B9D5-DF729ACC540A}" type="presParOf" srcId="{0952ED51-24F3-4018-95C3-150DE9ED1251}" destId="{D5F45E8A-AC3F-4010-BE89-B22B307E3A77}" srcOrd="8" destOrd="0" presId="urn:microsoft.com/office/officeart/2005/8/layout/hierarchy2"/>
    <dgm:cxn modelId="{51BC24BD-27FA-4ECC-9A4C-017928A8E0B3}" type="presParOf" srcId="{D5F45E8A-AC3F-4010-BE89-B22B307E3A77}" destId="{8A7893DD-C1C9-4373-8A26-135D16C6D401}" srcOrd="0" destOrd="0" presId="urn:microsoft.com/office/officeart/2005/8/layout/hierarchy2"/>
    <dgm:cxn modelId="{578514C0-324A-41EC-B8A9-354A6BA4401F}" type="presParOf" srcId="{0952ED51-24F3-4018-95C3-150DE9ED1251}" destId="{FB29350F-7807-488F-B174-507D5D69DCD7}" srcOrd="9" destOrd="0" presId="urn:microsoft.com/office/officeart/2005/8/layout/hierarchy2"/>
    <dgm:cxn modelId="{27CA426D-28DC-4C36-A2F2-FDB4C11E5E23}" type="presParOf" srcId="{FB29350F-7807-488F-B174-507D5D69DCD7}" destId="{57732F39-EEFF-4F16-90AD-B9A8D77FE1A1}" srcOrd="0" destOrd="0" presId="urn:microsoft.com/office/officeart/2005/8/layout/hierarchy2"/>
    <dgm:cxn modelId="{FBC2962B-7E83-4C1E-9FC6-F4E5AF5D0AE1}" type="presParOf" srcId="{FB29350F-7807-488F-B174-507D5D69DCD7}" destId="{3919B57C-8FB5-44C8-B045-58FC798030BA}" srcOrd="1" destOrd="0" presId="urn:microsoft.com/office/officeart/2005/8/layout/hierarchy2"/>
    <dgm:cxn modelId="{48B58827-DBB8-473C-BD02-F7200C3BC712}" type="presParOf" srcId="{3919B57C-8FB5-44C8-B045-58FC798030BA}" destId="{758EE500-8F32-4C83-B9A0-47B5658BA24E}" srcOrd="0" destOrd="0" presId="urn:microsoft.com/office/officeart/2005/8/layout/hierarchy2"/>
    <dgm:cxn modelId="{78D12535-D252-45E2-90C0-1FFB0F285A7E}" type="presParOf" srcId="{758EE500-8F32-4C83-B9A0-47B5658BA24E}" destId="{1AD845B9-65D1-4B8C-882B-8231BA41EEBA}" srcOrd="0" destOrd="0" presId="urn:microsoft.com/office/officeart/2005/8/layout/hierarchy2"/>
    <dgm:cxn modelId="{F5A53C9D-7740-4CA0-AC62-C0061DFB1239}" type="presParOf" srcId="{3919B57C-8FB5-44C8-B045-58FC798030BA}" destId="{848A0806-645A-44E4-BD4B-F47EB751ACE5}" srcOrd="1" destOrd="0" presId="urn:microsoft.com/office/officeart/2005/8/layout/hierarchy2"/>
    <dgm:cxn modelId="{A3F983F1-D47E-49C7-9AD2-760D5DF8F69C}" type="presParOf" srcId="{848A0806-645A-44E4-BD4B-F47EB751ACE5}" destId="{AA163491-7BC2-4428-A8D1-4F04C0D0734B}" srcOrd="0" destOrd="0" presId="urn:microsoft.com/office/officeart/2005/8/layout/hierarchy2"/>
    <dgm:cxn modelId="{9FB3878F-862D-4F7C-AA9F-A39DB5C4AB8B}" type="presParOf" srcId="{848A0806-645A-44E4-BD4B-F47EB751ACE5}" destId="{237FF400-9BFF-4F5F-9101-2E12969AC850}" srcOrd="1" destOrd="0" presId="urn:microsoft.com/office/officeart/2005/8/layout/hierarchy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CF864E-1025-46EE-9372-BDD0CF3D5135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B3AF7-165C-405C-851D-59F8C4771192}">
      <dgm:prSet phldrT="[Text]" custT="1"/>
      <dgm:spPr/>
      <dgm:t>
        <a:bodyPr/>
        <a:lstStyle/>
        <a:p>
          <a:r>
            <a:rPr lang="ar-SA" sz="2400" b="1" dirty="0" smtClean="0">
              <a:cs typeface="2  Yagut" pitchFamily="2" charset="-78"/>
            </a:rPr>
            <a:t>علائم </a:t>
          </a:r>
          <a:r>
            <a:rPr lang="fa-IR" sz="2400" b="1" dirty="0" smtClean="0">
              <a:cs typeface="2  Yagut" pitchFamily="2" charset="-78"/>
            </a:rPr>
            <a:t>جر</a:t>
          </a:r>
          <a:endParaRPr lang="en-US" sz="2400" b="1" dirty="0">
            <a:cs typeface="2  Yagut" pitchFamily="2" charset="-78"/>
          </a:endParaRPr>
        </a:p>
      </dgm:t>
    </dgm:pt>
    <dgm:pt modelId="{A85C3D4C-1885-4AB0-980C-01CC0B5AB5B8}" type="parTrans" cxnId="{E521CB80-29C7-495B-8983-8F050A3B7E36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EA3E7E7E-168C-4C41-861B-7F4094A5CDA4}" type="sibTrans" cxnId="{E521CB80-29C7-495B-8983-8F050A3B7E36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FADC7A9F-5278-4BEE-AD50-4AE8C322E8C8}">
      <dgm:prSet custT="1"/>
      <dgm:spPr/>
      <dgm:t>
        <a:bodyPr/>
        <a:lstStyle/>
        <a:p>
          <a:r>
            <a:rPr lang="fa-IR" sz="2400" b="1" dirty="0" smtClean="0">
              <a:solidFill>
                <a:schemeClr val="bg1"/>
              </a:solidFill>
              <a:cs typeface="2  Titr" pitchFamily="2" charset="-78"/>
            </a:rPr>
            <a:t>كسره</a:t>
          </a:r>
          <a:endParaRPr lang="en-US" sz="2400" b="1" dirty="0" smtClean="0">
            <a:solidFill>
              <a:schemeClr val="bg1"/>
            </a:solidFill>
            <a:cs typeface="2  Titr" pitchFamily="2" charset="-78"/>
          </a:endParaRPr>
        </a:p>
      </dgm:t>
    </dgm:pt>
    <dgm:pt modelId="{133F8BBE-E2FD-474C-8B99-1109E675F7CC}" type="parTrans" cxnId="{150177B0-E387-4ADF-B8D4-4A20C099F407}">
      <dgm:prSet/>
      <dgm:spPr/>
      <dgm:t>
        <a:bodyPr/>
        <a:lstStyle/>
        <a:p>
          <a:endParaRPr lang="en-US"/>
        </a:p>
      </dgm:t>
    </dgm:pt>
    <dgm:pt modelId="{2F341CBF-04AD-47EC-9086-848CFDB01660}" type="sibTrans" cxnId="{150177B0-E387-4ADF-B8D4-4A20C099F407}">
      <dgm:prSet/>
      <dgm:spPr/>
      <dgm:t>
        <a:bodyPr/>
        <a:lstStyle/>
        <a:p>
          <a:endParaRPr lang="en-US"/>
        </a:p>
      </dgm:t>
    </dgm:pt>
    <dgm:pt modelId="{5AFFE0B7-9F34-4520-9361-81271391276F}">
      <dgm:prSet custT="1"/>
      <dgm:spPr/>
      <dgm:t>
        <a:bodyPr/>
        <a:lstStyle/>
        <a:p>
          <a:r>
            <a:rPr lang="fa-IR" sz="2400" b="1" dirty="0" smtClean="0">
              <a:solidFill>
                <a:schemeClr val="bg1"/>
              </a:solidFill>
              <a:cs typeface="2  Titr" pitchFamily="2" charset="-78"/>
            </a:rPr>
            <a:t>ياء</a:t>
          </a:r>
          <a:endParaRPr lang="en-US" sz="2400" b="1" dirty="0" smtClean="0">
            <a:solidFill>
              <a:schemeClr val="bg1"/>
            </a:solidFill>
            <a:cs typeface="2  Titr" pitchFamily="2" charset="-78"/>
          </a:endParaRPr>
        </a:p>
      </dgm:t>
    </dgm:pt>
    <dgm:pt modelId="{3329002D-090D-4807-B36E-70A753D0E151}" type="parTrans" cxnId="{0F8C8AB2-D8BA-4311-BA8C-2EE8EE645C21}">
      <dgm:prSet/>
      <dgm:spPr/>
      <dgm:t>
        <a:bodyPr/>
        <a:lstStyle/>
        <a:p>
          <a:endParaRPr lang="en-US"/>
        </a:p>
      </dgm:t>
    </dgm:pt>
    <dgm:pt modelId="{7448C90D-890E-40D3-9C5B-B0DA99EBEDC0}" type="sibTrans" cxnId="{0F8C8AB2-D8BA-4311-BA8C-2EE8EE645C21}">
      <dgm:prSet/>
      <dgm:spPr/>
      <dgm:t>
        <a:bodyPr/>
        <a:lstStyle/>
        <a:p>
          <a:endParaRPr lang="en-US"/>
        </a:p>
      </dgm:t>
    </dgm:pt>
    <dgm:pt modelId="{A1661700-62BD-4B26-A4CC-128DF4C5023A}">
      <dgm:prSet custT="1"/>
      <dgm:spPr/>
      <dgm:t>
        <a:bodyPr/>
        <a:lstStyle/>
        <a:p>
          <a:r>
            <a:rPr lang="fa-IR" sz="2400" b="1" dirty="0" smtClean="0">
              <a:solidFill>
                <a:schemeClr val="bg1"/>
              </a:solidFill>
              <a:cs typeface="2  Titr" pitchFamily="2" charset="-78"/>
            </a:rPr>
            <a:t>فتحه</a:t>
          </a:r>
          <a:endParaRPr lang="en-US" sz="2400" b="1" dirty="0" smtClean="0">
            <a:solidFill>
              <a:schemeClr val="bg1"/>
            </a:solidFill>
            <a:cs typeface="2  Titr" pitchFamily="2" charset="-78"/>
          </a:endParaRPr>
        </a:p>
      </dgm:t>
    </dgm:pt>
    <dgm:pt modelId="{6CD7A01A-BA2F-4D7D-A539-1640B5C4B9FF}" type="parTrans" cxnId="{79CF97E0-3B9D-4FE2-A852-DA89E31F11DC}">
      <dgm:prSet/>
      <dgm:spPr/>
      <dgm:t>
        <a:bodyPr/>
        <a:lstStyle/>
        <a:p>
          <a:endParaRPr lang="en-US"/>
        </a:p>
      </dgm:t>
    </dgm:pt>
    <dgm:pt modelId="{7312732F-E301-4033-B3FF-D3F029902DB7}" type="sibTrans" cxnId="{79CF97E0-3B9D-4FE2-A852-DA89E31F11DC}">
      <dgm:prSet/>
      <dgm:spPr/>
      <dgm:t>
        <a:bodyPr/>
        <a:lstStyle/>
        <a:p>
          <a:endParaRPr lang="en-US"/>
        </a:p>
      </dgm:t>
    </dgm:pt>
    <dgm:pt modelId="{43F9044C-6BC6-42FF-BA98-D8009E0834D2}">
      <dgm:prSet custT="1"/>
      <dgm:spPr/>
      <dgm:t>
        <a:bodyPr/>
        <a:lstStyle/>
        <a:p>
          <a:r>
            <a:rPr lang="fa-IR" sz="2400" b="1" dirty="0" smtClean="0">
              <a:solidFill>
                <a:srgbClr val="FFFF00"/>
              </a:solidFill>
              <a:cs typeface="2  Yagut" pitchFamily="2" charset="-78"/>
            </a:rPr>
            <a:t>اسماء سته</a:t>
          </a:r>
          <a:endParaRPr lang="en-US" sz="2400" b="1" dirty="0">
            <a:solidFill>
              <a:srgbClr val="FFFF00"/>
            </a:solidFill>
            <a:cs typeface="2  Yagut" pitchFamily="2" charset="-78"/>
          </a:endParaRPr>
        </a:p>
      </dgm:t>
    </dgm:pt>
    <dgm:pt modelId="{74247A58-04AA-4C91-9813-15305D0915E5}" type="parTrans" cxnId="{5FEF79A9-D8F2-4E99-9606-5414FEAA6394}">
      <dgm:prSet/>
      <dgm:spPr/>
      <dgm:t>
        <a:bodyPr/>
        <a:lstStyle/>
        <a:p>
          <a:endParaRPr lang="en-US"/>
        </a:p>
      </dgm:t>
    </dgm:pt>
    <dgm:pt modelId="{BEAD6B40-E3B4-43F5-98F1-F252E97AF2CF}" type="sibTrans" cxnId="{5FEF79A9-D8F2-4E99-9606-5414FEAA6394}">
      <dgm:prSet/>
      <dgm:spPr/>
      <dgm:t>
        <a:bodyPr/>
        <a:lstStyle/>
        <a:p>
          <a:endParaRPr lang="en-US"/>
        </a:p>
      </dgm:t>
    </dgm:pt>
    <dgm:pt modelId="{06F77082-4368-4452-8A45-194998603C9D}">
      <dgm:prSet custT="1"/>
      <dgm:spPr/>
      <dgm:t>
        <a:bodyPr/>
        <a:lstStyle/>
        <a:p>
          <a:r>
            <a:rPr lang="fa-IR" sz="2400" b="1" dirty="0" smtClean="0">
              <a:solidFill>
                <a:srgbClr val="FFFF00"/>
              </a:solidFill>
              <a:cs typeface="2  Yagut" pitchFamily="2" charset="-78"/>
            </a:rPr>
            <a:t>غير منصرف</a:t>
          </a:r>
          <a:endParaRPr lang="en-US" sz="2400" b="1" dirty="0">
            <a:solidFill>
              <a:srgbClr val="FFFF00"/>
            </a:solidFill>
            <a:cs typeface="2  Yagut" pitchFamily="2" charset="-78"/>
          </a:endParaRPr>
        </a:p>
      </dgm:t>
    </dgm:pt>
    <dgm:pt modelId="{3917E3DB-6901-40B2-835F-99CF74E2A8C9}" type="parTrans" cxnId="{BE6A826C-7235-4D1F-BDA3-BD15371FEA3B}">
      <dgm:prSet/>
      <dgm:spPr/>
      <dgm:t>
        <a:bodyPr/>
        <a:lstStyle/>
        <a:p>
          <a:endParaRPr lang="en-US"/>
        </a:p>
      </dgm:t>
    </dgm:pt>
    <dgm:pt modelId="{FEAB840C-DC24-48BB-868A-DF9062FD5CE6}" type="sibTrans" cxnId="{BE6A826C-7235-4D1F-BDA3-BD15371FEA3B}">
      <dgm:prSet/>
      <dgm:spPr/>
      <dgm:t>
        <a:bodyPr/>
        <a:lstStyle/>
        <a:p>
          <a:endParaRPr lang="en-US"/>
        </a:p>
      </dgm:t>
    </dgm:pt>
    <dgm:pt modelId="{457C7E28-FED9-401D-AB3A-9A0473DE8591}">
      <dgm:prSet custT="1"/>
      <dgm:spPr/>
      <dgm:t>
        <a:bodyPr/>
        <a:lstStyle/>
        <a:p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اسم مفرد</a:t>
          </a:r>
          <a:endParaRPr lang="en-US" sz="2400" b="1" dirty="0">
            <a:cs typeface="2  Yagut" pitchFamily="2" charset="-78"/>
          </a:endParaRPr>
        </a:p>
      </dgm:t>
    </dgm:pt>
    <dgm:pt modelId="{1951B45E-7B0E-4F55-B2CF-B428181A023A}" type="parTrans" cxnId="{EA0E7F6B-5BF2-4393-89BA-8DCF83F7A823}">
      <dgm:prSet/>
      <dgm:spPr/>
      <dgm:t>
        <a:bodyPr/>
        <a:lstStyle/>
        <a:p>
          <a:endParaRPr lang="en-US"/>
        </a:p>
      </dgm:t>
    </dgm:pt>
    <dgm:pt modelId="{42214C0D-405D-4278-A3F7-41A44D846EC1}" type="sibTrans" cxnId="{EA0E7F6B-5BF2-4393-89BA-8DCF83F7A823}">
      <dgm:prSet/>
      <dgm:spPr/>
      <dgm:t>
        <a:bodyPr/>
        <a:lstStyle/>
        <a:p>
          <a:endParaRPr lang="en-US"/>
        </a:p>
      </dgm:t>
    </dgm:pt>
    <dgm:pt modelId="{93037A12-26C7-4B0D-BCAF-108A5A1B1998}">
      <dgm:prSet custT="1"/>
      <dgm:spPr/>
      <dgm:t>
        <a:bodyPr/>
        <a:lstStyle/>
        <a:p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جمع مكسر</a:t>
          </a:r>
          <a:endParaRPr lang="en-US" sz="2400" b="1" dirty="0">
            <a:cs typeface="2  Yagut" pitchFamily="2" charset="-78"/>
          </a:endParaRPr>
        </a:p>
      </dgm:t>
    </dgm:pt>
    <dgm:pt modelId="{F1DE4EE8-0C9B-44E8-88CB-738EBF659FA8}" type="parTrans" cxnId="{5D4AE182-B944-48CF-8CDF-D454544A3C59}">
      <dgm:prSet/>
      <dgm:spPr/>
      <dgm:t>
        <a:bodyPr/>
        <a:lstStyle/>
        <a:p>
          <a:endParaRPr lang="en-US"/>
        </a:p>
      </dgm:t>
    </dgm:pt>
    <dgm:pt modelId="{24219E71-BB54-463F-820C-52D80CE44935}" type="sibTrans" cxnId="{5D4AE182-B944-48CF-8CDF-D454544A3C59}">
      <dgm:prSet/>
      <dgm:spPr/>
      <dgm:t>
        <a:bodyPr/>
        <a:lstStyle/>
        <a:p>
          <a:endParaRPr lang="en-US"/>
        </a:p>
      </dgm:t>
    </dgm:pt>
    <dgm:pt modelId="{6D34470C-32E2-4538-B101-3365084F50E3}">
      <dgm:prSet custT="1"/>
      <dgm:spPr/>
      <dgm:t>
        <a:bodyPr/>
        <a:lstStyle/>
        <a:p>
          <a:r>
            <a:rPr lang="ar-SA" sz="2400" b="1" dirty="0" smtClean="0">
              <a:solidFill>
                <a:srgbClr val="FFFF00"/>
              </a:solidFill>
              <a:cs typeface="2  Yagut" pitchFamily="2" charset="-78"/>
            </a:rPr>
            <a:t>جمع مونث </a:t>
          </a:r>
          <a:endParaRPr lang="en-US" sz="2400" b="1" dirty="0">
            <a:cs typeface="2  Yagut" pitchFamily="2" charset="-78"/>
          </a:endParaRPr>
        </a:p>
      </dgm:t>
    </dgm:pt>
    <dgm:pt modelId="{CA527E5F-E048-4895-9BC5-77370E37BFBC}" type="parTrans" cxnId="{49FF3531-AE11-4BBE-85F0-CDD2B4F21C27}">
      <dgm:prSet/>
      <dgm:spPr/>
      <dgm:t>
        <a:bodyPr/>
        <a:lstStyle/>
        <a:p>
          <a:endParaRPr lang="en-US"/>
        </a:p>
      </dgm:t>
    </dgm:pt>
    <dgm:pt modelId="{34789E70-9D6A-41B4-A52C-FCD5CA788E1A}" type="sibTrans" cxnId="{49FF3531-AE11-4BBE-85F0-CDD2B4F21C27}">
      <dgm:prSet/>
      <dgm:spPr/>
      <dgm:t>
        <a:bodyPr/>
        <a:lstStyle/>
        <a:p>
          <a:endParaRPr lang="en-US"/>
        </a:p>
      </dgm:t>
    </dgm:pt>
    <dgm:pt modelId="{EEC82C1F-69B4-4668-B7DE-17E7AF95E1E8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rgbClr val="FFFF00"/>
              </a:solidFill>
              <a:cs typeface="2  Yagut" pitchFamily="2" charset="-78"/>
            </a:rPr>
            <a:t>مثني</a:t>
          </a:r>
          <a:endParaRPr lang="en-US" sz="2400" b="1" dirty="0" smtClean="0">
            <a:solidFill>
              <a:srgbClr val="FFFF00"/>
            </a:solidFill>
            <a:cs typeface="2  Yagut" pitchFamily="2" charset="-78"/>
          </a:endParaRPr>
        </a:p>
      </dgm:t>
    </dgm:pt>
    <dgm:pt modelId="{548D8A15-7F03-4539-80E7-8A87CF33321D}" type="parTrans" cxnId="{C9885DC7-F617-43F1-81FF-C5ADC4C8B2E4}">
      <dgm:prSet/>
      <dgm:spPr/>
      <dgm:t>
        <a:bodyPr/>
        <a:lstStyle/>
        <a:p>
          <a:endParaRPr lang="en-US"/>
        </a:p>
      </dgm:t>
    </dgm:pt>
    <dgm:pt modelId="{43773E81-E67F-45C9-9936-654539955E6D}" type="sibTrans" cxnId="{C9885DC7-F617-43F1-81FF-C5ADC4C8B2E4}">
      <dgm:prSet/>
      <dgm:spPr/>
      <dgm:t>
        <a:bodyPr/>
        <a:lstStyle/>
        <a:p>
          <a:endParaRPr lang="en-US"/>
        </a:p>
      </dgm:t>
    </dgm:pt>
    <dgm:pt modelId="{8506D6F0-4EAE-4A1A-959C-39593CDB5196}">
      <dgm:prSet custT="1"/>
      <dgm:spPr/>
      <dgm:t>
        <a:bodyPr/>
        <a:lstStyle/>
        <a:p>
          <a:r>
            <a:rPr lang="fa-IR" sz="2400" b="1" dirty="0" smtClean="0">
              <a:solidFill>
                <a:srgbClr val="FFFF00"/>
              </a:solidFill>
              <a:cs typeface="2  Yagut" pitchFamily="2" charset="-78"/>
            </a:rPr>
            <a:t>جمع</a:t>
          </a:r>
          <a:endParaRPr lang="en-US" sz="2400" b="1" dirty="0" smtClean="0">
            <a:solidFill>
              <a:srgbClr val="FFFF00"/>
            </a:solidFill>
            <a:cs typeface="2  Yagut" pitchFamily="2" charset="-78"/>
          </a:endParaRPr>
        </a:p>
      </dgm:t>
    </dgm:pt>
    <dgm:pt modelId="{67A5EA82-BC6B-495D-B978-453B84767FCC}" type="parTrans" cxnId="{C4F2EB74-0C34-4C05-95C6-A21D09C97D3A}">
      <dgm:prSet/>
      <dgm:spPr/>
      <dgm:t>
        <a:bodyPr/>
        <a:lstStyle/>
        <a:p>
          <a:endParaRPr lang="en-US"/>
        </a:p>
      </dgm:t>
    </dgm:pt>
    <dgm:pt modelId="{CD4B4A3D-7F24-4802-90C8-2EE0837FBD8C}" type="sibTrans" cxnId="{C4F2EB74-0C34-4C05-95C6-A21D09C97D3A}">
      <dgm:prSet/>
      <dgm:spPr/>
      <dgm:t>
        <a:bodyPr/>
        <a:lstStyle/>
        <a:p>
          <a:endParaRPr lang="en-US"/>
        </a:p>
      </dgm:t>
    </dgm:pt>
    <dgm:pt modelId="{DC872FD2-F4A2-445E-8B37-CDEB9E76A634}" type="pres">
      <dgm:prSet presAssocID="{7CCF864E-1025-46EE-9372-BDD0CF3D513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F9DDB-6EDD-4B18-A558-7603D070300C}" type="pres">
      <dgm:prSet presAssocID="{85AB3AF7-165C-405C-851D-59F8C4771192}" presName="root1" presStyleCnt="0"/>
      <dgm:spPr/>
      <dgm:t>
        <a:bodyPr/>
        <a:lstStyle/>
        <a:p>
          <a:endParaRPr lang="en-US"/>
        </a:p>
      </dgm:t>
    </dgm:pt>
    <dgm:pt modelId="{163621A5-03CE-4FAC-844C-4332CA002573}" type="pres">
      <dgm:prSet presAssocID="{85AB3AF7-165C-405C-851D-59F8C4771192}" presName="LevelOneTextNode" presStyleLbl="node0" presStyleIdx="0" presStyleCnt="1" custScaleX="31707" custScaleY="28566" custLinFactNeighborX="18179" custLinFactNeighborY="-26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2ED51-24F3-4018-95C3-150DE9ED1251}" type="pres">
      <dgm:prSet presAssocID="{85AB3AF7-165C-405C-851D-59F8C4771192}" presName="level2hierChild" presStyleCnt="0"/>
      <dgm:spPr/>
      <dgm:t>
        <a:bodyPr/>
        <a:lstStyle/>
        <a:p>
          <a:endParaRPr lang="en-US"/>
        </a:p>
      </dgm:t>
    </dgm:pt>
    <dgm:pt modelId="{012CC984-2D04-4B1C-9B2B-C6ADAE9C82E6}" type="pres">
      <dgm:prSet presAssocID="{133F8BBE-E2FD-474C-8B99-1109E675F7C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952773B-9149-46A6-B098-A1772C39E28D}" type="pres">
      <dgm:prSet presAssocID="{133F8BBE-E2FD-474C-8B99-1109E675F7C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FF94C59-0B15-4CAD-BD90-1DFB55D7FFF6}" type="pres">
      <dgm:prSet presAssocID="{FADC7A9F-5278-4BEE-AD50-4AE8C322E8C8}" presName="root2" presStyleCnt="0"/>
      <dgm:spPr/>
      <dgm:t>
        <a:bodyPr/>
        <a:lstStyle/>
        <a:p>
          <a:endParaRPr lang="en-US"/>
        </a:p>
      </dgm:t>
    </dgm:pt>
    <dgm:pt modelId="{B12A5BE1-603F-46BE-8ED2-37C040633894}" type="pres">
      <dgm:prSet presAssocID="{FADC7A9F-5278-4BEE-AD50-4AE8C322E8C8}" presName="LevelTwoTextNode" presStyleLbl="node2" presStyleIdx="0" presStyleCnt="3" custScaleX="31088" custScaleY="31088" custLinFactNeighborX="24211" custLinFactNeighborY="-97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EB9C39-E16C-4EFD-89A3-C9079A28375D}" type="pres">
      <dgm:prSet presAssocID="{FADC7A9F-5278-4BEE-AD50-4AE8C322E8C8}" presName="level3hierChild" presStyleCnt="0"/>
      <dgm:spPr/>
      <dgm:t>
        <a:bodyPr/>
        <a:lstStyle/>
        <a:p>
          <a:endParaRPr lang="en-US"/>
        </a:p>
      </dgm:t>
    </dgm:pt>
    <dgm:pt modelId="{C318DCBD-64AC-449C-9CAC-DB5F247B9992}" type="pres">
      <dgm:prSet presAssocID="{1951B45E-7B0E-4F55-B2CF-B428181A023A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9D9B125E-933C-4644-8EF9-1E4EF7D57038}" type="pres">
      <dgm:prSet presAssocID="{1951B45E-7B0E-4F55-B2CF-B428181A023A}" presName="connTx" presStyleLbl="parChTrans1D3" presStyleIdx="0" presStyleCnt="7"/>
      <dgm:spPr/>
      <dgm:t>
        <a:bodyPr/>
        <a:lstStyle/>
        <a:p>
          <a:endParaRPr lang="en-US"/>
        </a:p>
      </dgm:t>
    </dgm:pt>
    <dgm:pt modelId="{BAF10946-C536-4ABE-A1E0-B52E2F87A12F}" type="pres">
      <dgm:prSet presAssocID="{457C7E28-FED9-401D-AB3A-9A0473DE8591}" presName="root2" presStyleCnt="0"/>
      <dgm:spPr/>
    </dgm:pt>
    <dgm:pt modelId="{18773F73-18DC-4A0C-893C-35427522872C}" type="pres">
      <dgm:prSet presAssocID="{457C7E28-FED9-401D-AB3A-9A0473DE8591}" presName="LevelTwoTextNode" presStyleLbl="node3" presStyleIdx="0" presStyleCnt="7" custFlipVert="0" custScaleX="58311" custScaleY="24693" custLinFactNeighborX="41357" custLinFactNeighborY="-12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069F8D-7E2C-4ECC-B821-C87FE0BDF66C}" type="pres">
      <dgm:prSet presAssocID="{457C7E28-FED9-401D-AB3A-9A0473DE8591}" presName="level3hierChild" presStyleCnt="0"/>
      <dgm:spPr/>
    </dgm:pt>
    <dgm:pt modelId="{6E45D91E-76F9-4E4F-9F44-54F4ED1C7F7E}" type="pres">
      <dgm:prSet presAssocID="{F1DE4EE8-0C9B-44E8-88CB-738EBF659FA8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F4E5390C-0F8E-4052-91F6-F97E51F3FD8F}" type="pres">
      <dgm:prSet presAssocID="{F1DE4EE8-0C9B-44E8-88CB-738EBF659FA8}" presName="connTx" presStyleLbl="parChTrans1D3" presStyleIdx="1" presStyleCnt="7"/>
      <dgm:spPr/>
      <dgm:t>
        <a:bodyPr/>
        <a:lstStyle/>
        <a:p>
          <a:endParaRPr lang="en-US"/>
        </a:p>
      </dgm:t>
    </dgm:pt>
    <dgm:pt modelId="{57D7B8B7-2EF5-4332-8C0C-CF570B91400E}" type="pres">
      <dgm:prSet presAssocID="{93037A12-26C7-4B0D-BCAF-108A5A1B1998}" presName="root2" presStyleCnt="0"/>
      <dgm:spPr/>
    </dgm:pt>
    <dgm:pt modelId="{EE244C92-E30D-4081-820F-10154CDC7BB9}" type="pres">
      <dgm:prSet presAssocID="{93037A12-26C7-4B0D-BCAF-108A5A1B1998}" presName="LevelTwoTextNode" presStyleLbl="node3" presStyleIdx="1" presStyleCnt="7" custFlipVert="0" custScaleX="58311" custScaleY="24693" custLinFactNeighborX="41357" custLinFactNeighborY="-98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933064-819E-4ED3-B108-DBFB492ED414}" type="pres">
      <dgm:prSet presAssocID="{93037A12-26C7-4B0D-BCAF-108A5A1B1998}" presName="level3hierChild" presStyleCnt="0"/>
      <dgm:spPr/>
    </dgm:pt>
    <dgm:pt modelId="{DEC73FD9-CEAD-49A2-9066-6E4CFB0E47C0}" type="pres">
      <dgm:prSet presAssocID="{CA527E5F-E048-4895-9BC5-77370E37BFBC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8E57191A-6378-40FE-B011-D559BE0BEE6E}" type="pres">
      <dgm:prSet presAssocID="{CA527E5F-E048-4895-9BC5-77370E37BFBC}" presName="connTx" presStyleLbl="parChTrans1D3" presStyleIdx="2" presStyleCnt="7"/>
      <dgm:spPr/>
      <dgm:t>
        <a:bodyPr/>
        <a:lstStyle/>
        <a:p>
          <a:endParaRPr lang="en-US"/>
        </a:p>
      </dgm:t>
    </dgm:pt>
    <dgm:pt modelId="{179FE8CC-A2BC-4356-A8C9-EAC68C9FE958}" type="pres">
      <dgm:prSet presAssocID="{6D34470C-32E2-4538-B101-3365084F50E3}" presName="root2" presStyleCnt="0"/>
      <dgm:spPr/>
    </dgm:pt>
    <dgm:pt modelId="{BEB0C92B-632A-4BD4-9C6D-4AA806C84A7E}" type="pres">
      <dgm:prSet presAssocID="{6D34470C-32E2-4538-B101-3365084F50E3}" presName="LevelTwoTextNode" presStyleLbl="node3" presStyleIdx="2" presStyleCnt="7" custFlipVert="0" custScaleX="58311" custScaleY="24693" custLinFactNeighborX="41357" custLinFactNeighborY="-192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67075-E0FB-4D2C-959E-D9B09BC31033}" type="pres">
      <dgm:prSet presAssocID="{6D34470C-32E2-4538-B101-3365084F50E3}" presName="level3hierChild" presStyleCnt="0"/>
      <dgm:spPr/>
    </dgm:pt>
    <dgm:pt modelId="{F9970FA6-157A-49E6-971A-3C5CEC6BA805}" type="pres">
      <dgm:prSet presAssocID="{3329002D-090D-4807-B36E-70A753D0E15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2B6ABB1-1943-4731-A766-0C96C631F78D}" type="pres">
      <dgm:prSet presAssocID="{3329002D-090D-4807-B36E-70A753D0E15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C454E3D0-B9B2-4919-91FE-FF8821B04C1D}" type="pres">
      <dgm:prSet presAssocID="{5AFFE0B7-9F34-4520-9361-81271391276F}" presName="root2" presStyleCnt="0"/>
      <dgm:spPr/>
      <dgm:t>
        <a:bodyPr/>
        <a:lstStyle/>
        <a:p>
          <a:endParaRPr lang="en-US"/>
        </a:p>
      </dgm:t>
    </dgm:pt>
    <dgm:pt modelId="{494A5E10-BA02-48A9-9F3E-7CC98863213F}" type="pres">
      <dgm:prSet presAssocID="{5AFFE0B7-9F34-4520-9361-81271391276F}" presName="LevelTwoTextNode" presStyleLbl="node2" presStyleIdx="1" presStyleCnt="3" custScaleX="31088" custScaleY="31088" custLinFactNeighborX="24325" custLinFactNeighborY="-17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C5AFE0-8CD3-47AE-9046-1AE4F055516C}" type="pres">
      <dgm:prSet presAssocID="{5AFFE0B7-9F34-4520-9361-81271391276F}" presName="level3hierChild" presStyleCnt="0"/>
      <dgm:spPr/>
      <dgm:t>
        <a:bodyPr/>
        <a:lstStyle/>
        <a:p>
          <a:endParaRPr lang="en-US"/>
        </a:p>
      </dgm:t>
    </dgm:pt>
    <dgm:pt modelId="{1C470362-0AA0-4011-A5A5-EE1BBBC7E9C4}" type="pres">
      <dgm:prSet presAssocID="{74247A58-04AA-4C91-9813-15305D0915E5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9914738D-F5E0-479E-ADA8-801D38F64928}" type="pres">
      <dgm:prSet presAssocID="{74247A58-04AA-4C91-9813-15305D0915E5}" presName="connTx" presStyleLbl="parChTrans1D3" presStyleIdx="3" presStyleCnt="7"/>
      <dgm:spPr/>
      <dgm:t>
        <a:bodyPr/>
        <a:lstStyle/>
        <a:p>
          <a:endParaRPr lang="en-US"/>
        </a:p>
      </dgm:t>
    </dgm:pt>
    <dgm:pt modelId="{A656BEB2-BC73-4057-9600-7FFF980F294D}" type="pres">
      <dgm:prSet presAssocID="{43F9044C-6BC6-42FF-BA98-D8009E0834D2}" presName="root2" presStyleCnt="0"/>
      <dgm:spPr/>
    </dgm:pt>
    <dgm:pt modelId="{9C95DC2C-9949-4D9D-83B1-243E23FDFDC5}" type="pres">
      <dgm:prSet presAssocID="{43F9044C-6BC6-42FF-BA98-D8009E0834D2}" presName="LevelTwoTextNode" presStyleLbl="node3" presStyleIdx="3" presStyleCnt="7" custScaleX="59388" custScaleY="25559" custLinFactNeighborX="41058" custLinFactNeighborY="-134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2A1AF4-8F3E-4BF2-A5E9-C0D7E9482DF8}" type="pres">
      <dgm:prSet presAssocID="{43F9044C-6BC6-42FF-BA98-D8009E0834D2}" presName="level3hierChild" presStyleCnt="0"/>
      <dgm:spPr/>
    </dgm:pt>
    <dgm:pt modelId="{34510179-8361-4980-8D16-4544056DA2F8}" type="pres">
      <dgm:prSet presAssocID="{548D8A15-7F03-4539-80E7-8A87CF33321D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FB9AF462-669B-4977-94D2-F07657A23D70}" type="pres">
      <dgm:prSet presAssocID="{548D8A15-7F03-4539-80E7-8A87CF33321D}" presName="connTx" presStyleLbl="parChTrans1D3" presStyleIdx="4" presStyleCnt="7"/>
      <dgm:spPr/>
      <dgm:t>
        <a:bodyPr/>
        <a:lstStyle/>
        <a:p>
          <a:endParaRPr lang="en-US"/>
        </a:p>
      </dgm:t>
    </dgm:pt>
    <dgm:pt modelId="{3EB8F1E0-E5C5-4FF2-8D54-BB6A43C1B08C}" type="pres">
      <dgm:prSet presAssocID="{EEC82C1F-69B4-4668-B7DE-17E7AF95E1E8}" presName="root2" presStyleCnt="0"/>
      <dgm:spPr/>
    </dgm:pt>
    <dgm:pt modelId="{7EAC2650-BB5B-42D4-8B32-F822E44A75B7}" type="pres">
      <dgm:prSet presAssocID="{EEC82C1F-69B4-4668-B7DE-17E7AF95E1E8}" presName="LevelTwoTextNode" presStyleLbl="node3" presStyleIdx="4" presStyleCnt="7" custScaleX="58989" custScaleY="24180" custLinFactNeighborX="40630" custLinFactNeighborY="-20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A453CC-E517-4D12-A582-03B64D809055}" type="pres">
      <dgm:prSet presAssocID="{EEC82C1F-69B4-4668-B7DE-17E7AF95E1E8}" presName="level3hierChild" presStyleCnt="0"/>
      <dgm:spPr/>
    </dgm:pt>
    <dgm:pt modelId="{075A96EC-5FDD-488B-BC04-E8DD4D633A0F}" type="pres">
      <dgm:prSet presAssocID="{67A5EA82-BC6B-495D-B978-453B84767FCC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269F67E5-C2E2-4AFA-A18B-6698BF2AEFBC}" type="pres">
      <dgm:prSet presAssocID="{67A5EA82-BC6B-495D-B978-453B84767FCC}" presName="connTx" presStyleLbl="parChTrans1D3" presStyleIdx="5" presStyleCnt="7"/>
      <dgm:spPr/>
      <dgm:t>
        <a:bodyPr/>
        <a:lstStyle/>
        <a:p>
          <a:endParaRPr lang="en-US"/>
        </a:p>
      </dgm:t>
    </dgm:pt>
    <dgm:pt modelId="{5442E07F-F1EA-4175-9C48-CB50664BAD56}" type="pres">
      <dgm:prSet presAssocID="{8506D6F0-4EAE-4A1A-959C-39593CDB5196}" presName="root2" presStyleCnt="0"/>
      <dgm:spPr/>
    </dgm:pt>
    <dgm:pt modelId="{473DD360-2887-40EF-915E-DD888D21C98A}" type="pres">
      <dgm:prSet presAssocID="{8506D6F0-4EAE-4A1A-959C-39593CDB5196}" presName="LevelTwoTextNode" presStyleLbl="node3" presStyleIdx="5" presStyleCnt="7" custScaleX="58989" custScaleY="24180" custLinFactNeighborX="40630" custLinFactNeighborY="-268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954828-7D27-42FD-A797-C6D2794A0B90}" type="pres">
      <dgm:prSet presAssocID="{8506D6F0-4EAE-4A1A-959C-39593CDB5196}" presName="level3hierChild" presStyleCnt="0"/>
      <dgm:spPr/>
    </dgm:pt>
    <dgm:pt modelId="{E07BFB14-DD73-4648-964C-0C3040E6BC43}" type="pres">
      <dgm:prSet presAssocID="{6CD7A01A-BA2F-4D7D-A539-1640B5C4B9F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BBCC5A7-32D2-4204-A9E7-4B8DB056F92F}" type="pres">
      <dgm:prSet presAssocID="{6CD7A01A-BA2F-4D7D-A539-1640B5C4B9F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A0A2CBD-8D47-449E-9CDF-74196B1BD851}" type="pres">
      <dgm:prSet presAssocID="{A1661700-62BD-4B26-A4CC-128DF4C5023A}" presName="root2" presStyleCnt="0"/>
      <dgm:spPr/>
      <dgm:t>
        <a:bodyPr/>
        <a:lstStyle/>
        <a:p>
          <a:endParaRPr lang="en-US"/>
        </a:p>
      </dgm:t>
    </dgm:pt>
    <dgm:pt modelId="{C0E1206E-F85E-47BC-BA33-AB53F1184CFE}" type="pres">
      <dgm:prSet presAssocID="{A1661700-62BD-4B26-A4CC-128DF4C5023A}" presName="LevelTwoTextNode" presStyleLbl="node2" presStyleIdx="2" presStyleCnt="3" custScaleX="31088" custScaleY="31088" custLinFactNeighborX="24081" custLinFactNeighborY="-214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F95091-4FEB-4BC3-AAE3-CCD290C59345}" type="pres">
      <dgm:prSet presAssocID="{A1661700-62BD-4B26-A4CC-128DF4C5023A}" presName="level3hierChild" presStyleCnt="0"/>
      <dgm:spPr/>
      <dgm:t>
        <a:bodyPr/>
        <a:lstStyle/>
        <a:p>
          <a:endParaRPr lang="en-US"/>
        </a:p>
      </dgm:t>
    </dgm:pt>
    <dgm:pt modelId="{768FE665-9795-4679-89A1-063EFA3190FB}" type="pres">
      <dgm:prSet presAssocID="{3917E3DB-6901-40B2-835F-99CF74E2A8C9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7B6F03F9-607A-45DF-9F73-C3B4A2321A3C}" type="pres">
      <dgm:prSet presAssocID="{3917E3DB-6901-40B2-835F-99CF74E2A8C9}" presName="connTx" presStyleLbl="parChTrans1D3" presStyleIdx="6" presStyleCnt="7"/>
      <dgm:spPr/>
      <dgm:t>
        <a:bodyPr/>
        <a:lstStyle/>
        <a:p>
          <a:endParaRPr lang="en-US"/>
        </a:p>
      </dgm:t>
    </dgm:pt>
    <dgm:pt modelId="{72955752-3FCD-47DF-803C-23121807797F}" type="pres">
      <dgm:prSet presAssocID="{06F77082-4368-4452-8A45-194998603C9D}" presName="root2" presStyleCnt="0"/>
      <dgm:spPr/>
    </dgm:pt>
    <dgm:pt modelId="{7E51D917-2D70-4A36-B54C-9CA15C2EF3F7}" type="pres">
      <dgm:prSet presAssocID="{06F77082-4368-4452-8A45-194998603C9D}" presName="LevelTwoTextNode" presStyleLbl="node3" presStyleIdx="6" presStyleCnt="7" custScaleX="58621" custScaleY="25559" custLinFactNeighborX="39717" custLinFactNeighborY="-210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4072D-7CAD-4070-9771-238E14C88744}" type="pres">
      <dgm:prSet presAssocID="{06F77082-4368-4452-8A45-194998603C9D}" presName="level3hierChild" presStyleCnt="0"/>
      <dgm:spPr/>
    </dgm:pt>
  </dgm:ptLst>
  <dgm:cxnLst>
    <dgm:cxn modelId="{2AF05B76-90EB-402B-8D4B-7433278BE793}" type="presOf" srcId="{6D34470C-32E2-4538-B101-3365084F50E3}" destId="{BEB0C92B-632A-4BD4-9C6D-4AA806C84A7E}" srcOrd="0" destOrd="0" presId="urn:microsoft.com/office/officeart/2005/8/layout/hierarchy2"/>
    <dgm:cxn modelId="{35C65333-F259-4026-B7E8-E95A5A911697}" type="presOf" srcId="{67A5EA82-BC6B-495D-B978-453B84767FCC}" destId="{075A96EC-5FDD-488B-BC04-E8DD4D633A0F}" srcOrd="0" destOrd="0" presId="urn:microsoft.com/office/officeart/2005/8/layout/hierarchy2"/>
    <dgm:cxn modelId="{7257CE95-ADD9-45E4-9692-9156E13D0402}" type="presOf" srcId="{548D8A15-7F03-4539-80E7-8A87CF33321D}" destId="{FB9AF462-669B-4977-94D2-F07657A23D70}" srcOrd="1" destOrd="0" presId="urn:microsoft.com/office/officeart/2005/8/layout/hierarchy2"/>
    <dgm:cxn modelId="{C9885DC7-F617-43F1-81FF-C5ADC4C8B2E4}" srcId="{5AFFE0B7-9F34-4520-9361-81271391276F}" destId="{EEC82C1F-69B4-4668-B7DE-17E7AF95E1E8}" srcOrd="1" destOrd="0" parTransId="{548D8A15-7F03-4539-80E7-8A87CF33321D}" sibTransId="{43773E81-E67F-45C9-9936-654539955E6D}"/>
    <dgm:cxn modelId="{83BA820E-6FC0-422C-AED9-A07235B11EB0}" type="presOf" srcId="{1951B45E-7B0E-4F55-B2CF-B428181A023A}" destId="{C318DCBD-64AC-449C-9CAC-DB5F247B9992}" srcOrd="0" destOrd="0" presId="urn:microsoft.com/office/officeart/2005/8/layout/hierarchy2"/>
    <dgm:cxn modelId="{2345C046-9D8B-4729-A14F-79DC00FAE823}" type="presOf" srcId="{74247A58-04AA-4C91-9813-15305D0915E5}" destId="{1C470362-0AA0-4011-A5A5-EE1BBBC7E9C4}" srcOrd="0" destOrd="0" presId="urn:microsoft.com/office/officeart/2005/8/layout/hierarchy2"/>
    <dgm:cxn modelId="{419A6CD4-C2FA-4EFF-AE56-B410675BA626}" type="presOf" srcId="{3329002D-090D-4807-B36E-70A753D0E151}" destId="{F9970FA6-157A-49E6-971A-3C5CEC6BA805}" srcOrd="0" destOrd="0" presId="urn:microsoft.com/office/officeart/2005/8/layout/hierarchy2"/>
    <dgm:cxn modelId="{F2968E42-4A37-4369-AF64-B8BC3E9CDE41}" type="presOf" srcId="{CA527E5F-E048-4895-9BC5-77370E37BFBC}" destId="{8E57191A-6378-40FE-B011-D559BE0BEE6E}" srcOrd="1" destOrd="0" presId="urn:microsoft.com/office/officeart/2005/8/layout/hierarchy2"/>
    <dgm:cxn modelId="{2F8EDDD0-E979-4E4E-B63F-E3CABAC98091}" type="presOf" srcId="{548D8A15-7F03-4539-80E7-8A87CF33321D}" destId="{34510179-8361-4980-8D16-4544056DA2F8}" srcOrd="0" destOrd="0" presId="urn:microsoft.com/office/officeart/2005/8/layout/hierarchy2"/>
    <dgm:cxn modelId="{0F8C8AB2-D8BA-4311-BA8C-2EE8EE645C21}" srcId="{85AB3AF7-165C-405C-851D-59F8C4771192}" destId="{5AFFE0B7-9F34-4520-9361-81271391276F}" srcOrd="1" destOrd="0" parTransId="{3329002D-090D-4807-B36E-70A753D0E151}" sibTransId="{7448C90D-890E-40D3-9C5B-B0DA99EBEDC0}"/>
    <dgm:cxn modelId="{150177B0-E387-4ADF-B8D4-4A20C099F407}" srcId="{85AB3AF7-165C-405C-851D-59F8C4771192}" destId="{FADC7A9F-5278-4BEE-AD50-4AE8C322E8C8}" srcOrd="0" destOrd="0" parTransId="{133F8BBE-E2FD-474C-8B99-1109E675F7CC}" sibTransId="{2F341CBF-04AD-47EC-9086-848CFDB01660}"/>
    <dgm:cxn modelId="{88CC6D36-1B11-4927-BF3D-E1BBBCC22DE8}" type="presOf" srcId="{3917E3DB-6901-40B2-835F-99CF74E2A8C9}" destId="{7B6F03F9-607A-45DF-9F73-C3B4A2321A3C}" srcOrd="1" destOrd="0" presId="urn:microsoft.com/office/officeart/2005/8/layout/hierarchy2"/>
    <dgm:cxn modelId="{79CF97E0-3B9D-4FE2-A852-DA89E31F11DC}" srcId="{85AB3AF7-165C-405C-851D-59F8C4771192}" destId="{A1661700-62BD-4B26-A4CC-128DF4C5023A}" srcOrd="2" destOrd="0" parTransId="{6CD7A01A-BA2F-4D7D-A539-1640B5C4B9FF}" sibTransId="{7312732F-E301-4033-B3FF-D3F029902DB7}"/>
    <dgm:cxn modelId="{66409683-E3FC-4176-8921-CE62E27FB168}" type="presOf" srcId="{43F9044C-6BC6-42FF-BA98-D8009E0834D2}" destId="{9C95DC2C-9949-4D9D-83B1-243E23FDFDC5}" srcOrd="0" destOrd="0" presId="urn:microsoft.com/office/officeart/2005/8/layout/hierarchy2"/>
    <dgm:cxn modelId="{5FEF79A9-D8F2-4E99-9606-5414FEAA6394}" srcId="{5AFFE0B7-9F34-4520-9361-81271391276F}" destId="{43F9044C-6BC6-42FF-BA98-D8009E0834D2}" srcOrd="0" destOrd="0" parTransId="{74247A58-04AA-4C91-9813-15305D0915E5}" sibTransId="{BEAD6B40-E3B4-43F5-98F1-F252E97AF2CF}"/>
    <dgm:cxn modelId="{B58F56B3-D76D-4B5F-9C17-974B1F4337B9}" type="presOf" srcId="{F1DE4EE8-0C9B-44E8-88CB-738EBF659FA8}" destId="{6E45D91E-76F9-4E4F-9F44-54F4ED1C7F7E}" srcOrd="0" destOrd="0" presId="urn:microsoft.com/office/officeart/2005/8/layout/hierarchy2"/>
    <dgm:cxn modelId="{BE6A826C-7235-4D1F-BDA3-BD15371FEA3B}" srcId="{A1661700-62BD-4B26-A4CC-128DF4C5023A}" destId="{06F77082-4368-4452-8A45-194998603C9D}" srcOrd="0" destOrd="0" parTransId="{3917E3DB-6901-40B2-835F-99CF74E2A8C9}" sibTransId="{FEAB840C-DC24-48BB-868A-DF9062FD5CE6}"/>
    <dgm:cxn modelId="{C4F2EB74-0C34-4C05-95C6-A21D09C97D3A}" srcId="{5AFFE0B7-9F34-4520-9361-81271391276F}" destId="{8506D6F0-4EAE-4A1A-959C-39593CDB5196}" srcOrd="2" destOrd="0" parTransId="{67A5EA82-BC6B-495D-B978-453B84767FCC}" sibTransId="{CD4B4A3D-7F24-4802-90C8-2EE0837FBD8C}"/>
    <dgm:cxn modelId="{60AA6B8B-A79A-4170-A3DD-F758D64461A2}" type="presOf" srcId="{6CD7A01A-BA2F-4D7D-A539-1640B5C4B9FF}" destId="{E07BFB14-DD73-4648-964C-0C3040E6BC43}" srcOrd="0" destOrd="0" presId="urn:microsoft.com/office/officeart/2005/8/layout/hierarchy2"/>
    <dgm:cxn modelId="{E869D3AB-CF0A-418C-9EF8-CCB932FF71C0}" type="presOf" srcId="{133F8BBE-E2FD-474C-8B99-1109E675F7CC}" destId="{7952773B-9149-46A6-B098-A1772C39E28D}" srcOrd="1" destOrd="0" presId="urn:microsoft.com/office/officeart/2005/8/layout/hierarchy2"/>
    <dgm:cxn modelId="{51F56EDE-F79C-44CC-89EF-29E283690D1B}" type="presOf" srcId="{5AFFE0B7-9F34-4520-9361-81271391276F}" destId="{494A5E10-BA02-48A9-9F3E-7CC98863213F}" srcOrd="0" destOrd="0" presId="urn:microsoft.com/office/officeart/2005/8/layout/hierarchy2"/>
    <dgm:cxn modelId="{D1582418-D1CD-441A-A292-0D17D7ECF234}" type="presOf" srcId="{1951B45E-7B0E-4F55-B2CF-B428181A023A}" destId="{9D9B125E-933C-4644-8EF9-1E4EF7D57038}" srcOrd="1" destOrd="0" presId="urn:microsoft.com/office/officeart/2005/8/layout/hierarchy2"/>
    <dgm:cxn modelId="{9CEDA766-CF2F-47F0-92D2-1182E9AA0544}" type="presOf" srcId="{74247A58-04AA-4C91-9813-15305D0915E5}" destId="{9914738D-F5E0-479E-ADA8-801D38F64928}" srcOrd="1" destOrd="0" presId="urn:microsoft.com/office/officeart/2005/8/layout/hierarchy2"/>
    <dgm:cxn modelId="{C22DC785-080E-4AE6-97CA-F03AAD5547C7}" type="presOf" srcId="{6CD7A01A-BA2F-4D7D-A539-1640B5C4B9FF}" destId="{CBBCC5A7-32D2-4204-A9E7-4B8DB056F92F}" srcOrd="1" destOrd="0" presId="urn:microsoft.com/office/officeart/2005/8/layout/hierarchy2"/>
    <dgm:cxn modelId="{A4ECABF0-45C6-4855-BDE1-13B21E29F1D8}" type="presOf" srcId="{67A5EA82-BC6B-495D-B978-453B84767FCC}" destId="{269F67E5-C2E2-4AFA-A18B-6698BF2AEFBC}" srcOrd="1" destOrd="0" presId="urn:microsoft.com/office/officeart/2005/8/layout/hierarchy2"/>
    <dgm:cxn modelId="{6BB86889-B2C3-44A5-BF77-7233BB8C6E45}" type="presOf" srcId="{EEC82C1F-69B4-4668-B7DE-17E7AF95E1E8}" destId="{7EAC2650-BB5B-42D4-8B32-F822E44A75B7}" srcOrd="0" destOrd="0" presId="urn:microsoft.com/office/officeart/2005/8/layout/hierarchy2"/>
    <dgm:cxn modelId="{7E17DC47-2369-458A-9D5B-FF449EBA9009}" type="presOf" srcId="{8506D6F0-4EAE-4A1A-959C-39593CDB5196}" destId="{473DD360-2887-40EF-915E-DD888D21C98A}" srcOrd="0" destOrd="0" presId="urn:microsoft.com/office/officeart/2005/8/layout/hierarchy2"/>
    <dgm:cxn modelId="{49FF3531-AE11-4BBE-85F0-CDD2B4F21C27}" srcId="{FADC7A9F-5278-4BEE-AD50-4AE8C322E8C8}" destId="{6D34470C-32E2-4538-B101-3365084F50E3}" srcOrd="2" destOrd="0" parTransId="{CA527E5F-E048-4895-9BC5-77370E37BFBC}" sibTransId="{34789E70-9D6A-41B4-A52C-FCD5CA788E1A}"/>
    <dgm:cxn modelId="{40C21252-E376-4E1D-BCD5-F51D1BDEFB35}" type="presOf" srcId="{CA527E5F-E048-4895-9BC5-77370E37BFBC}" destId="{DEC73FD9-CEAD-49A2-9066-6E4CFB0E47C0}" srcOrd="0" destOrd="0" presId="urn:microsoft.com/office/officeart/2005/8/layout/hierarchy2"/>
    <dgm:cxn modelId="{5D4AE182-B944-48CF-8CDF-D454544A3C59}" srcId="{FADC7A9F-5278-4BEE-AD50-4AE8C322E8C8}" destId="{93037A12-26C7-4B0D-BCAF-108A5A1B1998}" srcOrd="1" destOrd="0" parTransId="{F1DE4EE8-0C9B-44E8-88CB-738EBF659FA8}" sibTransId="{24219E71-BB54-463F-820C-52D80CE44935}"/>
    <dgm:cxn modelId="{85572598-A72F-4339-83B0-F7AA03DD6D42}" type="presOf" srcId="{85AB3AF7-165C-405C-851D-59F8C4771192}" destId="{163621A5-03CE-4FAC-844C-4332CA002573}" srcOrd="0" destOrd="0" presId="urn:microsoft.com/office/officeart/2005/8/layout/hierarchy2"/>
    <dgm:cxn modelId="{090455ED-405A-4C57-86CA-A74BBA125501}" type="presOf" srcId="{3917E3DB-6901-40B2-835F-99CF74E2A8C9}" destId="{768FE665-9795-4679-89A1-063EFA3190FB}" srcOrd="0" destOrd="0" presId="urn:microsoft.com/office/officeart/2005/8/layout/hierarchy2"/>
    <dgm:cxn modelId="{EA0E7F6B-5BF2-4393-89BA-8DCF83F7A823}" srcId="{FADC7A9F-5278-4BEE-AD50-4AE8C322E8C8}" destId="{457C7E28-FED9-401D-AB3A-9A0473DE8591}" srcOrd="0" destOrd="0" parTransId="{1951B45E-7B0E-4F55-B2CF-B428181A023A}" sibTransId="{42214C0D-405D-4278-A3F7-41A44D846EC1}"/>
    <dgm:cxn modelId="{5CBD7368-90FC-4657-BA6B-B79D8FF02F3B}" type="presOf" srcId="{3329002D-090D-4807-B36E-70A753D0E151}" destId="{A2B6ABB1-1943-4731-A766-0C96C631F78D}" srcOrd="1" destOrd="0" presId="urn:microsoft.com/office/officeart/2005/8/layout/hierarchy2"/>
    <dgm:cxn modelId="{FBE7ECBF-1FF2-409C-827E-D309348E3A5D}" type="presOf" srcId="{06F77082-4368-4452-8A45-194998603C9D}" destId="{7E51D917-2D70-4A36-B54C-9CA15C2EF3F7}" srcOrd="0" destOrd="0" presId="urn:microsoft.com/office/officeart/2005/8/layout/hierarchy2"/>
    <dgm:cxn modelId="{A408D35C-C1B3-492A-B08E-681F750AB6EA}" type="presOf" srcId="{A1661700-62BD-4B26-A4CC-128DF4C5023A}" destId="{C0E1206E-F85E-47BC-BA33-AB53F1184CFE}" srcOrd="0" destOrd="0" presId="urn:microsoft.com/office/officeart/2005/8/layout/hierarchy2"/>
    <dgm:cxn modelId="{1A8047CE-0F90-4F8E-938A-2C9F7E04B42E}" type="presOf" srcId="{FADC7A9F-5278-4BEE-AD50-4AE8C322E8C8}" destId="{B12A5BE1-603F-46BE-8ED2-37C040633894}" srcOrd="0" destOrd="0" presId="urn:microsoft.com/office/officeart/2005/8/layout/hierarchy2"/>
    <dgm:cxn modelId="{05A6F03F-2106-49E4-B72A-2CDC30FFE385}" type="presOf" srcId="{F1DE4EE8-0C9B-44E8-88CB-738EBF659FA8}" destId="{F4E5390C-0F8E-4052-91F6-F97E51F3FD8F}" srcOrd="1" destOrd="0" presId="urn:microsoft.com/office/officeart/2005/8/layout/hierarchy2"/>
    <dgm:cxn modelId="{DEAF8190-8E5C-4610-AF0D-55519AAEC750}" type="presOf" srcId="{457C7E28-FED9-401D-AB3A-9A0473DE8591}" destId="{18773F73-18DC-4A0C-893C-35427522872C}" srcOrd="0" destOrd="0" presId="urn:microsoft.com/office/officeart/2005/8/layout/hierarchy2"/>
    <dgm:cxn modelId="{E521CB80-29C7-495B-8983-8F050A3B7E36}" srcId="{7CCF864E-1025-46EE-9372-BDD0CF3D5135}" destId="{85AB3AF7-165C-405C-851D-59F8C4771192}" srcOrd="0" destOrd="0" parTransId="{A85C3D4C-1885-4AB0-980C-01CC0B5AB5B8}" sibTransId="{EA3E7E7E-168C-4C41-861B-7F4094A5CDA4}"/>
    <dgm:cxn modelId="{7F260B3F-89DD-49EC-95E1-FDE447DD0368}" type="presOf" srcId="{93037A12-26C7-4B0D-BCAF-108A5A1B1998}" destId="{EE244C92-E30D-4081-820F-10154CDC7BB9}" srcOrd="0" destOrd="0" presId="urn:microsoft.com/office/officeart/2005/8/layout/hierarchy2"/>
    <dgm:cxn modelId="{47602BB2-4275-4262-981A-592100143FE1}" type="presOf" srcId="{133F8BBE-E2FD-474C-8B99-1109E675F7CC}" destId="{012CC984-2D04-4B1C-9B2B-C6ADAE9C82E6}" srcOrd="0" destOrd="0" presId="urn:microsoft.com/office/officeart/2005/8/layout/hierarchy2"/>
    <dgm:cxn modelId="{EE927332-6192-4F09-8C42-D80757394C07}" type="presOf" srcId="{7CCF864E-1025-46EE-9372-BDD0CF3D5135}" destId="{DC872FD2-F4A2-445E-8B37-CDEB9E76A634}" srcOrd="0" destOrd="0" presId="urn:microsoft.com/office/officeart/2005/8/layout/hierarchy2"/>
    <dgm:cxn modelId="{E85A4717-FAE2-4DB6-828C-0A430B8257D3}" type="presParOf" srcId="{DC872FD2-F4A2-445E-8B37-CDEB9E76A634}" destId="{B54F9DDB-6EDD-4B18-A558-7603D070300C}" srcOrd="0" destOrd="0" presId="urn:microsoft.com/office/officeart/2005/8/layout/hierarchy2"/>
    <dgm:cxn modelId="{837AE9A3-EE6C-4198-AC27-52C99494C4AF}" type="presParOf" srcId="{B54F9DDB-6EDD-4B18-A558-7603D070300C}" destId="{163621A5-03CE-4FAC-844C-4332CA002573}" srcOrd="0" destOrd="0" presId="urn:microsoft.com/office/officeart/2005/8/layout/hierarchy2"/>
    <dgm:cxn modelId="{1E9970D2-C24E-4D65-BCE6-6E6B4758E689}" type="presParOf" srcId="{B54F9DDB-6EDD-4B18-A558-7603D070300C}" destId="{0952ED51-24F3-4018-95C3-150DE9ED1251}" srcOrd="1" destOrd="0" presId="urn:microsoft.com/office/officeart/2005/8/layout/hierarchy2"/>
    <dgm:cxn modelId="{E7AD794D-2A08-4CF1-8A1B-3F5F4CF3F29F}" type="presParOf" srcId="{0952ED51-24F3-4018-95C3-150DE9ED1251}" destId="{012CC984-2D04-4B1C-9B2B-C6ADAE9C82E6}" srcOrd="0" destOrd="0" presId="urn:microsoft.com/office/officeart/2005/8/layout/hierarchy2"/>
    <dgm:cxn modelId="{5AD61EA6-C575-4C35-ADCC-29B25F995A1D}" type="presParOf" srcId="{012CC984-2D04-4B1C-9B2B-C6ADAE9C82E6}" destId="{7952773B-9149-46A6-B098-A1772C39E28D}" srcOrd="0" destOrd="0" presId="urn:microsoft.com/office/officeart/2005/8/layout/hierarchy2"/>
    <dgm:cxn modelId="{50683581-968C-4A8B-A1D1-10DF71A8B142}" type="presParOf" srcId="{0952ED51-24F3-4018-95C3-150DE9ED1251}" destId="{9FF94C59-0B15-4CAD-BD90-1DFB55D7FFF6}" srcOrd="1" destOrd="0" presId="urn:microsoft.com/office/officeart/2005/8/layout/hierarchy2"/>
    <dgm:cxn modelId="{2519770C-CADD-4ECC-9F23-76DBE621E237}" type="presParOf" srcId="{9FF94C59-0B15-4CAD-BD90-1DFB55D7FFF6}" destId="{B12A5BE1-603F-46BE-8ED2-37C040633894}" srcOrd="0" destOrd="0" presId="urn:microsoft.com/office/officeart/2005/8/layout/hierarchy2"/>
    <dgm:cxn modelId="{99ABD9F7-0EDB-4DA0-AF89-BDDF30534E9C}" type="presParOf" srcId="{9FF94C59-0B15-4CAD-BD90-1DFB55D7FFF6}" destId="{F4EB9C39-E16C-4EFD-89A3-C9079A28375D}" srcOrd="1" destOrd="0" presId="urn:microsoft.com/office/officeart/2005/8/layout/hierarchy2"/>
    <dgm:cxn modelId="{E4B06C44-77D1-4E36-9DCE-E0584BC5B076}" type="presParOf" srcId="{F4EB9C39-E16C-4EFD-89A3-C9079A28375D}" destId="{C318DCBD-64AC-449C-9CAC-DB5F247B9992}" srcOrd="0" destOrd="0" presId="urn:microsoft.com/office/officeart/2005/8/layout/hierarchy2"/>
    <dgm:cxn modelId="{ABB13079-CF37-4DD1-88F8-56A110978A4F}" type="presParOf" srcId="{C318DCBD-64AC-449C-9CAC-DB5F247B9992}" destId="{9D9B125E-933C-4644-8EF9-1E4EF7D57038}" srcOrd="0" destOrd="0" presId="urn:microsoft.com/office/officeart/2005/8/layout/hierarchy2"/>
    <dgm:cxn modelId="{7FD28464-2969-4424-925E-4635ACFB2DC0}" type="presParOf" srcId="{F4EB9C39-E16C-4EFD-89A3-C9079A28375D}" destId="{BAF10946-C536-4ABE-A1E0-B52E2F87A12F}" srcOrd="1" destOrd="0" presId="urn:microsoft.com/office/officeart/2005/8/layout/hierarchy2"/>
    <dgm:cxn modelId="{2E6C959B-DDF6-41CC-A754-29F4BC18796F}" type="presParOf" srcId="{BAF10946-C536-4ABE-A1E0-B52E2F87A12F}" destId="{18773F73-18DC-4A0C-893C-35427522872C}" srcOrd="0" destOrd="0" presId="urn:microsoft.com/office/officeart/2005/8/layout/hierarchy2"/>
    <dgm:cxn modelId="{0D9EB259-464C-4F50-9D8A-BEECDB7B7E45}" type="presParOf" srcId="{BAF10946-C536-4ABE-A1E0-B52E2F87A12F}" destId="{96069F8D-7E2C-4ECC-B821-C87FE0BDF66C}" srcOrd="1" destOrd="0" presId="urn:microsoft.com/office/officeart/2005/8/layout/hierarchy2"/>
    <dgm:cxn modelId="{079DA094-E37A-4FBD-90F5-0A0FDFED0E83}" type="presParOf" srcId="{F4EB9C39-E16C-4EFD-89A3-C9079A28375D}" destId="{6E45D91E-76F9-4E4F-9F44-54F4ED1C7F7E}" srcOrd="2" destOrd="0" presId="urn:microsoft.com/office/officeart/2005/8/layout/hierarchy2"/>
    <dgm:cxn modelId="{5AC23F75-A833-4722-8D80-CE6657DB1E9F}" type="presParOf" srcId="{6E45D91E-76F9-4E4F-9F44-54F4ED1C7F7E}" destId="{F4E5390C-0F8E-4052-91F6-F97E51F3FD8F}" srcOrd="0" destOrd="0" presId="urn:microsoft.com/office/officeart/2005/8/layout/hierarchy2"/>
    <dgm:cxn modelId="{38F90B9E-0374-4118-976F-4542A0AE457C}" type="presParOf" srcId="{F4EB9C39-E16C-4EFD-89A3-C9079A28375D}" destId="{57D7B8B7-2EF5-4332-8C0C-CF570B91400E}" srcOrd="3" destOrd="0" presId="urn:microsoft.com/office/officeart/2005/8/layout/hierarchy2"/>
    <dgm:cxn modelId="{A580AD2A-597C-448B-9E67-0DD3EED79B06}" type="presParOf" srcId="{57D7B8B7-2EF5-4332-8C0C-CF570B91400E}" destId="{EE244C92-E30D-4081-820F-10154CDC7BB9}" srcOrd="0" destOrd="0" presId="urn:microsoft.com/office/officeart/2005/8/layout/hierarchy2"/>
    <dgm:cxn modelId="{160AC74C-0AF5-45B0-9B10-AD2968B058E4}" type="presParOf" srcId="{57D7B8B7-2EF5-4332-8C0C-CF570B91400E}" destId="{4C933064-819E-4ED3-B108-DBFB492ED414}" srcOrd="1" destOrd="0" presId="urn:microsoft.com/office/officeart/2005/8/layout/hierarchy2"/>
    <dgm:cxn modelId="{E5A3C2ED-CD4D-48E8-838D-96903A42C6F7}" type="presParOf" srcId="{F4EB9C39-E16C-4EFD-89A3-C9079A28375D}" destId="{DEC73FD9-CEAD-49A2-9066-6E4CFB0E47C0}" srcOrd="4" destOrd="0" presId="urn:microsoft.com/office/officeart/2005/8/layout/hierarchy2"/>
    <dgm:cxn modelId="{9EE74DAA-34E3-467F-BC71-F12C4DC304AC}" type="presParOf" srcId="{DEC73FD9-CEAD-49A2-9066-6E4CFB0E47C0}" destId="{8E57191A-6378-40FE-B011-D559BE0BEE6E}" srcOrd="0" destOrd="0" presId="urn:microsoft.com/office/officeart/2005/8/layout/hierarchy2"/>
    <dgm:cxn modelId="{C2F0A2D7-004F-4DD0-89A6-94074D860672}" type="presParOf" srcId="{F4EB9C39-E16C-4EFD-89A3-C9079A28375D}" destId="{179FE8CC-A2BC-4356-A8C9-EAC68C9FE958}" srcOrd="5" destOrd="0" presId="urn:microsoft.com/office/officeart/2005/8/layout/hierarchy2"/>
    <dgm:cxn modelId="{8E53BFDD-437E-4D70-9F56-710486609485}" type="presParOf" srcId="{179FE8CC-A2BC-4356-A8C9-EAC68C9FE958}" destId="{BEB0C92B-632A-4BD4-9C6D-4AA806C84A7E}" srcOrd="0" destOrd="0" presId="urn:microsoft.com/office/officeart/2005/8/layout/hierarchy2"/>
    <dgm:cxn modelId="{866B30C2-1E14-4A7C-9F84-71417E9891BA}" type="presParOf" srcId="{179FE8CC-A2BC-4356-A8C9-EAC68C9FE958}" destId="{B1067075-E0FB-4D2C-959E-D9B09BC31033}" srcOrd="1" destOrd="0" presId="urn:microsoft.com/office/officeart/2005/8/layout/hierarchy2"/>
    <dgm:cxn modelId="{C9739022-E009-453C-9E88-CF211962F3AB}" type="presParOf" srcId="{0952ED51-24F3-4018-95C3-150DE9ED1251}" destId="{F9970FA6-157A-49E6-971A-3C5CEC6BA805}" srcOrd="2" destOrd="0" presId="urn:microsoft.com/office/officeart/2005/8/layout/hierarchy2"/>
    <dgm:cxn modelId="{D0A71FA0-9C26-4EB9-8CAB-7A05951D973D}" type="presParOf" srcId="{F9970FA6-157A-49E6-971A-3C5CEC6BA805}" destId="{A2B6ABB1-1943-4731-A766-0C96C631F78D}" srcOrd="0" destOrd="0" presId="urn:microsoft.com/office/officeart/2005/8/layout/hierarchy2"/>
    <dgm:cxn modelId="{93543D5B-CA76-4702-B9EF-ADB28F8E2E5F}" type="presParOf" srcId="{0952ED51-24F3-4018-95C3-150DE9ED1251}" destId="{C454E3D0-B9B2-4919-91FE-FF8821B04C1D}" srcOrd="3" destOrd="0" presId="urn:microsoft.com/office/officeart/2005/8/layout/hierarchy2"/>
    <dgm:cxn modelId="{6C414379-06E8-4FA4-AB6F-D414D3E4C9A7}" type="presParOf" srcId="{C454E3D0-B9B2-4919-91FE-FF8821B04C1D}" destId="{494A5E10-BA02-48A9-9F3E-7CC98863213F}" srcOrd="0" destOrd="0" presId="urn:microsoft.com/office/officeart/2005/8/layout/hierarchy2"/>
    <dgm:cxn modelId="{E410ADE7-0C38-4FDF-8259-7B882AA67E6C}" type="presParOf" srcId="{C454E3D0-B9B2-4919-91FE-FF8821B04C1D}" destId="{A9C5AFE0-8CD3-47AE-9046-1AE4F055516C}" srcOrd="1" destOrd="0" presId="urn:microsoft.com/office/officeart/2005/8/layout/hierarchy2"/>
    <dgm:cxn modelId="{DAF0830F-BA54-4BA3-B15E-5894DC5A8447}" type="presParOf" srcId="{A9C5AFE0-8CD3-47AE-9046-1AE4F055516C}" destId="{1C470362-0AA0-4011-A5A5-EE1BBBC7E9C4}" srcOrd="0" destOrd="0" presId="urn:microsoft.com/office/officeart/2005/8/layout/hierarchy2"/>
    <dgm:cxn modelId="{B837B813-2D7B-4298-ACD4-47E718EC70C2}" type="presParOf" srcId="{1C470362-0AA0-4011-A5A5-EE1BBBC7E9C4}" destId="{9914738D-F5E0-479E-ADA8-801D38F64928}" srcOrd="0" destOrd="0" presId="urn:microsoft.com/office/officeart/2005/8/layout/hierarchy2"/>
    <dgm:cxn modelId="{F4C08F35-B2F6-49F5-88FD-2E301C685F8D}" type="presParOf" srcId="{A9C5AFE0-8CD3-47AE-9046-1AE4F055516C}" destId="{A656BEB2-BC73-4057-9600-7FFF980F294D}" srcOrd="1" destOrd="0" presId="urn:microsoft.com/office/officeart/2005/8/layout/hierarchy2"/>
    <dgm:cxn modelId="{9CA67D1F-087F-472A-8003-658AE775898E}" type="presParOf" srcId="{A656BEB2-BC73-4057-9600-7FFF980F294D}" destId="{9C95DC2C-9949-4D9D-83B1-243E23FDFDC5}" srcOrd="0" destOrd="0" presId="urn:microsoft.com/office/officeart/2005/8/layout/hierarchy2"/>
    <dgm:cxn modelId="{B60956E3-E108-43EC-9265-64ECC4440CAD}" type="presParOf" srcId="{A656BEB2-BC73-4057-9600-7FFF980F294D}" destId="{302A1AF4-8F3E-4BF2-A5E9-C0D7E9482DF8}" srcOrd="1" destOrd="0" presId="urn:microsoft.com/office/officeart/2005/8/layout/hierarchy2"/>
    <dgm:cxn modelId="{DD1EBA71-0ED9-4876-80C0-55652121F90C}" type="presParOf" srcId="{A9C5AFE0-8CD3-47AE-9046-1AE4F055516C}" destId="{34510179-8361-4980-8D16-4544056DA2F8}" srcOrd="2" destOrd="0" presId="urn:microsoft.com/office/officeart/2005/8/layout/hierarchy2"/>
    <dgm:cxn modelId="{C27C4381-ABAF-439C-8DAB-FA7C0299D0C4}" type="presParOf" srcId="{34510179-8361-4980-8D16-4544056DA2F8}" destId="{FB9AF462-669B-4977-94D2-F07657A23D70}" srcOrd="0" destOrd="0" presId="urn:microsoft.com/office/officeart/2005/8/layout/hierarchy2"/>
    <dgm:cxn modelId="{8399E167-1FAD-48BB-9990-63B72C0B91AA}" type="presParOf" srcId="{A9C5AFE0-8CD3-47AE-9046-1AE4F055516C}" destId="{3EB8F1E0-E5C5-4FF2-8D54-BB6A43C1B08C}" srcOrd="3" destOrd="0" presId="urn:microsoft.com/office/officeart/2005/8/layout/hierarchy2"/>
    <dgm:cxn modelId="{861FBB60-F92B-4A8B-8BED-53785B66A630}" type="presParOf" srcId="{3EB8F1E0-E5C5-4FF2-8D54-BB6A43C1B08C}" destId="{7EAC2650-BB5B-42D4-8B32-F822E44A75B7}" srcOrd="0" destOrd="0" presId="urn:microsoft.com/office/officeart/2005/8/layout/hierarchy2"/>
    <dgm:cxn modelId="{7580383C-9FF5-4C6D-A943-CF6C1B72C5A4}" type="presParOf" srcId="{3EB8F1E0-E5C5-4FF2-8D54-BB6A43C1B08C}" destId="{64A453CC-E517-4D12-A582-03B64D809055}" srcOrd="1" destOrd="0" presId="urn:microsoft.com/office/officeart/2005/8/layout/hierarchy2"/>
    <dgm:cxn modelId="{B6FA52D7-0487-49A8-9F02-720A700914EC}" type="presParOf" srcId="{A9C5AFE0-8CD3-47AE-9046-1AE4F055516C}" destId="{075A96EC-5FDD-488B-BC04-E8DD4D633A0F}" srcOrd="4" destOrd="0" presId="urn:microsoft.com/office/officeart/2005/8/layout/hierarchy2"/>
    <dgm:cxn modelId="{053278A2-AA8C-495D-A18B-9C7E14DB7CF3}" type="presParOf" srcId="{075A96EC-5FDD-488B-BC04-E8DD4D633A0F}" destId="{269F67E5-C2E2-4AFA-A18B-6698BF2AEFBC}" srcOrd="0" destOrd="0" presId="urn:microsoft.com/office/officeart/2005/8/layout/hierarchy2"/>
    <dgm:cxn modelId="{B28E3BBC-0259-4855-8668-DD6DDD001D27}" type="presParOf" srcId="{A9C5AFE0-8CD3-47AE-9046-1AE4F055516C}" destId="{5442E07F-F1EA-4175-9C48-CB50664BAD56}" srcOrd="5" destOrd="0" presId="urn:microsoft.com/office/officeart/2005/8/layout/hierarchy2"/>
    <dgm:cxn modelId="{F3435499-5698-4EBD-9FEB-0DEA194F4641}" type="presParOf" srcId="{5442E07F-F1EA-4175-9C48-CB50664BAD56}" destId="{473DD360-2887-40EF-915E-DD888D21C98A}" srcOrd="0" destOrd="0" presId="urn:microsoft.com/office/officeart/2005/8/layout/hierarchy2"/>
    <dgm:cxn modelId="{258965E3-BDA9-4371-B280-4CEF38FB11A9}" type="presParOf" srcId="{5442E07F-F1EA-4175-9C48-CB50664BAD56}" destId="{BF954828-7D27-42FD-A797-C6D2794A0B90}" srcOrd="1" destOrd="0" presId="urn:microsoft.com/office/officeart/2005/8/layout/hierarchy2"/>
    <dgm:cxn modelId="{60FF0EED-FF69-4A44-B221-B491A78BBC34}" type="presParOf" srcId="{0952ED51-24F3-4018-95C3-150DE9ED1251}" destId="{E07BFB14-DD73-4648-964C-0C3040E6BC43}" srcOrd="4" destOrd="0" presId="urn:microsoft.com/office/officeart/2005/8/layout/hierarchy2"/>
    <dgm:cxn modelId="{4F5DBF6C-0F1A-4B2B-9402-8837D074CC07}" type="presParOf" srcId="{E07BFB14-DD73-4648-964C-0C3040E6BC43}" destId="{CBBCC5A7-32D2-4204-A9E7-4B8DB056F92F}" srcOrd="0" destOrd="0" presId="urn:microsoft.com/office/officeart/2005/8/layout/hierarchy2"/>
    <dgm:cxn modelId="{F53A7EE3-691B-47FA-B6DA-C109BAE6CA0D}" type="presParOf" srcId="{0952ED51-24F3-4018-95C3-150DE9ED1251}" destId="{DA0A2CBD-8D47-449E-9CDF-74196B1BD851}" srcOrd="5" destOrd="0" presId="urn:microsoft.com/office/officeart/2005/8/layout/hierarchy2"/>
    <dgm:cxn modelId="{8603E31F-3C68-437D-9E5B-F5711270680A}" type="presParOf" srcId="{DA0A2CBD-8D47-449E-9CDF-74196B1BD851}" destId="{C0E1206E-F85E-47BC-BA33-AB53F1184CFE}" srcOrd="0" destOrd="0" presId="urn:microsoft.com/office/officeart/2005/8/layout/hierarchy2"/>
    <dgm:cxn modelId="{F1223304-D9AE-4E78-8DF0-66EB6616F8FE}" type="presParOf" srcId="{DA0A2CBD-8D47-449E-9CDF-74196B1BD851}" destId="{14F95091-4FEB-4BC3-AAE3-CCD290C59345}" srcOrd="1" destOrd="0" presId="urn:microsoft.com/office/officeart/2005/8/layout/hierarchy2"/>
    <dgm:cxn modelId="{910CA290-51AC-4AB1-944F-981122DEE10F}" type="presParOf" srcId="{14F95091-4FEB-4BC3-AAE3-CCD290C59345}" destId="{768FE665-9795-4679-89A1-063EFA3190FB}" srcOrd="0" destOrd="0" presId="urn:microsoft.com/office/officeart/2005/8/layout/hierarchy2"/>
    <dgm:cxn modelId="{C96C1218-C961-41E0-B14E-59E57FA10235}" type="presParOf" srcId="{768FE665-9795-4679-89A1-063EFA3190FB}" destId="{7B6F03F9-607A-45DF-9F73-C3B4A2321A3C}" srcOrd="0" destOrd="0" presId="urn:microsoft.com/office/officeart/2005/8/layout/hierarchy2"/>
    <dgm:cxn modelId="{A58AE3AF-C6B6-4BE1-A3C8-D585965209D6}" type="presParOf" srcId="{14F95091-4FEB-4BC3-AAE3-CCD290C59345}" destId="{72955752-3FCD-47DF-803C-23121807797F}" srcOrd="1" destOrd="0" presId="urn:microsoft.com/office/officeart/2005/8/layout/hierarchy2"/>
    <dgm:cxn modelId="{B9AAC5E4-01EB-4C9A-982F-D986A6B22E13}" type="presParOf" srcId="{72955752-3FCD-47DF-803C-23121807797F}" destId="{7E51D917-2D70-4A36-B54C-9CA15C2EF3F7}" srcOrd="0" destOrd="0" presId="urn:microsoft.com/office/officeart/2005/8/layout/hierarchy2"/>
    <dgm:cxn modelId="{181E45DE-571D-4F59-AF65-3217767694EB}" type="presParOf" srcId="{72955752-3FCD-47DF-803C-23121807797F}" destId="{FEC4072D-7CAD-4070-9771-238E14C88744}" srcOrd="1" destOrd="0" presId="urn:microsoft.com/office/officeart/2005/8/layout/hierarchy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CCF864E-1025-46EE-9372-BDD0CF3D5135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B3AF7-165C-405C-851D-59F8C4771192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2  Yagut" pitchFamily="2" charset="-78"/>
            </a:rPr>
            <a:t>علائم </a:t>
          </a:r>
          <a:r>
            <a:rPr lang="fa-IR" sz="2000" b="1" dirty="0" smtClean="0">
              <a:cs typeface="2  Yagut" pitchFamily="2" charset="-78"/>
            </a:rPr>
            <a:t>جزم</a:t>
          </a:r>
          <a:endParaRPr lang="en-US" sz="2000" b="1" dirty="0">
            <a:cs typeface="2  Yagut" pitchFamily="2" charset="-78"/>
          </a:endParaRPr>
        </a:p>
      </dgm:t>
    </dgm:pt>
    <dgm:pt modelId="{A85C3D4C-1885-4AB0-980C-01CC0B5AB5B8}" type="parTrans" cxnId="{E521CB80-29C7-495B-8983-8F050A3B7E36}">
      <dgm:prSet/>
      <dgm:spPr/>
      <dgm:t>
        <a:bodyPr/>
        <a:lstStyle/>
        <a:p>
          <a:pPr rtl="1"/>
          <a:endParaRPr lang="en-US" sz="2400" b="1">
            <a:cs typeface="2  Yagut" pitchFamily="2" charset="-78"/>
          </a:endParaRPr>
        </a:p>
      </dgm:t>
    </dgm:pt>
    <dgm:pt modelId="{EA3E7E7E-168C-4C41-861B-7F4094A5CDA4}" type="sibTrans" cxnId="{E521CB80-29C7-495B-8983-8F050A3B7E36}">
      <dgm:prSet/>
      <dgm:spPr/>
      <dgm:t>
        <a:bodyPr/>
        <a:lstStyle/>
        <a:p>
          <a:pPr rtl="1"/>
          <a:endParaRPr lang="en-US" sz="2400" b="1">
            <a:cs typeface="2  Yagut" pitchFamily="2" charset="-78"/>
          </a:endParaRPr>
        </a:p>
      </dgm:t>
    </dgm:pt>
    <dgm:pt modelId="{FADC7A9F-5278-4BEE-AD50-4AE8C322E8C8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chemeClr val="bg1"/>
              </a:solidFill>
              <a:cs typeface="2  Titr" pitchFamily="2" charset="-78"/>
            </a:rPr>
            <a:t>سكون</a:t>
          </a:r>
          <a:endParaRPr lang="en-US" sz="2400" b="1" dirty="0" smtClean="0">
            <a:solidFill>
              <a:schemeClr val="bg1"/>
            </a:solidFill>
            <a:cs typeface="2  Titr" pitchFamily="2" charset="-78"/>
          </a:endParaRPr>
        </a:p>
      </dgm:t>
    </dgm:pt>
    <dgm:pt modelId="{133F8BBE-E2FD-474C-8B99-1109E675F7CC}" type="parTrans" cxnId="{150177B0-E387-4ADF-B8D4-4A20C099F407}">
      <dgm:prSet/>
      <dgm:spPr/>
      <dgm:t>
        <a:bodyPr/>
        <a:lstStyle/>
        <a:p>
          <a:pPr rtl="1"/>
          <a:endParaRPr lang="en-US"/>
        </a:p>
      </dgm:t>
    </dgm:pt>
    <dgm:pt modelId="{2F341CBF-04AD-47EC-9086-848CFDB01660}" type="sibTrans" cxnId="{150177B0-E387-4ADF-B8D4-4A20C099F407}">
      <dgm:prSet/>
      <dgm:spPr/>
      <dgm:t>
        <a:bodyPr/>
        <a:lstStyle/>
        <a:p>
          <a:pPr rtl="1"/>
          <a:endParaRPr lang="en-US"/>
        </a:p>
      </dgm:t>
    </dgm:pt>
    <dgm:pt modelId="{5AFFE0B7-9F34-4520-9361-81271391276F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chemeClr val="bg1"/>
              </a:solidFill>
              <a:cs typeface="2  Titr" pitchFamily="2" charset="-78"/>
            </a:rPr>
            <a:t>حذف</a:t>
          </a:r>
          <a:endParaRPr lang="en-US" sz="2400" b="1" dirty="0" smtClean="0">
            <a:solidFill>
              <a:schemeClr val="bg1"/>
            </a:solidFill>
            <a:cs typeface="2  Titr" pitchFamily="2" charset="-78"/>
          </a:endParaRPr>
        </a:p>
      </dgm:t>
    </dgm:pt>
    <dgm:pt modelId="{3329002D-090D-4807-B36E-70A753D0E151}" type="parTrans" cxnId="{0F8C8AB2-D8BA-4311-BA8C-2EE8EE645C21}">
      <dgm:prSet/>
      <dgm:spPr/>
      <dgm:t>
        <a:bodyPr/>
        <a:lstStyle/>
        <a:p>
          <a:pPr rtl="1"/>
          <a:endParaRPr lang="en-US"/>
        </a:p>
      </dgm:t>
    </dgm:pt>
    <dgm:pt modelId="{7448C90D-890E-40D3-9C5B-B0DA99EBEDC0}" type="sibTrans" cxnId="{0F8C8AB2-D8BA-4311-BA8C-2EE8EE645C21}">
      <dgm:prSet/>
      <dgm:spPr/>
      <dgm:t>
        <a:bodyPr/>
        <a:lstStyle/>
        <a:p>
          <a:pPr rtl="1"/>
          <a:endParaRPr lang="en-US"/>
        </a:p>
      </dgm:t>
    </dgm:pt>
    <dgm:pt modelId="{43F9044C-6BC6-42FF-BA98-D8009E0834D2}">
      <dgm:prSet custT="1"/>
      <dgm:spPr/>
      <dgm:t>
        <a:bodyPr/>
        <a:lstStyle/>
        <a:p>
          <a:pPr rtl="1"/>
          <a:r>
            <a:rPr lang="fa-IR" sz="2800" b="1" dirty="0" smtClean="0">
              <a:solidFill>
                <a:srgbClr val="FFFF00"/>
              </a:solidFill>
              <a:cs typeface="2  Yagut" pitchFamily="2" charset="-78"/>
            </a:rPr>
            <a:t>مضارع معتل</a:t>
          </a:r>
          <a:endParaRPr lang="en-US" sz="2800" b="1" dirty="0">
            <a:solidFill>
              <a:srgbClr val="FFFF00"/>
            </a:solidFill>
            <a:cs typeface="2  Yagut" pitchFamily="2" charset="-78"/>
          </a:endParaRPr>
        </a:p>
      </dgm:t>
    </dgm:pt>
    <dgm:pt modelId="{74247A58-04AA-4C91-9813-15305D0915E5}" type="parTrans" cxnId="{5FEF79A9-D8F2-4E99-9606-5414FEAA6394}">
      <dgm:prSet/>
      <dgm:spPr/>
      <dgm:t>
        <a:bodyPr/>
        <a:lstStyle/>
        <a:p>
          <a:pPr rtl="1"/>
          <a:endParaRPr lang="en-US"/>
        </a:p>
      </dgm:t>
    </dgm:pt>
    <dgm:pt modelId="{BEAD6B40-E3B4-43F5-98F1-F252E97AF2CF}" type="sibTrans" cxnId="{5FEF79A9-D8F2-4E99-9606-5414FEAA6394}">
      <dgm:prSet/>
      <dgm:spPr/>
      <dgm:t>
        <a:bodyPr/>
        <a:lstStyle/>
        <a:p>
          <a:pPr rtl="1"/>
          <a:endParaRPr lang="en-US"/>
        </a:p>
      </dgm:t>
    </dgm:pt>
    <dgm:pt modelId="{457C7E28-FED9-401D-AB3A-9A0473DE8591}">
      <dgm:prSet custT="1"/>
      <dgm:spPr/>
      <dgm:t>
        <a:bodyPr/>
        <a:lstStyle/>
        <a:p>
          <a:pPr rtl="1"/>
          <a:r>
            <a:rPr lang="fa-IR" sz="2800" b="1" dirty="0" smtClean="0">
              <a:solidFill>
                <a:srgbClr val="FFFF00"/>
              </a:solidFill>
              <a:cs typeface="2  Yagut" pitchFamily="2" charset="-78"/>
            </a:rPr>
            <a:t>مضارع صحيح</a:t>
          </a:r>
          <a:endParaRPr lang="en-US" sz="2800" b="1" dirty="0">
            <a:solidFill>
              <a:srgbClr val="FFFF00"/>
            </a:solidFill>
            <a:cs typeface="2  Yagut" pitchFamily="2" charset="-78"/>
          </a:endParaRPr>
        </a:p>
      </dgm:t>
    </dgm:pt>
    <dgm:pt modelId="{1951B45E-7B0E-4F55-B2CF-B428181A023A}" type="parTrans" cxnId="{EA0E7F6B-5BF2-4393-89BA-8DCF83F7A823}">
      <dgm:prSet/>
      <dgm:spPr/>
      <dgm:t>
        <a:bodyPr/>
        <a:lstStyle/>
        <a:p>
          <a:pPr rtl="1"/>
          <a:endParaRPr lang="en-US"/>
        </a:p>
      </dgm:t>
    </dgm:pt>
    <dgm:pt modelId="{42214C0D-405D-4278-A3F7-41A44D846EC1}" type="sibTrans" cxnId="{EA0E7F6B-5BF2-4393-89BA-8DCF83F7A823}">
      <dgm:prSet/>
      <dgm:spPr/>
      <dgm:t>
        <a:bodyPr/>
        <a:lstStyle/>
        <a:p>
          <a:pPr rtl="1"/>
          <a:endParaRPr lang="en-US"/>
        </a:p>
      </dgm:t>
    </dgm:pt>
    <dgm:pt modelId="{EF5B144E-70E6-4B82-A000-A1D175B87048}">
      <dgm:prSet custT="1"/>
      <dgm:spPr/>
      <dgm:t>
        <a:bodyPr/>
        <a:lstStyle/>
        <a:p>
          <a:r>
            <a:rPr lang="fa-IR" sz="2800" b="1" dirty="0" smtClean="0">
              <a:solidFill>
                <a:srgbClr val="FFFF00"/>
              </a:solidFill>
              <a:cs typeface="2  Yagut" pitchFamily="2" charset="-78"/>
            </a:rPr>
            <a:t>افعال خمسه</a:t>
          </a:r>
          <a:endParaRPr lang="en-US" sz="2800" b="1" dirty="0" smtClean="0">
            <a:solidFill>
              <a:srgbClr val="FFFF00"/>
            </a:solidFill>
            <a:cs typeface="2  Yagut" pitchFamily="2" charset="-78"/>
          </a:endParaRPr>
        </a:p>
      </dgm:t>
    </dgm:pt>
    <dgm:pt modelId="{9F7ECA78-7BBB-4824-AD0D-7FB4C3B46244}" type="parTrans" cxnId="{C5F557CF-8E91-440E-8FDB-EBE472199EFD}">
      <dgm:prSet/>
      <dgm:spPr/>
      <dgm:t>
        <a:bodyPr/>
        <a:lstStyle/>
        <a:p>
          <a:endParaRPr lang="en-US"/>
        </a:p>
      </dgm:t>
    </dgm:pt>
    <dgm:pt modelId="{4922E888-089B-438C-850C-F257D4CC02A1}" type="sibTrans" cxnId="{C5F557CF-8E91-440E-8FDB-EBE472199EFD}">
      <dgm:prSet/>
      <dgm:spPr/>
      <dgm:t>
        <a:bodyPr/>
        <a:lstStyle/>
        <a:p>
          <a:endParaRPr lang="en-US"/>
        </a:p>
      </dgm:t>
    </dgm:pt>
    <dgm:pt modelId="{DC872FD2-F4A2-445E-8B37-CDEB9E76A634}" type="pres">
      <dgm:prSet presAssocID="{7CCF864E-1025-46EE-9372-BDD0CF3D513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F9DDB-6EDD-4B18-A558-7603D070300C}" type="pres">
      <dgm:prSet presAssocID="{85AB3AF7-165C-405C-851D-59F8C4771192}" presName="root1" presStyleCnt="0"/>
      <dgm:spPr/>
      <dgm:t>
        <a:bodyPr/>
        <a:lstStyle/>
        <a:p>
          <a:endParaRPr lang="en-US"/>
        </a:p>
      </dgm:t>
    </dgm:pt>
    <dgm:pt modelId="{163621A5-03CE-4FAC-844C-4332CA002573}" type="pres">
      <dgm:prSet presAssocID="{85AB3AF7-165C-405C-851D-59F8C4771192}" presName="LevelOneTextNode" presStyleLbl="node0" presStyleIdx="0" presStyleCnt="1" custScaleX="31707" custScaleY="43538" custLinFactNeighborX="18179" custLinFactNeighborY="-26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2ED51-24F3-4018-95C3-150DE9ED1251}" type="pres">
      <dgm:prSet presAssocID="{85AB3AF7-165C-405C-851D-59F8C4771192}" presName="level2hierChild" presStyleCnt="0"/>
      <dgm:spPr/>
      <dgm:t>
        <a:bodyPr/>
        <a:lstStyle/>
        <a:p>
          <a:endParaRPr lang="en-US"/>
        </a:p>
      </dgm:t>
    </dgm:pt>
    <dgm:pt modelId="{012CC984-2D04-4B1C-9B2B-C6ADAE9C82E6}" type="pres">
      <dgm:prSet presAssocID="{133F8BBE-E2FD-474C-8B99-1109E675F7C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952773B-9149-46A6-B098-A1772C39E28D}" type="pres">
      <dgm:prSet presAssocID="{133F8BBE-E2FD-474C-8B99-1109E675F7C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FF94C59-0B15-4CAD-BD90-1DFB55D7FFF6}" type="pres">
      <dgm:prSet presAssocID="{FADC7A9F-5278-4BEE-AD50-4AE8C322E8C8}" presName="root2" presStyleCnt="0"/>
      <dgm:spPr/>
      <dgm:t>
        <a:bodyPr/>
        <a:lstStyle/>
        <a:p>
          <a:endParaRPr lang="en-US"/>
        </a:p>
      </dgm:t>
    </dgm:pt>
    <dgm:pt modelId="{B12A5BE1-603F-46BE-8ED2-37C040633894}" type="pres">
      <dgm:prSet presAssocID="{FADC7A9F-5278-4BEE-AD50-4AE8C322E8C8}" presName="LevelTwoTextNode" presStyleLbl="node2" presStyleIdx="0" presStyleCnt="2" custScaleX="31088" custScaleY="31088" custLinFactNeighborX="24211" custLinFactNeighborY="-17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EB9C39-E16C-4EFD-89A3-C9079A28375D}" type="pres">
      <dgm:prSet presAssocID="{FADC7A9F-5278-4BEE-AD50-4AE8C322E8C8}" presName="level3hierChild" presStyleCnt="0"/>
      <dgm:spPr/>
      <dgm:t>
        <a:bodyPr/>
        <a:lstStyle/>
        <a:p>
          <a:endParaRPr lang="en-US"/>
        </a:p>
      </dgm:t>
    </dgm:pt>
    <dgm:pt modelId="{C318DCBD-64AC-449C-9CAC-DB5F247B9992}" type="pres">
      <dgm:prSet presAssocID="{1951B45E-7B0E-4F55-B2CF-B428181A023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9D9B125E-933C-4644-8EF9-1E4EF7D57038}" type="pres">
      <dgm:prSet presAssocID="{1951B45E-7B0E-4F55-B2CF-B428181A023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BAF10946-C536-4ABE-A1E0-B52E2F87A12F}" type="pres">
      <dgm:prSet presAssocID="{457C7E28-FED9-401D-AB3A-9A0473DE8591}" presName="root2" presStyleCnt="0"/>
      <dgm:spPr/>
    </dgm:pt>
    <dgm:pt modelId="{18773F73-18DC-4A0C-893C-35427522872C}" type="pres">
      <dgm:prSet presAssocID="{457C7E28-FED9-401D-AB3A-9A0473DE8591}" presName="LevelTwoTextNode" presStyleLbl="node3" presStyleIdx="0" presStyleCnt="3" custFlipVert="0" custScaleX="102019" custScaleY="32896" custLinFactNeighborX="39136" custLinFactNeighborY="-206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069F8D-7E2C-4ECC-B821-C87FE0BDF66C}" type="pres">
      <dgm:prSet presAssocID="{457C7E28-FED9-401D-AB3A-9A0473DE8591}" presName="level3hierChild" presStyleCnt="0"/>
      <dgm:spPr/>
    </dgm:pt>
    <dgm:pt modelId="{F9970FA6-157A-49E6-971A-3C5CEC6BA805}" type="pres">
      <dgm:prSet presAssocID="{3329002D-090D-4807-B36E-70A753D0E15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2B6ABB1-1943-4731-A766-0C96C631F78D}" type="pres">
      <dgm:prSet presAssocID="{3329002D-090D-4807-B36E-70A753D0E15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454E3D0-B9B2-4919-91FE-FF8821B04C1D}" type="pres">
      <dgm:prSet presAssocID="{5AFFE0B7-9F34-4520-9361-81271391276F}" presName="root2" presStyleCnt="0"/>
      <dgm:spPr/>
      <dgm:t>
        <a:bodyPr/>
        <a:lstStyle/>
        <a:p>
          <a:endParaRPr lang="en-US"/>
        </a:p>
      </dgm:t>
    </dgm:pt>
    <dgm:pt modelId="{494A5E10-BA02-48A9-9F3E-7CC98863213F}" type="pres">
      <dgm:prSet presAssocID="{5AFFE0B7-9F34-4520-9361-81271391276F}" presName="LevelTwoTextNode" presStyleLbl="node2" presStyleIdx="1" presStyleCnt="2" custScaleX="31088" custScaleY="31088" custLinFactNeighborX="24325" custLinFactNeighborY="-17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C5AFE0-8CD3-47AE-9046-1AE4F055516C}" type="pres">
      <dgm:prSet presAssocID="{5AFFE0B7-9F34-4520-9361-81271391276F}" presName="level3hierChild" presStyleCnt="0"/>
      <dgm:spPr/>
      <dgm:t>
        <a:bodyPr/>
        <a:lstStyle/>
        <a:p>
          <a:endParaRPr lang="en-US"/>
        </a:p>
      </dgm:t>
    </dgm:pt>
    <dgm:pt modelId="{1C470362-0AA0-4011-A5A5-EE1BBBC7E9C4}" type="pres">
      <dgm:prSet presAssocID="{74247A58-04AA-4C91-9813-15305D0915E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9914738D-F5E0-479E-ADA8-801D38F64928}" type="pres">
      <dgm:prSet presAssocID="{74247A58-04AA-4C91-9813-15305D0915E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A656BEB2-BC73-4057-9600-7FFF980F294D}" type="pres">
      <dgm:prSet presAssocID="{43F9044C-6BC6-42FF-BA98-D8009E0834D2}" presName="root2" presStyleCnt="0"/>
      <dgm:spPr/>
    </dgm:pt>
    <dgm:pt modelId="{9C95DC2C-9949-4D9D-83B1-243E23FDFDC5}" type="pres">
      <dgm:prSet presAssocID="{43F9044C-6BC6-42FF-BA98-D8009E0834D2}" presName="LevelTwoTextNode" presStyleLbl="node3" presStyleIdx="1" presStyleCnt="3" custScaleX="102000" custScaleY="30145" custLinFactNeighborX="39185" custLinFactNeighborY="-18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2A1AF4-8F3E-4BF2-A5E9-C0D7E9482DF8}" type="pres">
      <dgm:prSet presAssocID="{43F9044C-6BC6-42FF-BA98-D8009E0834D2}" presName="level3hierChild" presStyleCnt="0"/>
      <dgm:spPr/>
    </dgm:pt>
    <dgm:pt modelId="{65064661-78C8-4B2D-95A8-6E736AD8F150}" type="pres">
      <dgm:prSet presAssocID="{9F7ECA78-7BBB-4824-AD0D-7FB4C3B46244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ADD1E125-8496-482C-95AE-B152B63D4EA2}" type="pres">
      <dgm:prSet presAssocID="{9F7ECA78-7BBB-4824-AD0D-7FB4C3B46244}" presName="connTx" presStyleLbl="parChTrans1D3" presStyleIdx="2" presStyleCnt="3"/>
      <dgm:spPr/>
      <dgm:t>
        <a:bodyPr/>
        <a:lstStyle/>
        <a:p>
          <a:endParaRPr lang="en-US"/>
        </a:p>
      </dgm:t>
    </dgm:pt>
    <dgm:pt modelId="{41C62CD2-B484-40D8-8C4E-9324FC78F161}" type="pres">
      <dgm:prSet presAssocID="{EF5B144E-70E6-4B82-A000-A1D175B87048}" presName="root2" presStyleCnt="0"/>
      <dgm:spPr/>
    </dgm:pt>
    <dgm:pt modelId="{1669ADA3-D4F2-4838-B286-0B3B963F204C}" type="pres">
      <dgm:prSet presAssocID="{EF5B144E-70E6-4B82-A000-A1D175B87048}" presName="LevelTwoTextNode" presStyleLbl="node3" presStyleIdx="2" presStyleCnt="3" custScaleX="102522" custScaleY="30916" custLinFactNeighborX="39723" custLinFactNeighborY="-177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84CCDE-7683-4C63-B546-49519F2BB21A}" type="pres">
      <dgm:prSet presAssocID="{EF5B144E-70E6-4B82-A000-A1D175B87048}" presName="level3hierChild" presStyleCnt="0"/>
      <dgm:spPr/>
    </dgm:pt>
  </dgm:ptLst>
  <dgm:cxnLst>
    <dgm:cxn modelId="{95431723-8D58-43D3-8C49-7CD1DCB0F682}" type="presOf" srcId="{85AB3AF7-165C-405C-851D-59F8C4771192}" destId="{163621A5-03CE-4FAC-844C-4332CA002573}" srcOrd="0" destOrd="0" presId="urn:microsoft.com/office/officeart/2005/8/layout/hierarchy2"/>
    <dgm:cxn modelId="{4C63F1EF-1B86-41C0-B4EB-778DF630C5DD}" type="presOf" srcId="{5AFFE0B7-9F34-4520-9361-81271391276F}" destId="{494A5E10-BA02-48A9-9F3E-7CC98863213F}" srcOrd="0" destOrd="0" presId="urn:microsoft.com/office/officeart/2005/8/layout/hierarchy2"/>
    <dgm:cxn modelId="{214ECD7E-A657-4B40-B03A-598A959E88E4}" type="presOf" srcId="{74247A58-04AA-4C91-9813-15305D0915E5}" destId="{1C470362-0AA0-4011-A5A5-EE1BBBC7E9C4}" srcOrd="0" destOrd="0" presId="urn:microsoft.com/office/officeart/2005/8/layout/hierarchy2"/>
    <dgm:cxn modelId="{D4A5C272-24D6-4B35-A35B-1E9EE8039A9C}" type="presOf" srcId="{3329002D-090D-4807-B36E-70A753D0E151}" destId="{F9970FA6-157A-49E6-971A-3C5CEC6BA805}" srcOrd="0" destOrd="0" presId="urn:microsoft.com/office/officeart/2005/8/layout/hierarchy2"/>
    <dgm:cxn modelId="{36120BFF-A0B8-4B8F-A4EC-596F37C1548C}" type="presOf" srcId="{133F8BBE-E2FD-474C-8B99-1109E675F7CC}" destId="{012CC984-2D04-4B1C-9B2B-C6ADAE9C82E6}" srcOrd="0" destOrd="0" presId="urn:microsoft.com/office/officeart/2005/8/layout/hierarchy2"/>
    <dgm:cxn modelId="{183D6635-485B-4602-A1FB-FDD34887CCB8}" type="presOf" srcId="{9F7ECA78-7BBB-4824-AD0D-7FB4C3B46244}" destId="{65064661-78C8-4B2D-95A8-6E736AD8F150}" srcOrd="0" destOrd="0" presId="urn:microsoft.com/office/officeart/2005/8/layout/hierarchy2"/>
    <dgm:cxn modelId="{C1FDB795-1217-4552-B1AA-E6C7ADE430F5}" type="presOf" srcId="{43F9044C-6BC6-42FF-BA98-D8009E0834D2}" destId="{9C95DC2C-9949-4D9D-83B1-243E23FDFDC5}" srcOrd="0" destOrd="0" presId="urn:microsoft.com/office/officeart/2005/8/layout/hierarchy2"/>
    <dgm:cxn modelId="{B7699167-D77F-4B34-829C-CE479B1E91A6}" type="presOf" srcId="{74247A58-04AA-4C91-9813-15305D0915E5}" destId="{9914738D-F5E0-479E-ADA8-801D38F64928}" srcOrd="1" destOrd="0" presId="urn:microsoft.com/office/officeart/2005/8/layout/hierarchy2"/>
    <dgm:cxn modelId="{5FB3AB1B-BD75-4A71-BFF9-8F2BDEAE332D}" type="presOf" srcId="{457C7E28-FED9-401D-AB3A-9A0473DE8591}" destId="{18773F73-18DC-4A0C-893C-35427522872C}" srcOrd="0" destOrd="0" presId="urn:microsoft.com/office/officeart/2005/8/layout/hierarchy2"/>
    <dgm:cxn modelId="{FA51720F-10CA-40A6-B4F7-539CBD116ADD}" type="presOf" srcId="{1951B45E-7B0E-4F55-B2CF-B428181A023A}" destId="{C318DCBD-64AC-449C-9CAC-DB5F247B9992}" srcOrd="0" destOrd="0" presId="urn:microsoft.com/office/officeart/2005/8/layout/hierarchy2"/>
    <dgm:cxn modelId="{2192323E-9572-4BF1-8A1B-DB95541A1657}" type="presOf" srcId="{EF5B144E-70E6-4B82-A000-A1D175B87048}" destId="{1669ADA3-D4F2-4838-B286-0B3B963F204C}" srcOrd="0" destOrd="0" presId="urn:microsoft.com/office/officeart/2005/8/layout/hierarchy2"/>
    <dgm:cxn modelId="{E521CB80-29C7-495B-8983-8F050A3B7E36}" srcId="{7CCF864E-1025-46EE-9372-BDD0CF3D5135}" destId="{85AB3AF7-165C-405C-851D-59F8C4771192}" srcOrd="0" destOrd="0" parTransId="{A85C3D4C-1885-4AB0-980C-01CC0B5AB5B8}" sibTransId="{EA3E7E7E-168C-4C41-861B-7F4094A5CDA4}"/>
    <dgm:cxn modelId="{150177B0-E387-4ADF-B8D4-4A20C099F407}" srcId="{85AB3AF7-165C-405C-851D-59F8C4771192}" destId="{FADC7A9F-5278-4BEE-AD50-4AE8C322E8C8}" srcOrd="0" destOrd="0" parTransId="{133F8BBE-E2FD-474C-8B99-1109E675F7CC}" sibTransId="{2F341CBF-04AD-47EC-9086-848CFDB01660}"/>
    <dgm:cxn modelId="{5FEF79A9-D8F2-4E99-9606-5414FEAA6394}" srcId="{5AFFE0B7-9F34-4520-9361-81271391276F}" destId="{43F9044C-6BC6-42FF-BA98-D8009E0834D2}" srcOrd="0" destOrd="0" parTransId="{74247A58-04AA-4C91-9813-15305D0915E5}" sibTransId="{BEAD6B40-E3B4-43F5-98F1-F252E97AF2CF}"/>
    <dgm:cxn modelId="{EA0E7F6B-5BF2-4393-89BA-8DCF83F7A823}" srcId="{FADC7A9F-5278-4BEE-AD50-4AE8C322E8C8}" destId="{457C7E28-FED9-401D-AB3A-9A0473DE8591}" srcOrd="0" destOrd="0" parTransId="{1951B45E-7B0E-4F55-B2CF-B428181A023A}" sibTransId="{42214C0D-405D-4278-A3F7-41A44D846EC1}"/>
    <dgm:cxn modelId="{EF6F1121-4CD9-4D0C-8A12-D07464B9785C}" type="presOf" srcId="{7CCF864E-1025-46EE-9372-BDD0CF3D5135}" destId="{DC872FD2-F4A2-445E-8B37-CDEB9E76A634}" srcOrd="0" destOrd="0" presId="urn:microsoft.com/office/officeart/2005/8/layout/hierarchy2"/>
    <dgm:cxn modelId="{7CF70C1C-2D14-43C4-8B77-3531B4B77995}" type="presOf" srcId="{1951B45E-7B0E-4F55-B2CF-B428181A023A}" destId="{9D9B125E-933C-4644-8EF9-1E4EF7D57038}" srcOrd="1" destOrd="0" presId="urn:microsoft.com/office/officeart/2005/8/layout/hierarchy2"/>
    <dgm:cxn modelId="{789A462B-406E-413A-8E4A-56894A85F6DD}" type="presOf" srcId="{FADC7A9F-5278-4BEE-AD50-4AE8C322E8C8}" destId="{B12A5BE1-603F-46BE-8ED2-37C040633894}" srcOrd="0" destOrd="0" presId="urn:microsoft.com/office/officeart/2005/8/layout/hierarchy2"/>
    <dgm:cxn modelId="{57DD1BD9-E2E5-4BDB-84B3-C4C52B18474B}" type="presOf" srcId="{133F8BBE-E2FD-474C-8B99-1109E675F7CC}" destId="{7952773B-9149-46A6-B098-A1772C39E28D}" srcOrd="1" destOrd="0" presId="urn:microsoft.com/office/officeart/2005/8/layout/hierarchy2"/>
    <dgm:cxn modelId="{71111165-9CED-4D16-878F-05A8E27480B0}" type="presOf" srcId="{9F7ECA78-7BBB-4824-AD0D-7FB4C3B46244}" destId="{ADD1E125-8496-482C-95AE-B152B63D4EA2}" srcOrd="1" destOrd="0" presId="urn:microsoft.com/office/officeart/2005/8/layout/hierarchy2"/>
    <dgm:cxn modelId="{0F8C8AB2-D8BA-4311-BA8C-2EE8EE645C21}" srcId="{85AB3AF7-165C-405C-851D-59F8C4771192}" destId="{5AFFE0B7-9F34-4520-9361-81271391276F}" srcOrd="1" destOrd="0" parTransId="{3329002D-090D-4807-B36E-70A753D0E151}" sibTransId="{7448C90D-890E-40D3-9C5B-B0DA99EBEDC0}"/>
    <dgm:cxn modelId="{C5F557CF-8E91-440E-8FDB-EBE472199EFD}" srcId="{5AFFE0B7-9F34-4520-9361-81271391276F}" destId="{EF5B144E-70E6-4B82-A000-A1D175B87048}" srcOrd="1" destOrd="0" parTransId="{9F7ECA78-7BBB-4824-AD0D-7FB4C3B46244}" sibTransId="{4922E888-089B-438C-850C-F257D4CC02A1}"/>
    <dgm:cxn modelId="{922FE23F-864D-4DC7-A017-08EEC7599247}" type="presOf" srcId="{3329002D-090D-4807-B36E-70A753D0E151}" destId="{A2B6ABB1-1943-4731-A766-0C96C631F78D}" srcOrd="1" destOrd="0" presId="urn:microsoft.com/office/officeart/2005/8/layout/hierarchy2"/>
    <dgm:cxn modelId="{C8C0855E-2129-4450-84BC-5C8987B97309}" type="presParOf" srcId="{DC872FD2-F4A2-445E-8B37-CDEB9E76A634}" destId="{B54F9DDB-6EDD-4B18-A558-7603D070300C}" srcOrd="0" destOrd="0" presId="urn:microsoft.com/office/officeart/2005/8/layout/hierarchy2"/>
    <dgm:cxn modelId="{B0E760D7-9026-46C9-8799-91CB61239953}" type="presParOf" srcId="{B54F9DDB-6EDD-4B18-A558-7603D070300C}" destId="{163621A5-03CE-4FAC-844C-4332CA002573}" srcOrd="0" destOrd="0" presId="urn:microsoft.com/office/officeart/2005/8/layout/hierarchy2"/>
    <dgm:cxn modelId="{86BADF57-8F56-4C42-B9F9-316A20106427}" type="presParOf" srcId="{B54F9DDB-6EDD-4B18-A558-7603D070300C}" destId="{0952ED51-24F3-4018-95C3-150DE9ED1251}" srcOrd="1" destOrd="0" presId="urn:microsoft.com/office/officeart/2005/8/layout/hierarchy2"/>
    <dgm:cxn modelId="{706D1581-BAB2-4A0A-90DA-9619408429F1}" type="presParOf" srcId="{0952ED51-24F3-4018-95C3-150DE9ED1251}" destId="{012CC984-2D04-4B1C-9B2B-C6ADAE9C82E6}" srcOrd="0" destOrd="0" presId="urn:microsoft.com/office/officeart/2005/8/layout/hierarchy2"/>
    <dgm:cxn modelId="{D622E4B1-2936-4675-B1BB-7E83ED65F102}" type="presParOf" srcId="{012CC984-2D04-4B1C-9B2B-C6ADAE9C82E6}" destId="{7952773B-9149-46A6-B098-A1772C39E28D}" srcOrd="0" destOrd="0" presId="urn:microsoft.com/office/officeart/2005/8/layout/hierarchy2"/>
    <dgm:cxn modelId="{4B14D522-C531-4E9D-BA5D-76C31E77A655}" type="presParOf" srcId="{0952ED51-24F3-4018-95C3-150DE9ED1251}" destId="{9FF94C59-0B15-4CAD-BD90-1DFB55D7FFF6}" srcOrd="1" destOrd="0" presId="urn:microsoft.com/office/officeart/2005/8/layout/hierarchy2"/>
    <dgm:cxn modelId="{13ABC751-0045-4E3E-BF60-8602D712715A}" type="presParOf" srcId="{9FF94C59-0B15-4CAD-BD90-1DFB55D7FFF6}" destId="{B12A5BE1-603F-46BE-8ED2-37C040633894}" srcOrd="0" destOrd="0" presId="urn:microsoft.com/office/officeart/2005/8/layout/hierarchy2"/>
    <dgm:cxn modelId="{8BC59CB6-DD6F-44D8-B2A1-154906AFCDE0}" type="presParOf" srcId="{9FF94C59-0B15-4CAD-BD90-1DFB55D7FFF6}" destId="{F4EB9C39-E16C-4EFD-89A3-C9079A28375D}" srcOrd="1" destOrd="0" presId="urn:microsoft.com/office/officeart/2005/8/layout/hierarchy2"/>
    <dgm:cxn modelId="{EA290255-3EFB-4E3E-A762-6E37A57A757D}" type="presParOf" srcId="{F4EB9C39-E16C-4EFD-89A3-C9079A28375D}" destId="{C318DCBD-64AC-449C-9CAC-DB5F247B9992}" srcOrd="0" destOrd="0" presId="urn:microsoft.com/office/officeart/2005/8/layout/hierarchy2"/>
    <dgm:cxn modelId="{22FB14F4-5CBB-4589-B306-9BB00B85B327}" type="presParOf" srcId="{C318DCBD-64AC-449C-9CAC-DB5F247B9992}" destId="{9D9B125E-933C-4644-8EF9-1E4EF7D57038}" srcOrd="0" destOrd="0" presId="urn:microsoft.com/office/officeart/2005/8/layout/hierarchy2"/>
    <dgm:cxn modelId="{E11846D2-877D-4F01-8EA5-5A3EDB9F0C3A}" type="presParOf" srcId="{F4EB9C39-E16C-4EFD-89A3-C9079A28375D}" destId="{BAF10946-C536-4ABE-A1E0-B52E2F87A12F}" srcOrd="1" destOrd="0" presId="urn:microsoft.com/office/officeart/2005/8/layout/hierarchy2"/>
    <dgm:cxn modelId="{AF27D611-3A85-4B1D-BB6B-3CAA572119CB}" type="presParOf" srcId="{BAF10946-C536-4ABE-A1E0-B52E2F87A12F}" destId="{18773F73-18DC-4A0C-893C-35427522872C}" srcOrd="0" destOrd="0" presId="urn:microsoft.com/office/officeart/2005/8/layout/hierarchy2"/>
    <dgm:cxn modelId="{A230E95D-4A3A-455F-BBF8-BBB3BF09549A}" type="presParOf" srcId="{BAF10946-C536-4ABE-A1E0-B52E2F87A12F}" destId="{96069F8D-7E2C-4ECC-B821-C87FE0BDF66C}" srcOrd="1" destOrd="0" presId="urn:microsoft.com/office/officeart/2005/8/layout/hierarchy2"/>
    <dgm:cxn modelId="{47B74EF8-F197-41E3-ADE5-F0F3812A88D1}" type="presParOf" srcId="{0952ED51-24F3-4018-95C3-150DE9ED1251}" destId="{F9970FA6-157A-49E6-971A-3C5CEC6BA805}" srcOrd="2" destOrd="0" presId="urn:microsoft.com/office/officeart/2005/8/layout/hierarchy2"/>
    <dgm:cxn modelId="{AA110D57-B41B-4EC2-ABF2-E594376E2509}" type="presParOf" srcId="{F9970FA6-157A-49E6-971A-3C5CEC6BA805}" destId="{A2B6ABB1-1943-4731-A766-0C96C631F78D}" srcOrd="0" destOrd="0" presId="urn:microsoft.com/office/officeart/2005/8/layout/hierarchy2"/>
    <dgm:cxn modelId="{D02BD102-17D8-47CA-8B8A-23E0AA7BCC62}" type="presParOf" srcId="{0952ED51-24F3-4018-95C3-150DE9ED1251}" destId="{C454E3D0-B9B2-4919-91FE-FF8821B04C1D}" srcOrd="3" destOrd="0" presId="urn:microsoft.com/office/officeart/2005/8/layout/hierarchy2"/>
    <dgm:cxn modelId="{E9C96EF2-B1BE-4B6A-AE9C-38040E7EB850}" type="presParOf" srcId="{C454E3D0-B9B2-4919-91FE-FF8821B04C1D}" destId="{494A5E10-BA02-48A9-9F3E-7CC98863213F}" srcOrd="0" destOrd="0" presId="urn:microsoft.com/office/officeart/2005/8/layout/hierarchy2"/>
    <dgm:cxn modelId="{5D69CA93-7799-492A-8413-16E73C36C4F2}" type="presParOf" srcId="{C454E3D0-B9B2-4919-91FE-FF8821B04C1D}" destId="{A9C5AFE0-8CD3-47AE-9046-1AE4F055516C}" srcOrd="1" destOrd="0" presId="urn:microsoft.com/office/officeart/2005/8/layout/hierarchy2"/>
    <dgm:cxn modelId="{9BCAF714-6CFF-403E-80C6-1490570F8ED7}" type="presParOf" srcId="{A9C5AFE0-8CD3-47AE-9046-1AE4F055516C}" destId="{1C470362-0AA0-4011-A5A5-EE1BBBC7E9C4}" srcOrd="0" destOrd="0" presId="urn:microsoft.com/office/officeart/2005/8/layout/hierarchy2"/>
    <dgm:cxn modelId="{2A0DA364-BF51-4657-950F-97539384F26F}" type="presParOf" srcId="{1C470362-0AA0-4011-A5A5-EE1BBBC7E9C4}" destId="{9914738D-F5E0-479E-ADA8-801D38F64928}" srcOrd="0" destOrd="0" presId="urn:microsoft.com/office/officeart/2005/8/layout/hierarchy2"/>
    <dgm:cxn modelId="{DDD15F50-E145-47DC-B7D4-D01DAF7F6135}" type="presParOf" srcId="{A9C5AFE0-8CD3-47AE-9046-1AE4F055516C}" destId="{A656BEB2-BC73-4057-9600-7FFF980F294D}" srcOrd="1" destOrd="0" presId="urn:microsoft.com/office/officeart/2005/8/layout/hierarchy2"/>
    <dgm:cxn modelId="{1EA3787B-A2FB-480C-AFF4-2EFB2D9388BE}" type="presParOf" srcId="{A656BEB2-BC73-4057-9600-7FFF980F294D}" destId="{9C95DC2C-9949-4D9D-83B1-243E23FDFDC5}" srcOrd="0" destOrd="0" presId="urn:microsoft.com/office/officeart/2005/8/layout/hierarchy2"/>
    <dgm:cxn modelId="{9DA78801-866C-453D-A930-5CF5F9E173DC}" type="presParOf" srcId="{A656BEB2-BC73-4057-9600-7FFF980F294D}" destId="{302A1AF4-8F3E-4BF2-A5E9-C0D7E9482DF8}" srcOrd="1" destOrd="0" presId="urn:microsoft.com/office/officeart/2005/8/layout/hierarchy2"/>
    <dgm:cxn modelId="{2AF2A095-E265-4DE2-A70B-1D3A154AD7E3}" type="presParOf" srcId="{A9C5AFE0-8CD3-47AE-9046-1AE4F055516C}" destId="{65064661-78C8-4B2D-95A8-6E736AD8F150}" srcOrd="2" destOrd="0" presId="urn:microsoft.com/office/officeart/2005/8/layout/hierarchy2"/>
    <dgm:cxn modelId="{EEF82B40-9B7E-48C4-9D44-E51474F21D97}" type="presParOf" srcId="{65064661-78C8-4B2D-95A8-6E736AD8F150}" destId="{ADD1E125-8496-482C-95AE-B152B63D4EA2}" srcOrd="0" destOrd="0" presId="urn:microsoft.com/office/officeart/2005/8/layout/hierarchy2"/>
    <dgm:cxn modelId="{E750359E-4FE0-451B-99C6-3FAD09335498}" type="presParOf" srcId="{A9C5AFE0-8CD3-47AE-9046-1AE4F055516C}" destId="{41C62CD2-B484-40D8-8C4E-9324FC78F161}" srcOrd="3" destOrd="0" presId="urn:microsoft.com/office/officeart/2005/8/layout/hierarchy2"/>
    <dgm:cxn modelId="{203AAAF7-7363-4B39-903E-9DCF983A850A}" type="presParOf" srcId="{41C62CD2-B484-40D8-8C4E-9324FC78F161}" destId="{1669ADA3-D4F2-4838-B286-0B3B963F204C}" srcOrd="0" destOrd="0" presId="urn:microsoft.com/office/officeart/2005/8/layout/hierarchy2"/>
    <dgm:cxn modelId="{8C224AAD-CD7D-4D96-BF55-6E517C64EC5C}" type="presParOf" srcId="{41C62CD2-B484-40D8-8C4E-9324FC78F161}" destId="{4184CCDE-7683-4C63-B546-49519F2BB21A}" srcOrd="1" destOrd="0" presId="urn:microsoft.com/office/officeart/2005/8/layout/hierarchy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CCF864E-1025-46EE-9372-BDD0CF3D5135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B3AF7-165C-405C-851D-59F8C4771192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2  Yagut" pitchFamily="2" charset="-78"/>
            </a:rPr>
            <a:t>اعراب تقديري</a:t>
          </a:r>
          <a:endParaRPr lang="en-US" sz="2400" b="1" dirty="0">
            <a:cs typeface="2  Yagut" pitchFamily="2" charset="-78"/>
          </a:endParaRPr>
        </a:p>
      </dgm:t>
    </dgm:pt>
    <dgm:pt modelId="{A85C3D4C-1885-4AB0-980C-01CC0B5AB5B8}" type="parTrans" cxnId="{E521CB80-29C7-495B-8983-8F050A3B7E36}">
      <dgm:prSet/>
      <dgm:spPr/>
      <dgm:t>
        <a:bodyPr/>
        <a:lstStyle/>
        <a:p>
          <a:pPr rtl="1"/>
          <a:endParaRPr lang="en-US" sz="2400" b="1">
            <a:cs typeface="2  Yagut" pitchFamily="2" charset="-78"/>
          </a:endParaRPr>
        </a:p>
      </dgm:t>
    </dgm:pt>
    <dgm:pt modelId="{EA3E7E7E-168C-4C41-861B-7F4094A5CDA4}" type="sibTrans" cxnId="{E521CB80-29C7-495B-8983-8F050A3B7E36}">
      <dgm:prSet/>
      <dgm:spPr/>
      <dgm:t>
        <a:bodyPr/>
        <a:lstStyle/>
        <a:p>
          <a:pPr rtl="1"/>
          <a:endParaRPr lang="en-US" sz="2400" b="1">
            <a:cs typeface="2  Yagut" pitchFamily="2" charset="-78"/>
          </a:endParaRPr>
        </a:p>
      </dgm:t>
    </dgm:pt>
    <dgm:pt modelId="{FA7A85F5-BA11-4611-B851-879F4AA88302}">
      <dgm:prSet custT="1"/>
      <dgm:spPr/>
      <dgm:t>
        <a:bodyPr/>
        <a:lstStyle/>
        <a:p>
          <a:pPr algn="ctr"/>
          <a:r>
            <a:rPr lang="fa-IR" sz="2400" b="1" dirty="0" smtClean="0">
              <a:cs typeface="2  Yagut" pitchFamily="2" charset="-78"/>
            </a:rPr>
            <a:t>1- اسم مقصور : موسي</a:t>
          </a:r>
          <a:endParaRPr lang="en-US" sz="2400" b="1" dirty="0">
            <a:cs typeface="2  Yagut" pitchFamily="2" charset="-78"/>
          </a:endParaRPr>
        </a:p>
      </dgm:t>
    </dgm:pt>
    <dgm:pt modelId="{A93E85F0-9AF6-4F7C-AD4B-6302125C780A}" type="parTrans" cxnId="{610C5283-F4E5-4421-B273-C222888605FD}">
      <dgm:prSet custT="1"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0BBEF685-2981-4E5E-899E-838EDE8406A9}" type="sibTrans" cxnId="{610C5283-F4E5-4421-B273-C222888605FD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97ED43E6-A503-4493-BAED-23F9C9DDA534}">
      <dgm:prSet custT="1"/>
      <dgm:spPr/>
      <dgm:t>
        <a:bodyPr/>
        <a:lstStyle/>
        <a:p>
          <a:pPr algn="ctr"/>
          <a:r>
            <a:rPr lang="fa-IR" sz="2400" b="1" dirty="0" smtClean="0">
              <a:cs typeface="2  Yagut" pitchFamily="2" charset="-78"/>
            </a:rPr>
            <a:t>3- نون تأكيد غير مباشر: اضربُنَّ</a:t>
          </a:r>
          <a:endParaRPr lang="en-US" sz="2400" b="1" dirty="0">
            <a:cs typeface="2  Yagut" pitchFamily="2" charset="-78"/>
          </a:endParaRPr>
        </a:p>
      </dgm:t>
    </dgm:pt>
    <dgm:pt modelId="{FA90C89A-E22B-44BB-9B59-FAD981664DBD}" type="parTrans" cxnId="{0CED8CC8-ED7C-40BE-AF94-E2A54721487A}">
      <dgm:prSet custT="1"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65EF7AA1-687B-4714-A339-6AFDE6D6EF70}" type="sibTrans" cxnId="{0CED8CC8-ED7C-40BE-AF94-E2A54721487A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A8610FFD-9DC2-4088-9F65-F2E82B6BD8F7}">
      <dgm:prSet custT="1"/>
      <dgm:spPr/>
      <dgm:t>
        <a:bodyPr/>
        <a:lstStyle/>
        <a:p>
          <a:pPr algn="ctr"/>
          <a:r>
            <a:rPr lang="fa-IR" sz="2400" b="1" dirty="0" smtClean="0">
              <a:cs typeface="2  Yagut" pitchFamily="2" charset="-78"/>
            </a:rPr>
            <a:t>4- منقوص رفعاً و جراً: قاضي</a:t>
          </a:r>
          <a:endParaRPr lang="en-US" sz="2400" b="1" dirty="0">
            <a:cs typeface="2  Yagut" pitchFamily="2" charset="-78"/>
          </a:endParaRPr>
        </a:p>
      </dgm:t>
    </dgm:pt>
    <dgm:pt modelId="{424CAB9D-2D7C-4C8A-80ED-F472EDE51394}" type="parTrans" cxnId="{950BDC39-3BC0-45CA-89B7-67DCDEE6F5AF}">
      <dgm:prSet custT="1"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238D8607-0DF6-4551-8256-957D4C732347}" type="sibTrans" cxnId="{950BDC39-3BC0-45CA-89B7-67DCDEE6F5AF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4E2FFAF4-80CD-4DD0-B4AC-B9C74930DF82}">
      <dgm:prSet custT="1"/>
      <dgm:spPr/>
      <dgm:t>
        <a:bodyPr/>
        <a:lstStyle/>
        <a:p>
          <a:pPr algn="ctr"/>
          <a:r>
            <a:rPr lang="fa-IR" sz="2400" b="1" dirty="0" smtClean="0">
              <a:cs typeface="2  Yagut" pitchFamily="2" charset="-78"/>
            </a:rPr>
            <a:t>5- مضارع معتل به الف رفعاً و نسباً: يحيي</a:t>
          </a:r>
          <a:endParaRPr lang="en-US" sz="2400" b="1" dirty="0">
            <a:cs typeface="2  Yagut" pitchFamily="2" charset="-78"/>
          </a:endParaRPr>
        </a:p>
      </dgm:t>
    </dgm:pt>
    <dgm:pt modelId="{FB9A806A-7127-4295-8F97-E0676B61B795}" type="parTrans" cxnId="{1FDBAF72-AF5B-4FE6-8BAE-3AFB6A0A07FD}">
      <dgm:prSet custT="1"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E9931FBD-F7C2-4D0F-A08F-D27AA73BC5FD}" type="sibTrans" cxnId="{1FDBAF72-AF5B-4FE6-8BAE-3AFB6A0A07FD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E74415D2-1E29-48C7-9F1A-E12392CB596A}">
      <dgm:prSet custT="1"/>
      <dgm:spPr/>
      <dgm:t>
        <a:bodyPr/>
        <a:lstStyle/>
        <a:p>
          <a:pPr algn="ctr"/>
          <a:r>
            <a:rPr lang="fa-IR" sz="2400" b="1" dirty="0" smtClean="0">
              <a:cs typeface="2  Yagut" pitchFamily="2" charset="-78"/>
            </a:rPr>
            <a:t>6- مضارع معتل به واو ، رفعاً: يدعو - يرمي</a:t>
          </a:r>
          <a:endParaRPr lang="en-US" sz="2400" b="1" dirty="0">
            <a:cs typeface="2  Yagut" pitchFamily="2" charset="-78"/>
          </a:endParaRPr>
        </a:p>
      </dgm:t>
    </dgm:pt>
    <dgm:pt modelId="{4C91E37E-02B4-408B-BF52-4768E564904A}" type="parTrans" cxnId="{B54581E0-7ADF-4721-82F4-4BF0E048192B}">
      <dgm:prSet custT="1"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F37564DC-6DC6-44FE-A5E0-A2A1444CB22B}" type="sibTrans" cxnId="{B54581E0-7ADF-4721-82F4-4BF0E048192B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E3E6EEAC-62DC-42C0-8C42-339E482B11F4}">
      <dgm:prSet custT="1"/>
      <dgm:spPr/>
      <dgm:t>
        <a:bodyPr/>
        <a:lstStyle/>
        <a:p>
          <a:pPr algn="ctr"/>
          <a:r>
            <a:rPr lang="fa-IR" sz="2400" b="1" dirty="0" smtClean="0">
              <a:cs typeface="2  Yagut" pitchFamily="2" charset="-78"/>
            </a:rPr>
            <a:t>7- جمع مذكر سالم + ياء متكلم: </a:t>
          </a:r>
          <a:r>
            <a:rPr lang="fa-IR" sz="2400" b="1" dirty="0" smtClean="0">
              <a:cs typeface="2  Yagut" pitchFamily="2" charset="-78"/>
              <a:hlinkClick xmlns:r="http://schemas.openxmlformats.org/officeDocument/2006/relationships" r:id="rId1" action="ppaction://hlinksldjump" tooltip="نحوه تبديل شدن مسلمون+ي به مسلميّ"/>
            </a:rPr>
            <a:t>مسلِمِيَّ</a:t>
          </a:r>
          <a:endParaRPr lang="en-US" sz="2400" b="1" dirty="0">
            <a:cs typeface="2  Yagut" pitchFamily="2" charset="-78"/>
          </a:endParaRPr>
        </a:p>
      </dgm:t>
    </dgm:pt>
    <dgm:pt modelId="{1E2DA62A-11A0-4B08-8BFF-E84C01CC5B4C}" type="parTrans" cxnId="{C5AF332A-41CD-4352-953A-4C90F79D1784}">
      <dgm:prSet custT="1"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AD141EDB-347B-451E-9B96-E23705C48C67}" type="sibTrans" cxnId="{C5AF332A-41CD-4352-953A-4C90F79D1784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B7D6440B-135B-4CCB-AF82-BAD2416DCC6A}">
      <dgm:prSet custT="1"/>
      <dgm:spPr/>
      <dgm:t>
        <a:bodyPr/>
        <a:lstStyle/>
        <a:p>
          <a:pPr algn="ctr"/>
          <a:r>
            <a:rPr lang="fa-IR" sz="2400" b="1" dirty="0" smtClean="0">
              <a:cs typeface="2  Yagut" pitchFamily="2" charset="-78"/>
            </a:rPr>
            <a:t>2- مضاف به ياء متكلم: غلامي</a:t>
          </a:r>
          <a:endParaRPr lang="en-US" sz="2400" b="1" dirty="0">
            <a:cs typeface="2  Yagut" pitchFamily="2" charset="-78"/>
          </a:endParaRPr>
        </a:p>
      </dgm:t>
    </dgm:pt>
    <dgm:pt modelId="{DCF7A24F-647C-4B85-AFAA-69392C55BBEF}" type="parTrans" cxnId="{2C7C76E4-D403-4ED9-B1F4-E15A772F1ACB}">
      <dgm:prSet custT="1"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99EA5DEF-EACE-4CA9-82CC-A416F83DF321}" type="sibTrans" cxnId="{2C7C76E4-D403-4ED9-B1F4-E15A772F1ACB}">
      <dgm:prSet/>
      <dgm:spPr/>
      <dgm:t>
        <a:bodyPr/>
        <a:lstStyle/>
        <a:p>
          <a:endParaRPr lang="en-US" sz="2400" b="1">
            <a:cs typeface="2  Yagut" pitchFamily="2" charset="-78"/>
          </a:endParaRPr>
        </a:p>
      </dgm:t>
    </dgm:pt>
    <dgm:pt modelId="{DC872FD2-F4A2-445E-8B37-CDEB9E76A634}" type="pres">
      <dgm:prSet presAssocID="{7CCF864E-1025-46EE-9372-BDD0CF3D513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F9DDB-6EDD-4B18-A558-7603D070300C}" type="pres">
      <dgm:prSet presAssocID="{85AB3AF7-165C-405C-851D-59F8C4771192}" presName="root1" presStyleCnt="0"/>
      <dgm:spPr/>
      <dgm:t>
        <a:bodyPr/>
        <a:lstStyle/>
        <a:p>
          <a:endParaRPr lang="en-US"/>
        </a:p>
      </dgm:t>
    </dgm:pt>
    <dgm:pt modelId="{163621A5-03CE-4FAC-844C-4332CA002573}" type="pres">
      <dgm:prSet presAssocID="{85AB3AF7-165C-405C-851D-59F8C4771192}" presName="LevelOneTextNode" presStyleLbl="node0" presStyleIdx="0" presStyleCnt="1" custScaleX="104497" custScaleY="92766" custLinFactX="3413" custLinFactNeighborX="100000" custLinFactNeighborY="-26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2ED51-24F3-4018-95C3-150DE9ED1251}" type="pres">
      <dgm:prSet presAssocID="{85AB3AF7-165C-405C-851D-59F8C4771192}" presName="level2hierChild" presStyleCnt="0"/>
      <dgm:spPr/>
      <dgm:t>
        <a:bodyPr/>
        <a:lstStyle/>
        <a:p>
          <a:endParaRPr lang="en-US"/>
        </a:p>
      </dgm:t>
    </dgm:pt>
    <dgm:pt modelId="{648DEFEB-492E-4D0D-93D1-1C80D714A5ED}" type="pres">
      <dgm:prSet presAssocID="{A93E85F0-9AF6-4F7C-AD4B-6302125C780A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815E9A2D-7B42-47B7-B350-9CF45DC8750D}" type="pres">
      <dgm:prSet presAssocID="{A93E85F0-9AF6-4F7C-AD4B-6302125C780A}" presName="connTx" presStyleLbl="parChTrans1D2" presStyleIdx="0" presStyleCnt="7"/>
      <dgm:spPr/>
      <dgm:t>
        <a:bodyPr/>
        <a:lstStyle/>
        <a:p>
          <a:endParaRPr lang="en-US"/>
        </a:p>
      </dgm:t>
    </dgm:pt>
    <dgm:pt modelId="{E2F27B30-0897-470B-8D28-8BFB5F016731}" type="pres">
      <dgm:prSet presAssocID="{FA7A85F5-BA11-4611-B851-879F4AA88302}" presName="root2" presStyleCnt="0"/>
      <dgm:spPr/>
    </dgm:pt>
    <dgm:pt modelId="{8412CF03-F62E-4E55-8927-29F0F269FC37}" type="pres">
      <dgm:prSet presAssocID="{FA7A85F5-BA11-4611-B851-879F4AA88302}" presName="LevelTwoTextNode" presStyleLbl="node2" presStyleIdx="0" presStyleCnt="7" custScaleX="335774" custScaleY="73003" custLinFactNeighborX="25062" custLinFactNeighborY="-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AE0B57-64BD-4C70-927B-DB2400A80898}" type="pres">
      <dgm:prSet presAssocID="{FA7A85F5-BA11-4611-B851-879F4AA88302}" presName="level3hierChild" presStyleCnt="0"/>
      <dgm:spPr/>
    </dgm:pt>
    <dgm:pt modelId="{7581EB1A-37E3-4256-9D74-7D36464AB74E}" type="pres">
      <dgm:prSet presAssocID="{DCF7A24F-647C-4B85-AFAA-69392C55BBEF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3BBA34AA-E2B7-434F-8EB1-4FAB107CF0B7}" type="pres">
      <dgm:prSet presAssocID="{DCF7A24F-647C-4B85-AFAA-69392C55BBEF}" presName="connTx" presStyleLbl="parChTrans1D2" presStyleIdx="1" presStyleCnt="7"/>
      <dgm:spPr/>
      <dgm:t>
        <a:bodyPr/>
        <a:lstStyle/>
        <a:p>
          <a:endParaRPr lang="en-US"/>
        </a:p>
      </dgm:t>
    </dgm:pt>
    <dgm:pt modelId="{7B71B680-2A8A-4394-A707-06EE08728065}" type="pres">
      <dgm:prSet presAssocID="{B7D6440B-135B-4CCB-AF82-BAD2416DCC6A}" presName="root2" presStyleCnt="0"/>
      <dgm:spPr/>
    </dgm:pt>
    <dgm:pt modelId="{41264016-50A3-44ED-BC11-9D64D5F6DC66}" type="pres">
      <dgm:prSet presAssocID="{B7D6440B-135B-4CCB-AF82-BAD2416DCC6A}" presName="LevelTwoTextNode" presStyleLbl="node2" presStyleIdx="1" presStyleCnt="7" custScaleX="335774" custScaleY="73003" custLinFactNeighborX="25062" custLinFactNeighborY="-4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8FDC12-DDA6-4ED9-8BD8-3A450AE8EEC7}" type="pres">
      <dgm:prSet presAssocID="{B7D6440B-135B-4CCB-AF82-BAD2416DCC6A}" presName="level3hierChild" presStyleCnt="0"/>
      <dgm:spPr/>
    </dgm:pt>
    <dgm:pt modelId="{86F680A9-DCDF-4B9B-A1F8-ED840CB572AA}" type="pres">
      <dgm:prSet presAssocID="{FA90C89A-E22B-44BB-9B59-FAD981664DBD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F16FB6F7-C3A2-4DEF-A914-E937B49DDBF2}" type="pres">
      <dgm:prSet presAssocID="{FA90C89A-E22B-44BB-9B59-FAD981664DBD}" presName="connTx" presStyleLbl="parChTrans1D2" presStyleIdx="2" presStyleCnt="7"/>
      <dgm:spPr/>
      <dgm:t>
        <a:bodyPr/>
        <a:lstStyle/>
        <a:p>
          <a:endParaRPr lang="en-US"/>
        </a:p>
      </dgm:t>
    </dgm:pt>
    <dgm:pt modelId="{5AF47D47-BEAD-4252-B63D-9159CAA00D37}" type="pres">
      <dgm:prSet presAssocID="{97ED43E6-A503-4493-BAED-23F9C9DDA534}" presName="root2" presStyleCnt="0"/>
      <dgm:spPr/>
    </dgm:pt>
    <dgm:pt modelId="{5E52842C-426B-4EA5-B59A-58873C01FC3D}" type="pres">
      <dgm:prSet presAssocID="{97ED43E6-A503-4493-BAED-23F9C9DDA534}" presName="LevelTwoTextNode" presStyleLbl="node2" presStyleIdx="2" presStyleCnt="7" custScaleX="335774" custScaleY="73003" custLinFactNeighborX="25062" custLinFactNeighborY="-7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7E5A8C-B9C7-4826-84C6-14B14F0347CB}" type="pres">
      <dgm:prSet presAssocID="{97ED43E6-A503-4493-BAED-23F9C9DDA534}" presName="level3hierChild" presStyleCnt="0"/>
      <dgm:spPr/>
    </dgm:pt>
    <dgm:pt modelId="{7155C107-E9A9-42BE-BE42-AB766F29E5DC}" type="pres">
      <dgm:prSet presAssocID="{424CAB9D-2D7C-4C8A-80ED-F472EDE51394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70913BAB-7D41-434A-8FBC-952849C72DC5}" type="pres">
      <dgm:prSet presAssocID="{424CAB9D-2D7C-4C8A-80ED-F472EDE51394}" presName="connTx" presStyleLbl="parChTrans1D2" presStyleIdx="3" presStyleCnt="7"/>
      <dgm:spPr/>
      <dgm:t>
        <a:bodyPr/>
        <a:lstStyle/>
        <a:p>
          <a:endParaRPr lang="en-US"/>
        </a:p>
      </dgm:t>
    </dgm:pt>
    <dgm:pt modelId="{5ED364F1-66DB-4CE6-B557-D4C270E38ADD}" type="pres">
      <dgm:prSet presAssocID="{A8610FFD-9DC2-4088-9F65-F2E82B6BD8F7}" presName="root2" presStyleCnt="0"/>
      <dgm:spPr/>
    </dgm:pt>
    <dgm:pt modelId="{D892DB03-E04D-474D-85BC-AEEB2E5307E7}" type="pres">
      <dgm:prSet presAssocID="{A8610FFD-9DC2-4088-9F65-F2E82B6BD8F7}" presName="LevelTwoTextNode" presStyleLbl="node2" presStyleIdx="3" presStyleCnt="7" custScaleX="335774" custScaleY="73003" custLinFactNeighborX="25062" custLinFactNeighborY="-89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17695E-F54F-457D-8A44-35D3823EABA8}" type="pres">
      <dgm:prSet presAssocID="{A8610FFD-9DC2-4088-9F65-F2E82B6BD8F7}" presName="level3hierChild" presStyleCnt="0"/>
      <dgm:spPr/>
    </dgm:pt>
    <dgm:pt modelId="{5253A74C-4B89-4FC7-852C-46C42D2E029A}" type="pres">
      <dgm:prSet presAssocID="{FB9A806A-7127-4295-8F97-E0676B61B795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A679170B-849F-4143-ACA5-0FB4C80DCAF3}" type="pres">
      <dgm:prSet presAssocID="{FB9A806A-7127-4295-8F97-E0676B61B795}" presName="connTx" presStyleLbl="parChTrans1D2" presStyleIdx="4" presStyleCnt="7"/>
      <dgm:spPr/>
      <dgm:t>
        <a:bodyPr/>
        <a:lstStyle/>
        <a:p>
          <a:endParaRPr lang="en-US"/>
        </a:p>
      </dgm:t>
    </dgm:pt>
    <dgm:pt modelId="{CA4F6388-519F-43DF-9BB5-312273CCA1B1}" type="pres">
      <dgm:prSet presAssocID="{4E2FFAF4-80CD-4DD0-B4AC-B9C74930DF82}" presName="root2" presStyleCnt="0"/>
      <dgm:spPr/>
    </dgm:pt>
    <dgm:pt modelId="{F15AFB01-3964-4DBD-BF0D-F8A8BDB580A6}" type="pres">
      <dgm:prSet presAssocID="{4E2FFAF4-80CD-4DD0-B4AC-B9C74930DF82}" presName="LevelTwoTextNode" presStyleLbl="node2" presStyleIdx="4" presStyleCnt="7" custScaleX="335774" custScaleY="73003" custLinFactNeighborX="25062" custLinFactNeighborY="-13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16D1E-1559-4C3A-8BED-12F6FA5653C7}" type="pres">
      <dgm:prSet presAssocID="{4E2FFAF4-80CD-4DD0-B4AC-B9C74930DF82}" presName="level3hierChild" presStyleCnt="0"/>
      <dgm:spPr/>
    </dgm:pt>
    <dgm:pt modelId="{5522706E-CB6D-4AFA-AF82-F453E6673519}" type="pres">
      <dgm:prSet presAssocID="{4C91E37E-02B4-408B-BF52-4768E564904A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D56E53AF-FEC5-4EC9-8260-3C196F07F299}" type="pres">
      <dgm:prSet presAssocID="{4C91E37E-02B4-408B-BF52-4768E564904A}" presName="connTx" presStyleLbl="parChTrans1D2" presStyleIdx="5" presStyleCnt="7"/>
      <dgm:spPr/>
      <dgm:t>
        <a:bodyPr/>
        <a:lstStyle/>
        <a:p>
          <a:endParaRPr lang="en-US"/>
        </a:p>
      </dgm:t>
    </dgm:pt>
    <dgm:pt modelId="{9E73EE19-9616-4DB5-8AC4-D46DF194C422}" type="pres">
      <dgm:prSet presAssocID="{E74415D2-1E29-48C7-9F1A-E12392CB596A}" presName="root2" presStyleCnt="0"/>
      <dgm:spPr/>
    </dgm:pt>
    <dgm:pt modelId="{EA652D7D-DF18-453F-AEC7-89E8688A9F99}" type="pres">
      <dgm:prSet presAssocID="{E74415D2-1E29-48C7-9F1A-E12392CB596A}" presName="LevelTwoTextNode" presStyleLbl="node2" presStyleIdx="5" presStyleCnt="7" custScaleX="335774" custScaleY="73003" custLinFactNeighborX="25062" custLinFactNeighborY="-19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71CDD2-50AA-4034-8E1F-8A46DF939D56}" type="pres">
      <dgm:prSet presAssocID="{E74415D2-1E29-48C7-9F1A-E12392CB596A}" presName="level3hierChild" presStyleCnt="0"/>
      <dgm:spPr/>
    </dgm:pt>
    <dgm:pt modelId="{9C42F268-EA2D-4697-8F29-79A452BA68BB}" type="pres">
      <dgm:prSet presAssocID="{1E2DA62A-11A0-4B08-8BFF-E84C01CC5B4C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946E5ACE-2BBB-41BB-BC7D-3C0097F30818}" type="pres">
      <dgm:prSet presAssocID="{1E2DA62A-11A0-4B08-8BFF-E84C01CC5B4C}" presName="connTx" presStyleLbl="parChTrans1D2" presStyleIdx="6" presStyleCnt="7"/>
      <dgm:spPr/>
      <dgm:t>
        <a:bodyPr/>
        <a:lstStyle/>
        <a:p>
          <a:endParaRPr lang="en-US"/>
        </a:p>
      </dgm:t>
    </dgm:pt>
    <dgm:pt modelId="{4239237A-D77C-48A1-B1F8-34E2D1BB80EF}" type="pres">
      <dgm:prSet presAssocID="{E3E6EEAC-62DC-42C0-8C42-339E482B11F4}" presName="root2" presStyleCnt="0"/>
      <dgm:spPr/>
    </dgm:pt>
    <dgm:pt modelId="{50AB8132-A3F2-432D-A6F0-BD854A2F8E2A}" type="pres">
      <dgm:prSet presAssocID="{E3E6EEAC-62DC-42C0-8C42-339E482B11F4}" presName="LevelTwoTextNode" presStyleLbl="node2" presStyleIdx="6" presStyleCnt="7" custScaleX="335774" custScaleY="73003" custLinFactNeighborX="25062" custLinFactNeighborY="-256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26BD1A-DC3B-4413-AC68-26AFCE3E763D}" type="pres">
      <dgm:prSet presAssocID="{E3E6EEAC-62DC-42C0-8C42-339E482B11F4}" presName="level3hierChild" presStyleCnt="0"/>
      <dgm:spPr/>
    </dgm:pt>
  </dgm:ptLst>
  <dgm:cxnLst>
    <dgm:cxn modelId="{F7A0AB79-4312-414D-9913-043D017BB3B7}" type="presOf" srcId="{97ED43E6-A503-4493-BAED-23F9C9DDA534}" destId="{5E52842C-426B-4EA5-B59A-58873C01FC3D}" srcOrd="0" destOrd="0" presId="urn:microsoft.com/office/officeart/2005/8/layout/hierarchy2"/>
    <dgm:cxn modelId="{610C5283-F4E5-4421-B273-C222888605FD}" srcId="{85AB3AF7-165C-405C-851D-59F8C4771192}" destId="{FA7A85F5-BA11-4611-B851-879F4AA88302}" srcOrd="0" destOrd="0" parTransId="{A93E85F0-9AF6-4F7C-AD4B-6302125C780A}" sibTransId="{0BBEF685-2981-4E5E-899E-838EDE8406A9}"/>
    <dgm:cxn modelId="{438A6EE2-29A7-4B00-9E48-0585B3D5DA18}" type="presOf" srcId="{A93E85F0-9AF6-4F7C-AD4B-6302125C780A}" destId="{815E9A2D-7B42-47B7-B350-9CF45DC8750D}" srcOrd="1" destOrd="0" presId="urn:microsoft.com/office/officeart/2005/8/layout/hierarchy2"/>
    <dgm:cxn modelId="{0CED8CC8-ED7C-40BE-AF94-E2A54721487A}" srcId="{85AB3AF7-165C-405C-851D-59F8C4771192}" destId="{97ED43E6-A503-4493-BAED-23F9C9DDA534}" srcOrd="2" destOrd="0" parTransId="{FA90C89A-E22B-44BB-9B59-FAD981664DBD}" sibTransId="{65EF7AA1-687B-4714-A339-6AFDE6D6EF70}"/>
    <dgm:cxn modelId="{B54581E0-7ADF-4721-82F4-4BF0E048192B}" srcId="{85AB3AF7-165C-405C-851D-59F8C4771192}" destId="{E74415D2-1E29-48C7-9F1A-E12392CB596A}" srcOrd="5" destOrd="0" parTransId="{4C91E37E-02B4-408B-BF52-4768E564904A}" sibTransId="{F37564DC-6DC6-44FE-A5E0-A2A1444CB22B}"/>
    <dgm:cxn modelId="{2C7C76E4-D403-4ED9-B1F4-E15A772F1ACB}" srcId="{85AB3AF7-165C-405C-851D-59F8C4771192}" destId="{B7D6440B-135B-4CCB-AF82-BAD2416DCC6A}" srcOrd="1" destOrd="0" parTransId="{DCF7A24F-647C-4B85-AFAA-69392C55BBEF}" sibTransId="{99EA5DEF-EACE-4CA9-82CC-A416F83DF321}"/>
    <dgm:cxn modelId="{BCA49786-CBC1-43DC-BBA5-445D9DC819C7}" type="presOf" srcId="{424CAB9D-2D7C-4C8A-80ED-F472EDE51394}" destId="{70913BAB-7D41-434A-8FBC-952849C72DC5}" srcOrd="1" destOrd="0" presId="urn:microsoft.com/office/officeart/2005/8/layout/hierarchy2"/>
    <dgm:cxn modelId="{3CD80BF8-ED97-4AF6-A946-58EB539D16DD}" type="presOf" srcId="{1E2DA62A-11A0-4B08-8BFF-E84C01CC5B4C}" destId="{9C42F268-EA2D-4697-8F29-79A452BA68BB}" srcOrd="0" destOrd="0" presId="urn:microsoft.com/office/officeart/2005/8/layout/hierarchy2"/>
    <dgm:cxn modelId="{D27CFC11-DD32-476F-A1BD-E7DB7F5751AB}" type="presOf" srcId="{1E2DA62A-11A0-4B08-8BFF-E84C01CC5B4C}" destId="{946E5ACE-2BBB-41BB-BC7D-3C0097F30818}" srcOrd="1" destOrd="0" presId="urn:microsoft.com/office/officeart/2005/8/layout/hierarchy2"/>
    <dgm:cxn modelId="{4F079032-DC20-448C-8122-0A43CBF135AA}" type="presOf" srcId="{E74415D2-1E29-48C7-9F1A-E12392CB596A}" destId="{EA652D7D-DF18-453F-AEC7-89E8688A9F99}" srcOrd="0" destOrd="0" presId="urn:microsoft.com/office/officeart/2005/8/layout/hierarchy2"/>
    <dgm:cxn modelId="{DE0CDBA7-6ED8-4020-9146-206D11879704}" type="presOf" srcId="{DCF7A24F-647C-4B85-AFAA-69392C55BBEF}" destId="{7581EB1A-37E3-4256-9D74-7D36464AB74E}" srcOrd="0" destOrd="0" presId="urn:microsoft.com/office/officeart/2005/8/layout/hierarchy2"/>
    <dgm:cxn modelId="{175DA0EE-3DAB-459B-8EE7-CFE7FD9F2171}" type="presOf" srcId="{85AB3AF7-165C-405C-851D-59F8C4771192}" destId="{163621A5-03CE-4FAC-844C-4332CA002573}" srcOrd="0" destOrd="0" presId="urn:microsoft.com/office/officeart/2005/8/layout/hierarchy2"/>
    <dgm:cxn modelId="{11850B00-4F5B-458F-85E4-810B13ABE9B3}" type="presOf" srcId="{A8610FFD-9DC2-4088-9F65-F2E82B6BD8F7}" destId="{D892DB03-E04D-474D-85BC-AEEB2E5307E7}" srcOrd="0" destOrd="0" presId="urn:microsoft.com/office/officeart/2005/8/layout/hierarchy2"/>
    <dgm:cxn modelId="{A107C269-D112-41C8-BC54-4AC7552C2E4E}" type="presOf" srcId="{E3E6EEAC-62DC-42C0-8C42-339E482B11F4}" destId="{50AB8132-A3F2-432D-A6F0-BD854A2F8E2A}" srcOrd="0" destOrd="0" presId="urn:microsoft.com/office/officeart/2005/8/layout/hierarchy2"/>
    <dgm:cxn modelId="{25D4838A-0E40-41A1-9C09-EB0AA92C91CB}" type="presOf" srcId="{B7D6440B-135B-4CCB-AF82-BAD2416DCC6A}" destId="{41264016-50A3-44ED-BC11-9D64D5F6DC66}" srcOrd="0" destOrd="0" presId="urn:microsoft.com/office/officeart/2005/8/layout/hierarchy2"/>
    <dgm:cxn modelId="{950BDC39-3BC0-45CA-89B7-67DCDEE6F5AF}" srcId="{85AB3AF7-165C-405C-851D-59F8C4771192}" destId="{A8610FFD-9DC2-4088-9F65-F2E82B6BD8F7}" srcOrd="3" destOrd="0" parTransId="{424CAB9D-2D7C-4C8A-80ED-F472EDE51394}" sibTransId="{238D8607-0DF6-4551-8256-957D4C732347}"/>
    <dgm:cxn modelId="{8408BE33-712A-4001-ACAA-78B6AD0B7251}" type="presOf" srcId="{4E2FFAF4-80CD-4DD0-B4AC-B9C74930DF82}" destId="{F15AFB01-3964-4DBD-BF0D-F8A8BDB580A6}" srcOrd="0" destOrd="0" presId="urn:microsoft.com/office/officeart/2005/8/layout/hierarchy2"/>
    <dgm:cxn modelId="{9C0738D6-E7F5-49C4-921D-A8B6AA5C70ED}" type="presOf" srcId="{4C91E37E-02B4-408B-BF52-4768E564904A}" destId="{5522706E-CB6D-4AFA-AF82-F453E6673519}" srcOrd="0" destOrd="0" presId="urn:microsoft.com/office/officeart/2005/8/layout/hierarchy2"/>
    <dgm:cxn modelId="{DF83A8A0-ABB9-455C-8744-46C7F7176B13}" type="presOf" srcId="{DCF7A24F-647C-4B85-AFAA-69392C55BBEF}" destId="{3BBA34AA-E2B7-434F-8EB1-4FAB107CF0B7}" srcOrd="1" destOrd="0" presId="urn:microsoft.com/office/officeart/2005/8/layout/hierarchy2"/>
    <dgm:cxn modelId="{C5AF332A-41CD-4352-953A-4C90F79D1784}" srcId="{85AB3AF7-165C-405C-851D-59F8C4771192}" destId="{E3E6EEAC-62DC-42C0-8C42-339E482B11F4}" srcOrd="6" destOrd="0" parTransId="{1E2DA62A-11A0-4B08-8BFF-E84C01CC5B4C}" sibTransId="{AD141EDB-347B-451E-9B96-E23705C48C67}"/>
    <dgm:cxn modelId="{7EC450A1-8823-4B78-A2B8-B05EE233001D}" type="presOf" srcId="{7CCF864E-1025-46EE-9372-BDD0CF3D5135}" destId="{DC872FD2-F4A2-445E-8B37-CDEB9E76A634}" srcOrd="0" destOrd="0" presId="urn:microsoft.com/office/officeart/2005/8/layout/hierarchy2"/>
    <dgm:cxn modelId="{E521CB80-29C7-495B-8983-8F050A3B7E36}" srcId="{7CCF864E-1025-46EE-9372-BDD0CF3D5135}" destId="{85AB3AF7-165C-405C-851D-59F8C4771192}" srcOrd="0" destOrd="0" parTransId="{A85C3D4C-1885-4AB0-980C-01CC0B5AB5B8}" sibTransId="{EA3E7E7E-168C-4C41-861B-7F4094A5CDA4}"/>
    <dgm:cxn modelId="{EFF05190-FB72-4EC5-B654-A8245A96A7A6}" type="presOf" srcId="{424CAB9D-2D7C-4C8A-80ED-F472EDE51394}" destId="{7155C107-E9A9-42BE-BE42-AB766F29E5DC}" srcOrd="0" destOrd="0" presId="urn:microsoft.com/office/officeart/2005/8/layout/hierarchy2"/>
    <dgm:cxn modelId="{0D36B5D4-22E9-4040-B12C-CA0B5540A9CF}" type="presOf" srcId="{FA90C89A-E22B-44BB-9B59-FAD981664DBD}" destId="{86F680A9-DCDF-4B9B-A1F8-ED840CB572AA}" srcOrd="0" destOrd="0" presId="urn:microsoft.com/office/officeart/2005/8/layout/hierarchy2"/>
    <dgm:cxn modelId="{1FDBAF72-AF5B-4FE6-8BAE-3AFB6A0A07FD}" srcId="{85AB3AF7-165C-405C-851D-59F8C4771192}" destId="{4E2FFAF4-80CD-4DD0-B4AC-B9C74930DF82}" srcOrd="4" destOrd="0" parTransId="{FB9A806A-7127-4295-8F97-E0676B61B795}" sibTransId="{E9931FBD-F7C2-4D0F-A08F-D27AA73BC5FD}"/>
    <dgm:cxn modelId="{5A87DAC1-8D3B-4051-ABF7-D4F5993393A4}" type="presOf" srcId="{FB9A806A-7127-4295-8F97-E0676B61B795}" destId="{A679170B-849F-4143-ACA5-0FB4C80DCAF3}" srcOrd="1" destOrd="0" presId="urn:microsoft.com/office/officeart/2005/8/layout/hierarchy2"/>
    <dgm:cxn modelId="{15AC555E-9870-4A17-BE82-C22B2BFB7E41}" type="presOf" srcId="{FB9A806A-7127-4295-8F97-E0676B61B795}" destId="{5253A74C-4B89-4FC7-852C-46C42D2E029A}" srcOrd="0" destOrd="0" presId="urn:microsoft.com/office/officeart/2005/8/layout/hierarchy2"/>
    <dgm:cxn modelId="{7883E614-C022-4A0D-B602-720BD4D9FCF4}" type="presOf" srcId="{FA7A85F5-BA11-4611-B851-879F4AA88302}" destId="{8412CF03-F62E-4E55-8927-29F0F269FC37}" srcOrd="0" destOrd="0" presId="urn:microsoft.com/office/officeart/2005/8/layout/hierarchy2"/>
    <dgm:cxn modelId="{50FAB385-5BFE-44F3-B42A-3BFBB9FF26AA}" type="presOf" srcId="{A93E85F0-9AF6-4F7C-AD4B-6302125C780A}" destId="{648DEFEB-492E-4D0D-93D1-1C80D714A5ED}" srcOrd="0" destOrd="0" presId="urn:microsoft.com/office/officeart/2005/8/layout/hierarchy2"/>
    <dgm:cxn modelId="{DCD75B2F-BE6E-4277-87C8-B1136806F43F}" type="presOf" srcId="{4C91E37E-02B4-408B-BF52-4768E564904A}" destId="{D56E53AF-FEC5-4EC9-8260-3C196F07F299}" srcOrd="1" destOrd="0" presId="urn:microsoft.com/office/officeart/2005/8/layout/hierarchy2"/>
    <dgm:cxn modelId="{B2509D5D-F1B8-4CA8-851A-D3CB8179F2C7}" type="presOf" srcId="{FA90C89A-E22B-44BB-9B59-FAD981664DBD}" destId="{F16FB6F7-C3A2-4DEF-A914-E937B49DDBF2}" srcOrd="1" destOrd="0" presId="urn:microsoft.com/office/officeart/2005/8/layout/hierarchy2"/>
    <dgm:cxn modelId="{5F875932-1FCA-4009-941E-76F5044BEEC2}" type="presParOf" srcId="{DC872FD2-F4A2-445E-8B37-CDEB9E76A634}" destId="{B54F9DDB-6EDD-4B18-A558-7603D070300C}" srcOrd="0" destOrd="0" presId="urn:microsoft.com/office/officeart/2005/8/layout/hierarchy2"/>
    <dgm:cxn modelId="{97856B8D-F682-4250-A18E-5B3187660DFA}" type="presParOf" srcId="{B54F9DDB-6EDD-4B18-A558-7603D070300C}" destId="{163621A5-03CE-4FAC-844C-4332CA002573}" srcOrd="0" destOrd="0" presId="urn:microsoft.com/office/officeart/2005/8/layout/hierarchy2"/>
    <dgm:cxn modelId="{81855405-EDA4-4CBD-9682-965E78E87E69}" type="presParOf" srcId="{B54F9DDB-6EDD-4B18-A558-7603D070300C}" destId="{0952ED51-24F3-4018-95C3-150DE9ED1251}" srcOrd="1" destOrd="0" presId="urn:microsoft.com/office/officeart/2005/8/layout/hierarchy2"/>
    <dgm:cxn modelId="{A935472A-8817-4E43-8E80-C7CB67EDB154}" type="presParOf" srcId="{0952ED51-24F3-4018-95C3-150DE9ED1251}" destId="{648DEFEB-492E-4D0D-93D1-1C80D714A5ED}" srcOrd="0" destOrd="0" presId="urn:microsoft.com/office/officeart/2005/8/layout/hierarchy2"/>
    <dgm:cxn modelId="{D34C219D-C535-4C2D-AF10-72F61E774534}" type="presParOf" srcId="{648DEFEB-492E-4D0D-93D1-1C80D714A5ED}" destId="{815E9A2D-7B42-47B7-B350-9CF45DC8750D}" srcOrd="0" destOrd="0" presId="urn:microsoft.com/office/officeart/2005/8/layout/hierarchy2"/>
    <dgm:cxn modelId="{09EF2C45-AAB9-4CD6-B23D-58B82B87E4C0}" type="presParOf" srcId="{0952ED51-24F3-4018-95C3-150DE9ED1251}" destId="{E2F27B30-0897-470B-8D28-8BFB5F016731}" srcOrd="1" destOrd="0" presId="urn:microsoft.com/office/officeart/2005/8/layout/hierarchy2"/>
    <dgm:cxn modelId="{81198BE1-3672-4C66-90EE-9B03BA077207}" type="presParOf" srcId="{E2F27B30-0897-470B-8D28-8BFB5F016731}" destId="{8412CF03-F62E-4E55-8927-29F0F269FC37}" srcOrd="0" destOrd="0" presId="urn:microsoft.com/office/officeart/2005/8/layout/hierarchy2"/>
    <dgm:cxn modelId="{BBFBB454-96E6-478B-A731-3A3289E7FB6A}" type="presParOf" srcId="{E2F27B30-0897-470B-8D28-8BFB5F016731}" destId="{91AE0B57-64BD-4C70-927B-DB2400A80898}" srcOrd="1" destOrd="0" presId="urn:microsoft.com/office/officeart/2005/8/layout/hierarchy2"/>
    <dgm:cxn modelId="{398446AA-AE1D-4F5F-8835-23F171C0CF2D}" type="presParOf" srcId="{0952ED51-24F3-4018-95C3-150DE9ED1251}" destId="{7581EB1A-37E3-4256-9D74-7D36464AB74E}" srcOrd="2" destOrd="0" presId="urn:microsoft.com/office/officeart/2005/8/layout/hierarchy2"/>
    <dgm:cxn modelId="{68418374-8FA3-4993-84C3-85CDF3B4E8E9}" type="presParOf" srcId="{7581EB1A-37E3-4256-9D74-7D36464AB74E}" destId="{3BBA34AA-E2B7-434F-8EB1-4FAB107CF0B7}" srcOrd="0" destOrd="0" presId="urn:microsoft.com/office/officeart/2005/8/layout/hierarchy2"/>
    <dgm:cxn modelId="{926483B9-C44C-4C25-9151-8CE3D20C5EC0}" type="presParOf" srcId="{0952ED51-24F3-4018-95C3-150DE9ED1251}" destId="{7B71B680-2A8A-4394-A707-06EE08728065}" srcOrd="3" destOrd="0" presId="urn:microsoft.com/office/officeart/2005/8/layout/hierarchy2"/>
    <dgm:cxn modelId="{12A568AA-239D-4944-BE64-DFB576EFBABD}" type="presParOf" srcId="{7B71B680-2A8A-4394-A707-06EE08728065}" destId="{41264016-50A3-44ED-BC11-9D64D5F6DC66}" srcOrd="0" destOrd="0" presId="urn:microsoft.com/office/officeart/2005/8/layout/hierarchy2"/>
    <dgm:cxn modelId="{1BE8AD8C-82AA-48C2-9940-578D7C7D0CE4}" type="presParOf" srcId="{7B71B680-2A8A-4394-A707-06EE08728065}" destId="{178FDC12-DDA6-4ED9-8BD8-3A450AE8EEC7}" srcOrd="1" destOrd="0" presId="urn:microsoft.com/office/officeart/2005/8/layout/hierarchy2"/>
    <dgm:cxn modelId="{9D7E9E3D-5F22-4422-8AF2-7523CEE0A2E8}" type="presParOf" srcId="{0952ED51-24F3-4018-95C3-150DE9ED1251}" destId="{86F680A9-DCDF-4B9B-A1F8-ED840CB572AA}" srcOrd="4" destOrd="0" presId="urn:microsoft.com/office/officeart/2005/8/layout/hierarchy2"/>
    <dgm:cxn modelId="{69B14731-0E84-481F-B9C0-43D212350412}" type="presParOf" srcId="{86F680A9-DCDF-4B9B-A1F8-ED840CB572AA}" destId="{F16FB6F7-C3A2-4DEF-A914-E937B49DDBF2}" srcOrd="0" destOrd="0" presId="urn:microsoft.com/office/officeart/2005/8/layout/hierarchy2"/>
    <dgm:cxn modelId="{34C26CE5-4EF9-46B2-9AE5-E359EE64DFC5}" type="presParOf" srcId="{0952ED51-24F3-4018-95C3-150DE9ED1251}" destId="{5AF47D47-BEAD-4252-B63D-9159CAA00D37}" srcOrd="5" destOrd="0" presId="urn:microsoft.com/office/officeart/2005/8/layout/hierarchy2"/>
    <dgm:cxn modelId="{C5AB633E-2F7A-44BA-A0AC-F1613BE61685}" type="presParOf" srcId="{5AF47D47-BEAD-4252-B63D-9159CAA00D37}" destId="{5E52842C-426B-4EA5-B59A-58873C01FC3D}" srcOrd="0" destOrd="0" presId="urn:microsoft.com/office/officeart/2005/8/layout/hierarchy2"/>
    <dgm:cxn modelId="{B9386D20-8FE5-4D4C-907E-4F8D8001337E}" type="presParOf" srcId="{5AF47D47-BEAD-4252-B63D-9159CAA00D37}" destId="{997E5A8C-B9C7-4826-84C6-14B14F0347CB}" srcOrd="1" destOrd="0" presId="urn:microsoft.com/office/officeart/2005/8/layout/hierarchy2"/>
    <dgm:cxn modelId="{025DBAE7-0ADD-4D4D-9230-9307B2F11C76}" type="presParOf" srcId="{0952ED51-24F3-4018-95C3-150DE9ED1251}" destId="{7155C107-E9A9-42BE-BE42-AB766F29E5DC}" srcOrd="6" destOrd="0" presId="urn:microsoft.com/office/officeart/2005/8/layout/hierarchy2"/>
    <dgm:cxn modelId="{89ACDA40-F4B9-4C7E-AFAF-31C4AE6C5078}" type="presParOf" srcId="{7155C107-E9A9-42BE-BE42-AB766F29E5DC}" destId="{70913BAB-7D41-434A-8FBC-952849C72DC5}" srcOrd="0" destOrd="0" presId="urn:microsoft.com/office/officeart/2005/8/layout/hierarchy2"/>
    <dgm:cxn modelId="{00DDDC34-72FF-4CB9-A045-0B076B9BA0C5}" type="presParOf" srcId="{0952ED51-24F3-4018-95C3-150DE9ED1251}" destId="{5ED364F1-66DB-4CE6-B557-D4C270E38ADD}" srcOrd="7" destOrd="0" presId="urn:microsoft.com/office/officeart/2005/8/layout/hierarchy2"/>
    <dgm:cxn modelId="{910A0812-989D-4CF4-9F63-031FA46F3494}" type="presParOf" srcId="{5ED364F1-66DB-4CE6-B557-D4C270E38ADD}" destId="{D892DB03-E04D-474D-85BC-AEEB2E5307E7}" srcOrd="0" destOrd="0" presId="urn:microsoft.com/office/officeart/2005/8/layout/hierarchy2"/>
    <dgm:cxn modelId="{E8101889-BDE2-4D9B-97F7-29C12BF0F963}" type="presParOf" srcId="{5ED364F1-66DB-4CE6-B557-D4C270E38ADD}" destId="{7017695E-F54F-457D-8A44-35D3823EABA8}" srcOrd="1" destOrd="0" presId="urn:microsoft.com/office/officeart/2005/8/layout/hierarchy2"/>
    <dgm:cxn modelId="{F68146A6-DF32-4D25-AF4F-BC6C4CCC3F0D}" type="presParOf" srcId="{0952ED51-24F3-4018-95C3-150DE9ED1251}" destId="{5253A74C-4B89-4FC7-852C-46C42D2E029A}" srcOrd="8" destOrd="0" presId="urn:microsoft.com/office/officeart/2005/8/layout/hierarchy2"/>
    <dgm:cxn modelId="{2E8CB70A-6B5A-4E59-8EBB-36E0F0134D29}" type="presParOf" srcId="{5253A74C-4B89-4FC7-852C-46C42D2E029A}" destId="{A679170B-849F-4143-ACA5-0FB4C80DCAF3}" srcOrd="0" destOrd="0" presId="urn:microsoft.com/office/officeart/2005/8/layout/hierarchy2"/>
    <dgm:cxn modelId="{97E8948F-0647-4C23-B69E-0714A5076C00}" type="presParOf" srcId="{0952ED51-24F3-4018-95C3-150DE9ED1251}" destId="{CA4F6388-519F-43DF-9BB5-312273CCA1B1}" srcOrd="9" destOrd="0" presId="urn:microsoft.com/office/officeart/2005/8/layout/hierarchy2"/>
    <dgm:cxn modelId="{9E4ADE0B-C631-4BFA-B83D-9C581BFC2858}" type="presParOf" srcId="{CA4F6388-519F-43DF-9BB5-312273CCA1B1}" destId="{F15AFB01-3964-4DBD-BF0D-F8A8BDB580A6}" srcOrd="0" destOrd="0" presId="urn:microsoft.com/office/officeart/2005/8/layout/hierarchy2"/>
    <dgm:cxn modelId="{449A3660-5E8A-4A5B-94C6-5BBEA01F831F}" type="presParOf" srcId="{CA4F6388-519F-43DF-9BB5-312273CCA1B1}" destId="{0F816D1E-1559-4C3A-8BED-12F6FA5653C7}" srcOrd="1" destOrd="0" presId="urn:microsoft.com/office/officeart/2005/8/layout/hierarchy2"/>
    <dgm:cxn modelId="{BE0C503F-CD2D-4162-99FE-C2B0DED24219}" type="presParOf" srcId="{0952ED51-24F3-4018-95C3-150DE9ED1251}" destId="{5522706E-CB6D-4AFA-AF82-F453E6673519}" srcOrd="10" destOrd="0" presId="urn:microsoft.com/office/officeart/2005/8/layout/hierarchy2"/>
    <dgm:cxn modelId="{BDDB5D46-3B9B-48A0-B31F-1FEA002E7CC0}" type="presParOf" srcId="{5522706E-CB6D-4AFA-AF82-F453E6673519}" destId="{D56E53AF-FEC5-4EC9-8260-3C196F07F299}" srcOrd="0" destOrd="0" presId="urn:microsoft.com/office/officeart/2005/8/layout/hierarchy2"/>
    <dgm:cxn modelId="{93ADB2E5-E0F5-4FB2-B6E1-82B415817CFB}" type="presParOf" srcId="{0952ED51-24F3-4018-95C3-150DE9ED1251}" destId="{9E73EE19-9616-4DB5-8AC4-D46DF194C422}" srcOrd="11" destOrd="0" presId="urn:microsoft.com/office/officeart/2005/8/layout/hierarchy2"/>
    <dgm:cxn modelId="{CD9E53D4-4598-494E-92FD-D41A97F09A49}" type="presParOf" srcId="{9E73EE19-9616-4DB5-8AC4-D46DF194C422}" destId="{EA652D7D-DF18-453F-AEC7-89E8688A9F99}" srcOrd="0" destOrd="0" presId="urn:microsoft.com/office/officeart/2005/8/layout/hierarchy2"/>
    <dgm:cxn modelId="{3DBD3F80-1597-4C51-9776-D21AA5E76325}" type="presParOf" srcId="{9E73EE19-9616-4DB5-8AC4-D46DF194C422}" destId="{8071CDD2-50AA-4034-8E1F-8A46DF939D56}" srcOrd="1" destOrd="0" presId="urn:microsoft.com/office/officeart/2005/8/layout/hierarchy2"/>
    <dgm:cxn modelId="{6CED810B-2432-477F-AD03-074999E9322A}" type="presParOf" srcId="{0952ED51-24F3-4018-95C3-150DE9ED1251}" destId="{9C42F268-EA2D-4697-8F29-79A452BA68BB}" srcOrd="12" destOrd="0" presId="urn:microsoft.com/office/officeart/2005/8/layout/hierarchy2"/>
    <dgm:cxn modelId="{090AC894-DA85-4614-A4F3-E1F4338F0A2F}" type="presParOf" srcId="{9C42F268-EA2D-4697-8F29-79A452BA68BB}" destId="{946E5ACE-2BBB-41BB-BC7D-3C0097F30818}" srcOrd="0" destOrd="0" presId="urn:microsoft.com/office/officeart/2005/8/layout/hierarchy2"/>
    <dgm:cxn modelId="{D4B83DB6-C80B-4835-AEF9-FDF9317DAB28}" type="presParOf" srcId="{0952ED51-24F3-4018-95C3-150DE9ED1251}" destId="{4239237A-D77C-48A1-B1F8-34E2D1BB80EF}" srcOrd="13" destOrd="0" presId="urn:microsoft.com/office/officeart/2005/8/layout/hierarchy2"/>
    <dgm:cxn modelId="{C4892BDC-203F-4E24-B99F-7B07088D721E}" type="presParOf" srcId="{4239237A-D77C-48A1-B1F8-34E2D1BB80EF}" destId="{50AB8132-A3F2-432D-A6F0-BD854A2F8E2A}" srcOrd="0" destOrd="0" presId="urn:microsoft.com/office/officeart/2005/8/layout/hierarchy2"/>
    <dgm:cxn modelId="{9EDCDFA6-304B-4444-A3DF-0B6488D64395}" type="presParOf" srcId="{4239237A-D77C-48A1-B1F8-34E2D1BB80EF}" destId="{1226BD1A-DC3B-4413-AC68-26AFCE3E763D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64B71F-6822-46FA-9E3A-B5EDE0251D05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F633169-1E0D-4A49-BDE0-4F4966494450}">
      <dgm:prSet phldrT="[Text]"/>
      <dgm:spPr/>
      <dgm:t>
        <a:bodyPr/>
        <a:lstStyle/>
        <a:p>
          <a:pPr rtl="1"/>
          <a:r>
            <a:rPr lang="fa-IR" b="1" dirty="0">
              <a:cs typeface="2  Yagut" pitchFamily="2" charset="-78"/>
            </a:rPr>
            <a:t>كلمه</a:t>
          </a:r>
        </a:p>
      </dgm:t>
    </dgm:pt>
    <dgm:pt modelId="{6F7B30E7-1380-427E-9EA9-DC859409E58B}" type="parTrans" cxnId="{A5F01246-9DEA-4D74-86DF-A2AF16528334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6C229FAB-5A29-4C22-977F-72875257AA05}" type="sibTrans" cxnId="{A5F01246-9DEA-4D74-86DF-A2AF16528334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6ECDE2A0-1E9E-46B3-AFC8-D14FA5F70A14}">
      <dgm:prSet phldrT="[Text]"/>
      <dgm:spPr/>
      <dgm:t>
        <a:bodyPr/>
        <a:lstStyle/>
        <a:p>
          <a:pPr rtl="1"/>
          <a:r>
            <a:rPr lang="fa-IR" b="1" dirty="0" smtClean="0">
              <a:cs typeface="2  Yagut" pitchFamily="2" charset="-78"/>
            </a:rPr>
            <a:t>تعريف</a:t>
          </a:r>
          <a:endParaRPr lang="fa-IR" b="1" dirty="0">
            <a:cs typeface="2  Yagut" pitchFamily="2" charset="-78"/>
          </a:endParaRPr>
        </a:p>
      </dgm:t>
    </dgm:pt>
    <dgm:pt modelId="{FA928A50-D159-4AC3-8C01-9245B89C37D3}" type="parTrans" cxnId="{3F5F200B-8470-433B-92E7-DB0A710C2FFC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BF91142B-96E0-40E1-BB51-282AC31AC717}" type="sibTrans" cxnId="{3F5F200B-8470-433B-92E7-DB0A710C2FFC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7FA676BC-360E-47A1-AFDF-915DA26C6271}">
      <dgm:prSet phldrT="[Text]"/>
      <dgm:spPr/>
      <dgm:t>
        <a:bodyPr/>
        <a:lstStyle/>
        <a:p>
          <a:pPr rtl="1"/>
          <a:r>
            <a:rPr lang="fa-IR" b="1" dirty="0" smtClean="0">
              <a:cs typeface="2  Yagut" pitchFamily="2" charset="-78"/>
            </a:rPr>
            <a:t>لفظي است كه براي مفردي وضع شده است.</a:t>
          </a:r>
          <a:endParaRPr lang="fa-IR" b="1" dirty="0">
            <a:cs typeface="2  Yagut" pitchFamily="2" charset="-78"/>
          </a:endParaRPr>
        </a:p>
      </dgm:t>
    </dgm:pt>
    <dgm:pt modelId="{65859636-68C6-4C16-8380-9B6EF0ED1C2E}" type="parTrans" cxnId="{9A200F62-F49A-4C17-87A4-F66A3CB04DB8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A5FE8896-C958-456D-A595-239A5E4E98BC}" type="sibTrans" cxnId="{9A200F62-F49A-4C17-87A4-F66A3CB04DB8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6588F4B4-1618-492B-8748-19DAA8482452}">
      <dgm:prSet phldrT="[Text]"/>
      <dgm:spPr/>
      <dgm:t>
        <a:bodyPr/>
        <a:lstStyle/>
        <a:p>
          <a:pPr rtl="1"/>
          <a:r>
            <a:rPr lang="fa-IR" b="1" dirty="0" smtClean="0">
              <a:cs typeface="2  Yagut" pitchFamily="2" charset="-78"/>
            </a:rPr>
            <a:t>انواع</a:t>
          </a:r>
          <a:endParaRPr lang="fa-IR" b="1" dirty="0">
            <a:cs typeface="2  Yagut" pitchFamily="2" charset="-78"/>
          </a:endParaRPr>
        </a:p>
      </dgm:t>
    </dgm:pt>
    <dgm:pt modelId="{377943BD-F918-46E3-A02E-50FAD8885544}" type="parTrans" cxnId="{4AA8585F-7F4F-431F-BEDB-FDFB6371131F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0453D84C-697B-4D8C-B504-E17A87F22812}" type="sibTrans" cxnId="{4AA8585F-7F4F-431F-BEDB-FDFB6371131F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7641F3DC-61B5-4559-B11F-72160AE56788}">
      <dgm:prSet custT="1"/>
      <dgm:spPr/>
      <dgm:t>
        <a:bodyPr/>
        <a:lstStyle/>
        <a:p>
          <a:pPr rtl="1"/>
          <a:r>
            <a:rPr lang="fa-IR" sz="2400" b="1">
              <a:cs typeface="2  Yagut" pitchFamily="2" charset="-78"/>
            </a:rPr>
            <a:t>اسم</a:t>
          </a:r>
        </a:p>
      </dgm:t>
    </dgm:pt>
    <dgm:pt modelId="{54098A5D-8004-4A8F-A5B8-A429B11E963E}" type="parTrans" cxnId="{5E9312DD-B308-4771-99FB-9FA5A5A85390}">
      <dgm:prSet/>
      <dgm:spPr/>
      <dgm:t>
        <a:bodyPr/>
        <a:lstStyle/>
        <a:p>
          <a:pPr rtl="1"/>
          <a:endParaRPr lang="fa-IR"/>
        </a:p>
      </dgm:t>
    </dgm:pt>
    <dgm:pt modelId="{0E4DA979-5554-4976-9AAA-2CC7C73F589C}" type="sibTrans" cxnId="{5E9312DD-B308-4771-99FB-9FA5A5A85390}">
      <dgm:prSet/>
      <dgm:spPr/>
      <dgm:t>
        <a:bodyPr/>
        <a:lstStyle/>
        <a:p>
          <a:pPr rtl="1"/>
          <a:endParaRPr lang="fa-IR"/>
        </a:p>
      </dgm:t>
    </dgm:pt>
    <dgm:pt modelId="{62B3D729-4F47-483E-A956-821376AB58F4}">
      <dgm:prSet custT="1"/>
      <dgm:spPr/>
      <dgm:t>
        <a:bodyPr/>
        <a:lstStyle/>
        <a:p>
          <a:pPr rtl="1"/>
          <a:r>
            <a:rPr lang="fa-IR" sz="2400" b="1" dirty="0">
              <a:cs typeface="2  Yagut" pitchFamily="2" charset="-78"/>
            </a:rPr>
            <a:t>فعل</a:t>
          </a:r>
        </a:p>
      </dgm:t>
    </dgm:pt>
    <dgm:pt modelId="{616E55F5-0D4B-4056-AE3A-408B35918FC9}" type="parTrans" cxnId="{074C46E1-0E88-4C9E-918F-25B048AC6124}">
      <dgm:prSet/>
      <dgm:spPr/>
      <dgm:t>
        <a:bodyPr/>
        <a:lstStyle/>
        <a:p>
          <a:pPr rtl="1"/>
          <a:endParaRPr lang="fa-IR"/>
        </a:p>
      </dgm:t>
    </dgm:pt>
    <dgm:pt modelId="{E855D4F2-FCA6-4DE8-858A-79546D9BA282}" type="sibTrans" cxnId="{074C46E1-0E88-4C9E-918F-25B048AC6124}">
      <dgm:prSet/>
      <dgm:spPr/>
      <dgm:t>
        <a:bodyPr/>
        <a:lstStyle/>
        <a:p>
          <a:pPr rtl="1"/>
          <a:endParaRPr lang="fa-IR"/>
        </a:p>
      </dgm:t>
    </dgm:pt>
    <dgm:pt modelId="{350B22BF-FCB7-47E3-AAC2-E2DED46CFA1C}">
      <dgm:prSet custT="1"/>
      <dgm:spPr/>
      <dgm:t>
        <a:bodyPr/>
        <a:lstStyle/>
        <a:p>
          <a:pPr rtl="1"/>
          <a:r>
            <a:rPr lang="fa-IR" sz="2400" b="1" dirty="0">
              <a:cs typeface="2  Yagut" pitchFamily="2" charset="-78"/>
            </a:rPr>
            <a:t>حرف</a:t>
          </a:r>
        </a:p>
      </dgm:t>
    </dgm:pt>
    <dgm:pt modelId="{98CDB92C-CD32-487F-9C6F-371B46284ECD}" type="parTrans" cxnId="{E4E3AE03-D7F9-4A8E-9252-759880F67A7C}">
      <dgm:prSet/>
      <dgm:spPr/>
      <dgm:t>
        <a:bodyPr/>
        <a:lstStyle/>
        <a:p>
          <a:pPr rtl="1"/>
          <a:endParaRPr lang="fa-IR"/>
        </a:p>
      </dgm:t>
    </dgm:pt>
    <dgm:pt modelId="{294E294B-E3FC-4A48-B656-CC196D2598C0}" type="sibTrans" cxnId="{E4E3AE03-D7F9-4A8E-9252-759880F67A7C}">
      <dgm:prSet/>
      <dgm:spPr/>
      <dgm:t>
        <a:bodyPr/>
        <a:lstStyle/>
        <a:p>
          <a:pPr rtl="1"/>
          <a:endParaRPr lang="fa-IR"/>
        </a:p>
      </dgm:t>
    </dgm:pt>
    <dgm:pt modelId="{D7F4DFDF-77BC-4BC5-B096-4CA0B367AFC1}">
      <dgm:prSet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400" dirty="0" smtClean="0">
              <a:cs typeface="2  Titr" pitchFamily="2" charset="-78"/>
            </a:rPr>
            <a:t>معناي مستقل</a:t>
          </a:r>
          <a:r>
            <a:rPr lang="fa-IR" sz="3200" dirty="0" smtClean="0">
              <a:solidFill>
                <a:srgbClr val="FF0000"/>
              </a:solidFill>
              <a:cs typeface="2  Titr" pitchFamily="2" charset="-78"/>
              <a:sym typeface="Wingdings"/>
            </a:rPr>
            <a:t></a:t>
          </a:r>
        </a:p>
        <a:p>
          <a:pPr rtl="1">
            <a:spcAft>
              <a:spcPts val="0"/>
            </a:spcAft>
          </a:pPr>
          <a:r>
            <a:rPr lang="fa-IR" sz="2400" dirty="0" smtClean="0">
              <a:cs typeface="2  Titr" pitchFamily="2" charset="-78"/>
              <a:sym typeface="Wingdings"/>
            </a:rPr>
            <a:t>زمان </a:t>
          </a:r>
          <a:r>
            <a:rPr lang="fa-IR" sz="2800" dirty="0" smtClean="0">
              <a:solidFill>
                <a:srgbClr val="FF0000"/>
              </a:solidFill>
              <a:cs typeface="2  Titr" pitchFamily="2" charset="-78"/>
              <a:sym typeface="Wingdings"/>
            </a:rPr>
            <a:t></a:t>
          </a:r>
          <a:endParaRPr lang="fa-IR" sz="2400" dirty="0">
            <a:solidFill>
              <a:srgbClr val="FF0000"/>
            </a:solidFill>
            <a:cs typeface="2  Titr" pitchFamily="2" charset="-78"/>
          </a:endParaRPr>
        </a:p>
      </dgm:t>
    </dgm:pt>
    <dgm:pt modelId="{5E63405D-00CD-41BC-B6CC-7388061661AB}" type="parTrans" cxnId="{2A94711D-C105-46BC-82FE-F67325182D9A}">
      <dgm:prSet/>
      <dgm:spPr/>
      <dgm:t>
        <a:bodyPr/>
        <a:lstStyle/>
        <a:p>
          <a:pPr rtl="1"/>
          <a:endParaRPr lang="fa-IR"/>
        </a:p>
      </dgm:t>
    </dgm:pt>
    <dgm:pt modelId="{62A3BEC5-B8BB-48C7-BC88-92DFC9E4398E}" type="sibTrans" cxnId="{2A94711D-C105-46BC-82FE-F67325182D9A}">
      <dgm:prSet/>
      <dgm:spPr/>
      <dgm:t>
        <a:bodyPr/>
        <a:lstStyle/>
        <a:p>
          <a:pPr rtl="1"/>
          <a:endParaRPr lang="fa-IR"/>
        </a:p>
      </dgm:t>
    </dgm:pt>
    <dgm:pt modelId="{CCBC92AC-2CCF-4DE5-BC2B-687358AE8BAD}">
      <dgm:prSet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800" dirty="0" smtClean="0">
              <a:cs typeface="2  Titr" pitchFamily="2" charset="-78"/>
            </a:rPr>
            <a:t>معناي مستقل</a:t>
          </a:r>
          <a:r>
            <a:rPr lang="fa-IR" sz="2800" dirty="0" smtClean="0">
              <a:solidFill>
                <a:srgbClr val="FF0000"/>
              </a:solidFill>
              <a:cs typeface="2  Titr" pitchFamily="2" charset="-78"/>
              <a:sym typeface="Wingdings"/>
            </a:rPr>
            <a:t></a:t>
          </a:r>
          <a:r>
            <a:rPr lang="fa-IR" sz="2800" dirty="0" smtClean="0">
              <a:cs typeface="2  Titr" pitchFamily="2" charset="-78"/>
            </a:rPr>
            <a:t> </a:t>
          </a:r>
        </a:p>
        <a:p>
          <a:pPr rtl="1">
            <a:spcAft>
              <a:spcPts val="0"/>
            </a:spcAft>
          </a:pPr>
          <a:r>
            <a:rPr lang="fa-IR" sz="2800" dirty="0" smtClean="0">
              <a:cs typeface="2  Titr" pitchFamily="2" charset="-78"/>
            </a:rPr>
            <a:t>زمان </a:t>
          </a:r>
          <a:r>
            <a:rPr lang="fa-IR" sz="2800" dirty="0" smtClean="0">
              <a:solidFill>
                <a:srgbClr val="FF0000"/>
              </a:solidFill>
              <a:cs typeface="2  Titr" pitchFamily="2" charset="-78"/>
              <a:sym typeface="Wingdings"/>
            </a:rPr>
            <a:t></a:t>
          </a:r>
          <a:endParaRPr lang="fa-IR" sz="2800" dirty="0">
            <a:solidFill>
              <a:srgbClr val="FF0000"/>
            </a:solidFill>
            <a:cs typeface="2  Titr" pitchFamily="2" charset="-78"/>
          </a:endParaRPr>
        </a:p>
      </dgm:t>
    </dgm:pt>
    <dgm:pt modelId="{BAD60C11-6FC1-4A7E-8868-81E8500CDC21}" type="parTrans" cxnId="{27DF7999-227E-453F-999E-2A1424B0CDCA}">
      <dgm:prSet/>
      <dgm:spPr/>
      <dgm:t>
        <a:bodyPr/>
        <a:lstStyle/>
        <a:p>
          <a:pPr rtl="1"/>
          <a:endParaRPr lang="fa-IR"/>
        </a:p>
      </dgm:t>
    </dgm:pt>
    <dgm:pt modelId="{8557F5B0-2105-4A7A-98C7-48D3360BA834}" type="sibTrans" cxnId="{27DF7999-227E-453F-999E-2A1424B0CDCA}">
      <dgm:prSet/>
      <dgm:spPr/>
      <dgm:t>
        <a:bodyPr/>
        <a:lstStyle/>
        <a:p>
          <a:pPr rtl="1"/>
          <a:endParaRPr lang="fa-IR"/>
        </a:p>
      </dgm:t>
    </dgm:pt>
    <dgm:pt modelId="{07E5F03A-85F0-4984-80B1-25B006399E8E}">
      <dgm:prSet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800" dirty="0" smtClean="0">
              <a:cs typeface="2  Titr" pitchFamily="2" charset="-78"/>
            </a:rPr>
            <a:t>معناي مستقل </a:t>
          </a:r>
          <a:r>
            <a:rPr lang="fa-IR" sz="2800" dirty="0" smtClean="0">
              <a:solidFill>
                <a:srgbClr val="FF0000"/>
              </a:solidFill>
              <a:cs typeface="2  Titr" pitchFamily="2" charset="-78"/>
              <a:sym typeface="Wingdings"/>
            </a:rPr>
            <a:t></a:t>
          </a:r>
          <a:r>
            <a:rPr lang="fa-IR" sz="2800" dirty="0" smtClean="0">
              <a:cs typeface="2  Titr" pitchFamily="2" charset="-78"/>
            </a:rPr>
            <a:t> </a:t>
          </a:r>
        </a:p>
        <a:p>
          <a:pPr rtl="1">
            <a:spcAft>
              <a:spcPts val="0"/>
            </a:spcAft>
          </a:pPr>
          <a:r>
            <a:rPr lang="fa-IR" sz="2800" dirty="0" smtClean="0">
              <a:cs typeface="2  Titr" pitchFamily="2" charset="-78"/>
            </a:rPr>
            <a:t>زمان </a:t>
          </a:r>
          <a:r>
            <a:rPr lang="fa-IR" sz="2800" dirty="0" smtClean="0">
              <a:solidFill>
                <a:srgbClr val="FF0000"/>
              </a:solidFill>
              <a:cs typeface="2  Titr" pitchFamily="2" charset="-78"/>
              <a:sym typeface="Wingdings"/>
            </a:rPr>
            <a:t></a:t>
          </a:r>
          <a:r>
            <a:rPr lang="fa-IR" sz="2800" dirty="0" smtClean="0">
              <a:cs typeface="2  Titr" pitchFamily="2" charset="-78"/>
              <a:sym typeface="Wingdings"/>
            </a:rPr>
            <a:t> </a:t>
          </a:r>
          <a:endParaRPr lang="fa-IR" sz="2800" dirty="0">
            <a:cs typeface="2  Titr" pitchFamily="2" charset="-78"/>
          </a:endParaRPr>
        </a:p>
      </dgm:t>
    </dgm:pt>
    <dgm:pt modelId="{4AAF1531-3D85-45CF-9EF1-D940CBD0F0B2}" type="parTrans" cxnId="{8848069C-8650-483E-99C2-6C97F2D44D6F}">
      <dgm:prSet/>
      <dgm:spPr/>
      <dgm:t>
        <a:bodyPr/>
        <a:lstStyle/>
        <a:p>
          <a:pPr rtl="1"/>
          <a:endParaRPr lang="fa-IR"/>
        </a:p>
      </dgm:t>
    </dgm:pt>
    <dgm:pt modelId="{7AA50D50-840D-44B7-98C0-5661AC84D255}" type="sibTrans" cxnId="{8848069C-8650-483E-99C2-6C97F2D44D6F}">
      <dgm:prSet/>
      <dgm:spPr/>
      <dgm:t>
        <a:bodyPr/>
        <a:lstStyle/>
        <a:p>
          <a:pPr rtl="1"/>
          <a:endParaRPr lang="fa-IR"/>
        </a:p>
      </dgm:t>
    </dgm:pt>
    <dgm:pt modelId="{E211685F-582D-474A-ACBE-CEE60A9DFA2C}" type="pres">
      <dgm:prSet presAssocID="{6564B71F-6822-46FA-9E3A-B5EDE0251D0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0905A40-D8D4-4038-8056-3936B46E5816}" type="pres">
      <dgm:prSet presAssocID="{EF633169-1E0D-4A49-BDE0-4F4966494450}" presName="root1" presStyleCnt="0"/>
      <dgm:spPr/>
      <dgm:t>
        <a:bodyPr/>
        <a:lstStyle/>
        <a:p>
          <a:endParaRPr lang="en-US"/>
        </a:p>
      </dgm:t>
    </dgm:pt>
    <dgm:pt modelId="{109B6407-9B7F-40EE-A0BB-D7EAF4E65077}" type="pres">
      <dgm:prSet presAssocID="{EF633169-1E0D-4A49-BDE0-4F4966494450}" presName="LevelOneTextNode" presStyleLbl="node0" presStyleIdx="0" presStyleCnt="1" custScaleX="37736" custScaleY="50266" custLinFactNeighborX="34401" custLinFactNeighborY="1244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1CD08D9-6842-49AB-911D-72961D965484}" type="pres">
      <dgm:prSet presAssocID="{EF633169-1E0D-4A49-BDE0-4F4966494450}" presName="level2hierChild" presStyleCnt="0"/>
      <dgm:spPr/>
      <dgm:t>
        <a:bodyPr/>
        <a:lstStyle/>
        <a:p>
          <a:endParaRPr lang="en-US"/>
        </a:p>
      </dgm:t>
    </dgm:pt>
    <dgm:pt modelId="{3BB8EE59-1ABD-4508-B9C0-374A47B0EB4E}" type="pres">
      <dgm:prSet presAssocID="{FA928A50-D159-4AC3-8C01-9245B89C37D3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AD839E29-1644-4889-8ECC-C5A080062E74}" type="pres">
      <dgm:prSet presAssocID="{FA928A50-D159-4AC3-8C01-9245B89C37D3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D1EAC788-B5BF-4638-BD09-2A068CBCF660}" type="pres">
      <dgm:prSet presAssocID="{6ECDE2A0-1E9E-46B3-AFC8-D14FA5F70A14}" presName="root2" presStyleCnt="0"/>
      <dgm:spPr/>
      <dgm:t>
        <a:bodyPr/>
        <a:lstStyle/>
        <a:p>
          <a:endParaRPr lang="en-US"/>
        </a:p>
      </dgm:t>
    </dgm:pt>
    <dgm:pt modelId="{9508C89C-9CE5-4797-A50E-9AD71281B448}" type="pres">
      <dgm:prSet presAssocID="{6ECDE2A0-1E9E-46B3-AFC8-D14FA5F70A14}" presName="LevelTwoTextNode" presStyleLbl="node2" presStyleIdx="0" presStyleCnt="2" custScaleX="38020" custScaleY="50891" custLinFactNeighborX="722" custLinFactNeighborY="738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F3078DF-514C-4916-9F77-4CD4C9928F50}" type="pres">
      <dgm:prSet presAssocID="{6ECDE2A0-1E9E-46B3-AFC8-D14FA5F70A14}" presName="level3hierChild" presStyleCnt="0"/>
      <dgm:spPr/>
      <dgm:t>
        <a:bodyPr/>
        <a:lstStyle/>
        <a:p>
          <a:endParaRPr lang="en-US"/>
        </a:p>
      </dgm:t>
    </dgm:pt>
    <dgm:pt modelId="{881FDFF4-2CD4-4EFF-8CB2-A131396937D1}" type="pres">
      <dgm:prSet presAssocID="{65859636-68C6-4C16-8380-9B6EF0ED1C2E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BB0DCFD2-A7C2-4E63-9B73-1FF745D45278}" type="pres">
      <dgm:prSet presAssocID="{65859636-68C6-4C16-8380-9B6EF0ED1C2E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E46A5D9C-5DA1-4A53-8CCD-696A8E0DA6E7}" type="pres">
      <dgm:prSet presAssocID="{7FA676BC-360E-47A1-AFDF-915DA26C6271}" presName="root2" presStyleCnt="0"/>
      <dgm:spPr/>
      <dgm:t>
        <a:bodyPr/>
        <a:lstStyle/>
        <a:p>
          <a:endParaRPr lang="en-US"/>
        </a:p>
      </dgm:t>
    </dgm:pt>
    <dgm:pt modelId="{4ACF455C-832B-4977-B348-7FD93A9B681D}" type="pres">
      <dgm:prSet presAssocID="{7FA676BC-360E-47A1-AFDF-915DA26C6271}" presName="LevelTwoTextNode" presStyleLbl="node3" presStyleIdx="0" presStyleCnt="4" custScaleX="205869" custScaleY="49551" custLinFactNeighborX="13078" custLinFactNeighborY="71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DF95F59-38F0-4005-AB20-BF7FFCC15214}" type="pres">
      <dgm:prSet presAssocID="{7FA676BC-360E-47A1-AFDF-915DA26C6271}" presName="level3hierChild" presStyleCnt="0"/>
      <dgm:spPr/>
      <dgm:t>
        <a:bodyPr/>
        <a:lstStyle/>
        <a:p>
          <a:endParaRPr lang="en-US"/>
        </a:p>
      </dgm:t>
    </dgm:pt>
    <dgm:pt modelId="{A00D6126-2808-43E8-A11A-4DFBA54EE96F}" type="pres">
      <dgm:prSet presAssocID="{377943BD-F918-46E3-A02E-50FAD8885544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99C6323F-2805-4B07-B063-0572B882CE4B}" type="pres">
      <dgm:prSet presAssocID="{377943BD-F918-46E3-A02E-50FAD8885544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2D8CEE44-722C-49F8-944B-6E088624EB3F}" type="pres">
      <dgm:prSet presAssocID="{6588F4B4-1618-492B-8748-19DAA8482452}" presName="root2" presStyleCnt="0"/>
      <dgm:spPr/>
      <dgm:t>
        <a:bodyPr/>
        <a:lstStyle/>
        <a:p>
          <a:endParaRPr lang="en-US"/>
        </a:p>
      </dgm:t>
    </dgm:pt>
    <dgm:pt modelId="{8545B426-AE0D-427A-9BC9-C4DEF66F6720}" type="pres">
      <dgm:prSet presAssocID="{6588F4B4-1618-492B-8748-19DAA8482452}" presName="LevelTwoTextNode" presStyleLbl="node2" presStyleIdx="1" presStyleCnt="2" custScaleX="40800" custScaleY="44711" custLinFactNeighborX="5438" custLinFactNeighborY="262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6303FF-8F00-4508-A7E5-38AE0D78FFBA}" type="pres">
      <dgm:prSet presAssocID="{6588F4B4-1618-492B-8748-19DAA8482452}" presName="level3hierChild" presStyleCnt="0"/>
      <dgm:spPr/>
      <dgm:t>
        <a:bodyPr/>
        <a:lstStyle/>
        <a:p>
          <a:endParaRPr lang="en-US"/>
        </a:p>
      </dgm:t>
    </dgm:pt>
    <dgm:pt modelId="{8C098FEE-1C5B-4A39-8CE2-550698353AB8}" type="pres">
      <dgm:prSet presAssocID="{54098A5D-8004-4A8F-A5B8-A429B11E963E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0DACC299-B1F3-4A8E-A953-809E23B0481E}" type="pres">
      <dgm:prSet presAssocID="{54098A5D-8004-4A8F-A5B8-A429B11E963E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0B8D138C-670D-4C5A-ADD4-522C70DCD49E}" type="pres">
      <dgm:prSet presAssocID="{7641F3DC-61B5-4559-B11F-72160AE56788}" presName="root2" presStyleCnt="0"/>
      <dgm:spPr/>
      <dgm:t>
        <a:bodyPr/>
        <a:lstStyle/>
        <a:p>
          <a:endParaRPr lang="en-US"/>
        </a:p>
      </dgm:t>
    </dgm:pt>
    <dgm:pt modelId="{54984C2B-6735-49B9-9B31-6CEDF41073E5}" type="pres">
      <dgm:prSet presAssocID="{7641F3DC-61B5-4559-B11F-72160AE56788}" presName="LevelTwoTextNode" presStyleLbl="node3" presStyleIdx="1" presStyleCnt="4" custScaleX="47822" custScaleY="43897" custLinFactNeighborX="3265" custLinFactNeighborY="2838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18AE307-30C2-4A69-82CC-8D608E87CDF4}" type="pres">
      <dgm:prSet presAssocID="{7641F3DC-61B5-4559-B11F-72160AE56788}" presName="level3hierChild" presStyleCnt="0"/>
      <dgm:spPr/>
      <dgm:t>
        <a:bodyPr/>
        <a:lstStyle/>
        <a:p>
          <a:endParaRPr lang="en-US"/>
        </a:p>
      </dgm:t>
    </dgm:pt>
    <dgm:pt modelId="{73CBBBD3-4429-4EDA-89C4-6F4A54A8994D}" type="pres">
      <dgm:prSet presAssocID="{5E63405D-00CD-41BC-B6CC-7388061661AB}" presName="conn2-1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5C83CDFC-66BC-4B90-A142-267DC33073E6}" type="pres">
      <dgm:prSet presAssocID="{5E63405D-00CD-41BC-B6CC-7388061661AB}" presName="connTx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C7FA378D-411F-43A5-8F0B-68A13D69A437}" type="pres">
      <dgm:prSet presAssocID="{D7F4DFDF-77BC-4BC5-B096-4CA0B367AFC1}" presName="root2" presStyleCnt="0"/>
      <dgm:spPr/>
      <dgm:t>
        <a:bodyPr/>
        <a:lstStyle/>
        <a:p>
          <a:endParaRPr lang="en-US"/>
        </a:p>
      </dgm:t>
    </dgm:pt>
    <dgm:pt modelId="{666330FA-B46C-467B-8D80-BD4533848BC6}" type="pres">
      <dgm:prSet presAssocID="{D7F4DFDF-77BC-4BC5-B096-4CA0B367AFC1}" presName="LevelTwoTextNode" presStyleLbl="node4" presStyleIdx="0" presStyleCnt="3" custScaleX="90801" custLinFactNeighborX="1966" custLinFactNeighborY="253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255A975-1E5E-4070-B07E-48869CB78EC6}" type="pres">
      <dgm:prSet presAssocID="{D7F4DFDF-77BC-4BC5-B096-4CA0B367AFC1}" presName="level3hierChild" presStyleCnt="0"/>
      <dgm:spPr/>
      <dgm:t>
        <a:bodyPr/>
        <a:lstStyle/>
        <a:p>
          <a:endParaRPr lang="en-US"/>
        </a:p>
      </dgm:t>
    </dgm:pt>
    <dgm:pt modelId="{30571F8D-59B2-4856-AA19-F3620483939D}" type="pres">
      <dgm:prSet presAssocID="{616E55F5-0D4B-4056-AE3A-408B35918FC9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9B7E58BC-761F-43EE-93E7-483501BA2AD0}" type="pres">
      <dgm:prSet presAssocID="{616E55F5-0D4B-4056-AE3A-408B35918FC9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589F5035-2078-4D6E-93D5-B89DF3EA8C1F}" type="pres">
      <dgm:prSet presAssocID="{62B3D729-4F47-483E-A956-821376AB58F4}" presName="root2" presStyleCnt="0"/>
      <dgm:spPr/>
      <dgm:t>
        <a:bodyPr/>
        <a:lstStyle/>
        <a:p>
          <a:endParaRPr lang="en-US"/>
        </a:p>
      </dgm:t>
    </dgm:pt>
    <dgm:pt modelId="{CD078C18-6EFA-469F-B151-EDBE81B9E1DF}" type="pres">
      <dgm:prSet presAssocID="{62B3D729-4F47-483E-A956-821376AB58F4}" presName="LevelTwoTextNode" presStyleLbl="node3" presStyleIdx="2" presStyleCnt="4" custScaleX="47822" custScaleY="43897" custLinFactNeighborX="532" custLinFactNeighborY="195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E6A0270-1DEB-4874-9FEA-B31E73D9315E}" type="pres">
      <dgm:prSet presAssocID="{62B3D729-4F47-483E-A956-821376AB58F4}" presName="level3hierChild" presStyleCnt="0"/>
      <dgm:spPr/>
      <dgm:t>
        <a:bodyPr/>
        <a:lstStyle/>
        <a:p>
          <a:endParaRPr lang="en-US"/>
        </a:p>
      </dgm:t>
    </dgm:pt>
    <dgm:pt modelId="{B9107F2C-8089-4654-9CF6-48F726BB099E}" type="pres">
      <dgm:prSet presAssocID="{BAD60C11-6FC1-4A7E-8868-81E8500CDC21}" presName="conn2-1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C701EC04-38D6-4907-A2B2-055728E97523}" type="pres">
      <dgm:prSet presAssocID="{BAD60C11-6FC1-4A7E-8868-81E8500CDC21}" presName="connTx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7A9667A5-00E1-4D9D-8448-7283CBDC5EDE}" type="pres">
      <dgm:prSet presAssocID="{CCBC92AC-2CCF-4DE5-BC2B-687358AE8BAD}" presName="root2" presStyleCnt="0"/>
      <dgm:spPr/>
      <dgm:t>
        <a:bodyPr/>
        <a:lstStyle/>
        <a:p>
          <a:endParaRPr lang="en-US"/>
        </a:p>
      </dgm:t>
    </dgm:pt>
    <dgm:pt modelId="{013A660D-350A-4CCE-B678-DC8F8824D950}" type="pres">
      <dgm:prSet presAssocID="{CCBC92AC-2CCF-4DE5-BC2B-687358AE8BAD}" presName="LevelTwoTextNode" presStyleLbl="node4" presStyleIdx="1" presStyleCnt="3" custScaleX="88285" custLinFactNeighborX="708" custLinFactNeighborY="2008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9FD18F5-0E60-4B61-9BE9-F0D58B64FA6A}" type="pres">
      <dgm:prSet presAssocID="{CCBC92AC-2CCF-4DE5-BC2B-687358AE8BAD}" presName="level3hierChild" presStyleCnt="0"/>
      <dgm:spPr/>
      <dgm:t>
        <a:bodyPr/>
        <a:lstStyle/>
        <a:p>
          <a:endParaRPr lang="en-US"/>
        </a:p>
      </dgm:t>
    </dgm:pt>
    <dgm:pt modelId="{2292F414-BE22-43A4-AA72-1017BD87A7C8}" type="pres">
      <dgm:prSet presAssocID="{98CDB92C-CD32-487F-9C6F-371B46284ECD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CB30ED11-4A68-440F-95D4-215C899CEBCA}" type="pres">
      <dgm:prSet presAssocID="{98CDB92C-CD32-487F-9C6F-371B46284ECD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A0FDD86E-4EA4-4A02-84BD-E0CC5FF28F5C}" type="pres">
      <dgm:prSet presAssocID="{350B22BF-FCB7-47E3-AAC2-E2DED46CFA1C}" presName="root2" presStyleCnt="0"/>
      <dgm:spPr/>
      <dgm:t>
        <a:bodyPr/>
        <a:lstStyle/>
        <a:p>
          <a:endParaRPr lang="en-US"/>
        </a:p>
      </dgm:t>
    </dgm:pt>
    <dgm:pt modelId="{C68D4EB9-2F34-4D60-AC56-933160CBA675}" type="pres">
      <dgm:prSet presAssocID="{350B22BF-FCB7-47E3-AAC2-E2DED46CFA1C}" presName="LevelTwoTextNode" presStyleLbl="node3" presStyleIdx="3" presStyleCnt="4" custScaleX="47822" custScaleY="43897" custLinFactNeighborX="-442" custLinFactNeighborY="1659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A40D465-8B60-4B40-A6D4-5812210EF4DC}" type="pres">
      <dgm:prSet presAssocID="{350B22BF-FCB7-47E3-AAC2-E2DED46CFA1C}" presName="level3hierChild" presStyleCnt="0"/>
      <dgm:spPr/>
      <dgm:t>
        <a:bodyPr/>
        <a:lstStyle/>
        <a:p>
          <a:endParaRPr lang="en-US"/>
        </a:p>
      </dgm:t>
    </dgm:pt>
    <dgm:pt modelId="{97C3137C-8E79-46EC-836A-32CFABF1B7FC}" type="pres">
      <dgm:prSet presAssocID="{4AAF1531-3D85-45CF-9EF1-D940CBD0F0B2}" presName="conn2-1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ED2904E7-6CD0-4D7D-84FC-7B5BB8498A06}" type="pres">
      <dgm:prSet presAssocID="{4AAF1531-3D85-45CF-9EF1-D940CBD0F0B2}" presName="connTx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11E0053B-B9FC-444A-A542-84F0DC9A4746}" type="pres">
      <dgm:prSet presAssocID="{07E5F03A-85F0-4984-80B1-25B006399E8E}" presName="root2" presStyleCnt="0"/>
      <dgm:spPr/>
      <dgm:t>
        <a:bodyPr/>
        <a:lstStyle/>
        <a:p>
          <a:endParaRPr lang="en-US"/>
        </a:p>
      </dgm:t>
    </dgm:pt>
    <dgm:pt modelId="{CB105B7A-8B88-4A3E-89A7-753F81FDEF1C}" type="pres">
      <dgm:prSet presAssocID="{07E5F03A-85F0-4984-80B1-25B006399E8E}" presName="LevelTwoTextNode" presStyleLbl="node4" presStyleIdx="2" presStyleCnt="3" custScaleX="88303" custLinFactNeighborX="717" custLinFactNeighborY="1550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C28031A-D678-4E8B-B1BC-C7C7F4450485}" type="pres">
      <dgm:prSet presAssocID="{07E5F03A-85F0-4984-80B1-25B006399E8E}" presName="level3hierChild" presStyleCnt="0"/>
      <dgm:spPr/>
      <dgm:t>
        <a:bodyPr/>
        <a:lstStyle/>
        <a:p>
          <a:endParaRPr lang="en-US"/>
        </a:p>
      </dgm:t>
    </dgm:pt>
  </dgm:ptLst>
  <dgm:cxnLst>
    <dgm:cxn modelId="{96E56A8B-D362-4E2E-BF61-6D2D222F03E9}" type="presOf" srcId="{98CDB92C-CD32-487F-9C6F-371B46284ECD}" destId="{2292F414-BE22-43A4-AA72-1017BD87A7C8}" srcOrd="0" destOrd="0" presId="urn:microsoft.com/office/officeart/2005/8/layout/hierarchy2"/>
    <dgm:cxn modelId="{4AA8585F-7F4F-431F-BEDB-FDFB6371131F}" srcId="{EF633169-1E0D-4A49-BDE0-4F4966494450}" destId="{6588F4B4-1618-492B-8748-19DAA8482452}" srcOrd="1" destOrd="0" parTransId="{377943BD-F918-46E3-A02E-50FAD8885544}" sibTransId="{0453D84C-697B-4D8C-B504-E17A87F22812}"/>
    <dgm:cxn modelId="{3F5F200B-8470-433B-92E7-DB0A710C2FFC}" srcId="{EF633169-1E0D-4A49-BDE0-4F4966494450}" destId="{6ECDE2A0-1E9E-46B3-AFC8-D14FA5F70A14}" srcOrd="0" destOrd="0" parTransId="{FA928A50-D159-4AC3-8C01-9245B89C37D3}" sibTransId="{BF91142B-96E0-40E1-BB51-282AC31AC717}"/>
    <dgm:cxn modelId="{E4E3AE03-D7F9-4A8E-9252-759880F67A7C}" srcId="{6588F4B4-1618-492B-8748-19DAA8482452}" destId="{350B22BF-FCB7-47E3-AAC2-E2DED46CFA1C}" srcOrd="2" destOrd="0" parTransId="{98CDB92C-CD32-487F-9C6F-371B46284ECD}" sibTransId="{294E294B-E3FC-4A48-B656-CC196D2598C0}"/>
    <dgm:cxn modelId="{005E27F3-C874-442F-B667-99FC16B2A692}" type="presOf" srcId="{616E55F5-0D4B-4056-AE3A-408B35918FC9}" destId="{30571F8D-59B2-4856-AA19-F3620483939D}" srcOrd="0" destOrd="0" presId="urn:microsoft.com/office/officeart/2005/8/layout/hierarchy2"/>
    <dgm:cxn modelId="{17C89EE9-1271-40E1-8AAD-9F84C46E8AE9}" type="presOf" srcId="{5E63405D-00CD-41BC-B6CC-7388061661AB}" destId="{5C83CDFC-66BC-4B90-A142-267DC33073E6}" srcOrd="1" destOrd="0" presId="urn:microsoft.com/office/officeart/2005/8/layout/hierarchy2"/>
    <dgm:cxn modelId="{D5DA1C4A-1D11-4784-B569-72058D14D895}" type="presOf" srcId="{7641F3DC-61B5-4559-B11F-72160AE56788}" destId="{54984C2B-6735-49B9-9B31-6CEDF41073E5}" srcOrd="0" destOrd="0" presId="urn:microsoft.com/office/officeart/2005/8/layout/hierarchy2"/>
    <dgm:cxn modelId="{8848069C-8650-483E-99C2-6C97F2D44D6F}" srcId="{350B22BF-FCB7-47E3-AAC2-E2DED46CFA1C}" destId="{07E5F03A-85F0-4984-80B1-25B006399E8E}" srcOrd="0" destOrd="0" parTransId="{4AAF1531-3D85-45CF-9EF1-D940CBD0F0B2}" sibTransId="{7AA50D50-840D-44B7-98C0-5661AC84D255}"/>
    <dgm:cxn modelId="{074C46E1-0E88-4C9E-918F-25B048AC6124}" srcId="{6588F4B4-1618-492B-8748-19DAA8482452}" destId="{62B3D729-4F47-483E-A956-821376AB58F4}" srcOrd="1" destOrd="0" parTransId="{616E55F5-0D4B-4056-AE3A-408B35918FC9}" sibTransId="{E855D4F2-FCA6-4DE8-858A-79546D9BA282}"/>
    <dgm:cxn modelId="{6CF43562-1F17-43CB-8A15-0875FBE0ECF1}" type="presOf" srcId="{62B3D729-4F47-483E-A956-821376AB58F4}" destId="{CD078C18-6EFA-469F-B151-EDBE81B9E1DF}" srcOrd="0" destOrd="0" presId="urn:microsoft.com/office/officeart/2005/8/layout/hierarchy2"/>
    <dgm:cxn modelId="{C9DDB6F7-0438-4875-A324-968DE8FB560D}" type="presOf" srcId="{5E63405D-00CD-41BC-B6CC-7388061661AB}" destId="{73CBBBD3-4429-4EDA-89C4-6F4A54A8994D}" srcOrd="0" destOrd="0" presId="urn:microsoft.com/office/officeart/2005/8/layout/hierarchy2"/>
    <dgm:cxn modelId="{379BDD8A-B84B-45BC-A8D3-E8A593F71151}" type="presOf" srcId="{07E5F03A-85F0-4984-80B1-25B006399E8E}" destId="{CB105B7A-8B88-4A3E-89A7-753F81FDEF1C}" srcOrd="0" destOrd="0" presId="urn:microsoft.com/office/officeart/2005/8/layout/hierarchy2"/>
    <dgm:cxn modelId="{89110BBA-289C-40AA-A5FD-C36A82BA46F0}" type="presOf" srcId="{350B22BF-FCB7-47E3-AAC2-E2DED46CFA1C}" destId="{C68D4EB9-2F34-4D60-AC56-933160CBA675}" srcOrd="0" destOrd="0" presId="urn:microsoft.com/office/officeart/2005/8/layout/hierarchy2"/>
    <dgm:cxn modelId="{42A162F8-DD66-460D-B413-122D2FFD293A}" type="presOf" srcId="{54098A5D-8004-4A8F-A5B8-A429B11E963E}" destId="{8C098FEE-1C5B-4A39-8CE2-550698353AB8}" srcOrd="0" destOrd="0" presId="urn:microsoft.com/office/officeart/2005/8/layout/hierarchy2"/>
    <dgm:cxn modelId="{CFDF7D05-067E-47C2-A138-DC63F1FF4D97}" type="presOf" srcId="{6588F4B4-1618-492B-8748-19DAA8482452}" destId="{8545B426-AE0D-427A-9BC9-C4DEF66F6720}" srcOrd="0" destOrd="0" presId="urn:microsoft.com/office/officeart/2005/8/layout/hierarchy2"/>
    <dgm:cxn modelId="{27DF7999-227E-453F-999E-2A1424B0CDCA}" srcId="{62B3D729-4F47-483E-A956-821376AB58F4}" destId="{CCBC92AC-2CCF-4DE5-BC2B-687358AE8BAD}" srcOrd="0" destOrd="0" parTransId="{BAD60C11-6FC1-4A7E-8868-81E8500CDC21}" sibTransId="{8557F5B0-2105-4A7A-98C7-48D3360BA834}"/>
    <dgm:cxn modelId="{B1A599DA-656E-4C2D-8644-B5C41C2C3F0E}" type="presOf" srcId="{616E55F5-0D4B-4056-AE3A-408B35918FC9}" destId="{9B7E58BC-761F-43EE-93E7-483501BA2AD0}" srcOrd="1" destOrd="0" presId="urn:microsoft.com/office/officeart/2005/8/layout/hierarchy2"/>
    <dgm:cxn modelId="{9DD5DCFD-EB17-4641-B95E-DBCBC53B3F6D}" type="presOf" srcId="{D7F4DFDF-77BC-4BC5-B096-4CA0B367AFC1}" destId="{666330FA-B46C-467B-8D80-BD4533848BC6}" srcOrd="0" destOrd="0" presId="urn:microsoft.com/office/officeart/2005/8/layout/hierarchy2"/>
    <dgm:cxn modelId="{9A200F62-F49A-4C17-87A4-F66A3CB04DB8}" srcId="{6ECDE2A0-1E9E-46B3-AFC8-D14FA5F70A14}" destId="{7FA676BC-360E-47A1-AFDF-915DA26C6271}" srcOrd="0" destOrd="0" parTransId="{65859636-68C6-4C16-8380-9B6EF0ED1C2E}" sibTransId="{A5FE8896-C958-456D-A595-239A5E4E98BC}"/>
    <dgm:cxn modelId="{BA58673A-6388-4EE0-919D-CE1F16378374}" type="presOf" srcId="{7FA676BC-360E-47A1-AFDF-915DA26C6271}" destId="{4ACF455C-832B-4977-B348-7FD93A9B681D}" srcOrd="0" destOrd="0" presId="urn:microsoft.com/office/officeart/2005/8/layout/hierarchy2"/>
    <dgm:cxn modelId="{F807D1F3-E2F8-45D7-A0EE-0EC008839704}" type="presOf" srcId="{EF633169-1E0D-4A49-BDE0-4F4966494450}" destId="{109B6407-9B7F-40EE-A0BB-D7EAF4E65077}" srcOrd="0" destOrd="0" presId="urn:microsoft.com/office/officeart/2005/8/layout/hierarchy2"/>
    <dgm:cxn modelId="{5E9312DD-B308-4771-99FB-9FA5A5A85390}" srcId="{6588F4B4-1618-492B-8748-19DAA8482452}" destId="{7641F3DC-61B5-4559-B11F-72160AE56788}" srcOrd="0" destOrd="0" parTransId="{54098A5D-8004-4A8F-A5B8-A429B11E963E}" sibTransId="{0E4DA979-5554-4976-9AAA-2CC7C73F589C}"/>
    <dgm:cxn modelId="{1F5E2A44-14C9-4B9F-9361-B985CD352ABA}" type="presOf" srcId="{BAD60C11-6FC1-4A7E-8868-81E8500CDC21}" destId="{B9107F2C-8089-4654-9CF6-48F726BB099E}" srcOrd="0" destOrd="0" presId="urn:microsoft.com/office/officeart/2005/8/layout/hierarchy2"/>
    <dgm:cxn modelId="{C5DC1F3A-CAE0-4883-A15D-5A3EDBBDB107}" type="presOf" srcId="{377943BD-F918-46E3-A02E-50FAD8885544}" destId="{99C6323F-2805-4B07-B063-0572B882CE4B}" srcOrd="1" destOrd="0" presId="urn:microsoft.com/office/officeart/2005/8/layout/hierarchy2"/>
    <dgm:cxn modelId="{D2CB90EC-BAAD-4930-A53C-9B0DC54E4429}" type="presOf" srcId="{65859636-68C6-4C16-8380-9B6EF0ED1C2E}" destId="{881FDFF4-2CD4-4EFF-8CB2-A131396937D1}" srcOrd="0" destOrd="0" presId="urn:microsoft.com/office/officeart/2005/8/layout/hierarchy2"/>
    <dgm:cxn modelId="{A5F01246-9DEA-4D74-86DF-A2AF16528334}" srcId="{6564B71F-6822-46FA-9E3A-B5EDE0251D05}" destId="{EF633169-1E0D-4A49-BDE0-4F4966494450}" srcOrd="0" destOrd="0" parTransId="{6F7B30E7-1380-427E-9EA9-DC859409E58B}" sibTransId="{6C229FAB-5A29-4C22-977F-72875257AA05}"/>
    <dgm:cxn modelId="{9BF868E6-A30F-4BCE-BF7F-C296CCD2E85A}" type="presOf" srcId="{65859636-68C6-4C16-8380-9B6EF0ED1C2E}" destId="{BB0DCFD2-A7C2-4E63-9B73-1FF745D45278}" srcOrd="1" destOrd="0" presId="urn:microsoft.com/office/officeart/2005/8/layout/hierarchy2"/>
    <dgm:cxn modelId="{758C49B9-B9EF-4919-BA43-E6FD72238684}" type="presOf" srcId="{377943BD-F918-46E3-A02E-50FAD8885544}" destId="{A00D6126-2808-43E8-A11A-4DFBA54EE96F}" srcOrd="0" destOrd="0" presId="urn:microsoft.com/office/officeart/2005/8/layout/hierarchy2"/>
    <dgm:cxn modelId="{481C15FC-FF61-43AB-9A5B-EE462041CB69}" type="presOf" srcId="{FA928A50-D159-4AC3-8C01-9245B89C37D3}" destId="{AD839E29-1644-4889-8ECC-C5A080062E74}" srcOrd="1" destOrd="0" presId="urn:microsoft.com/office/officeart/2005/8/layout/hierarchy2"/>
    <dgm:cxn modelId="{FC4D1D3F-554E-4014-8DA0-EA9953B2C436}" type="presOf" srcId="{6564B71F-6822-46FA-9E3A-B5EDE0251D05}" destId="{E211685F-582D-474A-ACBE-CEE60A9DFA2C}" srcOrd="0" destOrd="0" presId="urn:microsoft.com/office/officeart/2005/8/layout/hierarchy2"/>
    <dgm:cxn modelId="{4A0031BD-9AD7-465A-8B33-C934F0EA19A1}" type="presOf" srcId="{4AAF1531-3D85-45CF-9EF1-D940CBD0F0B2}" destId="{ED2904E7-6CD0-4D7D-84FC-7B5BB8498A06}" srcOrd="1" destOrd="0" presId="urn:microsoft.com/office/officeart/2005/8/layout/hierarchy2"/>
    <dgm:cxn modelId="{2A94711D-C105-46BC-82FE-F67325182D9A}" srcId="{7641F3DC-61B5-4559-B11F-72160AE56788}" destId="{D7F4DFDF-77BC-4BC5-B096-4CA0B367AFC1}" srcOrd="0" destOrd="0" parTransId="{5E63405D-00CD-41BC-B6CC-7388061661AB}" sibTransId="{62A3BEC5-B8BB-48C7-BC88-92DFC9E4398E}"/>
    <dgm:cxn modelId="{82FD108F-4E62-4605-B5D0-731E7440120B}" type="presOf" srcId="{FA928A50-D159-4AC3-8C01-9245B89C37D3}" destId="{3BB8EE59-1ABD-4508-B9C0-374A47B0EB4E}" srcOrd="0" destOrd="0" presId="urn:microsoft.com/office/officeart/2005/8/layout/hierarchy2"/>
    <dgm:cxn modelId="{07E28662-BC08-4276-A275-F877495C22C9}" type="presOf" srcId="{CCBC92AC-2CCF-4DE5-BC2B-687358AE8BAD}" destId="{013A660D-350A-4CCE-B678-DC8F8824D950}" srcOrd="0" destOrd="0" presId="urn:microsoft.com/office/officeart/2005/8/layout/hierarchy2"/>
    <dgm:cxn modelId="{3682B4AE-2414-47DC-998B-9ED1407F9545}" type="presOf" srcId="{BAD60C11-6FC1-4A7E-8868-81E8500CDC21}" destId="{C701EC04-38D6-4907-A2B2-055728E97523}" srcOrd="1" destOrd="0" presId="urn:microsoft.com/office/officeart/2005/8/layout/hierarchy2"/>
    <dgm:cxn modelId="{A0D3A4FA-9E30-492E-9EFC-4997BB9AA455}" type="presOf" srcId="{4AAF1531-3D85-45CF-9EF1-D940CBD0F0B2}" destId="{97C3137C-8E79-46EC-836A-32CFABF1B7FC}" srcOrd="0" destOrd="0" presId="urn:microsoft.com/office/officeart/2005/8/layout/hierarchy2"/>
    <dgm:cxn modelId="{C6A3194D-A16C-41F8-8691-C99F9A4AE9FA}" type="presOf" srcId="{98CDB92C-CD32-487F-9C6F-371B46284ECD}" destId="{CB30ED11-4A68-440F-95D4-215C899CEBCA}" srcOrd="1" destOrd="0" presId="urn:microsoft.com/office/officeart/2005/8/layout/hierarchy2"/>
    <dgm:cxn modelId="{05EAE97F-39D7-4546-8F7C-ED75A6FB4534}" type="presOf" srcId="{54098A5D-8004-4A8F-A5B8-A429B11E963E}" destId="{0DACC299-B1F3-4A8E-A953-809E23B0481E}" srcOrd="1" destOrd="0" presId="urn:microsoft.com/office/officeart/2005/8/layout/hierarchy2"/>
    <dgm:cxn modelId="{743ED6B4-2F00-43DA-825D-FB81BD59E092}" type="presOf" srcId="{6ECDE2A0-1E9E-46B3-AFC8-D14FA5F70A14}" destId="{9508C89C-9CE5-4797-A50E-9AD71281B448}" srcOrd="0" destOrd="0" presId="urn:microsoft.com/office/officeart/2005/8/layout/hierarchy2"/>
    <dgm:cxn modelId="{DF5A9366-D4A4-4ED1-BC46-664749D7286F}" type="presParOf" srcId="{E211685F-582D-474A-ACBE-CEE60A9DFA2C}" destId="{A0905A40-D8D4-4038-8056-3936B46E5816}" srcOrd="0" destOrd="0" presId="urn:microsoft.com/office/officeart/2005/8/layout/hierarchy2"/>
    <dgm:cxn modelId="{130993A2-5C33-46FA-B243-B49706299ED2}" type="presParOf" srcId="{A0905A40-D8D4-4038-8056-3936B46E5816}" destId="{109B6407-9B7F-40EE-A0BB-D7EAF4E65077}" srcOrd="0" destOrd="0" presId="urn:microsoft.com/office/officeart/2005/8/layout/hierarchy2"/>
    <dgm:cxn modelId="{391CD595-7B9F-4F53-91B5-101A9F376293}" type="presParOf" srcId="{A0905A40-D8D4-4038-8056-3936B46E5816}" destId="{01CD08D9-6842-49AB-911D-72961D965484}" srcOrd="1" destOrd="0" presId="urn:microsoft.com/office/officeart/2005/8/layout/hierarchy2"/>
    <dgm:cxn modelId="{1D640CDF-6BD5-4A28-981D-0C6BF909C642}" type="presParOf" srcId="{01CD08D9-6842-49AB-911D-72961D965484}" destId="{3BB8EE59-1ABD-4508-B9C0-374A47B0EB4E}" srcOrd="0" destOrd="0" presId="urn:microsoft.com/office/officeart/2005/8/layout/hierarchy2"/>
    <dgm:cxn modelId="{E0513625-EA5A-48EA-B2A5-A39595C917F2}" type="presParOf" srcId="{3BB8EE59-1ABD-4508-B9C0-374A47B0EB4E}" destId="{AD839E29-1644-4889-8ECC-C5A080062E74}" srcOrd="0" destOrd="0" presId="urn:microsoft.com/office/officeart/2005/8/layout/hierarchy2"/>
    <dgm:cxn modelId="{4471BA57-C47B-47B0-9D17-9FCB4C5160C9}" type="presParOf" srcId="{01CD08D9-6842-49AB-911D-72961D965484}" destId="{D1EAC788-B5BF-4638-BD09-2A068CBCF660}" srcOrd="1" destOrd="0" presId="urn:microsoft.com/office/officeart/2005/8/layout/hierarchy2"/>
    <dgm:cxn modelId="{A23279E6-88EC-42E9-96F6-C2B9F47CAFF3}" type="presParOf" srcId="{D1EAC788-B5BF-4638-BD09-2A068CBCF660}" destId="{9508C89C-9CE5-4797-A50E-9AD71281B448}" srcOrd="0" destOrd="0" presId="urn:microsoft.com/office/officeart/2005/8/layout/hierarchy2"/>
    <dgm:cxn modelId="{4CCA7C4F-4CA3-4459-8743-1D8F4CEAF402}" type="presParOf" srcId="{D1EAC788-B5BF-4638-BD09-2A068CBCF660}" destId="{BF3078DF-514C-4916-9F77-4CD4C9928F50}" srcOrd="1" destOrd="0" presId="urn:microsoft.com/office/officeart/2005/8/layout/hierarchy2"/>
    <dgm:cxn modelId="{8728731C-1FBB-4036-B7CC-303A867DDCD7}" type="presParOf" srcId="{BF3078DF-514C-4916-9F77-4CD4C9928F50}" destId="{881FDFF4-2CD4-4EFF-8CB2-A131396937D1}" srcOrd="0" destOrd="0" presId="urn:microsoft.com/office/officeart/2005/8/layout/hierarchy2"/>
    <dgm:cxn modelId="{B1B90601-29AF-44B4-8D2E-5B8D6180B196}" type="presParOf" srcId="{881FDFF4-2CD4-4EFF-8CB2-A131396937D1}" destId="{BB0DCFD2-A7C2-4E63-9B73-1FF745D45278}" srcOrd="0" destOrd="0" presId="urn:microsoft.com/office/officeart/2005/8/layout/hierarchy2"/>
    <dgm:cxn modelId="{3140F221-A761-4E44-9854-D4D42272A43D}" type="presParOf" srcId="{BF3078DF-514C-4916-9F77-4CD4C9928F50}" destId="{E46A5D9C-5DA1-4A53-8CCD-696A8E0DA6E7}" srcOrd="1" destOrd="0" presId="urn:microsoft.com/office/officeart/2005/8/layout/hierarchy2"/>
    <dgm:cxn modelId="{F9079D4E-DE5F-4C9F-AF21-D6EB8700E571}" type="presParOf" srcId="{E46A5D9C-5DA1-4A53-8CCD-696A8E0DA6E7}" destId="{4ACF455C-832B-4977-B348-7FD93A9B681D}" srcOrd="0" destOrd="0" presId="urn:microsoft.com/office/officeart/2005/8/layout/hierarchy2"/>
    <dgm:cxn modelId="{5E74C65F-8A1A-4F90-BF5E-2B2F11FCFBFE}" type="presParOf" srcId="{E46A5D9C-5DA1-4A53-8CCD-696A8E0DA6E7}" destId="{8DF95F59-38F0-4005-AB20-BF7FFCC15214}" srcOrd="1" destOrd="0" presId="urn:microsoft.com/office/officeart/2005/8/layout/hierarchy2"/>
    <dgm:cxn modelId="{0F22999E-7BED-4B78-B1B2-CA2BB1FD5846}" type="presParOf" srcId="{01CD08D9-6842-49AB-911D-72961D965484}" destId="{A00D6126-2808-43E8-A11A-4DFBA54EE96F}" srcOrd="2" destOrd="0" presId="urn:microsoft.com/office/officeart/2005/8/layout/hierarchy2"/>
    <dgm:cxn modelId="{D78426A2-A80D-4940-B134-ABDDA44689B2}" type="presParOf" srcId="{A00D6126-2808-43E8-A11A-4DFBA54EE96F}" destId="{99C6323F-2805-4B07-B063-0572B882CE4B}" srcOrd="0" destOrd="0" presId="urn:microsoft.com/office/officeart/2005/8/layout/hierarchy2"/>
    <dgm:cxn modelId="{21B3579A-217B-4331-ABC6-3046024DFA4C}" type="presParOf" srcId="{01CD08D9-6842-49AB-911D-72961D965484}" destId="{2D8CEE44-722C-49F8-944B-6E088624EB3F}" srcOrd="3" destOrd="0" presId="urn:microsoft.com/office/officeart/2005/8/layout/hierarchy2"/>
    <dgm:cxn modelId="{A4C648D5-665F-4AC1-AC8A-003E825808F6}" type="presParOf" srcId="{2D8CEE44-722C-49F8-944B-6E088624EB3F}" destId="{8545B426-AE0D-427A-9BC9-C4DEF66F6720}" srcOrd="0" destOrd="0" presId="urn:microsoft.com/office/officeart/2005/8/layout/hierarchy2"/>
    <dgm:cxn modelId="{E0281D16-D1AD-42EB-BD1F-49F0D14D1C44}" type="presParOf" srcId="{2D8CEE44-722C-49F8-944B-6E088624EB3F}" destId="{ED6303FF-8F00-4508-A7E5-38AE0D78FFBA}" srcOrd="1" destOrd="0" presId="urn:microsoft.com/office/officeart/2005/8/layout/hierarchy2"/>
    <dgm:cxn modelId="{A56D6AF5-6735-494C-BBFE-8D1AE82A24B2}" type="presParOf" srcId="{ED6303FF-8F00-4508-A7E5-38AE0D78FFBA}" destId="{8C098FEE-1C5B-4A39-8CE2-550698353AB8}" srcOrd="0" destOrd="0" presId="urn:microsoft.com/office/officeart/2005/8/layout/hierarchy2"/>
    <dgm:cxn modelId="{9BA67A03-9174-4CF7-A79D-2610E4FBA8F6}" type="presParOf" srcId="{8C098FEE-1C5B-4A39-8CE2-550698353AB8}" destId="{0DACC299-B1F3-4A8E-A953-809E23B0481E}" srcOrd="0" destOrd="0" presId="urn:microsoft.com/office/officeart/2005/8/layout/hierarchy2"/>
    <dgm:cxn modelId="{FAC73D35-23FD-401E-8090-E6C83B9BFE2F}" type="presParOf" srcId="{ED6303FF-8F00-4508-A7E5-38AE0D78FFBA}" destId="{0B8D138C-670D-4C5A-ADD4-522C70DCD49E}" srcOrd="1" destOrd="0" presId="urn:microsoft.com/office/officeart/2005/8/layout/hierarchy2"/>
    <dgm:cxn modelId="{43A86359-C2E7-48EE-8F73-3BB390A9AFF6}" type="presParOf" srcId="{0B8D138C-670D-4C5A-ADD4-522C70DCD49E}" destId="{54984C2B-6735-49B9-9B31-6CEDF41073E5}" srcOrd="0" destOrd="0" presId="urn:microsoft.com/office/officeart/2005/8/layout/hierarchy2"/>
    <dgm:cxn modelId="{A778E670-BBE5-4C7B-B9E5-0644E492FA2C}" type="presParOf" srcId="{0B8D138C-670D-4C5A-ADD4-522C70DCD49E}" destId="{C18AE307-30C2-4A69-82CC-8D608E87CDF4}" srcOrd="1" destOrd="0" presId="urn:microsoft.com/office/officeart/2005/8/layout/hierarchy2"/>
    <dgm:cxn modelId="{200AF597-7A32-4EF8-9D3F-3C5E26C5161B}" type="presParOf" srcId="{C18AE307-30C2-4A69-82CC-8D608E87CDF4}" destId="{73CBBBD3-4429-4EDA-89C4-6F4A54A8994D}" srcOrd="0" destOrd="0" presId="urn:microsoft.com/office/officeart/2005/8/layout/hierarchy2"/>
    <dgm:cxn modelId="{B8F1FCDF-8ABF-4382-9BAE-12D04AC48EC0}" type="presParOf" srcId="{73CBBBD3-4429-4EDA-89C4-6F4A54A8994D}" destId="{5C83CDFC-66BC-4B90-A142-267DC33073E6}" srcOrd="0" destOrd="0" presId="urn:microsoft.com/office/officeart/2005/8/layout/hierarchy2"/>
    <dgm:cxn modelId="{1273129C-4EFF-425C-9CAE-FFB20F1A3EF8}" type="presParOf" srcId="{C18AE307-30C2-4A69-82CC-8D608E87CDF4}" destId="{C7FA378D-411F-43A5-8F0B-68A13D69A437}" srcOrd="1" destOrd="0" presId="urn:microsoft.com/office/officeart/2005/8/layout/hierarchy2"/>
    <dgm:cxn modelId="{AF50632A-9390-4084-8447-7B546E81B1CC}" type="presParOf" srcId="{C7FA378D-411F-43A5-8F0B-68A13D69A437}" destId="{666330FA-B46C-467B-8D80-BD4533848BC6}" srcOrd="0" destOrd="0" presId="urn:microsoft.com/office/officeart/2005/8/layout/hierarchy2"/>
    <dgm:cxn modelId="{117486FA-FA5E-47DA-A381-ECE97B59D465}" type="presParOf" srcId="{C7FA378D-411F-43A5-8F0B-68A13D69A437}" destId="{3255A975-1E5E-4070-B07E-48869CB78EC6}" srcOrd="1" destOrd="0" presId="urn:microsoft.com/office/officeart/2005/8/layout/hierarchy2"/>
    <dgm:cxn modelId="{734C3FB0-4007-4D20-AFEC-6C7CC7FE5AC2}" type="presParOf" srcId="{ED6303FF-8F00-4508-A7E5-38AE0D78FFBA}" destId="{30571F8D-59B2-4856-AA19-F3620483939D}" srcOrd="2" destOrd="0" presId="urn:microsoft.com/office/officeart/2005/8/layout/hierarchy2"/>
    <dgm:cxn modelId="{06254093-89FE-4328-AB24-1DFB2702F964}" type="presParOf" srcId="{30571F8D-59B2-4856-AA19-F3620483939D}" destId="{9B7E58BC-761F-43EE-93E7-483501BA2AD0}" srcOrd="0" destOrd="0" presId="urn:microsoft.com/office/officeart/2005/8/layout/hierarchy2"/>
    <dgm:cxn modelId="{28555A6F-6A31-45ED-B482-4C1E185F27D0}" type="presParOf" srcId="{ED6303FF-8F00-4508-A7E5-38AE0D78FFBA}" destId="{589F5035-2078-4D6E-93D5-B89DF3EA8C1F}" srcOrd="3" destOrd="0" presId="urn:microsoft.com/office/officeart/2005/8/layout/hierarchy2"/>
    <dgm:cxn modelId="{EFB124D5-0F57-4ECC-8C37-1A5331154A84}" type="presParOf" srcId="{589F5035-2078-4D6E-93D5-B89DF3EA8C1F}" destId="{CD078C18-6EFA-469F-B151-EDBE81B9E1DF}" srcOrd="0" destOrd="0" presId="urn:microsoft.com/office/officeart/2005/8/layout/hierarchy2"/>
    <dgm:cxn modelId="{8BB52AC3-2593-48EB-BAEC-0C7BD726C625}" type="presParOf" srcId="{589F5035-2078-4D6E-93D5-B89DF3EA8C1F}" destId="{EE6A0270-1DEB-4874-9FEA-B31E73D9315E}" srcOrd="1" destOrd="0" presId="urn:microsoft.com/office/officeart/2005/8/layout/hierarchy2"/>
    <dgm:cxn modelId="{000115EF-5F45-483A-AC63-8A6026784DA2}" type="presParOf" srcId="{EE6A0270-1DEB-4874-9FEA-B31E73D9315E}" destId="{B9107F2C-8089-4654-9CF6-48F726BB099E}" srcOrd="0" destOrd="0" presId="urn:microsoft.com/office/officeart/2005/8/layout/hierarchy2"/>
    <dgm:cxn modelId="{773641A1-403E-4082-8B88-EA6C89C343EE}" type="presParOf" srcId="{B9107F2C-8089-4654-9CF6-48F726BB099E}" destId="{C701EC04-38D6-4907-A2B2-055728E97523}" srcOrd="0" destOrd="0" presId="urn:microsoft.com/office/officeart/2005/8/layout/hierarchy2"/>
    <dgm:cxn modelId="{535AEAB5-F34D-47DE-BB8A-A21EA82F2D91}" type="presParOf" srcId="{EE6A0270-1DEB-4874-9FEA-B31E73D9315E}" destId="{7A9667A5-00E1-4D9D-8448-7283CBDC5EDE}" srcOrd="1" destOrd="0" presId="urn:microsoft.com/office/officeart/2005/8/layout/hierarchy2"/>
    <dgm:cxn modelId="{5DEAF4C3-A8DC-4A70-853C-428443DE0F4C}" type="presParOf" srcId="{7A9667A5-00E1-4D9D-8448-7283CBDC5EDE}" destId="{013A660D-350A-4CCE-B678-DC8F8824D950}" srcOrd="0" destOrd="0" presId="urn:microsoft.com/office/officeart/2005/8/layout/hierarchy2"/>
    <dgm:cxn modelId="{8C3B155B-9DED-4E12-AF71-D721A24888DE}" type="presParOf" srcId="{7A9667A5-00E1-4D9D-8448-7283CBDC5EDE}" destId="{89FD18F5-0E60-4B61-9BE9-F0D58B64FA6A}" srcOrd="1" destOrd="0" presId="urn:microsoft.com/office/officeart/2005/8/layout/hierarchy2"/>
    <dgm:cxn modelId="{9B2D13F9-5BE9-413A-A80D-CD038667E8C2}" type="presParOf" srcId="{ED6303FF-8F00-4508-A7E5-38AE0D78FFBA}" destId="{2292F414-BE22-43A4-AA72-1017BD87A7C8}" srcOrd="4" destOrd="0" presId="urn:microsoft.com/office/officeart/2005/8/layout/hierarchy2"/>
    <dgm:cxn modelId="{63663BF8-5B37-4473-A230-0CD0959E47F5}" type="presParOf" srcId="{2292F414-BE22-43A4-AA72-1017BD87A7C8}" destId="{CB30ED11-4A68-440F-95D4-215C899CEBCA}" srcOrd="0" destOrd="0" presId="urn:microsoft.com/office/officeart/2005/8/layout/hierarchy2"/>
    <dgm:cxn modelId="{2557C799-3647-4663-B58B-C41070668C07}" type="presParOf" srcId="{ED6303FF-8F00-4508-A7E5-38AE0D78FFBA}" destId="{A0FDD86E-4EA4-4A02-84BD-E0CC5FF28F5C}" srcOrd="5" destOrd="0" presId="urn:microsoft.com/office/officeart/2005/8/layout/hierarchy2"/>
    <dgm:cxn modelId="{CD98CA04-FB1B-4A46-91F3-1FFA7DE9B483}" type="presParOf" srcId="{A0FDD86E-4EA4-4A02-84BD-E0CC5FF28F5C}" destId="{C68D4EB9-2F34-4D60-AC56-933160CBA675}" srcOrd="0" destOrd="0" presId="urn:microsoft.com/office/officeart/2005/8/layout/hierarchy2"/>
    <dgm:cxn modelId="{F2549832-5AF4-4401-94F7-2D23A4E660BF}" type="presParOf" srcId="{A0FDD86E-4EA4-4A02-84BD-E0CC5FF28F5C}" destId="{DA40D465-8B60-4B40-A6D4-5812210EF4DC}" srcOrd="1" destOrd="0" presId="urn:microsoft.com/office/officeart/2005/8/layout/hierarchy2"/>
    <dgm:cxn modelId="{761D7C89-4A96-480E-85D1-924DA5094661}" type="presParOf" srcId="{DA40D465-8B60-4B40-A6D4-5812210EF4DC}" destId="{97C3137C-8E79-46EC-836A-32CFABF1B7FC}" srcOrd="0" destOrd="0" presId="urn:microsoft.com/office/officeart/2005/8/layout/hierarchy2"/>
    <dgm:cxn modelId="{323B70EC-0490-4A4A-A91A-34162893BF0C}" type="presParOf" srcId="{97C3137C-8E79-46EC-836A-32CFABF1B7FC}" destId="{ED2904E7-6CD0-4D7D-84FC-7B5BB8498A06}" srcOrd="0" destOrd="0" presId="urn:microsoft.com/office/officeart/2005/8/layout/hierarchy2"/>
    <dgm:cxn modelId="{B5466562-E812-4854-AF31-E29D6340A401}" type="presParOf" srcId="{DA40D465-8B60-4B40-A6D4-5812210EF4DC}" destId="{11E0053B-B9FC-444A-A542-84F0DC9A4746}" srcOrd="1" destOrd="0" presId="urn:microsoft.com/office/officeart/2005/8/layout/hierarchy2"/>
    <dgm:cxn modelId="{D5D51919-C844-41D2-AC9A-7F6BC5A6133C}" type="presParOf" srcId="{11E0053B-B9FC-444A-A542-84F0DC9A4746}" destId="{CB105B7A-8B88-4A3E-89A7-753F81FDEF1C}" srcOrd="0" destOrd="0" presId="urn:microsoft.com/office/officeart/2005/8/layout/hierarchy2"/>
    <dgm:cxn modelId="{FD86F288-86A7-4AA4-9272-7C4D10174587}" type="presParOf" srcId="{11E0053B-B9FC-444A-A542-84F0DC9A4746}" destId="{AC28031A-D678-4E8B-B1BC-C7C7F4450485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5771BC-4DCF-4714-BDAF-7F6E3699B76E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B779D8E-9937-466A-A3E4-3658BE44B811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علائم فعل</a:t>
          </a:r>
          <a:endParaRPr lang="fa-IR" sz="2000" b="1" dirty="0">
            <a:cs typeface="2  Yagut" pitchFamily="2" charset="-78"/>
          </a:endParaRPr>
        </a:p>
      </dgm:t>
    </dgm:pt>
    <dgm:pt modelId="{17A3CA15-35DE-456A-90EA-EABE459E6F59}" type="parTrans" cxnId="{BA87F3E6-1593-41FA-9781-70AEB0DD0604}">
      <dgm:prSet custT="1"/>
      <dgm:spPr/>
      <dgm:t>
        <a:bodyPr/>
        <a:lstStyle/>
        <a:p>
          <a:pPr rtl="1"/>
          <a:endParaRPr lang="fa-IR" sz="700" b="1">
            <a:cs typeface="2  Yagut" pitchFamily="2" charset="-78"/>
          </a:endParaRPr>
        </a:p>
      </dgm:t>
    </dgm:pt>
    <dgm:pt modelId="{2E273860-3052-4E50-B3AE-FB5CB59F40C1}" type="sibTrans" cxnId="{BA87F3E6-1593-41FA-9781-70AEB0DD0604}">
      <dgm:prSet/>
      <dgm:spPr/>
      <dgm:t>
        <a:bodyPr/>
        <a:lstStyle/>
        <a:p>
          <a:pPr rtl="1"/>
          <a:endParaRPr lang="fa-IR" sz="2400" b="1">
            <a:cs typeface="2  Yagut" pitchFamily="2" charset="-78"/>
          </a:endParaRPr>
        </a:p>
      </dgm:t>
    </dgm:pt>
    <dgm:pt modelId="{3573AF76-1301-452C-8BF7-D9603444AB14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لم</a:t>
          </a:r>
          <a:endParaRPr lang="fa-IR" sz="2000" b="1" dirty="0">
            <a:cs typeface="2  Yagut" pitchFamily="2" charset="-78"/>
          </a:endParaRPr>
        </a:p>
      </dgm:t>
    </dgm:pt>
    <dgm:pt modelId="{1B0C7391-2BBE-4C6F-A0E0-9D85135667E9}" type="parTrans" cxnId="{601CAA74-7D0F-46B1-9514-FEAF5EF763D2}">
      <dgm:prSet custT="1"/>
      <dgm:spPr/>
      <dgm:t>
        <a:bodyPr/>
        <a:lstStyle/>
        <a:p>
          <a:pPr rtl="1"/>
          <a:endParaRPr lang="fa-IR" sz="700" b="1">
            <a:cs typeface="2  Yagut" pitchFamily="2" charset="-78"/>
          </a:endParaRPr>
        </a:p>
      </dgm:t>
    </dgm:pt>
    <dgm:pt modelId="{C53837DF-C837-42EE-98A9-2D87AD8872D2}" type="sibTrans" cxnId="{601CAA74-7D0F-46B1-9514-FEAF5EF763D2}">
      <dgm:prSet/>
      <dgm:spPr/>
      <dgm:t>
        <a:bodyPr/>
        <a:lstStyle/>
        <a:p>
          <a:pPr rtl="1"/>
          <a:endParaRPr lang="fa-IR" sz="2400" b="1">
            <a:cs typeface="2  Yagut" pitchFamily="2" charset="-78"/>
          </a:endParaRPr>
        </a:p>
      </dgm:t>
    </dgm:pt>
    <dgm:pt modelId="{837055E6-DD07-4248-A501-74E9A120DFAC}">
      <dgm:prSet custT="1"/>
      <dgm:spPr/>
      <dgm:t>
        <a:bodyPr/>
        <a:lstStyle/>
        <a:p>
          <a:pPr rtl="1"/>
          <a:r>
            <a:rPr lang="fa-IR" sz="2800" b="0" dirty="0" smtClean="0">
              <a:cs typeface="DecoType Naskh" pitchFamily="2" charset="-78"/>
            </a:rPr>
            <a:t>أ </a:t>
          </a:r>
          <a:r>
            <a:rPr lang="fa-IR" sz="2800" b="0" dirty="0" smtClean="0">
              <a:solidFill>
                <a:srgbClr val="FFFF00"/>
              </a:solidFill>
              <a:cs typeface="DecoType Naskh" pitchFamily="2" charset="-78"/>
            </a:rPr>
            <a:t>لم </a:t>
          </a:r>
          <a:r>
            <a:rPr lang="fa-IR" sz="2800" b="0" dirty="0" smtClean="0">
              <a:solidFill>
                <a:schemeClr val="bg1"/>
              </a:solidFill>
              <a:cs typeface="DecoType Naskh" pitchFamily="2" charset="-78"/>
            </a:rPr>
            <a:t>يعلمْ</a:t>
          </a:r>
          <a:r>
            <a:rPr lang="fa-IR" sz="2800" b="0" dirty="0" smtClean="0">
              <a:solidFill>
                <a:srgbClr val="FFFF00"/>
              </a:solidFill>
              <a:cs typeface="DecoType Naskh" pitchFamily="2" charset="-78"/>
            </a:rPr>
            <a:t> </a:t>
          </a:r>
          <a:r>
            <a:rPr lang="fa-IR" sz="2800" b="0" dirty="0" smtClean="0">
              <a:cs typeface="DecoType Naskh" pitchFamily="2" charset="-78"/>
            </a:rPr>
            <a:t>بأن الله يري</a:t>
          </a:r>
          <a:endParaRPr lang="fa-IR" sz="2800" b="0" dirty="0">
            <a:cs typeface="DecoType Naskh" pitchFamily="2" charset="-78"/>
          </a:endParaRPr>
        </a:p>
      </dgm:t>
    </dgm:pt>
    <dgm:pt modelId="{D7B2CEAE-80FB-4C67-B491-67C180AFFA02}" type="parTrans" cxnId="{475549C8-1081-4E6B-87DB-FA415CC00C9C}">
      <dgm:prSet custT="1"/>
      <dgm:spPr/>
      <dgm:t>
        <a:bodyPr/>
        <a:lstStyle/>
        <a:p>
          <a:pPr rtl="1"/>
          <a:endParaRPr lang="fa-IR" sz="700" b="1">
            <a:cs typeface="2  Yagut" pitchFamily="2" charset="-78"/>
          </a:endParaRPr>
        </a:p>
      </dgm:t>
    </dgm:pt>
    <dgm:pt modelId="{D583BC8E-E227-481E-A1F4-4CDA6BC1A3DC}" type="sibTrans" cxnId="{475549C8-1081-4E6B-87DB-FA415CC00C9C}">
      <dgm:prSet/>
      <dgm:spPr/>
      <dgm:t>
        <a:bodyPr/>
        <a:lstStyle/>
        <a:p>
          <a:pPr rtl="1"/>
          <a:endParaRPr lang="fa-IR" sz="2400" b="1">
            <a:cs typeface="2  Yagut" pitchFamily="2" charset="-78"/>
          </a:endParaRPr>
        </a:p>
      </dgm:t>
    </dgm:pt>
    <dgm:pt modelId="{04E8450E-BA65-4347-9E38-10003FBEB6BC}">
      <dgm:prSet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قد </a:t>
          </a:r>
          <a:endParaRPr lang="fa-IR" sz="2000" b="1" dirty="0">
            <a:cs typeface="2  Yagut" pitchFamily="2" charset="-78"/>
          </a:endParaRPr>
        </a:p>
      </dgm:t>
    </dgm:pt>
    <dgm:pt modelId="{AD75E708-AE39-4741-9D5E-B62E67B5FD00}" type="parTrans" cxnId="{795A647A-E58C-475A-8BAB-A7170C5ACAC1}">
      <dgm:prSet custT="1"/>
      <dgm:spPr/>
      <dgm:t>
        <a:bodyPr/>
        <a:lstStyle/>
        <a:p>
          <a:pPr rtl="1"/>
          <a:endParaRPr lang="fa-IR" sz="700" b="1">
            <a:cs typeface="2  Yagut" pitchFamily="2" charset="-78"/>
          </a:endParaRPr>
        </a:p>
      </dgm:t>
    </dgm:pt>
    <dgm:pt modelId="{34384852-2230-4ADD-B7FC-647E6F82B6D3}" type="sibTrans" cxnId="{795A647A-E58C-475A-8BAB-A7170C5ACAC1}">
      <dgm:prSet/>
      <dgm:spPr/>
      <dgm:t>
        <a:bodyPr/>
        <a:lstStyle/>
        <a:p>
          <a:pPr rtl="1"/>
          <a:endParaRPr lang="fa-IR" sz="2400" b="1">
            <a:cs typeface="2  Yagut" pitchFamily="2" charset="-78"/>
          </a:endParaRPr>
        </a:p>
      </dgm:t>
    </dgm:pt>
    <dgm:pt modelId="{5BE0812E-6CBF-4DC6-8E88-E6C2CB7032B3}">
      <dgm:prSet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تاء تأنيث</a:t>
          </a:r>
          <a:endParaRPr lang="fa-IR" sz="2000" b="1" dirty="0">
            <a:cs typeface="2  Yagut" pitchFamily="2" charset="-78"/>
          </a:endParaRPr>
        </a:p>
      </dgm:t>
    </dgm:pt>
    <dgm:pt modelId="{F9097D3A-9B6C-4553-ADAD-A44257138BD2}" type="parTrans" cxnId="{9A984D91-FB6A-4E7D-8B1E-831571EBE966}">
      <dgm:prSet custT="1"/>
      <dgm:spPr/>
      <dgm:t>
        <a:bodyPr/>
        <a:lstStyle/>
        <a:p>
          <a:pPr rtl="1"/>
          <a:endParaRPr lang="fa-IR" sz="700" b="1">
            <a:cs typeface="2  Yagut" pitchFamily="2" charset="-78"/>
          </a:endParaRPr>
        </a:p>
      </dgm:t>
    </dgm:pt>
    <dgm:pt modelId="{D47C1F5C-85BA-46CC-959D-1E91FB328DF0}" type="sibTrans" cxnId="{9A984D91-FB6A-4E7D-8B1E-831571EBE966}">
      <dgm:prSet/>
      <dgm:spPr/>
      <dgm:t>
        <a:bodyPr/>
        <a:lstStyle/>
        <a:p>
          <a:pPr rtl="1"/>
          <a:endParaRPr lang="fa-IR" sz="2400" b="1">
            <a:cs typeface="2  Yagut" pitchFamily="2" charset="-78"/>
          </a:endParaRPr>
        </a:p>
      </dgm:t>
    </dgm:pt>
    <dgm:pt modelId="{AEC41A63-8EC8-4350-AF4D-EFB2D2BB2D47}">
      <dgm:prSet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نون تأكيد</a:t>
          </a:r>
          <a:endParaRPr lang="fa-IR" sz="2000" b="1" dirty="0">
            <a:cs typeface="2  Yagut" pitchFamily="2" charset="-78"/>
          </a:endParaRPr>
        </a:p>
      </dgm:t>
    </dgm:pt>
    <dgm:pt modelId="{123D6BED-A8EC-433D-87FC-8E838700D4FC}" type="parTrans" cxnId="{35275B6A-A181-4666-BB3F-0D2903DF077C}">
      <dgm:prSet custT="1"/>
      <dgm:spPr/>
      <dgm:t>
        <a:bodyPr/>
        <a:lstStyle/>
        <a:p>
          <a:pPr rtl="1"/>
          <a:endParaRPr lang="fa-IR" sz="700" b="1">
            <a:cs typeface="2  Yagut" pitchFamily="2" charset="-78"/>
          </a:endParaRPr>
        </a:p>
      </dgm:t>
    </dgm:pt>
    <dgm:pt modelId="{A5C4418A-AEFC-4A9A-8240-ED104E11EF4B}" type="sibTrans" cxnId="{35275B6A-A181-4666-BB3F-0D2903DF077C}">
      <dgm:prSet/>
      <dgm:spPr/>
      <dgm:t>
        <a:bodyPr/>
        <a:lstStyle/>
        <a:p>
          <a:pPr rtl="1"/>
          <a:endParaRPr lang="fa-IR" sz="2400" b="1">
            <a:cs typeface="2  Yagut" pitchFamily="2" charset="-78"/>
          </a:endParaRPr>
        </a:p>
      </dgm:t>
    </dgm:pt>
    <dgm:pt modelId="{86FF3D9C-1C49-46CF-A4F3-437114AD5AAA}">
      <dgm:prSet custT="1"/>
      <dgm:spPr/>
      <dgm:t>
        <a:bodyPr/>
        <a:lstStyle/>
        <a:p>
          <a:pPr rtl="1"/>
          <a:r>
            <a:rPr lang="fa-IR" sz="2800" b="0" dirty="0" smtClean="0">
              <a:solidFill>
                <a:srgbClr val="FFFF00"/>
              </a:solidFill>
              <a:cs typeface="DecoType Naskh" pitchFamily="2" charset="-78"/>
            </a:rPr>
            <a:t>قد</a:t>
          </a:r>
          <a:r>
            <a:rPr lang="fa-IR" sz="2800" b="0" dirty="0" smtClean="0">
              <a:cs typeface="DecoType Naskh" pitchFamily="2" charset="-78"/>
            </a:rPr>
            <a:t>نري تقلب وجهك في السماء</a:t>
          </a:r>
          <a:endParaRPr lang="fa-IR" sz="2800" b="0" dirty="0">
            <a:cs typeface="DecoType Naskh" pitchFamily="2" charset="-78"/>
          </a:endParaRPr>
        </a:p>
      </dgm:t>
    </dgm:pt>
    <dgm:pt modelId="{39DFF953-8F36-4F06-897F-05383BDCE835}" type="parTrans" cxnId="{95D7E3B0-6C68-4230-AE68-CFDE4860EEB1}">
      <dgm:prSet custT="1"/>
      <dgm:spPr/>
      <dgm:t>
        <a:bodyPr/>
        <a:lstStyle/>
        <a:p>
          <a:pPr rtl="1"/>
          <a:endParaRPr lang="fa-IR" sz="700" b="1">
            <a:cs typeface="2  Yagut" pitchFamily="2" charset="-78"/>
          </a:endParaRPr>
        </a:p>
      </dgm:t>
    </dgm:pt>
    <dgm:pt modelId="{B39B08FD-859A-46B7-964A-C4309D1AE20D}" type="sibTrans" cxnId="{95D7E3B0-6C68-4230-AE68-CFDE4860EEB1}">
      <dgm:prSet/>
      <dgm:spPr/>
      <dgm:t>
        <a:bodyPr/>
        <a:lstStyle/>
        <a:p>
          <a:pPr rtl="1"/>
          <a:endParaRPr lang="fa-IR" sz="2400" b="1">
            <a:cs typeface="2  Yagut" pitchFamily="2" charset="-78"/>
          </a:endParaRPr>
        </a:p>
      </dgm:t>
    </dgm:pt>
    <dgm:pt modelId="{BD8F77CA-3E02-42EF-8790-DF166407EE41}">
      <dgm:prSet custT="1"/>
      <dgm:spPr/>
      <dgm:t>
        <a:bodyPr/>
        <a:lstStyle/>
        <a:p>
          <a:pPr rtl="1"/>
          <a:r>
            <a:rPr lang="fa-IR" sz="2800" b="0" dirty="0" smtClean="0">
              <a:cs typeface="DecoType Naskh" pitchFamily="2" charset="-78"/>
            </a:rPr>
            <a:t>و </a:t>
          </a:r>
          <a:r>
            <a:rPr lang="fa-IR" sz="2800" b="0" dirty="0" smtClean="0">
              <a:solidFill>
                <a:schemeClr val="bg1"/>
              </a:solidFill>
              <a:cs typeface="DecoType Naskh" pitchFamily="2" charset="-78"/>
            </a:rPr>
            <a:t>ضُرِبَ</a:t>
          </a:r>
          <a:r>
            <a:rPr lang="fa-IR" sz="2800" b="0" dirty="0" smtClean="0">
              <a:solidFill>
                <a:srgbClr val="FFFF00"/>
              </a:solidFill>
              <a:cs typeface="DecoType Naskh" pitchFamily="2" charset="-78"/>
            </a:rPr>
            <a:t>تْ</a:t>
          </a:r>
          <a:r>
            <a:rPr lang="fa-IR" sz="2800" b="0" dirty="0" smtClean="0">
              <a:cs typeface="DecoType Naskh" pitchFamily="2" charset="-78"/>
            </a:rPr>
            <a:t> عليهم الذلة و المسكنة</a:t>
          </a:r>
          <a:endParaRPr lang="fa-IR" sz="2800" b="0" dirty="0">
            <a:cs typeface="DecoType Naskh" pitchFamily="2" charset="-78"/>
          </a:endParaRPr>
        </a:p>
      </dgm:t>
    </dgm:pt>
    <dgm:pt modelId="{A936FF70-EA15-4C35-BBE1-FDBE646E766D}" type="parTrans" cxnId="{9EDF0580-9C01-47EE-86DC-587F220B54B2}">
      <dgm:prSet custT="1"/>
      <dgm:spPr/>
      <dgm:t>
        <a:bodyPr/>
        <a:lstStyle/>
        <a:p>
          <a:pPr rtl="1"/>
          <a:endParaRPr lang="fa-IR" sz="700" b="1">
            <a:cs typeface="2  Yagut" pitchFamily="2" charset="-78"/>
          </a:endParaRPr>
        </a:p>
      </dgm:t>
    </dgm:pt>
    <dgm:pt modelId="{D92A13D2-B349-4C26-93C5-53DBCE45A4F0}" type="sibTrans" cxnId="{9EDF0580-9C01-47EE-86DC-587F220B54B2}">
      <dgm:prSet/>
      <dgm:spPr/>
      <dgm:t>
        <a:bodyPr/>
        <a:lstStyle/>
        <a:p>
          <a:pPr rtl="1"/>
          <a:endParaRPr lang="fa-IR" sz="2400" b="1">
            <a:cs typeface="2  Yagut" pitchFamily="2" charset="-78"/>
          </a:endParaRPr>
        </a:p>
      </dgm:t>
    </dgm:pt>
    <dgm:pt modelId="{1A26A39A-5480-4C2A-B983-3B1C1CB7E0C7}">
      <dgm:prSet custT="1"/>
      <dgm:spPr/>
      <dgm:t>
        <a:bodyPr/>
        <a:lstStyle/>
        <a:p>
          <a:pPr rtl="1"/>
          <a:r>
            <a:rPr lang="fa-IR" sz="2800" b="0" dirty="0" smtClean="0">
              <a:cs typeface="DecoType Naskh" pitchFamily="2" charset="-78"/>
            </a:rPr>
            <a:t>لَاُصَلِّبَ</a:t>
          </a:r>
          <a:r>
            <a:rPr lang="fa-IR" sz="2800" b="0" dirty="0" smtClean="0">
              <a:solidFill>
                <a:srgbClr val="FFFF00"/>
              </a:solidFill>
              <a:cs typeface="DecoType Naskh" pitchFamily="2" charset="-78"/>
            </a:rPr>
            <a:t>نَّ</a:t>
          </a:r>
          <a:r>
            <a:rPr lang="fa-IR" sz="2800" b="0" dirty="0" smtClean="0">
              <a:cs typeface="DecoType Naskh" pitchFamily="2" charset="-78"/>
            </a:rPr>
            <a:t>كُم  في جذوع النخل</a:t>
          </a:r>
          <a:endParaRPr lang="fa-IR" sz="2800" b="0" dirty="0">
            <a:cs typeface="DecoType Naskh" pitchFamily="2" charset="-78"/>
          </a:endParaRPr>
        </a:p>
      </dgm:t>
    </dgm:pt>
    <dgm:pt modelId="{50785324-2D02-4E56-82D5-1C87BDDAB4E6}" type="parTrans" cxnId="{BD83EC69-FD63-44D4-A721-60F70B72723D}">
      <dgm:prSet custT="1"/>
      <dgm:spPr/>
      <dgm:t>
        <a:bodyPr/>
        <a:lstStyle/>
        <a:p>
          <a:pPr rtl="1"/>
          <a:endParaRPr lang="fa-IR" sz="700" b="1">
            <a:cs typeface="2  Yagut" pitchFamily="2" charset="-78"/>
          </a:endParaRPr>
        </a:p>
      </dgm:t>
    </dgm:pt>
    <dgm:pt modelId="{FF2B24F6-D635-4FAE-8755-B7D2BB6E2F1B}" type="sibTrans" cxnId="{BD83EC69-FD63-44D4-A721-60F70B72723D}">
      <dgm:prSet/>
      <dgm:spPr/>
      <dgm:t>
        <a:bodyPr/>
        <a:lstStyle/>
        <a:p>
          <a:pPr rtl="1"/>
          <a:endParaRPr lang="fa-IR" sz="2400" b="1">
            <a:cs typeface="2  Yagut" pitchFamily="2" charset="-78"/>
          </a:endParaRPr>
        </a:p>
      </dgm:t>
    </dgm:pt>
    <dgm:pt modelId="{89D6642F-CB51-4D3D-94F5-197DD4AC6B0C}" type="pres">
      <dgm:prSet presAssocID="{BC5771BC-4DCF-4714-BDAF-7F6E3699B76E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D3F3D9B-1506-4392-B50F-28D67D31C86C}" type="pres">
      <dgm:prSet presAssocID="{1B779D8E-9937-466A-A3E4-3658BE44B811}" presName="root1" presStyleCnt="0"/>
      <dgm:spPr/>
    </dgm:pt>
    <dgm:pt modelId="{7920840A-97C7-4BDE-99A2-46C7755EE0C9}" type="pres">
      <dgm:prSet presAssocID="{1B779D8E-9937-466A-A3E4-3658BE44B811}" presName="LevelOneTextNode" presStyleLbl="node0" presStyleIdx="0" presStyleCnt="1" custScaleX="59621" custScaleY="58003" custLinFactNeighborX="2160" custLinFactNeighborY="-277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A0A4998-C694-4DD5-BA36-81174B98F512}" type="pres">
      <dgm:prSet presAssocID="{1B779D8E-9937-466A-A3E4-3658BE44B811}" presName="level2hierChild" presStyleCnt="0"/>
      <dgm:spPr/>
    </dgm:pt>
    <dgm:pt modelId="{CE0587CF-6E87-4F54-968F-3E05490F3C4E}" type="pres">
      <dgm:prSet presAssocID="{1B0C7391-2BBE-4C6F-A0E0-9D85135667E9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BCAAD413-8B9D-478E-8881-8002A006C90C}" type="pres">
      <dgm:prSet presAssocID="{1B0C7391-2BBE-4C6F-A0E0-9D85135667E9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64A1842E-E4BA-4DCB-BEF9-AE3554448F03}" type="pres">
      <dgm:prSet presAssocID="{3573AF76-1301-452C-8BF7-D9603444AB14}" presName="root2" presStyleCnt="0"/>
      <dgm:spPr/>
      <dgm:t>
        <a:bodyPr/>
        <a:lstStyle/>
        <a:p>
          <a:endParaRPr lang="en-US"/>
        </a:p>
      </dgm:t>
    </dgm:pt>
    <dgm:pt modelId="{67EF203D-70B4-4A5D-8EE8-6F50577E27ED}" type="pres">
      <dgm:prSet presAssocID="{3573AF76-1301-452C-8BF7-D9603444AB14}" presName="LevelTwoTextNode" presStyleLbl="node2" presStyleIdx="0" presStyleCnt="4" custScaleX="44874" custScaleY="33238" custLinFactNeighborX="10659" custLinFactNeighborY="-263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686F9B-743D-4C60-8AA8-54060CB12FB9}" type="pres">
      <dgm:prSet presAssocID="{3573AF76-1301-452C-8BF7-D9603444AB14}" presName="level3hierChild" presStyleCnt="0"/>
      <dgm:spPr/>
      <dgm:t>
        <a:bodyPr/>
        <a:lstStyle/>
        <a:p>
          <a:endParaRPr lang="en-US"/>
        </a:p>
      </dgm:t>
    </dgm:pt>
    <dgm:pt modelId="{07CC3D5A-4D27-4785-A5ED-438D07FE66A7}" type="pres">
      <dgm:prSet presAssocID="{D7B2CEAE-80FB-4C67-B491-67C180AFFA02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95EC37E4-D409-4DE7-BDFC-6224323FDB96}" type="pres">
      <dgm:prSet presAssocID="{D7B2CEAE-80FB-4C67-B491-67C180AFFA02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6CB5ED1E-5A60-4727-A141-09301A417AC1}" type="pres">
      <dgm:prSet presAssocID="{837055E6-DD07-4248-A501-74E9A120DFAC}" presName="root2" presStyleCnt="0"/>
      <dgm:spPr/>
      <dgm:t>
        <a:bodyPr/>
        <a:lstStyle/>
        <a:p>
          <a:endParaRPr lang="en-US"/>
        </a:p>
      </dgm:t>
    </dgm:pt>
    <dgm:pt modelId="{CF4D38A9-51A0-4250-B236-B05828F6F285}" type="pres">
      <dgm:prSet presAssocID="{837055E6-DD07-4248-A501-74E9A120DFAC}" presName="LevelTwoTextNode" presStyleLbl="node3" presStyleIdx="0" presStyleCnt="4" custScaleX="132098" custScaleY="42361" custLinFactNeighborX="20580" custLinFactNeighborY="-263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CD3AF05-ADA3-4148-A2F0-A9262AC72025}" type="pres">
      <dgm:prSet presAssocID="{837055E6-DD07-4248-A501-74E9A120DFAC}" presName="level3hierChild" presStyleCnt="0"/>
      <dgm:spPr/>
      <dgm:t>
        <a:bodyPr/>
        <a:lstStyle/>
        <a:p>
          <a:endParaRPr lang="en-US"/>
        </a:p>
      </dgm:t>
    </dgm:pt>
    <dgm:pt modelId="{0634122B-857F-45D1-B94A-DEE6CBF86899}" type="pres">
      <dgm:prSet presAssocID="{AD75E708-AE39-4741-9D5E-B62E67B5FD00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C2BB2132-4FE1-4AC6-90A9-2C5C728C5D21}" type="pres">
      <dgm:prSet presAssocID="{AD75E708-AE39-4741-9D5E-B62E67B5FD00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E938570A-077E-48A4-939A-DDD2D733F80E}" type="pres">
      <dgm:prSet presAssocID="{04E8450E-BA65-4347-9E38-10003FBEB6BC}" presName="root2" presStyleCnt="0"/>
      <dgm:spPr/>
      <dgm:t>
        <a:bodyPr/>
        <a:lstStyle/>
        <a:p>
          <a:endParaRPr lang="en-US"/>
        </a:p>
      </dgm:t>
    </dgm:pt>
    <dgm:pt modelId="{F7CB4D47-4F7B-4B2E-A1AD-B37B5F4A0FF2}" type="pres">
      <dgm:prSet presAssocID="{04E8450E-BA65-4347-9E38-10003FBEB6BC}" presName="LevelTwoTextNode" presStyleLbl="node2" presStyleIdx="1" presStyleCnt="4" custScaleX="44874" custScaleY="33238" custLinFactNeighborX="10659" custLinFactNeighborY="-263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C714175-7AB8-460F-A4B8-1E9F41529FB6}" type="pres">
      <dgm:prSet presAssocID="{04E8450E-BA65-4347-9E38-10003FBEB6BC}" presName="level3hierChild" presStyleCnt="0"/>
      <dgm:spPr/>
      <dgm:t>
        <a:bodyPr/>
        <a:lstStyle/>
        <a:p>
          <a:endParaRPr lang="en-US"/>
        </a:p>
      </dgm:t>
    </dgm:pt>
    <dgm:pt modelId="{963A4C6F-6530-4827-B321-AF532ABE6442}" type="pres">
      <dgm:prSet presAssocID="{39DFF953-8F36-4F06-897F-05383BDCE835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D30F84C8-FFD2-4DA6-BD67-11A25258EE2C}" type="pres">
      <dgm:prSet presAssocID="{39DFF953-8F36-4F06-897F-05383BDCE835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6C728422-41F3-42EF-8A72-C9691B755C96}" type="pres">
      <dgm:prSet presAssocID="{86FF3D9C-1C49-46CF-A4F3-437114AD5AAA}" presName="root2" presStyleCnt="0"/>
      <dgm:spPr/>
      <dgm:t>
        <a:bodyPr/>
        <a:lstStyle/>
        <a:p>
          <a:endParaRPr lang="en-US"/>
        </a:p>
      </dgm:t>
    </dgm:pt>
    <dgm:pt modelId="{001659AA-9C03-4857-8DCC-9EF30C3E15DF}" type="pres">
      <dgm:prSet presAssocID="{86FF3D9C-1C49-46CF-A4F3-437114AD5AAA}" presName="LevelTwoTextNode" presStyleLbl="node3" presStyleIdx="1" presStyleCnt="4" custScaleX="132098" custScaleY="42361" custLinFactNeighborX="20580" custLinFactNeighborY="-263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516E995-AEF8-411D-962A-8148B0FC0270}" type="pres">
      <dgm:prSet presAssocID="{86FF3D9C-1C49-46CF-A4F3-437114AD5AAA}" presName="level3hierChild" presStyleCnt="0"/>
      <dgm:spPr/>
      <dgm:t>
        <a:bodyPr/>
        <a:lstStyle/>
        <a:p>
          <a:endParaRPr lang="en-US"/>
        </a:p>
      </dgm:t>
    </dgm:pt>
    <dgm:pt modelId="{357037D7-0727-4EFF-93CB-B63F92B5A373}" type="pres">
      <dgm:prSet presAssocID="{F9097D3A-9B6C-4553-ADAD-A44257138BD2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39FE7490-CAF2-4327-826D-798D44A557C9}" type="pres">
      <dgm:prSet presAssocID="{F9097D3A-9B6C-4553-ADAD-A44257138BD2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62DBC0D5-B5CE-4FA8-BD9F-39FC7EE62B0F}" type="pres">
      <dgm:prSet presAssocID="{5BE0812E-6CBF-4DC6-8E88-E6C2CB7032B3}" presName="root2" presStyleCnt="0"/>
      <dgm:spPr/>
      <dgm:t>
        <a:bodyPr/>
        <a:lstStyle/>
        <a:p>
          <a:endParaRPr lang="en-US"/>
        </a:p>
      </dgm:t>
    </dgm:pt>
    <dgm:pt modelId="{07C13C53-AB8A-4BF2-A379-AE7CCD8C4C94}" type="pres">
      <dgm:prSet presAssocID="{5BE0812E-6CBF-4DC6-8E88-E6C2CB7032B3}" presName="LevelTwoTextNode" presStyleLbl="node2" presStyleIdx="2" presStyleCnt="4" custScaleX="44874" custScaleY="33238" custLinFactNeighborX="10659" custLinFactNeighborY="-263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51A2DC2-03D2-476B-B26A-2A6D60EE434C}" type="pres">
      <dgm:prSet presAssocID="{5BE0812E-6CBF-4DC6-8E88-E6C2CB7032B3}" presName="level3hierChild" presStyleCnt="0"/>
      <dgm:spPr/>
      <dgm:t>
        <a:bodyPr/>
        <a:lstStyle/>
        <a:p>
          <a:endParaRPr lang="en-US"/>
        </a:p>
      </dgm:t>
    </dgm:pt>
    <dgm:pt modelId="{15078B49-72B3-4024-820E-BD38EF400387}" type="pres">
      <dgm:prSet presAssocID="{A936FF70-EA15-4C35-BBE1-FDBE646E766D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C0CAD0E4-765B-4868-A7DD-64DBBB5C618D}" type="pres">
      <dgm:prSet presAssocID="{A936FF70-EA15-4C35-BBE1-FDBE646E766D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C112139E-3190-4BA1-A544-F0426FE3FF4D}" type="pres">
      <dgm:prSet presAssocID="{BD8F77CA-3E02-42EF-8790-DF166407EE41}" presName="root2" presStyleCnt="0"/>
      <dgm:spPr/>
      <dgm:t>
        <a:bodyPr/>
        <a:lstStyle/>
        <a:p>
          <a:endParaRPr lang="en-US"/>
        </a:p>
      </dgm:t>
    </dgm:pt>
    <dgm:pt modelId="{73D743FF-FAA6-40C8-B115-E3BE37090FCF}" type="pres">
      <dgm:prSet presAssocID="{BD8F77CA-3E02-42EF-8790-DF166407EE41}" presName="LevelTwoTextNode" presStyleLbl="node3" presStyleIdx="2" presStyleCnt="4" custScaleX="132098" custScaleY="42361" custLinFactNeighborX="20580" custLinFactNeighborY="-263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0E8AF89-E863-4B89-B38E-C75900EA0550}" type="pres">
      <dgm:prSet presAssocID="{BD8F77CA-3E02-42EF-8790-DF166407EE41}" presName="level3hierChild" presStyleCnt="0"/>
      <dgm:spPr/>
      <dgm:t>
        <a:bodyPr/>
        <a:lstStyle/>
        <a:p>
          <a:endParaRPr lang="en-US"/>
        </a:p>
      </dgm:t>
    </dgm:pt>
    <dgm:pt modelId="{76B9962C-E2D9-4C7F-A3E3-7248225E77CC}" type="pres">
      <dgm:prSet presAssocID="{123D6BED-A8EC-433D-87FC-8E838700D4FC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0A2506A0-A16C-4540-91E8-C712F37264B4}" type="pres">
      <dgm:prSet presAssocID="{123D6BED-A8EC-433D-87FC-8E838700D4FC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46E7A103-0135-48F8-85B2-49FB69E5602D}" type="pres">
      <dgm:prSet presAssocID="{AEC41A63-8EC8-4350-AF4D-EFB2D2BB2D47}" presName="root2" presStyleCnt="0"/>
      <dgm:spPr/>
      <dgm:t>
        <a:bodyPr/>
        <a:lstStyle/>
        <a:p>
          <a:endParaRPr lang="en-US"/>
        </a:p>
      </dgm:t>
    </dgm:pt>
    <dgm:pt modelId="{E5594409-EF6D-48F4-93BD-78C007B3F687}" type="pres">
      <dgm:prSet presAssocID="{AEC41A63-8EC8-4350-AF4D-EFB2D2BB2D47}" presName="LevelTwoTextNode" presStyleLbl="node2" presStyleIdx="3" presStyleCnt="4" custScaleX="44874" custScaleY="33238" custLinFactNeighborX="10659" custLinFactNeighborY="-263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8A84847-DB5F-40D0-804C-8FAAA6F0896C}" type="pres">
      <dgm:prSet presAssocID="{AEC41A63-8EC8-4350-AF4D-EFB2D2BB2D47}" presName="level3hierChild" presStyleCnt="0"/>
      <dgm:spPr/>
      <dgm:t>
        <a:bodyPr/>
        <a:lstStyle/>
        <a:p>
          <a:endParaRPr lang="en-US"/>
        </a:p>
      </dgm:t>
    </dgm:pt>
    <dgm:pt modelId="{AF232736-F556-426E-BEC6-48D7E92208C7}" type="pres">
      <dgm:prSet presAssocID="{50785324-2D02-4E56-82D5-1C87BDDAB4E6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99FA217A-3DCD-4D09-8C7F-3B275DA664CE}" type="pres">
      <dgm:prSet presAssocID="{50785324-2D02-4E56-82D5-1C87BDDAB4E6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E3AF6430-1314-4F7B-A9F8-EA7939E7C254}" type="pres">
      <dgm:prSet presAssocID="{1A26A39A-5480-4C2A-B983-3B1C1CB7E0C7}" presName="root2" presStyleCnt="0"/>
      <dgm:spPr/>
      <dgm:t>
        <a:bodyPr/>
        <a:lstStyle/>
        <a:p>
          <a:endParaRPr lang="en-US"/>
        </a:p>
      </dgm:t>
    </dgm:pt>
    <dgm:pt modelId="{B7F4C041-E210-4F64-82EC-B18B00F76FE3}" type="pres">
      <dgm:prSet presAssocID="{1A26A39A-5480-4C2A-B983-3B1C1CB7E0C7}" presName="LevelTwoTextNode" presStyleLbl="node3" presStyleIdx="3" presStyleCnt="4" custScaleX="132098" custScaleY="42361" custLinFactNeighborX="20580" custLinFactNeighborY="-263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E37C40-8CA2-4DE5-B70C-3566F78200F1}" type="pres">
      <dgm:prSet presAssocID="{1A26A39A-5480-4C2A-B983-3B1C1CB7E0C7}" presName="level3hierChild" presStyleCnt="0"/>
      <dgm:spPr/>
      <dgm:t>
        <a:bodyPr/>
        <a:lstStyle/>
        <a:p>
          <a:endParaRPr lang="en-US"/>
        </a:p>
      </dgm:t>
    </dgm:pt>
  </dgm:ptLst>
  <dgm:cxnLst>
    <dgm:cxn modelId="{FAF1F81E-D11C-4C9B-BB17-2B314FE78E48}" type="presOf" srcId="{5BE0812E-6CBF-4DC6-8E88-E6C2CB7032B3}" destId="{07C13C53-AB8A-4BF2-A379-AE7CCD8C4C94}" srcOrd="0" destOrd="0" presId="urn:microsoft.com/office/officeart/2005/8/layout/hierarchy2"/>
    <dgm:cxn modelId="{35275B6A-A181-4666-BB3F-0D2903DF077C}" srcId="{1B779D8E-9937-466A-A3E4-3658BE44B811}" destId="{AEC41A63-8EC8-4350-AF4D-EFB2D2BB2D47}" srcOrd="3" destOrd="0" parTransId="{123D6BED-A8EC-433D-87FC-8E838700D4FC}" sibTransId="{A5C4418A-AEFC-4A9A-8240-ED104E11EF4B}"/>
    <dgm:cxn modelId="{F86D136C-3553-4FC6-BF2E-F9064E454B82}" type="presOf" srcId="{1B779D8E-9937-466A-A3E4-3658BE44B811}" destId="{7920840A-97C7-4BDE-99A2-46C7755EE0C9}" srcOrd="0" destOrd="0" presId="urn:microsoft.com/office/officeart/2005/8/layout/hierarchy2"/>
    <dgm:cxn modelId="{AABBAEE1-F93A-41E9-8CA2-DEE7D46E2705}" type="presOf" srcId="{1A26A39A-5480-4C2A-B983-3B1C1CB7E0C7}" destId="{B7F4C041-E210-4F64-82EC-B18B00F76FE3}" srcOrd="0" destOrd="0" presId="urn:microsoft.com/office/officeart/2005/8/layout/hierarchy2"/>
    <dgm:cxn modelId="{99DA5A71-C6A4-461D-9A3C-8505D0271A81}" type="presOf" srcId="{AEC41A63-8EC8-4350-AF4D-EFB2D2BB2D47}" destId="{E5594409-EF6D-48F4-93BD-78C007B3F687}" srcOrd="0" destOrd="0" presId="urn:microsoft.com/office/officeart/2005/8/layout/hierarchy2"/>
    <dgm:cxn modelId="{DD95D386-A329-4248-ACA4-23A507FC8CE8}" type="presOf" srcId="{1B0C7391-2BBE-4C6F-A0E0-9D85135667E9}" destId="{BCAAD413-8B9D-478E-8881-8002A006C90C}" srcOrd="1" destOrd="0" presId="urn:microsoft.com/office/officeart/2005/8/layout/hierarchy2"/>
    <dgm:cxn modelId="{BD83EC69-FD63-44D4-A721-60F70B72723D}" srcId="{AEC41A63-8EC8-4350-AF4D-EFB2D2BB2D47}" destId="{1A26A39A-5480-4C2A-B983-3B1C1CB7E0C7}" srcOrd="0" destOrd="0" parTransId="{50785324-2D02-4E56-82D5-1C87BDDAB4E6}" sibTransId="{FF2B24F6-D635-4FAE-8755-B7D2BB6E2F1B}"/>
    <dgm:cxn modelId="{B09FF0F6-F3A0-455E-BFA5-E08EB8DF2E7F}" type="presOf" srcId="{39DFF953-8F36-4F06-897F-05383BDCE835}" destId="{D30F84C8-FFD2-4DA6-BD67-11A25258EE2C}" srcOrd="1" destOrd="0" presId="urn:microsoft.com/office/officeart/2005/8/layout/hierarchy2"/>
    <dgm:cxn modelId="{18717F32-FCC0-4946-9571-145C7005E0DE}" type="presOf" srcId="{3573AF76-1301-452C-8BF7-D9603444AB14}" destId="{67EF203D-70B4-4A5D-8EE8-6F50577E27ED}" srcOrd="0" destOrd="0" presId="urn:microsoft.com/office/officeart/2005/8/layout/hierarchy2"/>
    <dgm:cxn modelId="{BA87F3E6-1593-41FA-9781-70AEB0DD0604}" srcId="{BC5771BC-4DCF-4714-BDAF-7F6E3699B76E}" destId="{1B779D8E-9937-466A-A3E4-3658BE44B811}" srcOrd="0" destOrd="0" parTransId="{17A3CA15-35DE-456A-90EA-EABE459E6F59}" sibTransId="{2E273860-3052-4E50-B3AE-FB5CB59F40C1}"/>
    <dgm:cxn modelId="{601CAA74-7D0F-46B1-9514-FEAF5EF763D2}" srcId="{1B779D8E-9937-466A-A3E4-3658BE44B811}" destId="{3573AF76-1301-452C-8BF7-D9603444AB14}" srcOrd="0" destOrd="0" parTransId="{1B0C7391-2BBE-4C6F-A0E0-9D85135667E9}" sibTransId="{C53837DF-C837-42EE-98A9-2D87AD8872D2}"/>
    <dgm:cxn modelId="{762C9255-5925-42A1-9B5F-FC1335941BA1}" type="presOf" srcId="{837055E6-DD07-4248-A501-74E9A120DFAC}" destId="{CF4D38A9-51A0-4250-B236-B05828F6F285}" srcOrd="0" destOrd="0" presId="urn:microsoft.com/office/officeart/2005/8/layout/hierarchy2"/>
    <dgm:cxn modelId="{36367AE1-8BE7-4FAB-A0B6-2B8373434C79}" type="presOf" srcId="{1B0C7391-2BBE-4C6F-A0E0-9D85135667E9}" destId="{CE0587CF-6E87-4F54-968F-3E05490F3C4E}" srcOrd="0" destOrd="0" presId="urn:microsoft.com/office/officeart/2005/8/layout/hierarchy2"/>
    <dgm:cxn modelId="{795A647A-E58C-475A-8BAB-A7170C5ACAC1}" srcId="{1B779D8E-9937-466A-A3E4-3658BE44B811}" destId="{04E8450E-BA65-4347-9E38-10003FBEB6BC}" srcOrd="1" destOrd="0" parTransId="{AD75E708-AE39-4741-9D5E-B62E67B5FD00}" sibTransId="{34384852-2230-4ADD-B7FC-647E6F82B6D3}"/>
    <dgm:cxn modelId="{CC515ADF-84F8-4B3E-BDF6-F55BDC3DD59A}" type="presOf" srcId="{A936FF70-EA15-4C35-BBE1-FDBE646E766D}" destId="{C0CAD0E4-765B-4868-A7DD-64DBBB5C618D}" srcOrd="1" destOrd="0" presId="urn:microsoft.com/office/officeart/2005/8/layout/hierarchy2"/>
    <dgm:cxn modelId="{2819DA48-F395-4513-9CD9-E6F81A3D0A8A}" type="presOf" srcId="{50785324-2D02-4E56-82D5-1C87BDDAB4E6}" destId="{99FA217A-3DCD-4D09-8C7F-3B275DA664CE}" srcOrd="1" destOrd="0" presId="urn:microsoft.com/office/officeart/2005/8/layout/hierarchy2"/>
    <dgm:cxn modelId="{1579C94D-F01C-46FE-A479-C182C7C3F776}" type="presOf" srcId="{39DFF953-8F36-4F06-897F-05383BDCE835}" destId="{963A4C6F-6530-4827-B321-AF532ABE6442}" srcOrd="0" destOrd="0" presId="urn:microsoft.com/office/officeart/2005/8/layout/hierarchy2"/>
    <dgm:cxn modelId="{0ADFD101-4476-4DB5-B6A0-6CD92BF1EC5B}" type="presOf" srcId="{F9097D3A-9B6C-4553-ADAD-A44257138BD2}" destId="{357037D7-0727-4EFF-93CB-B63F92B5A373}" srcOrd="0" destOrd="0" presId="urn:microsoft.com/office/officeart/2005/8/layout/hierarchy2"/>
    <dgm:cxn modelId="{6EF91297-47E2-4F8C-8295-F1F294B19B34}" type="presOf" srcId="{50785324-2D02-4E56-82D5-1C87BDDAB4E6}" destId="{AF232736-F556-426E-BEC6-48D7E92208C7}" srcOrd="0" destOrd="0" presId="urn:microsoft.com/office/officeart/2005/8/layout/hierarchy2"/>
    <dgm:cxn modelId="{3693AC53-A01D-4D52-9DF2-CA3A3892A89D}" type="presOf" srcId="{D7B2CEAE-80FB-4C67-B491-67C180AFFA02}" destId="{07CC3D5A-4D27-4785-A5ED-438D07FE66A7}" srcOrd="0" destOrd="0" presId="urn:microsoft.com/office/officeart/2005/8/layout/hierarchy2"/>
    <dgm:cxn modelId="{839DD470-7BCD-4267-AD5B-356ED21A0588}" type="presOf" srcId="{AD75E708-AE39-4741-9D5E-B62E67B5FD00}" destId="{C2BB2132-4FE1-4AC6-90A9-2C5C728C5D21}" srcOrd="1" destOrd="0" presId="urn:microsoft.com/office/officeart/2005/8/layout/hierarchy2"/>
    <dgm:cxn modelId="{B04EA44C-AD17-4047-8520-33B612A3481C}" type="presOf" srcId="{86FF3D9C-1C49-46CF-A4F3-437114AD5AAA}" destId="{001659AA-9C03-4857-8DCC-9EF30C3E15DF}" srcOrd="0" destOrd="0" presId="urn:microsoft.com/office/officeart/2005/8/layout/hierarchy2"/>
    <dgm:cxn modelId="{9A984D91-FB6A-4E7D-8B1E-831571EBE966}" srcId="{1B779D8E-9937-466A-A3E4-3658BE44B811}" destId="{5BE0812E-6CBF-4DC6-8E88-E6C2CB7032B3}" srcOrd="2" destOrd="0" parTransId="{F9097D3A-9B6C-4553-ADAD-A44257138BD2}" sibTransId="{D47C1F5C-85BA-46CC-959D-1E91FB328DF0}"/>
    <dgm:cxn modelId="{E07780DF-9B0B-4547-8696-9D0ECA1E8D99}" type="presOf" srcId="{F9097D3A-9B6C-4553-ADAD-A44257138BD2}" destId="{39FE7490-CAF2-4327-826D-798D44A557C9}" srcOrd="1" destOrd="0" presId="urn:microsoft.com/office/officeart/2005/8/layout/hierarchy2"/>
    <dgm:cxn modelId="{A77E318A-7616-420F-91B0-FFB5DBE16119}" type="presOf" srcId="{BD8F77CA-3E02-42EF-8790-DF166407EE41}" destId="{73D743FF-FAA6-40C8-B115-E3BE37090FCF}" srcOrd="0" destOrd="0" presId="urn:microsoft.com/office/officeart/2005/8/layout/hierarchy2"/>
    <dgm:cxn modelId="{53063563-DE31-4DD0-BB46-7E6E9F55CF35}" type="presOf" srcId="{A936FF70-EA15-4C35-BBE1-FDBE646E766D}" destId="{15078B49-72B3-4024-820E-BD38EF400387}" srcOrd="0" destOrd="0" presId="urn:microsoft.com/office/officeart/2005/8/layout/hierarchy2"/>
    <dgm:cxn modelId="{AFD46C00-BB27-4919-942E-679494E53B23}" type="presOf" srcId="{AD75E708-AE39-4741-9D5E-B62E67B5FD00}" destId="{0634122B-857F-45D1-B94A-DEE6CBF86899}" srcOrd="0" destOrd="0" presId="urn:microsoft.com/office/officeart/2005/8/layout/hierarchy2"/>
    <dgm:cxn modelId="{E9CEB0BF-E020-4F50-904E-68866E43DBB8}" type="presOf" srcId="{123D6BED-A8EC-433D-87FC-8E838700D4FC}" destId="{0A2506A0-A16C-4540-91E8-C712F37264B4}" srcOrd="1" destOrd="0" presId="urn:microsoft.com/office/officeart/2005/8/layout/hierarchy2"/>
    <dgm:cxn modelId="{9EDF0580-9C01-47EE-86DC-587F220B54B2}" srcId="{5BE0812E-6CBF-4DC6-8E88-E6C2CB7032B3}" destId="{BD8F77CA-3E02-42EF-8790-DF166407EE41}" srcOrd="0" destOrd="0" parTransId="{A936FF70-EA15-4C35-BBE1-FDBE646E766D}" sibTransId="{D92A13D2-B349-4C26-93C5-53DBCE45A4F0}"/>
    <dgm:cxn modelId="{57705B2F-0114-414A-B9CF-C99CDBF3C435}" type="presOf" srcId="{123D6BED-A8EC-433D-87FC-8E838700D4FC}" destId="{76B9962C-E2D9-4C7F-A3E3-7248225E77CC}" srcOrd="0" destOrd="0" presId="urn:microsoft.com/office/officeart/2005/8/layout/hierarchy2"/>
    <dgm:cxn modelId="{95D7E3B0-6C68-4230-AE68-CFDE4860EEB1}" srcId="{04E8450E-BA65-4347-9E38-10003FBEB6BC}" destId="{86FF3D9C-1C49-46CF-A4F3-437114AD5AAA}" srcOrd="0" destOrd="0" parTransId="{39DFF953-8F36-4F06-897F-05383BDCE835}" sibTransId="{B39B08FD-859A-46B7-964A-C4309D1AE20D}"/>
    <dgm:cxn modelId="{DE58A032-696E-45CC-AB1D-732A3EE86793}" type="presOf" srcId="{BC5771BC-4DCF-4714-BDAF-7F6E3699B76E}" destId="{89D6642F-CB51-4D3D-94F5-197DD4AC6B0C}" srcOrd="0" destOrd="0" presId="urn:microsoft.com/office/officeart/2005/8/layout/hierarchy2"/>
    <dgm:cxn modelId="{475549C8-1081-4E6B-87DB-FA415CC00C9C}" srcId="{3573AF76-1301-452C-8BF7-D9603444AB14}" destId="{837055E6-DD07-4248-A501-74E9A120DFAC}" srcOrd="0" destOrd="0" parTransId="{D7B2CEAE-80FB-4C67-B491-67C180AFFA02}" sibTransId="{D583BC8E-E227-481E-A1F4-4CDA6BC1A3DC}"/>
    <dgm:cxn modelId="{4D9FA607-094D-46D8-A322-5E2559B23DCF}" type="presOf" srcId="{D7B2CEAE-80FB-4C67-B491-67C180AFFA02}" destId="{95EC37E4-D409-4DE7-BDFC-6224323FDB96}" srcOrd="1" destOrd="0" presId="urn:microsoft.com/office/officeart/2005/8/layout/hierarchy2"/>
    <dgm:cxn modelId="{0C3D04BB-ACB3-4F46-8A9F-5193157C5355}" type="presOf" srcId="{04E8450E-BA65-4347-9E38-10003FBEB6BC}" destId="{F7CB4D47-4F7B-4B2E-A1AD-B37B5F4A0FF2}" srcOrd="0" destOrd="0" presId="urn:microsoft.com/office/officeart/2005/8/layout/hierarchy2"/>
    <dgm:cxn modelId="{D7DD1C8C-12FE-4608-BAAB-F6227C67D50A}" type="presParOf" srcId="{89D6642F-CB51-4D3D-94F5-197DD4AC6B0C}" destId="{5D3F3D9B-1506-4392-B50F-28D67D31C86C}" srcOrd="0" destOrd="0" presId="urn:microsoft.com/office/officeart/2005/8/layout/hierarchy2"/>
    <dgm:cxn modelId="{513DD090-9D5D-4577-A504-5A793CB2167C}" type="presParOf" srcId="{5D3F3D9B-1506-4392-B50F-28D67D31C86C}" destId="{7920840A-97C7-4BDE-99A2-46C7755EE0C9}" srcOrd="0" destOrd="0" presId="urn:microsoft.com/office/officeart/2005/8/layout/hierarchy2"/>
    <dgm:cxn modelId="{5B2D5435-75A6-4502-842F-E506B6D44F22}" type="presParOf" srcId="{5D3F3D9B-1506-4392-B50F-28D67D31C86C}" destId="{EA0A4998-C694-4DD5-BA36-81174B98F512}" srcOrd="1" destOrd="0" presId="urn:microsoft.com/office/officeart/2005/8/layout/hierarchy2"/>
    <dgm:cxn modelId="{39BE6B7C-DA33-44DA-944D-E3D916BE9948}" type="presParOf" srcId="{EA0A4998-C694-4DD5-BA36-81174B98F512}" destId="{CE0587CF-6E87-4F54-968F-3E05490F3C4E}" srcOrd="0" destOrd="0" presId="urn:microsoft.com/office/officeart/2005/8/layout/hierarchy2"/>
    <dgm:cxn modelId="{0BCF3496-5CA0-4B84-BF79-FB413DF95755}" type="presParOf" srcId="{CE0587CF-6E87-4F54-968F-3E05490F3C4E}" destId="{BCAAD413-8B9D-478E-8881-8002A006C90C}" srcOrd="0" destOrd="0" presId="urn:microsoft.com/office/officeart/2005/8/layout/hierarchy2"/>
    <dgm:cxn modelId="{C485D0DA-4060-40B2-B156-E38EBD81333C}" type="presParOf" srcId="{EA0A4998-C694-4DD5-BA36-81174B98F512}" destId="{64A1842E-E4BA-4DCB-BEF9-AE3554448F03}" srcOrd="1" destOrd="0" presId="urn:microsoft.com/office/officeart/2005/8/layout/hierarchy2"/>
    <dgm:cxn modelId="{A6D97F5B-9A85-47CB-9AF8-52A3FFA5098E}" type="presParOf" srcId="{64A1842E-E4BA-4DCB-BEF9-AE3554448F03}" destId="{67EF203D-70B4-4A5D-8EE8-6F50577E27ED}" srcOrd="0" destOrd="0" presId="urn:microsoft.com/office/officeart/2005/8/layout/hierarchy2"/>
    <dgm:cxn modelId="{3FD4488F-8D28-4BC1-B1B5-34F3880B2607}" type="presParOf" srcId="{64A1842E-E4BA-4DCB-BEF9-AE3554448F03}" destId="{3D686F9B-743D-4C60-8AA8-54060CB12FB9}" srcOrd="1" destOrd="0" presId="urn:microsoft.com/office/officeart/2005/8/layout/hierarchy2"/>
    <dgm:cxn modelId="{855DAF92-25F6-43F8-9553-F943403A6DEE}" type="presParOf" srcId="{3D686F9B-743D-4C60-8AA8-54060CB12FB9}" destId="{07CC3D5A-4D27-4785-A5ED-438D07FE66A7}" srcOrd="0" destOrd="0" presId="urn:microsoft.com/office/officeart/2005/8/layout/hierarchy2"/>
    <dgm:cxn modelId="{96CA8975-8C34-459B-B986-4FDE224CFA86}" type="presParOf" srcId="{07CC3D5A-4D27-4785-A5ED-438D07FE66A7}" destId="{95EC37E4-D409-4DE7-BDFC-6224323FDB96}" srcOrd="0" destOrd="0" presId="urn:microsoft.com/office/officeart/2005/8/layout/hierarchy2"/>
    <dgm:cxn modelId="{794FE164-916C-4A1D-ADCD-5415E557B354}" type="presParOf" srcId="{3D686F9B-743D-4C60-8AA8-54060CB12FB9}" destId="{6CB5ED1E-5A60-4727-A141-09301A417AC1}" srcOrd="1" destOrd="0" presId="urn:microsoft.com/office/officeart/2005/8/layout/hierarchy2"/>
    <dgm:cxn modelId="{67EFE3FC-3E7C-4735-80C9-B5B10D9BC2CD}" type="presParOf" srcId="{6CB5ED1E-5A60-4727-A141-09301A417AC1}" destId="{CF4D38A9-51A0-4250-B236-B05828F6F285}" srcOrd="0" destOrd="0" presId="urn:microsoft.com/office/officeart/2005/8/layout/hierarchy2"/>
    <dgm:cxn modelId="{AAFBB341-69AE-4C13-AF8D-7DA21A6E3CC9}" type="presParOf" srcId="{6CB5ED1E-5A60-4727-A141-09301A417AC1}" destId="{2CD3AF05-ADA3-4148-A2F0-A9262AC72025}" srcOrd="1" destOrd="0" presId="urn:microsoft.com/office/officeart/2005/8/layout/hierarchy2"/>
    <dgm:cxn modelId="{37182881-6E59-4A73-AC15-971BB84C8C62}" type="presParOf" srcId="{EA0A4998-C694-4DD5-BA36-81174B98F512}" destId="{0634122B-857F-45D1-B94A-DEE6CBF86899}" srcOrd="2" destOrd="0" presId="urn:microsoft.com/office/officeart/2005/8/layout/hierarchy2"/>
    <dgm:cxn modelId="{28F553A6-1015-446A-B03F-F865CBD2CB27}" type="presParOf" srcId="{0634122B-857F-45D1-B94A-DEE6CBF86899}" destId="{C2BB2132-4FE1-4AC6-90A9-2C5C728C5D21}" srcOrd="0" destOrd="0" presId="urn:microsoft.com/office/officeart/2005/8/layout/hierarchy2"/>
    <dgm:cxn modelId="{B8AB4F84-B18F-4D00-A9BA-B6310C429A4C}" type="presParOf" srcId="{EA0A4998-C694-4DD5-BA36-81174B98F512}" destId="{E938570A-077E-48A4-939A-DDD2D733F80E}" srcOrd="3" destOrd="0" presId="urn:microsoft.com/office/officeart/2005/8/layout/hierarchy2"/>
    <dgm:cxn modelId="{7BDA557B-2FEE-4668-93C3-F3F0652D3EBF}" type="presParOf" srcId="{E938570A-077E-48A4-939A-DDD2D733F80E}" destId="{F7CB4D47-4F7B-4B2E-A1AD-B37B5F4A0FF2}" srcOrd="0" destOrd="0" presId="urn:microsoft.com/office/officeart/2005/8/layout/hierarchy2"/>
    <dgm:cxn modelId="{AABED9FF-F714-4E0A-A397-724DB99220DD}" type="presParOf" srcId="{E938570A-077E-48A4-939A-DDD2D733F80E}" destId="{FC714175-7AB8-460F-A4B8-1E9F41529FB6}" srcOrd="1" destOrd="0" presId="urn:microsoft.com/office/officeart/2005/8/layout/hierarchy2"/>
    <dgm:cxn modelId="{543B6FF3-C52C-481E-89BF-7464B7E9A1B4}" type="presParOf" srcId="{FC714175-7AB8-460F-A4B8-1E9F41529FB6}" destId="{963A4C6F-6530-4827-B321-AF532ABE6442}" srcOrd="0" destOrd="0" presId="urn:microsoft.com/office/officeart/2005/8/layout/hierarchy2"/>
    <dgm:cxn modelId="{3F26572F-71D4-41C2-BF75-C90E727385AD}" type="presParOf" srcId="{963A4C6F-6530-4827-B321-AF532ABE6442}" destId="{D30F84C8-FFD2-4DA6-BD67-11A25258EE2C}" srcOrd="0" destOrd="0" presId="urn:microsoft.com/office/officeart/2005/8/layout/hierarchy2"/>
    <dgm:cxn modelId="{881FCE6D-D43A-4527-AF29-F48BCC273F2F}" type="presParOf" srcId="{FC714175-7AB8-460F-A4B8-1E9F41529FB6}" destId="{6C728422-41F3-42EF-8A72-C9691B755C96}" srcOrd="1" destOrd="0" presId="urn:microsoft.com/office/officeart/2005/8/layout/hierarchy2"/>
    <dgm:cxn modelId="{13EA8DF2-2D2C-4320-B6D2-F56E85B21175}" type="presParOf" srcId="{6C728422-41F3-42EF-8A72-C9691B755C96}" destId="{001659AA-9C03-4857-8DCC-9EF30C3E15DF}" srcOrd="0" destOrd="0" presId="urn:microsoft.com/office/officeart/2005/8/layout/hierarchy2"/>
    <dgm:cxn modelId="{F2A890F1-1301-40F8-8262-475533D8A0E3}" type="presParOf" srcId="{6C728422-41F3-42EF-8A72-C9691B755C96}" destId="{F516E995-AEF8-411D-962A-8148B0FC0270}" srcOrd="1" destOrd="0" presId="urn:microsoft.com/office/officeart/2005/8/layout/hierarchy2"/>
    <dgm:cxn modelId="{2451E937-F88B-4AD1-BE54-B61D3E4F742A}" type="presParOf" srcId="{EA0A4998-C694-4DD5-BA36-81174B98F512}" destId="{357037D7-0727-4EFF-93CB-B63F92B5A373}" srcOrd="4" destOrd="0" presId="urn:microsoft.com/office/officeart/2005/8/layout/hierarchy2"/>
    <dgm:cxn modelId="{CEA5C165-1C5D-43B9-8AC1-EB3A2D0B67D2}" type="presParOf" srcId="{357037D7-0727-4EFF-93CB-B63F92B5A373}" destId="{39FE7490-CAF2-4327-826D-798D44A557C9}" srcOrd="0" destOrd="0" presId="urn:microsoft.com/office/officeart/2005/8/layout/hierarchy2"/>
    <dgm:cxn modelId="{1C0F9EB1-4EC9-455D-BD05-F86CC910ACDE}" type="presParOf" srcId="{EA0A4998-C694-4DD5-BA36-81174B98F512}" destId="{62DBC0D5-B5CE-4FA8-BD9F-39FC7EE62B0F}" srcOrd="5" destOrd="0" presId="urn:microsoft.com/office/officeart/2005/8/layout/hierarchy2"/>
    <dgm:cxn modelId="{4C96AF87-9973-4668-B2F3-66B8E42162C0}" type="presParOf" srcId="{62DBC0D5-B5CE-4FA8-BD9F-39FC7EE62B0F}" destId="{07C13C53-AB8A-4BF2-A379-AE7CCD8C4C94}" srcOrd="0" destOrd="0" presId="urn:microsoft.com/office/officeart/2005/8/layout/hierarchy2"/>
    <dgm:cxn modelId="{0369917E-2895-41F2-8616-ABDDCCA0E18D}" type="presParOf" srcId="{62DBC0D5-B5CE-4FA8-BD9F-39FC7EE62B0F}" destId="{851A2DC2-03D2-476B-B26A-2A6D60EE434C}" srcOrd="1" destOrd="0" presId="urn:microsoft.com/office/officeart/2005/8/layout/hierarchy2"/>
    <dgm:cxn modelId="{EDF22603-2BFC-4F4C-85E1-32007CB8A912}" type="presParOf" srcId="{851A2DC2-03D2-476B-B26A-2A6D60EE434C}" destId="{15078B49-72B3-4024-820E-BD38EF400387}" srcOrd="0" destOrd="0" presId="urn:microsoft.com/office/officeart/2005/8/layout/hierarchy2"/>
    <dgm:cxn modelId="{2AE1E834-360D-40B5-92C7-CB3890EA5DE5}" type="presParOf" srcId="{15078B49-72B3-4024-820E-BD38EF400387}" destId="{C0CAD0E4-765B-4868-A7DD-64DBBB5C618D}" srcOrd="0" destOrd="0" presId="urn:microsoft.com/office/officeart/2005/8/layout/hierarchy2"/>
    <dgm:cxn modelId="{ECA7F66B-E9D4-48EB-BE7C-FCDB400BDC1A}" type="presParOf" srcId="{851A2DC2-03D2-476B-B26A-2A6D60EE434C}" destId="{C112139E-3190-4BA1-A544-F0426FE3FF4D}" srcOrd="1" destOrd="0" presId="urn:microsoft.com/office/officeart/2005/8/layout/hierarchy2"/>
    <dgm:cxn modelId="{7FF4297C-25A4-4159-B3CA-AA81020B99EA}" type="presParOf" srcId="{C112139E-3190-4BA1-A544-F0426FE3FF4D}" destId="{73D743FF-FAA6-40C8-B115-E3BE37090FCF}" srcOrd="0" destOrd="0" presId="urn:microsoft.com/office/officeart/2005/8/layout/hierarchy2"/>
    <dgm:cxn modelId="{3CE9C64C-3856-4029-BB09-C37198458989}" type="presParOf" srcId="{C112139E-3190-4BA1-A544-F0426FE3FF4D}" destId="{D0E8AF89-E863-4B89-B38E-C75900EA0550}" srcOrd="1" destOrd="0" presId="urn:microsoft.com/office/officeart/2005/8/layout/hierarchy2"/>
    <dgm:cxn modelId="{FEB2F58F-DFCC-422F-99B3-027215ED38C2}" type="presParOf" srcId="{EA0A4998-C694-4DD5-BA36-81174B98F512}" destId="{76B9962C-E2D9-4C7F-A3E3-7248225E77CC}" srcOrd="6" destOrd="0" presId="urn:microsoft.com/office/officeart/2005/8/layout/hierarchy2"/>
    <dgm:cxn modelId="{81C20391-0B39-4059-8711-4AE11CD89C9F}" type="presParOf" srcId="{76B9962C-E2D9-4C7F-A3E3-7248225E77CC}" destId="{0A2506A0-A16C-4540-91E8-C712F37264B4}" srcOrd="0" destOrd="0" presId="urn:microsoft.com/office/officeart/2005/8/layout/hierarchy2"/>
    <dgm:cxn modelId="{B74599FA-7AAD-418A-B301-673D5E3E03E1}" type="presParOf" srcId="{EA0A4998-C694-4DD5-BA36-81174B98F512}" destId="{46E7A103-0135-48F8-85B2-49FB69E5602D}" srcOrd="7" destOrd="0" presId="urn:microsoft.com/office/officeart/2005/8/layout/hierarchy2"/>
    <dgm:cxn modelId="{4863BD14-7CE0-4367-9912-AA5B6921E972}" type="presParOf" srcId="{46E7A103-0135-48F8-85B2-49FB69E5602D}" destId="{E5594409-EF6D-48F4-93BD-78C007B3F687}" srcOrd="0" destOrd="0" presId="urn:microsoft.com/office/officeart/2005/8/layout/hierarchy2"/>
    <dgm:cxn modelId="{61673D2D-A826-4534-AEFA-795A1A3D6E45}" type="presParOf" srcId="{46E7A103-0135-48F8-85B2-49FB69E5602D}" destId="{58A84847-DB5F-40D0-804C-8FAAA6F0896C}" srcOrd="1" destOrd="0" presId="urn:microsoft.com/office/officeart/2005/8/layout/hierarchy2"/>
    <dgm:cxn modelId="{CDCB009E-53FC-4DE5-8A4F-0FD7EDCD1A19}" type="presParOf" srcId="{58A84847-DB5F-40D0-804C-8FAAA6F0896C}" destId="{AF232736-F556-426E-BEC6-48D7E92208C7}" srcOrd="0" destOrd="0" presId="urn:microsoft.com/office/officeart/2005/8/layout/hierarchy2"/>
    <dgm:cxn modelId="{F4935D25-E4A0-4450-8C45-870B47D0C6B3}" type="presParOf" srcId="{AF232736-F556-426E-BEC6-48D7E92208C7}" destId="{99FA217A-3DCD-4D09-8C7F-3B275DA664CE}" srcOrd="0" destOrd="0" presId="urn:microsoft.com/office/officeart/2005/8/layout/hierarchy2"/>
    <dgm:cxn modelId="{AC55C7EC-F87E-4DDC-B29C-25F6B50A4065}" type="presParOf" srcId="{58A84847-DB5F-40D0-804C-8FAAA6F0896C}" destId="{E3AF6430-1314-4F7B-A9F8-EA7939E7C254}" srcOrd="1" destOrd="0" presId="urn:microsoft.com/office/officeart/2005/8/layout/hierarchy2"/>
    <dgm:cxn modelId="{DFD63F5B-A991-4BA8-9D16-1C0473773295}" type="presParOf" srcId="{E3AF6430-1314-4F7B-A9F8-EA7939E7C254}" destId="{B7F4C041-E210-4F64-82EC-B18B00F76FE3}" srcOrd="0" destOrd="0" presId="urn:microsoft.com/office/officeart/2005/8/layout/hierarchy2"/>
    <dgm:cxn modelId="{7B92DDDC-A4CC-4428-9CF1-B34B67AF11E9}" type="presParOf" srcId="{E3AF6430-1314-4F7B-A9F8-EA7939E7C254}" destId="{99E37C40-8CA2-4DE5-B70C-3566F78200F1}" srcOrd="1" destOrd="0" presId="urn:microsoft.com/office/officeart/2005/8/layout/hierarchy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4D8BDE-0DB0-4456-95C0-0905FB20D636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F26C7D7-2D11-41C1-83B4-279885DAA92F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تقسیمات اسم</a:t>
          </a:r>
          <a:endParaRPr lang="fa-IR" sz="2000" b="1" dirty="0">
            <a:cs typeface="2  Yagut" pitchFamily="2" charset="-78"/>
          </a:endParaRPr>
        </a:p>
      </dgm:t>
    </dgm:pt>
    <dgm:pt modelId="{1377F52F-85A7-4AF0-BFCF-69139054F5E7}" type="parTrans" cxnId="{93C5F48B-C1BD-4332-99C3-8A676C74D33B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F500BEFC-499C-41C6-BDCA-C50E58DF9EE6}" type="sibTrans" cxnId="{93C5F48B-C1BD-4332-99C3-8A676C74D33B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526673C5-917E-4C18-8B50-E1ED7E93067F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جامد و مشتق</a:t>
          </a:r>
          <a:endParaRPr lang="fa-IR" sz="2000" b="1" dirty="0">
            <a:cs typeface="2  Yagut" pitchFamily="2" charset="-78"/>
          </a:endParaRPr>
        </a:p>
      </dgm:t>
    </dgm:pt>
    <dgm:pt modelId="{3E43DEAD-409E-4A99-9029-D2B4FCA2608D}" type="parTrans" cxnId="{6A5EAA3B-63C9-4A18-850C-C6CFBEDA6D6B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7865856F-6652-4641-B4CF-E0E75B7887A0}" type="sibTrans" cxnId="{6A5EAA3B-63C9-4A18-850C-C6CFBEDA6D6B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BD5FA66A-C07A-4665-AC09-6090F4EBAB2C}">
      <dgm:prSet phldrT="[Text]"/>
      <dgm:spPr/>
      <dgm:t>
        <a:bodyPr/>
        <a:lstStyle/>
        <a:p>
          <a:pPr rtl="1"/>
          <a:r>
            <a:rPr lang="fa-IR" b="1" dirty="0" smtClean="0">
              <a:cs typeface="2  Yagut" pitchFamily="2" charset="-78"/>
            </a:rPr>
            <a:t>جامد</a:t>
          </a:r>
          <a:endParaRPr lang="fa-IR" b="1" dirty="0">
            <a:cs typeface="2  Yagut" pitchFamily="2" charset="-78"/>
          </a:endParaRPr>
        </a:p>
      </dgm:t>
    </dgm:pt>
    <dgm:pt modelId="{26BDAFF4-E8FE-400E-84A0-54CEB170D4AC}" type="parTrans" cxnId="{CB1AA65F-56FB-44C1-BC2B-C42FD49DA4C2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796228B8-2033-4246-AE85-934E94517F45}" type="sibTrans" cxnId="{CB1AA65F-56FB-44C1-BC2B-C42FD49DA4C2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DF7110B5-C0F0-4DDF-90D1-4E511D5FDCE7}">
      <dgm:prSet phldrT="[Text]"/>
      <dgm:spPr/>
      <dgm:t>
        <a:bodyPr/>
        <a:lstStyle/>
        <a:p>
          <a:pPr rtl="1"/>
          <a:r>
            <a:rPr lang="fa-IR" b="1" dirty="0" smtClean="0">
              <a:cs typeface="2  Yagut" pitchFamily="2" charset="-78"/>
            </a:rPr>
            <a:t>مشتق</a:t>
          </a:r>
          <a:endParaRPr lang="fa-IR" b="1" dirty="0">
            <a:cs typeface="2  Yagut" pitchFamily="2" charset="-78"/>
          </a:endParaRPr>
        </a:p>
      </dgm:t>
    </dgm:pt>
    <dgm:pt modelId="{8084F5E0-F542-4BFE-B06D-B98DE3940EEE}" type="parTrans" cxnId="{C265BDFA-9161-4504-AA80-F76FF3528A13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E1EC9A26-D7E7-4219-8D85-A7C0A8A84372}" type="sibTrans" cxnId="{C265BDFA-9161-4504-AA80-F76FF3528A13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560C1D08-5A4A-41BA-B728-656E7809A6BA}">
      <dgm:prSet phldrT="[Text]" custT="1"/>
      <dgm:spPr/>
      <dgm:t>
        <a:bodyPr/>
        <a:lstStyle/>
        <a:p>
          <a:pPr rtl="1"/>
          <a:r>
            <a:rPr lang="fa-IR" sz="2000" b="1" smtClean="0">
              <a:cs typeface="2  Yagut" pitchFamily="2" charset="-78"/>
            </a:rPr>
            <a:t>مونث و مذکر </a:t>
          </a:r>
          <a:endParaRPr lang="fa-IR" sz="2000" b="1" dirty="0">
            <a:cs typeface="2  Yagut" pitchFamily="2" charset="-78"/>
          </a:endParaRPr>
        </a:p>
      </dgm:t>
    </dgm:pt>
    <dgm:pt modelId="{741D8118-592A-44D0-844D-FCB55392FBAE}" type="parTrans" cxnId="{6FC97D91-DE95-4B97-8954-C5902F8E950B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B64AD391-4956-456C-86DA-E064921417AF}" type="sibTrans" cxnId="{6FC97D91-DE95-4B97-8954-C5902F8E950B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0A7F2FF5-A06B-4683-B39F-90860F3FD1BC}">
      <dgm:prSet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معرفه و نکره</a:t>
          </a:r>
          <a:endParaRPr lang="fa-IR" sz="2000" b="1" dirty="0">
            <a:cs typeface="2  Yagut" pitchFamily="2" charset="-78"/>
          </a:endParaRPr>
        </a:p>
      </dgm:t>
    </dgm:pt>
    <dgm:pt modelId="{D6842C60-A381-465C-9CF0-93C6B2DAD97E}" type="parTrans" cxnId="{616C730E-0A84-4662-AFBE-3A234D54D0CF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01757641-8949-488B-997F-7A970BABE554}" type="sibTrans" cxnId="{616C730E-0A84-4662-AFBE-3A234D54D0CF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0F635AB3-5A41-48A1-9B17-127DB834AE0F}">
      <dgm:prSet custT="1"/>
      <dgm:spPr/>
      <dgm:t>
        <a:bodyPr/>
        <a:lstStyle/>
        <a:p>
          <a:pPr rtl="1"/>
          <a:r>
            <a:rPr lang="fa-IR" sz="1600" b="1" dirty="0" smtClean="0">
              <a:solidFill>
                <a:srgbClr val="FFFF00"/>
              </a:solidFill>
              <a:cs typeface="2  Yagut" pitchFamily="2" charset="-78"/>
            </a:rPr>
            <a:t>  اسم عین : </a:t>
          </a:r>
          <a:r>
            <a:rPr lang="fa-IR" sz="1600" b="1" dirty="0" smtClean="0">
              <a:cs typeface="2  Yagut" pitchFamily="2" charset="-78"/>
            </a:rPr>
            <a:t>اسمی که برای ذاتی وضع شده باشد. مانند علی</a:t>
          </a:r>
          <a:endParaRPr lang="fa-IR" sz="1600" b="1" dirty="0">
            <a:cs typeface="2  Yagut" pitchFamily="2" charset="-78"/>
          </a:endParaRPr>
        </a:p>
      </dgm:t>
    </dgm:pt>
    <dgm:pt modelId="{1AA3AA17-14EF-4559-A24D-19099E922F36}" type="parTrans" cxnId="{CBDE22A4-768E-43CE-A6CA-F97AD6F5162E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03993A74-2606-4A74-AF5D-D634AA3373AB}" type="sibTrans" cxnId="{CBDE22A4-768E-43CE-A6CA-F97AD6F5162E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BDCB930A-C906-40A1-8820-EA76C6B5475D}">
      <dgm:prSet custT="1"/>
      <dgm:spPr/>
      <dgm:t>
        <a:bodyPr/>
        <a:lstStyle/>
        <a:p>
          <a:pPr rtl="1"/>
          <a:r>
            <a:rPr lang="fa-IR" sz="1600" b="1" dirty="0" smtClean="0">
              <a:cs typeface="2  Yagut" pitchFamily="2" charset="-78"/>
            </a:rPr>
            <a:t> </a:t>
          </a:r>
          <a:r>
            <a:rPr lang="fa-IR" sz="1600" b="1" dirty="0" smtClean="0">
              <a:solidFill>
                <a:srgbClr val="FFFF00"/>
              </a:solidFill>
              <a:cs typeface="2  Yagut" pitchFamily="2" charset="-78"/>
            </a:rPr>
            <a:t>اسم معنی: </a:t>
          </a:r>
          <a:r>
            <a:rPr lang="fa-IR" sz="1600" b="1" dirty="0" smtClean="0">
              <a:cs typeface="2  Yagut" pitchFamily="2" charset="-78"/>
            </a:rPr>
            <a:t>اسمی که برای حدثی وضع شده باشد. مانند ضَرْب</a:t>
          </a:r>
          <a:endParaRPr lang="fa-IR" sz="1600" b="1" dirty="0">
            <a:cs typeface="2  Yagut" pitchFamily="2" charset="-78"/>
          </a:endParaRPr>
        </a:p>
      </dgm:t>
    </dgm:pt>
    <dgm:pt modelId="{84136447-1034-4EE7-9DD1-76076CD36DB5}" type="parTrans" cxnId="{72E140F8-4FE8-4606-8F95-A3EB1C21A857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F75028EB-0195-4480-A1E6-304B0E151302}" type="sibTrans" cxnId="{72E140F8-4FE8-4606-8F95-A3EB1C21A857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6D61C38C-2474-472F-B7E7-ED358454FA2A}">
      <dgm:prSet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اگر به اسم عین ، حدثی نسبت دهیم ، به آن اسم مشتق میگویند.</a:t>
          </a:r>
          <a:endParaRPr lang="fa-IR" sz="1800" b="1" dirty="0">
            <a:cs typeface="2  Yagut" pitchFamily="2" charset="-78"/>
          </a:endParaRPr>
        </a:p>
      </dgm:t>
    </dgm:pt>
    <dgm:pt modelId="{F34475A1-7C7F-4038-B423-31C40CAC79DF}" type="parTrans" cxnId="{7F06E7F8-2A0E-4C11-AB40-885876EE239D}">
      <dgm:prSet/>
      <dgm:spPr/>
      <dgm:t>
        <a:bodyPr/>
        <a:lstStyle/>
        <a:p>
          <a:pPr rtl="1"/>
          <a:endParaRPr lang="fa-IR"/>
        </a:p>
      </dgm:t>
    </dgm:pt>
    <dgm:pt modelId="{E690AC57-EFC6-4988-817A-0FC38DD03291}" type="sibTrans" cxnId="{7F06E7F8-2A0E-4C11-AB40-885876EE239D}">
      <dgm:prSet/>
      <dgm:spPr/>
      <dgm:t>
        <a:bodyPr/>
        <a:lstStyle/>
        <a:p>
          <a:pPr rtl="1"/>
          <a:endParaRPr lang="fa-IR"/>
        </a:p>
      </dgm:t>
    </dgm:pt>
    <dgm:pt modelId="{747AC6FC-14A9-4EAE-8C5C-ACF8D14A97D0}" type="pres">
      <dgm:prSet presAssocID="{114D8BDE-0DB0-4456-95C0-0905FB20D636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F4F71E8-63DD-450F-83CB-2FD4951C0C86}" type="pres">
      <dgm:prSet presAssocID="{9F26C7D7-2D11-41C1-83B4-279885DAA92F}" presName="root1" presStyleCnt="0"/>
      <dgm:spPr/>
      <dgm:t>
        <a:bodyPr/>
        <a:lstStyle/>
        <a:p>
          <a:endParaRPr lang="en-US"/>
        </a:p>
      </dgm:t>
    </dgm:pt>
    <dgm:pt modelId="{34A6CD8A-2AA7-417B-9871-35C8ECEBF556}" type="pres">
      <dgm:prSet presAssocID="{9F26C7D7-2D11-41C1-83B4-279885DAA92F}" presName="LevelOneTextNode" presStyleLbl="node0" presStyleIdx="0" presStyleCnt="1" custScaleX="74614" custScaleY="47181" custLinFactNeighborX="-9101" custLinFactNeighborY="-632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8458268-2018-45CA-95A5-68012B8E2549}" type="pres">
      <dgm:prSet presAssocID="{9F26C7D7-2D11-41C1-83B4-279885DAA92F}" presName="level2hierChild" presStyleCnt="0"/>
      <dgm:spPr/>
      <dgm:t>
        <a:bodyPr/>
        <a:lstStyle/>
        <a:p>
          <a:endParaRPr lang="en-US"/>
        </a:p>
      </dgm:t>
    </dgm:pt>
    <dgm:pt modelId="{F4B96B59-2690-4D24-9066-F9D6C4BAFA59}" type="pres">
      <dgm:prSet presAssocID="{3E43DEAD-409E-4A99-9029-D2B4FCA2608D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2C8BFDD-B37E-43BC-8E19-A98BF51D4A20}" type="pres">
      <dgm:prSet presAssocID="{3E43DEAD-409E-4A99-9029-D2B4FCA2608D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F636A6A-75BF-488E-9130-D442B7902472}" type="pres">
      <dgm:prSet presAssocID="{526673C5-917E-4C18-8B50-E1ED7E93067F}" presName="root2" presStyleCnt="0"/>
      <dgm:spPr/>
      <dgm:t>
        <a:bodyPr/>
        <a:lstStyle/>
        <a:p>
          <a:endParaRPr lang="en-US"/>
        </a:p>
      </dgm:t>
    </dgm:pt>
    <dgm:pt modelId="{3EE6E7CC-8AA9-4EAB-84AD-51F7E59FB817}" type="pres">
      <dgm:prSet presAssocID="{526673C5-917E-4C18-8B50-E1ED7E93067F}" presName="LevelTwoTextNode" presStyleLbl="node2" presStyleIdx="0" presStyleCnt="3" custScaleX="77512" custScaleY="54872" custLinFactY="-12300" custLinFactNeighborX="6421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20B5D8E-745F-4E87-8CF7-E37BE0957626}" type="pres">
      <dgm:prSet presAssocID="{526673C5-917E-4C18-8B50-E1ED7E93067F}" presName="level3hierChild" presStyleCnt="0"/>
      <dgm:spPr/>
      <dgm:t>
        <a:bodyPr/>
        <a:lstStyle/>
        <a:p>
          <a:endParaRPr lang="en-US"/>
        </a:p>
      </dgm:t>
    </dgm:pt>
    <dgm:pt modelId="{1FA9088E-50F1-43D9-9950-237C6C2C1EA8}" type="pres">
      <dgm:prSet presAssocID="{26BDAFF4-E8FE-400E-84A0-54CEB170D4AC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FA666E59-9240-43DC-88BB-1D0E89172BD3}" type="pres">
      <dgm:prSet presAssocID="{26BDAFF4-E8FE-400E-84A0-54CEB170D4AC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E4DC9B23-6929-48C8-8FC6-58DE7BF0A6FE}" type="pres">
      <dgm:prSet presAssocID="{BD5FA66A-C07A-4665-AC09-6090F4EBAB2C}" presName="root2" presStyleCnt="0"/>
      <dgm:spPr/>
      <dgm:t>
        <a:bodyPr/>
        <a:lstStyle/>
        <a:p>
          <a:endParaRPr lang="en-US"/>
        </a:p>
      </dgm:t>
    </dgm:pt>
    <dgm:pt modelId="{DE920331-A28F-40E8-8A64-01EA0D3F350E}" type="pres">
      <dgm:prSet presAssocID="{BD5FA66A-C07A-4665-AC09-6090F4EBAB2C}" presName="LevelTwoTextNode" presStyleLbl="node3" presStyleIdx="0" presStyleCnt="2" custScaleX="43685" custScaleY="43685" custLinFactNeighborX="24032" custLinFactNeighborY="-316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8414F9A-324C-4B76-A124-13E24C5E804E}" type="pres">
      <dgm:prSet presAssocID="{BD5FA66A-C07A-4665-AC09-6090F4EBAB2C}" presName="level3hierChild" presStyleCnt="0"/>
      <dgm:spPr/>
      <dgm:t>
        <a:bodyPr/>
        <a:lstStyle/>
        <a:p>
          <a:endParaRPr lang="en-US"/>
        </a:p>
      </dgm:t>
    </dgm:pt>
    <dgm:pt modelId="{8F41C7F8-107C-4DF3-A988-A3231133C86E}" type="pres">
      <dgm:prSet presAssocID="{1AA3AA17-14EF-4559-A24D-19099E922F36}" presName="conn2-1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AAC01DFE-0761-452A-98A5-1CC158CAEDC3}" type="pres">
      <dgm:prSet presAssocID="{1AA3AA17-14EF-4559-A24D-19099E922F36}" presName="connTx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BC6F15A9-99F4-4770-AB88-8C536EBA5EB7}" type="pres">
      <dgm:prSet presAssocID="{0F635AB3-5A41-48A1-9B17-127DB834AE0F}" presName="root2" presStyleCnt="0"/>
      <dgm:spPr/>
      <dgm:t>
        <a:bodyPr/>
        <a:lstStyle/>
        <a:p>
          <a:endParaRPr lang="en-US"/>
        </a:p>
      </dgm:t>
    </dgm:pt>
    <dgm:pt modelId="{75FD499B-1470-4FC4-9147-12E9FF2CD5AF}" type="pres">
      <dgm:prSet presAssocID="{0F635AB3-5A41-48A1-9B17-127DB834AE0F}" presName="LevelTwoTextNode" presStyleLbl="node4" presStyleIdx="0" presStyleCnt="3" custScaleX="136027" custScaleY="102770" custLinFactNeighborX="41593" custLinFactNeighborY="-326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9041D65-C647-472F-99BE-6303B7C607EC}" type="pres">
      <dgm:prSet presAssocID="{0F635AB3-5A41-48A1-9B17-127DB834AE0F}" presName="level3hierChild" presStyleCnt="0"/>
      <dgm:spPr/>
      <dgm:t>
        <a:bodyPr/>
        <a:lstStyle/>
        <a:p>
          <a:endParaRPr lang="en-US"/>
        </a:p>
      </dgm:t>
    </dgm:pt>
    <dgm:pt modelId="{73021AB0-3E00-44D4-B51F-A6425FC6A689}" type="pres">
      <dgm:prSet presAssocID="{84136447-1034-4EE7-9DD1-76076CD36DB5}" presName="conn2-1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64450B33-CBEE-476A-91E2-3A7BFF5CD941}" type="pres">
      <dgm:prSet presAssocID="{84136447-1034-4EE7-9DD1-76076CD36DB5}" presName="connTx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E39CF2D7-7A0E-4697-BB57-C0453AE6B238}" type="pres">
      <dgm:prSet presAssocID="{BDCB930A-C906-40A1-8820-EA76C6B5475D}" presName="root2" presStyleCnt="0"/>
      <dgm:spPr/>
      <dgm:t>
        <a:bodyPr/>
        <a:lstStyle/>
        <a:p>
          <a:endParaRPr lang="en-US"/>
        </a:p>
      </dgm:t>
    </dgm:pt>
    <dgm:pt modelId="{C9BD9E39-AD18-47C0-8E15-F542BC3E1A87}" type="pres">
      <dgm:prSet presAssocID="{BDCB930A-C906-40A1-8820-EA76C6B5475D}" presName="LevelTwoTextNode" presStyleLbl="node4" presStyleIdx="1" presStyleCnt="3" custScaleX="136027" custScaleY="96936" custLinFactNeighborX="41593" custLinFactNeighborY="-358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6EBE0F1-4798-4F75-BBD2-1906935CB4FB}" type="pres">
      <dgm:prSet presAssocID="{BDCB930A-C906-40A1-8820-EA76C6B5475D}" presName="level3hierChild" presStyleCnt="0"/>
      <dgm:spPr/>
      <dgm:t>
        <a:bodyPr/>
        <a:lstStyle/>
        <a:p>
          <a:endParaRPr lang="en-US"/>
        </a:p>
      </dgm:t>
    </dgm:pt>
    <dgm:pt modelId="{ADDAE262-0FEB-4EE5-B1F0-75C629F4B1FB}" type="pres">
      <dgm:prSet presAssocID="{8084F5E0-F542-4BFE-B06D-B98DE3940EEE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6DB6044D-F026-478A-B983-916513185C13}" type="pres">
      <dgm:prSet presAssocID="{8084F5E0-F542-4BFE-B06D-B98DE3940EEE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24F672DD-2043-479F-9C1A-9B87F7EA4391}" type="pres">
      <dgm:prSet presAssocID="{DF7110B5-C0F0-4DDF-90D1-4E511D5FDCE7}" presName="root2" presStyleCnt="0"/>
      <dgm:spPr/>
      <dgm:t>
        <a:bodyPr/>
        <a:lstStyle/>
        <a:p>
          <a:endParaRPr lang="en-US"/>
        </a:p>
      </dgm:t>
    </dgm:pt>
    <dgm:pt modelId="{27C8AD3E-A163-453B-BD73-B78E92E71CE2}" type="pres">
      <dgm:prSet presAssocID="{DF7110B5-C0F0-4DDF-90D1-4E511D5FDCE7}" presName="LevelTwoTextNode" presStyleLbl="node3" presStyleIdx="1" presStyleCnt="2" custScaleX="43685" custScaleY="43685" custLinFactNeighborX="20517" custLinFactNeighborY="309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61D3512-B430-44FE-A2B2-2D7D3CAF3D69}" type="pres">
      <dgm:prSet presAssocID="{DF7110B5-C0F0-4DDF-90D1-4E511D5FDCE7}" presName="level3hierChild" presStyleCnt="0"/>
      <dgm:spPr/>
      <dgm:t>
        <a:bodyPr/>
        <a:lstStyle/>
        <a:p>
          <a:endParaRPr lang="en-US"/>
        </a:p>
      </dgm:t>
    </dgm:pt>
    <dgm:pt modelId="{8F7DB830-839B-4C5B-B955-4A5C8CE27717}" type="pres">
      <dgm:prSet presAssocID="{F34475A1-7C7F-4038-B423-31C40CAC79DF}" presName="conn2-1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05E503DA-094B-4145-86CE-BED406A6852B}" type="pres">
      <dgm:prSet presAssocID="{F34475A1-7C7F-4038-B423-31C40CAC79DF}" presName="connTx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73767D2C-08B2-4674-8C09-959762F9082E}" type="pres">
      <dgm:prSet presAssocID="{6D61C38C-2474-472F-B7E7-ED358454FA2A}" presName="root2" presStyleCnt="0"/>
      <dgm:spPr/>
      <dgm:t>
        <a:bodyPr/>
        <a:lstStyle/>
        <a:p>
          <a:endParaRPr lang="en-US"/>
        </a:p>
      </dgm:t>
    </dgm:pt>
    <dgm:pt modelId="{150DAC64-E4CF-46E4-968E-BEFBFF8CF3B3}" type="pres">
      <dgm:prSet presAssocID="{6D61C38C-2474-472F-B7E7-ED358454FA2A}" presName="LevelTwoTextNode" presStyleLbl="node4" presStyleIdx="2" presStyleCnt="3" custScaleX="131997" custScaleY="127579" custLinFactNeighborX="37563" custLinFactNeighborY="36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781E3EA-C3B8-451A-936E-015F71FB5A8B}" type="pres">
      <dgm:prSet presAssocID="{6D61C38C-2474-472F-B7E7-ED358454FA2A}" presName="level3hierChild" presStyleCnt="0"/>
      <dgm:spPr/>
      <dgm:t>
        <a:bodyPr/>
        <a:lstStyle/>
        <a:p>
          <a:endParaRPr lang="en-US"/>
        </a:p>
      </dgm:t>
    </dgm:pt>
    <dgm:pt modelId="{5DB19669-A2F0-46FF-9A14-1C01143AC0B8}" type="pres">
      <dgm:prSet presAssocID="{741D8118-592A-44D0-844D-FCB55392FBAE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4A6093F8-03A6-488A-BACA-A9CEA5C840C2}" type="pres">
      <dgm:prSet presAssocID="{741D8118-592A-44D0-844D-FCB55392FBAE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2D704449-3B1C-4780-BD57-7FAD965BF3B4}" type="pres">
      <dgm:prSet presAssocID="{560C1D08-5A4A-41BA-B728-656E7809A6BA}" presName="root2" presStyleCnt="0"/>
      <dgm:spPr/>
      <dgm:t>
        <a:bodyPr/>
        <a:lstStyle/>
        <a:p>
          <a:endParaRPr lang="en-US"/>
        </a:p>
      </dgm:t>
    </dgm:pt>
    <dgm:pt modelId="{FFDC74EE-4406-48EB-AB5D-4C3BBF95FFF2}" type="pres">
      <dgm:prSet presAssocID="{560C1D08-5A4A-41BA-B728-656E7809A6BA}" presName="LevelTwoTextNode" presStyleLbl="node2" presStyleIdx="1" presStyleCnt="3" custScaleX="77512" custScaleY="54872" custLinFactNeighborX="7330" custLinFactNeighborY="-590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75E4786-5B65-41EA-9901-D5B54DAF9EF5}" type="pres">
      <dgm:prSet presAssocID="{560C1D08-5A4A-41BA-B728-656E7809A6BA}" presName="level3hierChild" presStyleCnt="0"/>
      <dgm:spPr/>
      <dgm:t>
        <a:bodyPr/>
        <a:lstStyle/>
        <a:p>
          <a:endParaRPr lang="en-US"/>
        </a:p>
      </dgm:t>
    </dgm:pt>
    <dgm:pt modelId="{D20A4F42-7B36-4C8B-897A-0351CC979B03}" type="pres">
      <dgm:prSet presAssocID="{D6842C60-A381-465C-9CF0-93C6B2DAD97E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C57ECAC3-D65D-4057-B2F0-A087D36C86C0}" type="pres">
      <dgm:prSet presAssocID="{D6842C60-A381-465C-9CF0-93C6B2DAD97E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D10E2424-1BC4-46CC-AD0F-9B4D608930E9}" type="pres">
      <dgm:prSet presAssocID="{0A7F2FF5-A06B-4683-B39F-90860F3FD1BC}" presName="root2" presStyleCnt="0"/>
      <dgm:spPr/>
      <dgm:t>
        <a:bodyPr/>
        <a:lstStyle/>
        <a:p>
          <a:endParaRPr lang="en-US"/>
        </a:p>
      </dgm:t>
    </dgm:pt>
    <dgm:pt modelId="{C17F338C-2B06-4838-8857-2955B93D756B}" type="pres">
      <dgm:prSet presAssocID="{0A7F2FF5-A06B-4683-B39F-90860F3FD1BC}" presName="LevelTwoTextNode" presStyleLbl="node2" presStyleIdx="2" presStyleCnt="3" custScaleX="77512" custScaleY="54872" custLinFactNeighborX="7330" custLinFactNeighborY="360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AC45C64-7B81-4D21-8D70-90577E346453}" type="pres">
      <dgm:prSet presAssocID="{0A7F2FF5-A06B-4683-B39F-90860F3FD1BC}" presName="level3hierChild" presStyleCnt="0"/>
      <dgm:spPr/>
      <dgm:t>
        <a:bodyPr/>
        <a:lstStyle/>
        <a:p>
          <a:endParaRPr lang="en-US"/>
        </a:p>
      </dgm:t>
    </dgm:pt>
  </dgm:ptLst>
  <dgm:cxnLst>
    <dgm:cxn modelId="{43BE87B2-9CE9-47FA-AF7F-DF016F6F5061}" type="presOf" srcId="{BD5FA66A-C07A-4665-AC09-6090F4EBAB2C}" destId="{DE920331-A28F-40E8-8A64-01EA0D3F350E}" srcOrd="0" destOrd="0" presId="urn:microsoft.com/office/officeart/2005/8/layout/hierarchy2"/>
    <dgm:cxn modelId="{C81152FB-E868-4132-BF2A-E4255706AF96}" type="presOf" srcId="{3E43DEAD-409E-4A99-9029-D2B4FCA2608D}" destId="{F2C8BFDD-B37E-43BC-8E19-A98BF51D4A20}" srcOrd="1" destOrd="0" presId="urn:microsoft.com/office/officeart/2005/8/layout/hierarchy2"/>
    <dgm:cxn modelId="{9BE606FA-D7C8-4C86-B3A9-ECED43D459CA}" type="presOf" srcId="{DF7110B5-C0F0-4DDF-90D1-4E511D5FDCE7}" destId="{27C8AD3E-A163-453B-BD73-B78E92E71CE2}" srcOrd="0" destOrd="0" presId="urn:microsoft.com/office/officeart/2005/8/layout/hierarchy2"/>
    <dgm:cxn modelId="{9B1DF961-BD93-4A82-B145-600AF9FBBE04}" type="presOf" srcId="{6D61C38C-2474-472F-B7E7-ED358454FA2A}" destId="{150DAC64-E4CF-46E4-968E-BEFBFF8CF3B3}" srcOrd="0" destOrd="0" presId="urn:microsoft.com/office/officeart/2005/8/layout/hierarchy2"/>
    <dgm:cxn modelId="{616C730E-0A84-4662-AFBE-3A234D54D0CF}" srcId="{9F26C7D7-2D11-41C1-83B4-279885DAA92F}" destId="{0A7F2FF5-A06B-4683-B39F-90860F3FD1BC}" srcOrd="2" destOrd="0" parTransId="{D6842C60-A381-465C-9CF0-93C6B2DAD97E}" sibTransId="{01757641-8949-488B-997F-7A970BABE554}"/>
    <dgm:cxn modelId="{A64E76E0-C60A-4002-94A5-3CE01F66E264}" type="presOf" srcId="{84136447-1034-4EE7-9DD1-76076CD36DB5}" destId="{73021AB0-3E00-44D4-B51F-A6425FC6A689}" srcOrd="0" destOrd="0" presId="urn:microsoft.com/office/officeart/2005/8/layout/hierarchy2"/>
    <dgm:cxn modelId="{6616E3FF-6A28-487F-A58C-C27F643EA1F8}" type="presOf" srcId="{3E43DEAD-409E-4A99-9029-D2B4FCA2608D}" destId="{F4B96B59-2690-4D24-9066-F9D6C4BAFA59}" srcOrd="0" destOrd="0" presId="urn:microsoft.com/office/officeart/2005/8/layout/hierarchy2"/>
    <dgm:cxn modelId="{D7F63265-14EF-4B6B-8D5D-CCE80A288FA9}" type="presOf" srcId="{26BDAFF4-E8FE-400E-84A0-54CEB170D4AC}" destId="{1FA9088E-50F1-43D9-9950-237C6C2C1EA8}" srcOrd="0" destOrd="0" presId="urn:microsoft.com/office/officeart/2005/8/layout/hierarchy2"/>
    <dgm:cxn modelId="{2B9A90CE-8053-4A9E-8A3B-B638B76ECAAD}" type="presOf" srcId="{F34475A1-7C7F-4038-B423-31C40CAC79DF}" destId="{05E503DA-094B-4145-86CE-BED406A6852B}" srcOrd="1" destOrd="0" presId="urn:microsoft.com/office/officeart/2005/8/layout/hierarchy2"/>
    <dgm:cxn modelId="{51B600A2-C4EC-4344-8BEF-B9420F0A7BAF}" type="presOf" srcId="{0F635AB3-5A41-48A1-9B17-127DB834AE0F}" destId="{75FD499B-1470-4FC4-9147-12E9FF2CD5AF}" srcOrd="0" destOrd="0" presId="urn:microsoft.com/office/officeart/2005/8/layout/hierarchy2"/>
    <dgm:cxn modelId="{6A5EAA3B-63C9-4A18-850C-C6CFBEDA6D6B}" srcId="{9F26C7D7-2D11-41C1-83B4-279885DAA92F}" destId="{526673C5-917E-4C18-8B50-E1ED7E93067F}" srcOrd="0" destOrd="0" parTransId="{3E43DEAD-409E-4A99-9029-D2B4FCA2608D}" sibTransId="{7865856F-6652-4641-B4CF-E0E75B7887A0}"/>
    <dgm:cxn modelId="{72E140F8-4FE8-4606-8F95-A3EB1C21A857}" srcId="{BD5FA66A-C07A-4665-AC09-6090F4EBAB2C}" destId="{BDCB930A-C906-40A1-8820-EA76C6B5475D}" srcOrd="1" destOrd="0" parTransId="{84136447-1034-4EE7-9DD1-76076CD36DB5}" sibTransId="{F75028EB-0195-4480-A1E6-304B0E151302}"/>
    <dgm:cxn modelId="{B2AFC411-1670-47B4-994D-8E72EBD9C953}" type="presOf" srcId="{114D8BDE-0DB0-4456-95C0-0905FB20D636}" destId="{747AC6FC-14A9-4EAE-8C5C-ACF8D14A97D0}" srcOrd="0" destOrd="0" presId="urn:microsoft.com/office/officeart/2005/8/layout/hierarchy2"/>
    <dgm:cxn modelId="{0C662045-699B-4475-A2B9-DA7DE1CE6D00}" type="presOf" srcId="{0A7F2FF5-A06B-4683-B39F-90860F3FD1BC}" destId="{C17F338C-2B06-4838-8857-2955B93D756B}" srcOrd="0" destOrd="0" presId="urn:microsoft.com/office/officeart/2005/8/layout/hierarchy2"/>
    <dgm:cxn modelId="{955B2F41-F9F8-4248-AEE1-FF4694B19515}" type="presOf" srcId="{26BDAFF4-E8FE-400E-84A0-54CEB170D4AC}" destId="{FA666E59-9240-43DC-88BB-1D0E89172BD3}" srcOrd="1" destOrd="0" presId="urn:microsoft.com/office/officeart/2005/8/layout/hierarchy2"/>
    <dgm:cxn modelId="{D03016DF-88D2-479F-87BB-0295FFF7A666}" type="presOf" srcId="{D6842C60-A381-465C-9CF0-93C6B2DAD97E}" destId="{C57ECAC3-D65D-4057-B2F0-A087D36C86C0}" srcOrd="1" destOrd="0" presId="urn:microsoft.com/office/officeart/2005/8/layout/hierarchy2"/>
    <dgm:cxn modelId="{62272592-B3BD-4A53-92C7-2650810C7190}" type="presOf" srcId="{1AA3AA17-14EF-4559-A24D-19099E922F36}" destId="{8F41C7F8-107C-4DF3-A988-A3231133C86E}" srcOrd="0" destOrd="0" presId="urn:microsoft.com/office/officeart/2005/8/layout/hierarchy2"/>
    <dgm:cxn modelId="{7F06E7F8-2A0E-4C11-AB40-885876EE239D}" srcId="{DF7110B5-C0F0-4DDF-90D1-4E511D5FDCE7}" destId="{6D61C38C-2474-472F-B7E7-ED358454FA2A}" srcOrd="0" destOrd="0" parTransId="{F34475A1-7C7F-4038-B423-31C40CAC79DF}" sibTransId="{E690AC57-EFC6-4988-817A-0FC38DD03291}"/>
    <dgm:cxn modelId="{93C5F48B-C1BD-4332-99C3-8A676C74D33B}" srcId="{114D8BDE-0DB0-4456-95C0-0905FB20D636}" destId="{9F26C7D7-2D11-41C1-83B4-279885DAA92F}" srcOrd="0" destOrd="0" parTransId="{1377F52F-85A7-4AF0-BFCF-69139054F5E7}" sibTransId="{F500BEFC-499C-41C6-BDCA-C50E58DF9EE6}"/>
    <dgm:cxn modelId="{18F8F4E7-8FA6-47B9-A7BA-8FC903F96FCD}" type="presOf" srcId="{84136447-1034-4EE7-9DD1-76076CD36DB5}" destId="{64450B33-CBEE-476A-91E2-3A7BFF5CD941}" srcOrd="1" destOrd="0" presId="urn:microsoft.com/office/officeart/2005/8/layout/hierarchy2"/>
    <dgm:cxn modelId="{96CE030C-218F-40B7-B943-4EA9AEE328F2}" type="presOf" srcId="{741D8118-592A-44D0-844D-FCB55392FBAE}" destId="{5DB19669-A2F0-46FF-9A14-1C01143AC0B8}" srcOrd="0" destOrd="0" presId="urn:microsoft.com/office/officeart/2005/8/layout/hierarchy2"/>
    <dgm:cxn modelId="{C8B66DFD-54DA-4AA8-B1BD-81CBCB5DBBC9}" type="presOf" srcId="{D6842C60-A381-465C-9CF0-93C6B2DAD97E}" destId="{D20A4F42-7B36-4C8B-897A-0351CC979B03}" srcOrd="0" destOrd="0" presId="urn:microsoft.com/office/officeart/2005/8/layout/hierarchy2"/>
    <dgm:cxn modelId="{E4C8195A-D903-43AF-B958-22AEE376D2DC}" type="presOf" srcId="{BDCB930A-C906-40A1-8820-EA76C6B5475D}" destId="{C9BD9E39-AD18-47C0-8E15-F542BC3E1A87}" srcOrd="0" destOrd="0" presId="urn:microsoft.com/office/officeart/2005/8/layout/hierarchy2"/>
    <dgm:cxn modelId="{4D2E25FE-2FB2-40E8-94B2-983C016DEE87}" type="presOf" srcId="{741D8118-592A-44D0-844D-FCB55392FBAE}" destId="{4A6093F8-03A6-488A-BACA-A9CEA5C840C2}" srcOrd="1" destOrd="0" presId="urn:microsoft.com/office/officeart/2005/8/layout/hierarchy2"/>
    <dgm:cxn modelId="{6FC97D91-DE95-4B97-8954-C5902F8E950B}" srcId="{9F26C7D7-2D11-41C1-83B4-279885DAA92F}" destId="{560C1D08-5A4A-41BA-B728-656E7809A6BA}" srcOrd="1" destOrd="0" parTransId="{741D8118-592A-44D0-844D-FCB55392FBAE}" sibTransId="{B64AD391-4956-456C-86DA-E064921417AF}"/>
    <dgm:cxn modelId="{29587F69-3DAE-42BA-AA18-9293328781BE}" type="presOf" srcId="{1AA3AA17-14EF-4559-A24D-19099E922F36}" destId="{AAC01DFE-0761-452A-98A5-1CC158CAEDC3}" srcOrd="1" destOrd="0" presId="urn:microsoft.com/office/officeart/2005/8/layout/hierarchy2"/>
    <dgm:cxn modelId="{CBDE22A4-768E-43CE-A6CA-F97AD6F5162E}" srcId="{BD5FA66A-C07A-4665-AC09-6090F4EBAB2C}" destId="{0F635AB3-5A41-48A1-9B17-127DB834AE0F}" srcOrd="0" destOrd="0" parTransId="{1AA3AA17-14EF-4559-A24D-19099E922F36}" sibTransId="{03993A74-2606-4A74-AF5D-D634AA3373AB}"/>
    <dgm:cxn modelId="{67713056-1345-46E2-B378-43473E40E9BC}" type="presOf" srcId="{526673C5-917E-4C18-8B50-E1ED7E93067F}" destId="{3EE6E7CC-8AA9-4EAB-84AD-51F7E59FB817}" srcOrd="0" destOrd="0" presId="urn:microsoft.com/office/officeart/2005/8/layout/hierarchy2"/>
    <dgm:cxn modelId="{C265BDFA-9161-4504-AA80-F76FF3528A13}" srcId="{526673C5-917E-4C18-8B50-E1ED7E93067F}" destId="{DF7110B5-C0F0-4DDF-90D1-4E511D5FDCE7}" srcOrd="1" destOrd="0" parTransId="{8084F5E0-F542-4BFE-B06D-B98DE3940EEE}" sibTransId="{E1EC9A26-D7E7-4219-8D85-A7C0A8A84372}"/>
    <dgm:cxn modelId="{FD50D0F1-296B-4C99-9D0F-178BFE0D8101}" type="presOf" srcId="{560C1D08-5A4A-41BA-B728-656E7809A6BA}" destId="{FFDC74EE-4406-48EB-AB5D-4C3BBF95FFF2}" srcOrd="0" destOrd="0" presId="urn:microsoft.com/office/officeart/2005/8/layout/hierarchy2"/>
    <dgm:cxn modelId="{17A93196-D027-4673-BA47-5198D3B03CE8}" type="presOf" srcId="{8084F5E0-F542-4BFE-B06D-B98DE3940EEE}" destId="{ADDAE262-0FEB-4EE5-B1F0-75C629F4B1FB}" srcOrd="0" destOrd="0" presId="urn:microsoft.com/office/officeart/2005/8/layout/hierarchy2"/>
    <dgm:cxn modelId="{712D6902-CA83-47C6-A639-96F779A695FD}" type="presOf" srcId="{F34475A1-7C7F-4038-B423-31C40CAC79DF}" destId="{8F7DB830-839B-4C5B-B955-4A5C8CE27717}" srcOrd="0" destOrd="0" presId="urn:microsoft.com/office/officeart/2005/8/layout/hierarchy2"/>
    <dgm:cxn modelId="{BBC62DC3-7550-4727-8075-5A8BFCBF53D5}" type="presOf" srcId="{8084F5E0-F542-4BFE-B06D-B98DE3940EEE}" destId="{6DB6044D-F026-478A-B983-916513185C13}" srcOrd="1" destOrd="0" presId="urn:microsoft.com/office/officeart/2005/8/layout/hierarchy2"/>
    <dgm:cxn modelId="{90041A4A-D483-42E7-B0C6-C647F4344F43}" type="presOf" srcId="{9F26C7D7-2D11-41C1-83B4-279885DAA92F}" destId="{34A6CD8A-2AA7-417B-9871-35C8ECEBF556}" srcOrd="0" destOrd="0" presId="urn:microsoft.com/office/officeart/2005/8/layout/hierarchy2"/>
    <dgm:cxn modelId="{CB1AA65F-56FB-44C1-BC2B-C42FD49DA4C2}" srcId="{526673C5-917E-4C18-8B50-E1ED7E93067F}" destId="{BD5FA66A-C07A-4665-AC09-6090F4EBAB2C}" srcOrd="0" destOrd="0" parTransId="{26BDAFF4-E8FE-400E-84A0-54CEB170D4AC}" sibTransId="{796228B8-2033-4246-AE85-934E94517F45}"/>
    <dgm:cxn modelId="{14603663-05C7-44EB-9323-B8F6160E0BFD}" type="presParOf" srcId="{747AC6FC-14A9-4EAE-8C5C-ACF8D14A97D0}" destId="{7F4F71E8-63DD-450F-83CB-2FD4951C0C86}" srcOrd="0" destOrd="0" presId="urn:microsoft.com/office/officeart/2005/8/layout/hierarchy2"/>
    <dgm:cxn modelId="{493269F2-6E30-4AA2-8786-232D7CFF1DA5}" type="presParOf" srcId="{7F4F71E8-63DD-450F-83CB-2FD4951C0C86}" destId="{34A6CD8A-2AA7-417B-9871-35C8ECEBF556}" srcOrd="0" destOrd="0" presId="urn:microsoft.com/office/officeart/2005/8/layout/hierarchy2"/>
    <dgm:cxn modelId="{AA9EC294-959E-4BC5-B6A6-48E80347AA7D}" type="presParOf" srcId="{7F4F71E8-63DD-450F-83CB-2FD4951C0C86}" destId="{C8458268-2018-45CA-95A5-68012B8E2549}" srcOrd="1" destOrd="0" presId="urn:microsoft.com/office/officeart/2005/8/layout/hierarchy2"/>
    <dgm:cxn modelId="{E3868344-1E3F-46C2-AE6D-B37BCF253994}" type="presParOf" srcId="{C8458268-2018-45CA-95A5-68012B8E2549}" destId="{F4B96B59-2690-4D24-9066-F9D6C4BAFA59}" srcOrd="0" destOrd="0" presId="urn:microsoft.com/office/officeart/2005/8/layout/hierarchy2"/>
    <dgm:cxn modelId="{AE72F3CD-1F7C-4F6F-A08A-3BDE9F22900A}" type="presParOf" srcId="{F4B96B59-2690-4D24-9066-F9D6C4BAFA59}" destId="{F2C8BFDD-B37E-43BC-8E19-A98BF51D4A20}" srcOrd="0" destOrd="0" presId="urn:microsoft.com/office/officeart/2005/8/layout/hierarchy2"/>
    <dgm:cxn modelId="{620DE962-2522-4F8D-933B-52031568D151}" type="presParOf" srcId="{C8458268-2018-45CA-95A5-68012B8E2549}" destId="{FF636A6A-75BF-488E-9130-D442B7902472}" srcOrd="1" destOrd="0" presId="urn:microsoft.com/office/officeart/2005/8/layout/hierarchy2"/>
    <dgm:cxn modelId="{C7EF4138-CBA4-4CC7-B4B9-BA16BB9CD810}" type="presParOf" srcId="{FF636A6A-75BF-488E-9130-D442B7902472}" destId="{3EE6E7CC-8AA9-4EAB-84AD-51F7E59FB817}" srcOrd="0" destOrd="0" presId="urn:microsoft.com/office/officeart/2005/8/layout/hierarchy2"/>
    <dgm:cxn modelId="{1B6900A8-616C-4A14-B69B-F3E7B5E23C99}" type="presParOf" srcId="{FF636A6A-75BF-488E-9130-D442B7902472}" destId="{E20B5D8E-745F-4E87-8CF7-E37BE0957626}" srcOrd="1" destOrd="0" presId="urn:microsoft.com/office/officeart/2005/8/layout/hierarchy2"/>
    <dgm:cxn modelId="{614B6A18-300C-4225-AA6D-9C4848899C2C}" type="presParOf" srcId="{E20B5D8E-745F-4E87-8CF7-E37BE0957626}" destId="{1FA9088E-50F1-43D9-9950-237C6C2C1EA8}" srcOrd="0" destOrd="0" presId="urn:microsoft.com/office/officeart/2005/8/layout/hierarchy2"/>
    <dgm:cxn modelId="{31E2C1F2-1BA4-45DC-A2C5-B1A2F34E3945}" type="presParOf" srcId="{1FA9088E-50F1-43D9-9950-237C6C2C1EA8}" destId="{FA666E59-9240-43DC-88BB-1D0E89172BD3}" srcOrd="0" destOrd="0" presId="urn:microsoft.com/office/officeart/2005/8/layout/hierarchy2"/>
    <dgm:cxn modelId="{BD8CBFE5-0612-4901-92EA-05F7E954F76D}" type="presParOf" srcId="{E20B5D8E-745F-4E87-8CF7-E37BE0957626}" destId="{E4DC9B23-6929-48C8-8FC6-58DE7BF0A6FE}" srcOrd="1" destOrd="0" presId="urn:microsoft.com/office/officeart/2005/8/layout/hierarchy2"/>
    <dgm:cxn modelId="{A5AA15DA-167D-471D-A24E-3506344D85D1}" type="presParOf" srcId="{E4DC9B23-6929-48C8-8FC6-58DE7BF0A6FE}" destId="{DE920331-A28F-40E8-8A64-01EA0D3F350E}" srcOrd="0" destOrd="0" presId="urn:microsoft.com/office/officeart/2005/8/layout/hierarchy2"/>
    <dgm:cxn modelId="{8B9A2355-10A7-4EC9-9E20-6EEFD55F0BD4}" type="presParOf" srcId="{E4DC9B23-6929-48C8-8FC6-58DE7BF0A6FE}" destId="{B8414F9A-324C-4B76-A124-13E24C5E804E}" srcOrd="1" destOrd="0" presId="urn:microsoft.com/office/officeart/2005/8/layout/hierarchy2"/>
    <dgm:cxn modelId="{CAC342AA-06A3-43DC-BE32-E42147F6763B}" type="presParOf" srcId="{B8414F9A-324C-4B76-A124-13E24C5E804E}" destId="{8F41C7F8-107C-4DF3-A988-A3231133C86E}" srcOrd="0" destOrd="0" presId="urn:microsoft.com/office/officeart/2005/8/layout/hierarchy2"/>
    <dgm:cxn modelId="{230A0AAA-662B-410A-8826-B0A446FB0FED}" type="presParOf" srcId="{8F41C7F8-107C-4DF3-A988-A3231133C86E}" destId="{AAC01DFE-0761-452A-98A5-1CC158CAEDC3}" srcOrd="0" destOrd="0" presId="urn:microsoft.com/office/officeart/2005/8/layout/hierarchy2"/>
    <dgm:cxn modelId="{C1586727-42CC-4688-B921-C7A777CBD157}" type="presParOf" srcId="{B8414F9A-324C-4B76-A124-13E24C5E804E}" destId="{BC6F15A9-99F4-4770-AB88-8C536EBA5EB7}" srcOrd="1" destOrd="0" presId="urn:microsoft.com/office/officeart/2005/8/layout/hierarchy2"/>
    <dgm:cxn modelId="{F3508952-FD8A-4CE3-985C-846135D69D23}" type="presParOf" srcId="{BC6F15A9-99F4-4770-AB88-8C536EBA5EB7}" destId="{75FD499B-1470-4FC4-9147-12E9FF2CD5AF}" srcOrd="0" destOrd="0" presId="urn:microsoft.com/office/officeart/2005/8/layout/hierarchy2"/>
    <dgm:cxn modelId="{EA413EC3-8831-4FB1-AEE3-C79F479518BF}" type="presParOf" srcId="{BC6F15A9-99F4-4770-AB88-8C536EBA5EB7}" destId="{D9041D65-C647-472F-99BE-6303B7C607EC}" srcOrd="1" destOrd="0" presId="urn:microsoft.com/office/officeart/2005/8/layout/hierarchy2"/>
    <dgm:cxn modelId="{FAF7396B-9342-40FB-9132-8A373676FE6E}" type="presParOf" srcId="{B8414F9A-324C-4B76-A124-13E24C5E804E}" destId="{73021AB0-3E00-44D4-B51F-A6425FC6A689}" srcOrd="2" destOrd="0" presId="urn:microsoft.com/office/officeart/2005/8/layout/hierarchy2"/>
    <dgm:cxn modelId="{40F49C05-BD40-4441-AE71-DB6BF8C34192}" type="presParOf" srcId="{73021AB0-3E00-44D4-B51F-A6425FC6A689}" destId="{64450B33-CBEE-476A-91E2-3A7BFF5CD941}" srcOrd="0" destOrd="0" presId="urn:microsoft.com/office/officeart/2005/8/layout/hierarchy2"/>
    <dgm:cxn modelId="{46E1AEAF-0EA9-4D15-AC8D-30C24EC3462B}" type="presParOf" srcId="{B8414F9A-324C-4B76-A124-13E24C5E804E}" destId="{E39CF2D7-7A0E-4697-BB57-C0453AE6B238}" srcOrd="3" destOrd="0" presId="urn:microsoft.com/office/officeart/2005/8/layout/hierarchy2"/>
    <dgm:cxn modelId="{AE9BF993-AA75-4EDA-A868-BF03E1EBDF03}" type="presParOf" srcId="{E39CF2D7-7A0E-4697-BB57-C0453AE6B238}" destId="{C9BD9E39-AD18-47C0-8E15-F542BC3E1A87}" srcOrd="0" destOrd="0" presId="urn:microsoft.com/office/officeart/2005/8/layout/hierarchy2"/>
    <dgm:cxn modelId="{74CC174A-36DE-48C3-849B-21BC7D3EBF5D}" type="presParOf" srcId="{E39CF2D7-7A0E-4697-BB57-C0453AE6B238}" destId="{26EBE0F1-4798-4F75-BBD2-1906935CB4FB}" srcOrd="1" destOrd="0" presId="urn:microsoft.com/office/officeart/2005/8/layout/hierarchy2"/>
    <dgm:cxn modelId="{A093F052-5409-4272-B4D9-6C8D47FC1424}" type="presParOf" srcId="{E20B5D8E-745F-4E87-8CF7-E37BE0957626}" destId="{ADDAE262-0FEB-4EE5-B1F0-75C629F4B1FB}" srcOrd="2" destOrd="0" presId="urn:microsoft.com/office/officeart/2005/8/layout/hierarchy2"/>
    <dgm:cxn modelId="{6CACF9C3-4F7C-425D-8706-546D45BD9854}" type="presParOf" srcId="{ADDAE262-0FEB-4EE5-B1F0-75C629F4B1FB}" destId="{6DB6044D-F026-478A-B983-916513185C13}" srcOrd="0" destOrd="0" presId="urn:microsoft.com/office/officeart/2005/8/layout/hierarchy2"/>
    <dgm:cxn modelId="{423814AB-06DA-4750-96D0-A37A89BBFAB5}" type="presParOf" srcId="{E20B5D8E-745F-4E87-8CF7-E37BE0957626}" destId="{24F672DD-2043-479F-9C1A-9B87F7EA4391}" srcOrd="3" destOrd="0" presId="urn:microsoft.com/office/officeart/2005/8/layout/hierarchy2"/>
    <dgm:cxn modelId="{2C9E0064-8175-435F-9E81-B75E33EC3795}" type="presParOf" srcId="{24F672DD-2043-479F-9C1A-9B87F7EA4391}" destId="{27C8AD3E-A163-453B-BD73-B78E92E71CE2}" srcOrd="0" destOrd="0" presId="urn:microsoft.com/office/officeart/2005/8/layout/hierarchy2"/>
    <dgm:cxn modelId="{0FE4D595-2ABB-42DF-9DA9-A693EFEF67B2}" type="presParOf" srcId="{24F672DD-2043-479F-9C1A-9B87F7EA4391}" destId="{461D3512-B430-44FE-A2B2-2D7D3CAF3D69}" srcOrd="1" destOrd="0" presId="urn:microsoft.com/office/officeart/2005/8/layout/hierarchy2"/>
    <dgm:cxn modelId="{74CE705B-7C66-43A8-AE17-0CC3EAE03045}" type="presParOf" srcId="{461D3512-B430-44FE-A2B2-2D7D3CAF3D69}" destId="{8F7DB830-839B-4C5B-B955-4A5C8CE27717}" srcOrd="0" destOrd="0" presId="urn:microsoft.com/office/officeart/2005/8/layout/hierarchy2"/>
    <dgm:cxn modelId="{68EE2855-9564-4D43-87C5-D61B59362411}" type="presParOf" srcId="{8F7DB830-839B-4C5B-B955-4A5C8CE27717}" destId="{05E503DA-094B-4145-86CE-BED406A6852B}" srcOrd="0" destOrd="0" presId="urn:microsoft.com/office/officeart/2005/8/layout/hierarchy2"/>
    <dgm:cxn modelId="{BA97E50C-B97F-4123-AD19-FAC6C5E99B96}" type="presParOf" srcId="{461D3512-B430-44FE-A2B2-2D7D3CAF3D69}" destId="{73767D2C-08B2-4674-8C09-959762F9082E}" srcOrd="1" destOrd="0" presId="urn:microsoft.com/office/officeart/2005/8/layout/hierarchy2"/>
    <dgm:cxn modelId="{081ACC67-577F-4BBE-8CE4-B2EB8703FDEC}" type="presParOf" srcId="{73767D2C-08B2-4674-8C09-959762F9082E}" destId="{150DAC64-E4CF-46E4-968E-BEFBFF8CF3B3}" srcOrd="0" destOrd="0" presId="urn:microsoft.com/office/officeart/2005/8/layout/hierarchy2"/>
    <dgm:cxn modelId="{87ED5EF6-024C-47C9-B56A-43E1882EDF94}" type="presParOf" srcId="{73767D2C-08B2-4674-8C09-959762F9082E}" destId="{3781E3EA-C3B8-451A-936E-015F71FB5A8B}" srcOrd="1" destOrd="0" presId="urn:microsoft.com/office/officeart/2005/8/layout/hierarchy2"/>
    <dgm:cxn modelId="{389772BD-DA9C-430A-8D9F-47D2E3B0B55F}" type="presParOf" srcId="{C8458268-2018-45CA-95A5-68012B8E2549}" destId="{5DB19669-A2F0-46FF-9A14-1C01143AC0B8}" srcOrd="2" destOrd="0" presId="urn:microsoft.com/office/officeart/2005/8/layout/hierarchy2"/>
    <dgm:cxn modelId="{DF4E098F-4511-4754-B651-300458D076B8}" type="presParOf" srcId="{5DB19669-A2F0-46FF-9A14-1C01143AC0B8}" destId="{4A6093F8-03A6-488A-BACA-A9CEA5C840C2}" srcOrd="0" destOrd="0" presId="urn:microsoft.com/office/officeart/2005/8/layout/hierarchy2"/>
    <dgm:cxn modelId="{70B9CDCA-C862-48AF-876C-1E51AD8F82B7}" type="presParOf" srcId="{C8458268-2018-45CA-95A5-68012B8E2549}" destId="{2D704449-3B1C-4780-BD57-7FAD965BF3B4}" srcOrd="3" destOrd="0" presId="urn:microsoft.com/office/officeart/2005/8/layout/hierarchy2"/>
    <dgm:cxn modelId="{2F274775-B28C-41A4-9BA6-84498454927E}" type="presParOf" srcId="{2D704449-3B1C-4780-BD57-7FAD965BF3B4}" destId="{FFDC74EE-4406-48EB-AB5D-4C3BBF95FFF2}" srcOrd="0" destOrd="0" presId="urn:microsoft.com/office/officeart/2005/8/layout/hierarchy2"/>
    <dgm:cxn modelId="{9880E572-C568-42FE-8BF5-B980583786CE}" type="presParOf" srcId="{2D704449-3B1C-4780-BD57-7FAD965BF3B4}" destId="{075E4786-5B65-41EA-9901-D5B54DAF9EF5}" srcOrd="1" destOrd="0" presId="urn:microsoft.com/office/officeart/2005/8/layout/hierarchy2"/>
    <dgm:cxn modelId="{BE876E10-9ED4-4789-9AAF-5DA7512B10B0}" type="presParOf" srcId="{C8458268-2018-45CA-95A5-68012B8E2549}" destId="{D20A4F42-7B36-4C8B-897A-0351CC979B03}" srcOrd="4" destOrd="0" presId="urn:microsoft.com/office/officeart/2005/8/layout/hierarchy2"/>
    <dgm:cxn modelId="{ACCAA7E4-0409-46ED-87FE-513FFF20364E}" type="presParOf" srcId="{D20A4F42-7B36-4C8B-897A-0351CC979B03}" destId="{C57ECAC3-D65D-4057-B2F0-A087D36C86C0}" srcOrd="0" destOrd="0" presId="urn:microsoft.com/office/officeart/2005/8/layout/hierarchy2"/>
    <dgm:cxn modelId="{D678FD4B-2FEE-404F-8473-EFF8D237064D}" type="presParOf" srcId="{C8458268-2018-45CA-95A5-68012B8E2549}" destId="{D10E2424-1BC4-46CC-AD0F-9B4D608930E9}" srcOrd="5" destOrd="0" presId="urn:microsoft.com/office/officeart/2005/8/layout/hierarchy2"/>
    <dgm:cxn modelId="{67CA6B9E-3863-4BED-A78A-97C7DEFD2921}" type="presParOf" srcId="{D10E2424-1BC4-46CC-AD0F-9B4D608930E9}" destId="{C17F338C-2B06-4838-8857-2955B93D756B}" srcOrd="0" destOrd="0" presId="urn:microsoft.com/office/officeart/2005/8/layout/hierarchy2"/>
    <dgm:cxn modelId="{AD83DEAF-FE65-476D-8DD5-B83F1CBB9197}" type="presParOf" srcId="{D10E2424-1BC4-46CC-AD0F-9B4D608930E9}" destId="{AAC45C64-7B81-4D21-8D70-90577E346453}" srcOrd="1" destOrd="0" presId="urn:microsoft.com/office/officeart/2005/8/layout/hierarchy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4D8BDE-0DB0-4456-95C0-0905FB20D636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F26C7D7-2D11-41C1-83B4-279885DAA92F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تقسیمات اسم</a:t>
          </a:r>
          <a:endParaRPr lang="fa-IR" sz="2000" b="1" dirty="0">
            <a:cs typeface="2  Yagut" pitchFamily="2" charset="-78"/>
          </a:endParaRPr>
        </a:p>
      </dgm:t>
    </dgm:pt>
    <dgm:pt modelId="{1377F52F-85A7-4AF0-BFCF-69139054F5E7}" type="parTrans" cxnId="{93C5F48B-C1BD-4332-99C3-8A676C74D33B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F500BEFC-499C-41C6-BDCA-C50E58DF9EE6}" type="sibTrans" cxnId="{93C5F48B-C1BD-4332-99C3-8A676C74D33B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526673C5-917E-4C18-8B50-E1ED7E93067F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جامد و مشتق</a:t>
          </a:r>
          <a:endParaRPr lang="fa-IR" sz="2000" b="1" dirty="0">
            <a:cs typeface="2  Yagut" pitchFamily="2" charset="-78"/>
          </a:endParaRPr>
        </a:p>
      </dgm:t>
    </dgm:pt>
    <dgm:pt modelId="{3E43DEAD-409E-4A99-9029-D2B4FCA2608D}" type="parTrans" cxnId="{6A5EAA3B-63C9-4A18-850C-C6CFBEDA6D6B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7865856F-6652-4641-B4CF-E0E75B7887A0}" type="sibTrans" cxnId="{6A5EAA3B-63C9-4A18-850C-C6CFBEDA6D6B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560C1D08-5A4A-41BA-B728-656E7809A6BA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مونث و مذکر </a:t>
          </a:r>
          <a:endParaRPr lang="fa-IR" sz="2000" b="1" dirty="0">
            <a:cs typeface="2  Yagut" pitchFamily="2" charset="-78"/>
          </a:endParaRPr>
        </a:p>
      </dgm:t>
    </dgm:pt>
    <dgm:pt modelId="{741D8118-592A-44D0-844D-FCB55392FBAE}" type="parTrans" cxnId="{6FC97D91-DE95-4B97-8954-C5902F8E950B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B64AD391-4956-456C-86DA-E064921417AF}" type="sibTrans" cxnId="{6FC97D91-DE95-4B97-8954-C5902F8E950B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0A7F2FF5-A06B-4683-B39F-90860F3FD1BC}">
      <dgm:prSet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معرفه و نکره</a:t>
          </a:r>
          <a:endParaRPr lang="fa-IR" sz="2000" b="1" dirty="0">
            <a:cs typeface="2  Yagut" pitchFamily="2" charset="-78"/>
          </a:endParaRPr>
        </a:p>
      </dgm:t>
    </dgm:pt>
    <dgm:pt modelId="{D6842C60-A381-465C-9CF0-93C6B2DAD97E}" type="parTrans" cxnId="{616C730E-0A84-4662-AFBE-3A234D54D0CF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01757641-8949-488B-997F-7A970BABE554}" type="sibTrans" cxnId="{616C730E-0A84-4662-AFBE-3A234D54D0CF}">
      <dgm:prSet/>
      <dgm:spPr/>
      <dgm:t>
        <a:bodyPr/>
        <a:lstStyle/>
        <a:p>
          <a:pPr rtl="1"/>
          <a:endParaRPr lang="fa-IR" b="1">
            <a:cs typeface="2  Yagut" pitchFamily="2" charset="-78"/>
          </a:endParaRPr>
        </a:p>
      </dgm:t>
    </dgm:pt>
    <dgm:pt modelId="{1F5F5BD9-3880-4038-9B0B-A42F46762EBF}">
      <dgm:prSet custT="1"/>
      <dgm:spPr/>
      <dgm:t>
        <a:bodyPr/>
        <a:lstStyle/>
        <a:p>
          <a:pPr rtl="1"/>
          <a:r>
            <a:rPr lang="fa-IR" sz="2000" b="1" smtClean="0">
              <a:cs typeface="2  Yagut" pitchFamily="2" charset="-78"/>
            </a:rPr>
            <a:t>مونث: کلمه ای که در آن علامت تأنیث باشد. ظاهری یا تقدیری</a:t>
          </a:r>
          <a:endParaRPr lang="fa-IR" sz="2000" b="1" dirty="0" smtClean="0">
            <a:cs typeface="2  Yagut" pitchFamily="2" charset="-78"/>
          </a:endParaRPr>
        </a:p>
      </dgm:t>
    </dgm:pt>
    <dgm:pt modelId="{73FD8230-6846-47B1-8710-93ACAEB6826F}" type="parTrans" cxnId="{96E805AF-2646-4B9A-9BF4-C61A2CCB4197}">
      <dgm:prSet/>
      <dgm:spPr/>
      <dgm:t>
        <a:bodyPr/>
        <a:lstStyle/>
        <a:p>
          <a:pPr rtl="1"/>
          <a:endParaRPr lang="fa-IR"/>
        </a:p>
      </dgm:t>
    </dgm:pt>
    <dgm:pt modelId="{0543119D-646D-4E14-BB4F-80B20E37140F}" type="sibTrans" cxnId="{96E805AF-2646-4B9A-9BF4-C61A2CCB4197}">
      <dgm:prSet/>
      <dgm:spPr/>
      <dgm:t>
        <a:bodyPr/>
        <a:lstStyle/>
        <a:p>
          <a:pPr rtl="1"/>
          <a:endParaRPr lang="fa-IR"/>
        </a:p>
      </dgm:t>
    </dgm:pt>
    <dgm:pt modelId="{183367A2-92AE-4D1E-964B-E4916DD56567}">
      <dgm:prSet custT="1"/>
      <dgm:spPr/>
      <dgm:t>
        <a:bodyPr/>
        <a:lstStyle/>
        <a:p>
          <a:pPr rtl="1"/>
          <a:r>
            <a:rPr lang="fa-IR" sz="2000" b="1" smtClean="0">
              <a:cs typeface="2  Yagut" pitchFamily="2" charset="-78"/>
            </a:rPr>
            <a:t>حقیقی: دربرابر مذکر است</a:t>
          </a:r>
          <a:endParaRPr lang="fa-IR" sz="2000" b="1" dirty="0" smtClean="0">
            <a:cs typeface="2  Yagut" pitchFamily="2" charset="-78"/>
          </a:endParaRPr>
        </a:p>
      </dgm:t>
    </dgm:pt>
    <dgm:pt modelId="{6D205E07-44B2-4022-87AD-458D9835B4D2}" type="parTrans" cxnId="{FAF5A15F-D3D4-4160-9F8A-9A14347109D7}">
      <dgm:prSet/>
      <dgm:spPr/>
      <dgm:t>
        <a:bodyPr/>
        <a:lstStyle/>
        <a:p>
          <a:pPr rtl="1"/>
          <a:endParaRPr lang="fa-IR"/>
        </a:p>
      </dgm:t>
    </dgm:pt>
    <dgm:pt modelId="{B8696711-25B3-42D6-A598-B46630296E47}" type="sibTrans" cxnId="{FAF5A15F-D3D4-4160-9F8A-9A14347109D7}">
      <dgm:prSet/>
      <dgm:spPr/>
      <dgm:t>
        <a:bodyPr/>
        <a:lstStyle/>
        <a:p>
          <a:pPr rtl="1"/>
          <a:endParaRPr lang="fa-IR"/>
        </a:p>
      </dgm:t>
    </dgm:pt>
    <dgm:pt modelId="{DF7D993A-82EF-48A9-82F0-C8C13E11BFC0}">
      <dgm:prSet custT="1"/>
      <dgm:spPr/>
      <dgm:t>
        <a:bodyPr/>
        <a:lstStyle/>
        <a:p>
          <a:pPr rtl="1"/>
          <a:r>
            <a:rPr lang="fa-IR" sz="2000" b="1" smtClean="0">
              <a:cs typeface="2  Yagut" pitchFamily="2" charset="-78"/>
            </a:rPr>
            <a:t>مجازی: در برابر مذکری نیست</a:t>
          </a:r>
          <a:endParaRPr lang="fa-IR" sz="2000" b="1" dirty="0" smtClean="0">
            <a:cs typeface="2  Yagut" pitchFamily="2" charset="-78"/>
          </a:endParaRPr>
        </a:p>
      </dgm:t>
    </dgm:pt>
    <dgm:pt modelId="{784841C3-B172-4B11-AAC4-AFBAE341AA80}" type="parTrans" cxnId="{6DC89841-2CC2-4AA5-9929-8D6FDA5E04B9}">
      <dgm:prSet/>
      <dgm:spPr/>
      <dgm:t>
        <a:bodyPr/>
        <a:lstStyle/>
        <a:p>
          <a:pPr rtl="1"/>
          <a:endParaRPr lang="fa-IR"/>
        </a:p>
      </dgm:t>
    </dgm:pt>
    <dgm:pt modelId="{786E7ABB-D661-4022-84B6-DCAD9906BA97}" type="sibTrans" cxnId="{6DC89841-2CC2-4AA5-9929-8D6FDA5E04B9}">
      <dgm:prSet/>
      <dgm:spPr/>
      <dgm:t>
        <a:bodyPr/>
        <a:lstStyle/>
        <a:p>
          <a:pPr rtl="1"/>
          <a:endParaRPr lang="fa-IR"/>
        </a:p>
      </dgm:t>
    </dgm:pt>
    <dgm:pt modelId="{A02999D0-E488-496A-B0F6-70C1A8BF0C16}">
      <dgm:prSet custT="1"/>
      <dgm:spPr/>
      <dgm:t>
        <a:bodyPr/>
        <a:lstStyle/>
        <a:p>
          <a:pPr algn="ctr" rtl="1"/>
          <a:r>
            <a:rPr lang="fa-IR" sz="2000" b="1" smtClean="0">
              <a:cs typeface="2  Yagut" pitchFamily="2" charset="-78"/>
            </a:rPr>
            <a:t>مذکر: اسمی که مونث نباشد</a:t>
          </a:r>
          <a:endParaRPr lang="fa-IR" sz="2000" b="1" dirty="0" smtClean="0">
            <a:cs typeface="2  Yagut" pitchFamily="2" charset="-78"/>
          </a:endParaRPr>
        </a:p>
      </dgm:t>
    </dgm:pt>
    <dgm:pt modelId="{4BF5E177-137C-42D7-BEB0-C7D6517889BB}" type="parTrans" cxnId="{CA2C5A47-5232-4822-B583-6457F4A84ADE}">
      <dgm:prSet/>
      <dgm:spPr/>
      <dgm:t>
        <a:bodyPr/>
        <a:lstStyle/>
        <a:p>
          <a:pPr rtl="1"/>
          <a:endParaRPr lang="fa-IR"/>
        </a:p>
      </dgm:t>
    </dgm:pt>
    <dgm:pt modelId="{67B1F794-9DD8-4E68-894F-7FECCD9EF0FE}" type="sibTrans" cxnId="{CA2C5A47-5232-4822-B583-6457F4A84ADE}">
      <dgm:prSet/>
      <dgm:spPr/>
      <dgm:t>
        <a:bodyPr/>
        <a:lstStyle/>
        <a:p>
          <a:pPr rtl="1"/>
          <a:endParaRPr lang="fa-IR"/>
        </a:p>
      </dgm:t>
    </dgm:pt>
    <dgm:pt modelId="{747AC6FC-14A9-4EAE-8C5C-ACF8D14A97D0}" type="pres">
      <dgm:prSet presAssocID="{114D8BDE-0DB0-4456-95C0-0905FB20D636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F4F71E8-63DD-450F-83CB-2FD4951C0C86}" type="pres">
      <dgm:prSet presAssocID="{9F26C7D7-2D11-41C1-83B4-279885DAA92F}" presName="root1" presStyleCnt="0"/>
      <dgm:spPr/>
      <dgm:t>
        <a:bodyPr/>
        <a:lstStyle/>
        <a:p>
          <a:endParaRPr lang="en-US"/>
        </a:p>
      </dgm:t>
    </dgm:pt>
    <dgm:pt modelId="{34A6CD8A-2AA7-417B-9871-35C8ECEBF556}" type="pres">
      <dgm:prSet presAssocID="{9F26C7D7-2D11-41C1-83B4-279885DAA92F}" presName="LevelOneTextNode" presStyleLbl="node0" presStyleIdx="0" presStyleCnt="1" custScaleX="74614" custScaleY="47181" custLinFactNeighborX="-9101" custLinFactNeighborY="-632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8458268-2018-45CA-95A5-68012B8E2549}" type="pres">
      <dgm:prSet presAssocID="{9F26C7D7-2D11-41C1-83B4-279885DAA92F}" presName="level2hierChild" presStyleCnt="0"/>
      <dgm:spPr/>
      <dgm:t>
        <a:bodyPr/>
        <a:lstStyle/>
        <a:p>
          <a:endParaRPr lang="en-US"/>
        </a:p>
      </dgm:t>
    </dgm:pt>
    <dgm:pt modelId="{F4B96B59-2690-4D24-9066-F9D6C4BAFA59}" type="pres">
      <dgm:prSet presAssocID="{3E43DEAD-409E-4A99-9029-D2B4FCA2608D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2C8BFDD-B37E-43BC-8E19-A98BF51D4A20}" type="pres">
      <dgm:prSet presAssocID="{3E43DEAD-409E-4A99-9029-D2B4FCA2608D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F636A6A-75BF-488E-9130-D442B7902472}" type="pres">
      <dgm:prSet presAssocID="{526673C5-917E-4C18-8B50-E1ED7E93067F}" presName="root2" presStyleCnt="0"/>
      <dgm:spPr/>
      <dgm:t>
        <a:bodyPr/>
        <a:lstStyle/>
        <a:p>
          <a:endParaRPr lang="en-US"/>
        </a:p>
      </dgm:t>
    </dgm:pt>
    <dgm:pt modelId="{3EE6E7CC-8AA9-4EAB-84AD-51F7E59FB817}" type="pres">
      <dgm:prSet presAssocID="{526673C5-917E-4C18-8B50-E1ED7E93067F}" presName="LevelTwoTextNode" presStyleLbl="node2" presStyleIdx="0" presStyleCnt="3" custScaleX="77512" custScaleY="54872" custLinFactY="-12300" custLinFactNeighborX="6421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20B5D8E-745F-4E87-8CF7-E37BE0957626}" type="pres">
      <dgm:prSet presAssocID="{526673C5-917E-4C18-8B50-E1ED7E93067F}" presName="level3hierChild" presStyleCnt="0"/>
      <dgm:spPr/>
      <dgm:t>
        <a:bodyPr/>
        <a:lstStyle/>
        <a:p>
          <a:endParaRPr lang="en-US"/>
        </a:p>
      </dgm:t>
    </dgm:pt>
    <dgm:pt modelId="{5DB19669-A2F0-46FF-9A14-1C01143AC0B8}" type="pres">
      <dgm:prSet presAssocID="{741D8118-592A-44D0-844D-FCB55392FBAE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4A6093F8-03A6-488A-BACA-A9CEA5C840C2}" type="pres">
      <dgm:prSet presAssocID="{741D8118-592A-44D0-844D-FCB55392FBAE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2D704449-3B1C-4780-BD57-7FAD965BF3B4}" type="pres">
      <dgm:prSet presAssocID="{560C1D08-5A4A-41BA-B728-656E7809A6BA}" presName="root2" presStyleCnt="0"/>
      <dgm:spPr/>
      <dgm:t>
        <a:bodyPr/>
        <a:lstStyle/>
        <a:p>
          <a:endParaRPr lang="en-US"/>
        </a:p>
      </dgm:t>
    </dgm:pt>
    <dgm:pt modelId="{FFDC74EE-4406-48EB-AB5D-4C3BBF95FFF2}" type="pres">
      <dgm:prSet presAssocID="{560C1D08-5A4A-41BA-B728-656E7809A6BA}" presName="LevelTwoTextNode" presStyleLbl="node2" presStyleIdx="1" presStyleCnt="3" custScaleX="77512" custScaleY="54872" custLinFactNeighborX="7330" custLinFactNeighborY="-590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75E4786-5B65-41EA-9901-D5B54DAF9EF5}" type="pres">
      <dgm:prSet presAssocID="{560C1D08-5A4A-41BA-B728-656E7809A6BA}" presName="level3hierChild" presStyleCnt="0"/>
      <dgm:spPr/>
      <dgm:t>
        <a:bodyPr/>
        <a:lstStyle/>
        <a:p>
          <a:endParaRPr lang="en-US"/>
        </a:p>
      </dgm:t>
    </dgm:pt>
    <dgm:pt modelId="{8B99AD8A-848B-4874-B950-0E7F99C0E9CD}" type="pres">
      <dgm:prSet presAssocID="{73FD8230-6846-47B1-8710-93ACAEB6826F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14325B11-B240-4D3E-953D-1CC117BB6316}" type="pres">
      <dgm:prSet presAssocID="{73FD8230-6846-47B1-8710-93ACAEB6826F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7359D529-F066-4CC3-9AF8-8318D5BA3657}" type="pres">
      <dgm:prSet presAssocID="{1F5F5BD9-3880-4038-9B0B-A42F46762EBF}" presName="root2" presStyleCnt="0"/>
      <dgm:spPr/>
      <dgm:t>
        <a:bodyPr/>
        <a:lstStyle/>
        <a:p>
          <a:endParaRPr lang="en-US"/>
        </a:p>
      </dgm:t>
    </dgm:pt>
    <dgm:pt modelId="{31189B0B-53BB-4763-8546-9ABC44DC72B0}" type="pres">
      <dgm:prSet presAssocID="{1F5F5BD9-3880-4038-9B0B-A42F46762EBF}" presName="LevelTwoTextNode" presStyleLbl="node3" presStyleIdx="0" presStyleCnt="2" custScaleY="233102" custLinFactNeighborX="26007" custLinFactNeighborY="-638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EF5E552-FB73-4ADE-8989-31EDCD6821A8}" type="pres">
      <dgm:prSet presAssocID="{1F5F5BD9-3880-4038-9B0B-A42F46762EBF}" presName="level3hierChild" presStyleCnt="0"/>
      <dgm:spPr/>
      <dgm:t>
        <a:bodyPr/>
        <a:lstStyle/>
        <a:p>
          <a:endParaRPr lang="en-US"/>
        </a:p>
      </dgm:t>
    </dgm:pt>
    <dgm:pt modelId="{4217DF43-4CC2-4CB3-9C40-A7B693646E9C}" type="pres">
      <dgm:prSet presAssocID="{6D205E07-44B2-4022-87AD-458D9835B4D2}" presName="conn2-1" presStyleLbl="parChTrans1D4" presStyleIdx="0" presStyleCnt="2"/>
      <dgm:spPr/>
      <dgm:t>
        <a:bodyPr/>
        <a:lstStyle/>
        <a:p>
          <a:pPr rtl="1"/>
          <a:endParaRPr lang="fa-IR"/>
        </a:p>
      </dgm:t>
    </dgm:pt>
    <dgm:pt modelId="{0ACA3A4E-A1AB-4968-8E30-62EBF30FA6C9}" type="pres">
      <dgm:prSet presAssocID="{6D205E07-44B2-4022-87AD-458D9835B4D2}" presName="connTx" presStyleLbl="parChTrans1D4" presStyleIdx="0" presStyleCnt="2"/>
      <dgm:spPr/>
      <dgm:t>
        <a:bodyPr/>
        <a:lstStyle/>
        <a:p>
          <a:pPr rtl="1"/>
          <a:endParaRPr lang="fa-IR"/>
        </a:p>
      </dgm:t>
    </dgm:pt>
    <dgm:pt modelId="{62C2057F-F926-49A8-92E4-56B80B93C70C}" type="pres">
      <dgm:prSet presAssocID="{183367A2-92AE-4D1E-964B-E4916DD56567}" presName="root2" presStyleCnt="0"/>
      <dgm:spPr/>
      <dgm:t>
        <a:bodyPr/>
        <a:lstStyle/>
        <a:p>
          <a:endParaRPr lang="en-US"/>
        </a:p>
      </dgm:t>
    </dgm:pt>
    <dgm:pt modelId="{35E8C840-0757-46FE-9E69-82628D52AB28}" type="pres">
      <dgm:prSet presAssocID="{183367A2-92AE-4D1E-964B-E4916DD56567}" presName="LevelTwoTextNode" presStyleLbl="node4" presStyleIdx="0" presStyleCnt="2" custLinFactNeighborX="47042" custLinFactNeighborY="-649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357A486-8C7B-4668-8C39-BA52E04C84C6}" type="pres">
      <dgm:prSet presAssocID="{183367A2-92AE-4D1E-964B-E4916DD56567}" presName="level3hierChild" presStyleCnt="0"/>
      <dgm:spPr/>
      <dgm:t>
        <a:bodyPr/>
        <a:lstStyle/>
        <a:p>
          <a:endParaRPr lang="en-US"/>
        </a:p>
      </dgm:t>
    </dgm:pt>
    <dgm:pt modelId="{2D0E7B29-CDBE-4F51-8C70-CDB92DB8A672}" type="pres">
      <dgm:prSet presAssocID="{784841C3-B172-4B11-AAC4-AFBAE341AA80}" presName="conn2-1" presStyleLbl="parChTrans1D4" presStyleIdx="1" presStyleCnt="2"/>
      <dgm:spPr/>
      <dgm:t>
        <a:bodyPr/>
        <a:lstStyle/>
        <a:p>
          <a:pPr rtl="1"/>
          <a:endParaRPr lang="fa-IR"/>
        </a:p>
      </dgm:t>
    </dgm:pt>
    <dgm:pt modelId="{094319E5-85AB-4743-A457-457F130AAC10}" type="pres">
      <dgm:prSet presAssocID="{784841C3-B172-4B11-AAC4-AFBAE341AA80}" presName="connTx" presStyleLbl="parChTrans1D4" presStyleIdx="1" presStyleCnt="2"/>
      <dgm:spPr/>
      <dgm:t>
        <a:bodyPr/>
        <a:lstStyle/>
        <a:p>
          <a:pPr rtl="1"/>
          <a:endParaRPr lang="fa-IR"/>
        </a:p>
      </dgm:t>
    </dgm:pt>
    <dgm:pt modelId="{74F6CDD2-B3E9-47D4-9533-219CA88A5179}" type="pres">
      <dgm:prSet presAssocID="{DF7D993A-82EF-48A9-82F0-C8C13E11BFC0}" presName="root2" presStyleCnt="0"/>
      <dgm:spPr/>
      <dgm:t>
        <a:bodyPr/>
        <a:lstStyle/>
        <a:p>
          <a:endParaRPr lang="en-US"/>
        </a:p>
      </dgm:t>
    </dgm:pt>
    <dgm:pt modelId="{66DC590C-176B-489A-AD53-B818B4E6ADB3}" type="pres">
      <dgm:prSet presAssocID="{DF7D993A-82EF-48A9-82F0-C8C13E11BFC0}" presName="LevelTwoTextNode" presStyleLbl="node4" presStyleIdx="1" presStyleCnt="2" custLinFactNeighborX="47042" custLinFactNeighborY="-5310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759ED00-7D5A-47CF-833E-1EEA2D041050}" type="pres">
      <dgm:prSet presAssocID="{DF7D993A-82EF-48A9-82F0-C8C13E11BFC0}" presName="level3hierChild" presStyleCnt="0"/>
      <dgm:spPr/>
      <dgm:t>
        <a:bodyPr/>
        <a:lstStyle/>
        <a:p>
          <a:endParaRPr lang="en-US"/>
        </a:p>
      </dgm:t>
    </dgm:pt>
    <dgm:pt modelId="{96BE2DCB-FBC8-403B-A61B-7A001B64CEC3}" type="pres">
      <dgm:prSet presAssocID="{4BF5E177-137C-42D7-BEB0-C7D6517889BB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8576516B-B8B1-4E99-8385-AD488FA5C504}" type="pres">
      <dgm:prSet presAssocID="{4BF5E177-137C-42D7-BEB0-C7D6517889BB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4E17129D-F78A-479A-BB51-0C2160A9CEBD}" type="pres">
      <dgm:prSet presAssocID="{A02999D0-E488-496A-B0F6-70C1A8BF0C16}" presName="root2" presStyleCnt="0"/>
      <dgm:spPr/>
      <dgm:t>
        <a:bodyPr/>
        <a:lstStyle/>
        <a:p>
          <a:endParaRPr lang="en-US"/>
        </a:p>
      </dgm:t>
    </dgm:pt>
    <dgm:pt modelId="{5BC6B3D3-7C2A-4CA2-A6E4-BB3CCA7CE2F8}" type="pres">
      <dgm:prSet presAssocID="{A02999D0-E488-496A-B0F6-70C1A8BF0C16}" presName="LevelTwoTextNode" presStyleLbl="node3" presStyleIdx="1" presStyleCnt="2" custLinFactNeighborX="26007" custLinFactNeighborY="-343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9CDE51-D8E4-40AA-9B9E-1169CC363DBB}" type="pres">
      <dgm:prSet presAssocID="{A02999D0-E488-496A-B0F6-70C1A8BF0C16}" presName="level3hierChild" presStyleCnt="0"/>
      <dgm:spPr/>
      <dgm:t>
        <a:bodyPr/>
        <a:lstStyle/>
        <a:p>
          <a:endParaRPr lang="en-US"/>
        </a:p>
      </dgm:t>
    </dgm:pt>
    <dgm:pt modelId="{D20A4F42-7B36-4C8B-897A-0351CC979B03}" type="pres">
      <dgm:prSet presAssocID="{D6842C60-A381-465C-9CF0-93C6B2DAD97E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C57ECAC3-D65D-4057-B2F0-A087D36C86C0}" type="pres">
      <dgm:prSet presAssocID="{D6842C60-A381-465C-9CF0-93C6B2DAD97E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D10E2424-1BC4-46CC-AD0F-9B4D608930E9}" type="pres">
      <dgm:prSet presAssocID="{0A7F2FF5-A06B-4683-B39F-90860F3FD1BC}" presName="root2" presStyleCnt="0"/>
      <dgm:spPr/>
      <dgm:t>
        <a:bodyPr/>
        <a:lstStyle/>
        <a:p>
          <a:endParaRPr lang="en-US"/>
        </a:p>
      </dgm:t>
    </dgm:pt>
    <dgm:pt modelId="{C17F338C-2B06-4838-8857-2955B93D756B}" type="pres">
      <dgm:prSet presAssocID="{0A7F2FF5-A06B-4683-B39F-90860F3FD1BC}" presName="LevelTwoTextNode" presStyleLbl="node2" presStyleIdx="2" presStyleCnt="3" custScaleX="77512" custScaleY="54872" custLinFactNeighborX="7330" custLinFactNeighborY="360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AC45C64-7B81-4D21-8D70-90577E346453}" type="pres">
      <dgm:prSet presAssocID="{0A7F2FF5-A06B-4683-B39F-90860F3FD1BC}" presName="level3hierChild" presStyleCnt="0"/>
      <dgm:spPr/>
      <dgm:t>
        <a:bodyPr/>
        <a:lstStyle/>
        <a:p>
          <a:endParaRPr lang="en-US"/>
        </a:p>
      </dgm:t>
    </dgm:pt>
  </dgm:ptLst>
  <dgm:cxnLst>
    <dgm:cxn modelId="{1AA56B9B-066B-4DF4-A39A-B415B9649740}" type="presOf" srcId="{560C1D08-5A4A-41BA-B728-656E7809A6BA}" destId="{FFDC74EE-4406-48EB-AB5D-4C3BBF95FFF2}" srcOrd="0" destOrd="0" presId="urn:microsoft.com/office/officeart/2005/8/layout/hierarchy2"/>
    <dgm:cxn modelId="{BDDECC06-1B53-45CA-80E7-D5BB1C0CC0BA}" type="presOf" srcId="{A02999D0-E488-496A-B0F6-70C1A8BF0C16}" destId="{5BC6B3D3-7C2A-4CA2-A6E4-BB3CCA7CE2F8}" srcOrd="0" destOrd="0" presId="urn:microsoft.com/office/officeart/2005/8/layout/hierarchy2"/>
    <dgm:cxn modelId="{616C730E-0A84-4662-AFBE-3A234D54D0CF}" srcId="{9F26C7D7-2D11-41C1-83B4-279885DAA92F}" destId="{0A7F2FF5-A06B-4683-B39F-90860F3FD1BC}" srcOrd="2" destOrd="0" parTransId="{D6842C60-A381-465C-9CF0-93C6B2DAD97E}" sibTransId="{01757641-8949-488B-997F-7A970BABE554}"/>
    <dgm:cxn modelId="{FAF5A15F-D3D4-4160-9F8A-9A14347109D7}" srcId="{1F5F5BD9-3880-4038-9B0B-A42F46762EBF}" destId="{183367A2-92AE-4D1E-964B-E4916DD56567}" srcOrd="0" destOrd="0" parTransId="{6D205E07-44B2-4022-87AD-458D9835B4D2}" sibTransId="{B8696711-25B3-42D6-A598-B46630296E47}"/>
    <dgm:cxn modelId="{5100C295-CF08-460D-BB73-2B31BF2C9E62}" type="presOf" srcId="{526673C5-917E-4C18-8B50-E1ED7E93067F}" destId="{3EE6E7CC-8AA9-4EAB-84AD-51F7E59FB817}" srcOrd="0" destOrd="0" presId="urn:microsoft.com/office/officeart/2005/8/layout/hierarchy2"/>
    <dgm:cxn modelId="{49497A10-1206-4C7E-91E6-192C6D3C3885}" type="presOf" srcId="{3E43DEAD-409E-4A99-9029-D2B4FCA2608D}" destId="{F2C8BFDD-B37E-43BC-8E19-A98BF51D4A20}" srcOrd="1" destOrd="0" presId="urn:microsoft.com/office/officeart/2005/8/layout/hierarchy2"/>
    <dgm:cxn modelId="{8E8DF5AB-F249-41BD-8448-68B967E0E4E1}" type="presOf" srcId="{784841C3-B172-4B11-AAC4-AFBAE341AA80}" destId="{2D0E7B29-CDBE-4F51-8C70-CDB92DB8A672}" srcOrd="0" destOrd="0" presId="urn:microsoft.com/office/officeart/2005/8/layout/hierarchy2"/>
    <dgm:cxn modelId="{41C18055-34BE-44B2-BE0C-D1890446581A}" type="presOf" srcId="{114D8BDE-0DB0-4456-95C0-0905FB20D636}" destId="{747AC6FC-14A9-4EAE-8C5C-ACF8D14A97D0}" srcOrd="0" destOrd="0" presId="urn:microsoft.com/office/officeart/2005/8/layout/hierarchy2"/>
    <dgm:cxn modelId="{3DF94C55-4570-40C0-9BB0-D555E5DDC45F}" type="presOf" srcId="{73FD8230-6846-47B1-8710-93ACAEB6826F}" destId="{8B99AD8A-848B-4874-B950-0E7F99C0E9CD}" srcOrd="0" destOrd="0" presId="urn:microsoft.com/office/officeart/2005/8/layout/hierarchy2"/>
    <dgm:cxn modelId="{6A5EAA3B-63C9-4A18-850C-C6CFBEDA6D6B}" srcId="{9F26C7D7-2D11-41C1-83B4-279885DAA92F}" destId="{526673C5-917E-4C18-8B50-E1ED7E93067F}" srcOrd="0" destOrd="0" parTransId="{3E43DEAD-409E-4A99-9029-D2B4FCA2608D}" sibTransId="{7865856F-6652-4641-B4CF-E0E75B7887A0}"/>
    <dgm:cxn modelId="{8BB02C14-5A94-427C-8585-D62CD520D715}" type="presOf" srcId="{4BF5E177-137C-42D7-BEB0-C7D6517889BB}" destId="{8576516B-B8B1-4E99-8385-AD488FA5C504}" srcOrd="1" destOrd="0" presId="urn:microsoft.com/office/officeart/2005/8/layout/hierarchy2"/>
    <dgm:cxn modelId="{3D655E5B-81BD-4032-B10F-2E0A2CACC30A}" type="presOf" srcId="{9F26C7D7-2D11-41C1-83B4-279885DAA92F}" destId="{34A6CD8A-2AA7-417B-9871-35C8ECEBF556}" srcOrd="0" destOrd="0" presId="urn:microsoft.com/office/officeart/2005/8/layout/hierarchy2"/>
    <dgm:cxn modelId="{82EE6180-908B-4F16-9C02-E7316C8CF88C}" type="presOf" srcId="{183367A2-92AE-4D1E-964B-E4916DD56567}" destId="{35E8C840-0757-46FE-9E69-82628D52AB28}" srcOrd="0" destOrd="0" presId="urn:microsoft.com/office/officeart/2005/8/layout/hierarchy2"/>
    <dgm:cxn modelId="{71BD3244-A72D-407D-A426-27DB9A9F3C82}" type="presOf" srcId="{0A7F2FF5-A06B-4683-B39F-90860F3FD1BC}" destId="{C17F338C-2B06-4838-8857-2955B93D756B}" srcOrd="0" destOrd="0" presId="urn:microsoft.com/office/officeart/2005/8/layout/hierarchy2"/>
    <dgm:cxn modelId="{804850EB-FC3E-4A10-9CAA-C37F947EBF84}" type="presOf" srcId="{4BF5E177-137C-42D7-BEB0-C7D6517889BB}" destId="{96BE2DCB-FBC8-403B-A61B-7A001B64CEC3}" srcOrd="0" destOrd="0" presId="urn:microsoft.com/office/officeart/2005/8/layout/hierarchy2"/>
    <dgm:cxn modelId="{1CEAFE5A-7A87-4E44-A911-2BBA74D9B393}" type="presOf" srcId="{D6842C60-A381-465C-9CF0-93C6B2DAD97E}" destId="{D20A4F42-7B36-4C8B-897A-0351CC979B03}" srcOrd="0" destOrd="0" presId="urn:microsoft.com/office/officeart/2005/8/layout/hierarchy2"/>
    <dgm:cxn modelId="{E290FAC4-5C85-4123-B74F-4E3E6B4CE382}" type="presOf" srcId="{6D205E07-44B2-4022-87AD-458D9835B4D2}" destId="{4217DF43-4CC2-4CB3-9C40-A7B693646E9C}" srcOrd="0" destOrd="0" presId="urn:microsoft.com/office/officeart/2005/8/layout/hierarchy2"/>
    <dgm:cxn modelId="{93C5F48B-C1BD-4332-99C3-8A676C74D33B}" srcId="{114D8BDE-0DB0-4456-95C0-0905FB20D636}" destId="{9F26C7D7-2D11-41C1-83B4-279885DAA92F}" srcOrd="0" destOrd="0" parTransId="{1377F52F-85A7-4AF0-BFCF-69139054F5E7}" sibTransId="{F500BEFC-499C-41C6-BDCA-C50E58DF9EE6}"/>
    <dgm:cxn modelId="{253A7D55-5C69-4344-A136-E6D0597FC98F}" type="presOf" srcId="{DF7D993A-82EF-48A9-82F0-C8C13E11BFC0}" destId="{66DC590C-176B-489A-AD53-B818B4E6ADB3}" srcOrd="0" destOrd="0" presId="urn:microsoft.com/office/officeart/2005/8/layout/hierarchy2"/>
    <dgm:cxn modelId="{6FC97D91-DE95-4B97-8954-C5902F8E950B}" srcId="{9F26C7D7-2D11-41C1-83B4-279885DAA92F}" destId="{560C1D08-5A4A-41BA-B728-656E7809A6BA}" srcOrd="1" destOrd="0" parTransId="{741D8118-592A-44D0-844D-FCB55392FBAE}" sibTransId="{B64AD391-4956-456C-86DA-E064921417AF}"/>
    <dgm:cxn modelId="{D3ACF24A-B6CC-424E-83AD-B4EB03BB4F99}" type="presOf" srcId="{741D8118-592A-44D0-844D-FCB55392FBAE}" destId="{5DB19669-A2F0-46FF-9A14-1C01143AC0B8}" srcOrd="0" destOrd="0" presId="urn:microsoft.com/office/officeart/2005/8/layout/hierarchy2"/>
    <dgm:cxn modelId="{64FC7769-C9E7-4B57-BFA6-9F40016676CF}" type="presOf" srcId="{1F5F5BD9-3880-4038-9B0B-A42F46762EBF}" destId="{31189B0B-53BB-4763-8546-9ABC44DC72B0}" srcOrd="0" destOrd="0" presId="urn:microsoft.com/office/officeart/2005/8/layout/hierarchy2"/>
    <dgm:cxn modelId="{CA2C5A47-5232-4822-B583-6457F4A84ADE}" srcId="{560C1D08-5A4A-41BA-B728-656E7809A6BA}" destId="{A02999D0-E488-496A-B0F6-70C1A8BF0C16}" srcOrd="1" destOrd="0" parTransId="{4BF5E177-137C-42D7-BEB0-C7D6517889BB}" sibTransId="{67B1F794-9DD8-4E68-894F-7FECCD9EF0FE}"/>
    <dgm:cxn modelId="{F5AEA9C5-CE77-47ED-9063-068948099053}" type="presOf" srcId="{6D205E07-44B2-4022-87AD-458D9835B4D2}" destId="{0ACA3A4E-A1AB-4968-8E30-62EBF30FA6C9}" srcOrd="1" destOrd="0" presId="urn:microsoft.com/office/officeart/2005/8/layout/hierarchy2"/>
    <dgm:cxn modelId="{1E35407F-87B3-4BBB-8D5A-7BA9AD829F74}" type="presOf" srcId="{3E43DEAD-409E-4A99-9029-D2B4FCA2608D}" destId="{F4B96B59-2690-4D24-9066-F9D6C4BAFA59}" srcOrd="0" destOrd="0" presId="urn:microsoft.com/office/officeart/2005/8/layout/hierarchy2"/>
    <dgm:cxn modelId="{5EA6E147-DF50-42B9-A3CC-67A0BAF51896}" type="presOf" srcId="{784841C3-B172-4B11-AAC4-AFBAE341AA80}" destId="{094319E5-85AB-4743-A457-457F130AAC10}" srcOrd="1" destOrd="0" presId="urn:microsoft.com/office/officeart/2005/8/layout/hierarchy2"/>
    <dgm:cxn modelId="{E358F37C-13DC-47E0-A762-F039D82C39A7}" type="presOf" srcId="{D6842C60-A381-465C-9CF0-93C6B2DAD97E}" destId="{C57ECAC3-D65D-4057-B2F0-A087D36C86C0}" srcOrd="1" destOrd="0" presId="urn:microsoft.com/office/officeart/2005/8/layout/hierarchy2"/>
    <dgm:cxn modelId="{297E1E11-F722-4263-8482-CC3F0E609737}" type="presOf" srcId="{73FD8230-6846-47B1-8710-93ACAEB6826F}" destId="{14325B11-B240-4D3E-953D-1CC117BB6316}" srcOrd="1" destOrd="0" presId="urn:microsoft.com/office/officeart/2005/8/layout/hierarchy2"/>
    <dgm:cxn modelId="{6DC89841-2CC2-4AA5-9929-8D6FDA5E04B9}" srcId="{1F5F5BD9-3880-4038-9B0B-A42F46762EBF}" destId="{DF7D993A-82EF-48A9-82F0-C8C13E11BFC0}" srcOrd="1" destOrd="0" parTransId="{784841C3-B172-4B11-AAC4-AFBAE341AA80}" sibTransId="{786E7ABB-D661-4022-84B6-DCAD9906BA97}"/>
    <dgm:cxn modelId="{47AC1CE2-1F68-4806-A2FE-C2FC3C690FA7}" type="presOf" srcId="{741D8118-592A-44D0-844D-FCB55392FBAE}" destId="{4A6093F8-03A6-488A-BACA-A9CEA5C840C2}" srcOrd="1" destOrd="0" presId="urn:microsoft.com/office/officeart/2005/8/layout/hierarchy2"/>
    <dgm:cxn modelId="{96E805AF-2646-4B9A-9BF4-C61A2CCB4197}" srcId="{560C1D08-5A4A-41BA-B728-656E7809A6BA}" destId="{1F5F5BD9-3880-4038-9B0B-A42F46762EBF}" srcOrd="0" destOrd="0" parTransId="{73FD8230-6846-47B1-8710-93ACAEB6826F}" sibTransId="{0543119D-646D-4E14-BB4F-80B20E37140F}"/>
    <dgm:cxn modelId="{CF70B903-8BA3-421A-AA4D-F1A4D2537EA7}" type="presParOf" srcId="{747AC6FC-14A9-4EAE-8C5C-ACF8D14A97D0}" destId="{7F4F71E8-63DD-450F-83CB-2FD4951C0C86}" srcOrd="0" destOrd="0" presId="urn:microsoft.com/office/officeart/2005/8/layout/hierarchy2"/>
    <dgm:cxn modelId="{670148E6-466D-46E9-A082-A6F67F5F0549}" type="presParOf" srcId="{7F4F71E8-63DD-450F-83CB-2FD4951C0C86}" destId="{34A6CD8A-2AA7-417B-9871-35C8ECEBF556}" srcOrd="0" destOrd="0" presId="urn:microsoft.com/office/officeart/2005/8/layout/hierarchy2"/>
    <dgm:cxn modelId="{1BEA18FD-6DFA-479A-BC81-18B0080F9F30}" type="presParOf" srcId="{7F4F71E8-63DD-450F-83CB-2FD4951C0C86}" destId="{C8458268-2018-45CA-95A5-68012B8E2549}" srcOrd="1" destOrd="0" presId="urn:microsoft.com/office/officeart/2005/8/layout/hierarchy2"/>
    <dgm:cxn modelId="{18C0A076-6796-4D44-B28F-9EE749BA4F21}" type="presParOf" srcId="{C8458268-2018-45CA-95A5-68012B8E2549}" destId="{F4B96B59-2690-4D24-9066-F9D6C4BAFA59}" srcOrd="0" destOrd="0" presId="urn:microsoft.com/office/officeart/2005/8/layout/hierarchy2"/>
    <dgm:cxn modelId="{D9DDE3E1-8850-4931-AF54-BA8BFC6E5627}" type="presParOf" srcId="{F4B96B59-2690-4D24-9066-F9D6C4BAFA59}" destId="{F2C8BFDD-B37E-43BC-8E19-A98BF51D4A20}" srcOrd="0" destOrd="0" presId="urn:microsoft.com/office/officeart/2005/8/layout/hierarchy2"/>
    <dgm:cxn modelId="{4DE06A8A-3904-4D7B-8D6A-D4802FA1C6E0}" type="presParOf" srcId="{C8458268-2018-45CA-95A5-68012B8E2549}" destId="{FF636A6A-75BF-488E-9130-D442B7902472}" srcOrd="1" destOrd="0" presId="urn:microsoft.com/office/officeart/2005/8/layout/hierarchy2"/>
    <dgm:cxn modelId="{6BDBA256-9D55-4B1D-9DC3-FC64CE3D779C}" type="presParOf" srcId="{FF636A6A-75BF-488E-9130-D442B7902472}" destId="{3EE6E7CC-8AA9-4EAB-84AD-51F7E59FB817}" srcOrd="0" destOrd="0" presId="urn:microsoft.com/office/officeart/2005/8/layout/hierarchy2"/>
    <dgm:cxn modelId="{104F6375-9987-4E5C-B693-F2AF51DFF093}" type="presParOf" srcId="{FF636A6A-75BF-488E-9130-D442B7902472}" destId="{E20B5D8E-745F-4E87-8CF7-E37BE0957626}" srcOrd="1" destOrd="0" presId="urn:microsoft.com/office/officeart/2005/8/layout/hierarchy2"/>
    <dgm:cxn modelId="{65197D44-0D10-4A23-85F5-234CE733B4FA}" type="presParOf" srcId="{C8458268-2018-45CA-95A5-68012B8E2549}" destId="{5DB19669-A2F0-46FF-9A14-1C01143AC0B8}" srcOrd="2" destOrd="0" presId="urn:microsoft.com/office/officeart/2005/8/layout/hierarchy2"/>
    <dgm:cxn modelId="{453F6D00-1C51-45A1-A35A-C67EE6843D6D}" type="presParOf" srcId="{5DB19669-A2F0-46FF-9A14-1C01143AC0B8}" destId="{4A6093F8-03A6-488A-BACA-A9CEA5C840C2}" srcOrd="0" destOrd="0" presId="urn:microsoft.com/office/officeart/2005/8/layout/hierarchy2"/>
    <dgm:cxn modelId="{BD234B2C-4ECC-47D8-B825-A0A85F36D93D}" type="presParOf" srcId="{C8458268-2018-45CA-95A5-68012B8E2549}" destId="{2D704449-3B1C-4780-BD57-7FAD965BF3B4}" srcOrd="3" destOrd="0" presId="urn:microsoft.com/office/officeart/2005/8/layout/hierarchy2"/>
    <dgm:cxn modelId="{D2BB5AEE-CD11-4DDF-804C-B88B1133DDB2}" type="presParOf" srcId="{2D704449-3B1C-4780-BD57-7FAD965BF3B4}" destId="{FFDC74EE-4406-48EB-AB5D-4C3BBF95FFF2}" srcOrd="0" destOrd="0" presId="urn:microsoft.com/office/officeart/2005/8/layout/hierarchy2"/>
    <dgm:cxn modelId="{F48553B9-C0B6-4F6F-8052-64263C95B61E}" type="presParOf" srcId="{2D704449-3B1C-4780-BD57-7FAD965BF3B4}" destId="{075E4786-5B65-41EA-9901-D5B54DAF9EF5}" srcOrd="1" destOrd="0" presId="urn:microsoft.com/office/officeart/2005/8/layout/hierarchy2"/>
    <dgm:cxn modelId="{DB123E29-9AAA-4898-93FA-AC0A9C8BD295}" type="presParOf" srcId="{075E4786-5B65-41EA-9901-D5B54DAF9EF5}" destId="{8B99AD8A-848B-4874-B950-0E7F99C0E9CD}" srcOrd="0" destOrd="0" presId="urn:microsoft.com/office/officeart/2005/8/layout/hierarchy2"/>
    <dgm:cxn modelId="{6EE5561D-D369-4892-8DBF-8AABD29D22CE}" type="presParOf" srcId="{8B99AD8A-848B-4874-B950-0E7F99C0E9CD}" destId="{14325B11-B240-4D3E-953D-1CC117BB6316}" srcOrd="0" destOrd="0" presId="urn:microsoft.com/office/officeart/2005/8/layout/hierarchy2"/>
    <dgm:cxn modelId="{0A2F841F-6908-4ECC-80ED-87CC622F5606}" type="presParOf" srcId="{075E4786-5B65-41EA-9901-D5B54DAF9EF5}" destId="{7359D529-F066-4CC3-9AF8-8318D5BA3657}" srcOrd="1" destOrd="0" presId="urn:microsoft.com/office/officeart/2005/8/layout/hierarchy2"/>
    <dgm:cxn modelId="{BFDC687F-96A5-482D-8520-104D8CC1CF8B}" type="presParOf" srcId="{7359D529-F066-4CC3-9AF8-8318D5BA3657}" destId="{31189B0B-53BB-4763-8546-9ABC44DC72B0}" srcOrd="0" destOrd="0" presId="urn:microsoft.com/office/officeart/2005/8/layout/hierarchy2"/>
    <dgm:cxn modelId="{854928F2-7EB6-4A77-9811-CAE5E2354FAB}" type="presParOf" srcId="{7359D529-F066-4CC3-9AF8-8318D5BA3657}" destId="{FEF5E552-FB73-4ADE-8989-31EDCD6821A8}" srcOrd="1" destOrd="0" presId="urn:microsoft.com/office/officeart/2005/8/layout/hierarchy2"/>
    <dgm:cxn modelId="{F9E97F30-E1AF-4E7A-8CB2-532C19549D27}" type="presParOf" srcId="{FEF5E552-FB73-4ADE-8989-31EDCD6821A8}" destId="{4217DF43-4CC2-4CB3-9C40-A7B693646E9C}" srcOrd="0" destOrd="0" presId="urn:microsoft.com/office/officeart/2005/8/layout/hierarchy2"/>
    <dgm:cxn modelId="{A62B910D-96C0-4955-9469-638985E3D834}" type="presParOf" srcId="{4217DF43-4CC2-4CB3-9C40-A7B693646E9C}" destId="{0ACA3A4E-A1AB-4968-8E30-62EBF30FA6C9}" srcOrd="0" destOrd="0" presId="urn:microsoft.com/office/officeart/2005/8/layout/hierarchy2"/>
    <dgm:cxn modelId="{59A83ECC-1E79-4C7E-B0BD-6534011521A3}" type="presParOf" srcId="{FEF5E552-FB73-4ADE-8989-31EDCD6821A8}" destId="{62C2057F-F926-49A8-92E4-56B80B93C70C}" srcOrd="1" destOrd="0" presId="urn:microsoft.com/office/officeart/2005/8/layout/hierarchy2"/>
    <dgm:cxn modelId="{28425510-0237-49CD-9BD5-C8B0136F9EC1}" type="presParOf" srcId="{62C2057F-F926-49A8-92E4-56B80B93C70C}" destId="{35E8C840-0757-46FE-9E69-82628D52AB28}" srcOrd="0" destOrd="0" presId="urn:microsoft.com/office/officeart/2005/8/layout/hierarchy2"/>
    <dgm:cxn modelId="{3E05104E-0A8C-478B-8B9C-BAC08FD20C66}" type="presParOf" srcId="{62C2057F-F926-49A8-92E4-56B80B93C70C}" destId="{4357A486-8C7B-4668-8C39-BA52E04C84C6}" srcOrd="1" destOrd="0" presId="urn:microsoft.com/office/officeart/2005/8/layout/hierarchy2"/>
    <dgm:cxn modelId="{2C21E6C2-60C6-4B24-82A5-6EED2CFEE888}" type="presParOf" srcId="{FEF5E552-FB73-4ADE-8989-31EDCD6821A8}" destId="{2D0E7B29-CDBE-4F51-8C70-CDB92DB8A672}" srcOrd="2" destOrd="0" presId="urn:microsoft.com/office/officeart/2005/8/layout/hierarchy2"/>
    <dgm:cxn modelId="{0E7158C6-D761-4527-AEF3-47826AE02FE1}" type="presParOf" srcId="{2D0E7B29-CDBE-4F51-8C70-CDB92DB8A672}" destId="{094319E5-85AB-4743-A457-457F130AAC10}" srcOrd="0" destOrd="0" presId="urn:microsoft.com/office/officeart/2005/8/layout/hierarchy2"/>
    <dgm:cxn modelId="{B6C25834-D9A8-4058-AFAA-E58ED3A189F6}" type="presParOf" srcId="{FEF5E552-FB73-4ADE-8989-31EDCD6821A8}" destId="{74F6CDD2-B3E9-47D4-9533-219CA88A5179}" srcOrd="3" destOrd="0" presId="urn:microsoft.com/office/officeart/2005/8/layout/hierarchy2"/>
    <dgm:cxn modelId="{FF683A25-3758-43CD-BC85-366C2C57F50A}" type="presParOf" srcId="{74F6CDD2-B3E9-47D4-9533-219CA88A5179}" destId="{66DC590C-176B-489A-AD53-B818B4E6ADB3}" srcOrd="0" destOrd="0" presId="urn:microsoft.com/office/officeart/2005/8/layout/hierarchy2"/>
    <dgm:cxn modelId="{3925B0EB-91F1-4860-9C7C-13A3C488617A}" type="presParOf" srcId="{74F6CDD2-B3E9-47D4-9533-219CA88A5179}" destId="{E759ED00-7D5A-47CF-833E-1EEA2D041050}" srcOrd="1" destOrd="0" presId="urn:microsoft.com/office/officeart/2005/8/layout/hierarchy2"/>
    <dgm:cxn modelId="{F9487677-E4FA-4954-B36E-A1CD34050A49}" type="presParOf" srcId="{075E4786-5B65-41EA-9901-D5B54DAF9EF5}" destId="{96BE2DCB-FBC8-403B-A61B-7A001B64CEC3}" srcOrd="2" destOrd="0" presId="urn:microsoft.com/office/officeart/2005/8/layout/hierarchy2"/>
    <dgm:cxn modelId="{6F67AFDB-60FA-4384-964A-32E340987CE1}" type="presParOf" srcId="{96BE2DCB-FBC8-403B-A61B-7A001B64CEC3}" destId="{8576516B-B8B1-4E99-8385-AD488FA5C504}" srcOrd="0" destOrd="0" presId="urn:microsoft.com/office/officeart/2005/8/layout/hierarchy2"/>
    <dgm:cxn modelId="{E4A50F5F-3939-422B-9608-953512536F9E}" type="presParOf" srcId="{075E4786-5B65-41EA-9901-D5B54DAF9EF5}" destId="{4E17129D-F78A-479A-BB51-0C2160A9CEBD}" srcOrd="3" destOrd="0" presId="urn:microsoft.com/office/officeart/2005/8/layout/hierarchy2"/>
    <dgm:cxn modelId="{BE0B663D-528D-4930-95C9-C01AB2EC1524}" type="presParOf" srcId="{4E17129D-F78A-479A-BB51-0C2160A9CEBD}" destId="{5BC6B3D3-7C2A-4CA2-A6E4-BB3CCA7CE2F8}" srcOrd="0" destOrd="0" presId="urn:microsoft.com/office/officeart/2005/8/layout/hierarchy2"/>
    <dgm:cxn modelId="{2B83D6A2-D11A-4675-A82F-2C22B9D41F99}" type="presParOf" srcId="{4E17129D-F78A-479A-BB51-0C2160A9CEBD}" destId="{1F9CDE51-D8E4-40AA-9B9E-1169CC363DBB}" srcOrd="1" destOrd="0" presId="urn:microsoft.com/office/officeart/2005/8/layout/hierarchy2"/>
    <dgm:cxn modelId="{DFCCA351-6499-4052-86AF-D419559BCE11}" type="presParOf" srcId="{C8458268-2018-45CA-95A5-68012B8E2549}" destId="{D20A4F42-7B36-4C8B-897A-0351CC979B03}" srcOrd="4" destOrd="0" presId="urn:microsoft.com/office/officeart/2005/8/layout/hierarchy2"/>
    <dgm:cxn modelId="{3243A3BD-CBA5-4485-BA61-36DC52CE9F0D}" type="presParOf" srcId="{D20A4F42-7B36-4C8B-897A-0351CC979B03}" destId="{C57ECAC3-D65D-4057-B2F0-A087D36C86C0}" srcOrd="0" destOrd="0" presId="urn:microsoft.com/office/officeart/2005/8/layout/hierarchy2"/>
    <dgm:cxn modelId="{07D82BE2-F770-4430-AA96-816B0981513F}" type="presParOf" srcId="{C8458268-2018-45CA-95A5-68012B8E2549}" destId="{D10E2424-1BC4-46CC-AD0F-9B4D608930E9}" srcOrd="5" destOrd="0" presId="urn:microsoft.com/office/officeart/2005/8/layout/hierarchy2"/>
    <dgm:cxn modelId="{EE9EF3C2-D69C-4FB5-B72D-49DABF800491}" type="presParOf" srcId="{D10E2424-1BC4-46CC-AD0F-9B4D608930E9}" destId="{C17F338C-2B06-4838-8857-2955B93D756B}" srcOrd="0" destOrd="0" presId="urn:microsoft.com/office/officeart/2005/8/layout/hierarchy2"/>
    <dgm:cxn modelId="{58D3C734-16CF-4539-88D8-72D3691EE183}" type="presParOf" srcId="{D10E2424-1BC4-46CC-AD0F-9B4D608930E9}" destId="{AAC45C64-7B81-4D21-8D70-90577E346453}" srcOrd="1" destOrd="0" presId="urn:microsoft.com/office/officeart/2005/8/layout/hierarchy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4D8BDE-0DB0-4456-95C0-0905FB20D636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F26C7D7-2D11-41C1-83B4-279885DAA92F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تقسیمات اسم</a:t>
          </a:r>
          <a:endParaRPr lang="fa-IR" sz="1800" b="1" dirty="0">
            <a:cs typeface="2  Yagut" pitchFamily="2" charset="-78"/>
          </a:endParaRPr>
        </a:p>
      </dgm:t>
    </dgm:pt>
    <dgm:pt modelId="{1377F52F-85A7-4AF0-BFCF-69139054F5E7}" type="parTrans" cxnId="{93C5F48B-C1BD-4332-99C3-8A676C74D33B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F500BEFC-499C-41C6-BDCA-C50E58DF9EE6}" type="sibTrans" cxnId="{93C5F48B-C1BD-4332-99C3-8A676C74D33B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526673C5-917E-4C18-8B50-E1ED7E93067F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جامد و مشتق</a:t>
          </a:r>
          <a:endParaRPr lang="fa-IR" sz="1800" b="1" dirty="0">
            <a:cs typeface="2  Yagut" pitchFamily="2" charset="-78"/>
          </a:endParaRPr>
        </a:p>
      </dgm:t>
    </dgm:pt>
    <dgm:pt modelId="{3E43DEAD-409E-4A99-9029-D2B4FCA2608D}" type="parTrans" cxnId="{6A5EAA3B-63C9-4A18-850C-C6CFBEDA6D6B}">
      <dgm:prSet custT="1"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7865856F-6652-4641-B4CF-E0E75B7887A0}" type="sibTrans" cxnId="{6A5EAA3B-63C9-4A18-850C-C6CFBEDA6D6B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560C1D08-5A4A-41BA-B728-656E7809A6BA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مونث و مذکر </a:t>
          </a:r>
          <a:endParaRPr lang="fa-IR" sz="1800" b="1" dirty="0">
            <a:cs typeface="2  Yagut" pitchFamily="2" charset="-78"/>
          </a:endParaRPr>
        </a:p>
      </dgm:t>
    </dgm:pt>
    <dgm:pt modelId="{741D8118-592A-44D0-844D-FCB55392FBAE}" type="parTrans" cxnId="{6FC97D91-DE95-4B97-8954-C5902F8E950B}">
      <dgm:prSet custT="1"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B64AD391-4956-456C-86DA-E064921417AF}" type="sibTrans" cxnId="{6FC97D91-DE95-4B97-8954-C5902F8E950B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0A7F2FF5-A06B-4683-B39F-90860F3FD1BC}">
      <dgm:prSet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معرفه و نکره</a:t>
          </a:r>
          <a:endParaRPr lang="fa-IR" sz="1800" b="1" dirty="0">
            <a:cs typeface="2  Yagut" pitchFamily="2" charset="-78"/>
          </a:endParaRPr>
        </a:p>
      </dgm:t>
    </dgm:pt>
    <dgm:pt modelId="{D6842C60-A381-465C-9CF0-93C6B2DAD97E}" type="parTrans" cxnId="{616C730E-0A84-4662-AFBE-3A234D54D0CF}">
      <dgm:prSet custT="1"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01757641-8949-488B-997F-7A970BABE554}" type="sibTrans" cxnId="{616C730E-0A84-4662-AFBE-3A234D54D0CF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9845A490-23A4-4157-BEBF-94AD54AF51B6}">
      <dgm:prSet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معرفه </a:t>
          </a:r>
          <a:endParaRPr lang="fa-IR" sz="1800" b="1" dirty="0">
            <a:cs typeface="2  Yagut" pitchFamily="2" charset="-78"/>
          </a:endParaRPr>
        </a:p>
      </dgm:t>
    </dgm:pt>
    <dgm:pt modelId="{F89BA83D-ABC6-4B31-B5EB-1C35622E364E}" type="parTrans" cxnId="{C9FBAA31-C2DA-4A69-8F1C-AC293A83F51D}">
      <dgm:prSet custT="1"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F857E256-592D-4C75-B4A0-B407C388187A}" type="sibTrans" cxnId="{C9FBAA31-C2DA-4A69-8F1C-AC293A83F51D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7CB30440-2B3E-4F5C-81AC-132AADD3D1A7}">
      <dgm:prSet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اسمی که به عینه وضع شده است برای یک شیء مشخص</a:t>
          </a:r>
          <a:endParaRPr lang="fa-IR" sz="1800" b="1" dirty="0">
            <a:cs typeface="2  Yagut" pitchFamily="2" charset="-78"/>
          </a:endParaRPr>
        </a:p>
      </dgm:t>
    </dgm:pt>
    <dgm:pt modelId="{884E3C55-D428-4D0C-9A30-B53910D4EA27}" type="parTrans" cxnId="{FD3E55D2-B00D-43E9-9FAC-822E90C928DD}">
      <dgm:prSet custT="1"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10F3929F-DAF4-4536-A2EE-7C68EA4AC7A4}" type="sibTrans" cxnId="{FD3E55D2-B00D-43E9-9FAC-822E90C928DD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51D46A0B-6AC4-4201-9AEF-67461B37F1C8}">
      <dgm:prSet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انواع</a:t>
          </a:r>
          <a:endParaRPr lang="fa-IR" sz="1800" b="1" dirty="0">
            <a:cs typeface="2  Yagut" pitchFamily="2" charset="-78"/>
          </a:endParaRPr>
        </a:p>
      </dgm:t>
    </dgm:pt>
    <dgm:pt modelId="{2F1BC463-4C78-4F37-8D49-B607F61736B8}" type="parTrans" cxnId="{BEBB37FC-D4FA-49F6-A9C8-8251509A0B41}">
      <dgm:prSet custT="1"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B70D4BB3-C028-4B13-A98C-7527E7A05C96}" type="sibTrans" cxnId="{BEBB37FC-D4FA-49F6-A9C8-8251509A0B41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9D0BA3E9-E31E-4D46-A08B-D5E43B525C76}">
      <dgm:prSet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نکره</a:t>
          </a:r>
          <a:endParaRPr lang="fa-IR" sz="1800" b="1" dirty="0">
            <a:cs typeface="2  Yagut" pitchFamily="2" charset="-78"/>
          </a:endParaRPr>
        </a:p>
      </dgm:t>
    </dgm:pt>
    <dgm:pt modelId="{77C80FB9-7941-4CA4-A2FA-7A14D408BA12}" type="parTrans" cxnId="{6610F708-48B2-4374-A5D3-9868CD71A73C}">
      <dgm:prSet custT="1"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8D2ED7A0-AEAA-4B6F-AC07-B27CC84DF946}" type="sibTrans" cxnId="{6610F708-48B2-4374-A5D3-9868CD71A73C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04F514D3-E288-429E-9BEF-EE100C15AA00}">
      <dgm:prSet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اسمی که معرفه نباشد</a:t>
          </a:r>
          <a:endParaRPr lang="fa-IR" sz="1800" b="1" dirty="0">
            <a:cs typeface="2  Yagut" pitchFamily="2" charset="-78"/>
          </a:endParaRPr>
        </a:p>
      </dgm:t>
    </dgm:pt>
    <dgm:pt modelId="{8F30ACAD-2A51-4CA6-A1CE-F6666FAFD701}" type="parTrans" cxnId="{A2FD0E65-FE62-49AE-B8B5-F1E1340CACE9}">
      <dgm:prSet custT="1"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F5155B69-CCF8-4F9F-AB8E-C8E23AF46B8E}" type="sibTrans" cxnId="{A2FD0E65-FE62-49AE-B8B5-F1E1340CACE9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747AC6FC-14A9-4EAE-8C5C-ACF8D14A97D0}" type="pres">
      <dgm:prSet presAssocID="{114D8BDE-0DB0-4456-95C0-0905FB20D636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F4F71E8-63DD-450F-83CB-2FD4951C0C86}" type="pres">
      <dgm:prSet presAssocID="{9F26C7D7-2D11-41C1-83B4-279885DAA92F}" presName="root1" presStyleCnt="0"/>
      <dgm:spPr/>
      <dgm:t>
        <a:bodyPr/>
        <a:lstStyle/>
        <a:p>
          <a:endParaRPr lang="en-US"/>
        </a:p>
      </dgm:t>
    </dgm:pt>
    <dgm:pt modelId="{34A6CD8A-2AA7-417B-9871-35C8ECEBF556}" type="pres">
      <dgm:prSet presAssocID="{9F26C7D7-2D11-41C1-83B4-279885DAA92F}" presName="LevelOneTextNode" presStyleLbl="node0" presStyleIdx="0" presStyleCnt="1" custScaleX="74614" custScaleY="47181" custLinFactNeighborX="24200" custLinFactNeighborY="-672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8458268-2018-45CA-95A5-68012B8E2549}" type="pres">
      <dgm:prSet presAssocID="{9F26C7D7-2D11-41C1-83B4-279885DAA92F}" presName="level2hierChild" presStyleCnt="0"/>
      <dgm:spPr/>
      <dgm:t>
        <a:bodyPr/>
        <a:lstStyle/>
        <a:p>
          <a:endParaRPr lang="en-US"/>
        </a:p>
      </dgm:t>
    </dgm:pt>
    <dgm:pt modelId="{F4B96B59-2690-4D24-9066-F9D6C4BAFA59}" type="pres">
      <dgm:prSet presAssocID="{3E43DEAD-409E-4A99-9029-D2B4FCA2608D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2C8BFDD-B37E-43BC-8E19-A98BF51D4A20}" type="pres">
      <dgm:prSet presAssocID="{3E43DEAD-409E-4A99-9029-D2B4FCA2608D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F636A6A-75BF-488E-9130-D442B7902472}" type="pres">
      <dgm:prSet presAssocID="{526673C5-917E-4C18-8B50-E1ED7E93067F}" presName="root2" presStyleCnt="0"/>
      <dgm:spPr/>
      <dgm:t>
        <a:bodyPr/>
        <a:lstStyle/>
        <a:p>
          <a:endParaRPr lang="en-US"/>
        </a:p>
      </dgm:t>
    </dgm:pt>
    <dgm:pt modelId="{3EE6E7CC-8AA9-4EAB-84AD-51F7E59FB817}" type="pres">
      <dgm:prSet presAssocID="{526673C5-917E-4C18-8B50-E1ED7E93067F}" presName="LevelTwoTextNode" presStyleLbl="node2" presStyleIdx="0" presStyleCnt="3" custScaleX="77512" custScaleY="54872" custLinFactNeighborX="21476" custLinFactNeighborY="-853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20B5D8E-745F-4E87-8CF7-E37BE0957626}" type="pres">
      <dgm:prSet presAssocID="{526673C5-917E-4C18-8B50-E1ED7E93067F}" presName="level3hierChild" presStyleCnt="0"/>
      <dgm:spPr/>
      <dgm:t>
        <a:bodyPr/>
        <a:lstStyle/>
        <a:p>
          <a:endParaRPr lang="en-US"/>
        </a:p>
      </dgm:t>
    </dgm:pt>
    <dgm:pt modelId="{5DB19669-A2F0-46FF-9A14-1C01143AC0B8}" type="pres">
      <dgm:prSet presAssocID="{741D8118-592A-44D0-844D-FCB55392FBAE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4A6093F8-03A6-488A-BACA-A9CEA5C840C2}" type="pres">
      <dgm:prSet presAssocID="{741D8118-592A-44D0-844D-FCB55392FBAE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2D704449-3B1C-4780-BD57-7FAD965BF3B4}" type="pres">
      <dgm:prSet presAssocID="{560C1D08-5A4A-41BA-B728-656E7809A6BA}" presName="root2" presStyleCnt="0"/>
      <dgm:spPr/>
      <dgm:t>
        <a:bodyPr/>
        <a:lstStyle/>
        <a:p>
          <a:endParaRPr lang="en-US"/>
        </a:p>
      </dgm:t>
    </dgm:pt>
    <dgm:pt modelId="{FFDC74EE-4406-48EB-AB5D-4C3BBF95FFF2}" type="pres">
      <dgm:prSet presAssocID="{560C1D08-5A4A-41BA-B728-656E7809A6BA}" presName="LevelTwoTextNode" presStyleLbl="node2" presStyleIdx="1" presStyleCnt="3" custScaleX="77512" custScaleY="54872" custLinFactNeighborX="22385" custLinFactNeighborY="-3210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75E4786-5B65-41EA-9901-D5B54DAF9EF5}" type="pres">
      <dgm:prSet presAssocID="{560C1D08-5A4A-41BA-B728-656E7809A6BA}" presName="level3hierChild" presStyleCnt="0"/>
      <dgm:spPr/>
      <dgm:t>
        <a:bodyPr/>
        <a:lstStyle/>
        <a:p>
          <a:endParaRPr lang="en-US"/>
        </a:p>
      </dgm:t>
    </dgm:pt>
    <dgm:pt modelId="{D20A4F42-7B36-4C8B-897A-0351CC979B03}" type="pres">
      <dgm:prSet presAssocID="{D6842C60-A381-465C-9CF0-93C6B2DAD97E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C57ECAC3-D65D-4057-B2F0-A087D36C86C0}" type="pres">
      <dgm:prSet presAssocID="{D6842C60-A381-465C-9CF0-93C6B2DAD97E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D10E2424-1BC4-46CC-AD0F-9B4D608930E9}" type="pres">
      <dgm:prSet presAssocID="{0A7F2FF5-A06B-4683-B39F-90860F3FD1BC}" presName="root2" presStyleCnt="0"/>
      <dgm:spPr/>
      <dgm:t>
        <a:bodyPr/>
        <a:lstStyle/>
        <a:p>
          <a:endParaRPr lang="en-US"/>
        </a:p>
      </dgm:t>
    </dgm:pt>
    <dgm:pt modelId="{C17F338C-2B06-4838-8857-2955B93D756B}" type="pres">
      <dgm:prSet presAssocID="{0A7F2FF5-A06B-4683-B39F-90860F3FD1BC}" presName="LevelTwoTextNode" presStyleLbl="node2" presStyleIdx="2" presStyleCnt="3" custScaleX="77512" custScaleY="54872" custLinFactNeighborX="22385" custLinFactNeighborY="587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AC45C64-7B81-4D21-8D70-90577E346453}" type="pres">
      <dgm:prSet presAssocID="{0A7F2FF5-A06B-4683-B39F-90860F3FD1BC}" presName="level3hierChild" presStyleCnt="0"/>
      <dgm:spPr/>
      <dgm:t>
        <a:bodyPr/>
        <a:lstStyle/>
        <a:p>
          <a:endParaRPr lang="en-US"/>
        </a:p>
      </dgm:t>
    </dgm:pt>
    <dgm:pt modelId="{52FE0BDE-7BB8-44AC-9EBC-20364CC91C90}" type="pres">
      <dgm:prSet presAssocID="{F89BA83D-ABC6-4B31-B5EB-1C35622E364E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941D9A3B-86DC-4AB2-90DE-EE9795319E24}" type="pres">
      <dgm:prSet presAssocID="{F89BA83D-ABC6-4B31-B5EB-1C35622E364E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C45BE05E-A9AD-4902-BB5C-42CB5ECDBE3E}" type="pres">
      <dgm:prSet presAssocID="{9845A490-23A4-4157-BEBF-94AD54AF51B6}" presName="root2" presStyleCnt="0"/>
      <dgm:spPr/>
      <dgm:t>
        <a:bodyPr/>
        <a:lstStyle/>
        <a:p>
          <a:endParaRPr lang="en-US"/>
        </a:p>
      </dgm:t>
    </dgm:pt>
    <dgm:pt modelId="{5C76F87B-B2AD-4536-972D-7DADA029E754}" type="pres">
      <dgm:prSet presAssocID="{9845A490-23A4-4157-BEBF-94AD54AF51B6}" presName="LevelTwoTextNode" presStyleLbl="node3" presStyleIdx="0" presStyleCnt="2" custScaleX="56034" custLinFactNeighborX="33311" custLinFactNeighborY="-786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5554A18-3636-4B39-898F-C674661052BC}" type="pres">
      <dgm:prSet presAssocID="{9845A490-23A4-4157-BEBF-94AD54AF51B6}" presName="level3hierChild" presStyleCnt="0"/>
      <dgm:spPr/>
      <dgm:t>
        <a:bodyPr/>
        <a:lstStyle/>
        <a:p>
          <a:endParaRPr lang="en-US"/>
        </a:p>
      </dgm:t>
    </dgm:pt>
    <dgm:pt modelId="{E1C27742-CCC3-4CEF-95BC-65E5C9202345}" type="pres">
      <dgm:prSet presAssocID="{884E3C55-D428-4D0C-9A30-B53910D4EA27}" presName="conn2-1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794942BB-8C83-40EC-ABA3-B30B2FA6D30E}" type="pres">
      <dgm:prSet presAssocID="{884E3C55-D428-4D0C-9A30-B53910D4EA27}" presName="connTx" presStyleLbl="parChTrans1D4" presStyleIdx="0" presStyleCnt="3"/>
      <dgm:spPr/>
      <dgm:t>
        <a:bodyPr/>
        <a:lstStyle/>
        <a:p>
          <a:pPr rtl="1"/>
          <a:endParaRPr lang="fa-IR"/>
        </a:p>
      </dgm:t>
    </dgm:pt>
    <dgm:pt modelId="{8D6CDB29-C2FE-4A3E-93AC-3777587190D8}" type="pres">
      <dgm:prSet presAssocID="{7CB30440-2B3E-4F5C-81AC-132AADD3D1A7}" presName="root2" presStyleCnt="0"/>
      <dgm:spPr/>
      <dgm:t>
        <a:bodyPr/>
        <a:lstStyle/>
        <a:p>
          <a:endParaRPr lang="en-US"/>
        </a:p>
      </dgm:t>
    </dgm:pt>
    <dgm:pt modelId="{3F1C18D2-CF56-4122-9E5E-6A1CDE93CA9B}" type="pres">
      <dgm:prSet presAssocID="{7CB30440-2B3E-4F5C-81AC-132AADD3D1A7}" presName="LevelTwoTextNode" presStyleLbl="node4" presStyleIdx="0" presStyleCnt="3" custScaleX="134123" custLinFactNeighborX="33311" custLinFactNeighborY="-786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92CEAD2-98F9-4BEA-9868-C2ACE06DB8B5}" type="pres">
      <dgm:prSet presAssocID="{7CB30440-2B3E-4F5C-81AC-132AADD3D1A7}" presName="level3hierChild" presStyleCnt="0"/>
      <dgm:spPr/>
      <dgm:t>
        <a:bodyPr/>
        <a:lstStyle/>
        <a:p>
          <a:endParaRPr lang="en-US"/>
        </a:p>
      </dgm:t>
    </dgm:pt>
    <dgm:pt modelId="{99388ACA-9E92-4204-895B-82FCEF2A20E9}" type="pres">
      <dgm:prSet presAssocID="{2F1BC463-4C78-4F37-8D49-B607F61736B8}" presName="conn2-1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E6138465-1698-4AD2-9AF6-395F2507423E}" type="pres">
      <dgm:prSet presAssocID="{2F1BC463-4C78-4F37-8D49-B607F61736B8}" presName="connTx" presStyleLbl="parChTrans1D4" presStyleIdx="1" presStyleCnt="3"/>
      <dgm:spPr/>
      <dgm:t>
        <a:bodyPr/>
        <a:lstStyle/>
        <a:p>
          <a:pPr rtl="1"/>
          <a:endParaRPr lang="fa-IR"/>
        </a:p>
      </dgm:t>
    </dgm:pt>
    <dgm:pt modelId="{BF2C077C-DDF7-43B7-84F6-7D96AAFE1C5B}" type="pres">
      <dgm:prSet presAssocID="{51D46A0B-6AC4-4201-9AEF-67461B37F1C8}" presName="root2" presStyleCnt="0"/>
      <dgm:spPr/>
      <dgm:t>
        <a:bodyPr/>
        <a:lstStyle/>
        <a:p>
          <a:endParaRPr lang="en-US"/>
        </a:p>
      </dgm:t>
    </dgm:pt>
    <dgm:pt modelId="{1F4D4D28-DFE3-49AC-BE24-0AA0AAE0CE70}" type="pres">
      <dgm:prSet presAssocID="{51D46A0B-6AC4-4201-9AEF-67461B37F1C8}" presName="LevelTwoTextNode" presStyleLbl="node4" presStyleIdx="1" presStyleCnt="3" custScaleX="134123" custLinFactNeighborX="33311" custLinFactNeighborY="-786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2A7014-5C4A-4922-B702-0400DE697C97}" type="pres">
      <dgm:prSet presAssocID="{51D46A0B-6AC4-4201-9AEF-67461B37F1C8}" presName="level3hierChild" presStyleCnt="0"/>
      <dgm:spPr/>
      <dgm:t>
        <a:bodyPr/>
        <a:lstStyle/>
        <a:p>
          <a:endParaRPr lang="en-US"/>
        </a:p>
      </dgm:t>
    </dgm:pt>
    <dgm:pt modelId="{D005AB3E-199F-4BE6-9BDC-34CDA0236F17}" type="pres">
      <dgm:prSet presAssocID="{77C80FB9-7941-4CA4-A2FA-7A14D408BA12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D656C71F-AED8-40B9-8F5D-4C0067210EB4}" type="pres">
      <dgm:prSet presAssocID="{77C80FB9-7941-4CA4-A2FA-7A14D408BA12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D005DBB1-7F31-4CED-8660-EAC129181BA6}" type="pres">
      <dgm:prSet presAssocID="{9D0BA3E9-E31E-4D46-A08B-D5E43B525C76}" presName="root2" presStyleCnt="0"/>
      <dgm:spPr/>
      <dgm:t>
        <a:bodyPr/>
        <a:lstStyle/>
        <a:p>
          <a:endParaRPr lang="en-US"/>
        </a:p>
      </dgm:t>
    </dgm:pt>
    <dgm:pt modelId="{74DB98F9-6AEF-4364-80E1-6266BECC5A03}" type="pres">
      <dgm:prSet presAssocID="{9D0BA3E9-E31E-4D46-A08B-D5E43B525C76}" presName="LevelTwoTextNode" presStyleLbl="node3" presStyleIdx="1" presStyleCnt="2" custScaleX="56034" custLinFactNeighborX="33301" custLinFactNeighborY="-39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DDA9A19-F1C1-4550-B3CA-6D3C3922A4F7}" type="pres">
      <dgm:prSet presAssocID="{9D0BA3E9-E31E-4D46-A08B-D5E43B525C76}" presName="level3hierChild" presStyleCnt="0"/>
      <dgm:spPr/>
      <dgm:t>
        <a:bodyPr/>
        <a:lstStyle/>
        <a:p>
          <a:endParaRPr lang="en-US"/>
        </a:p>
      </dgm:t>
    </dgm:pt>
    <dgm:pt modelId="{1B27C683-0D4C-47E8-8770-C79B2DEF280A}" type="pres">
      <dgm:prSet presAssocID="{8F30ACAD-2A51-4CA6-A1CE-F6666FAFD701}" presName="conn2-1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90D2A787-7207-4D24-8C4C-315674BB4C05}" type="pres">
      <dgm:prSet presAssocID="{8F30ACAD-2A51-4CA6-A1CE-F6666FAFD701}" presName="connTx" presStyleLbl="parChTrans1D4" presStyleIdx="2" presStyleCnt="3"/>
      <dgm:spPr/>
      <dgm:t>
        <a:bodyPr/>
        <a:lstStyle/>
        <a:p>
          <a:pPr rtl="1"/>
          <a:endParaRPr lang="fa-IR"/>
        </a:p>
      </dgm:t>
    </dgm:pt>
    <dgm:pt modelId="{99DFE752-466F-4C02-B7B9-384C6BD7160F}" type="pres">
      <dgm:prSet presAssocID="{04F514D3-E288-429E-9BEF-EE100C15AA00}" presName="root2" presStyleCnt="0"/>
      <dgm:spPr/>
      <dgm:t>
        <a:bodyPr/>
        <a:lstStyle/>
        <a:p>
          <a:endParaRPr lang="en-US"/>
        </a:p>
      </dgm:t>
    </dgm:pt>
    <dgm:pt modelId="{132C5796-2EC1-4696-9079-5998EEAD061A}" type="pres">
      <dgm:prSet presAssocID="{04F514D3-E288-429E-9BEF-EE100C15AA00}" presName="LevelTwoTextNode" presStyleLbl="node4" presStyleIdx="2" presStyleCnt="3" custScaleX="134123" custLinFactNeighborX="33301" custLinFactNeighborY="-39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9D7652C-8218-41B7-ACA4-DC7E4A49C418}" type="pres">
      <dgm:prSet presAssocID="{04F514D3-E288-429E-9BEF-EE100C15AA00}" presName="level3hierChild" presStyleCnt="0"/>
      <dgm:spPr/>
      <dgm:t>
        <a:bodyPr/>
        <a:lstStyle/>
        <a:p>
          <a:endParaRPr lang="en-US"/>
        </a:p>
      </dgm:t>
    </dgm:pt>
  </dgm:ptLst>
  <dgm:cxnLst>
    <dgm:cxn modelId="{3E4C86C5-4043-4F7E-9854-29862B6E691A}" type="presOf" srcId="{D6842C60-A381-465C-9CF0-93C6B2DAD97E}" destId="{C57ECAC3-D65D-4057-B2F0-A087D36C86C0}" srcOrd="1" destOrd="0" presId="urn:microsoft.com/office/officeart/2005/8/layout/hierarchy2"/>
    <dgm:cxn modelId="{A2FD0E65-FE62-49AE-B8B5-F1E1340CACE9}" srcId="{9D0BA3E9-E31E-4D46-A08B-D5E43B525C76}" destId="{04F514D3-E288-429E-9BEF-EE100C15AA00}" srcOrd="0" destOrd="0" parTransId="{8F30ACAD-2A51-4CA6-A1CE-F6666FAFD701}" sibTransId="{F5155B69-CCF8-4F9F-AB8E-C8E23AF46B8E}"/>
    <dgm:cxn modelId="{5558F558-C2CD-4C8E-845E-2E107DD8A38B}" type="presOf" srcId="{7CB30440-2B3E-4F5C-81AC-132AADD3D1A7}" destId="{3F1C18D2-CF56-4122-9E5E-6A1CDE93CA9B}" srcOrd="0" destOrd="0" presId="urn:microsoft.com/office/officeart/2005/8/layout/hierarchy2"/>
    <dgm:cxn modelId="{FCF22502-6376-4746-B273-30FB7760271B}" type="presOf" srcId="{884E3C55-D428-4D0C-9A30-B53910D4EA27}" destId="{E1C27742-CCC3-4CEF-95BC-65E5C9202345}" srcOrd="0" destOrd="0" presId="urn:microsoft.com/office/officeart/2005/8/layout/hierarchy2"/>
    <dgm:cxn modelId="{19EBBE01-E777-4135-ACCA-6A55671E2C92}" type="presOf" srcId="{2F1BC463-4C78-4F37-8D49-B607F61736B8}" destId="{E6138465-1698-4AD2-9AF6-395F2507423E}" srcOrd="1" destOrd="0" presId="urn:microsoft.com/office/officeart/2005/8/layout/hierarchy2"/>
    <dgm:cxn modelId="{9D2C8CB2-4FF2-451E-A046-F7EC4DE785A4}" type="presOf" srcId="{114D8BDE-0DB0-4456-95C0-0905FB20D636}" destId="{747AC6FC-14A9-4EAE-8C5C-ACF8D14A97D0}" srcOrd="0" destOrd="0" presId="urn:microsoft.com/office/officeart/2005/8/layout/hierarchy2"/>
    <dgm:cxn modelId="{616C730E-0A84-4662-AFBE-3A234D54D0CF}" srcId="{9F26C7D7-2D11-41C1-83B4-279885DAA92F}" destId="{0A7F2FF5-A06B-4683-B39F-90860F3FD1BC}" srcOrd="2" destOrd="0" parTransId="{D6842C60-A381-465C-9CF0-93C6B2DAD97E}" sibTransId="{01757641-8949-488B-997F-7A970BABE554}"/>
    <dgm:cxn modelId="{B40DBC74-1DEB-463F-9C57-82DD47737553}" type="presOf" srcId="{741D8118-592A-44D0-844D-FCB55392FBAE}" destId="{4A6093F8-03A6-488A-BACA-A9CEA5C840C2}" srcOrd="1" destOrd="0" presId="urn:microsoft.com/office/officeart/2005/8/layout/hierarchy2"/>
    <dgm:cxn modelId="{C15ADB29-02B9-484D-A5D1-615C4C7CC1AB}" type="presOf" srcId="{2F1BC463-4C78-4F37-8D49-B607F61736B8}" destId="{99388ACA-9E92-4204-895B-82FCEF2A20E9}" srcOrd="0" destOrd="0" presId="urn:microsoft.com/office/officeart/2005/8/layout/hierarchy2"/>
    <dgm:cxn modelId="{BEBB37FC-D4FA-49F6-A9C8-8251509A0B41}" srcId="{9845A490-23A4-4157-BEBF-94AD54AF51B6}" destId="{51D46A0B-6AC4-4201-9AEF-67461B37F1C8}" srcOrd="1" destOrd="0" parTransId="{2F1BC463-4C78-4F37-8D49-B607F61736B8}" sibTransId="{B70D4BB3-C028-4B13-A98C-7527E7A05C96}"/>
    <dgm:cxn modelId="{9A047823-867C-42AA-8B98-9D50767FAA88}" type="presOf" srcId="{3E43DEAD-409E-4A99-9029-D2B4FCA2608D}" destId="{F2C8BFDD-B37E-43BC-8E19-A98BF51D4A20}" srcOrd="1" destOrd="0" presId="urn:microsoft.com/office/officeart/2005/8/layout/hierarchy2"/>
    <dgm:cxn modelId="{2C51B3E8-8EF2-4444-BBE4-F58969161169}" type="presOf" srcId="{560C1D08-5A4A-41BA-B728-656E7809A6BA}" destId="{FFDC74EE-4406-48EB-AB5D-4C3BBF95FFF2}" srcOrd="0" destOrd="0" presId="urn:microsoft.com/office/officeart/2005/8/layout/hierarchy2"/>
    <dgm:cxn modelId="{B878EAB7-AFC1-4AC4-A5DC-6858EF9E7779}" type="presOf" srcId="{51D46A0B-6AC4-4201-9AEF-67461B37F1C8}" destId="{1F4D4D28-DFE3-49AC-BE24-0AA0AAE0CE70}" srcOrd="0" destOrd="0" presId="urn:microsoft.com/office/officeart/2005/8/layout/hierarchy2"/>
    <dgm:cxn modelId="{7726735A-99A1-444A-BC09-7D7BA8C1EA9A}" type="presOf" srcId="{F89BA83D-ABC6-4B31-B5EB-1C35622E364E}" destId="{52FE0BDE-7BB8-44AC-9EBC-20364CC91C90}" srcOrd="0" destOrd="0" presId="urn:microsoft.com/office/officeart/2005/8/layout/hierarchy2"/>
    <dgm:cxn modelId="{6A5EAA3B-63C9-4A18-850C-C6CFBEDA6D6B}" srcId="{9F26C7D7-2D11-41C1-83B4-279885DAA92F}" destId="{526673C5-917E-4C18-8B50-E1ED7E93067F}" srcOrd="0" destOrd="0" parTransId="{3E43DEAD-409E-4A99-9029-D2B4FCA2608D}" sibTransId="{7865856F-6652-4641-B4CF-E0E75B7887A0}"/>
    <dgm:cxn modelId="{15F90F84-2A4D-469A-938E-22B7D2C3BEED}" type="presOf" srcId="{741D8118-592A-44D0-844D-FCB55392FBAE}" destId="{5DB19669-A2F0-46FF-9A14-1C01143AC0B8}" srcOrd="0" destOrd="0" presId="urn:microsoft.com/office/officeart/2005/8/layout/hierarchy2"/>
    <dgm:cxn modelId="{BDD6D71E-63E2-4504-9A4A-F62BDAAAB4DD}" type="presOf" srcId="{9D0BA3E9-E31E-4D46-A08B-D5E43B525C76}" destId="{74DB98F9-6AEF-4364-80E1-6266BECC5A03}" srcOrd="0" destOrd="0" presId="urn:microsoft.com/office/officeart/2005/8/layout/hierarchy2"/>
    <dgm:cxn modelId="{49292DB6-215D-4396-9AE3-CB41E572B4BE}" type="presOf" srcId="{9F26C7D7-2D11-41C1-83B4-279885DAA92F}" destId="{34A6CD8A-2AA7-417B-9871-35C8ECEBF556}" srcOrd="0" destOrd="0" presId="urn:microsoft.com/office/officeart/2005/8/layout/hierarchy2"/>
    <dgm:cxn modelId="{6610F708-48B2-4374-A5D3-9868CD71A73C}" srcId="{0A7F2FF5-A06B-4683-B39F-90860F3FD1BC}" destId="{9D0BA3E9-E31E-4D46-A08B-D5E43B525C76}" srcOrd="1" destOrd="0" parTransId="{77C80FB9-7941-4CA4-A2FA-7A14D408BA12}" sibTransId="{8D2ED7A0-AEAA-4B6F-AC07-B27CC84DF946}"/>
    <dgm:cxn modelId="{56A7DF53-46CE-4A61-A5C0-9F4B0530D714}" type="presOf" srcId="{884E3C55-D428-4D0C-9A30-B53910D4EA27}" destId="{794942BB-8C83-40EC-ABA3-B30B2FA6D30E}" srcOrd="1" destOrd="0" presId="urn:microsoft.com/office/officeart/2005/8/layout/hierarchy2"/>
    <dgm:cxn modelId="{E6F67505-9180-442C-93FD-147DBDBEA7D4}" type="presOf" srcId="{8F30ACAD-2A51-4CA6-A1CE-F6666FAFD701}" destId="{90D2A787-7207-4D24-8C4C-315674BB4C05}" srcOrd="1" destOrd="0" presId="urn:microsoft.com/office/officeart/2005/8/layout/hierarchy2"/>
    <dgm:cxn modelId="{4F209CE0-35D0-4CB7-AC57-2AF916F43BE5}" type="presOf" srcId="{526673C5-917E-4C18-8B50-E1ED7E93067F}" destId="{3EE6E7CC-8AA9-4EAB-84AD-51F7E59FB817}" srcOrd="0" destOrd="0" presId="urn:microsoft.com/office/officeart/2005/8/layout/hierarchy2"/>
    <dgm:cxn modelId="{FD3E55D2-B00D-43E9-9FAC-822E90C928DD}" srcId="{9845A490-23A4-4157-BEBF-94AD54AF51B6}" destId="{7CB30440-2B3E-4F5C-81AC-132AADD3D1A7}" srcOrd="0" destOrd="0" parTransId="{884E3C55-D428-4D0C-9A30-B53910D4EA27}" sibTransId="{10F3929F-DAF4-4536-A2EE-7C68EA4AC7A4}"/>
    <dgm:cxn modelId="{93C5F48B-C1BD-4332-99C3-8A676C74D33B}" srcId="{114D8BDE-0DB0-4456-95C0-0905FB20D636}" destId="{9F26C7D7-2D11-41C1-83B4-279885DAA92F}" srcOrd="0" destOrd="0" parTransId="{1377F52F-85A7-4AF0-BFCF-69139054F5E7}" sibTransId="{F500BEFC-499C-41C6-BDCA-C50E58DF9EE6}"/>
    <dgm:cxn modelId="{2488CA52-B376-4E31-85E2-541C510F246D}" type="presOf" srcId="{77C80FB9-7941-4CA4-A2FA-7A14D408BA12}" destId="{D656C71F-AED8-40B9-8F5D-4C0067210EB4}" srcOrd="1" destOrd="0" presId="urn:microsoft.com/office/officeart/2005/8/layout/hierarchy2"/>
    <dgm:cxn modelId="{FB011218-72A0-47C0-994A-EFD8C5FA0273}" type="presOf" srcId="{3E43DEAD-409E-4A99-9029-D2B4FCA2608D}" destId="{F4B96B59-2690-4D24-9066-F9D6C4BAFA59}" srcOrd="0" destOrd="0" presId="urn:microsoft.com/office/officeart/2005/8/layout/hierarchy2"/>
    <dgm:cxn modelId="{6FC97D91-DE95-4B97-8954-C5902F8E950B}" srcId="{9F26C7D7-2D11-41C1-83B4-279885DAA92F}" destId="{560C1D08-5A4A-41BA-B728-656E7809A6BA}" srcOrd="1" destOrd="0" parTransId="{741D8118-592A-44D0-844D-FCB55392FBAE}" sibTransId="{B64AD391-4956-456C-86DA-E064921417AF}"/>
    <dgm:cxn modelId="{87E5B3FE-E390-42C7-9F16-6897BF8552ED}" type="presOf" srcId="{9845A490-23A4-4157-BEBF-94AD54AF51B6}" destId="{5C76F87B-B2AD-4536-972D-7DADA029E754}" srcOrd="0" destOrd="0" presId="urn:microsoft.com/office/officeart/2005/8/layout/hierarchy2"/>
    <dgm:cxn modelId="{C9FBAA31-C2DA-4A69-8F1C-AC293A83F51D}" srcId="{0A7F2FF5-A06B-4683-B39F-90860F3FD1BC}" destId="{9845A490-23A4-4157-BEBF-94AD54AF51B6}" srcOrd="0" destOrd="0" parTransId="{F89BA83D-ABC6-4B31-B5EB-1C35622E364E}" sibTransId="{F857E256-592D-4C75-B4A0-B407C388187A}"/>
    <dgm:cxn modelId="{7CEE3E1D-302A-46DE-8CA6-9639320B2870}" type="presOf" srcId="{04F514D3-E288-429E-9BEF-EE100C15AA00}" destId="{132C5796-2EC1-4696-9079-5998EEAD061A}" srcOrd="0" destOrd="0" presId="urn:microsoft.com/office/officeart/2005/8/layout/hierarchy2"/>
    <dgm:cxn modelId="{25E7C0D5-220A-4510-9A10-EB720D270D73}" type="presOf" srcId="{77C80FB9-7941-4CA4-A2FA-7A14D408BA12}" destId="{D005AB3E-199F-4BE6-9BDC-34CDA0236F17}" srcOrd="0" destOrd="0" presId="urn:microsoft.com/office/officeart/2005/8/layout/hierarchy2"/>
    <dgm:cxn modelId="{67C6540E-7125-4267-B811-35F0A9B7BC3C}" type="presOf" srcId="{0A7F2FF5-A06B-4683-B39F-90860F3FD1BC}" destId="{C17F338C-2B06-4838-8857-2955B93D756B}" srcOrd="0" destOrd="0" presId="urn:microsoft.com/office/officeart/2005/8/layout/hierarchy2"/>
    <dgm:cxn modelId="{0AC2806F-1BA1-4A8E-8AE1-2509ACC1C377}" type="presOf" srcId="{F89BA83D-ABC6-4B31-B5EB-1C35622E364E}" destId="{941D9A3B-86DC-4AB2-90DE-EE9795319E24}" srcOrd="1" destOrd="0" presId="urn:microsoft.com/office/officeart/2005/8/layout/hierarchy2"/>
    <dgm:cxn modelId="{16F9A42D-BC6C-41E4-83BC-2AE54DCE866B}" type="presOf" srcId="{8F30ACAD-2A51-4CA6-A1CE-F6666FAFD701}" destId="{1B27C683-0D4C-47E8-8770-C79B2DEF280A}" srcOrd="0" destOrd="0" presId="urn:microsoft.com/office/officeart/2005/8/layout/hierarchy2"/>
    <dgm:cxn modelId="{D208B731-7370-421F-8F30-B601F3143AFF}" type="presOf" srcId="{D6842C60-A381-465C-9CF0-93C6B2DAD97E}" destId="{D20A4F42-7B36-4C8B-897A-0351CC979B03}" srcOrd="0" destOrd="0" presId="urn:microsoft.com/office/officeart/2005/8/layout/hierarchy2"/>
    <dgm:cxn modelId="{33E3FE5C-AECD-4596-9683-F579496CE2B7}" type="presParOf" srcId="{747AC6FC-14A9-4EAE-8C5C-ACF8D14A97D0}" destId="{7F4F71E8-63DD-450F-83CB-2FD4951C0C86}" srcOrd="0" destOrd="0" presId="urn:microsoft.com/office/officeart/2005/8/layout/hierarchy2"/>
    <dgm:cxn modelId="{B58CBD41-9C53-44F0-A6AE-3B8CFE2C3E83}" type="presParOf" srcId="{7F4F71E8-63DD-450F-83CB-2FD4951C0C86}" destId="{34A6CD8A-2AA7-417B-9871-35C8ECEBF556}" srcOrd="0" destOrd="0" presId="urn:microsoft.com/office/officeart/2005/8/layout/hierarchy2"/>
    <dgm:cxn modelId="{AAF23AB5-CAD2-42AD-AB9F-A587E1C4FB3B}" type="presParOf" srcId="{7F4F71E8-63DD-450F-83CB-2FD4951C0C86}" destId="{C8458268-2018-45CA-95A5-68012B8E2549}" srcOrd="1" destOrd="0" presId="urn:microsoft.com/office/officeart/2005/8/layout/hierarchy2"/>
    <dgm:cxn modelId="{5042B7EA-9BD7-436B-85FE-13B8F3BF1A1C}" type="presParOf" srcId="{C8458268-2018-45CA-95A5-68012B8E2549}" destId="{F4B96B59-2690-4D24-9066-F9D6C4BAFA59}" srcOrd="0" destOrd="0" presId="urn:microsoft.com/office/officeart/2005/8/layout/hierarchy2"/>
    <dgm:cxn modelId="{FC77BC32-7E53-4B5C-B62F-DC3EE3E0CF93}" type="presParOf" srcId="{F4B96B59-2690-4D24-9066-F9D6C4BAFA59}" destId="{F2C8BFDD-B37E-43BC-8E19-A98BF51D4A20}" srcOrd="0" destOrd="0" presId="urn:microsoft.com/office/officeart/2005/8/layout/hierarchy2"/>
    <dgm:cxn modelId="{B3716DDA-A1B1-4E31-887F-6D3A645D5FD6}" type="presParOf" srcId="{C8458268-2018-45CA-95A5-68012B8E2549}" destId="{FF636A6A-75BF-488E-9130-D442B7902472}" srcOrd="1" destOrd="0" presId="urn:microsoft.com/office/officeart/2005/8/layout/hierarchy2"/>
    <dgm:cxn modelId="{61F4C83A-3DDF-4A11-8A75-95C1A78ACDA8}" type="presParOf" srcId="{FF636A6A-75BF-488E-9130-D442B7902472}" destId="{3EE6E7CC-8AA9-4EAB-84AD-51F7E59FB817}" srcOrd="0" destOrd="0" presId="urn:microsoft.com/office/officeart/2005/8/layout/hierarchy2"/>
    <dgm:cxn modelId="{A4BFEE2F-3E33-4E91-BA21-FA755BC1221A}" type="presParOf" srcId="{FF636A6A-75BF-488E-9130-D442B7902472}" destId="{E20B5D8E-745F-4E87-8CF7-E37BE0957626}" srcOrd="1" destOrd="0" presId="urn:microsoft.com/office/officeart/2005/8/layout/hierarchy2"/>
    <dgm:cxn modelId="{DC9E3B61-1D1A-4007-8D03-C3E1C47ADDF8}" type="presParOf" srcId="{C8458268-2018-45CA-95A5-68012B8E2549}" destId="{5DB19669-A2F0-46FF-9A14-1C01143AC0B8}" srcOrd="2" destOrd="0" presId="urn:microsoft.com/office/officeart/2005/8/layout/hierarchy2"/>
    <dgm:cxn modelId="{F90450D2-FA0F-48E8-BC1D-EE8F1D72746C}" type="presParOf" srcId="{5DB19669-A2F0-46FF-9A14-1C01143AC0B8}" destId="{4A6093F8-03A6-488A-BACA-A9CEA5C840C2}" srcOrd="0" destOrd="0" presId="urn:microsoft.com/office/officeart/2005/8/layout/hierarchy2"/>
    <dgm:cxn modelId="{43755821-0001-4A5F-90B4-AE6DE058E1B8}" type="presParOf" srcId="{C8458268-2018-45CA-95A5-68012B8E2549}" destId="{2D704449-3B1C-4780-BD57-7FAD965BF3B4}" srcOrd="3" destOrd="0" presId="urn:microsoft.com/office/officeart/2005/8/layout/hierarchy2"/>
    <dgm:cxn modelId="{48C4690E-3590-46FC-B5D6-3DF651D31D3F}" type="presParOf" srcId="{2D704449-3B1C-4780-BD57-7FAD965BF3B4}" destId="{FFDC74EE-4406-48EB-AB5D-4C3BBF95FFF2}" srcOrd="0" destOrd="0" presId="urn:microsoft.com/office/officeart/2005/8/layout/hierarchy2"/>
    <dgm:cxn modelId="{F5B04C84-3818-4B09-8F8C-68A9DC514D9A}" type="presParOf" srcId="{2D704449-3B1C-4780-BD57-7FAD965BF3B4}" destId="{075E4786-5B65-41EA-9901-D5B54DAF9EF5}" srcOrd="1" destOrd="0" presId="urn:microsoft.com/office/officeart/2005/8/layout/hierarchy2"/>
    <dgm:cxn modelId="{BB28A022-7052-48C9-A2A6-6F79C265E767}" type="presParOf" srcId="{C8458268-2018-45CA-95A5-68012B8E2549}" destId="{D20A4F42-7B36-4C8B-897A-0351CC979B03}" srcOrd="4" destOrd="0" presId="urn:microsoft.com/office/officeart/2005/8/layout/hierarchy2"/>
    <dgm:cxn modelId="{2596B532-2998-40B1-A6BE-A3967012EA8B}" type="presParOf" srcId="{D20A4F42-7B36-4C8B-897A-0351CC979B03}" destId="{C57ECAC3-D65D-4057-B2F0-A087D36C86C0}" srcOrd="0" destOrd="0" presId="urn:microsoft.com/office/officeart/2005/8/layout/hierarchy2"/>
    <dgm:cxn modelId="{9DDA7FCE-7556-4E61-8E94-BC7E8F3EBCF4}" type="presParOf" srcId="{C8458268-2018-45CA-95A5-68012B8E2549}" destId="{D10E2424-1BC4-46CC-AD0F-9B4D608930E9}" srcOrd="5" destOrd="0" presId="urn:microsoft.com/office/officeart/2005/8/layout/hierarchy2"/>
    <dgm:cxn modelId="{151DC25C-673B-44F7-BB67-65B077695068}" type="presParOf" srcId="{D10E2424-1BC4-46CC-AD0F-9B4D608930E9}" destId="{C17F338C-2B06-4838-8857-2955B93D756B}" srcOrd="0" destOrd="0" presId="urn:microsoft.com/office/officeart/2005/8/layout/hierarchy2"/>
    <dgm:cxn modelId="{2D0DDC0A-7976-46AE-893C-9218053244CD}" type="presParOf" srcId="{D10E2424-1BC4-46CC-AD0F-9B4D608930E9}" destId="{AAC45C64-7B81-4D21-8D70-90577E346453}" srcOrd="1" destOrd="0" presId="urn:microsoft.com/office/officeart/2005/8/layout/hierarchy2"/>
    <dgm:cxn modelId="{9EAB8984-B46D-487C-BCC1-D47F93B51073}" type="presParOf" srcId="{AAC45C64-7B81-4D21-8D70-90577E346453}" destId="{52FE0BDE-7BB8-44AC-9EBC-20364CC91C90}" srcOrd="0" destOrd="0" presId="urn:microsoft.com/office/officeart/2005/8/layout/hierarchy2"/>
    <dgm:cxn modelId="{CE3FF08F-0D82-4414-9C8B-8EB3E8D737E6}" type="presParOf" srcId="{52FE0BDE-7BB8-44AC-9EBC-20364CC91C90}" destId="{941D9A3B-86DC-4AB2-90DE-EE9795319E24}" srcOrd="0" destOrd="0" presId="urn:microsoft.com/office/officeart/2005/8/layout/hierarchy2"/>
    <dgm:cxn modelId="{281F0228-534C-4B28-8ECA-55DAE7A8DD1D}" type="presParOf" srcId="{AAC45C64-7B81-4D21-8D70-90577E346453}" destId="{C45BE05E-A9AD-4902-BB5C-42CB5ECDBE3E}" srcOrd="1" destOrd="0" presId="urn:microsoft.com/office/officeart/2005/8/layout/hierarchy2"/>
    <dgm:cxn modelId="{6B7C20C7-62BA-4E71-801B-9DB67A455AFE}" type="presParOf" srcId="{C45BE05E-A9AD-4902-BB5C-42CB5ECDBE3E}" destId="{5C76F87B-B2AD-4536-972D-7DADA029E754}" srcOrd="0" destOrd="0" presId="urn:microsoft.com/office/officeart/2005/8/layout/hierarchy2"/>
    <dgm:cxn modelId="{E0DED415-BAD2-4F07-A3F4-F4D07F9BB578}" type="presParOf" srcId="{C45BE05E-A9AD-4902-BB5C-42CB5ECDBE3E}" destId="{B5554A18-3636-4B39-898F-C674661052BC}" srcOrd="1" destOrd="0" presId="urn:microsoft.com/office/officeart/2005/8/layout/hierarchy2"/>
    <dgm:cxn modelId="{84152F1D-A899-411E-9230-16195E7B7218}" type="presParOf" srcId="{B5554A18-3636-4B39-898F-C674661052BC}" destId="{E1C27742-CCC3-4CEF-95BC-65E5C9202345}" srcOrd="0" destOrd="0" presId="urn:microsoft.com/office/officeart/2005/8/layout/hierarchy2"/>
    <dgm:cxn modelId="{3679E505-0B6A-447A-AE42-61AAC9A088F8}" type="presParOf" srcId="{E1C27742-CCC3-4CEF-95BC-65E5C9202345}" destId="{794942BB-8C83-40EC-ABA3-B30B2FA6D30E}" srcOrd="0" destOrd="0" presId="urn:microsoft.com/office/officeart/2005/8/layout/hierarchy2"/>
    <dgm:cxn modelId="{F18B52ED-993F-41DD-8387-26AC600EB150}" type="presParOf" srcId="{B5554A18-3636-4B39-898F-C674661052BC}" destId="{8D6CDB29-C2FE-4A3E-93AC-3777587190D8}" srcOrd="1" destOrd="0" presId="urn:microsoft.com/office/officeart/2005/8/layout/hierarchy2"/>
    <dgm:cxn modelId="{D83F1BDC-3AAA-4346-85E6-98E59F02F076}" type="presParOf" srcId="{8D6CDB29-C2FE-4A3E-93AC-3777587190D8}" destId="{3F1C18D2-CF56-4122-9E5E-6A1CDE93CA9B}" srcOrd="0" destOrd="0" presId="urn:microsoft.com/office/officeart/2005/8/layout/hierarchy2"/>
    <dgm:cxn modelId="{9A0A1C17-935A-4E3D-ABC0-714DD16405DB}" type="presParOf" srcId="{8D6CDB29-C2FE-4A3E-93AC-3777587190D8}" destId="{792CEAD2-98F9-4BEA-9868-C2ACE06DB8B5}" srcOrd="1" destOrd="0" presId="urn:microsoft.com/office/officeart/2005/8/layout/hierarchy2"/>
    <dgm:cxn modelId="{9A030A2B-FBCA-44E2-9825-3B040E334EA0}" type="presParOf" srcId="{B5554A18-3636-4B39-898F-C674661052BC}" destId="{99388ACA-9E92-4204-895B-82FCEF2A20E9}" srcOrd="2" destOrd="0" presId="urn:microsoft.com/office/officeart/2005/8/layout/hierarchy2"/>
    <dgm:cxn modelId="{4787135F-9BF4-4551-AF93-D549BE5B5EFE}" type="presParOf" srcId="{99388ACA-9E92-4204-895B-82FCEF2A20E9}" destId="{E6138465-1698-4AD2-9AF6-395F2507423E}" srcOrd="0" destOrd="0" presId="urn:microsoft.com/office/officeart/2005/8/layout/hierarchy2"/>
    <dgm:cxn modelId="{517031AF-34FE-402F-AB22-13F380BB1EAE}" type="presParOf" srcId="{B5554A18-3636-4B39-898F-C674661052BC}" destId="{BF2C077C-DDF7-43B7-84F6-7D96AAFE1C5B}" srcOrd="3" destOrd="0" presId="urn:microsoft.com/office/officeart/2005/8/layout/hierarchy2"/>
    <dgm:cxn modelId="{9653DCE8-8FE2-4BBC-A0AA-CF0E642269F2}" type="presParOf" srcId="{BF2C077C-DDF7-43B7-84F6-7D96AAFE1C5B}" destId="{1F4D4D28-DFE3-49AC-BE24-0AA0AAE0CE70}" srcOrd="0" destOrd="0" presId="urn:microsoft.com/office/officeart/2005/8/layout/hierarchy2"/>
    <dgm:cxn modelId="{C9E6E0B6-F40F-479E-A4F4-73A5C2C37341}" type="presParOf" srcId="{BF2C077C-DDF7-43B7-84F6-7D96AAFE1C5B}" destId="{5C2A7014-5C4A-4922-B702-0400DE697C97}" srcOrd="1" destOrd="0" presId="urn:microsoft.com/office/officeart/2005/8/layout/hierarchy2"/>
    <dgm:cxn modelId="{5E83A797-E673-46BF-B2B8-82F43FDEAC66}" type="presParOf" srcId="{AAC45C64-7B81-4D21-8D70-90577E346453}" destId="{D005AB3E-199F-4BE6-9BDC-34CDA0236F17}" srcOrd="2" destOrd="0" presId="urn:microsoft.com/office/officeart/2005/8/layout/hierarchy2"/>
    <dgm:cxn modelId="{8628EBF0-76B7-4F33-A44E-28D73FBEA69E}" type="presParOf" srcId="{D005AB3E-199F-4BE6-9BDC-34CDA0236F17}" destId="{D656C71F-AED8-40B9-8F5D-4C0067210EB4}" srcOrd="0" destOrd="0" presId="urn:microsoft.com/office/officeart/2005/8/layout/hierarchy2"/>
    <dgm:cxn modelId="{F7DC17CC-316D-41DF-AA23-9665AEB9017F}" type="presParOf" srcId="{AAC45C64-7B81-4D21-8D70-90577E346453}" destId="{D005DBB1-7F31-4CED-8660-EAC129181BA6}" srcOrd="3" destOrd="0" presId="urn:microsoft.com/office/officeart/2005/8/layout/hierarchy2"/>
    <dgm:cxn modelId="{DCC9914F-4C87-479E-9B29-E2A30EF6003B}" type="presParOf" srcId="{D005DBB1-7F31-4CED-8660-EAC129181BA6}" destId="{74DB98F9-6AEF-4364-80E1-6266BECC5A03}" srcOrd="0" destOrd="0" presId="urn:microsoft.com/office/officeart/2005/8/layout/hierarchy2"/>
    <dgm:cxn modelId="{8A84BF32-8AFF-4404-AD8C-62994B8A9F14}" type="presParOf" srcId="{D005DBB1-7F31-4CED-8660-EAC129181BA6}" destId="{4DDA9A19-F1C1-4550-B3CA-6D3C3922A4F7}" srcOrd="1" destOrd="0" presId="urn:microsoft.com/office/officeart/2005/8/layout/hierarchy2"/>
    <dgm:cxn modelId="{D49E909A-D34A-453B-AECD-06382D655E67}" type="presParOf" srcId="{4DDA9A19-F1C1-4550-B3CA-6D3C3922A4F7}" destId="{1B27C683-0D4C-47E8-8770-C79B2DEF280A}" srcOrd="0" destOrd="0" presId="urn:microsoft.com/office/officeart/2005/8/layout/hierarchy2"/>
    <dgm:cxn modelId="{BF247B07-E86F-48A3-A6DC-490CCAEB9E6A}" type="presParOf" srcId="{1B27C683-0D4C-47E8-8770-C79B2DEF280A}" destId="{90D2A787-7207-4D24-8C4C-315674BB4C05}" srcOrd="0" destOrd="0" presId="urn:microsoft.com/office/officeart/2005/8/layout/hierarchy2"/>
    <dgm:cxn modelId="{E198828E-4557-4C5B-B807-57D69892DF20}" type="presParOf" srcId="{4DDA9A19-F1C1-4550-B3CA-6D3C3922A4F7}" destId="{99DFE752-466F-4C02-B7B9-384C6BD7160F}" srcOrd="1" destOrd="0" presId="urn:microsoft.com/office/officeart/2005/8/layout/hierarchy2"/>
    <dgm:cxn modelId="{522AA819-9B46-4CDE-B018-F4C320C31CD0}" type="presParOf" srcId="{99DFE752-466F-4C02-B7B9-384C6BD7160F}" destId="{132C5796-2EC1-4696-9079-5998EEAD061A}" srcOrd="0" destOrd="0" presId="urn:microsoft.com/office/officeart/2005/8/layout/hierarchy2"/>
    <dgm:cxn modelId="{D4342773-6F2C-416F-9829-AE5D8783B4BC}" type="presParOf" srcId="{99DFE752-466F-4C02-B7B9-384C6BD7160F}" destId="{59D7652C-8218-41B7-ACA4-DC7E4A49C418}" srcOrd="1" destOrd="0" presId="urn:microsoft.com/office/officeart/2005/8/layout/hierarchy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098CB9-9726-43D8-8574-86AFE7CBCB16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DF5E77C-1600-4BFF-B80B-4284C03A2A9C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معارف</a:t>
          </a:r>
          <a:endParaRPr lang="fa-IR" sz="1800" b="1" dirty="0">
            <a:cs typeface="2  Yagut" pitchFamily="2" charset="-78"/>
          </a:endParaRPr>
        </a:p>
      </dgm:t>
    </dgm:pt>
    <dgm:pt modelId="{0CBC7D4A-202F-4346-A693-86828ED73B66}" type="parTrans" cxnId="{B24C22E2-1746-48B8-8DBA-668835C6EB7E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350241C1-084F-4AB6-AB03-E5A1D3CF4BDA}" type="sibTrans" cxnId="{B24C22E2-1746-48B8-8DBA-668835C6EB7E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02EF7EF6-7128-477E-914C-12EF54C09C72}">
      <dgm:prSet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علم </a:t>
          </a:r>
          <a:endParaRPr lang="fa-IR" sz="1800" b="1" dirty="0">
            <a:cs typeface="2  Yagut" pitchFamily="2" charset="-78"/>
          </a:endParaRPr>
        </a:p>
      </dgm:t>
    </dgm:pt>
    <dgm:pt modelId="{91E15D36-DB81-4DB1-823A-B451045976D6}" type="parTrans" cxnId="{BD2DA163-5075-40EB-8040-6628B340C869}">
      <dgm:prSet custT="1"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E7CFDD4B-790B-4A29-9CA8-FC8E2AE4D112}" type="sibTrans" cxnId="{BD2DA163-5075-40EB-8040-6628B340C869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370284B3-E798-43D8-B31E-EEFB95AC7EF0}">
      <dgm:prSet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ذوالام</a:t>
          </a:r>
          <a:endParaRPr lang="fa-IR" sz="1800" b="1" dirty="0">
            <a:cs typeface="2  Yagut" pitchFamily="2" charset="-78"/>
          </a:endParaRPr>
        </a:p>
      </dgm:t>
    </dgm:pt>
    <dgm:pt modelId="{030969AE-A827-4880-8BAF-90F0AA4947B4}" type="parTrans" cxnId="{6B81A13E-5535-4683-890C-85255712D7C4}">
      <dgm:prSet custT="1"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DC61744D-B1EB-48E3-92B1-73355FF33705}" type="sibTrans" cxnId="{6B81A13E-5535-4683-890C-85255712D7C4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15C2D757-2886-4A70-BB96-B250E6CFF82C}">
      <dgm:prSet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اشاره</a:t>
          </a:r>
          <a:endParaRPr lang="fa-IR" sz="1800" b="1" dirty="0">
            <a:cs typeface="2  Yagut" pitchFamily="2" charset="-78"/>
          </a:endParaRPr>
        </a:p>
      </dgm:t>
    </dgm:pt>
    <dgm:pt modelId="{0F5BD0EC-BD14-4FD4-A1E1-9569456D9A7F}" type="parTrans" cxnId="{52FFB75E-8CBE-475F-BB4A-10DEF8261577}">
      <dgm:prSet custT="1"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D1AFF2E1-7854-4DD5-867A-DE2AC300F51E}" type="sibTrans" cxnId="{52FFB75E-8CBE-475F-BB4A-10DEF8261577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A93E3103-DEC1-4845-B570-9509DFCF6E59}">
      <dgm:prSet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موصول</a:t>
          </a:r>
          <a:endParaRPr lang="fa-IR" sz="1800" b="1" dirty="0">
            <a:cs typeface="2  Yagut" pitchFamily="2" charset="-78"/>
          </a:endParaRPr>
        </a:p>
      </dgm:t>
    </dgm:pt>
    <dgm:pt modelId="{3137FAE3-E1F0-4272-8930-7AB94A3F88B6}" type="parTrans" cxnId="{EC7FDB02-5574-4E5D-B41B-D4F3E853E48A}">
      <dgm:prSet custT="1"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04939285-C28E-4BE4-9AC6-CD60542280A5}" type="sibTrans" cxnId="{EC7FDB02-5574-4E5D-B41B-D4F3E853E48A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D32BF90B-D81A-4E3F-8232-484AC26DDE03}">
      <dgm:prSet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ضمیر</a:t>
          </a:r>
          <a:endParaRPr lang="fa-IR" sz="1800" b="1" dirty="0">
            <a:cs typeface="2  Yagut" pitchFamily="2" charset="-78"/>
          </a:endParaRPr>
        </a:p>
      </dgm:t>
    </dgm:pt>
    <dgm:pt modelId="{02F4BAE2-6012-4CAA-9053-2637EB148BC4}" type="parTrans" cxnId="{9C1D8E7E-653C-4789-95D3-6BB5BB1F7C42}">
      <dgm:prSet custT="1"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DA353C3A-60C5-4F77-AE8F-954F9D33B9BC}" type="sibTrans" cxnId="{9C1D8E7E-653C-4789-95D3-6BB5BB1F7C42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27BF6DD4-0BA7-4FC1-B933-3BF54B0AC854}">
      <dgm:prSet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مضاف به موارد بالا</a:t>
          </a:r>
          <a:endParaRPr lang="fa-IR" sz="1800" b="1" dirty="0">
            <a:cs typeface="2  Yagut" pitchFamily="2" charset="-78"/>
          </a:endParaRPr>
        </a:p>
      </dgm:t>
    </dgm:pt>
    <dgm:pt modelId="{4784F962-1CFA-41A1-BCAE-D1B044769563}" type="parTrans" cxnId="{E64A650A-9AC9-4C94-94C2-E46C6686A00A}">
      <dgm:prSet custT="1"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04299266-2866-46A6-903A-524BE5D4A154}" type="sibTrans" cxnId="{E64A650A-9AC9-4C94-94C2-E46C6686A00A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0F190848-DC50-4131-B087-187BE8E0C5CB}">
      <dgm:prSet custT="1"/>
      <dgm:spPr/>
      <dgm:t>
        <a:bodyPr/>
        <a:lstStyle/>
        <a:p>
          <a:pPr rtl="1"/>
          <a:r>
            <a:rPr lang="fa-IR" sz="1800" b="1" dirty="0" smtClean="0">
              <a:cs typeface="2  Yagut" pitchFamily="2" charset="-78"/>
            </a:rPr>
            <a:t>نداء</a:t>
          </a:r>
          <a:endParaRPr lang="fa-IR" sz="1800" b="1" dirty="0">
            <a:cs typeface="2  Yagut" pitchFamily="2" charset="-78"/>
          </a:endParaRPr>
        </a:p>
      </dgm:t>
    </dgm:pt>
    <dgm:pt modelId="{3EA6E6FE-295F-48DE-89AF-F9AF9A96DDF7}" type="parTrans" cxnId="{5517A098-0A48-4C1B-862F-0BBFC29BD79F}">
      <dgm:prSet custT="1"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A9CA9C54-77A3-41FD-8849-2F3C33476DDD}" type="sibTrans" cxnId="{5517A098-0A48-4C1B-862F-0BBFC29BD79F}">
      <dgm:prSet/>
      <dgm:spPr/>
      <dgm:t>
        <a:bodyPr/>
        <a:lstStyle/>
        <a:p>
          <a:pPr rtl="1"/>
          <a:endParaRPr lang="fa-IR" sz="1800" b="1">
            <a:cs typeface="2  Yagut" pitchFamily="2" charset="-78"/>
          </a:endParaRPr>
        </a:p>
      </dgm:t>
    </dgm:pt>
    <dgm:pt modelId="{0FAE3E06-6222-4995-A126-43B542ED24BD}">
      <dgm:prSet custT="1"/>
      <dgm:spPr/>
      <dgm:t>
        <a:bodyPr/>
        <a:lstStyle/>
        <a:p>
          <a:pPr rtl="1"/>
          <a:r>
            <a:rPr lang="fa-IR" sz="2800" b="0" dirty="0" smtClean="0">
              <a:solidFill>
                <a:srgbClr val="FFFF00"/>
              </a:solidFill>
              <a:cs typeface="DecoType Naskh" pitchFamily="2" charset="-78"/>
            </a:rPr>
            <a:t>الله</a:t>
          </a:r>
          <a:r>
            <a:rPr lang="fa-IR" sz="2800" b="0" dirty="0" smtClean="0">
              <a:cs typeface="DecoType Naskh" pitchFamily="2" charset="-78"/>
            </a:rPr>
            <a:t> عليم حكيم</a:t>
          </a:r>
          <a:endParaRPr lang="fa-IR" sz="2800" b="0" dirty="0">
            <a:cs typeface="DecoType Naskh" pitchFamily="2" charset="-78"/>
          </a:endParaRPr>
        </a:p>
      </dgm:t>
    </dgm:pt>
    <dgm:pt modelId="{D9C7E9CD-62E9-47EE-83F2-67EDC9025362}" type="parTrans" cxnId="{FCC4AF3E-6C2D-49B8-80E7-2FF65C6D6775}">
      <dgm:prSet/>
      <dgm:spPr/>
      <dgm:t>
        <a:bodyPr/>
        <a:lstStyle/>
        <a:p>
          <a:pPr rtl="1"/>
          <a:endParaRPr lang="fa-IR"/>
        </a:p>
      </dgm:t>
    </dgm:pt>
    <dgm:pt modelId="{AFD2FC5D-88EF-40B4-9353-C81F0BEA0BB1}" type="sibTrans" cxnId="{FCC4AF3E-6C2D-49B8-80E7-2FF65C6D6775}">
      <dgm:prSet/>
      <dgm:spPr/>
      <dgm:t>
        <a:bodyPr/>
        <a:lstStyle/>
        <a:p>
          <a:pPr rtl="1"/>
          <a:endParaRPr lang="fa-IR"/>
        </a:p>
      </dgm:t>
    </dgm:pt>
    <dgm:pt modelId="{F7694D02-50A6-45BD-9121-81AE7D1A5335}">
      <dgm:prSet custT="1"/>
      <dgm:spPr/>
      <dgm:t>
        <a:bodyPr/>
        <a:lstStyle/>
        <a:p>
          <a:pPr rtl="1"/>
          <a:r>
            <a:rPr lang="fa-IR" sz="2800" b="0" dirty="0" smtClean="0">
              <a:solidFill>
                <a:srgbClr val="FFFF00"/>
              </a:solidFill>
              <a:cs typeface="DecoType Naskh" pitchFamily="2" charset="-78"/>
            </a:rPr>
            <a:t>المصباح</a:t>
          </a:r>
          <a:r>
            <a:rPr lang="fa-IR" sz="2800" b="0" dirty="0" smtClean="0">
              <a:cs typeface="DecoType Naskh" pitchFamily="2" charset="-78"/>
            </a:rPr>
            <a:t> في زجاجة</a:t>
          </a:r>
          <a:endParaRPr lang="fa-IR" sz="2800" b="0" dirty="0">
            <a:cs typeface="DecoType Naskh" pitchFamily="2" charset="-78"/>
          </a:endParaRPr>
        </a:p>
      </dgm:t>
    </dgm:pt>
    <dgm:pt modelId="{7EC59AC3-A973-4468-BF1C-1C6B2EF129EA}" type="parTrans" cxnId="{C5767CD3-52F8-4DD6-8430-380952BA300B}">
      <dgm:prSet/>
      <dgm:spPr/>
      <dgm:t>
        <a:bodyPr/>
        <a:lstStyle/>
        <a:p>
          <a:pPr rtl="1"/>
          <a:endParaRPr lang="fa-IR"/>
        </a:p>
      </dgm:t>
    </dgm:pt>
    <dgm:pt modelId="{22ED176F-A4DC-4CEF-9820-343B4A78449D}" type="sibTrans" cxnId="{C5767CD3-52F8-4DD6-8430-380952BA300B}">
      <dgm:prSet/>
      <dgm:spPr/>
      <dgm:t>
        <a:bodyPr/>
        <a:lstStyle/>
        <a:p>
          <a:pPr rtl="1"/>
          <a:endParaRPr lang="fa-IR"/>
        </a:p>
      </dgm:t>
    </dgm:pt>
    <dgm:pt modelId="{57288C17-B6B9-4447-962A-3F755AE0118F}">
      <dgm:prSet custT="1"/>
      <dgm:spPr/>
      <dgm:t>
        <a:bodyPr/>
        <a:lstStyle/>
        <a:p>
          <a:pPr rtl="1"/>
          <a:r>
            <a:rPr lang="fa-IR" sz="2800" b="0" dirty="0" smtClean="0">
              <a:solidFill>
                <a:srgbClr val="FFFF00"/>
              </a:solidFill>
              <a:cs typeface="DecoType Naskh" pitchFamily="2" charset="-78"/>
            </a:rPr>
            <a:t>ذلك</a:t>
          </a:r>
          <a:r>
            <a:rPr lang="fa-IR" sz="2800" b="0" dirty="0" smtClean="0">
              <a:cs typeface="DecoType Naskh" pitchFamily="2" charset="-78"/>
            </a:rPr>
            <a:t> الكتاب لا ريب فيه</a:t>
          </a:r>
          <a:endParaRPr lang="fa-IR" sz="2800" b="0" dirty="0">
            <a:cs typeface="DecoType Naskh" pitchFamily="2" charset="-78"/>
          </a:endParaRPr>
        </a:p>
      </dgm:t>
    </dgm:pt>
    <dgm:pt modelId="{1CE3CB69-9918-44CF-B235-E09256DD837F}" type="parTrans" cxnId="{343DEFBB-3E47-4DB4-9C67-79324B93951F}">
      <dgm:prSet/>
      <dgm:spPr/>
      <dgm:t>
        <a:bodyPr/>
        <a:lstStyle/>
        <a:p>
          <a:pPr rtl="1"/>
          <a:endParaRPr lang="fa-IR"/>
        </a:p>
      </dgm:t>
    </dgm:pt>
    <dgm:pt modelId="{A16681A8-B3CE-479A-82CE-A72A76E204CE}" type="sibTrans" cxnId="{343DEFBB-3E47-4DB4-9C67-79324B93951F}">
      <dgm:prSet/>
      <dgm:spPr/>
      <dgm:t>
        <a:bodyPr/>
        <a:lstStyle/>
        <a:p>
          <a:pPr rtl="1"/>
          <a:endParaRPr lang="fa-IR"/>
        </a:p>
      </dgm:t>
    </dgm:pt>
    <dgm:pt modelId="{724C4059-2607-4C18-A853-EF13BB6690AF}">
      <dgm:prSet custT="1"/>
      <dgm:spPr/>
      <dgm:t>
        <a:bodyPr/>
        <a:lstStyle/>
        <a:p>
          <a:pPr rtl="1"/>
          <a:r>
            <a:rPr lang="fa-IR" sz="2800" b="0" dirty="0" smtClean="0">
              <a:solidFill>
                <a:srgbClr val="FFFF00"/>
              </a:solidFill>
              <a:cs typeface="DecoType Naskh" pitchFamily="2" charset="-78"/>
            </a:rPr>
            <a:t>الذين</a:t>
          </a:r>
          <a:r>
            <a:rPr lang="fa-IR" sz="2800" b="0" dirty="0" smtClean="0">
              <a:cs typeface="DecoType Naskh" pitchFamily="2" charset="-78"/>
            </a:rPr>
            <a:t> يذكرون الله قياماً و قعوداً و علي جنوبهم</a:t>
          </a:r>
          <a:endParaRPr lang="fa-IR" sz="2800" b="0" dirty="0">
            <a:cs typeface="DecoType Naskh" pitchFamily="2" charset="-78"/>
          </a:endParaRPr>
        </a:p>
      </dgm:t>
    </dgm:pt>
    <dgm:pt modelId="{21E78850-1062-4899-8850-4C9662D02F6E}" type="parTrans" cxnId="{24E25B5C-3826-4E23-B7A1-1122095C5294}">
      <dgm:prSet/>
      <dgm:spPr/>
      <dgm:t>
        <a:bodyPr/>
        <a:lstStyle/>
        <a:p>
          <a:pPr rtl="1"/>
          <a:endParaRPr lang="fa-IR"/>
        </a:p>
      </dgm:t>
    </dgm:pt>
    <dgm:pt modelId="{3023F010-4529-465D-A295-1745CD6A3A72}" type="sibTrans" cxnId="{24E25B5C-3826-4E23-B7A1-1122095C5294}">
      <dgm:prSet/>
      <dgm:spPr/>
      <dgm:t>
        <a:bodyPr/>
        <a:lstStyle/>
        <a:p>
          <a:pPr rtl="1"/>
          <a:endParaRPr lang="fa-IR"/>
        </a:p>
      </dgm:t>
    </dgm:pt>
    <dgm:pt modelId="{6427F628-0AE6-4174-86EC-C02A868738F2}">
      <dgm:prSet custT="1"/>
      <dgm:spPr/>
      <dgm:t>
        <a:bodyPr/>
        <a:lstStyle/>
        <a:p>
          <a:pPr rtl="1"/>
          <a:r>
            <a:rPr lang="fa-IR" sz="2800" b="0" dirty="0" smtClean="0">
              <a:cs typeface="DecoType Naskh" pitchFamily="2" charset="-78"/>
            </a:rPr>
            <a:t>و </a:t>
          </a:r>
          <a:r>
            <a:rPr lang="fa-IR" sz="2800" b="0" dirty="0" smtClean="0">
              <a:solidFill>
                <a:srgbClr val="FFFF00"/>
              </a:solidFill>
              <a:cs typeface="DecoType Naskh" pitchFamily="2" charset="-78"/>
            </a:rPr>
            <a:t>هو</a:t>
          </a:r>
          <a:r>
            <a:rPr lang="fa-IR" sz="2800" b="0" dirty="0" smtClean="0">
              <a:cs typeface="DecoType Naskh" pitchFamily="2" charset="-78"/>
            </a:rPr>
            <a:t> علي كل شيءٍ قدير</a:t>
          </a:r>
          <a:endParaRPr lang="fa-IR" sz="2800" b="0" dirty="0">
            <a:cs typeface="DecoType Naskh" pitchFamily="2" charset="-78"/>
          </a:endParaRPr>
        </a:p>
      </dgm:t>
    </dgm:pt>
    <dgm:pt modelId="{8D547C4F-DF2A-4C66-94A7-C1F83A1196A4}" type="parTrans" cxnId="{AABD05A9-657A-495B-8785-6272C72C69E3}">
      <dgm:prSet/>
      <dgm:spPr/>
      <dgm:t>
        <a:bodyPr/>
        <a:lstStyle/>
        <a:p>
          <a:pPr rtl="1"/>
          <a:endParaRPr lang="fa-IR"/>
        </a:p>
      </dgm:t>
    </dgm:pt>
    <dgm:pt modelId="{F9550106-B620-4A5A-94FD-380822D855EE}" type="sibTrans" cxnId="{AABD05A9-657A-495B-8785-6272C72C69E3}">
      <dgm:prSet/>
      <dgm:spPr/>
      <dgm:t>
        <a:bodyPr/>
        <a:lstStyle/>
        <a:p>
          <a:pPr rtl="1"/>
          <a:endParaRPr lang="fa-IR"/>
        </a:p>
      </dgm:t>
    </dgm:pt>
    <dgm:pt modelId="{F271D653-49B2-4B53-A443-D1B9ABDB7494}">
      <dgm:prSet custT="1"/>
      <dgm:spPr/>
      <dgm:t>
        <a:bodyPr/>
        <a:lstStyle/>
        <a:p>
          <a:pPr rtl="1"/>
          <a:r>
            <a:rPr lang="fa-IR" sz="2800" b="0" dirty="0" smtClean="0">
              <a:solidFill>
                <a:srgbClr val="FFFF00"/>
              </a:solidFill>
              <a:cs typeface="DecoType Naskh" pitchFamily="2" charset="-78"/>
            </a:rPr>
            <a:t>ياايهاالانسان</a:t>
          </a:r>
          <a:r>
            <a:rPr lang="fa-IR" sz="2800" b="0" dirty="0" smtClean="0">
              <a:cs typeface="DecoType Naskh" pitchFamily="2" charset="-78"/>
            </a:rPr>
            <a:t> انك كادح الي ربك كدحاً</a:t>
          </a:r>
          <a:endParaRPr lang="fa-IR" sz="2800" b="0" dirty="0">
            <a:cs typeface="DecoType Naskh" pitchFamily="2" charset="-78"/>
          </a:endParaRPr>
        </a:p>
      </dgm:t>
    </dgm:pt>
    <dgm:pt modelId="{B98EC642-B01B-4CB8-8D18-1B634814F3D2}" type="parTrans" cxnId="{EB4B4883-39D1-4FEE-8737-0A2385F033FC}">
      <dgm:prSet/>
      <dgm:spPr/>
      <dgm:t>
        <a:bodyPr/>
        <a:lstStyle/>
        <a:p>
          <a:pPr rtl="1"/>
          <a:endParaRPr lang="fa-IR"/>
        </a:p>
      </dgm:t>
    </dgm:pt>
    <dgm:pt modelId="{50B1BE7B-AC02-4DB6-BCAB-74F91BEC45B8}" type="sibTrans" cxnId="{EB4B4883-39D1-4FEE-8737-0A2385F033FC}">
      <dgm:prSet/>
      <dgm:spPr/>
      <dgm:t>
        <a:bodyPr/>
        <a:lstStyle/>
        <a:p>
          <a:pPr rtl="1"/>
          <a:endParaRPr lang="fa-IR"/>
        </a:p>
      </dgm:t>
    </dgm:pt>
    <dgm:pt modelId="{4D9F7274-6247-444B-9694-760B0340DD11}">
      <dgm:prSet custT="1"/>
      <dgm:spPr/>
      <dgm:t>
        <a:bodyPr/>
        <a:lstStyle/>
        <a:p>
          <a:pPr rtl="1"/>
          <a:r>
            <a:rPr lang="fa-IR" sz="2800" b="0" dirty="0" smtClean="0">
              <a:cs typeface="DecoType Naskh" pitchFamily="2" charset="-78"/>
            </a:rPr>
            <a:t>اذ نادي </a:t>
          </a:r>
          <a:r>
            <a:rPr lang="fa-IR" sz="2800" b="0" dirty="0" smtClean="0">
              <a:solidFill>
                <a:srgbClr val="FFFF00"/>
              </a:solidFill>
              <a:cs typeface="DecoType Naskh" pitchFamily="2" charset="-78"/>
            </a:rPr>
            <a:t>ربه</a:t>
          </a:r>
          <a:endParaRPr lang="fa-IR" sz="2800" b="0" dirty="0">
            <a:solidFill>
              <a:srgbClr val="FFFF00"/>
            </a:solidFill>
            <a:cs typeface="DecoType Naskh" pitchFamily="2" charset="-78"/>
          </a:endParaRPr>
        </a:p>
      </dgm:t>
    </dgm:pt>
    <dgm:pt modelId="{C0B18AC6-0D05-4B8F-80C1-1B9662F0DC97}" type="parTrans" cxnId="{E833EDDE-4E7E-4727-A7E6-6B1F168A8AE9}">
      <dgm:prSet/>
      <dgm:spPr/>
      <dgm:t>
        <a:bodyPr/>
        <a:lstStyle/>
        <a:p>
          <a:pPr rtl="1"/>
          <a:endParaRPr lang="fa-IR"/>
        </a:p>
      </dgm:t>
    </dgm:pt>
    <dgm:pt modelId="{83D1465F-FFBD-493D-A49F-0E021541B01D}" type="sibTrans" cxnId="{E833EDDE-4E7E-4727-A7E6-6B1F168A8AE9}">
      <dgm:prSet/>
      <dgm:spPr/>
      <dgm:t>
        <a:bodyPr/>
        <a:lstStyle/>
        <a:p>
          <a:pPr rtl="1"/>
          <a:endParaRPr lang="fa-IR"/>
        </a:p>
      </dgm:t>
    </dgm:pt>
    <dgm:pt modelId="{138CC08D-7154-4183-B864-9AD36E947196}" type="pres">
      <dgm:prSet presAssocID="{B3098CB9-9726-43D8-8574-86AFE7CBCB16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48FBF72-0FA0-477A-AEE4-FE4BCA9B5716}" type="pres">
      <dgm:prSet presAssocID="{1DF5E77C-1600-4BFF-B80B-4284C03A2A9C}" presName="root1" presStyleCnt="0"/>
      <dgm:spPr/>
      <dgm:t>
        <a:bodyPr/>
        <a:lstStyle/>
        <a:p>
          <a:endParaRPr lang="en-US"/>
        </a:p>
      </dgm:t>
    </dgm:pt>
    <dgm:pt modelId="{9181848D-558A-4C04-9043-27A8F755D100}" type="pres">
      <dgm:prSet presAssocID="{1DF5E77C-1600-4BFF-B80B-4284C03A2A9C}" presName="LevelOneTextNode" presStyleLbl="node0" presStyleIdx="0" presStyleCnt="1" custLinFactX="100000" custLinFactNeighborX="104238" custLinFactNeighborY="-310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8B8FD89-D41D-43CF-BB61-CD2C8F3DD3DD}" type="pres">
      <dgm:prSet presAssocID="{1DF5E77C-1600-4BFF-B80B-4284C03A2A9C}" presName="level2hierChild" presStyleCnt="0"/>
      <dgm:spPr/>
      <dgm:t>
        <a:bodyPr/>
        <a:lstStyle/>
        <a:p>
          <a:endParaRPr lang="en-US"/>
        </a:p>
      </dgm:t>
    </dgm:pt>
    <dgm:pt modelId="{2BE7E9D8-3A8A-4259-B627-026A4BA6E208}" type="pres">
      <dgm:prSet presAssocID="{91E15D36-DB81-4DB1-823A-B451045976D6}" presName="conn2-1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3941C6AE-4F1E-4D7A-A63F-1EE648A41CD7}" type="pres">
      <dgm:prSet presAssocID="{91E15D36-DB81-4DB1-823A-B451045976D6}" presName="connTx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689FC40F-9197-42E4-8669-38BB9F29E7A9}" type="pres">
      <dgm:prSet presAssocID="{02EF7EF6-7128-477E-914C-12EF54C09C72}" presName="root2" presStyleCnt="0"/>
      <dgm:spPr/>
      <dgm:t>
        <a:bodyPr/>
        <a:lstStyle/>
        <a:p>
          <a:endParaRPr lang="en-US"/>
        </a:p>
      </dgm:t>
    </dgm:pt>
    <dgm:pt modelId="{8B49A072-4790-4D7D-9123-7F4908C0917D}" type="pres">
      <dgm:prSet presAssocID="{02EF7EF6-7128-477E-914C-12EF54C09C72}" presName="LevelTwoTextNode" presStyleLbl="node2" presStyleIdx="0" presStyleCnt="7" custLinFactNeighborX="24975" custLinFactNeighborY="-7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5FD839-260C-48EB-945F-74882FA2133D}" type="pres">
      <dgm:prSet presAssocID="{02EF7EF6-7128-477E-914C-12EF54C09C72}" presName="level3hierChild" presStyleCnt="0"/>
      <dgm:spPr/>
      <dgm:t>
        <a:bodyPr/>
        <a:lstStyle/>
        <a:p>
          <a:endParaRPr lang="en-US"/>
        </a:p>
      </dgm:t>
    </dgm:pt>
    <dgm:pt modelId="{26C0A919-E05A-49FF-8A2F-BD00E6012E3D}" type="pres">
      <dgm:prSet presAssocID="{D9C7E9CD-62E9-47EE-83F2-67EDC9025362}" presName="conn2-1" presStyleLbl="parChTrans1D3" presStyleIdx="0" presStyleCnt="7"/>
      <dgm:spPr/>
      <dgm:t>
        <a:bodyPr/>
        <a:lstStyle/>
        <a:p>
          <a:pPr rtl="1"/>
          <a:endParaRPr lang="fa-IR"/>
        </a:p>
      </dgm:t>
    </dgm:pt>
    <dgm:pt modelId="{88D79C50-9E8A-4A72-BE2C-25D3A2A242D3}" type="pres">
      <dgm:prSet presAssocID="{D9C7E9CD-62E9-47EE-83F2-67EDC9025362}" presName="connTx" presStyleLbl="parChTrans1D3" presStyleIdx="0" presStyleCnt="7"/>
      <dgm:spPr/>
      <dgm:t>
        <a:bodyPr/>
        <a:lstStyle/>
        <a:p>
          <a:pPr rtl="1"/>
          <a:endParaRPr lang="fa-IR"/>
        </a:p>
      </dgm:t>
    </dgm:pt>
    <dgm:pt modelId="{71D9FD5F-0E74-497D-8FE7-87C876CA5294}" type="pres">
      <dgm:prSet presAssocID="{0FAE3E06-6222-4995-A126-43B542ED24BD}" presName="root2" presStyleCnt="0"/>
      <dgm:spPr/>
      <dgm:t>
        <a:bodyPr/>
        <a:lstStyle/>
        <a:p>
          <a:endParaRPr lang="en-US"/>
        </a:p>
      </dgm:t>
    </dgm:pt>
    <dgm:pt modelId="{EFF7D987-9241-4419-9431-2E143F2B75E6}" type="pres">
      <dgm:prSet presAssocID="{0FAE3E06-6222-4995-A126-43B542ED24BD}" presName="LevelTwoTextNode" presStyleLbl="node3" presStyleIdx="0" presStyleCnt="7" custScaleX="398135" custLinFactNeighborX="31916" custLinFactNeighborY="23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093AE92-CDBD-47DE-A65F-812EB5B3AC64}" type="pres">
      <dgm:prSet presAssocID="{0FAE3E06-6222-4995-A126-43B542ED24BD}" presName="level3hierChild" presStyleCnt="0"/>
      <dgm:spPr/>
      <dgm:t>
        <a:bodyPr/>
        <a:lstStyle/>
        <a:p>
          <a:endParaRPr lang="en-US"/>
        </a:p>
      </dgm:t>
    </dgm:pt>
    <dgm:pt modelId="{E8718D48-7F40-4961-B673-F37AE2D8339B}" type="pres">
      <dgm:prSet presAssocID="{030969AE-A827-4880-8BAF-90F0AA4947B4}" presName="conn2-1" presStyleLbl="parChTrans1D2" presStyleIdx="1" presStyleCnt="7"/>
      <dgm:spPr/>
      <dgm:t>
        <a:bodyPr/>
        <a:lstStyle/>
        <a:p>
          <a:pPr rtl="1"/>
          <a:endParaRPr lang="fa-IR"/>
        </a:p>
      </dgm:t>
    </dgm:pt>
    <dgm:pt modelId="{8C69F036-2292-4322-A858-280E69E78176}" type="pres">
      <dgm:prSet presAssocID="{030969AE-A827-4880-8BAF-90F0AA4947B4}" presName="connTx" presStyleLbl="parChTrans1D2" presStyleIdx="1" presStyleCnt="7"/>
      <dgm:spPr/>
      <dgm:t>
        <a:bodyPr/>
        <a:lstStyle/>
        <a:p>
          <a:pPr rtl="1"/>
          <a:endParaRPr lang="fa-IR"/>
        </a:p>
      </dgm:t>
    </dgm:pt>
    <dgm:pt modelId="{2670BCB6-2FEB-4C1F-AF42-176B47E9C038}" type="pres">
      <dgm:prSet presAssocID="{370284B3-E798-43D8-B31E-EEFB95AC7EF0}" presName="root2" presStyleCnt="0"/>
      <dgm:spPr/>
      <dgm:t>
        <a:bodyPr/>
        <a:lstStyle/>
        <a:p>
          <a:endParaRPr lang="en-US"/>
        </a:p>
      </dgm:t>
    </dgm:pt>
    <dgm:pt modelId="{5ED0FFA5-F47C-49C6-BE08-D793C3C5E054}" type="pres">
      <dgm:prSet presAssocID="{370284B3-E798-43D8-B31E-EEFB95AC7EF0}" presName="LevelTwoTextNode" presStyleLbl="node2" presStyleIdx="1" presStyleCnt="7" custLinFactNeighborX="24975" custLinFactNeighborY="7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BA4FA4C-A52C-4779-9DB3-A227D2A105FB}" type="pres">
      <dgm:prSet presAssocID="{370284B3-E798-43D8-B31E-EEFB95AC7EF0}" presName="level3hierChild" presStyleCnt="0"/>
      <dgm:spPr/>
      <dgm:t>
        <a:bodyPr/>
        <a:lstStyle/>
        <a:p>
          <a:endParaRPr lang="en-US"/>
        </a:p>
      </dgm:t>
    </dgm:pt>
    <dgm:pt modelId="{EA748CAC-6457-42D1-9CBD-762D09B18B75}" type="pres">
      <dgm:prSet presAssocID="{7EC59AC3-A973-4468-BF1C-1C6B2EF129EA}" presName="conn2-1" presStyleLbl="parChTrans1D3" presStyleIdx="1" presStyleCnt="7"/>
      <dgm:spPr/>
      <dgm:t>
        <a:bodyPr/>
        <a:lstStyle/>
        <a:p>
          <a:pPr rtl="1"/>
          <a:endParaRPr lang="fa-IR"/>
        </a:p>
      </dgm:t>
    </dgm:pt>
    <dgm:pt modelId="{C02426EB-7F5F-42F1-AF29-835C71929FE4}" type="pres">
      <dgm:prSet presAssocID="{7EC59AC3-A973-4468-BF1C-1C6B2EF129EA}" presName="connTx" presStyleLbl="parChTrans1D3" presStyleIdx="1" presStyleCnt="7"/>
      <dgm:spPr/>
      <dgm:t>
        <a:bodyPr/>
        <a:lstStyle/>
        <a:p>
          <a:pPr rtl="1"/>
          <a:endParaRPr lang="fa-IR"/>
        </a:p>
      </dgm:t>
    </dgm:pt>
    <dgm:pt modelId="{F7276C6F-A6BC-477A-9F0A-0EEA7BE39FB0}" type="pres">
      <dgm:prSet presAssocID="{F7694D02-50A6-45BD-9121-81AE7D1A5335}" presName="root2" presStyleCnt="0"/>
      <dgm:spPr/>
      <dgm:t>
        <a:bodyPr/>
        <a:lstStyle/>
        <a:p>
          <a:endParaRPr lang="en-US"/>
        </a:p>
      </dgm:t>
    </dgm:pt>
    <dgm:pt modelId="{6267C11D-7AA5-4CC1-B4D1-474014FB0E52}" type="pres">
      <dgm:prSet presAssocID="{F7694D02-50A6-45BD-9121-81AE7D1A5335}" presName="LevelTwoTextNode" presStyleLbl="node3" presStyleIdx="1" presStyleCnt="7" custScaleX="398135" custLinFactNeighborX="31916" custLinFactNeighborY="23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6B5D4DF-8159-4B5F-97C6-824D49673EF9}" type="pres">
      <dgm:prSet presAssocID="{F7694D02-50A6-45BD-9121-81AE7D1A5335}" presName="level3hierChild" presStyleCnt="0"/>
      <dgm:spPr/>
      <dgm:t>
        <a:bodyPr/>
        <a:lstStyle/>
        <a:p>
          <a:endParaRPr lang="en-US"/>
        </a:p>
      </dgm:t>
    </dgm:pt>
    <dgm:pt modelId="{3129D52D-A6B4-42E1-AC01-F5C1EC0CCA6E}" type="pres">
      <dgm:prSet presAssocID="{0F5BD0EC-BD14-4FD4-A1E1-9569456D9A7F}" presName="conn2-1" presStyleLbl="parChTrans1D2" presStyleIdx="2" presStyleCnt="7"/>
      <dgm:spPr/>
      <dgm:t>
        <a:bodyPr/>
        <a:lstStyle/>
        <a:p>
          <a:pPr rtl="1"/>
          <a:endParaRPr lang="fa-IR"/>
        </a:p>
      </dgm:t>
    </dgm:pt>
    <dgm:pt modelId="{F32FCB10-6404-4882-B8D5-9CA8D93A7BA7}" type="pres">
      <dgm:prSet presAssocID="{0F5BD0EC-BD14-4FD4-A1E1-9569456D9A7F}" presName="connTx" presStyleLbl="parChTrans1D2" presStyleIdx="2" presStyleCnt="7"/>
      <dgm:spPr/>
      <dgm:t>
        <a:bodyPr/>
        <a:lstStyle/>
        <a:p>
          <a:pPr rtl="1"/>
          <a:endParaRPr lang="fa-IR"/>
        </a:p>
      </dgm:t>
    </dgm:pt>
    <dgm:pt modelId="{FD6AF55C-E9FF-4AF1-B6E6-7104581AF47B}" type="pres">
      <dgm:prSet presAssocID="{15C2D757-2886-4A70-BB96-B250E6CFF82C}" presName="root2" presStyleCnt="0"/>
      <dgm:spPr/>
      <dgm:t>
        <a:bodyPr/>
        <a:lstStyle/>
        <a:p>
          <a:endParaRPr lang="en-US"/>
        </a:p>
      </dgm:t>
    </dgm:pt>
    <dgm:pt modelId="{0A38A2C9-9492-4C89-A288-2F5ECFE0997D}" type="pres">
      <dgm:prSet presAssocID="{15C2D757-2886-4A70-BB96-B250E6CFF82C}" presName="LevelTwoTextNode" presStyleLbl="node2" presStyleIdx="2" presStyleCnt="7" custLinFactNeighborX="24975" custLinFactNeighborY="7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6D0C2B4-504C-4DB4-88B6-10C5F31E5351}" type="pres">
      <dgm:prSet presAssocID="{15C2D757-2886-4A70-BB96-B250E6CFF82C}" presName="level3hierChild" presStyleCnt="0"/>
      <dgm:spPr/>
      <dgm:t>
        <a:bodyPr/>
        <a:lstStyle/>
        <a:p>
          <a:endParaRPr lang="en-US"/>
        </a:p>
      </dgm:t>
    </dgm:pt>
    <dgm:pt modelId="{28B311A4-B8D3-44CD-89FD-D6D427201C59}" type="pres">
      <dgm:prSet presAssocID="{1CE3CB69-9918-44CF-B235-E09256DD837F}" presName="conn2-1" presStyleLbl="parChTrans1D3" presStyleIdx="2" presStyleCnt="7"/>
      <dgm:spPr/>
      <dgm:t>
        <a:bodyPr/>
        <a:lstStyle/>
        <a:p>
          <a:pPr rtl="1"/>
          <a:endParaRPr lang="fa-IR"/>
        </a:p>
      </dgm:t>
    </dgm:pt>
    <dgm:pt modelId="{729A809D-7964-41AE-A697-B105A0FDDC47}" type="pres">
      <dgm:prSet presAssocID="{1CE3CB69-9918-44CF-B235-E09256DD837F}" presName="connTx" presStyleLbl="parChTrans1D3" presStyleIdx="2" presStyleCnt="7"/>
      <dgm:spPr/>
      <dgm:t>
        <a:bodyPr/>
        <a:lstStyle/>
        <a:p>
          <a:pPr rtl="1"/>
          <a:endParaRPr lang="fa-IR"/>
        </a:p>
      </dgm:t>
    </dgm:pt>
    <dgm:pt modelId="{C08616BE-1F47-4B61-995E-75998EB214D0}" type="pres">
      <dgm:prSet presAssocID="{57288C17-B6B9-4447-962A-3F755AE0118F}" presName="root2" presStyleCnt="0"/>
      <dgm:spPr/>
      <dgm:t>
        <a:bodyPr/>
        <a:lstStyle/>
        <a:p>
          <a:endParaRPr lang="en-US"/>
        </a:p>
      </dgm:t>
    </dgm:pt>
    <dgm:pt modelId="{C49B95E1-EECE-4166-854E-009BB41106B8}" type="pres">
      <dgm:prSet presAssocID="{57288C17-B6B9-4447-962A-3F755AE0118F}" presName="LevelTwoTextNode" presStyleLbl="node3" presStyleIdx="2" presStyleCnt="7" custScaleX="398135" custLinFactNeighborX="31916" custLinFactNeighborY="23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5B7EA64-C5A9-4F95-823C-47FFC86C9270}" type="pres">
      <dgm:prSet presAssocID="{57288C17-B6B9-4447-962A-3F755AE0118F}" presName="level3hierChild" presStyleCnt="0"/>
      <dgm:spPr/>
      <dgm:t>
        <a:bodyPr/>
        <a:lstStyle/>
        <a:p>
          <a:endParaRPr lang="en-US"/>
        </a:p>
      </dgm:t>
    </dgm:pt>
    <dgm:pt modelId="{1400914D-A0A6-477D-B8F8-6D0CE21D2C9B}" type="pres">
      <dgm:prSet presAssocID="{3137FAE3-E1F0-4272-8930-7AB94A3F88B6}" presName="conn2-1" presStyleLbl="parChTrans1D2" presStyleIdx="3" presStyleCnt="7"/>
      <dgm:spPr/>
      <dgm:t>
        <a:bodyPr/>
        <a:lstStyle/>
        <a:p>
          <a:pPr rtl="1"/>
          <a:endParaRPr lang="fa-IR"/>
        </a:p>
      </dgm:t>
    </dgm:pt>
    <dgm:pt modelId="{5A6955C0-81DB-45FE-96B4-B9745F1EC583}" type="pres">
      <dgm:prSet presAssocID="{3137FAE3-E1F0-4272-8930-7AB94A3F88B6}" presName="connTx" presStyleLbl="parChTrans1D2" presStyleIdx="3" presStyleCnt="7"/>
      <dgm:spPr/>
      <dgm:t>
        <a:bodyPr/>
        <a:lstStyle/>
        <a:p>
          <a:pPr rtl="1"/>
          <a:endParaRPr lang="fa-IR"/>
        </a:p>
      </dgm:t>
    </dgm:pt>
    <dgm:pt modelId="{E5F07625-1D3B-49A8-B1A4-ED0DDD8A5852}" type="pres">
      <dgm:prSet presAssocID="{A93E3103-DEC1-4845-B570-9509DFCF6E59}" presName="root2" presStyleCnt="0"/>
      <dgm:spPr/>
      <dgm:t>
        <a:bodyPr/>
        <a:lstStyle/>
        <a:p>
          <a:endParaRPr lang="en-US"/>
        </a:p>
      </dgm:t>
    </dgm:pt>
    <dgm:pt modelId="{1853B13D-A2F6-4B7D-A575-1C7CE5F21B4E}" type="pres">
      <dgm:prSet presAssocID="{A93E3103-DEC1-4845-B570-9509DFCF6E59}" presName="LevelTwoTextNode" presStyleLbl="node2" presStyleIdx="3" presStyleCnt="7" custLinFactNeighborX="24975" custLinFactNeighborY="7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FE05E7-DFC8-4CA8-9588-8255FE7C6152}" type="pres">
      <dgm:prSet presAssocID="{A93E3103-DEC1-4845-B570-9509DFCF6E59}" presName="level3hierChild" presStyleCnt="0"/>
      <dgm:spPr/>
      <dgm:t>
        <a:bodyPr/>
        <a:lstStyle/>
        <a:p>
          <a:endParaRPr lang="en-US"/>
        </a:p>
      </dgm:t>
    </dgm:pt>
    <dgm:pt modelId="{7982F1DA-67E0-43DA-9A5F-52F853269C60}" type="pres">
      <dgm:prSet presAssocID="{21E78850-1062-4899-8850-4C9662D02F6E}" presName="conn2-1" presStyleLbl="parChTrans1D3" presStyleIdx="3" presStyleCnt="7"/>
      <dgm:spPr/>
      <dgm:t>
        <a:bodyPr/>
        <a:lstStyle/>
        <a:p>
          <a:pPr rtl="1"/>
          <a:endParaRPr lang="fa-IR"/>
        </a:p>
      </dgm:t>
    </dgm:pt>
    <dgm:pt modelId="{215C06D9-D388-447A-BA38-B977612136D6}" type="pres">
      <dgm:prSet presAssocID="{21E78850-1062-4899-8850-4C9662D02F6E}" presName="connTx" presStyleLbl="parChTrans1D3" presStyleIdx="3" presStyleCnt="7"/>
      <dgm:spPr/>
      <dgm:t>
        <a:bodyPr/>
        <a:lstStyle/>
        <a:p>
          <a:pPr rtl="1"/>
          <a:endParaRPr lang="fa-IR"/>
        </a:p>
      </dgm:t>
    </dgm:pt>
    <dgm:pt modelId="{7FF233ED-C8F8-419A-B82B-059023061531}" type="pres">
      <dgm:prSet presAssocID="{724C4059-2607-4C18-A853-EF13BB6690AF}" presName="root2" presStyleCnt="0"/>
      <dgm:spPr/>
      <dgm:t>
        <a:bodyPr/>
        <a:lstStyle/>
        <a:p>
          <a:endParaRPr lang="en-US"/>
        </a:p>
      </dgm:t>
    </dgm:pt>
    <dgm:pt modelId="{453D442E-A8C4-4BC8-8A96-48C461152FF4}" type="pres">
      <dgm:prSet presAssocID="{724C4059-2607-4C18-A853-EF13BB6690AF}" presName="LevelTwoTextNode" presStyleLbl="node3" presStyleIdx="3" presStyleCnt="7" custScaleX="398135" custLinFactNeighborX="31916" custLinFactNeighborY="23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2A83A1F-B985-4512-9B2F-54B3F7EA81F9}" type="pres">
      <dgm:prSet presAssocID="{724C4059-2607-4C18-A853-EF13BB6690AF}" presName="level3hierChild" presStyleCnt="0"/>
      <dgm:spPr/>
      <dgm:t>
        <a:bodyPr/>
        <a:lstStyle/>
        <a:p>
          <a:endParaRPr lang="en-US"/>
        </a:p>
      </dgm:t>
    </dgm:pt>
    <dgm:pt modelId="{BC026E69-A2C8-4A77-BC7B-AD6D5F82BB6D}" type="pres">
      <dgm:prSet presAssocID="{02F4BAE2-6012-4CAA-9053-2637EB148BC4}" presName="conn2-1" presStyleLbl="parChTrans1D2" presStyleIdx="4" presStyleCnt="7"/>
      <dgm:spPr/>
      <dgm:t>
        <a:bodyPr/>
        <a:lstStyle/>
        <a:p>
          <a:pPr rtl="1"/>
          <a:endParaRPr lang="fa-IR"/>
        </a:p>
      </dgm:t>
    </dgm:pt>
    <dgm:pt modelId="{C3E5FCE8-8B99-42F3-9FBF-D05A462F0742}" type="pres">
      <dgm:prSet presAssocID="{02F4BAE2-6012-4CAA-9053-2637EB148BC4}" presName="connTx" presStyleLbl="parChTrans1D2" presStyleIdx="4" presStyleCnt="7"/>
      <dgm:spPr/>
      <dgm:t>
        <a:bodyPr/>
        <a:lstStyle/>
        <a:p>
          <a:pPr rtl="1"/>
          <a:endParaRPr lang="fa-IR"/>
        </a:p>
      </dgm:t>
    </dgm:pt>
    <dgm:pt modelId="{2B22D4BD-DB8F-4BD7-90A9-CC1247CF1CF1}" type="pres">
      <dgm:prSet presAssocID="{D32BF90B-D81A-4E3F-8232-484AC26DDE03}" presName="root2" presStyleCnt="0"/>
      <dgm:spPr/>
      <dgm:t>
        <a:bodyPr/>
        <a:lstStyle/>
        <a:p>
          <a:endParaRPr lang="en-US"/>
        </a:p>
      </dgm:t>
    </dgm:pt>
    <dgm:pt modelId="{5AD0E725-A579-4460-AE33-E75A17D90E09}" type="pres">
      <dgm:prSet presAssocID="{D32BF90B-D81A-4E3F-8232-484AC26DDE03}" presName="LevelTwoTextNode" presStyleLbl="node2" presStyleIdx="4" presStyleCnt="7" custLinFactNeighborX="24975" custLinFactNeighborY="7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EC65DFD-797C-4734-AF43-26E7554C3BC2}" type="pres">
      <dgm:prSet presAssocID="{D32BF90B-D81A-4E3F-8232-484AC26DDE03}" presName="level3hierChild" presStyleCnt="0"/>
      <dgm:spPr/>
      <dgm:t>
        <a:bodyPr/>
        <a:lstStyle/>
        <a:p>
          <a:endParaRPr lang="en-US"/>
        </a:p>
      </dgm:t>
    </dgm:pt>
    <dgm:pt modelId="{58835558-3C59-4B3D-A806-A39DE38DBFC1}" type="pres">
      <dgm:prSet presAssocID="{8D547C4F-DF2A-4C66-94A7-C1F83A1196A4}" presName="conn2-1" presStyleLbl="parChTrans1D3" presStyleIdx="4" presStyleCnt="7"/>
      <dgm:spPr/>
      <dgm:t>
        <a:bodyPr/>
        <a:lstStyle/>
        <a:p>
          <a:pPr rtl="1"/>
          <a:endParaRPr lang="fa-IR"/>
        </a:p>
      </dgm:t>
    </dgm:pt>
    <dgm:pt modelId="{35A1925B-8A1E-4DC8-897F-EEF0F1227A1C}" type="pres">
      <dgm:prSet presAssocID="{8D547C4F-DF2A-4C66-94A7-C1F83A1196A4}" presName="connTx" presStyleLbl="parChTrans1D3" presStyleIdx="4" presStyleCnt="7"/>
      <dgm:spPr/>
      <dgm:t>
        <a:bodyPr/>
        <a:lstStyle/>
        <a:p>
          <a:pPr rtl="1"/>
          <a:endParaRPr lang="fa-IR"/>
        </a:p>
      </dgm:t>
    </dgm:pt>
    <dgm:pt modelId="{03A8BE01-F507-46C6-AADE-2B3EA7DDBEE7}" type="pres">
      <dgm:prSet presAssocID="{6427F628-0AE6-4174-86EC-C02A868738F2}" presName="root2" presStyleCnt="0"/>
      <dgm:spPr/>
      <dgm:t>
        <a:bodyPr/>
        <a:lstStyle/>
        <a:p>
          <a:endParaRPr lang="en-US"/>
        </a:p>
      </dgm:t>
    </dgm:pt>
    <dgm:pt modelId="{E7B723B1-8BF4-485F-8440-DC4457AE7B2C}" type="pres">
      <dgm:prSet presAssocID="{6427F628-0AE6-4174-86EC-C02A868738F2}" presName="LevelTwoTextNode" presStyleLbl="node3" presStyleIdx="4" presStyleCnt="7" custScaleX="398135" custLinFactNeighborX="31916" custLinFactNeighborY="23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50EB345-7CC0-47DC-9F36-1F0AE449D6D1}" type="pres">
      <dgm:prSet presAssocID="{6427F628-0AE6-4174-86EC-C02A868738F2}" presName="level3hierChild" presStyleCnt="0"/>
      <dgm:spPr/>
      <dgm:t>
        <a:bodyPr/>
        <a:lstStyle/>
        <a:p>
          <a:endParaRPr lang="en-US"/>
        </a:p>
      </dgm:t>
    </dgm:pt>
    <dgm:pt modelId="{3F540409-A1B7-4459-8E69-70483EB325C6}" type="pres">
      <dgm:prSet presAssocID="{4784F962-1CFA-41A1-BCAE-D1B044769563}" presName="conn2-1" presStyleLbl="parChTrans1D2" presStyleIdx="5" presStyleCnt="7"/>
      <dgm:spPr/>
      <dgm:t>
        <a:bodyPr/>
        <a:lstStyle/>
        <a:p>
          <a:pPr rtl="1"/>
          <a:endParaRPr lang="fa-IR"/>
        </a:p>
      </dgm:t>
    </dgm:pt>
    <dgm:pt modelId="{549EDA53-4FFA-460D-89DB-B8335FD94614}" type="pres">
      <dgm:prSet presAssocID="{4784F962-1CFA-41A1-BCAE-D1B044769563}" presName="connTx" presStyleLbl="parChTrans1D2" presStyleIdx="5" presStyleCnt="7"/>
      <dgm:spPr/>
      <dgm:t>
        <a:bodyPr/>
        <a:lstStyle/>
        <a:p>
          <a:pPr rtl="1"/>
          <a:endParaRPr lang="fa-IR"/>
        </a:p>
      </dgm:t>
    </dgm:pt>
    <dgm:pt modelId="{5BAAD21E-3111-4B4B-A63E-F73941889E50}" type="pres">
      <dgm:prSet presAssocID="{27BF6DD4-0BA7-4FC1-B933-3BF54B0AC854}" presName="root2" presStyleCnt="0"/>
      <dgm:spPr/>
      <dgm:t>
        <a:bodyPr/>
        <a:lstStyle/>
        <a:p>
          <a:endParaRPr lang="en-US"/>
        </a:p>
      </dgm:t>
    </dgm:pt>
    <dgm:pt modelId="{A2AA2F89-02F6-4025-A417-68851BEEAA93}" type="pres">
      <dgm:prSet presAssocID="{27BF6DD4-0BA7-4FC1-B933-3BF54B0AC854}" presName="LevelTwoTextNode" presStyleLbl="node2" presStyleIdx="5" presStyleCnt="7" custLinFactNeighborX="24975" custLinFactNeighborY="7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C129FFB-AF08-43D1-9AD4-B1C4019D8BF0}" type="pres">
      <dgm:prSet presAssocID="{27BF6DD4-0BA7-4FC1-B933-3BF54B0AC854}" presName="level3hierChild" presStyleCnt="0"/>
      <dgm:spPr/>
      <dgm:t>
        <a:bodyPr/>
        <a:lstStyle/>
        <a:p>
          <a:endParaRPr lang="en-US"/>
        </a:p>
      </dgm:t>
    </dgm:pt>
    <dgm:pt modelId="{57E251D3-6921-465F-81F2-B45559C30F52}" type="pres">
      <dgm:prSet presAssocID="{C0B18AC6-0D05-4B8F-80C1-1B9662F0DC97}" presName="conn2-1" presStyleLbl="parChTrans1D3" presStyleIdx="5" presStyleCnt="7"/>
      <dgm:spPr/>
      <dgm:t>
        <a:bodyPr/>
        <a:lstStyle/>
        <a:p>
          <a:pPr rtl="1"/>
          <a:endParaRPr lang="fa-IR"/>
        </a:p>
      </dgm:t>
    </dgm:pt>
    <dgm:pt modelId="{56A1EA84-634E-4785-897F-4966A6FA7622}" type="pres">
      <dgm:prSet presAssocID="{C0B18AC6-0D05-4B8F-80C1-1B9662F0DC97}" presName="connTx" presStyleLbl="parChTrans1D3" presStyleIdx="5" presStyleCnt="7"/>
      <dgm:spPr/>
      <dgm:t>
        <a:bodyPr/>
        <a:lstStyle/>
        <a:p>
          <a:pPr rtl="1"/>
          <a:endParaRPr lang="fa-IR"/>
        </a:p>
      </dgm:t>
    </dgm:pt>
    <dgm:pt modelId="{74A53645-5B1D-4E83-9FEA-70D7CB898DC3}" type="pres">
      <dgm:prSet presAssocID="{4D9F7274-6247-444B-9694-760B0340DD11}" presName="root2" presStyleCnt="0"/>
      <dgm:spPr/>
      <dgm:t>
        <a:bodyPr/>
        <a:lstStyle/>
        <a:p>
          <a:endParaRPr lang="en-US"/>
        </a:p>
      </dgm:t>
    </dgm:pt>
    <dgm:pt modelId="{FDA5C8D7-1105-4EA8-A874-AC72B11EF0CE}" type="pres">
      <dgm:prSet presAssocID="{4D9F7274-6247-444B-9694-760B0340DD11}" presName="LevelTwoTextNode" presStyleLbl="node3" presStyleIdx="5" presStyleCnt="7" custScaleX="398135" custLinFactNeighborX="31916" custLinFactNeighborY="23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DB2BBF6-C165-4AE5-BE5B-A0D05BFAE485}" type="pres">
      <dgm:prSet presAssocID="{4D9F7274-6247-444B-9694-760B0340DD11}" presName="level3hierChild" presStyleCnt="0"/>
      <dgm:spPr/>
      <dgm:t>
        <a:bodyPr/>
        <a:lstStyle/>
        <a:p>
          <a:endParaRPr lang="en-US"/>
        </a:p>
      </dgm:t>
    </dgm:pt>
    <dgm:pt modelId="{147F82E4-C047-4E70-99B9-EF57B4077967}" type="pres">
      <dgm:prSet presAssocID="{3EA6E6FE-295F-48DE-89AF-F9AF9A96DDF7}" presName="conn2-1" presStyleLbl="parChTrans1D2" presStyleIdx="6" presStyleCnt="7"/>
      <dgm:spPr/>
      <dgm:t>
        <a:bodyPr/>
        <a:lstStyle/>
        <a:p>
          <a:pPr rtl="1"/>
          <a:endParaRPr lang="fa-IR"/>
        </a:p>
      </dgm:t>
    </dgm:pt>
    <dgm:pt modelId="{4122AFD4-2E23-4189-992C-3004F315AA2B}" type="pres">
      <dgm:prSet presAssocID="{3EA6E6FE-295F-48DE-89AF-F9AF9A96DDF7}" presName="connTx" presStyleLbl="parChTrans1D2" presStyleIdx="6" presStyleCnt="7"/>
      <dgm:spPr/>
      <dgm:t>
        <a:bodyPr/>
        <a:lstStyle/>
        <a:p>
          <a:pPr rtl="1"/>
          <a:endParaRPr lang="fa-IR"/>
        </a:p>
      </dgm:t>
    </dgm:pt>
    <dgm:pt modelId="{35D4DE30-2D49-4ECA-BC75-8CB668C3FD32}" type="pres">
      <dgm:prSet presAssocID="{0F190848-DC50-4131-B087-187BE8E0C5CB}" presName="root2" presStyleCnt="0"/>
      <dgm:spPr/>
      <dgm:t>
        <a:bodyPr/>
        <a:lstStyle/>
        <a:p>
          <a:endParaRPr lang="en-US"/>
        </a:p>
      </dgm:t>
    </dgm:pt>
    <dgm:pt modelId="{DFC15CC1-C8A6-486D-9E7F-100814773540}" type="pres">
      <dgm:prSet presAssocID="{0F190848-DC50-4131-B087-187BE8E0C5CB}" presName="LevelTwoTextNode" presStyleLbl="node2" presStyleIdx="6" presStyleCnt="7" custLinFactNeighborX="24975" custLinFactNeighborY="7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2E576DE-9438-492F-8172-06C658687CE5}" type="pres">
      <dgm:prSet presAssocID="{0F190848-DC50-4131-B087-187BE8E0C5CB}" presName="level3hierChild" presStyleCnt="0"/>
      <dgm:spPr/>
      <dgm:t>
        <a:bodyPr/>
        <a:lstStyle/>
        <a:p>
          <a:endParaRPr lang="en-US"/>
        </a:p>
      </dgm:t>
    </dgm:pt>
    <dgm:pt modelId="{055E3369-6755-4CF9-B64F-21BFCD54E336}" type="pres">
      <dgm:prSet presAssocID="{B98EC642-B01B-4CB8-8D18-1B634814F3D2}" presName="conn2-1" presStyleLbl="parChTrans1D3" presStyleIdx="6" presStyleCnt="7"/>
      <dgm:spPr/>
      <dgm:t>
        <a:bodyPr/>
        <a:lstStyle/>
        <a:p>
          <a:pPr rtl="1"/>
          <a:endParaRPr lang="fa-IR"/>
        </a:p>
      </dgm:t>
    </dgm:pt>
    <dgm:pt modelId="{2A9686F0-74DB-438E-830C-5F606C476850}" type="pres">
      <dgm:prSet presAssocID="{B98EC642-B01B-4CB8-8D18-1B634814F3D2}" presName="connTx" presStyleLbl="parChTrans1D3" presStyleIdx="6" presStyleCnt="7"/>
      <dgm:spPr/>
      <dgm:t>
        <a:bodyPr/>
        <a:lstStyle/>
        <a:p>
          <a:pPr rtl="1"/>
          <a:endParaRPr lang="fa-IR"/>
        </a:p>
      </dgm:t>
    </dgm:pt>
    <dgm:pt modelId="{CE1DC652-50B0-45B3-A6DF-6F2BEDF129F5}" type="pres">
      <dgm:prSet presAssocID="{F271D653-49B2-4B53-A443-D1B9ABDB7494}" presName="root2" presStyleCnt="0"/>
      <dgm:spPr/>
      <dgm:t>
        <a:bodyPr/>
        <a:lstStyle/>
        <a:p>
          <a:endParaRPr lang="en-US"/>
        </a:p>
      </dgm:t>
    </dgm:pt>
    <dgm:pt modelId="{7CCBD398-4540-4D55-ADA6-573AA41F5B29}" type="pres">
      <dgm:prSet presAssocID="{F271D653-49B2-4B53-A443-D1B9ABDB7494}" presName="LevelTwoTextNode" presStyleLbl="node3" presStyleIdx="6" presStyleCnt="7" custScaleX="398135" custLinFactNeighborX="31916" custLinFactNeighborY="7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79D1D5-B0A9-432D-BCFE-5AF576FC9BC4}" type="pres">
      <dgm:prSet presAssocID="{F271D653-49B2-4B53-A443-D1B9ABDB7494}" presName="level3hierChild" presStyleCnt="0"/>
      <dgm:spPr/>
      <dgm:t>
        <a:bodyPr/>
        <a:lstStyle/>
        <a:p>
          <a:endParaRPr lang="en-US"/>
        </a:p>
      </dgm:t>
    </dgm:pt>
  </dgm:ptLst>
  <dgm:cxnLst>
    <dgm:cxn modelId="{48FAA872-78C8-44D1-AC61-AC6E6200C228}" type="presOf" srcId="{0F190848-DC50-4131-B087-187BE8E0C5CB}" destId="{DFC15CC1-C8A6-486D-9E7F-100814773540}" srcOrd="0" destOrd="0" presId="urn:microsoft.com/office/officeart/2005/8/layout/hierarchy2"/>
    <dgm:cxn modelId="{E833EDDE-4E7E-4727-A7E6-6B1F168A8AE9}" srcId="{27BF6DD4-0BA7-4FC1-B933-3BF54B0AC854}" destId="{4D9F7274-6247-444B-9694-760B0340DD11}" srcOrd="0" destOrd="0" parTransId="{C0B18AC6-0D05-4B8F-80C1-1B9662F0DC97}" sibTransId="{83D1465F-FFBD-493D-A49F-0E021541B01D}"/>
    <dgm:cxn modelId="{52FFB75E-8CBE-475F-BB4A-10DEF8261577}" srcId="{1DF5E77C-1600-4BFF-B80B-4284C03A2A9C}" destId="{15C2D757-2886-4A70-BB96-B250E6CFF82C}" srcOrd="2" destOrd="0" parTransId="{0F5BD0EC-BD14-4FD4-A1E1-9569456D9A7F}" sibTransId="{D1AFF2E1-7854-4DD5-867A-DE2AC300F51E}"/>
    <dgm:cxn modelId="{9C1D8E7E-653C-4789-95D3-6BB5BB1F7C42}" srcId="{1DF5E77C-1600-4BFF-B80B-4284C03A2A9C}" destId="{D32BF90B-D81A-4E3F-8232-484AC26DDE03}" srcOrd="4" destOrd="0" parTransId="{02F4BAE2-6012-4CAA-9053-2637EB148BC4}" sibTransId="{DA353C3A-60C5-4F77-AE8F-954F9D33B9BC}"/>
    <dgm:cxn modelId="{B139450D-A995-43A6-A503-C6E303B3FAFA}" type="presOf" srcId="{B98EC642-B01B-4CB8-8D18-1B634814F3D2}" destId="{055E3369-6755-4CF9-B64F-21BFCD54E336}" srcOrd="0" destOrd="0" presId="urn:microsoft.com/office/officeart/2005/8/layout/hierarchy2"/>
    <dgm:cxn modelId="{EB4B4883-39D1-4FEE-8737-0A2385F033FC}" srcId="{0F190848-DC50-4131-B087-187BE8E0C5CB}" destId="{F271D653-49B2-4B53-A443-D1B9ABDB7494}" srcOrd="0" destOrd="0" parTransId="{B98EC642-B01B-4CB8-8D18-1B634814F3D2}" sibTransId="{50B1BE7B-AC02-4DB6-BCAB-74F91BEC45B8}"/>
    <dgm:cxn modelId="{5517A098-0A48-4C1B-862F-0BBFC29BD79F}" srcId="{1DF5E77C-1600-4BFF-B80B-4284C03A2A9C}" destId="{0F190848-DC50-4131-B087-187BE8E0C5CB}" srcOrd="6" destOrd="0" parTransId="{3EA6E6FE-295F-48DE-89AF-F9AF9A96DDF7}" sibTransId="{A9CA9C54-77A3-41FD-8849-2F3C33476DDD}"/>
    <dgm:cxn modelId="{BEEC95F1-350A-450B-AF03-CACC8025FE51}" type="presOf" srcId="{02F4BAE2-6012-4CAA-9053-2637EB148BC4}" destId="{C3E5FCE8-8B99-42F3-9FBF-D05A462F0742}" srcOrd="1" destOrd="0" presId="urn:microsoft.com/office/officeart/2005/8/layout/hierarchy2"/>
    <dgm:cxn modelId="{C5767CD3-52F8-4DD6-8430-380952BA300B}" srcId="{370284B3-E798-43D8-B31E-EEFB95AC7EF0}" destId="{F7694D02-50A6-45BD-9121-81AE7D1A5335}" srcOrd="0" destOrd="0" parTransId="{7EC59AC3-A973-4468-BF1C-1C6B2EF129EA}" sibTransId="{22ED176F-A4DC-4CEF-9820-343B4A78449D}"/>
    <dgm:cxn modelId="{DA613821-33DD-4379-9FE3-FA812853CBA7}" type="presOf" srcId="{8D547C4F-DF2A-4C66-94A7-C1F83A1196A4}" destId="{35A1925B-8A1E-4DC8-897F-EEF0F1227A1C}" srcOrd="1" destOrd="0" presId="urn:microsoft.com/office/officeart/2005/8/layout/hierarchy2"/>
    <dgm:cxn modelId="{9FC0C769-8C1F-43D2-AF55-379B441C9648}" type="presOf" srcId="{7EC59AC3-A973-4468-BF1C-1C6B2EF129EA}" destId="{EA748CAC-6457-42D1-9CBD-762D09B18B75}" srcOrd="0" destOrd="0" presId="urn:microsoft.com/office/officeart/2005/8/layout/hierarchy2"/>
    <dgm:cxn modelId="{6019C080-7F6D-4D24-BBA9-2553355BD4AD}" type="presOf" srcId="{1DF5E77C-1600-4BFF-B80B-4284C03A2A9C}" destId="{9181848D-558A-4C04-9043-27A8F755D100}" srcOrd="0" destOrd="0" presId="urn:microsoft.com/office/officeart/2005/8/layout/hierarchy2"/>
    <dgm:cxn modelId="{69A70808-21F4-425D-A714-EEBC8B7F645F}" type="presOf" srcId="{B98EC642-B01B-4CB8-8D18-1B634814F3D2}" destId="{2A9686F0-74DB-438E-830C-5F606C476850}" srcOrd="1" destOrd="0" presId="urn:microsoft.com/office/officeart/2005/8/layout/hierarchy2"/>
    <dgm:cxn modelId="{EB968700-C61D-449C-8952-EAA2F6AAA709}" type="presOf" srcId="{1CE3CB69-9918-44CF-B235-E09256DD837F}" destId="{729A809D-7964-41AE-A697-B105A0FDDC47}" srcOrd="1" destOrd="0" presId="urn:microsoft.com/office/officeart/2005/8/layout/hierarchy2"/>
    <dgm:cxn modelId="{EC7FDB02-5574-4E5D-B41B-D4F3E853E48A}" srcId="{1DF5E77C-1600-4BFF-B80B-4284C03A2A9C}" destId="{A93E3103-DEC1-4845-B570-9509DFCF6E59}" srcOrd="3" destOrd="0" parTransId="{3137FAE3-E1F0-4272-8930-7AB94A3F88B6}" sibTransId="{04939285-C28E-4BE4-9AC6-CD60542280A5}"/>
    <dgm:cxn modelId="{769FE293-C75C-4728-AFA5-A10C29BA775C}" type="presOf" srcId="{1CE3CB69-9918-44CF-B235-E09256DD837F}" destId="{28B311A4-B8D3-44CD-89FD-D6D427201C59}" srcOrd="0" destOrd="0" presId="urn:microsoft.com/office/officeart/2005/8/layout/hierarchy2"/>
    <dgm:cxn modelId="{6A085797-FBA4-4723-844F-907DA7600822}" type="presOf" srcId="{D9C7E9CD-62E9-47EE-83F2-67EDC9025362}" destId="{26C0A919-E05A-49FF-8A2F-BD00E6012E3D}" srcOrd="0" destOrd="0" presId="urn:microsoft.com/office/officeart/2005/8/layout/hierarchy2"/>
    <dgm:cxn modelId="{D1E32051-4E5A-4C67-B9A6-26E087200429}" type="presOf" srcId="{D9C7E9CD-62E9-47EE-83F2-67EDC9025362}" destId="{88D79C50-9E8A-4A72-BE2C-25D3A2A242D3}" srcOrd="1" destOrd="0" presId="urn:microsoft.com/office/officeart/2005/8/layout/hierarchy2"/>
    <dgm:cxn modelId="{B9ECC309-4DB0-4687-BA44-75810DD329F1}" type="presOf" srcId="{F271D653-49B2-4B53-A443-D1B9ABDB7494}" destId="{7CCBD398-4540-4D55-ADA6-573AA41F5B29}" srcOrd="0" destOrd="0" presId="urn:microsoft.com/office/officeart/2005/8/layout/hierarchy2"/>
    <dgm:cxn modelId="{6FAF7FB2-B5E6-407E-85E6-C0C188D36273}" type="presOf" srcId="{F7694D02-50A6-45BD-9121-81AE7D1A5335}" destId="{6267C11D-7AA5-4CC1-B4D1-474014FB0E52}" srcOrd="0" destOrd="0" presId="urn:microsoft.com/office/officeart/2005/8/layout/hierarchy2"/>
    <dgm:cxn modelId="{3B871399-AF60-426E-852D-25F7B0337232}" type="presOf" srcId="{A93E3103-DEC1-4845-B570-9509DFCF6E59}" destId="{1853B13D-A2F6-4B7D-A575-1C7CE5F21B4E}" srcOrd="0" destOrd="0" presId="urn:microsoft.com/office/officeart/2005/8/layout/hierarchy2"/>
    <dgm:cxn modelId="{94E8AD5A-2C9F-4116-9C8E-881F8D335849}" type="presOf" srcId="{27BF6DD4-0BA7-4FC1-B933-3BF54B0AC854}" destId="{A2AA2F89-02F6-4025-A417-68851BEEAA93}" srcOrd="0" destOrd="0" presId="urn:microsoft.com/office/officeart/2005/8/layout/hierarchy2"/>
    <dgm:cxn modelId="{CDE09AD3-2E14-48DE-8807-5D0782E0828C}" type="presOf" srcId="{3EA6E6FE-295F-48DE-89AF-F9AF9A96DDF7}" destId="{4122AFD4-2E23-4189-992C-3004F315AA2B}" srcOrd="1" destOrd="0" presId="urn:microsoft.com/office/officeart/2005/8/layout/hierarchy2"/>
    <dgm:cxn modelId="{9E9F7AB4-4C98-43C3-89CB-C2B97C86CD5B}" type="presOf" srcId="{C0B18AC6-0D05-4B8F-80C1-1B9662F0DC97}" destId="{56A1EA84-634E-4785-897F-4966A6FA7622}" srcOrd="1" destOrd="0" presId="urn:microsoft.com/office/officeart/2005/8/layout/hierarchy2"/>
    <dgm:cxn modelId="{F6A28121-3C24-4E06-A699-466FBECD34DB}" type="presOf" srcId="{D32BF90B-D81A-4E3F-8232-484AC26DDE03}" destId="{5AD0E725-A579-4460-AE33-E75A17D90E09}" srcOrd="0" destOrd="0" presId="urn:microsoft.com/office/officeart/2005/8/layout/hierarchy2"/>
    <dgm:cxn modelId="{192B7FDC-898D-4E55-954C-BDBC26B70557}" type="presOf" srcId="{4784F962-1CFA-41A1-BCAE-D1B044769563}" destId="{549EDA53-4FFA-460D-89DB-B8335FD94614}" srcOrd="1" destOrd="0" presId="urn:microsoft.com/office/officeart/2005/8/layout/hierarchy2"/>
    <dgm:cxn modelId="{BD2DA163-5075-40EB-8040-6628B340C869}" srcId="{1DF5E77C-1600-4BFF-B80B-4284C03A2A9C}" destId="{02EF7EF6-7128-477E-914C-12EF54C09C72}" srcOrd="0" destOrd="0" parTransId="{91E15D36-DB81-4DB1-823A-B451045976D6}" sibTransId="{E7CFDD4B-790B-4A29-9CA8-FC8E2AE4D112}"/>
    <dgm:cxn modelId="{31B7B642-76BF-4E4A-A52C-1180A9DA6500}" type="presOf" srcId="{3EA6E6FE-295F-48DE-89AF-F9AF9A96DDF7}" destId="{147F82E4-C047-4E70-99B9-EF57B4077967}" srcOrd="0" destOrd="0" presId="urn:microsoft.com/office/officeart/2005/8/layout/hierarchy2"/>
    <dgm:cxn modelId="{6B81A13E-5535-4683-890C-85255712D7C4}" srcId="{1DF5E77C-1600-4BFF-B80B-4284C03A2A9C}" destId="{370284B3-E798-43D8-B31E-EEFB95AC7EF0}" srcOrd="1" destOrd="0" parTransId="{030969AE-A827-4880-8BAF-90F0AA4947B4}" sibTransId="{DC61744D-B1EB-48E3-92B1-73355FF33705}"/>
    <dgm:cxn modelId="{28D761D0-2187-4FD1-BEA0-4F3E64666407}" type="presOf" srcId="{02F4BAE2-6012-4CAA-9053-2637EB148BC4}" destId="{BC026E69-A2C8-4A77-BC7B-AD6D5F82BB6D}" srcOrd="0" destOrd="0" presId="urn:microsoft.com/office/officeart/2005/8/layout/hierarchy2"/>
    <dgm:cxn modelId="{5251CBAF-C073-4547-BE6C-6107E3D17421}" type="presOf" srcId="{6427F628-0AE6-4174-86EC-C02A868738F2}" destId="{E7B723B1-8BF4-485F-8440-DC4457AE7B2C}" srcOrd="0" destOrd="0" presId="urn:microsoft.com/office/officeart/2005/8/layout/hierarchy2"/>
    <dgm:cxn modelId="{7503AF00-58B3-40EE-A250-AE5AD84BA69C}" type="presOf" srcId="{02EF7EF6-7128-477E-914C-12EF54C09C72}" destId="{8B49A072-4790-4D7D-9123-7F4908C0917D}" srcOrd="0" destOrd="0" presId="urn:microsoft.com/office/officeart/2005/8/layout/hierarchy2"/>
    <dgm:cxn modelId="{4D996BD8-3393-4D8D-9D31-0F6328DE7511}" type="presOf" srcId="{7EC59AC3-A973-4468-BF1C-1C6B2EF129EA}" destId="{C02426EB-7F5F-42F1-AF29-835C71929FE4}" srcOrd="1" destOrd="0" presId="urn:microsoft.com/office/officeart/2005/8/layout/hierarchy2"/>
    <dgm:cxn modelId="{FCC4AF3E-6C2D-49B8-80E7-2FF65C6D6775}" srcId="{02EF7EF6-7128-477E-914C-12EF54C09C72}" destId="{0FAE3E06-6222-4995-A126-43B542ED24BD}" srcOrd="0" destOrd="0" parTransId="{D9C7E9CD-62E9-47EE-83F2-67EDC9025362}" sibTransId="{AFD2FC5D-88EF-40B4-9353-C81F0BEA0BB1}"/>
    <dgm:cxn modelId="{B24C22E2-1746-48B8-8DBA-668835C6EB7E}" srcId="{B3098CB9-9726-43D8-8574-86AFE7CBCB16}" destId="{1DF5E77C-1600-4BFF-B80B-4284C03A2A9C}" srcOrd="0" destOrd="0" parTransId="{0CBC7D4A-202F-4346-A693-86828ED73B66}" sibTransId="{350241C1-084F-4AB6-AB03-E5A1D3CF4BDA}"/>
    <dgm:cxn modelId="{6090E67D-55DC-44CD-A344-A6FC22B89F47}" type="presOf" srcId="{15C2D757-2886-4A70-BB96-B250E6CFF82C}" destId="{0A38A2C9-9492-4C89-A288-2F5ECFE0997D}" srcOrd="0" destOrd="0" presId="urn:microsoft.com/office/officeart/2005/8/layout/hierarchy2"/>
    <dgm:cxn modelId="{9EA8687C-B2CE-4439-B64D-756B0AA0E4E0}" type="presOf" srcId="{21E78850-1062-4899-8850-4C9662D02F6E}" destId="{215C06D9-D388-447A-BA38-B977612136D6}" srcOrd="1" destOrd="0" presId="urn:microsoft.com/office/officeart/2005/8/layout/hierarchy2"/>
    <dgm:cxn modelId="{517833DF-14FB-48EA-BEA6-9DD6BA6AFA6F}" type="presOf" srcId="{370284B3-E798-43D8-B31E-EEFB95AC7EF0}" destId="{5ED0FFA5-F47C-49C6-BE08-D793C3C5E054}" srcOrd="0" destOrd="0" presId="urn:microsoft.com/office/officeart/2005/8/layout/hierarchy2"/>
    <dgm:cxn modelId="{99906984-75A6-46F7-A9B2-34E87641FABB}" type="presOf" srcId="{3137FAE3-E1F0-4272-8930-7AB94A3F88B6}" destId="{1400914D-A0A6-477D-B8F8-6D0CE21D2C9B}" srcOrd="0" destOrd="0" presId="urn:microsoft.com/office/officeart/2005/8/layout/hierarchy2"/>
    <dgm:cxn modelId="{343DEFBB-3E47-4DB4-9C67-79324B93951F}" srcId="{15C2D757-2886-4A70-BB96-B250E6CFF82C}" destId="{57288C17-B6B9-4447-962A-3F755AE0118F}" srcOrd="0" destOrd="0" parTransId="{1CE3CB69-9918-44CF-B235-E09256DD837F}" sibTransId="{A16681A8-B3CE-479A-82CE-A72A76E204CE}"/>
    <dgm:cxn modelId="{8EB5A0C4-84D5-4345-8447-6D0CDB6E6519}" type="presOf" srcId="{C0B18AC6-0D05-4B8F-80C1-1B9662F0DC97}" destId="{57E251D3-6921-465F-81F2-B45559C30F52}" srcOrd="0" destOrd="0" presId="urn:microsoft.com/office/officeart/2005/8/layout/hierarchy2"/>
    <dgm:cxn modelId="{ED321731-51A0-4340-BCCC-95FAA3FD8FDC}" type="presOf" srcId="{4784F962-1CFA-41A1-BCAE-D1B044769563}" destId="{3F540409-A1B7-4459-8E69-70483EB325C6}" srcOrd="0" destOrd="0" presId="urn:microsoft.com/office/officeart/2005/8/layout/hierarchy2"/>
    <dgm:cxn modelId="{0373BF42-3DEB-4EF5-A183-6603A6BDC403}" type="presOf" srcId="{0FAE3E06-6222-4995-A126-43B542ED24BD}" destId="{EFF7D987-9241-4419-9431-2E143F2B75E6}" srcOrd="0" destOrd="0" presId="urn:microsoft.com/office/officeart/2005/8/layout/hierarchy2"/>
    <dgm:cxn modelId="{1D2984D6-30E1-4D25-972C-905C628B844C}" type="presOf" srcId="{21E78850-1062-4899-8850-4C9662D02F6E}" destId="{7982F1DA-67E0-43DA-9A5F-52F853269C60}" srcOrd="0" destOrd="0" presId="urn:microsoft.com/office/officeart/2005/8/layout/hierarchy2"/>
    <dgm:cxn modelId="{9528FAF3-AB4A-4B2A-B8E7-DE6EBB603719}" type="presOf" srcId="{4D9F7274-6247-444B-9694-760B0340DD11}" destId="{FDA5C8D7-1105-4EA8-A874-AC72B11EF0CE}" srcOrd="0" destOrd="0" presId="urn:microsoft.com/office/officeart/2005/8/layout/hierarchy2"/>
    <dgm:cxn modelId="{24E25B5C-3826-4E23-B7A1-1122095C5294}" srcId="{A93E3103-DEC1-4845-B570-9509DFCF6E59}" destId="{724C4059-2607-4C18-A853-EF13BB6690AF}" srcOrd="0" destOrd="0" parTransId="{21E78850-1062-4899-8850-4C9662D02F6E}" sibTransId="{3023F010-4529-465D-A295-1745CD6A3A72}"/>
    <dgm:cxn modelId="{6B23E82D-9A18-4A3E-8853-1352583E5128}" type="presOf" srcId="{0F5BD0EC-BD14-4FD4-A1E1-9569456D9A7F}" destId="{F32FCB10-6404-4882-B8D5-9CA8D93A7BA7}" srcOrd="1" destOrd="0" presId="urn:microsoft.com/office/officeart/2005/8/layout/hierarchy2"/>
    <dgm:cxn modelId="{0B0A5073-482A-450B-8A2E-C35D8CA7F8D1}" type="presOf" srcId="{B3098CB9-9726-43D8-8574-86AFE7CBCB16}" destId="{138CC08D-7154-4183-B864-9AD36E947196}" srcOrd="0" destOrd="0" presId="urn:microsoft.com/office/officeart/2005/8/layout/hierarchy2"/>
    <dgm:cxn modelId="{BC467CCF-D989-4353-AA4D-8D7B7C04AF06}" type="presOf" srcId="{030969AE-A827-4880-8BAF-90F0AA4947B4}" destId="{E8718D48-7F40-4961-B673-F37AE2D8339B}" srcOrd="0" destOrd="0" presId="urn:microsoft.com/office/officeart/2005/8/layout/hierarchy2"/>
    <dgm:cxn modelId="{AABD05A9-657A-495B-8785-6272C72C69E3}" srcId="{D32BF90B-D81A-4E3F-8232-484AC26DDE03}" destId="{6427F628-0AE6-4174-86EC-C02A868738F2}" srcOrd="0" destOrd="0" parTransId="{8D547C4F-DF2A-4C66-94A7-C1F83A1196A4}" sibTransId="{F9550106-B620-4A5A-94FD-380822D855EE}"/>
    <dgm:cxn modelId="{98FD0B39-92EC-49E0-8EC0-2535A1F5ACD0}" type="presOf" srcId="{030969AE-A827-4880-8BAF-90F0AA4947B4}" destId="{8C69F036-2292-4322-A858-280E69E78176}" srcOrd="1" destOrd="0" presId="urn:microsoft.com/office/officeart/2005/8/layout/hierarchy2"/>
    <dgm:cxn modelId="{1C76EF07-FCA9-448E-8717-3BD3931A921F}" type="presOf" srcId="{0F5BD0EC-BD14-4FD4-A1E1-9569456D9A7F}" destId="{3129D52D-A6B4-42E1-AC01-F5C1EC0CCA6E}" srcOrd="0" destOrd="0" presId="urn:microsoft.com/office/officeart/2005/8/layout/hierarchy2"/>
    <dgm:cxn modelId="{95262802-0B78-49CC-AD10-10681E19AD65}" type="presOf" srcId="{3137FAE3-E1F0-4272-8930-7AB94A3F88B6}" destId="{5A6955C0-81DB-45FE-96B4-B9745F1EC583}" srcOrd="1" destOrd="0" presId="urn:microsoft.com/office/officeart/2005/8/layout/hierarchy2"/>
    <dgm:cxn modelId="{AC192432-9711-4852-BD0C-15E646C09350}" type="presOf" srcId="{57288C17-B6B9-4447-962A-3F755AE0118F}" destId="{C49B95E1-EECE-4166-854E-009BB41106B8}" srcOrd="0" destOrd="0" presId="urn:microsoft.com/office/officeart/2005/8/layout/hierarchy2"/>
    <dgm:cxn modelId="{CB1737AB-F3E1-46A6-A8E9-9CCBB22298FF}" type="presOf" srcId="{8D547C4F-DF2A-4C66-94A7-C1F83A1196A4}" destId="{58835558-3C59-4B3D-A806-A39DE38DBFC1}" srcOrd="0" destOrd="0" presId="urn:microsoft.com/office/officeart/2005/8/layout/hierarchy2"/>
    <dgm:cxn modelId="{E64A650A-9AC9-4C94-94C2-E46C6686A00A}" srcId="{1DF5E77C-1600-4BFF-B80B-4284C03A2A9C}" destId="{27BF6DD4-0BA7-4FC1-B933-3BF54B0AC854}" srcOrd="5" destOrd="0" parTransId="{4784F962-1CFA-41A1-BCAE-D1B044769563}" sibTransId="{04299266-2866-46A6-903A-524BE5D4A154}"/>
    <dgm:cxn modelId="{B4A27EF5-CE79-4C4E-BCFD-509D6116DDB8}" type="presOf" srcId="{91E15D36-DB81-4DB1-823A-B451045976D6}" destId="{3941C6AE-4F1E-4D7A-A63F-1EE648A41CD7}" srcOrd="1" destOrd="0" presId="urn:microsoft.com/office/officeart/2005/8/layout/hierarchy2"/>
    <dgm:cxn modelId="{20623DBD-1C68-4070-BAD9-8B35D22EB873}" type="presOf" srcId="{724C4059-2607-4C18-A853-EF13BB6690AF}" destId="{453D442E-A8C4-4BC8-8A96-48C461152FF4}" srcOrd="0" destOrd="0" presId="urn:microsoft.com/office/officeart/2005/8/layout/hierarchy2"/>
    <dgm:cxn modelId="{C6807E45-9459-4878-87F5-6EE0FFC607DD}" type="presOf" srcId="{91E15D36-DB81-4DB1-823A-B451045976D6}" destId="{2BE7E9D8-3A8A-4259-B627-026A4BA6E208}" srcOrd="0" destOrd="0" presId="urn:microsoft.com/office/officeart/2005/8/layout/hierarchy2"/>
    <dgm:cxn modelId="{5FD96C14-8951-4D04-AE5F-534733D02730}" type="presParOf" srcId="{138CC08D-7154-4183-B864-9AD36E947196}" destId="{A48FBF72-0FA0-477A-AEE4-FE4BCA9B5716}" srcOrd="0" destOrd="0" presId="urn:microsoft.com/office/officeart/2005/8/layout/hierarchy2"/>
    <dgm:cxn modelId="{B3681EFC-2307-49FA-99A2-F664135A873E}" type="presParOf" srcId="{A48FBF72-0FA0-477A-AEE4-FE4BCA9B5716}" destId="{9181848D-558A-4C04-9043-27A8F755D100}" srcOrd="0" destOrd="0" presId="urn:microsoft.com/office/officeart/2005/8/layout/hierarchy2"/>
    <dgm:cxn modelId="{A9396388-1C3B-407C-B0E3-4CB6D699DF19}" type="presParOf" srcId="{A48FBF72-0FA0-477A-AEE4-FE4BCA9B5716}" destId="{78B8FD89-D41D-43CF-BB61-CD2C8F3DD3DD}" srcOrd="1" destOrd="0" presId="urn:microsoft.com/office/officeart/2005/8/layout/hierarchy2"/>
    <dgm:cxn modelId="{1D1C6DF9-4616-4731-9243-1DE3BD37D6D0}" type="presParOf" srcId="{78B8FD89-D41D-43CF-BB61-CD2C8F3DD3DD}" destId="{2BE7E9D8-3A8A-4259-B627-026A4BA6E208}" srcOrd="0" destOrd="0" presId="urn:microsoft.com/office/officeart/2005/8/layout/hierarchy2"/>
    <dgm:cxn modelId="{6AD2FAB9-ECB4-4C95-B36F-92A10855D836}" type="presParOf" srcId="{2BE7E9D8-3A8A-4259-B627-026A4BA6E208}" destId="{3941C6AE-4F1E-4D7A-A63F-1EE648A41CD7}" srcOrd="0" destOrd="0" presId="urn:microsoft.com/office/officeart/2005/8/layout/hierarchy2"/>
    <dgm:cxn modelId="{3B8CEABB-3942-4ECF-B4C5-4CC18BC67624}" type="presParOf" srcId="{78B8FD89-D41D-43CF-BB61-CD2C8F3DD3DD}" destId="{689FC40F-9197-42E4-8669-38BB9F29E7A9}" srcOrd="1" destOrd="0" presId="urn:microsoft.com/office/officeart/2005/8/layout/hierarchy2"/>
    <dgm:cxn modelId="{CF0B1598-782D-4CA3-B6F0-2E53CFF67B2E}" type="presParOf" srcId="{689FC40F-9197-42E4-8669-38BB9F29E7A9}" destId="{8B49A072-4790-4D7D-9123-7F4908C0917D}" srcOrd="0" destOrd="0" presId="urn:microsoft.com/office/officeart/2005/8/layout/hierarchy2"/>
    <dgm:cxn modelId="{4834EAE5-42C2-4CB1-AB67-871FCDAA363A}" type="presParOf" srcId="{689FC40F-9197-42E4-8669-38BB9F29E7A9}" destId="{AB5FD839-260C-48EB-945F-74882FA2133D}" srcOrd="1" destOrd="0" presId="urn:microsoft.com/office/officeart/2005/8/layout/hierarchy2"/>
    <dgm:cxn modelId="{F9234786-3A5A-4579-8B43-4B29993DAA65}" type="presParOf" srcId="{AB5FD839-260C-48EB-945F-74882FA2133D}" destId="{26C0A919-E05A-49FF-8A2F-BD00E6012E3D}" srcOrd="0" destOrd="0" presId="urn:microsoft.com/office/officeart/2005/8/layout/hierarchy2"/>
    <dgm:cxn modelId="{7E5ED61C-389D-4EE7-9610-C2EECAACBB44}" type="presParOf" srcId="{26C0A919-E05A-49FF-8A2F-BD00E6012E3D}" destId="{88D79C50-9E8A-4A72-BE2C-25D3A2A242D3}" srcOrd="0" destOrd="0" presId="urn:microsoft.com/office/officeart/2005/8/layout/hierarchy2"/>
    <dgm:cxn modelId="{C3F4C2B8-325E-454B-BB49-7228BB36A644}" type="presParOf" srcId="{AB5FD839-260C-48EB-945F-74882FA2133D}" destId="{71D9FD5F-0E74-497D-8FE7-87C876CA5294}" srcOrd="1" destOrd="0" presId="urn:microsoft.com/office/officeart/2005/8/layout/hierarchy2"/>
    <dgm:cxn modelId="{ED9EFDCC-819B-4A85-8803-ED230530DDA8}" type="presParOf" srcId="{71D9FD5F-0E74-497D-8FE7-87C876CA5294}" destId="{EFF7D987-9241-4419-9431-2E143F2B75E6}" srcOrd="0" destOrd="0" presId="urn:microsoft.com/office/officeart/2005/8/layout/hierarchy2"/>
    <dgm:cxn modelId="{C670EEC3-9C87-446C-B05B-8A8001070A60}" type="presParOf" srcId="{71D9FD5F-0E74-497D-8FE7-87C876CA5294}" destId="{7093AE92-CDBD-47DE-A65F-812EB5B3AC64}" srcOrd="1" destOrd="0" presId="urn:microsoft.com/office/officeart/2005/8/layout/hierarchy2"/>
    <dgm:cxn modelId="{3B11A44F-B606-42AD-9C74-97DE7BA6870F}" type="presParOf" srcId="{78B8FD89-D41D-43CF-BB61-CD2C8F3DD3DD}" destId="{E8718D48-7F40-4961-B673-F37AE2D8339B}" srcOrd="2" destOrd="0" presId="urn:microsoft.com/office/officeart/2005/8/layout/hierarchy2"/>
    <dgm:cxn modelId="{7AF82FDE-F624-4B18-877D-88349008EB81}" type="presParOf" srcId="{E8718D48-7F40-4961-B673-F37AE2D8339B}" destId="{8C69F036-2292-4322-A858-280E69E78176}" srcOrd="0" destOrd="0" presId="urn:microsoft.com/office/officeart/2005/8/layout/hierarchy2"/>
    <dgm:cxn modelId="{DC23CC51-8B23-49D1-BFB0-E2F5ABC798AA}" type="presParOf" srcId="{78B8FD89-D41D-43CF-BB61-CD2C8F3DD3DD}" destId="{2670BCB6-2FEB-4C1F-AF42-176B47E9C038}" srcOrd="3" destOrd="0" presId="urn:microsoft.com/office/officeart/2005/8/layout/hierarchy2"/>
    <dgm:cxn modelId="{AAD7D92D-0E2D-4762-9165-0C5B86C1894C}" type="presParOf" srcId="{2670BCB6-2FEB-4C1F-AF42-176B47E9C038}" destId="{5ED0FFA5-F47C-49C6-BE08-D793C3C5E054}" srcOrd="0" destOrd="0" presId="urn:microsoft.com/office/officeart/2005/8/layout/hierarchy2"/>
    <dgm:cxn modelId="{562259D2-5D47-4A97-BE6E-7D0EC9FBA2A3}" type="presParOf" srcId="{2670BCB6-2FEB-4C1F-AF42-176B47E9C038}" destId="{5BA4FA4C-A52C-4779-9DB3-A227D2A105FB}" srcOrd="1" destOrd="0" presId="urn:microsoft.com/office/officeart/2005/8/layout/hierarchy2"/>
    <dgm:cxn modelId="{662D17F8-1EE3-4C03-8287-E8BF0068C588}" type="presParOf" srcId="{5BA4FA4C-A52C-4779-9DB3-A227D2A105FB}" destId="{EA748CAC-6457-42D1-9CBD-762D09B18B75}" srcOrd="0" destOrd="0" presId="urn:microsoft.com/office/officeart/2005/8/layout/hierarchy2"/>
    <dgm:cxn modelId="{B7AE4E4B-513D-4228-938C-9EBD92F9EAC7}" type="presParOf" srcId="{EA748CAC-6457-42D1-9CBD-762D09B18B75}" destId="{C02426EB-7F5F-42F1-AF29-835C71929FE4}" srcOrd="0" destOrd="0" presId="urn:microsoft.com/office/officeart/2005/8/layout/hierarchy2"/>
    <dgm:cxn modelId="{6E3FBC60-1F35-460A-BC32-1507FDCDBA85}" type="presParOf" srcId="{5BA4FA4C-A52C-4779-9DB3-A227D2A105FB}" destId="{F7276C6F-A6BC-477A-9F0A-0EEA7BE39FB0}" srcOrd="1" destOrd="0" presId="urn:microsoft.com/office/officeart/2005/8/layout/hierarchy2"/>
    <dgm:cxn modelId="{0E195264-CC97-4316-B6C4-A13266AC932A}" type="presParOf" srcId="{F7276C6F-A6BC-477A-9F0A-0EEA7BE39FB0}" destId="{6267C11D-7AA5-4CC1-B4D1-474014FB0E52}" srcOrd="0" destOrd="0" presId="urn:microsoft.com/office/officeart/2005/8/layout/hierarchy2"/>
    <dgm:cxn modelId="{9002BE5C-74AB-4299-98C3-E01C82F98A9F}" type="presParOf" srcId="{F7276C6F-A6BC-477A-9F0A-0EEA7BE39FB0}" destId="{16B5D4DF-8159-4B5F-97C6-824D49673EF9}" srcOrd="1" destOrd="0" presId="urn:microsoft.com/office/officeart/2005/8/layout/hierarchy2"/>
    <dgm:cxn modelId="{221F6D93-BE16-4AAB-9482-C2F5AC5C2603}" type="presParOf" srcId="{78B8FD89-D41D-43CF-BB61-CD2C8F3DD3DD}" destId="{3129D52D-A6B4-42E1-AC01-F5C1EC0CCA6E}" srcOrd="4" destOrd="0" presId="urn:microsoft.com/office/officeart/2005/8/layout/hierarchy2"/>
    <dgm:cxn modelId="{3098992F-5B7C-4103-A907-2E86D6AE66D3}" type="presParOf" srcId="{3129D52D-A6B4-42E1-AC01-F5C1EC0CCA6E}" destId="{F32FCB10-6404-4882-B8D5-9CA8D93A7BA7}" srcOrd="0" destOrd="0" presId="urn:microsoft.com/office/officeart/2005/8/layout/hierarchy2"/>
    <dgm:cxn modelId="{393FC2DF-E907-49EA-B42F-625D1E53B4AD}" type="presParOf" srcId="{78B8FD89-D41D-43CF-BB61-CD2C8F3DD3DD}" destId="{FD6AF55C-E9FF-4AF1-B6E6-7104581AF47B}" srcOrd="5" destOrd="0" presId="urn:microsoft.com/office/officeart/2005/8/layout/hierarchy2"/>
    <dgm:cxn modelId="{8442DE97-37F3-4FF4-9AFE-42F01C415DB0}" type="presParOf" srcId="{FD6AF55C-E9FF-4AF1-B6E6-7104581AF47B}" destId="{0A38A2C9-9492-4C89-A288-2F5ECFE0997D}" srcOrd="0" destOrd="0" presId="urn:microsoft.com/office/officeart/2005/8/layout/hierarchy2"/>
    <dgm:cxn modelId="{A79E8ADA-F932-43E9-8205-60AB6289EAC7}" type="presParOf" srcId="{FD6AF55C-E9FF-4AF1-B6E6-7104581AF47B}" destId="{46D0C2B4-504C-4DB4-88B6-10C5F31E5351}" srcOrd="1" destOrd="0" presId="urn:microsoft.com/office/officeart/2005/8/layout/hierarchy2"/>
    <dgm:cxn modelId="{84BF0457-8F62-4829-A0F1-F2CB08EEE2E8}" type="presParOf" srcId="{46D0C2B4-504C-4DB4-88B6-10C5F31E5351}" destId="{28B311A4-B8D3-44CD-89FD-D6D427201C59}" srcOrd="0" destOrd="0" presId="urn:microsoft.com/office/officeart/2005/8/layout/hierarchy2"/>
    <dgm:cxn modelId="{9C904526-E0D2-4963-A1A8-CC11947CAF82}" type="presParOf" srcId="{28B311A4-B8D3-44CD-89FD-D6D427201C59}" destId="{729A809D-7964-41AE-A697-B105A0FDDC47}" srcOrd="0" destOrd="0" presId="urn:microsoft.com/office/officeart/2005/8/layout/hierarchy2"/>
    <dgm:cxn modelId="{5301322E-BB6A-472B-A0AF-ED26149CDB37}" type="presParOf" srcId="{46D0C2B4-504C-4DB4-88B6-10C5F31E5351}" destId="{C08616BE-1F47-4B61-995E-75998EB214D0}" srcOrd="1" destOrd="0" presId="urn:microsoft.com/office/officeart/2005/8/layout/hierarchy2"/>
    <dgm:cxn modelId="{6D09463B-CB6C-4D8E-9162-77BAC38E95B0}" type="presParOf" srcId="{C08616BE-1F47-4B61-995E-75998EB214D0}" destId="{C49B95E1-EECE-4166-854E-009BB41106B8}" srcOrd="0" destOrd="0" presId="urn:microsoft.com/office/officeart/2005/8/layout/hierarchy2"/>
    <dgm:cxn modelId="{D00092B5-28F6-48EF-B732-C28B434A8A46}" type="presParOf" srcId="{C08616BE-1F47-4B61-995E-75998EB214D0}" destId="{B5B7EA64-C5A9-4F95-823C-47FFC86C9270}" srcOrd="1" destOrd="0" presId="urn:microsoft.com/office/officeart/2005/8/layout/hierarchy2"/>
    <dgm:cxn modelId="{171BE9B0-E21A-41C3-AE86-35C389077F23}" type="presParOf" srcId="{78B8FD89-D41D-43CF-BB61-CD2C8F3DD3DD}" destId="{1400914D-A0A6-477D-B8F8-6D0CE21D2C9B}" srcOrd="6" destOrd="0" presId="urn:microsoft.com/office/officeart/2005/8/layout/hierarchy2"/>
    <dgm:cxn modelId="{0609B5E9-A7FC-4543-980B-E1E130FB1BB5}" type="presParOf" srcId="{1400914D-A0A6-477D-B8F8-6D0CE21D2C9B}" destId="{5A6955C0-81DB-45FE-96B4-B9745F1EC583}" srcOrd="0" destOrd="0" presId="urn:microsoft.com/office/officeart/2005/8/layout/hierarchy2"/>
    <dgm:cxn modelId="{531A04D9-1C9F-4229-86E2-977D81603DEB}" type="presParOf" srcId="{78B8FD89-D41D-43CF-BB61-CD2C8F3DD3DD}" destId="{E5F07625-1D3B-49A8-B1A4-ED0DDD8A5852}" srcOrd="7" destOrd="0" presId="urn:microsoft.com/office/officeart/2005/8/layout/hierarchy2"/>
    <dgm:cxn modelId="{21911AA5-4D0C-44EC-B1A1-1F8360E71B9A}" type="presParOf" srcId="{E5F07625-1D3B-49A8-B1A4-ED0DDD8A5852}" destId="{1853B13D-A2F6-4B7D-A575-1C7CE5F21B4E}" srcOrd="0" destOrd="0" presId="urn:microsoft.com/office/officeart/2005/8/layout/hierarchy2"/>
    <dgm:cxn modelId="{D020FD85-AB0E-4F00-9AF6-2D2AFBA85E8A}" type="presParOf" srcId="{E5F07625-1D3B-49A8-B1A4-ED0DDD8A5852}" destId="{FAFE05E7-DFC8-4CA8-9588-8255FE7C6152}" srcOrd="1" destOrd="0" presId="urn:microsoft.com/office/officeart/2005/8/layout/hierarchy2"/>
    <dgm:cxn modelId="{BDA215D7-99FB-44F9-9661-57323BC7E75E}" type="presParOf" srcId="{FAFE05E7-DFC8-4CA8-9588-8255FE7C6152}" destId="{7982F1DA-67E0-43DA-9A5F-52F853269C60}" srcOrd="0" destOrd="0" presId="urn:microsoft.com/office/officeart/2005/8/layout/hierarchy2"/>
    <dgm:cxn modelId="{CFDF6AF4-C27D-49F2-879B-DD9CAA7E22CF}" type="presParOf" srcId="{7982F1DA-67E0-43DA-9A5F-52F853269C60}" destId="{215C06D9-D388-447A-BA38-B977612136D6}" srcOrd="0" destOrd="0" presId="urn:microsoft.com/office/officeart/2005/8/layout/hierarchy2"/>
    <dgm:cxn modelId="{7997CD6E-785E-4989-8315-5D5BE0EC1958}" type="presParOf" srcId="{FAFE05E7-DFC8-4CA8-9588-8255FE7C6152}" destId="{7FF233ED-C8F8-419A-B82B-059023061531}" srcOrd="1" destOrd="0" presId="urn:microsoft.com/office/officeart/2005/8/layout/hierarchy2"/>
    <dgm:cxn modelId="{000FC046-FA9F-4678-A889-6DFC16293EF1}" type="presParOf" srcId="{7FF233ED-C8F8-419A-B82B-059023061531}" destId="{453D442E-A8C4-4BC8-8A96-48C461152FF4}" srcOrd="0" destOrd="0" presId="urn:microsoft.com/office/officeart/2005/8/layout/hierarchy2"/>
    <dgm:cxn modelId="{B2130294-EAAF-4E5D-A61B-2A307805A863}" type="presParOf" srcId="{7FF233ED-C8F8-419A-B82B-059023061531}" destId="{A2A83A1F-B985-4512-9B2F-54B3F7EA81F9}" srcOrd="1" destOrd="0" presId="urn:microsoft.com/office/officeart/2005/8/layout/hierarchy2"/>
    <dgm:cxn modelId="{6155FA40-4A12-471F-A8C9-6F3056A87F56}" type="presParOf" srcId="{78B8FD89-D41D-43CF-BB61-CD2C8F3DD3DD}" destId="{BC026E69-A2C8-4A77-BC7B-AD6D5F82BB6D}" srcOrd="8" destOrd="0" presId="urn:microsoft.com/office/officeart/2005/8/layout/hierarchy2"/>
    <dgm:cxn modelId="{EAE756D2-882A-477F-AFCB-58326C9A14DA}" type="presParOf" srcId="{BC026E69-A2C8-4A77-BC7B-AD6D5F82BB6D}" destId="{C3E5FCE8-8B99-42F3-9FBF-D05A462F0742}" srcOrd="0" destOrd="0" presId="urn:microsoft.com/office/officeart/2005/8/layout/hierarchy2"/>
    <dgm:cxn modelId="{9A148B60-DBA1-4A35-B980-0FC6E519E32A}" type="presParOf" srcId="{78B8FD89-D41D-43CF-BB61-CD2C8F3DD3DD}" destId="{2B22D4BD-DB8F-4BD7-90A9-CC1247CF1CF1}" srcOrd="9" destOrd="0" presId="urn:microsoft.com/office/officeart/2005/8/layout/hierarchy2"/>
    <dgm:cxn modelId="{1F1C345E-9B56-437B-889D-B330FD2E7AC1}" type="presParOf" srcId="{2B22D4BD-DB8F-4BD7-90A9-CC1247CF1CF1}" destId="{5AD0E725-A579-4460-AE33-E75A17D90E09}" srcOrd="0" destOrd="0" presId="urn:microsoft.com/office/officeart/2005/8/layout/hierarchy2"/>
    <dgm:cxn modelId="{314E08EC-7160-4B15-A764-EBF0F307EFAE}" type="presParOf" srcId="{2B22D4BD-DB8F-4BD7-90A9-CC1247CF1CF1}" destId="{4EC65DFD-797C-4734-AF43-26E7554C3BC2}" srcOrd="1" destOrd="0" presId="urn:microsoft.com/office/officeart/2005/8/layout/hierarchy2"/>
    <dgm:cxn modelId="{DFA4528F-D0C8-4DA8-8EBE-69BEEAF9C016}" type="presParOf" srcId="{4EC65DFD-797C-4734-AF43-26E7554C3BC2}" destId="{58835558-3C59-4B3D-A806-A39DE38DBFC1}" srcOrd="0" destOrd="0" presId="urn:microsoft.com/office/officeart/2005/8/layout/hierarchy2"/>
    <dgm:cxn modelId="{43185893-EC9E-4325-9550-D0DD6049C87C}" type="presParOf" srcId="{58835558-3C59-4B3D-A806-A39DE38DBFC1}" destId="{35A1925B-8A1E-4DC8-897F-EEF0F1227A1C}" srcOrd="0" destOrd="0" presId="urn:microsoft.com/office/officeart/2005/8/layout/hierarchy2"/>
    <dgm:cxn modelId="{68C653A8-5D84-4E95-B0D6-0AF6C941379C}" type="presParOf" srcId="{4EC65DFD-797C-4734-AF43-26E7554C3BC2}" destId="{03A8BE01-F507-46C6-AADE-2B3EA7DDBEE7}" srcOrd="1" destOrd="0" presId="urn:microsoft.com/office/officeart/2005/8/layout/hierarchy2"/>
    <dgm:cxn modelId="{556C3968-B1F2-4A79-8BC7-4A3D829F7A6F}" type="presParOf" srcId="{03A8BE01-F507-46C6-AADE-2B3EA7DDBEE7}" destId="{E7B723B1-8BF4-485F-8440-DC4457AE7B2C}" srcOrd="0" destOrd="0" presId="urn:microsoft.com/office/officeart/2005/8/layout/hierarchy2"/>
    <dgm:cxn modelId="{B246CF1D-E639-4A8A-B2B2-3BCA9B626028}" type="presParOf" srcId="{03A8BE01-F507-46C6-AADE-2B3EA7DDBEE7}" destId="{550EB345-7CC0-47DC-9F36-1F0AE449D6D1}" srcOrd="1" destOrd="0" presId="urn:microsoft.com/office/officeart/2005/8/layout/hierarchy2"/>
    <dgm:cxn modelId="{CABFAA18-6893-49F7-834D-3D991218052E}" type="presParOf" srcId="{78B8FD89-D41D-43CF-BB61-CD2C8F3DD3DD}" destId="{3F540409-A1B7-4459-8E69-70483EB325C6}" srcOrd="10" destOrd="0" presId="urn:microsoft.com/office/officeart/2005/8/layout/hierarchy2"/>
    <dgm:cxn modelId="{326E8CBC-2FB5-4F07-8367-9A68B05C370C}" type="presParOf" srcId="{3F540409-A1B7-4459-8E69-70483EB325C6}" destId="{549EDA53-4FFA-460D-89DB-B8335FD94614}" srcOrd="0" destOrd="0" presId="urn:microsoft.com/office/officeart/2005/8/layout/hierarchy2"/>
    <dgm:cxn modelId="{1C1A7CF5-611F-47B7-824C-657F51D6248F}" type="presParOf" srcId="{78B8FD89-D41D-43CF-BB61-CD2C8F3DD3DD}" destId="{5BAAD21E-3111-4B4B-A63E-F73941889E50}" srcOrd="11" destOrd="0" presId="urn:microsoft.com/office/officeart/2005/8/layout/hierarchy2"/>
    <dgm:cxn modelId="{DFC3622A-6448-463E-B155-8BF9977602AA}" type="presParOf" srcId="{5BAAD21E-3111-4B4B-A63E-F73941889E50}" destId="{A2AA2F89-02F6-4025-A417-68851BEEAA93}" srcOrd="0" destOrd="0" presId="urn:microsoft.com/office/officeart/2005/8/layout/hierarchy2"/>
    <dgm:cxn modelId="{66DBBEA9-3E00-4CD2-AE90-A6CA5B2B6DB5}" type="presParOf" srcId="{5BAAD21E-3111-4B4B-A63E-F73941889E50}" destId="{EC129FFB-AF08-43D1-9AD4-B1C4019D8BF0}" srcOrd="1" destOrd="0" presId="urn:microsoft.com/office/officeart/2005/8/layout/hierarchy2"/>
    <dgm:cxn modelId="{508746D8-9012-43F0-9EBA-A2D83E0A5BEC}" type="presParOf" srcId="{EC129FFB-AF08-43D1-9AD4-B1C4019D8BF0}" destId="{57E251D3-6921-465F-81F2-B45559C30F52}" srcOrd="0" destOrd="0" presId="urn:microsoft.com/office/officeart/2005/8/layout/hierarchy2"/>
    <dgm:cxn modelId="{A23FD222-25CB-4EF1-A2BD-6D372C7A5037}" type="presParOf" srcId="{57E251D3-6921-465F-81F2-B45559C30F52}" destId="{56A1EA84-634E-4785-897F-4966A6FA7622}" srcOrd="0" destOrd="0" presId="urn:microsoft.com/office/officeart/2005/8/layout/hierarchy2"/>
    <dgm:cxn modelId="{892FED08-CC0A-46E4-92D8-BD350C95E458}" type="presParOf" srcId="{EC129FFB-AF08-43D1-9AD4-B1C4019D8BF0}" destId="{74A53645-5B1D-4E83-9FEA-70D7CB898DC3}" srcOrd="1" destOrd="0" presId="urn:microsoft.com/office/officeart/2005/8/layout/hierarchy2"/>
    <dgm:cxn modelId="{A22DC81F-CD11-499B-B65F-8F13ED7E5215}" type="presParOf" srcId="{74A53645-5B1D-4E83-9FEA-70D7CB898DC3}" destId="{FDA5C8D7-1105-4EA8-A874-AC72B11EF0CE}" srcOrd="0" destOrd="0" presId="urn:microsoft.com/office/officeart/2005/8/layout/hierarchy2"/>
    <dgm:cxn modelId="{90E2936D-932F-4931-AD33-CCB6DCF47695}" type="presParOf" srcId="{74A53645-5B1D-4E83-9FEA-70D7CB898DC3}" destId="{BDB2BBF6-C165-4AE5-BE5B-A0D05BFAE485}" srcOrd="1" destOrd="0" presId="urn:microsoft.com/office/officeart/2005/8/layout/hierarchy2"/>
    <dgm:cxn modelId="{044A55AC-5375-4524-9283-A66FE8A298A8}" type="presParOf" srcId="{78B8FD89-D41D-43CF-BB61-CD2C8F3DD3DD}" destId="{147F82E4-C047-4E70-99B9-EF57B4077967}" srcOrd="12" destOrd="0" presId="urn:microsoft.com/office/officeart/2005/8/layout/hierarchy2"/>
    <dgm:cxn modelId="{2B96919A-47C4-417F-9E7A-B54EC2B740F0}" type="presParOf" srcId="{147F82E4-C047-4E70-99B9-EF57B4077967}" destId="{4122AFD4-2E23-4189-992C-3004F315AA2B}" srcOrd="0" destOrd="0" presId="urn:microsoft.com/office/officeart/2005/8/layout/hierarchy2"/>
    <dgm:cxn modelId="{6C2916B3-5D3F-46C8-946D-7E21423D8573}" type="presParOf" srcId="{78B8FD89-D41D-43CF-BB61-CD2C8F3DD3DD}" destId="{35D4DE30-2D49-4ECA-BC75-8CB668C3FD32}" srcOrd="13" destOrd="0" presId="urn:microsoft.com/office/officeart/2005/8/layout/hierarchy2"/>
    <dgm:cxn modelId="{5E328CF5-915F-4788-956A-837BB7ABD706}" type="presParOf" srcId="{35D4DE30-2D49-4ECA-BC75-8CB668C3FD32}" destId="{DFC15CC1-C8A6-486D-9E7F-100814773540}" srcOrd="0" destOrd="0" presId="urn:microsoft.com/office/officeart/2005/8/layout/hierarchy2"/>
    <dgm:cxn modelId="{840FEEFB-1274-4867-BD4E-2389537CB55D}" type="presParOf" srcId="{35D4DE30-2D49-4ECA-BC75-8CB668C3FD32}" destId="{F2E576DE-9438-492F-8172-06C658687CE5}" srcOrd="1" destOrd="0" presId="urn:microsoft.com/office/officeart/2005/8/layout/hierarchy2"/>
    <dgm:cxn modelId="{2BB05329-11B3-405E-8565-03A2801F8653}" type="presParOf" srcId="{F2E576DE-9438-492F-8172-06C658687CE5}" destId="{055E3369-6755-4CF9-B64F-21BFCD54E336}" srcOrd="0" destOrd="0" presId="urn:microsoft.com/office/officeart/2005/8/layout/hierarchy2"/>
    <dgm:cxn modelId="{FF0CB3C4-0F93-4E97-BBAF-449F9846C911}" type="presParOf" srcId="{055E3369-6755-4CF9-B64F-21BFCD54E336}" destId="{2A9686F0-74DB-438E-830C-5F606C476850}" srcOrd="0" destOrd="0" presId="urn:microsoft.com/office/officeart/2005/8/layout/hierarchy2"/>
    <dgm:cxn modelId="{99EB8936-B8DA-484B-B043-F4F280D28900}" type="presParOf" srcId="{F2E576DE-9438-492F-8172-06C658687CE5}" destId="{CE1DC652-50B0-45B3-A6DF-6F2BEDF129F5}" srcOrd="1" destOrd="0" presId="urn:microsoft.com/office/officeart/2005/8/layout/hierarchy2"/>
    <dgm:cxn modelId="{EBBFB894-B0F8-4573-A9B6-F392376FAEB8}" type="presParOf" srcId="{CE1DC652-50B0-45B3-A6DF-6F2BEDF129F5}" destId="{7CCBD398-4540-4D55-ADA6-573AA41F5B29}" srcOrd="0" destOrd="0" presId="urn:microsoft.com/office/officeart/2005/8/layout/hierarchy2"/>
    <dgm:cxn modelId="{DC624AB8-BEBD-4C46-B7B5-A85866D25A0C}" type="presParOf" srcId="{CE1DC652-50B0-45B3-A6DF-6F2BEDF129F5}" destId="{6F79D1D5-B0A9-432D-BCFE-5AF576FC9BC4}" srcOrd="1" destOrd="0" presId="urn:microsoft.com/office/officeart/2005/8/layout/hierarchy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5771BC-4DCF-4714-BDAF-7F6E3699B76E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3C2E37F-A65C-4B6C-95FA-66AE0ABC186E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تقسيمات فعل</a:t>
          </a:r>
          <a:endParaRPr lang="fa-IR" sz="2000" b="1" dirty="0">
            <a:cs typeface="2  Yagut" pitchFamily="2" charset="-78"/>
          </a:endParaRPr>
        </a:p>
      </dgm:t>
    </dgm:pt>
    <dgm:pt modelId="{0D5A1468-048A-4C9A-8631-7C3E0AFFDCE7}" type="parTrans" cxnId="{DE022DA9-08C6-4CD9-9223-346714A95B62}">
      <dgm:prSet/>
      <dgm:spPr/>
      <dgm:t>
        <a:bodyPr/>
        <a:lstStyle/>
        <a:p>
          <a:pPr rtl="1"/>
          <a:endParaRPr lang="fa-IR" sz="2000" b="1">
            <a:cs typeface="2  Yagut" pitchFamily="2" charset="-78"/>
          </a:endParaRPr>
        </a:p>
      </dgm:t>
    </dgm:pt>
    <dgm:pt modelId="{29F6B42E-278C-4AC8-A36F-CBDAE0E0A68F}" type="sibTrans" cxnId="{DE022DA9-08C6-4CD9-9223-346714A95B62}">
      <dgm:prSet/>
      <dgm:spPr/>
      <dgm:t>
        <a:bodyPr/>
        <a:lstStyle/>
        <a:p>
          <a:pPr rtl="1"/>
          <a:endParaRPr lang="fa-IR" sz="2000" b="1">
            <a:cs typeface="2  Yagut" pitchFamily="2" charset="-78"/>
          </a:endParaRPr>
        </a:p>
      </dgm:t>
    </dgm:pt>
    <dgm:pt modelId="{D2B5FABE-5878-4B45-86BB-623AD84D5E00}">
      <dgm:prSet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ماضي</a:t>
          </a:r>
          <a:endParaRPr lang="fa-IR" sz="2000" b="1" dirty="0">
            <a:cs typeface="2  Yagut" pitchFamily="2" charset="-78"/>
          </a:endParaRPr>
        </a:p>
      </dgm:t>
    </dgm:pt>
    <dgm:pt modelId="{794CA018-88FD-4FF4-BBFE-AE5BFEDDC2CB}" type="parTrans" cxnId="{F735F2ED-9952-4D77-A21C-F5ABDC4C8498}">
      <dgm:prSet custT="1"/>
      <dgm:spPr/>
      <dgm:t>
        <a:bodyPr/>
        <a:lstStyle/>
        <a:p>
          <a:pPr rtl="1"/>
          <a:endParaRPr lang="fa-IR" sz="2000" b="1">
            <a:cs typeface="2  Yagut" pitchFamily="2" charset="-78"/>
          </a:endParaRPr>
        </a:p>
      </dgm:t>
    </dgm:pt>
    <dgm:pt modelId="{70573F43-2B46-4F2E-B61F-15EB59E35FEE}" type="sibTrans" cxnId="{F735F2ED-9952-4D77-A21C-F5ABDC4C8498}">
      <dgm:prSet/>
      <dgm:spPr/>
      <dgm:t>
        <a:bodyPr/>
        <a:lstStyle/>
        <a:p>
          <a:pPr rtl="1"/>
          <a:endParaRPr lang="fa-IR" sz="2000" b="1">
            <a:cs typeface="2  Yagut" pitchFamily="2" charset="-78"/>
          </a:endParaRPr>
        </a:p>
      </dgm:t>
    </dgm:pt>
    <dgm:pt modelId="{A603A55C-922E-46BF-B933-AA929F5B175D}">
      <dgm:prSet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مضارع</a:t>
          </a:r>
          <a:endParaRPr lang="fa-IR" sz="2000" b="1" dirty="0">
            <a:cs typeface="2  Yagut" pitchFamily="2" charset="-78"/>
          </a:endParaRPr>
        </a:p>
      </dgm:t>
    </dgm:pt>
    <dgm:pt modelId="{BFE597A7-7375-4CAE-93F6-6AB6B976FE01}" type="parTrans" cxnId="{E8E50D02-562D-4AF5-ADEC-B1059B903860}">
      <dgm:prSet custT="1"/>
      <dgm:spPr/>
      <dgm:t>
        <a:bodyPr/>
        <a:lstStyle/>
        <a:p>
          <a:pPr rtl="1"/>
          <a:endParaRPr lang="fa-IR" sz="2000">
            <a:cs typeface="2  Yagut" pitchFamily="2" charset="-78"/>
          </a:endParaRPr>
        </a:p>
      </dgm:t>
    </dgm:pt>
    <dgm:pt modelId="{05ACB34A-A9C4-46FE-BA96-797880400502}" type="sibTrans" cxnId="{E8E50D02-562D-4AF5-ADEC-B1059B903860}">
      <dgm:prSet/>
      <dgm:spPr/>
      <dgm:t>
        <a:bodyPr/>
        <a:lstStyle/>
        <a:p>
          <a:pPr rtl="1"/>
          <a:endParaRPr lang="fa-IR" sz="2000">
            <a:cs typeface="2  Yagut" pitchFamily="2" charset="-78"/>
          </a:endParaRPr>
        </a:p>
      </dgm:t>
    </dgm:pt>
    <dgm:pt modelId="{5015B688-5618-4C52-AEB7-2E3959BAF505}">
      <dgm:prSet custT="1"/>
      <dgm:spPr/>
      <dgm:t>
        <a:bodyPr/>
        <a:lstStyle/>
        <a:p>
          <a:pPr rtl="1"/>
          <a:r>
            <a:rPr lang="fa-IR" sz="2000" b="1" dirty="0" smtClean="0">
              <a:cs typeface="2  Yagut" pitchFamily="2" charset="-78"/>
            </a:rPr>
            <a:t>امر</a:t>
          </a:r>
          <a:endParaRPr lang="fa-IR" sz="2000" b="1" dirty="0">
            <a:cs typeface="2  Yagut" pitchFamily="2" charset="-78"/>
          </a:endParaRPr>
        </a:p>
      </dgm:t>
    </dgm:pt>
    <dgm:pt modelId="{E883070B-AF51-41CC-B3ED-42AAB31A7B61}" type="parTrans" cxnId="{D1F28B70-EA9A-493C-91BF-B7136394DED2}">
      <dgm:prSet custT="1"/>
      <dgm:spPr/>
      <dgm:t>
        <a:bodyPr/>
        <a:lstStyle/>
        <a:p>
          <a:pPr rtl="1"/>
          <a:endParaRPr lang="fa-IR" sz="2000">
            <a:cs typeface="2  Yagut" pitchFamily="2" charset="-78"/>
          </a:endParaRPr>
        </a:p>
      </dgm:t>
    </dgm:pt>
    <dgm:pt modelId="{56810E62-653D-4894-9AF3-3EF8C758A8F3}" type="sibTrans" cxnId="{D1F28B70-EA9A-493C-91BF-B7136394DED2}">
      <dgm:prSet/>
      <dgm:spPr/>
      <dgm:t>
        <a:bodyPr/>
        <a:lstStyle/>
        <a:p>
          <a:pPr rtl="1"/>
          <a:endParaRPr lang="fa-IR" sz="2000">
            <a:cs typeface="2  Yagut" pitchFamily="2" charset="-78"/>
          </a:endParaRPr>
        </a:p>
      </dgm:t>
    </dgm:pt>
    <dgm:pt modelId="{8357FC0E-B354-49A3-A1D7-DE8E6BDDC0B4}">
      <dgm:prSet custT="1"/>
      <dgm:spPr/>
      <dgm:t>
        <a:bodyPr/>
        <a:lstStyle/>
        <a:p>
          <a:pPr rtl="1"/>
          <a:r>
            <a:rPr lang="fa-IR" sz="2000" dirty="0" smtClean="0">
              <a:solidFill>
                <a:srgbClr val="FFFF00"/>
              </a:solidFill>
              <a:cs typeface="2  Yagut" pitchFamily="2" charset="-78"/>
            </a:rPr>
            <a:t>تعريف</a:t>
          </a:r>
          <a:r>
            <a:rPr lang="fa-IR" sz="2000" dirty="0" smtClean="0">
              <a:cs typeface="2  Yagut" pitchFamily="2" charset="-78"/>
            </a:rPr>
            <a:t>: فعلي كه براي زمان گذشته وضع شده است.</a:t>
          </a:r>
          <a:endParaRPr lang="fa-IR" sz="2000" dirty="0">
            <a:cs typeface="2  Yagut" pitchFamily="2" charset="-78"/>
          </a:endParaRPr>
        </a:p>
      </dgm:t>
    </dgm:pt>
    <dgm:pt modelId="{F231B965-6BEA-4D39-98E4-5155EE7BB29A}" type="parTrans" cxnId="{1C4C651E-6945-483F-AF2D-58034E680DA9}">
      <dgm:prSet custT="1"/>
      <dgm:spPr/>
      <dgm:t>
        <a:bodyPr/>
        <a:lstStyle/>
        <a:p>
          <a:pPr rtl="1"/>
          <a:endParaRPr lang="fa-IR" sz="2000">
            <a:cs typeface="2  Yagut" pitchFamily="2" charset="-78"/>
          </a:endParaRPr>
        </a:p>
      </dgm:t>
    </dgm:pt>
    <dgm:pt modelId="{1F5D5273-48F5-47E4-BFE8-0045C6CFA552}" type="sibTrans" cxnId="{1C4C651E-6945-483F-AF2D-58034E680DA9}">
      <dgm:prSet/>
      <dgm:spPr/>
      <dgm:t>
        <a:bodyPr/>
        <a:lstStyle/>
        <a:p>
          <a:pPr rtl="1"/>
          <a:endParaRPr lang="fa-IR" sz="2000">
            <a:cs typeface="2  Yagut" pitchFamily="2" charset="-78"/>
          </a:endParaRPr>
        </a:p>
      </dgm:t>
    </dgm:pt>
    <dgm:pt modelId="{0F737EE5-35A8-48A4-B942-AB4674C43768}">
      <dgm:prSet custT="1"/>
      <dgm:spPr/>
      <dgm:t>
        <a:bodyPr/>
        <a:lstStyle/>
        <a:p>
          <a:pPr rtl="1"/>
          <a:r>
            <a:rPr lang="fa-IR" sz="2000" dirty="0" smtClean="0">
              <a:solidFill>
                <a:srgbClr val="FFFF00"/>
              </a:solidFill>
              <a:cs typeface="2  Yagut" pitchFamily="2" charset="-78"/>
            </a:rPr>
            <a:t>علائم  اختصاصي: </a:t>
          </a:r>
          <a:r>
            <a:rPr lang="fa-IR" sz="2000" dirty="0" smtClean="0">
              <a:cs typeface="2  Yagut" pitchFamily="2" charset="-78"/>
            </a:rPr>
            <a:t>صلاحيت قبول تاءات اربعه</a:t>
          </a:r>
          <a:endParaRPr lang="fa-IR" sz="2000" dirty="0">
            <a:cs typeface="2  Yagut" pitchFamily="2" charset="-78"/>
          </a:endParaRPr>
        </a:p>
      </dgm:t>
    </dgm:pt>
    <dgm:pt modelId="{3F09B6C9-8C86-402E-BDE3-B49A0FDEDA1E}" type="parTrans" cxnId="{87F2A013-12D7-44A8-9159-BB6A2F75D940}">
      <dgm:prSet custT="1"/>
      <dgm:spPr/>
      <dgm:t>
        <a:bodyPr/>
        <a:lstStyle/>
        <a:p>
          <a:pPr rtl="1"/>
          <a:endParaRPr lang="fa-IR" sz="2000">
            <a:cs typeface="2  Yagut" pitchFamily="2" charset="-78"/>
          </a:endParaRPr>
        </a:p>
      </dgm:t>
    </dgm:pt>
    <dgm:pt modelId="{113B2FFB-FFEF-4DEE-97F5-FF294917B54B}" type="sibTrans" cxnId="{87F2A013-12D7-44A8-9159-BB6A2F75D940}">
      <dgm:prSet/>
      <dgm:spPr/>
      <dgm:t>
        <a:bodyPr/>
        <a:lstStyle/>
        <a:p>
          <a:pPr rtl="1"/>
          <a:endParaRPr lang="fa-IR" sz="2000">
            <a:cs typeface="2  Yagut" pitchFamily="2" charset="-78"/>
          </a:endParaRPr>
        </a:p>
      </dgm:t>
    </dgm:pt>
    <dgm:pt modelId="{6CDC810D-B4A8-41C4-81F9-5DCCCABFA185}">
      <dgm:prSet custT="1"/>
      <dgm:spPr/>
      <dgm:t>
        <a:bodyPr/>
        <a:lstStyle/>
        <a:p>
          <a:pPr rtl="1"/>
          <a:r>
            <a:rPr lang="fa-IR" sz="2000" dirty="0" smtClean="0">
              <a:solidFill>
                <a:srgbClr val="FFFF00"/>
              </a:solidFill>
              <a:cs typeface="2  Yagut" pitchFamily="2" charset="-78"/>
            </a:rPr>
            <a:t>تعريف</a:t>
          </a:r>
          <a:r>
            <a:rPr lang="fa-IR" sz="2000" dirty="0" smtClean="0">
              <a:cs typeface="2  Yagut" pitchFamily="2" charset="-78"/>
            </a:rPr>
            <a:t>: فعلي كه وضعاً براي حال يا مستقبل باشد.</a:t>
          </a:r>
          <a:endParaRPr lang="fa-IR" sz="2000" dirty="0">
            <a:cs typeface="2  Yagut" pitchFamily="2" charset="-78"/>
          </a:endParaRPr>
        </a:p>
      </dgm:t>
    </dgm:pt>
    <dgm:pt modelId="{396C0268-F6A5-48DE-978A-E1E13A051220}" type="parTrans" cxnId="{B8DA672B-0FF5-49E1-A493-0CFC0D20B015}">
      <dgm:prSet custT="1"/>
      <dgm:spPr/>
      <dgm:t>
        <a:bodyPr/>
        <a:lstStyle/>
        <a:p>
          <a:pPr rtl="1"/>
          <a:endParaRPr lang="fa-IR" sz="2000">
            <a:cs typeface="2  Yagut" pitchFamily="2" charset="-78"/>
          </a:endParaRPr>
        </a:p>
      </dgm:t>
    </dgm:pt>
    <dgm:pt modelId="{EDA4CD04-C54A-4ED2-A3D7-3FFBD6E22026}" type="sibTrans" cxnId="{B8DA672B-0FF5-49E1-A493-0CFC0D20B015}">
      <dgm:prSet/>
      <dgm:spPr/>
      <dgm:t>
        <a:bodyPr/>
        <a:lstStyle/>
        <a:p>
          <a:pPr rtl="1"/>
          <a:endParaRPr lang="fa-IR" sz="2000">
            <a:cs typeface="2  Yagut" pitchFamily="2" charset="-78"/>
          </a:endParaRPr>
        </a:p>
      </dgm:t>
    </dgm:pt>
    <dgm:pt modelId="{F30286AF-DD01-439C-A363-0CC98BB9B966}">
      <dgm:prSet custT="1"/>
      <dgm:spPr/>
      <dgm:t>
        <a:bodyPr/>
        <a:lstStyle/>
        <a:p>
          <a:pPr rtl="1"/>
          <a:r>
            <a:rPr lang="ar-SA" sz="2000" dirty="0" smtClean="0">
              <a:solidFill>
                <a:srgbClr val="FFFF00"/>
              </a:solidFill>
              <a:cs typeface="2  Yagut" pitchFamily="2" charset="-78"/>
            </a:rPr>
            <a:t>علا</a:t>
          </a:r>
          <a:r>
            <a:rPr lang="fa-IR" sz="2000" dirty="0" smtClean="0">
              <a:solidFill>
                <a:srgbClr val="FFFF00"/>
              </a:solidFill>
              <a:cs typeface="2  Yagut" pitchFamily="2" charset="-78"/>
            </a:rPr>
            <a:t>ئم : </a:t>
          </a:r>
          <a:r>
            <a:rPr lang="fa-IR" sz="2000" dirty="0" smtClean="0">
              <a:cs typeface="2  Yagut" pitchFamily="2" charset="-78"/>
            </a:rPr>
            <a:t>سين ، سوف ، لم و لما ، زوائد اتين</a:t>
          </a:r>
          <a:endParaRPr lang="fa-IR" sz="2000" dirty="0">
            <a:cs typeface="2  Yagut" pitchFamily="2" charset="-78"/>
          </a:endParaRPr>
        </a:p>
      </dgm:t>
    </dgm:pt>
    <dgm:pt modelId="{8C6AF9D1-ED5E-49AE-9A17-852F6C284EC6}" type="parTrans" cxnId="{D7A06608-A9CA-483C-ADCC-7D5C63F6774E}">
      <dgm:prSet custT="1"/>
      <dgm:spPr/>
      <dgm:t>
        <a:bodyPr/>
        <a:lstStyle/>
        <a:p>
          <a:pPr rtl="1"/>
          <a:endParaRPr lang="fa-IR" sz="2000">
            <a:cs typeface="2  Yagut" pitchFamily="2" charset="-78"/>
          </a:endParaRPr>
        </a:p>
      </dgm:t>
    </dgm:pt>
    <dgm:pt modelId="{743E328C-4C45-4687-89B2-A9278646EF41}" type="sibTrans" cxnId="{D7A06608-A9CA-483C-ADCC-7D5C63F6774E}">
      <dgm:prSet/>
      <dgm:spPr/>
      <dgm:t>
        <a:bodyPr/>
        <a:lstStyle/>
        <a:p>
          <a:pPr rtl="1"/>
          <a:endParaRPr lang="fa-IR" sz="2000">
            <a:cs typeface="2  Yagut" pitchFamily="2" charset="-78"/>
          </a:endParaRPr>
        </a:p>
      </dgm:t>
    </dgm:pt>
    <dgm:pt modelId="{BC0BCF74-8767-49B6-A3E9-1BBD940E50BA}">
      <dgm:prSet custT="1"/>
      <dgm:spPr/>
      <dgm:t>
        <a:bodyPr/>
        <a:lstStyle/>
        <a:p>
          <a:pPr rtl="1"/>
          <a:r>
            <a:rPr lang="fa-IR" sz="2000" dirty="0" smtClean="0">
              <a:solidFill>
                <a:srgbClr val="FFFF00"/>
              </a:solidFill>
              <a:cs typeface="2  Yagut" pitchFamily="2" charset="-78"/>
            </a:rPr>
            <a:t>تعريف</a:t>
          </a:r>
          <a:r>
            <a:rPr lang="fa-IR" sz="2000" dirty="0" smtClean="0">
              <a:cs typeface="2  Yagut" pitchFamily="2" charset="-78"/>
            </a:rPr>
            <a:t>: فعلي كه با صيغه اش معناي امر را برساند.</a:t>
          </a:r>
          <a:endParaRPr lang="fa-IR" sz="2000" dirty="0">
            <a:cs typeface="2  Yagut" pitchFamily="2" charset="-78"/>
          </a:endParaRPr>
        </a:p>
      </dgm:t>
    </dgm:pt>
    <dgm:pt modelId="{5AFE5434-498F-49FF-869A-F0A151FDC1D5}" type="parTrans" cxnId="{B398C972-B708-4E3C-A69C-64E2F30F10DB}">
      <dgm:prSet custT="1"/>
      <dgm:spPr/>
      <dgm:t>
        <a:bodyPr/>
        <a:lstStyle/>
        <a:p>
          <a:pPr rtl="1"/>
          <a:endParaRPr lang="fa-IR" sz="2000">
            <a:cs typeface="2  Yagut" pitchFamily="2" charset="-78"/>
          </a:endParaRPr>
        </a:p>
      </dgm:t>
    </dgm:pt>
    <dgm:pt modelId="{39A08EB7-9188-4CD3-9D65-BDBD8A26F96F}" type="sibTrans" cxnId="{B398C972-B708-4E3C-A69C-64E2F30F10DB}">
      <dgm:prSet/>
      <dgm:spPr/>
      <dgm:t>
        <a:bodyPr/>
        <a:lstStyle/>
        <a:p>
          <a:pPr rtl="1"/>
          <a:endParaRPr lang="fa-IR" sz="2000">
            <a:cs typeface="2  Yagut" pitchFamily="2" charset="-78"/>
          </a:endParaRPr>
        </a:p>
      </dgm:t>
    </dgm:pt>
    <dgm:pt modelId="{6808D24A-2756-486F-97E8-10F5432CC0A6}">
      <dgm:prSet custT="1"/>
      <dgm:spPr/>
      <dgm:t>
        <a:bodyPr/>
        <a:lstStyle/>
        <a:p>
          <a:pPr rtl="1"/>
          <a:r>
            <a:rPr lang="fa-IR" sz="2000" dirty="0" smtClean="0">
              <a:solidFill>
                <a:srgbClr val="FFFF00"/>
              </a:solidFill>
              <a:cs typeface="2  Yagut" pitchFamily="2" charset="-78"/>
            </a:rPr>
            <a:t>علائم</a:t>
          </a:r>
          <a:r>
            <a:rPr lang="fa-IR" sz="2000" dirty="0" smtClean="0">
              <a:cs typeface="2  Yagut" pitchFamily="2" charset="-78"/>
            </a:rPr>
            <a:t>: نون تأكيد خفيفه و ثقيله</a:t>
          </a:r>
        </a:p>
      </dgm:t>
    </dgm:pt>
    <dgm:pt modelId="{BEF8DD84-DF18-4E26-8940-079EDFF5A189}" type="parTrans" cxnId="{95ECDF50-BA80-47CE-9FD3-91D7E06937DF}">
      <dgm:prSet/>
      <dgm:spPr/>
      <dgm:t>
        <a:bodyPr/>
        <a:lstStyle/>
        <a:p>
          <a:pPr rtl="1"/>
          <a:endParaRPr lang="fa-IR"/>
        </a:p>
      </dgm:t>
    </dgm:pt>
    <dgm:pt modelId="{2DAF9ABB-D8DA-49E0-894D-5B8FC7A6F1EF}" type="sibTrans" cxnId="{95ECDF50-BA80-47CE-9FD3-91D7E06937DF}">
      <dgm:prSet/>
      <dgm:spPr/>
      <dgm:t>
        <a:bodyPr/>
        <a:lstStyle/>
        <a:p>
          <a:pPr rtl="1"/>
          <a:endParaRPr lang="fa-IR"/>
        </a:p>
      </dgm:t>
    </dgm:pt>
    <dgm:pt modelId="{89D6642F-CB51-4D3D-94F5-197DD4AC6B0C}" type="pres">
      <dgm:prSet presAssocID="{BC5771BC-4DCF-4714-BDAF-7F6E3699B76E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925CDDF-BC79-4059-A4B9-57D44185961D}" type="pres">
      <dgm:prSet presAssocID="{73C2E37F-A65C-4B6C-95FA-66AE0ABC186E}" presName="root1" presStyleCnt="0"/>
      <dgm:spPr/>
      <dgm:t>
        <a:bodyPr/>
        <a:lstStyle/>
        <a:p>
          <a:endParaRPr lang="en-US"/>
        </a:p>
      </dgm:t>
    </dgm:pt>
    <dgm:pt modelId="{ECC0E412-6429-4852-AD52-FEE764911E45}" type="pres">
      <dgm:prSet presAssocID="{73C2E37F-A65C-4B6C-95FA-66AE0ABC186E}" presName="LevelOneTextNode" presStyleLbl="node0" presStyleIdx="0" presStyleCnt="1" custScaleX="83477" custScaleY="51024" custLinFactNeighborX="3717" custLinFactNeighborY="-265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204B8B4-9507-4CE4-A1E5-E018BA90546B}" type="pres">
      <dgm:prSet presAssocID="{73C2E37F-A65C-4B6C-95FA-66AE0ABC186E}" presName="level2hierChild" presStyleCnt="0"/>
      <dgm:spPr/>
      <dgm:t>
        <a:bodyPr/>
        <a:lstStyle/>
        <a:p>
          <a:endParaRPr lang="en-US"/>
        </a:p>
      </dgm:t>
    </dgm:pt>
    <dgm:pt modelId="{C64B8612-4C02-46C9-9387-02B90D6719AE}" type="pres">
      <dgm:prSet presAssocID="{794CA018-88FD-4FF4-BBFE-AE5BFEDDC2CB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8DAC089E-C2CD-44D5-8D1F-8551A9F1620D}" type="pres">
      <dgm:prSet presAssocID="{794CA018-88FD-4FF4-BBFE-AE5BFEDDC2CB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456CDE07-A6E7-4BA6-A9C4-4D2A9D74B5E5}" type="pres">
      <dgm:prSet presAssocID="{D2B5FABE-5878-4B45-86BB-623AD84D5E00}" presName="root2" presStyleCnt="0"/>
      <dgm:spPr/>
      <dgm:t>
        <a:bodyPr/>
        <a:lstStyle/>
        <a:p>
          <a:endParaRPr lang="en-US"/>
        </a:p>
      </dgm:t>
    </dgm:pt>
    <dgm:pt modelId="{956BF284-631E-4536-8830-B827632575BA}" type="pres">
      <dgm:prSet presAssocID="{D2B5FABE-5878-4B45-86BB-623AD84D5E00}" presName="LevelTwoTextNode" presStyleLbl="node2" presStyleIdx="0" presStyleCnt="3" custScaleX="46861" custScaleY="75602" custLinFactNeighborX="24522" custLinFactNeighborY="-4790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0252FD8-39AB-461A-9A66-10F0FD4E7491}" type="pres">
      <dgm:prSet presAssocID="{D2B5FABE-5878-4B45-86BB-623AD84D5E00}" presName="level3hierChild" presStyleCnt="0"/>
      <dgm:spPr/>
      <dgm:t>
        <a:bodyPr/>
        <a:lstStyle/>
        <a:p>
          <a:endParaRPr lang="en-US"/>
        </a:p>
      </dgm:t>
    </dgm:pt>
    <dgm:pt modelId="{1A9C1977-9913-474B-8448-FDD21C3E62F0}" type="pres">
      <dgm:prSet presAssocID="{F231B965-6BEA-4D39-98E4-5155EE7BB29A}" presName="conn2-1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69485C50-72B6-40F0-95C1-098318170AD7}" type="pres">
      <dgm:prSet presAssocID="{F231B965-6BEA-4D39-98E4-5155EE7BB29A}" presName="connTx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F87C6B99-74B0-44E1-B403-054601A9C1D3}" type="pres">
      <dgm:prSet presAssocID="{8357FC0E-B354-49A3-A1D7-DE8E6BDDC0B4}" presName="root2" presStyleCnt="0"/>
      <dgm:spPr/>
      <dgm:t>
        <a:bodyPr/>
        <a:lstStyle/>
        <a:p>
          <a:endParaRPr lang="en-US"/>
        </a:p>
      </dgm:t>
    </dgm:pt>
    <dgm:pt modelId="{00EA9B79-B0F8-4241-A97C-D747B23513EA}" type="pres">
      <dgm:prSet presAssocID="{8357FC0E-B354-49A3-A1D7-DE8E6BDDC0B4}" presName="LevelTwoTextNode" presStyleLbl="node3" presStyleIdx="0" presStyleCnt="6" custScaleX="333108" custScaleY="55829" custLinFactNeighborX="34129" custLinFactNeighborY="-4758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482A705-90B2-4774-84B0-9E3F6AE4A608}" type="pres">
      <dgm:prSet presAssocID="{8357FC0E-B354-49A3-A1D7-DE8E6BDDC0B4}" presName="level3hierChild" presStyleCnt="0"/>
      <dgm:spPr/>
      <dgm:t>
        <a:bodyPr/>
        <a:lstStyle/>
        <a:p>
          <a:endParaRPr lang="en-US"/>
        </a:p>
      </dgm:t>
    </dgm:pt>
    <dgm:pt modelId="{8DF49A4B-9E6C-4F9B-9567-0B221A8B710D}" type="pres">
      <dgm:prSet presAssocID="{3F09B6C9-8C86-402E-BDE3-B49A0FDEDA1E}" presName="conn2-1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B5E1BCF3-A7E6-4B3F-BC18-6BE012A2DE5B}" type="pres">
      <dgm:prSet presAssocID="{3F09B6C9-8C86-402E-BDE3-B49A0FDEDA1E}" presName="connTx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DCB4E551-F609-4D1A-A4E2-D3EA1AAE4B1E}" type="pres">
      <dgm:prSet presAssocID="{0F737EE5-35A8-48A4-B942-AB4674C43768}" presName="root2" presStyleCnt="0"/>
      <dgm:spPr/>
      <dgm:t>
        <a:bodyPr/>
        <a:lstStyle/>
        <a:p>
          <a:endParaRPr lang="en-US"/>
        </a:p>
      </dgm:t>
    </dgm:pt>
    <dgm:pt modelId="{367D0C32-3F48-4B33-8EA2-C8616BB9F7D9}" type="pres">
      <dgm:prSet presAssocID="{0F737EE5-35A8-48A4-B942-AB4674C43768}" presName="LevelTwoTextNode" presStyleLbl="node3" presStyleIdx="1" presStyleCnt="6" custScaleX="331675" custScaleY="55829" custLinFactNeighborX="33215" custLinFactNeighborY="-4758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E400C5F-077B-4CC5-92E0-2F4B7445F6F9}" type="pres">
      <dgm:prSet presAssocID="{0F737EE5-35A8-48A4-B942-AB4674C43768}" presName="level3hierChild" presStyleCnt="0"/>
      <dgm:spPr/>
      <dgm:t>
        <a:bodyPr/>
        <a:lstStyle/>
        <a:p>
          <a:endParaRPr lang="en-US"/>
        </a:p>
      </dgm:t>
    </dgm:pt>
    <dgm:pt modelId="{2D9D8D74-C583-4D3E-B49B-F00FEB15BEC7}" type="pres">
      <dgm:prSet presAssocID="{BFE597A7-7375-4CAE-93F6-6AB6B976FE01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46D8A9B1-378A-43B4-ACB2-A61A6BEB7D33}" type="pres">
      <dgm:prSet presAssocID="{BFE597A7-7375-4CAE-93F6-6AB6B976FE01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E22D42ED-3359-40C9-A10C-FBFA6CEED4A0}" type="pres">
      <dgm:prSet presAssocID="{A603A55C-922E-46BF-B933-AA929F5B175D}" presName="root2" presStyleCnt="0"/>
      <dgm:spPr/>
      <dgm:t>
        <a:bodyPr/>
        <a:lstStyle/>
        <a:p>
          <a:endParaRPr lang="en-US"/>
        </a:p>
      </dgm:t>
    </dgm:pt>
    <dgm:pt modelId="{B162E9FF-1FD1-4325-A1F4-546BD7778DE6}" type="pres">
      <dgm:prSet presAssocID="{A603A55C-922E-46BF-B933-AA929F5B175D}" presName="LevelTwoTextNode" presStyleLbl="node2" presStyleIdx="1" presStyleCnt="3" custScaleX="49998" custScaleY="72262" custLinFactNeighborX="27424" custLinFactNeighborY="-282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EB611CC-5751-4D4B-9177-810D7316D579}" type="pres">
      <dgm:prSet presAssocID="{A603A55C-922E-46BF-B933-AA929F5B175D}" presName="level3hierChild" presStyleCnt="0"/>
      <dgm:spPr/>
      <dgm:t>
        <a:bodyPr/>
        <a:lstStyle/>
        <a:p>
          <a:endParaRPr lang="en-US"/>
        </a:p>
      </dgm:t>
    </dgm:pt>
    <dgm:pt modelId="{1597700E-BC6D-4D2F-92DF-C23722D9142F}" type="pres">
      <dgm:prSet presAssocID="{396C0268-F6A5-48DE-978A-E1E13A051220}" presName="conn2-1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67837543-14D6-4F68-B72B-7689AD0B3977}" type="pres">
      <dgm:prSet presAssocID="{396C0268-F6A5-48DE-978A-E1E13A051220}" presName="connTx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1CEFDE69-CB21-47A8-B489-DF8374B3431C}" type="pres">
      <dgm:prSet presAssocID="{6CDC810D-B4A8-41C4-81F9-5DCCCABFA185}" presName="root2" presStyleCnt="0"/>
      <dgm:spPr/>
      <dgm:t>
        <a:bodyPr/>
        <a:lstStyle/>
        <a:p>
          <a:endParaRPr lang="en-US"/>
        </a:p>
      </dgm:t>
    </dgm:pt>
    <dgm:pt modelId="{9566B922-75EC-4956-A39F-EE4C952C5F7C}" type="pres">
      <dgm:prSet presAssocID="{6CDC810D-B4A8-41C4-81F9-5DCCCABFA185}" presName="LevelTwoTextNode" presStyleLbl="node3" presStyleIdx="2" presStyleCnt="6" custScaleX="292851" custScaleY="62940" custLinFactNeighborX="35872" custLinFactNeighborY="-271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156486A-0210-4DD0-BCCE-D8648485E00F}" type="pres">
      <dgm:prSet presAssocID="{6CDC810D-B4A8-41C4-81F9-5DCCCABFA185}" presName="level3hierChild" presStyleCnt="0"/>
      <dgm:spPr/>
      <dgm:t>
        <a:bodyPr/>
        <a:lstStyle/>
        <a:p>
          <a:endParaRPr lang="en-US"/>
        </a:p>
      </dgm:t>
    </dgm:pt>
    <dgm:pt modelId="{E3CB8A0E-90C2-4CC0-9524-EB5D63BE6C43}" type="pres">
      <dgm:prSet presAssocID="{8C6AF9D1-ED5E-49AE-9A17-852F6C284EC6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B4967446-8DCA-44F2-AF0D-ECD4B861BC29}" type="pres">
      <dgm:prSet presAssocID="{8C6AF9D1-ED5E-49AE-9A17-852F6C284EC6}" presName="connTx" presStyleLbl="parChTrans1D3" presStyleIdx="3" presStyleCnt="6"/>
      <dgm:spPr/>
      <dgm:t>
        <a:bodyPr/>
        <a:lstStyle/>
        <a:p>
          <a:endParaRPr lang="en-US"/>
        </a:p>
      </dgm:t>
    </dgm:pt>
    <dgm:pt modelId="{2EDFACF7-912C-429F-A0CF-B7D77F52E281}" type="pres">
      <dgm:prSet presAssocID="{F30286AF-DD01-439C-A363-0CC98BB9B966}" presName="root2" presStyleCnt="0"/>
      <dgm:spPr/>
      <dgm:t>
        <a:bodyPr/>
        <a:lstStyle/>
        <a:p>
          <a:endParaRPr lang="en-US"/>
        </a:p>
      </dgm:t>
    </dgm:pt>
    <dgm:pt modelId="{C67A4297-7D6E-416E-88FD-968119CCD898}" type="pres">
      <dgm:prSet presAssocID="{F30286AF-DD01-439C-A363-0CC98BB9B966}" presName="LevelTwoTextNode" presStyleLbl="node3" presStyleIdx="3" presStyleCnt="6" custScaleX="293099" custScaleY="59192" custLinFactNeighborX="36119" custLinFactNeighborY="-301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428F2F2-679C-4DDC-B045-A6E409B4F072}" type="pres">
      <dgm:prSet presAssocID="{F30286AF-DD01-439C-A363-0CC98BB9B966}" presName="level3hierChild" presStyleCnt="0"/>
      <dgm:spPr/>
      <dgm:t>
        <a:bodyPr/>
        <a:lstStyle/>
        <a:p>
          <a:endParaRPr lang="en-US"/>
        </a:p>
      </dgm:t>
    </dgm:pt>
    <dgm:pt modelId="{8587A9DF-EBBD-4562-AF55-976B19244995}" type="pres">
      <dgm:prSet presAssocID="{E883070B-AF51-41CC-B3ED-42AAB31A7B61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40D3C517-DD92-4D1D-A761-ABE26489BDA4}" type="pres">
      <dgm:prSet presAssocID="{E883070B-AF51-41CC-B3ED-42AAB31A7B61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9118CE59-C3A6-45EB-B150-4693FB7AA5BE}" type="pres">
      <dgm:prSet presAssocID="{5015B688-5618-4C52-AEB7-2E3959BAF505}" presName="root2" presStyleCnt="0"/>
      <dgm:spPr/>
      <dgm:t>
        <a:bodyPr/>
        <a:lstStyle/>
        <a:p>
          <a:endParaRPr lang="en-US"/>
        </a:p>
      </dgm:t>
    </dgm:pt>
    <dgm:pt modelId="{A6BDB5A2-B5E5-4CAC-9EC5-E65679272DD2}" type="pres">
      <dgm:prSet presAssocID="{5015B688-5618-4C52-AEB7-2E3959BAF505}" presName="LevelTwoTextNode" presStyleLbl="node2" presStyleIdx="2" presStyleCnt="3" custScaleX="49998" custScaleY="72262" custLinFactNeighborX="27424" custLinFactNeighborY="1090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C08317A-21F8-4D96-9607-BA4A1CD8BC63}" type="pres">
      <dgm:prSet presAssocID="{5015B688-5618-4C52-AEB7-2E3959BAF505}" presName="level3hierChild" presStyleCnt="0"/>
      <dgm:spPr/>
      <dgm:t>
        <a:bodyPr/>
        <a:lstStyle/>
        <a:p>
          <a:endParaRPr lang="en-US"/>
        </a:p>
      </dgm:t>
    </dgm:pt>
    <dgm:pt modelId="{E5FE2B2D-1698-4067-82D4-BECBF0C109D5}" type="pres">
      <dgm:prSet presAssocID="{5AFE5434-498F-49FF-869A-F0A151FDC1D5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D9CA3CE3-9634-4381-A164-4EFD7EDFFC0A}" type="pres">
      <dgm:prSet presAssocID="{5AFE5434-498F-49FF-869A-F0A151FDC1D5}" presName="connTx" presStyleLbl="parChTrans1D3" presStyleIdx="4" presStyleCnt="6"/>
      <dgm:spPr/>
      <dgm:t>
        <a:bodyPr/>
        <a:lstStyle/>
        <a:p>
          <a:endParaRPr lang="en-US"/>
        </a:p>
      </dgm:t>
    </dgm:pt>
    <dgm:pt modelId="{0DCF22E6-8A4A-4D48-A5F4-0C3C576C23D1}" type="pres">
      <dgm:prSet presAssocID="{BC0BCF74-8767-49B6-A3E9-1BBD940E50BA}" presName="root2" presStyleCnt="0"/>
      <dgm:spPr/>
      <dgm:t>
        <a:bodyPr/>
        <a:lstStyle/>
        <a:p>
          <a:endParaRPr lang="en-US"/>
        </a:p>
      </dgm:t>
    </dgm:pt>
    <dgm:pt modelId="{DFACF32E-DE94-42C4-AE9A-AAF2B80D807A}" type="pres">
      <dgm:prSet presAssocID="{BC0BCF74-8767-49B6-A3E9-1BBD940E50BA}" presName="LevelTwoTextNode" presStyleLbl="node3" presStyleIdx="4" presStyleCnt="6" custScaleX="306731" custScaleY="65857" custLinFactNeighborX="39216" custLinFactNeighborY="12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0BEB33E-17CB-444F-A988-DFAFC80C352A}" type="pres">
      <dgm:prSet presAssocID="{BC0BCF74-8767-49B6-A3E9-1BBD940E50BA}" presName="level3hierChild" presStyleCnt="0"/>
      <dgm:spPr/>
      <dgm:t>
        <a:bodyPr/>
        <a:lstStyle/>
        <a:p>
          <a:endParaRPr lang="en-US"/>
        </a:p>
      </dgm:t>
    </dgm:pt>
    <dgm:pt modelId="{4337D9BC-6A68-44C4-A919-7892DBDA39B6}" type="pres">
      <dgm:prSet presAssocID="{BEF8DD84-DF18-4E26-8940-079EDFF5A189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A7E90467-6140-4F1A-AED5-B0E6B9059A13}" type="pres">
      <dgm:prSet presAssocID="{BEF8DD84-DF18-4E26-8940-079EDFF5A189}" presName="connTx" presStyleLbl="parChTrans1D3" presStyleIdx="5" presStyleCnt="6"/>
      <dgm:spPr/>
      <dgm:t>
        <a:bodyPr/>
        <a:lstStyle/>
        <a:p>
          <a:endParaRPr lang="en-US"/>
        </a:p>
      </dgm:t>
    </dgm:pt>
    <dgm:pt modelId="{52C1C9A7-0F1D-45DE-9982-87C077ABE244}" type="pres">
      <dgm:prSet presAssocID="{6808D24A-2756-486F-97E8-10F5432CC0A6}" presName="root2" presStyleCnt="0"/>
      <dgm:spPr/>
      <dgm:t>
        <a:bodyPr/>
        <a:lstStyle/>
        <a:p>
          <a:endParaRPr lang="en-US"/>
        </a:p>
      </dgm:t>
    </dgm:pt>
    <dgm:pt modelId="{0C8C7079-1E7D-491E-93AC-FD25E20FBE73}" type="pres">
      <dgm:prSet presAssocID="{6808D24A-2756-486F-97E8-10F5432CC0A6}" presName="LevelTwoTextNode" presStyleLbl="node3" presStyleIdx="5" presStyleCnt="6" custScaleX="308247" custScaleY="67119" custLinFactNeighborX="39873" custLinFactNeighborY="-26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9ECD5AB-EB1D-4682-B4B9-A2E8D3F2A8C3}" type="pres">
      <dgm:prSet presAssocID="{6808D24A-2756-486F-97E8-10F5432CC0A6}" presName="level3hierChild" presStyleCnt="0"/>
      <dgm:spPr/>
      <dgm:t>
        <a:bodyPr/>
        <a:lstStyle/>
        <a:p>
          <a:endParaRPr lang="en-US"/>
        </a:p>
      </dgm:t>
    </dgm:pt>
  </dgm:ptLst>
  <dgm:cxnLst>
    <dgm:cxn modelId="{767663A8-81D3-4439-9E22-CC90E3AB4507}" type="presOf" srcId="{396C0268-F6A5-48DE-978A-E1E13A051220}" destId="{67837543-14D6-4F68-B72B-7689AD0B3977}" srcOrd="1" destOrd="0" presId="urn:microsoft.com/office/officeart/2005/8/layout/hierarchy2"/>
    <dgm:cxn modelId="{91F53EB0-F159-4B2E-ABDE-0347AD78EDDA}" type="presOf" srcId="{F30286AF-DD01-439C-A363-0CC98BB9B966}" destId="{C67A4297-7D6E-416E-88FD-968119CCD898}" srcOrd="0" destOrd="0" presId="urn:microsoft.com/office/officeart/2005/8/layout/hierarchy2"/>
    <dgm:cxn modelId="{D1F28B70-EA9A-493C-91BF-B7136394DED2}" srcId="{73C2E37F-A65C-4B6C-95FA-66AE0ABC186E}" destId="{5015B688-5618-4C52-AEB7-2E3959BAF505}" srcOrd="2" destOrd="0" parTransId="{E883070B-AF51-41CC-B3ED-42AAB31A7B61}" sibTransId="{56810E62-653D-4894-9AF3-3EF8C758A8F3}"/>
    <dgm:cxn modelId="{65EF86D3-9C22-4557-B4A7-3C772704CE4E}" type="presOf" srcId="{5AFE5434-498F-49FF-869A-F0A151FDC1D5}" destId="{D9CA3CE3-9634-4381-A164-4EFD7EDFFC0A}" srcOrd="1" destOrd="0" presId="urn:microsoft.com/office/officeart/2005/8/layout/hierarchy2"/>
    <dgm:cxn modelId="{53C47DAF-1031-4370-8B61-BEA474FD3FDC}" type="presOf" srcId="{8C6AF9D1-ED5E-49AE-9A17-852F6C284EC6}" destId="{E3CB8A0E-90C2-4CC0-9524-EB5D63BE6C43}" srcOrd="0" destOrd="0" presId="urn:microsoft.com/office/officeart/2005/8/layout/hierarchy2"/>
    <dgm:cxn modelId="{73055B06-09FF-48FC-B38F-CD4D5BD3BA8E}" type="presOf" srcId="{E883070B-AF51-41CC-B3ED-42AAB31A7B61}" destId="{40D3C517-DD92-4D1D-A761-ABE26489BDA4}" srcOrd="1" destOrd="0" presId="urn:microsoft.com/office/officeart/2005/8/layout/hierarchy2"/>
    <dgm:cxn modelId="{ACAF9057-4EE3-4EED-AF7F-71C32CADBA1C}" type="presOf" srcId="{8357FC0E-B354-49A3-A1D7-DE8E6BDDC0B4}" destId="{00EA9B79-B0F8-4241-A97C-D747B23513EA}" srcOrd="0" destOrd="0" presId="urn:microsoft.com/office/officeart/2005/8/layout/hierarchy2"/>
    <dgm:cxn modelId="{93DA0ADA-7100-494B-93CA-523FB8081F04}" type="presOf" srcId="{E883070B-AF51-41CC-B3ED-42AAB31A7B61}" destId="{8587A9DF-EBBD-4562-AF55-976B19244995}" srcOrd="0" destOrd="0" presId="urn:microsoft.com/office/officeart/2005/8/layout/hierarchy2"/>
    <dgm:cxn modelId="{95ECDF50-BA80-47CE-9FD3-91D7E06937DF}" srcId="{5015B688-5618-4C52-AEB7-2E3959BAF505}" destId="{6808D24A-2756-486F-97E8-10F5432CC0A6}" srcOrd="1" destOrd="0" parTransId="{BEF8DD84-DF18-4E26-8940-079EDFF5A189}" sibTransId="{2DAF9ABB-D8DA-49E0-894D-5B8FC7A6F1EF}"/>
    <dgm:cxn modelId="{6B028262-91A4-45FC-AE00-98664D97D868}" type="presOf" srcId="{0F737EE5-35A8-48A4-B942-AB4674C43768}" destId="{367D0C32-3F48-4B33-8EA2-C8616BB9F7D9}" srcOrd="0" destOrd="0" presId="urn:microsoft.com/office/officeart/2005/8/layout/hierarchy2"/>
    <dgm:cxn modelId="{87F2A013-12D7-44A8-9159-BB6A2F75D940}" srcId="{D2B5FABE-5878-4B45-86BB-623AD84D5E00}" destId="{0F737EE5-35A8-48A4-B942-AB4674C43768}" srcOrd="1" destOrd="0" parTransId="{3F09B6C9-8C86-402E-BDE3-B49A0FDEDA1E}" sibTransId="{113B2FFB-FFEF-4DEE-97F5-FF294917B54B}"/>
    <dgm:cxn modelId="{C4F7E4DF-2DF1-4FE1-B531-8D9C28BF5D62}" type="presOf" srcId="{3F09B6C9-8C86-402E-BDE3-B49A0FDEDA1E}" destId="{8DF49A4B-9E6C-4F9B-9567-0B221A8B710D}" srcOrd="0" destOrd="0" presId="urn:microsoft.com/office/officeart/2005/8/layout/hierarchy2"/>
    <dgm:cxn modelId="{1C4C651E-6945-483F-AF2D-58034E680DA9}" srcId="{D2B5FABE-5878-4B45-86BB-623AD84D5E00}" destId="{8357FC0E-B354-49A3-A1D7-DE8E6BDDC0B4}" srcOrd="0" destOrd="0" parTransId="{F231B965-6BEA-4D39-98E4-5155EE7BB29A}" sibTransId="{1F5D5273-48F5-47E4-BFE8-0045C6CFA552}"/>
    <dgm:cxn modelId="{84899E9A-5729-423C-A1FC-EDD56CC6C120}" type="presOf" srcId="{5015B688-5618-4C52-AEB7-2E3959BAF505}" destId="{A6BDB5A2-B5E5-4CAC-9EC5-E65679272DD2}" srcOrd="0" destOrd="0" presId="urn:microsoft.com/office/officeart/2005/8/layout/hierarchy2"/>
    <dgm:cxn modelId="{B67E6040-B90E-4028-A9A4-1D01C309BA84}" type="presOf" srcId="{3F09B6C9-8C86-402E-BDE3-B49A0FDEDA1E}" destId="{B5E1BCF3-A7E6-4B3F-BC18-6BE012A2DE5B}" srcOrd="1" destOrd="0" presId="urn:microsoft.com/office/officeart/2005/8/layout/hierarchy2"/>
    <dgm:cxn modelId="{B398C972-B708-4E3C-A69C-64E2F30F10DB}" srcId="{5015B688-5618-4C52-AEB7-2E3959BAF505}" destId="{BC0BCF74-8767-49B6-A3E9-1BBD940E50BA}" srcOrd="0" destOrd="0" parTransId="{5AFE5434-498F-49FF-869A-F0A151FDC1D5}" sibTransId="{39A08EB7-9188-4CD3-9D65-BDBD8A26F96F}"/>
    <dgm:cxn modelId="{7636E2D6-50E3-40F8-AB12-53EB2432721C}" type="presOf" srcId="{794CA018-88FD-4FF4-BBFE-AE5BFEDDC2CB}" destId="{8DAC089E-C2CD-44D5-8D1F-8551A9F1620D}" srcOrd="1" destOrd="0" presId="urn:microsoft.com/office/officeart/2005/8/layout/hierarchy2"/>
    <dgm:cxn modelId="{B8DA672B-0FF5-49E1-A493-0CFC0D20B015}" srcId="{A603A55C-922E-46BF-B933-AA929F5B175D}" destId="{6CDC810D-B4A8-41C4-81F9-5DCCCABFA185}" srcOrd="0" destOrd="0" parTransId="{396C0268-F6A5-48DE-978A-E1E13A051220}" sibTransId="{EDA4CD04-C54A-4ED2-A3D7-3FFBD6E22026}"/>
    <dgm:cxn modelId="{DE022DA9-08C6-4CD9-9223-346714A95B62}" srcId="{BC5771BC-4DCF-4714-BDAF-7F6E3699B76E}" destId="{73C2E37F-A65C-4B6C-95FA-66AE0ABC186E}" srcOrd="0" destOrd="0" parTransId="{0D5A1468-048A-4C9A-8631-7C3E0AFFDCE7}" sibTransId="{29F6B42E-278C-4AC8-A36F-CBDAE0E0A68F}"/>
    <dgm:cxn modelId="{B31745AB-4825-41D1-A689-1C5C6A11FF0B}" type="presOf" srcId="{6808D24A-2756-486F-97E8-10F5432CC0A6}" destId="{0C8C7079-1E7D-491E-93AC-FD25E20FBE73}" srcOrd="0" destOrd="0" presId="urn:microsoft.com/office/officeart/2005/8/layout/hierarchy2"/>
    <dgm:cxn modelId="{D7A06608-A9CA-483C-ADCC-7D5C63F6774E}" srcId="{A603A55C-922E-46BF-B933-AA929F5B175D}" destId="{F30286AF-DD01-439C-A363-0CC98BB9B966}" srcOrd="1" destOrd="0" parTransId="{8C6AF9D1-ED5E-49AE-9A17-852F6C284EC6}" sibTransId="{743E328C-4C45-4687-89B2-A9278646EF41}"/>
    <dgm:cxn modelId="{E1AF60FE-7986-48AC-A6AC-050A6DB556A0}" type="presOf" srcId="{794CA018-88FD-4FF4-BBFE-AE5BFEDDC2CB}" destId="{C64B8612-4C02-46C9-9387-02B90D6719AE}" srcOrd="0" destOrd="0" presId="urn:microsoft.com/office/officeart/2005/8/layout/hierarchy2"/>
    <dgm:cxn modelId="{C0044A55-244F-4CD0-B744-1564DDDA6EEB}" type="presOf" srcId="{BFE597A7-7375-4CAE-93F6-6AB6B976FE01}" destId="{46D8A9B1-378A-43B4-ACB2-A61A6BEB7D33}" srcOrd="1" destOrd="0" presId="urn:microsoft.com/office/officeart/2005/8/layout/hierarchy2"/>
    <dgm:cxn modelId="{453F7FA0-79E5-4EE2-A8CF-AC3530A6D36E}" type="presOf" srcId="{8C6AF9D1-ED5E-49AE-9A17-852F6C284EC6}" destId="{B4967446-8DCA-44F2-AF0D-ECD4B861BC29}" srcOrd="1" destOrd="0" presId="urn:microsoft.com/office/officeart/2005/8/layout/hierarchy2"/>
    <dgm:cxn modelId="{8A01F255-BAC2-486F-8F61-E586BF55DDA9}" type="presOf" srcId="{396C0268-F6A5-48DE-978A-E1E13A051220}" destId="{1597700E-BC6D-4D2F-92DF-C23722D9142F}" srcOrd="0" destOrd="0" presId="urn:microsoft.com/office/officeart/2005/8/layout/hierarchy2"/>
    <dgm:cxn modelId="{F02645D9-0353-48EA-92FB-28B356DE944A}" type="presOf" srcId="{5AFE5434-498F-49FF-869A-F0A151FDC1D5}" destId="{E5FE2B2D-1698-4067-82D4-BECBF0C109D5}" srcOrd="0" destOrd="0" presId="urn:microsoft.com/office/officeart/2005/8/layout/hierarchy2"/>
    <dgm:cxn modelId="{B3425731-B0C0-48EA-A38A-7D1CCAE481A3}" type="presOf" srcId="{6CDC810D-B4A8-41C4-81F9-5DCCCABFA185}" destId="{9566B922-75EC-4956-A39F-EE4C952C5F7C}" srcOrd="0" destOrd="0" presId="urn:microsoft.com/office/officeart/2005/8/layout/hierarchy2"/>
    <dgm:cxn modelId="{1B67D9FE-00AA-4F30-83E8-C53931A331B8}" type="presOf" srcId="{F231B965-6BEA-4D39-98E4-5155EE7BB29A}" destId="{69485C50-72B6-40F0-95C1-098318170AD7}" srcOrd="1" destOrd="0" presId="urn:microsoft.com/office/officeart/2005/8/layout/hierarchy2"/>
    <dgm:cxn modelId="{56A54ECB-D7A3-436A-95F1-949079EBAAD1}" type="presOf" srcId="{BC5771BC-4DCF-4714-BDAF-7F6E3699B76E}" destId="{89D6642F-CB51-4D3D-94F5-197DD4AC6B0C}" srcOrd="0" destOrd="0" presId="urn:microsoft.com/office/officeart/2005/8/layout/hierarchy2"/>
    <dgm:cxn modelId="{51269D28-4BF8-403D-AE3A-FBD21D1E58F9}" type="presOf" srcId="{A603A55C-922E-46BF-B933-AA929F5B175D}" destId="{B162E9FF-1FD1-4325-A1F4-546BD7778DE6}" srcOrd="0" destOrd="0" presId="urn:microsoft.com/office/officeart/2005/8/layout/hierarchy2"/>
    <dgm:cxn modelId="{638BFF8D-F534-42A5-9E3E-656AFE601FED}" type="presOf" srcId="{BEF8DD84-DF18-4E26-8940-079EDFF5A189}" destId="{4337D9BC-6A68-44C4-A919-7892DBDA39B6}" srcOrd="0" destOrd="0" presId="urn:microsoft.com/office/officeart/2005/8/layout/hierarchy2"/>
    <dgm:cxn modelId="{06D1735E-03EF-494A-8D61-D7A4CCA5C70C}" type="presOf" srcId="{BEF8DD84-DF18-4E26-8940-079EDFF5A189}" destId="{A7E90467-6140-4F1A-AED5-B0E6B9059A13}" srcOrd="1" destOrd="0" presId="urn:microsoft.com/office/officeart/2005/8/layout/hierarchy2"/>
    <dgm:cxn modelId="{8DCBBB0C-7A30-43AA-A7E5-FAC2B8F05E82}" type="presOf" srcId="{F231B965-6BEA-4D39-98E4-5155EE7BB29A}" destId="{1A9C1977-9913-474B-8448-FDD21C3E62F0}" srcOrd="0" destOrd="0" presId="urn:microsoft.com/office/officeart/2005/8/layout/hierarchy2"/>
    <dgm:cxn modelId="{E05FEC39-593B-4447-9BCA-E348DA230B1D}" type="presOf" srcId="{D2B5FABE-5878-4B45-86BB-623AD84D5E00}" destId="{956BF284-631E-4536-8830-B827632575BA}" srcOrd="0" destOrd="0" presId="urn:microsoft.com/office/officeart/2005/8/layout/hierarchy2"/>
    <dgm:cxn modelId="{06A39697-2968-4358-8AF8-A0D097B1AB48}" type="presOf" srcId="{BFE597A7-7375-4CAE-93F6-6AB6B976FE01}" destId="{2D9D8D74-C583-4D3E-B49B-F00FEB15BEC7}" srcOrd="0" destOrd="0" presId="urn:microsoft.com/office/officeart/2005/8/layout/hierarchy2"/>
    <dgm:cxn modelId="{F735F2ED-9952-4D77-A21C-F5ABDC4C8498}" srcId="{73C2E37F-A65C-4B6C-95FA-66AE0ABC186E}" destId="{D2B5FABE-5878-4B45-86BB-623AD84D5E00}" srcOrd="0" destOrd="0" parTransId="{794CA018-88FD-4FF4-BBFE-AE5BFEDDC2CB}" sibTransId="{70573F43-2B46-4F2E-B61F-15EB59E35FEE}"/>
    <dgm:cxn modelId="{BBEEE91A-099D-4C9A-BF1F-5CD25F5B0AD8}" type="presOf" srcId="{73C2E37F-A65C-4B6C-95FA-66AE0ABC186E}" destId="{ECC0E412-6429-4852-AD52-FEE764911E45}" srcOrd="0" destOrd="0" presId="urn:microsoft.com/office/officeart/2005/8/layout/hierarchy2"/>
    <dgm:cxn modelId="{E8E50D02-562D-4AF5-ADEC-B1059B903860}" srcId="{73C2E37F-A65C-4B6C-95FA-66AE0ABC186E}" destId="{A603A55C-922E-46BF-B933-AA929F5B175D}" srcOrd="1" destOrd="0" parTransId="{BFE597A7-7375-4CAE-93F6-6AB6B976FE01}" sibTransId="{05ACB34A-A9C4-46FE-BA96-797880400502}"/>
    <dgm:cxn modelId="{879C16D6-FC2A-429C-842C-2A98F1937188}" type="presOf" srcId="{BC0BCF74-8767-49B6-A3E9-1BBD940E50BA}" destId="{DFACF32E-DE94-42C4-AE9A-AAF2B80D807A}" srcOrd="0" destOrd="0" presId="urn:microsoft.com/office/officeart/2005/8/layout/hierarchy2"/>
    <dgm:cxn modelId="{199F31AC-DADE-4C94-9AFF-81DA47D18AFE}" type="presParOf" srcId="{89D6642F-CB51-4D3D-94F5-197DD4AC6B0C}" destId="{1925CDDF-BC79-4059-A4B9-57D44185961D}" srcOrd="0" destOrd="0" presId="urn:microsoft.com/office/officeart/2005/8/layout/hierarchy2"/>
    <dgm:cxn modelId="{34C3392F-3D97-47E5-9C22-C3B12F8ADA11}" type="presParOf" srcId="{1925CDDF-BC79-4059-A4B9-57D44185961D}" destId="{ECC0E412-6429-4852-AD52-FEE764911E45}" srcOrd="0" destOrd="0" presId="urn:microsoft.com/office/officeart/2005/8/layout/hierarchy2"/>
    <dgm:cxn modelId="{7F7AA99D-E5ED-46AB-8481-86CED795A367}" type="presParOf" srcId="{1925CDDF-BC79-4059-A4B9-57D44185961D}" destId="{0204B8B4-9507-4CE4-A1E5-E018BA90546B}" srcOrd="1" destOrd="0" presId="urn:microsoft.com/office/officeart/2005/8/layout/hierarchy2"/>
    <dgm:cxn modelId="{6D2CFCF6-C219-4A6D-A1F0-B4E148D7B2E4}" type="presParOf" srcId="{0204B8B4-9507-4CE4-A1E5-E018BA90546B}" destId="{C64B8612-4C02-46C9-9387-02B90D6719AE}" srcOrd="0" destOrd="0" presId="urn:microsoft.com/office/officeart/2005/8/layout/hierarchy2"/>
    <dgm:cxn modelId="{D0CE17BE-EE5B-4FB8-B360-CECD86C986EC}" type="presParOf" srcId="{C64B8612-4C02-46C9-9387-02B90D6719AE}" destId="{8DAC089E-C2CD-44D5-8D1F-8551A9F1620D}" srcOrd="0" destOrd="0" presId="urn:microsoft.com/office/officeart/2005/8/layout/hierarchy2"/>
    <dgm:cxn modelId="{7CF37639-F487-4E1C-847C-B3AC97F80B9D}" type="presParOf" srcId="{0204B8B4-9507-4CE4-A1E5-E018BA90546B}" destId="{456CDE07-A6E7-4BA6-A9C4-4D2A9D74B5E5}" srcOrd="1" destOrd="0" presId="urn:microsoft.com/office/officeart/2005/8/layout/hierarchy2"/>
    <dgm:cxn modelId="{E79EE53E-5E88-4C78-B534-91434C9533ED}" type="presParOf" srcId="{456CDE07-A6E7-4BA6-A9C4-4D2A9D74B5E5}" destId="{956BF284-631E-4536-8830-B827632575BA}" srcOrd="0" destOrd="0" presId="urn:microsoft.com/office/officeart/2005/8/layout/hierarchy2"/>
    <dgm:cxn modelId="{ADC7184E-EC7B-4F38-B6F1-04860D78BCA9}" type="presParOf" srcId="{456CDE07-A6E7-4BA6-A9C4-4D2A9D74B5E5}" destId="{50252FD8-39AB-461A-9A66-10F0FD4E7491}" srcOrd="1" destOrd="0" presId="urn:microsoft.com/office/officeart/2005/8/layout/hierarchy2"/>
    <dgm:cxn modelId="{4DBBE33E-704E-4327-94EA-10436B472000}" type="presParOf" srcId="{50252FD8-39AB-461A-9A66-10F0FD4E7491}" destId="{1A9C1977-9913-474B-8448-FDD21C3E62F0}" srcOrd="0" destOrd="0" presId="urn:microsoft.com/office/officeart/2005/8/layout/hierarchy2"/>
    <dgm:cxn modelId="{CE5BDEA3-A18B-4714-A149-E05A788888E4}" type="presParOf" srcId="{1A9C1977-9913-474B-8448-FDD21C3E62F0}" destId="{69485C50-72B6-40F0-95C1-098318170AD7}" srcOrd="0" destOrd="0" presId="urn:microsoft.com/office/officeart/2005/8/layout/hierarchy2"/>
    <dgm:cxn modelId="{527E4395-66A8-409A-9A73-B4077FCCA9BC}" type="presParOf" srcId="{50252FD8-39AB-461A-9A66-10F0FD4E7491}" destId="{F87C6B99-74B0-44E1-B403-054601A9C1D3}" srcOrd="1" destOrd="0" presId="urn:microsoft.com/office/officeart/2005/8/layout/hierarchy2"/>
    <dgm:cxn modelId="{24F303F2-5231-4ABE-81B6-0791C326C4E5}" type="presParOf" srcId="{F87C6B99-74B0-44E1-B403-054601A9C1D3}" destId="{00EA9B79-B0F8-4241-A97C-D747B23513EA}" srcOrd="0" destOrd="0" presId="urn:microsoft.com/office/officeart/2005/8/layout/hierarchy2"/>
    <dgm:cxn modelId="{C0DE201A-6CA3-49DA-AB5A-3E2E14E3504C}" type="presParOf" srcId="{F87C6B99-74B0-44E1-B403-054601A9C1D3}" destId="{E482A705-90B2-4774-84B0-9E3F6AE4A608}" srcOrd="1" destOrd="0" presId="urn:microsoft.com/office/officeart/2005/8/layout/hierarchy2"/>
    <dgm:cxn modelId="{DAC57D74-B146-44E5-A4EB-20B1FEE7D5A5}" type="presParOf" srcId="{50252FD8-39AB-461A-9A66-10F0FD4E7491}" destId="{8DF49A4B-9E6C-4F9B-9567-0B221A8B710D}" srcOrd="2" destOrd="0" presId="urn:microsoft.com/office/officeart/2005/8/layout/hierarchy2"/>
    <dgm:cxn modelId="{41928B04-6E85-4851-AD9B-659C66A07D5B}" type="presParOf" srcId="{8DF49A4B-9E6C-4F9B-9567-0B221A8B710D}" destId="{B5E1BCF3-A7E6-4B3F-BC18-6BE012A2DE5B}" srcOrd="0" destOrd="0" presId="urn:microsoft.com/office/officeart/2005/8/layout/hierarchy2"/>
    <dgm:cxn modelId="{36067A26-0618-4AFC-82F2-16228309C160}" type="presParOf" srcId="{50252FD8-39AB-461A-9A66-10F0FD4E7491}" destId="{DCB4E551-F609-4D1A-A4E2-D3EA1AAE4B1E}" srcOrd="3" destOrd="0" presId="urn:microsoft.com/office/officeart/2005/8/layout/hierarchy2"/>
    <dgm:cxn modelId="{2B531222-7F9F-43CA-8C2A-F115C49CB446}" type="presParOf" srcId="{DCB4E551-F609-4D1A-A4E2-D3EA1AAE4B1E}" destId="{367D0C32-3F48-4B33-8EA2-C8616BB9F7D9}" srcOrd="0" destOrd="0" presId="urn:microsoft.com/office/officeart/2005/8/layout/hierarchy2"/>
    <dgm:cxn modelId="{B4280513-6F01-47E8-8736-162A4E9C5C47}" type="presParOf" srcId="{DCB4E551-F609-4D1A-A4E2-D3EA1AAE4B1E}" destId="{1E400C5F-077B-4CC5-92E0-2F4B7445F6F9}" srcOrd="1" destOrd="0" presId="urn:microsoft.com/office/officeart/2005/8/layout/hierarchy2"/>
    <dgm:cxn modelId="{3DE0CF0A-7B80-46AD-94E5-7FB1568D9362}" type="presParOf" srcId="{0204B8B4-9507-4CE4-A1E5-E018BA90546B}" destId="{2D9D8D74-C583-4D3E-B49B-F00FEB15BEC7}" srcOrd="2" destOrd="0" presId="urn:microsoft.com/office/officeart/2005/8/layout/hierarchy2"/>
    <dgm:cxn modelId="{86760C51-1A73-405F-A41F-A0C14CB7DF94}" type="presParOf" srcId="{2D9D8D74-C583-4D3E-B49B-F00FEB15BEC7}" destId="{46D8A9B1-378A-43B4-ACB2-A61A6BEB7D33}" srcOrd="0" destOrd="0" presId="urn:microsoft.com/office/officeart/2005/8/layout/hierarchy2"/>
    <dgm:cxn modelId="{12097EB2-09EC-4F8E-A6B5-929BEDAB4960}" type="presParOf" srcId="{0204B8B4-9507-4CE4-A1E5-E018BA90546B}" destId="{E22D42ED-3359-40C9-A10C-FBFA6CEED4A0}" srcOrd="3" destOrd="0" presId="urn:microsoft.com/office/officeart/2005/8/layout/hierarchy2"/>
    <dgm:cxn modelId="{6EDFDAF7-12B3-4A16-AB90-4A283DA786CA}" type="presParOf" srcId="{E22D42ED-3359-40C9-A10C-FBFA6CEED4A0}" destId="{B162E9FF-1FD1-4325-A1F4-546BD7778DE6}" srcOrd="0" destOrd="0" presId="urn:microsoft.com/office/officeart/2005/8/layout/hierarchy2"/>
    <dgm:cxn modelId="{B02BD213-8834-405A-842A-E9097730FB0B}" type="presParOf" srcId="{E22D42ED-3359-40C9-A10C-FBFA6CEED4A0}" destId="{DEB611CC-5751-4D4B-9177-810D7316D579}" srcOrd="1" destOrd="0" presId="urn:microsoft.com/office/officeart/2005/8/layout/hierarchy2"/>
    <dgm:cxn modelId="{5BA5E825-72E3-4935-853E-38A8BEBA9F8D}" type="presParOf" srcId="{DEB611CC-5751-4D4B-9177-810D7316D579}" destId="{1597700E-BC6D-4D2F-92DF-C23722D9142F}" srcOrd="0" destOrd="0" presId="urn:microsoft.com/office/officeart/2005/8/layout/hierarchy2"/>
    <dgm:cxn modelId="{713251CF-69AE-4F09-94B2-522E84181B45}" type="presParOf" srcId="{1597700E-BC6D-4D2F-92DF-C23722D9142F}" destId="{67837543-14D6-4F68-B72B-7689AD0B3977}" srcOrd="0" destOrd="0" presId="urn:microsoft.com/office/officeart/2005/8/layout/hierarchy2"/>
    <dgm:cxn modelId="{BE7499A2-CF58-4B3C-AE58-51E0BEF283D0}" type="presParOf" srcId="{DEB611CC-5751-4D4B-9177-810D7316D579}" destId="{1CEFDE69-CB21-47A8-B489-DF8374B3431C}" srcOrd="1" destOrd="0" presId="urn:microsoft.com/office/officeart/2005/8/layout/hierarchy2"/>
    <dgm:cxn modelId="{66ECD70B-315B-47B4-8FC1-A1D0C0841FA0}" type="presParOf" srcId="{1CEFDE69-CB21-47A8-B489-DF8374B3431C}" destId="{9566B922-75EC-4956-A39F-EE4C952C5F7C}" srcOrd="0" destOrd="0" presId="urn:microsoft.com/office/officeart/2005/8/layout/hierarchy2"/>
    <dgm:cxn modelId="{0A29F921-3BCC-4418-987D-A91D8C3B87E5}" type="presParOf" srcId="{1CEFDE69-CB21-47A8-B489-DF8374B3431C}" destId="{0156486A-0210-4DD0-BCCE-D8648485E00F}" srcOrd="1" destOrd="0" presId="urn:microsoft.com/office/officeart/2005/8/layout/hierarchy2"/>
    <dgm:cxn modelId="{BEEB33F7-0BDF-4933-819D-5C2843B57A4C}" type="presParOf" srcId="{DEB611CC-5751-4D4B-9177-810D7316D579}" destId="{E3CB8A0E-90C2-4CC0-9524-EB5D63BE6C43}" srcOrd="2" destOrd="0" presId="urn:microsoft.com/office/officeart/2005/8/layout/hierarchy2"/>
    <dgm:cxn modelId="{AC25E801-4D5A-4E67-AC64-351ED91F4843}" type="presParOf" srcId="{E3CB8A0E-90C2-4CC0-9524-EB5D63BE6C43}" destId="{B4967446-8DCA-44F2-AF0D-ECD4B861BC29}" srcOrd="0" destOrd="0" presId="urn:microsoft.com/office/officeart/2005/8/layout/hierarchy2"/>
    <dgm:cxn modelId="{7C480552-8714-467C-A145-C86C389E149F}" type="presParOf" srcId="{DEB611CC-5751-4D4B-9177-810D7316D579}" destId="{2EDFACF7-912C-429F-A0CF-B7D77F52E281}" srcOrd="3" destOrd="0" presId="urn:microsoft.com/office/officeart/2005/8/layout/hierarchy2"/>
    <dgm:cxn modelId="{4FF4F96C-FC26-4A83-A3E2-551B9586B469}" type="presParOf" srcId="{2EDFACF7-912C-429F-A0CF-B7D77F52E281}" destId="{C67A4297-7D6E-416E-88FD-968119CCD898}" srcOrd="0" destOrd="0" presId="urn:microsoft.com/office/officeart/2005/8/layout/hierarchy2"/>
    <dgm:cxn modelId="{93DE27F2-0AD2-4A71-8941-984720DF907D}" type="presParOf" srcId="{2EDFACF7-912C-429F-A0CF-B7D77F52E281}" destId="{7428F2F2-679C-4DDC-B045-A6E409B4F072}" srcOrd="1" destOrd="0" presId="urn:microsoft.com/office/officeart/2005/8/layout/hierarchy2"/>
    <dgm:cxn modelId="{84D79314-5FCA-4DA9-8A26-FFE6F3D72962}" type="presParOf" srcId="{0204B8B4-9507-4CE4-A1E5-E018BA90546B}" destId="{8587A9DF-EBBD-4562-AF55-976B19244995}" srcOrd="4" destOrd="0" presId="urn:microsoft.com/office/officeart/2005/8/layout/hierarchy2"/>
    <dgm:cxn modelId="{8A216235-8A07-4A17-B17F-07290C62E7DA}" type="presParOf" srcId="{8587A9DF-EBBD-4562-AF55-976B19244995}" destId="{40D3C517-DD92-4D1D-A761-ABE26489BDA4}" srcOrd="0" destOrd="0" presId="urn:microsoft.com/office/officeart/2005/8/layout/hierarchy2"/>
    <dgm:cxn modelId="{FBECDFD7-9C84-4992-A186-3F2922CDDBD6}" type="presParOf" srcId="{0204B8B4-9507-4CE4-A1E5-E018BA90546B}" destId="{9118CE59-C3A6-45EB-B150-4693FB7AA5BE}" srcOrd="5" destOrd="0" presId="urn:microsoft.com/office/officeart/2005/8/layout/hierarchy2"/>
    <dgm:cxn modelId="{7C5CF018-8FB2-43A6-B79C-DD36FCFA383B}" type="presParOf" srcId="{9118CE59-C3A6-45EB-B150-4693FB7AA5BE}" destId="{A6BDB5A2-B5E5-4CAC-9EC5-E65679272DD2}" srcOrd="0" destOrd="0" presId="urn:microsoft.com/office/officeart/2005/8/layout/hierarchy2"/>
    <dgm:cxn modelId="{88F87E32-1B57-4821-9BE0-FF63B42250A7}" type="presParOf" srcId="{9118CE59-C3A6-45EB-B150-4693FB7AA5BE}" destId="{EC08317A-21F8-4D96-9607-BA4A1CD8BC63}" srcOrd="1" destOrd="0" presId="urn:microsoft.com/office/officeart/2005/8/layout/hierarchy2"/>
    <dgm:cxn modelId="{5C88B14A-1359-4337-808F-7DB09D4E8C0F}" type="presParOf" srcId="{EC08317A-21F8-4D96-9607-BA4A1CD8BC63}" destId="{E5FE2B2D-1698-4067-82D4-BECBF0C109D5}" srcOrd="0" destOrd="0" presId="urn:microsoft.com/office/officeart/2005/8/layout/hierarchy2"/>
    <dgm:cxn modelId="{359EC471-B7E7-4F0A-806F-0E9988B6708B}" type="presParOf" srcId="{E5FE2B2D-1698-4067-82D4-BECBF0C109D5}" destId="{D9CA3CE3-9634-4381-A164-4EFD7EDFFC0A}" srcOrd="0" destOrd="0" presId="urn:microsoft.com/office/officeart/2005/8/layout/hierarchy2"/>
    <dgm:cxn modelId="{BBA1BF27-7715-40C4-83D0-FB1C2F40C792}" type="presParOf" srcId="{EC08317A-21F8-4D96-9607-BA4A1CD8BC63}" destId="{0DCF22E6-8A4A-4D48-A5F4-0C3C576C23D1}" srcOrd="1" destOrd="0" presId="urn:microsoft.com/office/officeart/2005/8/layout/hierarchy2"/>
    <dgm:cxn modelId="{173D3098-319E-4B9D-8B5A-9490BA8142F9}" type="presParOf" srcId="{0DCF22E6-8A4A-4D48-A5F4-0C3C576C23D1}" destId="{DFACF32E-DE94-42C4-AE9A-AAF2B80D807A}" srcOrd="0" destOrd="0" presId="urn:microsoft.com/office/officeart/2005/8/layout/hierarchy2"/>
    <dgm:cxn modelId="{6C172B26-11BD-4AF5-A429-6C20B3344DFA}" type="presParOf" srcId="{0DCF22E6-8A4A-4D48-A5F4-0C3C576C23D1}" destId="{D0BEB33E-17CB-444F-A988-DFAFC80C352A}" srcOrd="1" destOrd="0" presId="urn:microsoft.com/office/officeart/2005/8/layout/hierarchy2"/>
    <dgm:cxn modelId="{2EF55D72-7376-4E72-A945-A0B0BC12AE0C}" type="presParOf" srcId="{EC08317A-21F8-4D96-9607-BA4A1CD8BC63}" destId="{4337D9BC-6A68-44C4-A919-7892DBDA39B6}" srcOrd="2" destOrd="0" presId="urn:microsoft.com/office/officeart/2005/8/layout/hierarchy2"/>
    <dgm:cxn modelId="{CD120095-8CA0-4780-B779-C47B3CE4F4A9}" type="presParOf" srcId="{4337D9BC-6A68-44C4-A919-7892DBDA39B6}" destId="{A7E90467-6140-4F1A-AED5-B0E6B9059A13}" srcOrd="0" destOrd="0" presId="urn:microsoft.com/office/officeart/2005/8/layout/hierarchy2"/>
    <dgm:cxn modelId="{72D60076-3176-4293-95D5-63E91453FD9D}" type="presParOf" srcId="{EC08317A-21F8-4D96-9607-BA4A1CD8BC63}" destId="{52C1C9A7-0F1D-45DE-9982-87C077ABE244}" srcOrd="3" destOrd="0" presId="urn:microsoft.com/office/officeart/2005/8/layout/hierarchy2"/>
    <dgm:cxn modelId="{FCD19526-F2BF-48D5-AD74-726BF662E3EB}" type="presParOf" srcId="{52C1C9A7-0F1D-45DE-9982-87C077ABE244}" destId="{0C8C7079-1E7D-491E-93AC-FD25E20FBE73}" srcOrd="0" destOrd="0" presId="urn:microsoft.com/office/officeart/2005/8/layout/hierarchy2"/>
    <dgm:cxn modelId="{4C59C2B8-2380-46C9-95CE-71676A04593E}" type="presParOf" srcId="{52C1C9A7-0F1D-45DE-9982-87C077ABE244}" destId="{E9ECD5AB-EB1D-4682-B4B9-A2E8D3F2A8C3}" srcOrd="1" destOrd="0" presId="urn:microsoft.com/office/officeart/2005/8/layout/hierarchy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CF864E-1025-46EE-9372-BDD0CF3D5135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B3AF7-165C-405C-851D-59F8C4771192}">
      <dgm:prSet phldrT="[Text]" custT="1"/>
      <dgm:spPr/>
      <dgm:t>
        <a:bodyPr/>
        <a:lstStyle/>
        <a:p>
          <a:pPr algn="ctr" rtl="1"/>
          <a:r>
            <a:rPr lang="ar-SA" sz="2000" b="1" dirty="0" smtClean="0">
              <a:cs typeface="2  Yagut" pitchFamily="2" charset="-78"/>
            </a:rPr>
            <a:t>فعل ماضي مبني بر فتح است مگر اينكه:</a:t>
          </a:r>
          <a:endParaRPr lang="en-US" sz="2000" b="1" dirty="0">
            <a:cs typeface="2  Yagut" pitchFamily="2" charset="-78"/>
          </a:endParaRPr>
        </a:p>
      </dgm:t>
    </dgm:pt>
    <dgm:pt modelId="{A85C3D4C-1885-4AB0-980C-01CC0B5AB5B8}" type="parTrans" cxnId="{E521CB80-29C7-495B-8983-8F050A3B7E36}">
      <dgm:prSet/>
      <dgm:spPr/>
      <dgm:t>
        <a:bodyPr/>
        <a:lstStyle/>
        <a:p>
          <a:pPr algn="ctr" rtl="1"/>
          <a:endParaRPr lang="en-US" sz="2400" b="1">
            <a:cs typeface="2  Yagut" pitchFamily="2" charset="-78"/>
          </a:endParaRPr>
        </a:p>
      </dgm:t>
    </dgm:pt>
    <dgm:pt modelId="{EA3E7E7E-168C-4C41-861B-7F4094A5CDA4}" type="sibTrans" cxnId="{E521CB80-29C7-495B-8983-8F050A3B7E36}">
      <dgm:prSet/>
      <dgm:spPr/>
      <dgm:t>
        <a:bodyPr/>
        <a:lstStyle/>
        <a:p>
          <a:pPr algn="ctr" rtl="1"/>
          <a:endParaRPr lang="en-US" sz="2400" b="1">
            <a:cs typeface="2  Yagut" pitchFamily="2" charset="-78"/>
          </a:endParaRPr>
        </a:p>
      </dgm:t>
    </dgm:pt>
    <dgm:pt modelId="{4118268F-04FB-429E-8D99-2F920C533AE5}">
      <dgm:prSet phldrT="[Text]" custT="1"/>
      <dgm:spPr/>
      <dgm:t>
        <a:bodyPr/>
        <a:lstStyle/>
        <a:p>
          <a:pPr algn="ctr" rtl="1"/>
          <a:r>
            <a:rPr lang="ar-SA" sz="2000" b="1" dirty="0" smtClean="0">
              <a:cs typeface="2  Yagut" pitchFamily="2" charset="-78"/>
            </a:rPr>
            <a:t>آخرش الف باشد</a:t>
          </a:r>
          <a:endParaRPr lang="fa-IR" sz="2000" b="1" dirty="0" smtClean="0">
            <a:cs typeface="2  Yagut" pitchFamily="2" charset="-78"/>
          </a:endParaRPr>
        </a:p>
      </dgm:t>
    </dgm:pt>
    <dgm:pt modelId="{4D7BCDB1-C6A2-4B20-A074-395855834EB1}" type="parTrans" cxnId="{95F561CA-D875-4C90-A79E-6CC5639BB629}">
      <dgm:prSet custT="1"/>
      <dgm:spPr/>
      <dgm:t>
        <a:bodyPr/>
        <a:lstStyle/>
        <a:p>
          <a:pPr algn="ctr" rtl="1"/>
          <a:endParaRPr lang="en-US" sz="700" b="1">
            <a:cs typeface="2  Yagut" pitchFamily="2" charset="-78"/>
          </a:endParaRPr>
        </a:p>
      </dgm:t>
    </dgm:pt>
    <dgm:pt modelId="{BCA485BC-5DF3-41E4-AD50-AFC917995219}" type="sibTrans" cxnId="{95F561CA-D875-4C90-A79E-6CC5639BB629}">
      <dgm:prSet/>
      <dgm:spPr/>
      <dgm:t>
        <a:bodyPr/>
        <a:lstStyle/>
        <a:p>
          <a:pPr algn="ctr" rtl="1"/>
          <a:endParaRPr lang="en-US" sz="2400" b="1">
            <a:cs typeface="2  Yagut" pitchFamily="2" charset="-78"/>
          </a:endParaRPr>
        </a:p>
      </dgm:t>
    </dgm:pt>
    <dgm:pt modelId="{D5AC114A-B454-460B-A37A-7F3B57C85F88}">
      <dgm:prSet phldrT="[Text]" custT="1"/>
      <dgm:spPr/>
      <dgm:t>
        <a:bodyPr/>
        <a:lstStyle/>
        <a:p>
          <a:pPr algn="ctr" rtl="1"/>
          <a:r>
            <a:rPr lang="ar-SA" sz="2000" b="1" dirty="0" smtClean="0">
              <a:cs typeface="2  Yagut" pitchFamily="2" charset="-78"/>
            </a:rPr>
            <a:t>آخرش ضمير رفع متحرك (فاعلي) باشد.</a:t>
          </a:r>
          <a:endParaRPr lang="en-US" sz="2000" b="1" dirty="0">
            <a:cs typeface="2  Yagut" pitchFamily="2" charset="-78"/>
          </a:endParaRPr>
        </a:p>
      </dgm:t>
    </dgm:pt>
    <dgm:pt modelId="{CD645C65-F070-4B06-80A8-BB914D113F74}" type="parTrans" cxnId="{7B12A864-0637-438B-B9C4-4D1E64F4342F}">
      <dgm:prSet custT="1"/>
      <dgm:spPr/>
      <dgm:t>
        <a:bodyPr/>
        <a:lstStyle/>
        <a:p>
          <a:pPr algn="ctr" rtl="1"/>
          <a:endParaRPr lang="en-US" sz="700" b="1">
            <a:cs typeface="2  Yagut" pitchFamily="2" charset="-78"/>
          </a:endParaRPr>
        </a:p>
      </dgm:t>
    </dgm:pt>
    <dgm:pt modelId="{FA26076E-1298-4D13-87C4-FD9C1133D8E3}" type="sibTrans" cxnId="{7B12A864-0637-438B-B9C4-4D1E64F4342F}">
      <dgm:prSet/>
      <dgm:spPr/>
      <dgm:t>
        <a:bodyPr/>
        <a:lstStyle/>
        <a:p>
          <a:pPr algn="ctr" rtl="1"/>
          <a:endParaRPr lang="en-US" sz="2400" b="1">
            <a:cs typeface="2  Yagut" pitchFamily="2" charset="-78"/>
          </a:endParaRPr>
        </a:p>
      </dgm:t>
    </dgm:pt>
    <dgm:pt modelId="{9041DBFC-0C5C-43BA-9CC9-4DDE0090C6EB}">
      <dgm:prSet custT="1"/>
      <dgm:spPr/>
      <dgm:t>
        <a:bodyPr/>
        <a:lstStyle/>
        <a:p>
          <a:pPr algn="ctr" rtl="1"/>
          <a:r>
            <a:rPr lang="ar-SA" sz="2000" b="1" dirty="0" smtClean="0">
              <a:cs typeface="2  Yagut" pitchFamily="2" charset="-78"/>
            </a:rPr>
            <a:t>آخرش واو باشد.</a:t>
          </a:r>
          <a:endParaRPr lang="en-US" sz="2000" b="1" dirty="0">
            <a:cs typeface="2  Yagut" pitchFamily="2" charset="-78"/>
          </a:endParaRPr>
        </a:p>
      </dgm:t>
    </dgm:pt>
    <dgm:pt modelId="{78CFE2D9-85AF-4804-A57F-90636416322D}" type="parTrans" cxnId="{02E9D469-EFA5-431C-AF73-B4A581B6A1D7}">
      <dgm:prSet custT="1"/>
      <dgm:spPr/>
      <dgm:t>
        <a:bodyPr/>
        <a:lstStyle/>
        <a:p>
          <a:pPr algn="ctr" rtl="1"/>
          <a:endParaRPr lang="en-US" sz="700" b="1">
            <a:cs typeface="2  Yagut" pitchFamily="2" charset="-78"/>
          </a:endParaRPr>
        </a:p>
      </dgm:t>
    </dgm:pt>
    <dgm:pt modelId="{C56B6BCC-8E8E-4CF5-ADE4-C18804A96E07}" type="sibTrans" cxnId="{02E9D469-EFA5-431C-AF73-B4A581B6A1D7}">
      <dgm:prSet/>
      <dgm:spPr/>
      <dgm:t>
        <a:bodyPr/>
        <a:lstStyle/>
        <a:p>
          <a:pPr algn="ctr" rtl="1"/>
          <a:endParaRPr lang="en-US" sz="2400" b="1">
            <a:cs typeface="2  Yagut" pitchFamily="2" charset="-78"/>
          </a:endParaRPr>
        </a:p>
      </dgm:t>
    </dgm:pt>
    <dgm:pt modelId="{834B2596-80B7-4781-8449-A71D2ED9EE24}">
      <dgm:prSet custT="1"/>
      <dgm:spPr/>
      <dgm:t>
        <a:bodyPr/>
        <a:lstStyle/>
        <a:p>
          <a:pPr algn="ctr" rtl="1"/>
          <a:r>
            <a:rPr lang="ar-SA" sz="2000" b="1" dirty="0" smtClean="0">
              <a:cs typeface="2  Yagut" pitchFamily="2" charset="-78"/>
            </a:rPr>
            <a:t>مبني بر سكون: </a:t>
          </a:r>
        </a:p>
        <a:p>
          <a:pPr algn="ctr" rtl="1"/>
          <a:r>
            <a:rPr lang="fa-IR" sz="2000" b="1" dirty="0" smtClean="0">
              <a:cs typeface="2  Yagut" pitchFamily="2" charset="-78"/>
            </a:rPr>
            <a:t> </a:t>
          </a:r>
          <a:r>
            <a:rPr lang="ar-SA" sz="2000" b="1" dirty="0" smtClean="0">
              <a:cs typeface="2  Yagut" pitchFamily="2" charset="-78"/>
            </a:rPr>
            <a:t>رمي -</a:t>
          </a:r>
          <a:r>
            <a:rPr lang="fa-IR" sz="2000" b="1" dirty="0" smtClean="0">
              <a:cs typeface="2  Yagut" pitchFamily="2" charset="-78"/>
            </a:rPr>
            <a:t> </a:t>
          </a:r>
          <a:r>
            <a:rPr lang="ar-SA" sz="2000" b="1" dirty="0" smtClean="0">
              <a:cs typeface="2  Yagut" pitchFamily="2" charset="-78"/>
            </a:rPr>
            <a:t>غزي</a:t>
          </a:r>
          <a:endParaRPr lang="en-US" sz="2000" b="1" dirty="0">
            <a:cs typeface="2  Yagut" pitchFamily="2" charset="-78"/>
          </a:endParaRPr>
        </a:p>
      </dgm:t>
    </dgm:pt>
    <dgm:pt modelId="{D84E4E80-E4BE-46A5-95CC-38679EA93239}" type="parTrans" cxnId="{F2D3AD49-41AD-4DB7-A22C-096BA93B24A6}">
      <dgm:prSet custT="1"/>
      <dgm:spPr/>
      <dgm:t>
        <a:bodyPr/>
        <a:lstStyle/>
        <a:p>
          <a:pPr algn="ctr" rtl="1"/>
          <a:endParaRPr lang="en-US" sz="700" b="1">
            <a:cs typeface="2  Yagut" pitchFamily="2" charset="-78"/>
          </a:endParaRPr>
        </a:p>
      </dgm:t>
    </dgm:pt>
    <dgm:pt modelId="{8C7A782F-3437-4FE7-9688-6881B3A1E663}" type="sibTrans" cxnId="{F2D3AD49-41AD-4DB7-A22C-096BA93B24A6}">
      <dgm:prSet/>
      <dgm:spPr/>
      <dgm:t>
        <a:bodyPr/>
        <a:lstStyle/>
        <a:p>
          <a:pPr algn="ctr" rtl="1"/>
          <a:endParaRPr lang="en-US" sz="2400" b="1">
            <a:cs typeface="2  Yagut" pitchFamily="2" charset="-78"/>
          </a:endParaRPr>
        </a:p>
      </dgm:t>
    </dgm:pt>
    <dgm:pt modelId="{CA16FB4D-764C-4815-AFAD-5DE16932D059}">
      <dgm:prSet custT="1"/>
      <dgm:spPr/>
      <dgm:t>
        <a:bodyPr/>
        <a:lstStyle/>
        <a:p>
          <a:pPr algn="ctr" rtl="1"/>
          <a:r>
            <a:rPr lang="ar-SA" sz="2000" b="1" dirty="0" smtClean="0">
              <a:cs typeface="2  Yagut" pitchFamily="2" charset="-78"/>
            </a:rPr>
            <a:t>مبني بر سكون: ضربتَ </a:t>
          </a:r>
          <a:endParaRPr lang="en-US" sz="2000" b="1" dirty="0">
            <a:cs typeface="2  Yagut" pitchFamily="2" charset="-78"/>
          </a:endParaRPr>
        </a:p>
      </dgm:t>
    </dgm:pt>
    <dgm:pt modelId="{3479FC10-1491-426F-AC4F-A0567263616F}" type="parTrans" cxnId="{482A9153-A439-4AB7-8095-5E2DD2249149}">
      <dgm:prSet custT="1"/>
      <dgm:spPr/>
      <dgm:t>
        <a:bodyPr/>
        <a:lstStyle/>
        <a:p>
          <a:pPr algn="ctr" rtl="1"/>
          <a:endParaRPr lang="en-US" sz="700" b="1">
            <a:cs typeface="2  Yagut" pitchFamily="2" charset="-78"/>
          </a:endParaRPr>
        </a:p>
      </dgm:t>
    </dgm:pt>
    <dgm:pt modelId="{4F73A37C-5C74-4D6B-8D27-2220EE83403D}" type="sibTrans" cxnId="{482A9153-A439-4AB7-8095-5E2DD2249149}">
      <dgm:prSet/>
      <dgm:spPr/>
      <dgm:t>
        <a:bodyPr/>
        <a:lstStyle/>
        <a:p>
          <a:pPr algn="ctr" rtl="1"/>
          <a:endParaRPr lang="en-US" sz="2400" b="1">
            <a:cs typeface="2  Yagut" pitchFamily="2" charset="-78"/>
          </a:endParaRPr>
        </a:p>
      </dgm:t>
    </dgm:pt>
    <dgm:pt modelId="{420BC119-F68E-4116-BE92-BB7D78725B40}">
      <dgm:prSet custT="1"/>
      <dgm:spPr/>
      <dgm:t>
        <a:bodyPr/>
        <a:lstStyle/>
        <a:p>
          <a:pPr algn="ctr" rtl="1"/>
          <a:r>
            <a:rPr lang="ar-SA" sz="2000" b="1" dirty="0" smtClean="0">
              <a:cs typeface="2  Yagut" pitchFamily="2" charset="-78"/>
            </a:rPr>
            <a:t>مبني بر ضم: ضربوا</a:t>
          </a:r>
          <a:endParaRPr lang="en-US" sz="2000" b="1" dirty="0">
            <a:cs typeface="2  Yagut" pitchFamily="2" charset="-78"/>
          </a:endParaRPr>
        </a:p>
      </dgm:t>
    </dgm:pt>
    <dgm:pt modelId="{BFCE5684-EF30-48E8-A990-FFD22A5DBDC3}" type="parTrans" cxnId="{EEEEEF6E-9986-4A02-B1C9-48258C21BE2C}">
      <dgm:prSet custT="1"/>
      <dgm:spPr/>
      <dgm:t>
        <a:bodyPr/>
        <a:lstStyle/>
        <a:p>
          <a:pPr algn="ctr" rtl="1"/>
          <a:endParaRPr lang="en-US" sz="700" b="1">
            <a:cs typeface="2  Yagut" pitchFamily="2" charset="-78"/>
          </a:endParaRPr>
        </a:p>
      </dgm:t>
    </dgm:pt>
    <dgm:pt modelId="{02B938BC-4625-4E00-A931-0FA00632C202}" type="sibTrans" cxnId="{EEEEEF6E-9986-4A02-B1C9-48258C21BE2C}">
      <dgm:prSet/>
      <dgm:spPr/>
      <dgm:t>
        <a:bodyPr/>
        <a:lstStyle/>
        <a:p>
          <a:pPr algn="ctr" rtl="1"/>
          <a:endParaRPr lang="en-US" sz="2400" b="1">
            <a:cs typeface="2  Yagut" pitchFamily="2" charset="-78"/>
          </a:endParaRPr>
        </a:p>
      </dgm:t>
    </dgm:pt>
    <dgm:pt modelId="{DC872FD2-F4A2-445E-8B37-CDEB9E76A634}" type="pres">
      <dgm:prSet presAssocID="{7CCF864E-1025-46EE-9372-BDD0CF3D513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F9DDB-6EDD-4B18-A558-7603D070300C}" type="pres">
      <dgm:prSet presAssocID="{85AB3AF7-165C-405C-851D-59F8C4771192}" presName="root1" presStyleCnt="0"/>
      <dgm:spPr/>
      <dgm:t>
        <a:bodyPr/>
        <a:lstStyle/>
        <a:p>
          <a:endParaRPr lang="en-US"/>
        </a:p>
      </dgm:t>
    </dgm:pt>
    <dgm:pt modelId="{163621A5-03CE-4FAC-844C-4332CA002573}" type="pres">
      <dgm:prSet presAssocID="{85AB3AF7-165C-405C-851D-59F8C4771192}" presName="LevelOneTextNode" presStyleLbl="node0" presStyleIdx="0" presStyleCnt="1" custScaleX="73022" custScaleY="1196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2ED51-24F3-4018-95C3-150DE9ED1251}" type="pres">
      <dgm:prSet presAssocID="{85AB3AF7-165C-405C-851D-59F8C4771192}" presName="level2hierChild" presStyleCnt="0"/>
      <dgm:spPr/>
      <dgm:t>
        <a:bodyPr/>
        <a:lstStyle/>
        <a:p>
          <a:endParaRPr lang="en-US"/>
        </a:p>
      </dgm:t>
    </dgm:pt>
    <dgm:pt modelId="{A273AD4C-2895-4F9A-88E0-5B1C9301F18C}" type="pres">
      <dgm:prSet presAssocID="{4D7BCDB1-C6A2-4B20-A074-395855834EB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647F71A-4040-4A30-B5BD-F8510031D0D8}" type="pres">
      <dgm:prSet presAssocID="{4D7BCDB1-C6A2-4B20-A074-395855834EB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046E7E1-493A-48A9-AB2D-ED0CFC1E1C1A}" type="pres">
      <dgm:prSet presAssocID="{4118268F-04FB-429E-8D99-2F920C533AE5}" presName="root2" presStyleCnt="0"/>
      <dgm:spPr/>
      <dgm:t>
        <a:bodyPr/>
        <a:lstStyle/>
        <a:p>
          <a:endParaRPr lang="en-US"/>
        </a:p>
      </dgm:t>
    </dgm:pt>
    <dgm:pt modelId="{C7FD98BC-4EC3-4AD1-8436-37189D424186}" type="pres">
      <dgm:prSet presAssocID="{4118268F-04FB-429E-8D99-2F920C533AE5}" presName="LevelTwoTextNode" presStyleLbl="node2" presStyleIdx="0" presStyleCnt="3" custScaleX="80813" custScaleY="687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B68640-D473-4CB1-A1E6-F6631E41CB6F}" type="pres">
      <dgm:prSet presAssocID="{4118268F-04FB-429E-8D99-2F920C533AE5}" presName="level3hierChild" presStyleCnt="0"/>
      <dgm:spPr/>
      <dgm:t>
        <a:bodyPr/>
        <a:lstStyle/>
        <a:p>
          <a:endParaRPr lang="en-US"/>
        </a:p>
      </dgm:t>
    </dgm:pt>
    <dgm:pt modelId="{2356ABD7-21F1-47A3-A0FC-7BFDA29E37C0}" type="pres">
      <dgm:prSet presAssocID="{D84E4E80-E4BE-46A5-95CC-38679EA93239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1206A43C-7F60-4037-8DBF-B3956BAE2C3B}" type="pres">
      <dgm:prSet presAssocID="{D84E4E80-E4BE-46A5-95CC-38679EA93239}" presName="connTx" presStyleLbl="parChTrans1D3" presStyleIdx="0" presStyleCnt="3"/>
      <dgm:spPr/>
      <dgm:t>
        <a:bodyPr/>
        <a:lstStyle/>
        <a:p>
          <a:endParaRPr lang="en-US"/>
        </a:p>
      </dgm:t>
    </dgm:pt>
    <dgm:pt modelId="{226B6501-C6F9-499A-BE80-563AA634FC8F}" type="pres">
      <dgm:prSet presAssocID="{834B2596-80B7-4781-8449-A71D2ED9EE24}" presName="root2" presStyleCnt="0"/>
      <dgm:spPr/>
      <dgm:t>
        <a:bodyPr/>
        <a:lstStyle/>
        <a:p>
          <a:endParaRPr lang="en-US"/>
        </a:p>
      </dgm:t>
    </dgm:pt>
    <dgm:pt modelId="{A218021A-5643-49CF-B724-2DE17C2D7F04}" type="pres">
      <dgm:prSet presAssocID="{834B2596-80B7-4781-8449-A71D2ED9EE24}" presName="LevelTwoTextNode" presStyleLbl="node3" presStyleIdx="0" presStyleCnt="3" custScaleY="76611" custLinFactNeighborX="20339" custLinFactNeighborY="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03CD0-21D9-47E1-B681-3FCE81BB40CA}" type="pres">
      <dgm:prSet presAssocID="{834B2596-80B7-4781-8449-A71D2ED9EE24}" presName="level3hierChild" presStyleCnt="0"/>
      <dgm:spPr/>
      <dgm:t>
        <a:bodyPr/>
        <a:lstStyle/>
        <a:p>
          <a:endParaRPr lang="en-US"/>
        </a:p>
      </dgm:t>
    </dgm:pt>
    <dgm:pt modelId="{1189AF76-E196-4B94-AB00-D2741960029B}" type="pres">
      <dgm:prSet presAssocID="{CD645C65-F070-4B06-80A8-BB914D113F7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CDB3DE4-1E1C-431C-85CC-47C0EAD3B7AD}" type="pres">
      <dgm:prSet presAssocID="{CD645C65-F070-4B06-80A8-BB914D113F7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EDBAA5D-FFB3-4D5D-9A28-1D71CC8B14ED}" type="pres">
      <dgm:prSet presAssocID="{D5AC114A-B454-460B-A37A-7F3B57C85F88}" presName="root2" presStyleCnt="0"/>
      <dgm:spPr/>
      <dgm:t>
        <a:bodyPr/>
        <a:lstStyle/>
        <a:p>
          <a:endParaRPr lang="en-US"/>
        </a:p>
      </dgm:t>
    </dgm:pt>
    <dgm:pt modelId="{0E87E56B-378B-4F82-9351-79D4321603C8}" type="pres">
      <dgm:prSet presAssocID="{D5AC114A-B454-460B-A37A-7F3B57C85F88}" presName="LevelTwoTextNode" presStyleLbl="node2" presStyleIdx="1" presStyleCnt="3" custScaleX="80813" custScaleY="687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B81F0-B7E7-4EC8-B914-8C6783699005}" type="pres">
      <dgm:prSet presAssocID="{D5AC114A-B454-460B-A37A-7F3B57C85F88}" presName="level3hierChild" presStyleCnt="0"/>
      <dgm:spPr/>
      <dgm:t>
        <a:bodyPr/>
        <a:lstStyle/>
        <a:p>
          <a:endParaRPr lang="en-US"/>
        </a:p>
      </dgm:t>
    </dgm:pt>
    <dgm:pt modelId="{26934BD9-3FCB-4C33-BAEF-CF6258F72447}" type="pres">
      <dgm:prSet presAssocID="{3479FC10-1491-426F-AC4F-A0567263616F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4AFEA76-05A4-448B-854A-00CF08FD60EB}" type="pres">
      <dgm:prSet presAssocID="{3479FC10-1491-426F-AC4F-A0567263616F}" presName="connTx" presStyleLbl="parChTrans1D3" presStyleIdx="1" presStyleCnt="3"/>
      <dgm:spPr/>
      <dgm:t>
        <a:bodyPr/>
        <a:lstStyle/>
        <a:p>
          <a:endParaRPr lang="en-US"/>
        </a:p>
      </dgm:t>
    </dgm:pt>
    <dgm:pt modelId="{05CEC042-507E-4C6C-A03D-60D12A39227B}" type="pres">
      <dgm:prSet presAssocID="{CA16FB4D-764C-4815-AFAD-5DE16932D059}" presName="root2" presStyleCnt="0"/>
      <dgm:spPr/>
      <dgm:t>
        <a:bodyPr/>
        <a:lstStyle/>
        <a:p>
          <a:endParaRPr lang="en-US"/>
        </a:p>
      </dgm:t>
    </dgm:pt>
    <dgm:pt modelId="{10635DA0-2BC9-4188-BE2F-F8AEFE139BE9}" type="pres">
      <dgm:prSet presAssocID="{CA16FB4D-764C-4815-AFAD-5DE16932D059}" presName="LevelTwoTextNode" presStyleLbl="node3" presStyleIdx="1" presStyleCnt="3" custScaleY="76611" custLinFactNeighborX="20339" custLinFactNeighborY="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549865-34A3-4F25-B20E-19D5ED577E05}" type="pres">
      <dgm:prSet presAssocID="{CA16FB4D-764C-4815-AFAD-5DE16932D059}" presName="level3hierChild" presStyleCnt="0"/>
      <dgm:spPr/>
      <dgm:t>
        <a:bodyPr/>
        <a:lstStyle/>
        <a:p>
          <a:endParaRPr lang="en-US"/>
        </a:p>
      </dgm:t>
    </dgm:pt>
    <dgm:pt modelId="{6F492D58-2C95-4F41-B268-24A945A61E9B}" type="pres">
      <dgm:prSet presAssocID="{78CFE2D9-85AF-4804-A57F-90636416322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6C93C66-5586-4B85-9F1B-D97D8DA799D4}" type="pres">
      <dgm:prSet presAssocID="{78CFE2D9-85AF-4804-A57F-90636416322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FE5CCAD-AC4A-4BC0-A9AC-99B87A6BACAC}" type="pres">
      <dgm:prSet presAssocID="{9041DBFC-0C5C-43BA-9CC9-4DDE0090C6EB}" presName="root2" presStyleCnt="0"/>
      <dgm:spPr/>
      <dgm:t>
        <a:bodyPr/>
        <a:lstStyle/>
        <a:p>
          <a:endParaRPr lang="en-US"/>
        </a:p>
      </dgm:t>
    </dgm:pt>
    <dgm:pt modelId="{CD90D8DB-1A2D-4A47-8A92-6F7169FB67C3}" type="pres">
      <dgm:prSet presAssocID="{9041DBFC-0C5C-43BA-9CC9-4DDE0090C6EB}" presName="LevelTwoTextNode" presStyleLbl="node2" presStyleIdx="2" presStyleCnt="3" custScaleX="80813" custScaleY="687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F5337-1BF8-4F4A-B07D-65EF2802761B}" type="pres">
      <dgm:prSet presAssocID="{9041DBFC-0C5C-43BA-9CC9-4DDE0090C6EB}" presName="level3hierChild" presStyleCnt="0"/>
      <dgm:spPr/>
      <dgm:t>
        <a:bodyPr/>
        <a:lstStyle/>
        <a:p>
          <a:endParaRPr lang="en-US"/>
        </a:p>
      </dgm:t>
    </dgm:pt>
    <dgm:pt modelId="{3F0783AE-3556-40F0-81F9-487113875238}" type="pres">
      <dgm:prSet presAssocID="{BFCE5684-EF30-48E8-A990-FFD22A5DBDC3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AF2E1D75-91E9-4680-A7FF-46D8E8F6B514}" type="pres">
      <dgm:prSet presAssocID="{BFCE5684-EF30-48E8-A990-FFD22A5DBDC3}" presName="connTx" presStyleLbl="parChTrans1D3" presStyleIdx="2" presStyleCnt="3"/>
      <dgm:spPr/>
      <dgm:t>
        <a:bodyPr/>
        <a:lstStyle/>
        <a:p>
          <a:endParaRPr lang="en-US"/>
        </a:p>
      </dgm:t>
    </dgm:pt>
    <dgm:pt modelId="{BB96E01C-95B9-4A84-8EC8-D60090CC9496}" type="pres">
      <dgm:prSet presAssocID="{420BC119-F68E-4116-BE92-BB7D78725B40}" presName="root2" presStyleCnt="0"/>
      <dgm:spPr/>
      <dgm:t>
        <a:bodyPr/>
        <a:lstStyle/>
        <a:p>
          <a:endParaRPr lang="en-US"/>
        </a:p>
      </dgm:t>
    </dgm:pt>
    <dgm:pt modelId="{9426670A-2540-4E05-B225-F7356AE79E2F}" type="pres">
      <dgm:prSet presAssocID="{420BC119-F68E-4116-BE92-BB7D78725B40}" presName="LevelTwoTextNode" presStyleLbl="node3" presStyleIdx="2" presStyleCnt="3" custScaleY="76611" custLinFactNeighborX="20339" custLinFactNeighborY="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DB4E-3ABD-497A-8916-28BF6E08E881}" type="pres">
      <dgm:prSet presAssocID="{420BC119-F68E-4116-BE92-BB7D78725B40}" presName="level3hierChild" presStyleCnt="0"/>
      <dgm:spPr/>
      <dgm:t>
        <a:bodyPr/>
        <a:lstStyle/>
        <a:p>
          <a:endParaRPr lang="en-US"/>
        </a:p>
      </dgm:t>
    </dgm:pt>
  </dgm:ptLst>
  <dgm:cxnLst>
    <dgm:cxn modelId="{A28A5D6A-7BCE-4198-8C1B-22E5993091FA}" type="presOf" srcId="{4D7BCDB1-C6A2-4B20-A074-395855834EB1}" destId="{A273AD4C-2895-4F9A-88E0-5B1C9301F18C}" srcOrd="0" destOrd="0" presId="urn:microsoft.com/office/officeart/2005/8/layout/hierarchy2"/>
    <dgm:cxn modelId="{482A9153-A439-4AB7-8095-5E2DD2249149}" srcId="{D5AC114A-B454-460B-A37A-7F3B57C85F88}" destId="{CA16FB4D-764C-4815-AFAD-5DE16932D059}" srcOrd="0" destOrd="0" parTransId="{3479FC10-1491-426F-AC4F-A0567263616F}" sibTransId="{4F73A37C-5C74-4D6B-8D27-2220EE83403D}"/>
    <dgm:cxn modelId="{92FC03ED-BE0B-412F-BC9D-832A98F107C2}" type="presOf" srcId="{420BC119-F68E-4116-BE92-BB7D78725B40}" destId="{9426670A-2540-4E05-B225-F7356AE79E2F}" srcOrd="0" destOrd="0" presId="urn:microsoft.com/office/officeart/2005/8/layout/hierarchy2"/>
    <dgm:cxn modelId="{0ACC1663-1D73-427E-9B39-ECF528C61B2F}" type="presOf" srcId="{BFCE5684-EF30-48E8-A990-FFD22A5DBDC3}" destId="{3F0783AE-3556-40F0-81F9-487113875238}" srcOrd="0" destOrd="0" presId="urn:microsoft.com/office/officeart/2005/8/layout/hierarchy2"/>
    <dgm:cxn modelId="{91DBBD87-E589-4283-8097-3CB033F4E98F}" type="presOf" srcId="{9041DBFC-0C5C-43BA-9CC9-4DDE0090C6EB}" destId="{CD90D8DB-1A2D-4A47-8A92-6F7169FB67C3}" srcOrd="0" destOrd="0" presId="urn:microsoft.com/office/officeart/2005/8/layout/hierarchy2"/>
    <dgm:cxn modelId="{6249BE28-FFFF-4B32-AF03-CD78BF70077B}" type="presOf" srcId="{4D7BCDB1-C6A2-4B20-A074-395855834EB1}" destId="{9647F71A-4040-4A30-B5BD-F8510031D0D8}" srcOrd="1" destOrd="0" presId="urn:microsoft.com/office/officeart/2005/8/layout/hierarchy2"/>
    <dgm:cxn modelId="{B058B7BB-9451-4B3D-BBBC-93B1AA2A2A66}" type="presOf" srcId="{D5AC114A-B454-460B-A37A-7F3B57C85F88}" destId="{0E87E56B-378B-4F82-9351-79D4321603C8}" srcOrd="0" destOrd="0" presId="urn:microsoft.com/office/officeart/2005/8/layout/hierarchy2"/>
    <dgm:cxn modelId="{CAEE99B6-DAFF-4F34-9347-018D7F357B43}" type="presOf" srcId="{CD645C65-F070-4B06-80A8-BB914D113F74}" destId="{1189AF76-E196-4B94-AB00-D2741960029B}" srcOrd="0" destOrd="0" presId="urn:microsoft.com/office/officeart/2005/8/layout/hierarchy2"/>
    <dgm:cxn modelId="{BE238213-8D04-4C6C-B785-22667339C2BB}" type="presOf" srcId="{85AB3AF7-165C-405C-851D-59F8C4771192}" destId="{163621A5-03CE-4FAC-844C-4332CA002573}" srcOrd="0" destOrd="0" presId="urn:microsoft.com/office/officeart/2005/8/layout/hierarchy2"/>
    <dgm:cxn modelId="{393526C8-39B6-4F3A-B2B5-9561E211705A}" type="presOf" srcId="{78CFE2D9-85AF-4804-A57F-90636416322D}" destId="{F6C93C66-5586-4B85-9F1B-D97D8DA799D4}" srcOrd="1" destOrd="0" presId="urn:microsoft.com/office/officeart/2005/8/layout/hierarchy2"/>
    <dgm:cxn modelId="{4F70D501-EC41-458C-AED9-AE259C964937}" type="presOf" srcId="{3479FC10-1491-426F-AC4F-A0567263616F}" destId="{26934BD9-3FCB-4C33-BAEF-CF6258F72447}" srcOrd="0" destOrd="0" presId="urn:microsoft.com/office/officeart/2005/8/layout/hierarchy2"/>
    <dgm:cxn modelId="{F3C601D2-9E33-4F9F-BB0B-679E47472254}" type="presOf" srcId="{834B2596-80B7-4781-8449-A71D2ED9EE24}" destId="{A218021A-5643-49CF-B724-2DE17C2D7F04}" srcOrd="0" destOrd="0" presId="urn:microsoft.com/office/officeart/2005/8/layout/hierarchy2"/>
    <dgm:cxn modelId="{0AD71F18-504D-4A2C-A869-E8EBC9616464}" type="presOf" srcId="{D84E4E80-E4BE-46A5-95CC-38679EA93239}" destId="{2356ABD7-21F1-47A3-A0FC-7BFDA29E37C0}" srcOrd="0" destOrd="0" presId="urn:microsoft.com/office/officeart/2005/8/layout/hierarchy2"/>
    <dgm:cxn modelId="{02E9D469-EFA5-431C-AF73-B4A581B6A1D7}" srcId="{85AB3AF7-165C-405C-851D-59F8C4771192}" destId="{9041DBFC-0C5C-43BA-9CC9-4DDE0090C6EB}" srcOrd="2" destOrd="0" parTransId="{78CFE2D9-85AF-4804-A57F-90636416322D}" sibTransId="{C56B6BCC-8E8E-4CF5-ADE4-C18804A96E07}"/>
    <dgm:cxn modelId="{C233DE8E-1632-47DF-938C-CFC104F35B68}" type="presOf" srcId="{78CFE2D9-85AF-4804-A57F-90636416322D}" destId="{6F492D58-2C95-4F41-B268-24A945A61E9B}" srcOrd="0" destOrd="0" presId="urn:microsoft.com/office/officeart/2005/8/layout/hierarchy2"/>
    <dgm:cxn modelId="{F65749EC-5A35-486C-B9C4-918BBC23D1A4}" type="presOf" srcId="{BFCE5684-EF30-48E8-A990-FFD22A5DBDC3}" destId="{AF2E1D75-91E9-4680-A7FF-46D8E8F6B514}" srcOrd="1" destOrd="0" presId="urn:microsoft.com/office/officeart/2005/8/layout/hierarchy2"/>
    <dgm:cxn modelId="{E521CB80-29C7-495B-8983-8F050A3B7E36}" srcId="{7CCF864E-1025-46EE-9372-BDD0CF3D5135}" destId="{85AB3AF7-165C-405C-851D-59F8C4771192}" srcOrd="0" destOrd="0" parTransId="{A85C3D4C-1885-4AB0-980C-01CC0B5AB5B8}" sibTransId="{EA3E7E7E-168C-4C41-861B-7F4094A5CDA4}"/>
    <dgm:cxn modelId="{07914BAD-3305-4332-8DEA-D2D8BA7AE3D7}" type="presOf" srcId="{4118268F-04FB-429E-8D99-2F920C533AE5}" destId="{C7FD98BC-4EC3-4AD1-8436-37189D424186}" srcOrd="0" destOrd="0" presId="urn:microsoft.com/office/officeart/2005/8/layout/hierarchy2"/>
    <dgm:cxn modelId="{AEE0C0D8-1E23-4B5E-B198-BCD739B29761}" type="presOf" srcId="{CD645C65-F070-4B06-80A8-BB914D113F74}" destId="{BCDB3DE4-1E1C-431C-85CC-47C0EAD3B7AD}" srcOrd="1" destOrd="0" presId="urn:microsoft.com/office/officeart/2005/8/layout/hierarchy2"/>
    <dgm:cxn modelId="{EEEEEF6E-9986-4A02-B1C9-48258C21BE2C}" srcId="{9041DBFC-0C5C-43BA-9CC9-4DDE0090C6EB}" destId="{420BC119-F68E-4116-BE92-BB7D78725B40}" srcOrd="0" destOrd="0" parTransId="{BFCE5684-EF30-48E8-A990-FFD22A5DBDC3}" sibTransId="{02B938BC-4625-4E00-A931-0FA00632C202}"/>
    <dgm:cxn modelId="{7B12A864-0637-438B-B9C4-4D1E64F4342F}" srcId="{85AB3AF7-165C-405C-851D-59F8C4771192}" destId="{D5AC114A-B454-460B-A37A-7F3B57C85F88}" srcOrd="1" destOrd="0" parTransId="{CD645C65-F070-4B06-80A8-BB914D113F74}" sibTransId="{FA26076E-1298-4D13-87C4-FD9C1133D8E3}"/>
    <dgm:cxn modelId="{01058418-2E5F-4700-86DC-2FF61C0CE27F}" type="presOf" srcId="{7CCF864E-1025-46EE-9372-BDD0CF3D5135}" destId="{DC872FD2-F4A2-445E-8B37-CDEB9E76A634}" srcOrd="0" destOrd="0" presId="urn:microsoft.com/office/officeart/2005/8/layout/hierarchy2"/>
    <dgm:cxn modelId="{AFB87DB2-C89F-4D85-B4DC-5449C88AFA0D}" type="presOf" srcId="{D84E4E80-E4BE-46A5-95CC-38679EA93239}" destId="{1206A43C-7F60-4037-8DBF-B3956BAE2C3B}" srcOrd="1" destOrd="0" presId="urn:microsoft.com/office/officeart/2005/8/layout/hierarchy2"/>
    <dgm:cxn modelId="{95F561CA-D875-4C90-A79E-6CC5639BB629}" srcId="{85AB3AF7-165C-405C-851D-59F8C4771192}" destId="{4118268F-04FB-429E-8D99-2F920C533AE5}" srcOrd="0" destOrd="0" parTransId="{4D7BCDB1-C6A2-4B20-A074-395855834EB1}" sibTransId="{BCA485BC-5DF3-41E4-AD50-AFC917995219}"/>
    <dgm:cxn modelId="{CB21C990-B746-4AFB-802F-86B2115AFA13}" type="presOf" srcId="{3479FC10-1491-426F-AC4F-A0567263616F}" destId="{44AFEA76-05A4-448B-854A-00CF08FD60EB}" srcOrd="1" destOrd="0" presId="urn:microsoft.com/office/officeart/2005/8/layout/hierarchy2"/>
    <dgm:cxn modelId="{F2D3AD49-41AD-4DB7-A22C-096BA93B24A6}" srcId="{4118268F-04FB-429E-8D99-2F920C533AE5}" destId="{834B2596-80B7-4781-8449-A71D2ED9EE24}" srcOrd="0" destOrd="0" parTransId="{D84E4E80-E4BE-46A5-95CC-38679EA93239}" sibTransId="{8C7A782F-3437-4FE7-9688-6881B3A1E663}"/>
    <dgm:cxn modelId="{891C852F-D078-49A6-A172-8754F8D07F3C}" type="presOf" srcId="{CA16FB4D-764C-4815-AFAD-5DE16932D059}" destId="{10635DA0-2BC9-4188-BE2F-F8AEFE139BE9}" srcOrd="0" destOrd="0" presId="urn:microsoft.com/office/officeart/2005/8/layout/hierarchy2"/>
    <dgm:cxn modelId="{0DDA2618-3E41-4C73-BB63-058EFF33C8B2}" type="presParOf" srcId="{DC872FD2-F4A2-445E-8B37-CDEB9E76A634}" destId="{B54F9DDB-6EDD-4B18-A558-7603D070300C}" srcOrd="0" destOrd="0" presId="urn:microsoft.com/office/officeart/2005/8/layout/hierarchy2"/>
    <dgm:cxn modelId="{4DA81464-1B2C-4E44-8A8E-E43341AA4C22}" type="presParOf" srcId="{B54F9DDB-6EDD-4B18-A558-7603D070300C}" destId="{163621A5-03CE-4FAC-844C-4332CA002573}" srcOrd="0" destOrd="0" presId="urn:microsoft.com/office/officeart/2005/8/layout/hierarchy2"/>
    <dgm:cxn modelId="{9DA16E4F-6CE6-489B-A3D1-1B81FD01EE75}" type="presParOf" srcId="{B54F9DDB-6EDD-4B18-A558-7603D070300C}" destId="{0952ED51-24F3-4018-95C3-150DE9ED1251}" srcOrd="1" destOrd="0" presId="urn:microsoft.com/office/officeart/2005/8/layout/hierarchy2"/>
    <dgm:cxn modelId="{D0E78382-E5A7-4746-B44A-485D4D5A9AE1}" type="presParOf" srcId="{0952ED51-24F3-4018-95C3-150DE9ED1251}" destId="{A273AD4C-2895-4F9A-88E0-5B1C9301F18C}" srcOrd="0" destOrd="0" presId="urn:microsoft.com/office/officeart/2005/8/layout/hierarchy2"/>
    <dgm:cxn modelId="{6C1F7D72-5839-4A1D-B8ED-DC4F7A1EE068}" type="presParOf" srcId="{A273AD4C-2895-4F9A-88E0-5B1C9301F18C}" destId="{9647F71A-4040-4A30-B5BD-F8510031D0D8}" srcOrd="0" destOrd="0" presId="urn:microsoft.com/office/officeart/2005/8/layout/hierarchy2"/>
    <dgm:cxn modelId="{7EC3EA86-87BB-4152-B52B-8098C9F00D4E}" type="presParOf" srcId="{0952ED51-24F3-4018-95C3-150DE9ED1251}" destId="{A046E7E1-493A-48A9-AB2D-ED0CFC1E1C1A}" srcOrd="1" destOrd="0" presId="urn:microsoft.com/office/officeart/2005/8/layout/hierarchy2"/>
    <dgm:cxn modelId="{8E4D2AD6-5389-4046-83F2-A5B0E42D400C}" type="presParOf" srcId="{A046E7E1-493A-48A9-AB2D-ED0CFC1E1C1A}" destId="{C7FD98BC-4EC3-4AD1-8436-37189D424186}" srcOrd="0" destOrd="0" presId="urn:microsoft.com/office/officeart/2005/8/layout/hierarchy2"/>
    <dgm:cxn modelId="{EEBBF4B5-FD2E-466F-ABDB-2FCE97A588C0}" type="presParOf" srcId="{A046E7E1-493A-48A9-AB2D-ED0CFC1E1C1A}" destId="{D5B68640-D473-4CB1-A1E6-F6631E41CB6F}" srcOrd="1" destOrd="0" presId="urn:microsoft.com/office/officeart/2005/8/layout/hierarchy2"/>
    <dgm:cxn modelId="{A23393CC-8E4A-42CB-90B3-CC26CFA9EEAE}" type="presParOf" srcId="{D5B68640-D473-4CB1-A1E6-F6631E41CB6F}" destId="{2356ABD7-21F1-47A3-A0FC-7BFDA29E37C0}" srcOrd="0" destOrd="0" presId="urn:microsoft.com/office/officeart/2005/8/layout/hierarchy2"/>
    <dgm:cxn modelId="{63EB3AEB-2228-43CB-8A70-A2D0E7B4493F}" type="presParOf" srcId="{2356ABD7-21F1-47A3-A0FC-7BFDA29E37C0}" destId="{1206A43C-7F60-4037-8DBF-B3956BAE2C3B}" srcOrd="0" destOrd="0" presId="urn:microsoft.com/office/officeart/2005/8/layout/hierarchy2"/>
    <dgm:cxn modelId="{704849C7-65B2-4A1E-AF2F-6AEE67175B89}" type="presParOf" srcId="{D5B68640-D473-4CB1-A1E6-F6631E41CB6F}" destId="{226B6501-C6F9-499A-BE80-563AA634FC8F}" srcOrd="1" destOrd="0" presId="urn:microsoft.com/office/officeart/2005/8/layout/hierarchy2"/>
    <dgm:cxn modelId="{2CC780C2-40BE-4C8B-945E-519355CF4851}" type="presParOf" srcId="{226B6501-C6F9-499A-BE80-563AA634FC8F}" destId="{A218021A-5643-49CF-B724-2DE17C2D7F04}" srcOrd="0" destOrd="0" presId="urn:microsoft.com/office/officeart/2005/8/layout/hierarchy2"/>
    <dgm:cxn modelId="{51199A49-DAF1-4C20-A9C5-8439C0F7C28C}" type="presParOf" srcId="{226B6501-C6F9-499A-BE80-563AA634FC8F}" destId="{54803CD0-21D9-47E1-B681-3FCE81BB40CA}" srcOrd="1" destOrd="0" presId="urn:microsoft.com/office/officeart/2005/8/layout/hierarchy2"/>
    <dgm:cxn modelId="{3AA0A359-DE08-43EB-ADBB-951766E0B35A}" type="presParOf" srcId="{0952ED51-24F3-4018-95C3-150DE9ED1251}" destId="{1189AF76-E196-4B94-AB00-D2741960029B}" srcOrd="2" destOrd="0" presId="urn:microsoft.com/office/officeart/2005/8/layout/hierarchy2"/>
    <dgm:cxn modelId="{C69E462B-9064-48DA-9F8E-995B0C4196DE}" type="presParOf" srcId="{1189AF76-E196-4B94-AB00-D2741960029B}" destId="{BCDB3DE4-1E1C-431C-85CC-47C0EAD3B7AD}" srcOrd="0" destOrd="0" presId="urn:microsoft.com/office/officeart/2005/8/layout/hierarchy2"/>
    <dgm:cxn modelId="{877B63E5-72BF-4DC0-9C6B-4BFA4CCF1223}" type="presParOf" srcId="{0952ED51-24F3-4018-95C3-150DE9ED1251}" destId="{8EDBAA5D-FFB3-4D5D-9A28-1D71CC8B14ED}" srcOrd="3" destOrd="0" presId="urn:microsoft.com/office/officeart/2005/8/layout/hierarchy2"/>
    <dgm:cxn modelId="{E5CA47F3-6D8B-40AE-BC8D-2A2BC1E6E549}" type="presParOf" srcId="{8EDBAA5D-FFB3-4D5D-9A28-1D71CC8B14ED}" destId="{0E87E56B-378B-4F82-9351-79D4321603C8}" srcOrd="0" destOrd="0" presId="urn:microsoft.com/office/officeart/2005/8/layout/hierarchy2"/>
    <dgm:cxn modelId="{98E0A458-8E53-4338-B762-0DE5BB6485E1}" type="presParOf" srcId="{8EDBAA5D-FFB3-4D5D-9A28-1D71CC8B14ED}" destId="{83CB81F0-B7E7-4EC8-B914-8C6783699005}" srcOrd="1" destOrd="0" presId="urn:microsoft.com/office/officeart/2005/8/layout/hierarchy2"/>
    <dgm:cxn modelId="{780B7444-03DF-4CB5-8968-B7BAD7F7B3B2}" type="presParOf" srcId="{83CB81F0-B7E7-4EC8-B914-8C6783699005}" destId="{26934BD9-3FCB-4C33-BAEF-CF6258F72447}" srcOrd="0" destOrd="0" presId="urn:microsoft.com/office/officeart/2005/8/layout/hierarchy2"/>
    <dgm:cxn modelId="{CF88003B-BBEA-4071-91AD-15346CAD3682}" type="presParOf" srcId="{26934BD9-3FCB-4C33-BAEF-CF6258F72447}" destId="{44AFEA76-05A4-448B-854A-00CF08FD60EB}" srcOrd="0" destOrd="0" presId="urn:microsoft.com/office/officeart/2005/8/layout/hierarchy2"/>
    <dgm:cxn modelId="{C3D8CA00-F6F3-4041-A966-4734E2CA57F7}" type="presParOf" srcId="{83CB81F0-B7E7-4EC8-B914-8C6783699005}" destId="{05CEC042-507E-4C6C-A03D-60D12A39227B}" srcOrd="1" destOrd="0" presId="urn:microsoft.com/office/officeart/2005/8/layout/hierarchy2"/>
    <dgm:cxn modelId="{D9A7E8EA-771C-437C-BA83-DCEF094B8AB9}" type="presParOf" srcId="{05CEC042-507E-4C6C-A03D-60D12A39227B}" destId="{10635DA0-2BC9-4188-BE2F-F8AEFE139BE9}" srcOrd="0" destOrd="0" presId="urn:microsoft.com/office/officeart/2005/8/layout/hierarchy2"/>
    <dgm:cxn modelId="{07E0409F-16E8-4A9F-843B-617A5DF3023B}" type="presParOf" srcId="{05CEC042-507E-4C6C-A03D-60D12A39227B}" destId="{E2549865-34A3-4F25-B20E-19D5ED577E05}" srcOrd="1" destOrd="0" presId="urn:microsoft.com/office/officeart/2005/8/layout/hierarchy2"/>
    <dgm:cxn modelId="{9787C1B7-0A7C-473E-811D-5485AB79D2CE}" type="presParOf" srcId="{0952ED51-24F3-4018-95C3-150DE9ED1251}" destId="{6F492D58-2C95-4F41-B268-24A945A61E9B}" srcOrd="4" destOrd="0" presId="urn:microsoft.com/office/officeart/2005/8/layout/hierarchy2"/>
    <dgm:cxn modelId="{C7FEBCE5-89C1-4B8D-9C98-9618933D92DB}" type="presParOf" srcId="{6F492D58-2C95-4F41-B268-24A945A61E9B}" destId="{F6C93C66-5586-4B85-9F1B-D97D8DA799D4}" srcOrd="0" destOrd="0" presId="urn:microsoft.com/office/officeart/2005/8/layout/hierarchy2"/>
    <dgm:cxn modelId="{14B4DB7A-1B4C-488C-91C4-A3E546936850}" type="presParOf" srcId="{0952ED51-24F3-4018-95C3-150DE9ED1251}" destId="{3FE5CCAD-AC4A-4BC0-A9AC-99B87A6BACAC}" srcOrd="5" destOrd="0" presId="urn:microsoft.com/office/officeart/2005/8/layout/hierarchy2"/>
    <dgm:cxn modelId="{C3232C34-8E5E-44BE-963E-7EE2BEC021E5}" type="presParOf" srcId="{3FE5CCAD-AC4A-4BC0-A9AC-99B87A6BACAC}" destId="{CD90D8DB-1A2D-4A47-8A92-6F7169FB67C3}" srcOrd="0" destOrd="0" presId="urn:microsoft.com/office/officeart/2005/8/layout/hierarchy2"/>
    <dgm:cxn modelId="{B1C1B37F-43CD-4E90-80E6-F3AB7751A898}" type="presParOf" srcId="{3FE5CCAD-AC4A-4BC0-A9AC-99B87A6BACAC}" destId="{9E4F5337-1BF8-4F4A-B07D-65EF2802761B}" srcOrd="1" destOrd="0" presId="urn:microsoft.com/office/officeart/2005/8/layout/hierarchy2"/>
    <dgm:cxn modelId="{7D5BC06A-4CC1-4130-8A5D-060FFDF81ADB}" type="presParOf" srcId="{9E4F5337-1BF8-4F4A-B07D-65EF2802761B}" destId="{3F0783AE-3556-40F0-81F9-487113875238}" srcOrd="0" destOrd="0" presId="urn:microsoft.com/office/officeart/2005/8/layout/hierarchy2"/>
    <dgm:cxn modelId="{0F1F09ED-E386-4878-A81D-BCFB8C06B3FA}" type="presParOf" srcId="{3F0783AE-3556-40F0-81F9-487113875238}" destId="{AF2E1D75-91E9-4680-A7FF-46D8E8F6B514}" srcOrd="0" destOrd="0" presId="urn:microsoft.com/office/officeart/2005/8/layout/hierarchy2"/>
    <dgm:cxn modelId="{6C0F4E4F-990F-479F-B108-2E4C8B256128}" type="presParOf" srcId="{9E4F5337-1BF8-4F4A-B07D-65EF2802761B}" destId="{BB96E01C-95B9-4A84-8EC8-D60090CC9496}" srcOrd="1" destOrd="0" presId="urn:microsoft.com/office/officeart/2005/8/layout/hierarchy2"/>
    <dgm:cxn modelId="{602E5AAF-E33D-483A-80CD-146C3669F36F}" type="presParOf" srcId="{BB96E01C-95B9-4A84-8EC8-D60090CC9496}" destId="{9426670A-2540-4E05-B225-F7356AE79E2F}" srcOrd="0" destOrd="0" presId="urn:microsoft.com/office/officeart/2005/8/layout/hierarchy2"/>
    <dgm:cxn modelId="{C12F250F-EE56-4A3E-8EFF-F26E8A80CAA2}" type="presParOf" srcId="{BB96E01C-95B9-4A84-8EC8-D60090CC9496}" destId="{1ADBDB4E-3ABD-497A-8916-28BF6E08E881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D8458-21A1-4D77-A9D1-A43E624CC154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59160-45A2-4F5C-B223-0BF58E7270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CF6EC-AF91-45CA-B5A0-5BC2E20CC468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5383-9091-4771-9A07-9560DA32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E5383-9091-4771-9A07-9560DA328A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fad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C96268-7E8E-44B0-9CC8-3B3BB1A2CD71}" type="datetimeFigureOut">
              <a:rPr lang="fa-IR" smtClean="0"/>
              <a:pPr/>
              <a:t>1431/01/20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8712CE-AA2C-4783-AD98-368BD091D88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7.xml"/><Relationship Id="rId18" Type="http://schemas.openxmlformats.org/officeDocument/2006/relationships/slide" Target="slide25.xml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24.xml"/><Relationship Id="rId2" Type="http://schemas.openxmlformats.org/officeDocument/2006/relationships/notesSlide" Target="../notesSlides/notesSlide1.xml"/><Relationship Id="rId16" Type="http://schemas.openxmlformats.org/officeDocument/2006/relationships/slide" Target="slide22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20.xml"/><Relationship Id="rId10" Type="http://schemas.openxmlformats.org/officeDocument/2006/relationships/slide" Target="slide6.xml"/><Relationship Id="rId19" Type="http://schemas.openxmlformats.org/officeDocument/2006/relationships/slide" Target="slide27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Data" Target="../diagrams/data6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Data" Target="../diagrams/data7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diagramData" Target="../diagrams/data9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diagramData" Target="../diagrams/data10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diagramData" Target="../diagrams/data11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diagramData" Target="../diagrams/data12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diagramData" Target="../diagrams/data13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diagramData" Target="../diagrams/data14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diagramData" Target="../diagrams/data15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diagramData" Target="../diagrams/data16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diagramData" Target="../diagrams/data17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2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Layout" Target="../diagrams/layout3.xml"/><Relationship Id="rId7" Type="http://schemas.openxmlformats.org/officeDocument/2006/relationships/slide" Target="slide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Data" Target="../diagrams/data4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Data" Target="../diagrams/data5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5117" y="2157233"/>
            <a:ext cx="419858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Jadid" pitchFamily="2" charset="-78"/>
              </a:rPr>
              <a:t>حديقه  اول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Jadid" pitchFamily="2" charset="-78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6000760" y="1928802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علم نحو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6000760" y="2550313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كلمه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6000760" y="3171824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علائم اسم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6000760" y="4414846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اسم جامد و مشتق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6000760" y="5036355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اسم مونث و مذكر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16" name="Rounded Rectangle 15">
            <a:hlinkClick r:id="rId8" action="ppaction://hlinksldjump"/>
          </p:cNvPr>
          <p:cNvSpPr/>
          <p:nvPr/>
        </p:nvSpPr>
        <p:spPr>
          <a:xfrm>
            <a:off x="3500430" y="1928802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اسم معرفه و نكره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3500430" y="2550313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معارف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19" name="Rounded Rectangle 18">
            <a:hlinkClick r:id="rId10" action="ppaction://hlinksldjump"/>
          </p:cNvPr>
          <p:cNvSpPr/>
          <p:nvPr/>
        </p:nvSpPr>
        <p:spPr>
          <a:xfrm>
            <a:off x="6000760" y="3793335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علائم فعل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20" name="Rounded Rectangle 19">
            <a:hlinkClick r:id="rId11" action="ppaction://hlinksldjump"/>
          </p:cNvPr>
          <p:cNvSpPr/>
          <p:nvPr/>
        </p:nvSpPr>
        <p:spPr>
          <a:xfrm>
            <a:off x="3500430" y="3171824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تقسيمات فعل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21" name="Rounded Rectangle 20">
            <a:hlinkClick r:id="rId12" action="ppaction://hlinksldjump"/>
          </p:cNvPr>
          <p:cNvSpPr/>
          <p:nvPr/>
        </p:nvSpPr>
        <p:spPr>
          <a:xfrm>
            <a:off x="3500430" y="3793335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بناء فعل ماضي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22" name="Rounded Rectangle 21">
            <a:hlinkClick r:id="rId13" action="ppaction://hlinksldjump"/>
          </p:cNvPr>
          <p:cNvSpPr/>
          <p:nvPr/>
        </p:nvSpPr>
        <p:spPr>
          <a:xfrm>
            <a:off x="3500430" y="4414846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فعل مضارع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23" name="Rounded Rectangle 22">
            <a:hlinkClick r:id="rId14" action="ppaction://hlinksldjump"/>
          </p:cNvPr>
          <p:cNvSpPr/>
          <p:nvPr/>
        </p:nvSpPr>
        <p:spPr>
          <a:xfrm>
            <a:off x="3500430" y="5036355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اعراب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24" name="Rounded Rectangle 23">
            <a:hlinkClick r:id="rId15" action="ppaction://hlinksldjump"/>
          </p:cNvPr>
          <p:cNvSpPr/>
          <p:nvPr/>
        </p:nvSpPr>
        <p:spPr>
          <a:xfrm>
            <a:off x="928662" y="1928802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بناء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25" name="Rounded Rectangle 24">
            <a:hlinkClick r:id="rId16" action="ppaction://hlinksldjump"/>
          </p:cNvPr>
          <p:cNvSpPr/>
          <p:nvPr/>
        </p:nvSpPr>
        <p:spPr>
          <a:xfrm>
            <a:off x="928662" y="2550313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علائم رفع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26" name="Rounded Rectangle 25">
            <a:hlinkClick r:id="rId17" action="ppaction://hlinksldjump"/>
          </p:cNvPr>
          <p:cNvSpPr/>
          <p:nvPr/>
        </p:nvSpPr>
        <p:spPr>
          <a:xfrm>
            <a:off x="928662" y="3171824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علائم نصب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27" name="Rounded Rectangle 26">
            <a:hlinkClick r:id="rId18" action="ppaction://hlinksldjump"/>
          </p:cNvPr>
          <p:cNvSpPr/>
          <p:nvPr/>
        </p:nvSpPr>
        <p:spPr>
          <a:xfrm>
            <a:off x="928662" y="3793335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علائم جر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28" name="Rounded Rectangle 27">
            <a:hlinkClick r:id="rId19" action="ppaction://hlinksldjump"/>
          </p:cNvPr>
          <p:cNvSpPr/>
          <p:nvPr/>
        </p:nvSpPr>
        <p:spPr>
          <a:xfrm>
            <a:off x="928662" y="4414846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علائم جزم 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  <p:sp>
        <p:nvSpPr>
          <p:cNvPr id="29" name="Rounded Rectangle 28">
            <a:hlinkClick r:id="rId20" action="ppaction://hlinksldjump"/>
          </p:cNvPr>
          <p:cNvSpPr/>
          <p:nvPr/>
        </p:nvSpPr>
        <p:spPr>
          <a:xfrm>
            <a:off x="928662" y="5036355"/>
            <a:ext cx="2133600" cy="533400"/>
          </a:xfrm>
          <a:prstGeom prst="roundRect">
            <a:avLst/>
          </a:prstGeom>
          <a:solidFill>
            <a:schemeClr val="tx1"/>
          </a:solidFill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a-IR" sz="2400" b="1" dirty="0" smtClean="0">
                <a:ln w="11430">
                  <a:solidFill>
                    <a:srgbClr val="FF0000"/>
                  </a:solidFill>
                </a:ln>
                <a:noFill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Bardiya" pitchFamily="2" charset="-78"/>
              </a:rPr>
              <a:t>اعراب تقديري</a:t>
            </a:r>
            <a:endParaRPr lang="fa-IR" sz="2400" b="1" dirty="0">
              <a:ln w="11430">
                <a:solidFill>
                  <a:srgbClr val="FF0000"/>
                </a:solidFill>
              </a:ln>
              <a:noFill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Bardiy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2362 -0.2486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-32" y="1142984"/>
          <a:ext cx="852489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hlinkClick r:id="rId7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Rounded Rectangle 6">
            <a:hlinkClick r:id="rId8" action="ppaction://hlinksldjump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A6CD8A-2AA7-417B-9871-35C8ECEBF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34A6CD8A-2AA7-417B-9871-35C8ECEBF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B96B59-2690-4D24-9066-F9D6C4BAF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F4B96B59-2690-4D24-9066-F9D6C4BAF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E6E7CC-8AA9-4EAB-84AD-51F7E59FB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3EE6E7CC-8AA9-4EAB-84AD-51F7E59FB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B19669-A2F0-46FF-9A14-1C01143AC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dgm id="{5DB19669-A2F0-46FF-9A14-1C01143AC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DC74EE-4406-48EB-AB5D-4C3BBF95F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FFDC74EE-4406-48EB-AB5D-4C3BBF95F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0A4F42-7B36-4C8B-897A-0351CC979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D20A4F42-7B36-4C8B-897A-0351CC979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7F338C-2B06-4838-8857-2955B93D7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C17F338C-2B06-4838-8857-2955B93D7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FE0BDE-7BB8-44AC-9EBC-20364CC91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52FE0BDE-7BB8-44AC-9EBC-20364CC91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76F87B-B2AD-4536-972D-7DADA029E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5C76F87B-B2AD-4536-972D-7DADA029E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27742-CCC3-4CEF-95BC-65E5C9202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E1C27742-CCC3-4CEF-95BC-65E5C9202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1C18D2-CF56-4122-9E5E-6A1CDE93C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3F1C18D2-CF56-4122-9E5E-6A1CDE93C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388ACA-9E92-4204-895B-82FCEF2A2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graphicEl>
                                              <a:dgm id="{99388ACA-9E92-4204-895B-82FCEF2A2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4D4D28-DFE3-49AC-BE24-0AA0AAE0C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graphicEl>
                                              <a:dgm id="{1F4D4D28-DFE3-49AC-BE24-0AA0AAE0C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05AB3E-199F-4BE6-9BDC-34CDA023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graphicEl>
                                              <a:dgm id="{D005AB3E-199F-4BE6-9BDC-34CDA023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DB98F9-6AEF-4364-80E1-6266BECC5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graphicEl>
                                              <a:dgm id="{74DB98F9-6AEF-4364-80E1-6266BECC5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27C683-0D4C-47E8-8770-C79B2DEF2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graphicEl>
                                              <a:dgm id="{1B27C683-0D4C-47E8-8770-C79B2DEF2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2C5796-2EC1-4696-9079-5998EEAD0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>
                                            <p:graphicEl>
                                              <a:dgm id="{132C5796-2EC1-4696-9079-5998EEAD06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Diagonal Corner Rectangle 43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45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6" name="Rounded Rectangle 45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48" name="Diagram 47"/>
          <p:cNvGraphicFramePr/>
          <p:nvPr/>
        </p:nvGraphicFramePr>
        <p:xfrm>
          <a:off x="142844" y="1142984"/>
          <a:ext cx="828680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hlinkClick r:id="rId7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Rounded Rectangle 6">
            <a:hlinkClick r:id="rId8" action="ppaction://hlinksldjump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9181848D-558A-4C04-9043-27A8F755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graphicEl>
                                              <a:dgm id="{9181848D-558A-4C04-9043-27A8F755D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2BE7E9D8-3A8A-4259-B627-026A4BA6E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>
                                            <p:graphicEl>
                                              <a:dgm id="{2BE7E9D8-3A8A-4259-B627-026A4BA6E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8B49A072-4790-4D7D-9123-7F4908C09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>
                                            <p:graphicEl>
                                              <a:dgm id="{8B49A072-4790-4D7D-9123-7F4908C091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26C0A919-E05A-49FF-8A2F-BD00E6012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>
                                            <p:graphicEl>
                                              <a:dgm id="{26C0A919-E05A-49FF-8A2F-BD00E6012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EFF7D987-9241-4419-9431-2E143F2B7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>
                                            <p:graphicEl>
                                              <a:dgm id="{EFF7D987-9241-4419-9431-2E143F2B7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E8718D48-7F40-4961-B673-F37AE2D83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>
                                            <p:graphicEl>
                                              <a:dgm id="{E8718D48-7F40-4961-B673-F37AE2D83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5ED0FFA5-F47C-49C6-BE08-D793C3C5E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>
                                            <p:graphicEl>
                                              <a:dgm id="{5ED0FFA5-F47C-49C6-BE08-D793C3C5E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EA748CAC-6457-42D1-9CBD-762D09B18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>
                                            <p:graphicEl>
                                              <a:dgm id="{EA748CAC-6457-42D1-9CBD-762D09B18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6267C11D-7AA5-4CC1-B4D1-474014FB0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>
                                            <p:graphicEl>
                                              <a:dgm id="{6267C11D-7AA5-4CC1-B4D1-474014FB0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3129D52D-A6B4-42E1-AC01-F5C1EC0CC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>
                                            <p:graphicEl>
                                              <a:dgm id="{3129D52D-A6B4-42E1-AC01-F5C1EC0CC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0A38A2C9-9492-4C89-A288-2F5ECFE09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>
                                            <p:graphicEl>
                                              <a:dgm id="{0A38A2C9-9492-4C89-A288-2F5ECFE09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28B311A4-B8D3-44CD-89FD-D6D427201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>
                                            <p:graphicEl>
                                              <a:dgm id="{28B311A4-B8D3-44CD-89FD-D6D427201C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C49B95E1-EECE-4166-854E-009BB4110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>
                                            <p:graphicEl>
                                              <a:dgm id="{C49B95E1-EECE-4166-854E-009BB4110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1400914D-A0A6-477D-B8F8-6D0CE21D2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>
                                            <p:graphicEl>
                                              <a:dgm id="{1400914D-A0A6-477D-B8F8-6D0CE21D2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1853B13D-A2F6-4B7D-A575-1C7CE5F2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>
                                            <p:graphicEl>
                                              <a:dgm id="{1853B13D-A2F6-4B7D-A575-1C7CE5F2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7982F1DA-67E0-43DA-9A5F-52F853269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>
                                            <p:graphicEl>
                                              <a:dgm id="{7982F1DA-67E0-43DA-9A5F-52F853269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453D442E-A8C4-4BC8-8A96-48C461152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>
                                            <p:graphicEl>
                                              <a:dgm id="{453D442E-A8C4-4BC8-8A96-48C461152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BC026E69-A2C8-4A77-BC7B-AD6D5F82B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graphicEl>
                                              <a:dgm id="{BC026E69-A2C8-4A77-BC7B-AD6D5F82B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5AD0E725-A579-4460-AE33-E75A17D90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>
                                            <p:graphicEl>
                                              <a:dgm id="{5AD0E725-A579-4460-AE33-E75A17D90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58835558-3C59-4B3D-A806-A39DE38DB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>
                                            <p:graphicEl>
                                              <a:dgm id="{58835558-3C59-4B3D-A806-A39DE38DB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E7B723B1-8BF4-485F-8440-DC4457AE7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>
                                            <p:graphicEl>
                                              <a:dgm id="{E7B723B1-8BF4-485F-8440-DC4457AE7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3F540409-A1B7-4459-8E69-70483EB3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>
                                            <p:graphicEl>
                                              <a:dgm id="{3F540409-A1B7-4459-8E69-70483EB3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A2AA2F89-02F6-4025-A417-68851BEEA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>
                                            <p:graphicEl>
                                              <a:dgm id="{A2AA2F89-02F6-4025-A417-68851BEEA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57E251D3-6921-465F-81F2-B45559C30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>
                                            <p:graphicEl>
                                              <a:dgm id="{57E251D3-6921-465F-81F2-B45559C30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FDA5C8D7-1105-4EA8-A874-AC72B11EF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>
                                            <p:graphicEl>
                                              <a:dgm id="{FDA5C8D7-1105-4EA8-A874-AC72B11EF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147F82E4-C047-4E70-99B9-EF57B4077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>
                                            <p:graphicEl>
                                              <a:dgm id="{147F82E4-C047-4E70-99B9-EF57B4077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DFC15CC1-C8A6-486D-9E7F-100814773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>
                                            <p:graphicEl>
                                              <a:dgm id="{DFC15CC1-C8A6-486D-9E7F-100814773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055E3369-6755-4CF9-B64F-21BFCD54E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>
                                            <p:graphicEl>
                                              <a:dgm id="{055E3369-6755-4CF9-B64F-21BFCD54E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7CCBD398-4540-4D55-ADA6-573AA41F5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>
                                            <p:graphicEl>
                                              <a:dgm id="{7CCBD398-4540-4D55-ADA6-573AA41F5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7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8" name="Rounded Rectangle 7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142984"/>
            <a:ext cx="814393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تقسيم: ‌الاسم انْ وضع لذات ، فاسم عينٍ كزيدٍ او لحدثٍ فاسم معني ، كضَرْبْ ، او لَمنسوب اليه حدث ، فمشتق ، كضارب 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ايضاً: انْ وضع لشيءٍ بعينه فمعرفة  كزيد و الرجل و ذا و الذي و هو والمضاف الي احدها معني و المعرف بالنداء و الاّ فنكرة. 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ايضاً: انْ وجد فيه علامة التأنيث ،‌ و لو تقديراً ؛ كناقة و نار ، فمؤنث ؛ و الاّ فمذكر . و المؤنث ان كان له فرْج فحقيقي ؛ و الا فلفظي.</a:t>
            </a:r>
          </a:p>
        </p:txBody>
      </p:sp>
      <p:sp>
        <p:nvSpPr>
          <p:cNvPr id="10" name="Rounded Rectangle 9">
            <a:hlinkClick r:id="" action="ppaction://hlinkshowjump?jump=lastslideviewed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نمودار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42844" y="1071546"/>
          <a:ext cx="838201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ounded Rectangle 5">
            <a:hlinkClick r:id="rId8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C0E412-6429-4852-AD52-FEE764911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ECC0E412-6429-4852-AD52-FEE764911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4B8612-4C02-46C9-9387-02B90D671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C64B8612-4C02-46C9-9387-02B90D671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6BF284-631E-4536-8830-B82763257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956BF284-631E-4536-8830-B82763257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9D8D74-C583-4D3E-B49B-F00FEB15B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2D9D8D74-C583-4D3E-B49B-F00FEB15B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62E9FF-1FD1-4325-A1F4-546BD7778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B162E9FF-1FD1-4325-A1F4-546BD7778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87A9DF-EBBD-4562-AF55-976B19244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8587A9DF-EBBD-4562-AF55-976B19244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BDB5A2-B5E5-4CAC-9EC5-E65679272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A6BDB5A2-B5E5-4CAC-9EC5-E65679272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9C1977-9913-474B-8448-FDD21C3E6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1A9C1977-9913-474B-8448-FDD21C3E6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EA9B79-B0F8-4241-A97C-D747B2351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00EA9B79-B0F8-4241-A97C-D747B2351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F49A4B-9E6C-4F9B-9567-0B221A8B7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8DF49A4B-9E6C-4F9B-9567-0B221A8B7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7D0C32-3F48-4B33-8EA2-C8616BB9F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367D0C32-3F48-4B33-8EA2-C8616BB9F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7700E-BC6D-4D2F-92DF-C23722D91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1597700E-BC6D-4D2F-92DF-C23722D914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66B922-75EC-4956-A39F-EE4C952C5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9566B922-75EC-4956-A39F-EE4C952C5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CB8A0E-90C2-4CC0-9524-EB5D63BE6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E3CB8A0E-90C2-4CC0-9524-EB5D63BE6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A4297-7D6E-416E-88FD-968119CCD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C67A4297-7D6E-416E-88FD-968119CCD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FE2B2D-1698-4067-82D4-BECBF0C10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>
                                            <p:graphicEl>
                                              <a:dgm id="{E5FE2B2D-1698-4067-82D4-BECBF0C10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ACF32E-DE94-42C4-AE9A-AAF2B80D8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">
                                            <p:graphicEl>
                                              <a:dgm id="{DFACF32E-DE94-42C4-AE9A-AAF2B80D8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37D9BC-6A68-44C4-A919-7892DBDA3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>
                                            <p:graphicEl>
                                              <a:dgm id="{4337D9BC-6A68-44C4-A919-7892DBDA3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8C7079-1E7D-491E-93AC-FD25E20FB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>
                                            <p:graphicEl>
                                              <a:dgm id="{0C8C7079-1E7D-491E-93AC-FD25E20FB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428736"/>
            <a:ext cx="8215370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تقسيم اخر : الفعل ان اقترن بزمان سابق وضعاً ، فماضٍ . و يختصّ بلحوق احدي التاءات الاربع ، او بزمان مستقبل ، او حال وضعاً ، فمضارع . و يختص بالسين و سوف و لم و احدي زوائد انيت، او بالحال فقط وضعاً فأمر ؛ و يعرف بفهم الامر منه مع قبوله نونيِ التأكيد. </a:t>
            </a:r>
          </a:p>
        </p:txBody>
      </p:sp>
      <p:sp>
        <p:nvSpPr>
          <p:cNvPr id="5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6" name="Rounded Rectangle 5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9" name="Rounded Rectangle 8">
            <a:hlinkClick r:id="" action="ppaction://hlinkshowjump?jump=lastslideviewed"/>
          </p:cNvPr>
          <p:cNvSpPr/>
          <p:nvPr/>
        </p:nvSpPr>
        <p:spPr>
          <a:xfrm>
            <a:off x="2071670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نمودار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7" name="Diagram 6">
            <a:hlinkClick r:id="" action="ppaction://hlinkshowjump?jump=nextslide" highlightClick="1"/>
          </p:cNvPr>
          <p:cNvGraphicFramePr>
            <a:graphicFrameLocks noChangeAspect="1"/>
          </p:cNvGraphicFramePr>
          <p:nvPr/>
        </p:nvGraphicFramePr>
        <p:xfrm>
          <a:off x="190512" y="1071546"/>
          <a:ext cx="838201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hlinkClick r:id="rId7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73AD4C-2895-4F9A-88E0-5B1C9301F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A273AD4C-2895-4F9A-88E0-5B1C9301F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FD98BC-4EC3-4AD1-8436-37189D424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C7FD98BC-4EC3-4AD1-8436-37189D424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56ABD7-21F1-47A3-A0FC-7BFDA29E3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2356ABD7-21F1-47A3-A0FC-7BFDA29E3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8021A-5643-49CF-B724-2DE17C2D7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A218021A-5643-49CF-B724-2DE17C2D7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9AF76-E196-4B94-AB00-D27419600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1189AF76-E196-4B94-AB00-D27419600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87E56B-378B-4F82-9351-79D432160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graphicEl>
                                              <a:dgm id="{0E87E56B-378B-4F82-9351-79D432160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934BD9-3FCB-4C33-BAEF-CF6258F72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graphicEl>
                                              <a:dgm id="{26934BD9-3FCB-4C33-BAEF-CF6258F72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635DA0-2BC9-4188-BE2F-F8AEFE139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10635DA0-2BC9-4188-BE2F-F8AEFE139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92D58-2C95-4F41-B268-24A945A61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graphicEl>
                                              <a:dgm id="{6F492D58-2C95-4F41-B268-24A945A61E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90D8DB-1A2D-4A47-8A92-6F7169FB6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graphicEl>
                                              <a:dgm id="{CD90D8DB-1A2D-4A47-8A92-6F7169FB6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0783AE-3556-40F0-81F9-487113875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graphicEl>
                                              <a:dgm id="{3F0783AE-3556-40F0-81F9-487113875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26670A-2540-4E05-B225-F7356AE79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graphicEl>
                                              <a:dgm id="{9426670A-2540-4E05-B225-F7356AE79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150017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>فعل ماضي: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250030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>ضربَ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321468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>ضربَا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330" y="385762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>ضربُوا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488" y="250030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>ضربَتْ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88" y="321468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>ضربَتا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488" y="385762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>ضربْن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250030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Yekan" pitchFamily="2" charset="-78"/>
              </a:rPr>
              <a:t>مبني بر فتح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2  Yeka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321468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Yekan" pitchFamily="2" charset="-78"/>
              </a:rPr>
              <a:t>مبني بر فتح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2  Yekan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628" y="385762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Yekan" pitchFamily="2" charset="-78"/>
              </a:rPr>
              <a:t>مبني بر ضم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2  Yekan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100" y="250030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Yekan" pitchFamily="2" charset="-78"/>
              </a:rPr>
              <a:t>مبني بر فتح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2  Yeka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321468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Yekan" pitchFamily="2" charset="-78"/>
              </a:rPr>
              <a:t>مبني بر فتح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2  Yeka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385762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Yekan" pitchFamily="2" charset="-78"/>
              </a:rPr>
              <a:t>مبني بر سكون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2  Yeka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7620" y="492919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>ضربْتَ – ضربتُما ... – ضربنا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480" y="492919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Yekan" pitchFamily="2" charset="-78"/>
              </a:rPr>
              <a:t>مبني بر سكون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2  Yekan" pitchFamily="2" charset="-78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25" name="Rounded Rectangle 24">
            <a:hlinkClick r:id="rId4" action="ppaction://hlinksldjump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5" name="Diagram 4">
            <a:hlinkClick r:id="" action="ppaction://hlinkshowjump?jump=nextslide" highlightClick="1"/>
          </p:cNvPr>
          <p:cNvGraphicFramePr/>
          <p:nvPr/>
        </p:nvGraphicFramePr>
        <p:xfrm>
          <a:off x="190512" y="1071546"/>
          <a:ext cx="838201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hlinkClick r:id="rId7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Rounded Rectangle 6">
            <a:hlinkClick r:id="rId8" action="ppaction://hlinksldjump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73AD4C-2895-4F9A-88E0-5B1C9301F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A273AD4C-2895-4F9A-88E0-5B1C9301F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FD98BC-4EC3-4AD1-8436-37189D424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C7FD98BC-4EC3-4AD1-8436-37189D424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89AF76-E196-4B94-AB00-D27419600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1189AF76-E196-4B94-AB00-D27419600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87E56B-378B-4F82-9351-79D432160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0E87E56B-378B-4F82-9351-79D432160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56ABD7-21F1-47A3-A0FC-7BFDA29E3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2356ABD7-21F1-47A3-A0FC-7BFDA29E3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18021A-5643-49CF-B724-2DE17C2D7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A218021A-5643-49CF-B724-2DE17C2D7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2B30DF-C81F-4A9D-8CE4-F50E8E6A2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C52B30DF-C81F-4A9D-8CE4-F50E8E6A2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BE06C1-996C-4D42-8524-6B700611C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43BE06C1-996C-4D42-8524-6B700611C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8E8B3D-D8E7-4358-8E38-35050FB1F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588E8B3D-D8E7-4358-8E38-35050FB1F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5385D4-3BBF-44C1-A66E-3E926D53E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165385D4-3BBF-44C1-A66E-3E926D53E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934BD9-3FCB-4C33-BAEF-CF6258F72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26934BD9-3FCB-4C33-BAEF-CF6258F72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635DA0-2BC9-4188-BE2F-F8AEFE139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10635DA0-2BC9-4188-BE2F-F8AEFE139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A68A46-9799-485C-9A15-817905451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1AA68A46-9799-485C-9A15-817905451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C699B5-D291-4B99-882B-CD4F81D8F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35C699B5-D291-4B99-882B-CD4F81D8F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Diagonal Corner Rectangle 2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23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4" name="Rounded Rectangle 2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26" name="Rounded Rectangle 25">
            <a:hlinkClick r:id="rId3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58" y="1142984"/>
            <a:ext cx="828680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تبصرة: الماضي مبني علي الفتح اِلاّ اذا كان اخِره الفاً، او اتصل به ضمير رفع متحرك ، او واو.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والمضارع ان اتصل به نون اناث كيضربن ، بني علي السكون ، او نون التأكيد مباشرة كيضربنَّ ، فعلي الفتح ، و الا فمرفوع ان تجرد عن ناصب و جازم ، و الا فمنصوب او مجزوم . 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و فعل الامر يبني علي ما يجزم به مضارعه.</a:t>
            </a:r>
            <a:endParaRPr lang="fa-IR" sz="3200" dirty="0">
              <a:solidFill>
                <a:srgbClr val="000066"/>
              </a:solidFill>
              <a:cs typeface="DecoType Naskh" pitchFamily="2" charset="-78"/>
            </a:endParaRPr>
          </a:p>
        </p:txBody>
      </p:sp>
      <p:sp>
        <p:nvSpPr>
          <p:cNvPr id="28" name="Rounded Rectangle 27">
            <a:hlinkClick r:id="" action="ppaction://hlinkshowjump?jump=lastslideviewed"/>
          </p:cNvPr>
          <p:cNvSpPr/>
          <p:nvPr/>
        </p:nvSpPr>
        <p:spPr>
          <a:xfrm>
            <a:off x="2071670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نمودار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5" name="Diagram 4">
            <a:hlinkClick r:id="" action="ppaction://hlinkshowjump?jump=nextslide" highlightClick="1"/>
          </p:cNvPr>
          <p:cNvGraphicFramePr/>
          <p:nvPr/>
        </p:nvGraphicFramePr>
        <p:xfrm>
          <a:off x="190512" y="1071546"/>
          <a:ext cx="838201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hlinkClick r:id="rId7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Rounded Rectangle 6">
            <a:hlinkClick r:id="rId8" action="ppaction://hlinksldjump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73AD4C-2895-4F9A-88E0-5B1C9301F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A273AD4C-2895-4F9A-88E0-5B1C9301F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FD98BC-4EC3-4AD1-8436-37189D424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C7FD98BC-4EC3-4AD1-8436-37189D424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89AF76-E196-4B94-AB00-D27419600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1189AF76-E196-4B94-AB00-D27419600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87E56B-378B-4F82-9351-79D432160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0E87E56B-378B-4F82-9351-79D432160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56ABD7-21F1-47A3-A0FC-7BFDA29E3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2356ABD7-21F1-47A3-A0FC-7BFDA29E3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18021A-5643-49CF-B724-2DE17C2D7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A218021A-5643-49CF-B724-2DE17C2D7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CC984-2D04-4B1C-9B2B-C6ADAE9C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012CC984-2D04-4B1C-9B2B-C6ADAE9C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2A5BE1-603F-46BE-8ED2-37C040633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B12A5BE1-603F-46BE-8ED2-37C040633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970FA6-157A-49E6-971A-3C5CEC6BA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F9970FA6-157A-49E6-971A-3C5CEC6BA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4A5E10-BA02-48A9-9F3E-7CC988632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494A5E10-BA02-48A9-9F3E-7CC988632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7BFB14-DD73-4648-964C-0C3040E6B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E07BFB14-DD73-4648-964C-0C3040E6B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E1206E-F85E-47BC-BA33-AB53F1184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C0E1206E-F85E-47BC-BA33-AB53F1184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72C5B4-7857-4DD9-AC7E-34484EBE5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4072C5B4-7857-4DD9-AC7E-34484EBE5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F86AC3-8395-40A0-A70A-5F594E893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33F86AC3-8395-40A0-A70A-5F594E893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63ED9E-DA93-41CB-B652-EF68ECEC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graphicEl>
                                              <a:dgm id="{F863ED9E-DA93-41CB-B652-EF68ECECA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BE89E8-D324-4136-B7B1-2B4A339F5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graphicEl>
                                              <a:dgm id="{A6BE89E8-D324-4136-B7B1-2B4A339F5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470362-0AA0-4011-A5A5-EE1BBBC7E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graphicEl>
                                              <a:dgm id="{1C470362-0AA0-4011-A5A5-EE1BBBC7E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5DC2C-9949-4D9D-83B1-243E23FDF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9C95DC2C-9949-4D9D-83B1-243E23FDF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8FE665-9795-4679-89A1-063EFA319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768FE665-9795-4679-89A1-063EFA319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51D917-2D70-4A36-B54C-9CA15C2EF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graphicEl>
                                              <a:dgm id="{7E51D917-2D70-4A36-B54C-9CA15C2EF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1EB862-600E-48A6-9C63-95328ADDD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graphicEl>
                                              <a:dgm id="{5D1EB862-600E-48A6-9C63-95328ADDD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F79562-2E7E-4884-96DE-A0DCD4B98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graphicEl>
                                              <a:dgm id="{D1F79562-2E7E-4884-96DE-A0DCD4B98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57188" y="108585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57867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50" name="Diagram 49"/>
          <p:cNvGraphicFramePr/>
          <p:nvPr/>
        </p:nvGraphicFramePr>
        <p:xfrm>
          <a:off x="186386" y="1071546"/>
          <a:ext cx="842968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1142976" y="6257867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2071670" y="6257867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109B6407-9B7F-40EE-A0BB-D7EAF4E65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>
                                            <p:graphicEl>
                                              <a:dgm id="{109B6407-9B7F-40EE-A0BB-D7EAF4E65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3BB8EE59-1ABD-4508-B9C0-374A47B0E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">
                                            <p:graphicEl>
                                              <a:dgm id="{3BB8EE59-1ABD-4508-B9C0-374A47B0E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9508C89C-9CE5-4797-A50E-9AD71281B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">
                                            <p:graphicEl>
                                              <a:dgm id="{9508C89C-9CE5-4797-A50E-9AD71281B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A00D6126-2808-43E8-A11A-4DFBA54EE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">
                                            <p:graphicEl>
                                              <a:dgm id="{A00D6126-2808-43E8-A11A-4DFBA54EE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8545B426-AE0D-427A-9BC9-C4DEF66F6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">
                                            <p:graphicEl>
                                              <a:dgm id="{8545B426-AE0D-427A-9BC9-C4DEF66F6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33839D06-7266-44E8-B750-F6F7EDF07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">
                                            <p:graphicEl>
                                              <a:dgm id="{33839D06-7266-44E8-B750-F6F7EDF07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9CF5BF26-9D79-4C69-AE8A-983B95FC8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">
                                            <p:graphicEl>
                                              <a:dgm id="{9CF5BF26-9D79-4C69-AE8A-983B95FC8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881FDFF4-2CD4-4EFF-8CB2-A13139693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0">
                                            <p:graphicEl>
                                              <a:dgm id="{881FDFF4-2CD4-4EFF-8CB2-A13139693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4ACF455C-832B-4977-B348-7FD93A9B6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0">
                                            <p:graphicEl>
                                              <a:dgm id="{4ACF455C-832B-4977-B348-7FD93A9B6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2831CD74-C8C8-424C-BCF1-C5C97F154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0">
                                            <p:graphicEl>
                                              <a:dgm id="{2831CD74-C8C8-424C-BCF1-C5C97F154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37DCBF89-F825-413B-B876-2BF0CED6D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0">
                                            <p:graphicEl>
                                              <a:dgm id="{37DCBF89-F825-413B-B876-2BF0CED6D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489B8302-2D6E-493C-8CEB-F565522B8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0">
                                            <p:graphicEl>
                                              <a:dgm id="{489B8302-2D6E-493C-8CEB-F565522B8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5F6A81BA-EC89-4FE0-A1D7-FFE5C3AA0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0">
                                            <p:graphicEl>
                                              <a:dgm id="{5F6A81BA-EC89-4FE0-A1D7-FFE5C3AA0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BFF21F6A-EC67-4070-B3EE-76DB35ADE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0">
                                            <p:graphicEl>
                                              <a:dgm id="{BFF21F6A-EC67-4070-B3EE-76DB35ADE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F9391282-4927-45AC-8E54-DB826667F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0">
                                            <p:graphicEl>
                                              <a:dgm id="{F9391282-4927-45AC-8E54-DB826667F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0" grpId="0" uiExpand="1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5" name="Diagram 4">
            <a:hlinkClick r:id="" action="ppaction://hlinkshowjump?jump=nextslide" highlightClick="1"/>
          </p:cNvPr>
          <p:cNvGraphicFramePr/>
          <p:nvPr/>
        </p:nvGraphicFramePr>
        <p:xfrm>
          <a:off x="190512" y="1071546"/>
          <a:ext cx="838201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hlinkClick r:id="rId7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Rounded Rectangle 6">
            <a:hlinkClick r:id="rId8" action="ppaction://hlinksldjump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73AD4C-2895-4F9A-88E0-5B1C9301F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A273AD4C-2895-4F9A-88E0-5B1C9301F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FD98BC-4EC3-4AD1-8436-37189D424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C7FD98BC-4EC3-4AD1-8436-37189D424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89AF76-E196-4B94-AB00-D27419600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1189AF76-E196-4B94-AB00-D27419600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87E56B-378B-4F82-9351-79D432160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0E87E56B-378B-4F82-9351-79D432160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56ABD7-21F1-47A3-A0FC-7BFDA29E3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2356ABD7-21F1-47A3-A0FC-7BFDA29E3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18021A-5643-49CF-B724-2DE17C2D7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A218021A-5643-49CF-B724-2DE17C2D7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CC984-2D04-4B1C-9B2B-C6ADAE9C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012CC984-2D04-4B1C-9B2B-C6ADAE9C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2A5BE1-603F-46BE-8ED2-37C040633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B12A5BE1-603F-46BE-8ED2-37C040633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970FA6-157A-49E6-971A-3C5CEC6BA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F9970FA6-157A-49E6-971A-3C5CEC6BA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4A5E10-BA02-48A9-9F3E-7CC988632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494A5E10-BA02-48A9-9F3E-7CC988632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7BFB14-DD73-4648-964C-0C3040E6B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E07BFB14-DD73-4648-964C-0C3040E6B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E1206E-F85E-47BC-BA33-AB53F1184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C0E1206E-F85E-47BC-BA33-AB53F1184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72C5B4-7857-4DD9-AC7E-34484EBE5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4072C5B4-7857-4DD9-AC7E-34484EBE5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F86AC3-8395-40A0-A70A-5F594E893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33F86AC3-8395-40A0-A70A-5F594E893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63ED9E-DA93-41CB-B652-EF68ECEC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graphicEl>
                                              <a:dgm id="{F863ED9E-DA93-41CB-B652-EF68ECECA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BE89E8-D324-4136-B7B1-2B4A339F5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graphicEl>
                                              <a:dgm id="{A6BE89E8-D324-4136-B7B1-2B4A339F5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470362-0AA0-4011-A5A5-EE1BBBC7E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graphicEl>
                                              <a:dgm id="{1C470362-0AA0-4011-A5A5-EE1BBBC7E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5DC2C-9949-4D9D-83B1-243E23FDF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9C95DC2C-9949-4D9D-83B1-243E23FDF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8FE665-9795-4679-89A1-063EFA319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768FE665-9795-4679-89A1-063EFA319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51D917-2D70-4A36-B54C-9CA15C2EF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graphicEl>
                                              <a:dgm id="{7E51D917-2D70-4A36-B54C-9CA15C2EF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1EB862-600E-48A6-9C63-95328ADDD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graphicEl>
                                              <a:dgm id="{5D1EB862-600E-48A6-9C63-95328ADDD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F79562-2E7E-4884-96DE-A0DCD4B98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graphicEl>
                                              <a:dgm id="{D1F79562-2E7E-4884-96DE-A0DCD4B98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58" y="1071546"/>
            <a:ext cx="8286808" cy="49182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4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فائدة : الاعراب: اثر يجلبه العامل في اخر الكلمة لفظاً او تقديراً .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  <a:p>
            <a:pPr>
              <a:lnSpc>
                <a:spcPct val="14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و انواعه: رفع و نصب و جرّ و جزم ، فالاولان يوجدان في الاسم والفعل ، و الثالث: يختصّ بالاسم ، والرابع : بالفعل 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  <a:p>
            <a:pPr>
              <a:lnSpc>
                <a:spcPct val="14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والبناء: كيفية في آخر الكلمة ، لا يجلبها عامل.و انواعه : ضم و كسر و فتح و سكون ، فالاولان يوجدان في الاسم و الحرف ، نحو حيثُ و امسِ و منذُ و لام الجرّ، والاخيران: يوجدان في الكلم الثلاث نحو: اَينَ و قامَ و سوفَ و كَمْ و قُمْ و هَلْ . </a:t>
            </a:r>
          </a:p>
        </p:txBody>
      </p:sp>
      <p:sp>
        <p:nvSpPr>
          <p:cNvPr id="4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5" name="Rounded Rectangle 4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8" name="Rounded Rectangle 7">
            <a:hlinkClick r:id="" action="ppaction://hlinkshowjump?jump=lastslideviewed"/>
          </p:cNvPr>
          <p:cNvSpPr/>
          <p:nvPr/>
        </p:nvSpPr>
        <p:spPr>
          <a:xfrm>
            <a:off x="2071670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نمودار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5" name="Diagram 4">
            <a:hlinkClick r:id="" action="ppaction://hlinkshowjump?jump=nextslide" highlightClick="1"/>
          </p:cNvPr>
          <p:cNvGraphicFramePr/>
          <p:nvPr/>
        </p:nvGraphicFramePr>
        <p:xfrm>
          <a:off x="190512" y="1214422"/>
          <a:ext cx="838201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hlinkClick r:id="rId7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Rounded Rectangle 6">
            <a:hlinkClick r:id="rId8" action="ppaction://hlinksldjump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CC984-2D04-4B1C-9B2B-C6ADAE9C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012CC984-2D04-4B1C-9B2B-C6ADAE9C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2A5BE1-603F-46BE-8ED2-37C040633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B12A5BE1-603F-46BE-8ED2-37C040633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970FA6-157A-49E6-971A-3C5CEC6BA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F9970FA6-157A-49E6-971A-3C5CEC6BA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4A5E10-BA02-48A9-9F3E-7CC988632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494A5E10-BA02-48A9-9F3E-7CC988632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7BFB14-DD73-4648-964C-0C3040E6B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E07BFB14-DD73-4648-964C-0C3040E6B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E1206E-F85E-47BC-BA33-AB53F1184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C0E1206E-F85E-47BC-BA33-AB53F1184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72C5B4-7857-4DD9-AC7E-34484EBE5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4072C5B4-7857-4DD9-AC7E-34484EBE5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F86AC3-8395-40A0-A70A-5F594E893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33F86AC3-8395-40A0-A70A-5F594E893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8DCBD-64AC-449C-9CAC-DB5F247B9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C318DCBD-64AC-449C-9CAC-DB5F247B9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773F73-18DC-4A0C-893C-354275228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18773F73-18DC-4A0C-893C-354275228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45D91E-76F9-4E4F-9F44-54F4ED1C7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6E45D91E-76F9-4E4F-9F44-54F4ED1C7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244C92-E30D-4081-820F-10154CDC7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EE244C92-E30D-4081-820F-10154CDC7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C73FD9-CEAD-49A2-9066-6E4CFB0E4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DEC73FD9-CEAD-49A2-9066-6E4CFB0E4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B0C92B-632A-4BD4-9C6D-4AA806C84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BEB0C92B-632A-4BD4-9C6D-4AA806C84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ECF195-0253-40C0-A420-6DC8287BE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graphicEl>
                                              <a:dgm id="{A9ECF195-0253-40C0-A420-6DC8287BE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DEDCA4-6C8E-4CFE-ACC8-3CC354DD4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graphicEl>
                                              <a:dgm id="{E4DEDCA4-6C8E-4CFE-ACC8-3CC354DD4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470362-0AA0-4011-A5A5-EE1BBBC7E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graphicEl>
                                              <a:dgm id="{1C470362-0AA0-4011-A5A5-EE1BBBC7E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5DC2C-9949-4D9D-83B1-243E23FDF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9C95DC2C-9949-4D9D-83B1-243E23FDF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8FE665-9795-4679-89A1-063EFA319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768FE665-9795-4679-89A1-063EFA319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51D917-2D70-4A36-B54C-9CA15C2EF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graphicEl>
                                              <a:dgm id="{7E51D917-2D70-4A36-B54C-9CA15C2EF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7CBE4E-EE11-4C01-8C3B-7F5F912E1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graphicEl>
                                              <a:dgm id="{8C7CBE4E-EE11-4C01-8C3B-7F5F912E1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40BCAE-D9F8-4E35-A1F9-F3A512D23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graphicEl>
                                              <a:dgm id="{C640BCAE-D9F8-4E35-A1F9-F3A512D23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1EB862-600E-48A6-9C63-95328ADDD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graphicEl>
                                              <a:dgm id="{5D1EB862-600E-48A6-9C63-95328ADDD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F79562-2E7E-4884-96DE-A0DCD4B98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>
                                            <p:graphicEl>
                                              <a:dgm id="{D1F79562-2E7E-4884-96DE-A0DCD4B98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48197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توضيح: علائم الرفع اربع : الضمه و الاف و الواو و النون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فالضمة : في الاسم المفرد و الجمع المكسر و الجمع المونث السالم و المضارع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و الالف: في المثني ( و هو ما دلّ علي اثنين و اغني عن متعاطفين ) و ملحقاته، و هي كلا و كلتا مضافين الي مضمر، و اثنان و فرعاه ، و الواو في الجمع المذكر السالم و ملحقاته ، و هي اولوا و عشرون وبابه ، والاسماء الستة : و هي ابوه و اخوه و حموها و فوه و هنوه و ذو مال ، مفردةً مكبرةً ، مضافة الي غير الياء و النون في المضارع المتصل به ضمير رفع ، لمثني او جمع او مخاطبه ؛ نحو يفعلان و تفعلان و يفعلون و تفعلون و تفعلين . </a:t>
            </a:r>
          </a:p>
        </p:txBody>
      </p:sp>
      <p:sp>
        <p:nvSpPr>
          <p:cNvPr id="8" name="Rounded Rectangle 7">
            <a:hlinkClick r:id="" action="ppaction://hlinkshowjump?jump=lastslideviewed"/>
          </p:cNvPr>
          <p:cNvSpPr/>
          <p:nvPr/>
        </p:nvSpPr>
        <p:spPr>
          <a:xfrm>
            <a:off x="2071670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نمودار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5" name="Diagram 4">
            <a:hlinkClick r:id="" action="ppaction://hlinkshowjump?jump=nextslide" highlightClick="1"/>
          </p:cNvPr>
          <p:cNvGraphicFramePr/>
          <p:nvPr/>
        </p:nvGraphicFramePr>
        <p:xfrm>
          <a:off x="190512" y="1214422"/>
          <a:ext cx="838201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hlinkClick r:id="rId7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Rounded Rectangle 6">
            <a:hlinkClick r:id="rId8" action="ppaction://hlinksldjump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CC984-2D04-4B1C-9B2B-C6ADAE9C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012CC984-2D04-4B1C-9B2B-C6ADAE9C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2A5BE1-603F-46BE-8ED2-37C040633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B12A5BE1-603F-46BE-8ED2-37C040633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970FA6-157A-49E6-971A-3C5CEC6BA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F9970FA6-157A-49E6-971A-3C5CEC6BA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4A5E10-BA02-48A9-9F3E-7CC988632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494A5E10-BA02-48A9-9F3E-7CC988632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7BFB14-DD73-4648-964C-0C3040E6B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E07BFB14-DD73-4648-964C-0C3040E6B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E1206E-F85E-47BC-BA33-AB53F1184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C0E1206E-F85E-47BC-BA33-AB53F1184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72C5B4-7857-4DD9-AC7E-34484EBE5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4072C5B4-7857-4DD9-AC7E-34484EBE5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F86AC3-8395-40A0-A70A-5F594E893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33F86AC3-8395-40A0-A70A-5F594E893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F45E8A-AC3F-4010-BE89-B22B307E3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D5F45E8A-AC3F-4010-BE89-B22B307E3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732F39-EEFF-4F16-90AD-B9A8D77FE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57732F39-EEFF-4F16-90AD-B9A8D77FE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8DCBD-64AC-449C-9CAC-DB5F247B9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C318DCBD-64AC-449C-9CAC-DB5F247B9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773F73-18DC-4A0C-893C-354275228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18773F73-18DC-4A0C-893C-354275228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45D91E-76F9-4E4F-9F44-54F4ED1C7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6E45D91E-76F9-4E4F-9F44-54F4ED1C7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244C92-E30D-4081-820F-10154CDC7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EE244C92-E30D-4081-820F-10154CDC7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ECF195-0253-40C0-A420-6DC8287BE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graphicEl>
                                              <a:dgm id="{A9ECF195-0253-40C0-A420-6DC8287BE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DEDCA4-6C8E-4CFE-ACC8-3CC354DD4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graphicEl>
                                              <a:dgm id="{E4DEDCA4-6C8E-4CFE-ACC8-3CC354DD4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470362-0AA0-4011-A5A5-EE1BBBC7E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graphicEl>
                                              <a:dgm id="{1C470362-0AA0-4011-A5A5-EE1BBBC7E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5DC2C-9949-4D9D-83B1-243E23FDF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9C95DC2C-9949-4D9D-83B1-243E23FDF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8FE665-9795-4679-89A1-063EFA319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768FE665-9795-4679-89A1-063EFA319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51D917-2D70-4A36-B54C-9CA15C2EF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graphicEl>
                                              <a:dgm id="{7E51D917-2D70-4A36-B54C-9CA15C2EF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7CBE4E-EE11-4C01-8C3B-7F5F912E1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graphicEl>
                                              <a:dgm id="{8C7CBE4E-EE11-4C01-8C3B-7F5F912E1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40BCAE-D9F8-4E35-A1F9-F3A512D23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graphicEl>
                                              <a:dgm id="{C640BCAE-D9F8-4E35-A1F9-F3A512D23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1EB862-600E-48A6-9C63-95328ADDD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graphicEl>
                                              <a:dgm id="{5D1EB862-600E-48A6-9C63-95328ADDD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F79562-2E7E-4884-96DE-A0DCD4B98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>
                                            <p:graphicEl>
                                              <a:dgm id="{D1F79562-2E7E-4884-96DE-A0DCD4B98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8EE500-8F32-4C83-B9A0-47B5658BA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>
                                            <p:graphicEl>
                                              <a:dgm id="{758EE500-8F32-4C83-B9A0-47B5658BA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163491-7BC2-4428-A8D1-4F04C0D07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>
                                            <p:graphicEl>
                                              <a:dgm id="{AA163491-7BC2-4428-A8D1-4F04C0D07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5" name="Diagram 4">
            <a:hlinkClick r:id="" action="ppaction://hlinkshowjump?jump=nextslide" highlightClick="1"/>
          </p:cNvPr>
          <p:cNvGraphicFramePr/>
          <p:nvPr/>
        </p:nvGraphicFramePr>
        <p:xfrm>
          <a:off x="190512" y="1214422"/>
          <a:ext cx="838201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hlinkClick r:id="rId7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Rounded Rectangle 6">
            <a:hlinkClick r:id="rId8" action="ppaction://hlinksldjump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CC984-2D04-4B1C-9B2B-C6ADAE9C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012CC984-2D04-4B1C-9B2B-C6ADAE9C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2A5BE1-603F-46BE-8ED2-37C040633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B12A5BE1-603F-46BE-8ED2-37C040633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970FA6-157A-49E6-971A-3C5CEC6BA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F9970FA6-157A-49E6-971A-3C5CEC6BA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4A5E10-BA02-48A9-9F3E-7CC988632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494A5E10-BA02-48A9-9F3E-7CC988632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7BFB14-DD73-4648-964C-0C3040E6B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E07BFB14-DD73-4648-964C-0C3040E6B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E1206E-F85E-47BC-BA33-AB53F1184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C0E1206E-F85E-47BC-BA33-AB53F1184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8DCBD-64AC-449C-9CAC-DB5F247B9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C318DCBD-64AC-449C-9CAC-DB5F247B9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773F73-18DC-4A0C-893C-354275228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18773F73-18DC-4A0C-893C-354275228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45D91E-76F9-4E4F-9F44-54F4ED1C7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6E45D91E-76F9-4E4F-9F44-54F4ED1C7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244C92-E30D-4081-820F-10154CDC7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EE244C92-E30D-4081-820F-10154CDC7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C73FD9-CEAD-49A2-9066-6E4CFB0E4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DEC73FD9-CEAD-49A2-9066-6E4CFB0E4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B0C92B-632A-4BD4-9C6D-4AA806C84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BEB0C92B-632A-4BD4-9C6D-4AA806C84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470362-0AA0-4011-A5A5-EE1BBBC7E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1C470362-0AA0-4011-A5A5-EE1BBBC7E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5DC2C-9949-4D9D-83B1-243E23FDF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9C95DC2C-9949-4D9D-83B1-243E23FDF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510179-8361-4980-8D16-4544056D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graphicEl>
                                              <a:dgm id="{34510179-8361-4980-8D16-4544056DA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AC2650-BB5B-42D4-8B32-F822E44A7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graphicEl>
                                              <a:dgm id="{7EAC2650-BB5B-42D4-8B32-F822E44A7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5A96EC-5FDD-488B-BC04-E8DD4D633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graphicEl>
                                              <a:dgm id="{075A96EC-5FDD-488B-BC04-E8DD4D633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3DD360-2887-40EF-915E-DD888D21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473DD360-2887-40EF-915E-DD888D21C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8FE665-9795-4679-89A1-063EFA319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768FE665-9795-4679-89A1-063EFA319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51D917-2D70-4A36-B54C-9CA15C2EF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graphicEl>
                                              <a:dgm id="{7E51D917-2D70-4A36-B54C-9CA15C2EF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20" y="1111639"/>
            <a:ext cx="8358246" cy="45735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a-IR" sz="3200" dirty="0" smtClean="0">
                <a:solidFill>
                  <a:srgbClr val="002060"/>
                </a:solidFill>
                <a:cs typeface="DecoType Naskh" pitchFamily="2" charset="-78"/>
              </a:rPr>
              <a:t>اكمال : علائم النصب خمس: الفتحة و الالف و الياء و الكسر و حذف النون. فالفتحة: في الاسم المفرد و الجمع المكسر و المضارع ، و الالف : في الاسماء الستة ، و الياء : في المثني و الجمع و الملحقاتهما ، و الكسره : في الجمع المؤنث السالم ، و حذف النون : في الافعال الخمسه. </a:t>
            </a:r>
            <a:endParaRPr lang="en-US" sz="3200" dirty="0" smtClean="0">
              <a:solidFill>
                <a:srgbClr val="002060"/>
              </a:solidFill>
              <a:cs typeface="DecoType Naskh" pitchFamily="2" charset="-78"/>
            </a:endParaRPr>
          </a:p>
          <a:p>
            <a:pPr algn="just">
              <a:lnSpc>
                <a:spcPct val="130000"/>
              </a:lnSpc>
            </a:pPr>
            <a:r>
              <a:rPr lang="fa-IR" sz="3200" dirty="0" smtClean="0">
                <a:solidFill>
                  <a:srgbClr val="002060"/>
                </a:solidFill>
                <a:cs typeface="DecoType Naskh" pitchFamily="2" charset="-78"/>
              </a:rPr>
              <a:t>توضيح: علائم الجرّ ثلاث: الكسرة و الياء و الفتحة ؛ فالكسرة : في الاسم المفرد و الجمع المكسر المنصرفين و الجمع المؤنث السالم . و الياء : في الاسماء الستة  و المثني ، و الجمع . و الفتحة : في غيرالمنصرف</a:t>
            </a:r>
          </a:p>
        </p:txBody>
      </p:sp>
      <p:sp>
        <p:nvSpPr>
          <p:cNvPr id="4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5" name="Rounded Rectangle 4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8" name="Rounded Rectangle 7">
            <a:hlinkClick r:id="" action="ppaction://hlinkshowjump?jump=lastslideviewed"/>
          </p:cNvPr>
          <p:cNvSpPr/>
          <p:nvPr/>
        </p:nvSpPr>
        <p:spPr>
          <a:xfrm>
            <a:off x="2071670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نمودار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5" name="Diagram 4">
            <a:hlinkClick r:id="" action="ppaction://hlinkshowjump?jump=nextslide" highlightClick="1"/>
          </p:cNvPr>
          <p:cNvGraphicFramePr/>
          <p:nvPr/>
        </p:nvGraphicFramePr>
        <p:xfrm>
          <a:off x="190512" y="1214422"/>
          <a:ext cx="838201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hlinkClick r:id="rId7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Rounded Rectangle 6">
            <a:hlinkClick r:id="rId8" action="ppaction://hlinksldjump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CC984-2D04-4B1C-9B2B-C6ADAE9C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012CC984-2D04-4B1C-9B2B-C6ADAE9C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2A5BE1-603F-46BE-8ED2-37C040633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B12A5BE1-603F-46BE-8ED2-37C040633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970FA6-157A-49E6-971A-3C5CEC6BA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F9970FA6-157A-49E6-971A-3C5CEC6BA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4A5E10-BA02-48A9-9F3E-7CC988632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494A5E10-BA02-48A9-9F3E-7CC988632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8DCBD-64AC-449C-9CAC-DB5F247B9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C318DCBD-64AC-449C-9CAC-DB5F247B9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773F73-18DC-4A0C-893C-354275228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18773F73-18DC-4A0C-893C-354275228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470362-0AA0-4011-A5A5-EE1BBBC7E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1C470362-0AA0-4011-A5A5-EE1BBBC7E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5DC2C-9949-4D9D-83B1-243E23FDF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9C95DC2C-9949-4D9D-83B1-243E23FDF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064661-78C8-4B2D-95A8-6E736AD8F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65064661-78C8-4B2D-95A8-6E736AD8F1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69ADA3-D4F2-4838-B286-0B3B963F2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1669ADA3-D4F2-4838-B286-0B3B963F2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5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6" name="Rounded Rectangle 5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7" name="Diagram 6">
            <a:hlinkClick r:id="" action="ppaction://hlinkshowjump?jump=nextslide" highlightClick="1"/>
          </p:cNvPr>
          <p:cNvGraphicFramePr/>
          <p:nvPr/>
        </p:nvGraphicFramePr>
        <p:xfrm>
          <a:off x="190512" y="1214422"/>
          <a:ext cx="838201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>
            <a:hlinkClick r:id="rId7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163621A5-03CE-4FAC-844C-4332CA002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8DEFEB-492E-4D0D-93D1-1C80D714A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648DEFEB-492E-4D0D-93D1-1C80D714A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12CF03-F62E-4E55-8927-29F0F269F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8412CF03-F62E-4E55-8927-29F0F269F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81EB1A-37E3-4256-9D74-7D36464AB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7581EB1A-37E3-4256-9D74-7D36464AB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264016-50A3-44ED-BC11-9D64D5F6D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41264016-50A3-44ED-BC11-9D64D5F6D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F680A9-DCDF-4B9B-A1F8-ED840CB57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86F680A9-DCDF-4B9B-A1F8-ED840CB57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52842C-426B-4EA5-B59A-58873C01F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5E52842C-426B-4EA5-B59A-58873C01F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55C107-E9A9-42BE-BE42-AB766F29E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7155C107-E9A9-42BE-BE42-AB766F29E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2DB03-E04D-474D-85BC-AEEB2E530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D892DB03-E04D-474D-85BC-AEEB2E530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53A74C-4B89-4FC7-852C-46C42D2E0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5253A74C-4B89-4FC7-852C-46C42D2E0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5AFB01-3964-4DBD-BF0D-F8A8BDB58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F15AFB01-3964-4DBD-BF0D-F8A8BDB58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22706E-CB6D-4AFA-AF82-F453E6673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5522706E-CB6D-4AFA-AF82-F453E6673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652D7D-DF18-453F-AEC7-89E8688A9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EA652D7D-DF18-453F-AEC7-89E8688A9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42F268-EA2D-4697-8F29-79A452BA6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graphicEl>
                                              <a:dgm id="{9C42F268-EA2D-4697-8F29-79A452BA6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AB8132-A3F2-432D-A6F0-BD854A2F8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dgm id="{50AB8132-A3F2-432D-A6F0-BD854A2F8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48197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a-IR" sz="3200" dirty="0" smtClean="0">
                <a:solidFill>
                  <a:srgbClr val="002060"/>
                </a:solidFill>
                <a:cs typeface="DecoType Naskh" pitchFamily="2" charset="-78"/>
              </a:rPr>
              <a:t>و علامتا الجزم : السكون ، و الحذف ، فالسكون في المضارع صحيحاً ، و الحذف فيه معتلاً و في الافعال الخمسه. </a:t>
            </a:r>
            <a:endParaRPr lang="en-US" sz="3200" dirty="0" smtClean="0">
              <a:solidFill>
                <a:srgbClr val="002060"/>
              </a:solidFill>
              <a:cs typeface="DecoType Naskh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fa-IR" sz="3200" dirty="0" smtClean="0">
                <a:solidFill>
                  <a:srgbClr val="002060"/>
                </a:solidFill>
                <a:cs typeface="DecoType Naskh" pitchFamily="2" charset="-78"/>
              </a:rPr>
              <a:t>فائدة: يقدر الاعراب في سبعة مواضع كما هو المشهور ؛ فمطلقاً في الاسم المقصور : كموسي و المضاف الي الياء: كغلامي. و المضارع المتصل به نون التأكيد غير مباشرة : كيضربانّ ، و رفعا و جرا في المنقوص : كقاضٍ . و رفعاً و نصباً في المضارع المعتلّ بالالف : كيحيي. ورفعاً في المضارع المعتلّ بالواو و الياء : كـ « يدعو » و «يرمي» ، و الجمع المذكر السالم المضاف الي ياء المتكلم: كمسلمِيّ </a:t>
            </a:r>
          </a:p>
        </p:txBody>
      </p:sp>
      <p:sp>
        <p:nvSpPr>
          <p:cNvPr id="8" name="Rounded Rectangle 7">
            <a:hlinkClick r:id="" action="ppaction://hlinkshowjump?jump=lastslideviewed"/>
          </p:cNvPr>
          <p:cNvSpPr/>
          <p:nvPr/>
        </p:nvSpPr>
        <p:spPr>
          <a:xfrm>
            <a:off x="2071670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نمودار</a:t>
            </a:r>
            <a:endParaRPr lang="fa-IR" dirty="0">
              <a:cs typeface="2  Homa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 bwMode="auto">
          <a:xfrm>
            <a:off x="357188" y="108585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5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8001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الحديقة الاولي : فيما اردت تقديمه 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غرة: 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النحو: علم بقوانين الفاظ العرب ، من حيث الاعراب و البناء و فائدته حفظ اللسان عن الخطأ في المقال، و موضوعه الكلمة و الكلام. 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فالكلمة : لفظ موضوع مفرد : وهي اسم و فعل و حرف 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والكلام : لفظ مفيد بالاسناد ، ولا يأتي الا في اسمين ، او فعل و اسم.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142976" y="6257867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2071670" y="6257867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نمودار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10" name="Rounded Rectangle 9">
            <a:hlinkClick r:id="" action="ppaction://hlinkshowjump?jump=endshow"/>
          </p:cNvPr>
          <p:cNvSpPr/>
          <p:nvPr/>
        </p:nvSpPr>
        <p:spPr>
          <a:xfrm>
            <a:off x="381000" y="6257867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1142976" y="6248400"/>
            <a:ext cx="1000132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بازكشت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85860"/>
            <a:ext cx="8001056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800" dirty="0" smtClean="0">
                <a:solidFill>
                  <a:srgbClr val="002060"/>
                </a:solidFill>
                <a:cs typeface="2  Traffic" pitchFamily="2" charset="-78"/>
              </a:rPr>
              <a:t>نحوه تبديل مسلمون + ي به مسلميَّ: 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solidFill>
                  <a:srgbClr val="002060"/>
                </a:solidFill>
                <a:cs typeface="DecoType Naskh" pitchFamily="2" charset="-78"/>
              </a:rPr>
              <a:t>تقول: «جائني مسلميَّ» اصله «مسلمويَ». اجتمعت «الواو» و «الياء» في كلمة واحدة و الأولي منهما ساكنة فقلبت «الواو» ياءً و اُدغِمَت «الياء» في «الياء» و ابدلت الضمة بالكسرة لمناسبة الياء فصار «مسلميِّ».</a:t>
            </a:r>
          </a:p>
          <a:p>
            <a:pPr algn="just">
              <a:lnSpc>
                <a:spcPct val="150000"/>
              </a:lnSpc>
            </a:pPr>
            <a:r>
              <a:rPr lang="fa-IR" sz="3200" dirty="0" smtClean="0">
                <a:solidFill>
                  <a:srgbClr val="002060"/>
                </a:solidFill>
                <a:cs typeface="DecoType Naskh" pitchFamily="2" charset="-78"/>
              </a:rPr>
              <a:t>الهداية في  النحو – تصحيح حسين شير افكن – ص 35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7158" y="285728"/>
            <a:ext cx="8429684" cy="6143668"/>
          </a:xfrm>
          <a:prstGeom prst="roundRect">
            <a:avLst>
              <a:gd name="adj" fmla="val 3720"/>
            </a:avLst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 anchorCtr="1">
            <a:noAutofit/>
          </a:bodyPr>
          <a:lstStyle/>
          <a:p>
            <a:pPr algn="ctr"/>
            <a:endParaRPr lang="fa-I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7752" y="5148876"/>
            <a:ext cx="3717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Mah" pitchFamily="2" charset="-78"/>
              </a:rPr>
              <a:t>پايان حديقه اول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Mah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1266" y="6000768"/>
            <a:ext cx="361065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Mah" pitchFamily="2" charset="-78"/>
              </a:rPr>
              <a:t>تهيه و تنظيم : سيد محمد حسيني يزدي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Mah" pitchFamily="2" charset="-78"/>
            </a:endParaRPr>
          </a:p>
        </p:txBody>
      </p:sp>
    </p:spTree>
  </p:cSld>
  <p:clrMapOvr>
    <a:masterClrMapping/>
  </p:clrMapOvr>
  <p:transition spd="med" advClick="0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 Diagonal Corner Rectangle 62"/>
          <p:cNvSpPr/>
          <p:nvPr/>
        </p:nvSpPr>
        <p:spPr bwMode="auto">
          <a:xfrm>
            <a:off x="357188" y="108585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5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6" name="Rounded Rectangle 5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62" name="Diagram 61"/>
          <p:cNvGraphicFramePr/>
          <p:nvPr/>
        </p:nvGraphicFramePr>
        <p:xfrm>
          <a:off x="285721" y="1000108"/>
          <a:ext cx="8286808" cy="488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2071670" y="6257867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109B6407-9B7F-40EE-A0BB-D7EAF4E65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>
                                            <p:graphicEl>
                                              <a:dgm id="{109B6407-9B7F-40EE-A0BB-D7EAF4E65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3BB8EE59-1ABD-4508-B9C0-374A47B0E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">
                                            <p:graphicEl>
                                              <a:dgm id="{3BB8EE59-1ABD-4508-B9C0-374A47B0E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9508C89C-9CE5-4797-A50E-9AD71281B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">
                                            <p:graphicEl>
                                              <a:dgm id="{9508C89C-9CE5-4797-A50E-9AD71281B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A00D6126-2808-43E8-A11A-4DFBA54EE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2">
                                            <p:graphicEl>
                                              <a:dgm id="{A00D6126-2808-43E8-A11A-4DFBA54EE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8545B426-AE0D-427A-9BC9-C4DEF66F6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">
                                            <p:graphicEl>
                                              <a:dgm id="{8545B426-AE0D-427A-9BC9-C4DEF66F6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881FDFF4-2CD4-4EFF-8CB2-A13139693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">
                                            <p:graphicEl>
                                              <a:dgm id="{881FDFF4-2CD4-4EFF-8CB2-A13139693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4ACF455C-832B-4977-B348-7FD93A9B6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2">
                                            <p:graphicEl>
                                              <a:dgm id="{4ACF455C-832B-4977-B348-7FD93A9B6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8C098FEE-1C5B-4A39-8CE2-550698353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2">
                                            <p:graphicEl>
                                              <a:dgm id="{8C098FEE-1C5B-4A39-8CE2-550698353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54984C2B-6735-49B9-9B31-6CEDF4107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2">
                                            <p:graphicEl>
                                              <a:dgm id="{54984C2B-6735-49B9-9B31-6CEDF41073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30571F8D-59B2-4856-AA19-F36204839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2">
                                            <p:graphicEl>
                                              <a:dgm id="{30571F8D-59B2-4856-AA19-F36204839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CD078C18-6EFA-469F-B151-EDBE81B9E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2">
                                            <p:graphicEl>
                                              <a:dgm id="{CD078C18-6EFA-469F-B151-EDBE81B9E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2292F414-BE22-43A4-AA72-1017BD87A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2">
                                            <p:graphicEl>
                                              <a:dgm id="{2292F414-BE22-43A4-AA72-1017BD87A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C68D4EB9-2F34-4D60-AC56-933160CBA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2">
                                            <p:graphicEl>
                                              <a:dgm id="{C68D4EB9-2F34-4D60-AC56-933160CBA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73CBBBD3-4429-4EDA-89C4-6F4A54A89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2">
                                            <p:graphicEl>
                                              <a:dgm id="{73CBBBD3-4429-4EDA-89C4-6F4A54A89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666330FA-B46C-467B-8D80-BD4533848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2">
                                            <p:graphicEl>
                                              <a:dgm id="{666330FA-B46C-467B-8D80-BD4533848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B9107F2C-8089-4654-9CF6-48F726BB0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2">
                                            <p:graphicEl>
                                              <a:dgm id="{B9107F2C-8089-4654-9CF6-48F726BB0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013A660D-350A-4CCE-B678-DC8F8824D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2">
                                            <p:graphicEl>
                                              <a:dgm id="{013A660D-350A-4CCE-B678-DC8F8824D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97C3137C-8E79-46EC-836A-32CFABF1B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2">
                                            <p:graphicEl>
                                              <a:dgm id="{97C3137C-8E79-46EC-836A-32CFABF1B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CB105B7A-8B88-4A3E-89A7-753F81FDE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2">
                                            <p:graphicEl>
                                              <a:dgm id="{CB105B7A-8B88-4A3E-89A7-753F81FDE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5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6" name="Rounded Rectangle 5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pSp>
        <p:nvGrpSpPr>
          <p:cNvPr id="2" name="Group 65"/>
          <p:cNvGrpSpPr/>
          <p:nvPr/>
        </p:nvGrpSpPr>
        <p:grpSpPr>
          <a:xfrm>
            <a:off x="7027069" y="3124201"/>
            <a:ext cx="1202531" cy="601265"/>
            <a:chOff x="6950868" y="1727200"/>
            <a:chExt cx="1202531" cy="601265"/>
          </a:xfrm>
        </p:grpSpPr>
        <p:sp>
          <p:nvSpPr>
            <p:cNvPr id="139" name="Rounded Rectangle 138"/>
            <p:cNvSpPr/>
            <p:nvPr/>
          </p:nvSpPr>
          <p:spPr>
            <a:xfrm>
              <a:off x="6950868" y="1727200"/>
              <a:ext cx="1202531" cy="6012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0" name="Rounded Rectangle 4"/>
            <p:cNvSpPr/>
            <p:nvPr/>
          </p:nvSpPr>
          <p:spPr>
            <a:xfrm>
              <a:off x="6968478" y="1744810"/>
              <a:ext cx="1167311" cy="566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2  Titr" pitchFamily="2" charset="-78"/>
                </a:rPr>
                <a:t>علائم اسم</a:t>
              </a:r>
              <a:endParaRPr lang="fa-IR" sz="2000" kern="1200" dirty="0">
                <a:cs typeface="2  Titr" pitchFamily="2" charset="-78"/>
              </a:endParaRPr>
            </a:p>
          </p:txBody>
        </p:sp>
      </p:grpSp>
      <p:grpSp>
        <p:nvGrpSpPr>
          <p:cNvPr id="3" name="Group 66"/>
          <p:cNvGrpSpPr/>
          <p:nvPr/>
        </p:nvGrpSpPr>
        <p:grpSpPr>
          <a:xfrm>
            <a:off x="6721119" y="1670134"/>
            <a:ext cx="89677" cy="1793553"/>
            <a:chOff x="6644918" y="273133"/>
            <a:chExt cx="89677" cy="1793553"/>
          </a:xfrm>
        </p:grpSpPr>
        <p:sp>
          <p:nvSpPr>
            <p:cNvPr id="137" name="Straight Connector 5"/>
            <p:cNvSpPr/>
            <p:nvPr/>
          </p:nvSpPr>
          <p:spPr>
            <a:xfrm rot="15184333">
              <a:off x="5792980" y="1156595"/>
              <a:ext cx="1793553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1793553" y="1331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8" name="Straight Connector 6"/>
            <p:cNvSpPr/>
            <p:nvPr/>
          </p:nvSpPr>
          <p:spPr>
            <a:xfrm rot="25984333">
              <a:off x="6644918" y="1125072"/>
              <a:ext cx="89677" cy="89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2  Titr" pitchFamily="2" charset="-78"/>
              </a:endParaRPr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5302316" y="1408357"/>
            <a:ext cx="1202531" cy="601265"/>
            <a:chOff x="5226115" y="11356"/>
            <a:chExt cx="1202531" cy="601265"/>
          </a:xfrm>
        </p:grpSpPr>
        <p:sp>
          <p:nvSpPr>
            <p:cNvPr id="135" name="Rounded Rectangle 134"/>
            <p:cNvSpPr/>
            <p:nvPr/>
          </p:nvSpPr>
          <p:spPr>
            <a:xfrm>
              <a:off x="5226115" y="11356"/>
              <a:ext cx="1202531" cy="6012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6" name="Rounded Rectangle 8"/>
            <p:cNvSpPr/>
            <p:nvPr/>
          </p:nvSpPr>
          <p:spPr>
            <a:xfrm>
              <a:off x="5243725" y="28966"/>
              <a:ext cx="1167311" cy="566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2  Titr" pitchFamily="2" charset="-78"/>
                </a:rPr>
                <a:t>جر </a:t>
              </a:r>
              <a:endParaRPr lang="fa-IR" sz="2000" kern="1200" dirty="0">
                <a:cs typeface="2  Titr" pitchFamily="2" charset="-78"/>
              </a:endParaRPr>
            </a:p>
          </p:txBody>
        </p:sp>
      </p:grpSp>
      <p:grpSp>
        <p:nvGrpSpPr>
          <p:cNvPr id="9" name="Group 68"/>
          <p:cNvGrpSpPr/>
          <p:nvPr/>
        </p:nvGrpSpPr>
        <p:grpSpPr>
          <a:xfrm>
            <a:off x="4024299" y="1672725"/>
            <a:ext cx="1278031" cy="63901"/>
            <a:chOff x="3948098" y="275724"/>
            <a:chExt cx="1278031" cy="63901"/>
          </a:xfrm>
        </p:grpSpPr>
        <p:sp>
          <p:nvSpPr>
            <p:cNvPr id="133" name="Straight Connector 9"/>
            <p:cNvSpPr/>
            <p:nvPr/>
          </p:nvSpPr>
          <p:spPr>
            <a:xfrm rot="10823209">
              <a:off x="3948098" y="294359"/>
              <a:ext cx="1278031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1278031" y="1331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4" name="Straight Connector 10"/>
            <p:cNvSpPr/>
            <p:nvPr/>
          </p:nvSpPr>
          <p:spPr>
            <a:xfrm rot="21623209">
              <a:off x="4555163" y="275724"/>
              <a:ext cx="63901" cy="63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2  Titr" pitchFamily="2" charset="-78"/>
              </a:endParaRPr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914400" y="1399729"/>
            <a:ext cx="3109914" cy="601265"/>
            <a:chOff x="838199" y="2728"/>
            <a:chExt cx="3109914" cy="601265"/>
          </a:xfrm>
        </p:grpSpPr>
        <p:sp>
          <p:nvSpPr>
            <p:cNvPr id="131" name="Rounded Rectangle 130"/>
            <p:cNvSpPr/>
            <p:nvPr/>
          </p:nvSpPr>
          <p:spPr>
            <a:xfrm>
              <a:off x="838199" y="2728"/>
              <a:ext cx="3109914" cy="6012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2" name="Rounded Rectangle 12"/>
            <p:cNvSpPr/>
            <p:nvPr/>
          </p:nvSpPr>
          <p:spPr>
            <a:xfrm>
              <a:off x="855809" y="20338"/>
              <a:ext cx="3074694" cy="566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 smtClean="0">
                  <a:cs typeface="DecoType Naskh" pitchFamily="2" charset="-78"/>
                </a:rPr>
                <a:t>الحمد </a:t>
              </a:r>
              <a:r>
                <a:rPr lang="fa-IR" sz="3200" kern="1200" dirty="0" smtClean="0">
                  <a:solidFill>
                    <a:srgbClr val="FFFF00"/>
                  </a:solidFill>
                  <a:cs typeface="DecoType Naskh" pitchFamily="2" charset="-78"/>
                </a:rPr>
                <a:t>لل</a:t>
              </a:r>
              <a:r>
                <a:rPr lang="fa-IR" sz="3200" kern="1200" dirty="0" smtClean="0">
                  <a:solidFill>
                    <a:srgbClr val="FF0000"/>
                  </a:solidFill>
                  <a:cs typeface="DecoType Naskh" pitchFamily="2" charset="-78"/>
                </a:rPr>
                <a:t>هِ</a:t>
              </a:r>
              <a:r>
                <a:rPr lang="fa-IR" sz="3200" kern="1200" dirty="0" smtClean="0">
                  <a:cs typeface="DecoType Naskh" pitchFamily="2" charset="-78"/>
                </a:rPr>
                <a:t> </a:t>
              </a:r>
              <a:r>
                <a:rPr lang="fa-IR" sz="3200" kern="1200" dirty="0" smtClean="0">
                  <a:solidFill>
                    <a:srgbClr val="FFFF00"/>
                  </a:solidFill>
                  <a:cs typeface="DecoType Naskh" pitchFamily="2" charset="-78"/>
                </a:rPr>
                <a:t>ربِ</a:t>
              </a:r>
              <a:r>
                <a:rPr lang="fa-IR" sz="3200" kern="1200" dirty="0" smtClean="0">
                  <a:cs typeface="DecoType Naskh" pitchFamily="2" charset="-78"/>
                </a:rPr>
                <a:t> العالمين</a:t>
              </a:r>
              <a:endParaRPr lang="fa-IR" sz="3200" kern="1200" dirty="0">
                <a:cs typeface="DecoType Naskh" pitchFamily="2" charset="-78"/>
              </a:endParaRPr>
            </a:p>
          </p:txBody>
        </p:sp>
      </p:grpSp>
      <p:grpSp>
        <p:nvGrpSpPr>
          <p:cNvPr id="11" name="Group 70"/>
          <p:cNvGrpSpPr/>
          <p:nvPr/>
        </p:nvGrpSpPr>
        <p:grpSpPr>
          <a:xfrm>
            <a:off x="6736707" y="2316275"/>
            <a:ext cx="58503" cy="1170060"/>
            <a:chOff x="6660506" y="919274"/>
            <a:chExt cx="58503" cy="1170060"/>
          </a:xfrm>
        </p:grpSpPr>
        <p:sp>
          <p:nvSpPr>
            <p:cNvPr id="129" name="Straight Connector 13"/>
            <p:cNvSpPr/>
            <p:nvPr/>
          </p:nvSpPr>
          <p:spPr>
            <a:xfrm rot="14609529">
              <a:off x="6104727" y="1490989"/>
              <a:ext cx="1170060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1170060" y="1331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0" name="Straight Connector 14"/>
            <p:cNvSpPr/>
            <p:nvPr/>
          </p:nvSpPr>
          <p:spPr>
            <a:xfrm rot="25409529">
              <a:off x="6660506" y="1475053"/>
              <a:ext cx="58503" cy="585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2  Titr" pitchFamily="2" charset="-78"/>
              </a:endParaRPr>
            </a:p>
          </p:txBody>
        </p:sp>
      </p:grpSp>
      <p:grpSp>
        <p:nvGrpSpPr>
          <p:cNvPr id="12" name="Group 71"/>
          <p:cNvGrpSpPr/>
          <p:nvPr/>
        </p:nvGrpSpPr>
        <p:grpSpPr>
          <a:xfrm>
            <a:off x="5302316" y="2077145"/>
            <a:ext cx="1202531" cy="601265"/>
            <a:chOff x="5226115" y="680144"/>
            <a:chExt cx="1202531" cy="601265"/>
          </a:xfrm>
        </p:grpSpPr>
        <p:sp>
          <p:nvSpPr>
            <p:cNvPr id="127" name="Rounded Rectangle 126"/>
            <p:cNvSpPr/>
            <p:nvPr/>
          </p:nvSpPr>
          <p:spPr>
            <a:xfrm>
              <a:off x="5226115" y="680144"/>
              <a:ext cx="1202531" cy="6012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8" name="Rounded Rectangle 16"/>
            <p:cNvSpPr/>
            <p:nvPr/>
          </p:nvSpPr>
          <p:spPr>
            <a:xfrm>
              <a:off x="5243725" y="697754"/>
              <a:ext cx="1167311" cy="566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2  Titr" pitchFamily="2" charset="-78"/>
                </a:rPr>
                <a:t>نداء</a:t>
              </a:r>
              <a:endParaRPr lang="fa-IR" sz="2000" kern="1200" dirty="0">
                <a:cs typeface="2  Titr" pitchFamily="2" charset="-78"/>
              </a:endParaRPr>
            </a:p>
          </p:txBody>
        </p:sp>
      </p:grpSp>
      <p:grpSp>
        <p:nvGrpSpPr>
          <p:cNvPr id="13" name="Group 72"/>
          <p:cNvGrpSpPr/>
          <p:nvPr/>
        </p:nvGrpSpPr>
        <p:grpSpPr>
          <a:xfrm>
            <a:off x="4024275" y="2352846"/>
            <a:ext cx="1278079" cy="63903"/>
            <a:chOff x="3948074" y="955845"/>
            <a:chExt cx="1278079" cy="63903"/>
          </a:xfrm>
        </p:grpSpPr>
        <p:sp>
          <p:nvSpPr>
            <p:cNvPr id="125" name="Straight Connector 17"/>
            <p:cNvSpPr/>
            <p:nvPr/>
          </p:nvSpPr>
          <p:spPr>
            <a:xfrm rot="10762236">
              <a:off x="3948074" y="974481"/>
              <a:ext cx="1278079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1278079" y="1331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6" name="Straight Connector 18"/>
            <p:cNvSpPr/>
            <p:nvPr/>
          </p:nvSpPr>
          <p:spPr>
            <a:xfrm rot="21562236">
              <a:off x="4555162" y="955845"/>
              <a:ext cx="63903" cy="63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2  Titr" pitchFamily="2" charset="-78"/>
              </a:endParaRPr>
            </a:p>
          </p:txBody>
        </p:sp>
      </p:grpSp>
      <p:grpSp>
        <p:nvGrpSpPr>
          <p:cNvPr id="14" name="Group 73"/>
          <p:cNvGrpSpPr/>
          <p:nvPr/>
        </p:nvGrpSpPr>
        <p:grpSpPr>
          <a:xfrm>
            <a:off x="924850" y="2091184"/>
            <a:ext cx="3099464" cy="601265"/>
            <a:chOff x="848649" y="694183"/>
            <a:chExt cx="3099464" cy="601265"/>
          </a:xfrm>
        </p:grpSpPr>
        <p:sp>
          <p:nvSpPr>
            <p:cNvPr id="123" name="Rounded Rectangle 122"/>
            <p:cNvSpPr/>
            <p:nvPr/>
          </p:nvSpPr>
          <p:spPr>
            <a:xfrm>
              <a:off x="848649" y="694183"/>
              <a:ext cx="3099464" cy="6012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4" name="Rounded Rectangle 20"/>
            <p:cNvSpPr/>
            <p:nvPr/>
          </p:nvSpPr>
          <p:spPr>
            <a:xfrm>
              <a:off x="866259" y="711793"/>
              <a:ext cx="3064244" cy="566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DecoType Naskh" pitchFamily="2" charset="-78"/>
                </a:rPr>
                <a:t>يا </a:t>
              </a:r>
              <a:r>
                <a:rPr lang="fa-IR" sz="2400" kern="1200" dirty="0" smtClean="0">
                  <a:solidFill>
                    <a:srgbClr val="FFFF00"/>
                  </a:solidFill>
                  <a:cs typeface="DecoType Naskh" pitchFamily="2" charset="-78"/>
                </a:rPr>
                <a:t>أَهْلَ الْكِتابِ </a:t>
              </a:r>
              <a:r>
                <a:rPr lang="fa-IR" sz="2400" kern="1200" dirty="0" smtClean="0">
                  <a:cs typeface="DecoType Naskh" pitchFamily="2" charset="-78"/>
                </a:rPr>
                <a:t>تَعالَوْا إِلى‏ كَلِمَةٍ سَواء</a:t>
              </a:r>
              <a:endParaRPr lang="fa-IR" sz="2400" kern="1200" dirty="0">
                <a:cs typeface="DecoType Naskh" pitchFamily="2" charset="-78"/>
              </a:endParaRPr>
            </a:p>
          </p:txBody>
        </p:sp>
      </p:grpSp>
      <p:grpSp>
        <p:nvGrpSpPr>
          <p:cNvPr id="15" name="Group 74"/>
          <p:cNvGrpSpPr/>
          <p:nvPr/>
        </p:nvGrpSpPr>
        <p:grpSpPr>
          <a:xfrm>
            <a:off x="6450060" y="3231239"/>
            <a:ext cx="631797" cy="31589"/>
            <a:chOff x="6373859" y="1834238"/>
            <a:chExt cx="631797" cy="31589"/>
          </a:xfrm>
        </p:grpSpPr>
        <p:sp>
          <p:nvSpPr>
            <p:cNvPr id="121" name="Straight Connector 21"/>
            <p:cNvSpPr/>
            <p:nvPr/>
          </p:nvSpPr>
          <p:spPr>
            <a:xfrm rot="12855145">
              <a:off x="6373859" y="1836717"/>
              <a:ext cx="631797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631797" y="1331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2" name="Straight Connector 22"/>
            <p:cNvSpPr/>
            <p:nvPr/>
          </p:nvSpPr>
          <p:spPr>
            <a:xfrm rot="23655145">
              <a:off x="6673962" y="1834238"/>
              <a:ext cx="31589" cy="31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2  Titr" pitchFamily="2" charset="-78"/>
              </a:endParaRPr>
            </a:p>
          </p:txBody>
        </p:sp>
      </p:grpSp>
      <p:grpSp>
        <p:nvGrpSpPr>
          <p:cNvPr id="16" name="Group 75"/>
          <p:cNvGrpSpPr/>
          <p:nvPr/>
        </p:nvGrpSpPr>
        <p:grpSpPr>
          <a:xfrm>
            <a:off x="5302316" y="2768600"/>
            <a:ext cx="1202531" cy="601265"/>
            <a:chOff x="5226115" y="1371599"/>
            <a:chExt cx="1202531" cy="601265"/>
          </a:xfrm>
        </p:grpSpPr>
        <p:sp>
          <p:nvSpPr>
            <p:cNvPr id="119" name="Rounded Rectangle 118"/>
            <p:cNvSpPr/>
            <p:nvPr/>
          </p:nvSpPr>
          <p:spPr>
            <a:xfrm>
              <a:off x="5226115" y="1371599"/>
              <a:ext cx="1202531" cy="6012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Rounded Rectangle 24"/>
            <p:cNvSpPr/>
            <p:nvPr/>
          </p:nvSpPr>
          <p:spPr>
            <a:xfrm>
              <a:off x="5243725" y="1389209"/>
              <a:ext cx="1167311" cy="566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2  Titr" pitchFamily="2" charset="-78"/>
                </a:rPr>
                <a:t>الف و لام</a:t>
              </a:r>
              <a:endParaRPr lang="fa-IR" sz="2000" kern="1200" dirty="0">
                <a:cs typeface="2  Titr" pitchFamily="2" charset="-78"/>
              </a:endParaRPr>
            </a:p>
          </p:txBody>
        </p:sp>
      </p:grpSp>
      <p:grpSp>
        <p:nvGrpSpPr>
          <p:cNvPr id="17" name="Group 76"/>
          <p:cNvGrpSpPr/>
          <p:nvPr/>
        </p:nvGrpSpPr>
        <p:grpSpPr>
          <a:xfrm>
            <a:off x="4024275" y="3044301"/>
            <a:ext cx="1278079" cy="63903"/>
            <a:chOff x="3948074" y="1647300"/>
            <a:chExt cx="1278079" cy="63903"/>
          </a:xfrm>
        </p:grpSpPr>
        <p:sp>
          <p:nvSpPr>
            <p:cNvPr id="117" name="Straight Connector 25"/>
            <p:cNvSpPr/>
            <p:nvPr/>
          </p:nvSpPr>
          <p:spPr>
            <a:xfrm rot="10762236">
              <a:off x="3948074" y="1665937"/>
              <a:ext cx="1278079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1278079" y="1331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8" name="Straight Connector 26"/>
            <p:cNvSpPr/>
            <p:nvPr/>
          </p:nvSpPr>
          <p:spPr>
            <a:xfrm rot="21562236">
              <a:off x="4555162" y="1647300"/>
              <a:ext cx="63903" cy="63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2  Titr" pitchFamily="2" charset="-78"/>
              </a:endParaRPr>
            </a:p>
          </p:txBody>
        </p:sp>
      </p:grpSp>
      <p:grpSp>
        <p:nvGrpSpPr>
          <p:cNvPr id="18" name="Group 77"/>
          <p:cNvGrpSpPr/>
          <p:nvPr/>
        </p:nvGrpSpPr>
        <p:grpSpPr>
          <a:xfrm>
            <a:off x="924850" y="2782640"/>
            <a:ext cx="3099464" cy="601265"/>
            <a:chOff x="848649" y="1385639"/>
            <a:chExt cx="3099464" cy="601265"/>
          </a:xfrm>
        </p:grpSpPr>
        <p:sp>
          <p:nvSpPr>
            <p:cNvPr id="115" name="Rounded Rectangle 114"/>
            <p:cNvSpPr/>
            <p:nvPr/>
          </p:nvSpPr>
          <p:spPr>
            <a:xfrm>
              <a:off x="848649" y="1385639"/>
              <a:ext cx="3099464" cy="6012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6" name="Rounded Rectangle 28"/>
            <p:cNvSpPr/>
            <p:nvPr/>
          </p:nvSpPr>
          <p:spPr>
            <a:xfrm>
              <a:off x="866259" y="1403249"/>
              <a:ext cx="3064244" cy="566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 smtClean="0">
                  <a:cs typeface="DecoType Naskh" pitchFamily="2" charset="-78"/>
                </a:rPr>
                <a:t>ان </a:t>
              </a:r>
              <a:r>
                <a:rPr lang="fa-IR" sz="3200" kern="1200" dirty="0" smtClean="0">
                  <a:solidFill>
                    <a:srgbClr val="FFFF00"/>
                  </a:solidFill>
                  <a:cs typeface="DecoType Naskh" pitchFamily="2" charset="-78"/>
                </a:rPr>
                <a:t>الدنيا</a:t>
              </a:r>
              <a:r>
                <a:rPr lang="fa-IR" sz="3200" kern="1200" dirty="0" smtClean="0">
                  <a:cs typeface="DecoType Naskh" pitchFamily="2" charset="-78"/>
                </a:rPr>
                <a:t> دار بلية</a:t>
              </a:r>
              <a:endParaRPr lang="fa-IR" sz="3200" kern="1200" dirty="0">
                <a:cs typeface="DecoType Naskh" pitchFamily="2" charset="-78"/>
              </a:endParaRPr>
            </a:p>
          </p:txBody>
        </p:sp>
      </p:grpSp>
      <p:grpSp>
        <p:nvGrpSpPr>
          <p:cNvPr id="19" name="Group 78"/>
          <p:cNvGrpSpPr/>
          <p:nvPr/>
        </p:nvGrpSpPr>
        <p:grpSpPr>
          <a:xfrm>
            <a:off x="6455509" y="3577239"/>
            <a:ext cx="620898" cy="31044"/>
            <a:chOff x="6379308" y="2180238"/>
            <a:chExt cx="620898" cy="31044"/>
          </a:xfrm>
        </p:grpSpPr>
        <p:sp>
          <p:nvSpPr>
            <p:cNvPr id="113" name="Straight Connector 29"/>
            <p:cNvSpPr/>
            <p:nvPr/>
          </p:nvSpPr>
          <p:spPr>
            <a:xfrm rot="8835231">
              <a:off x="6379308" y="2182445"/>
              <a:ext cx="620898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620898" y="1331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4" name="Straight Connector 30"/>
            <p:cNvSpPr/>
            <p:nvPr/>
          </p:nvSpPr>
          <p:spPr>
            <a:xfrm rot="19635231">
              <a:off x="6674235" y="2180238"/>
              <a:ext cx="31044" cy="31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2  Titr" pitchFamily="2" charset="-78"/>
              </a:endParaRPr>
            </a:p>
          </p:txBody>
        </p:sp>
      </p:grpSp>
      <p:grpSp>
        <p:nvGrpSpPr>
          <p:cNvPr id="20" name="Group 79"/>
          <p:cNvGrpSpPr/>
          <p:nvPr/>
        </p:nvGrpSpPr>
        <p:grpSpPr>
          <a:xfrm>
            <a:off x="5302316" y="3460056"/>
            <a:ext cx="1202531" cy="601265"/>
            <a:chOff x="5226115" y="2063055"/>
            <a:chExt cx="1202531" cy="601265"/>
          </a:xfrm>
        </p:grpSpPr>
        <p:sp>
          <p:nvSpPr>
            <p:cNvPr id="111" name="Rounded Rectangle 110"/>
            <p:cNvSpPr/>
            <p:nvPr/>
          </p:nvSpPr>
          <p:spPr>
            <a:xfrm>
              <a:off x="5226115" y="2063055"/>
              <a:ext cx="1202531" cy="6012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Rounded Rectangle 32"/>
            <p:cNvSpPr/>
            <p:nvPr/>
          </p:nvSpPr>
          <p:spPr>
            <a:xfrm>
              <a:off x="5243725" y="2080665"/>
              <a:ext cx="1167311" cy="566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2  Titr" pitchFamily="2" charset="-78"/>
                </a:rPr>
                <a:t>تنوين</a:t>
              </a:r>
              <a:endParaRPr lang="fa-IR" sz="2000" kern="1200" dirty="0">
                <a:cs typeface="2  Titr" pitchFamily="2" charset="-78"/>
              </a:endParaRPr>
            </a:p>
          </p:txBody>
        </p:sp>
      </p:grpSp>
      <p:grpSp>
        <p:nvGrpSpPr>
          <p:cNvPr id="21" name="Group 80"/>
          <p:cNvGrpSpPr/>
          <p:nvPr/>
        </p:nvGrpSpPr>
        <p:grpSpPr>
          <a:xfrm>
            <a:off x="4024275" y="3735756"/>
            <a:ext cx="1278079" cy="63903"/>
            <a:chOff x="3948074" y="2338755"/>
            <a:chExt cx="1278079" cy="63903"/>
          </a:xfrm>
        </p:grpSpPr>
        <p:sp>
          <p:nvSpPr>
            <p:cNvPr id="109" name="Straight Connector 33"/>
            <p:cNvSpPr/>
            <p:nvPr/>
          </p:nvSpPr>
          <p:spPr>
            <a:xfrm rot="10762236">
              <a:off x="3948074" y="2357392"/>
              <a:ext cx="1278079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1278079" y="1331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0" name="Straight Connector 34"/>
            <p:cNvSpPr/>
            <p:nvPr/>
          </p:nvSpPr>
          <p:spPr>
            <a:xfrm rot="21562236">
              <a:off x="4555162" y="2338755"/>
              <a:ext cx="63903" cy="63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2  Titr" pitchFamily="2" charset="-78"/>
              </a:endParaRPr>
            </a:p>
          </p:txBody>
        </p:sp>
      </p:grpSp>
      <p:grpSp>
        <p:nvGrpSpPr>
          <p:cNvPr id="22" name="Group 81"/>
          <p:cNvGrpSpPr/>
          <p:nvPr/>
        </p:nvGrpSpPr>
        <p:grpSpPr>
          <a:xfrm>
            <a:off x="924850" y="3474095"/>
            <a:ext cx="3099464" cy="601265"/>
            <a:chOff x="848649" y="2077094"/>
            <a:chExt cx="3099464" cy="601265"/>
          </a:xfrm>
        </p:grpSpPr>
        <p:sp>
          <p:nvSpPr>
            <p:cNvPr id="107" name="Rounded Rectangle 106"/>
            <p:cNvSpPr/>
            <p:nvPr/>
          </p:nvSpPr>
          <p:spPr>
            <a:xfrm>
              <a:off x="848649" y="2077094"/>
              <a:ext cx="3099464" cy="6012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Rounded Rectangle 36"/>
            <p:cNvSpPr/>
            <p:nvPr/>
          </p:nvSpPr>
          <p:spPr>
            <a:xfrm>
              <a:off x="866259" y="2094704"/>
              <a:ext cx="3064244" cy="566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 smtClean="0">
                  <a:cs typeface="DecoType Naskh" pitchFamily="2" charset="-78"/>
                </a:rPr>
                <a:t>مثل نوره </a:t>
              </a:r>
              <a:r>
                <a:rPr lang="fa-IR" sz="3200" kern="1200" dirty="0" smtClean="0">
                  <a:solidFill>
                    <a:srgbClr val="FFFF00"/>
                  </a:solidFill>
                  <a:cs typeface="DecoType Naskh" pitchFamily="2" charset="-78"/>
                </a:rPr>
                <a:t>كمشكوةٌ</a:t>
              </a:r>
              <a:endParaRPr lang="fa-IR" sz="3200" kern="1200" dirty="0">
                <a:solidFill>
                  <a:srgbClr val="FFFF00"/>
                </a:solidFill>
                <a:cs typeface="DecoType Naskh" pitchFamily="2" charset="-78"/>
              </a:endParaRPr>
            </a:p>
          </p:txBody>
        </p:sp>
      </p:grpSp>
      <p:grpSp>
        <p:nvGrpSpPr>
          <p:cNvPr id="23" name="Group 82"/>
          <p:cNvGrpSpPr/>
          <p:nvPr/>
        </p:nvGrpSpPr>
        <p:grpSpPr>
          <a:xfrm>
            <a:off x="6737148" y="3362277"/>
            <a:ext cx="57621" cy="1152424"/>
            <a:chOff x="6660947" y="1965276"/>
            <a:chExt cx="57621" cy="1152424"/>
          </a:xfrm>
        </p:grpSpPr>
        <p:sp>
          <p:nvSpPr>
            <p:cNvPr id="105" name="Straight Connector 37"/>
            <p:cNvSpPr/>
            <p:nvPr/>
          </p:nvSpPr>
          <p:spPr>
            <a:xfrm rot="7016761">
              <a:off x="6113545" y="2528173"/>
              <a:ext cx="1152424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1152424" y="1331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Straight Connector 38"/>
            <p:cNvSpPr/>
            <p:nvPr/>
          </p:nvSpPr>
          <p:spPr>
            <a:xfrm rot="17816761">
              <a:off x="6660947" y="2512677"/>
              <a:ext cx="57621" cy="57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2  Titr" pitchFamily="2" charset="-78"/>
              </a:endParaRPr>
            </a:p>
          </p:txBody>
        </p:sp>
      </p:grpSp>
      <p:grpSp>
        <p:nvGrpSpPr>
          <p:cNvPr id="24" name="Group 83"/>
          <p:cNvGrpSpPr/>
          <p:nvPr/>
        </p:nvGrpSpPr>
        <p:grpSpPr>
          <a:xfrm>
            <a:off x="5302316" y="4151511"/>
            <a:ext cx="1202531" cy="601265"/>
            <a:chOff x="5226115" y="2754510"/>
            <a:chExt cx="1202531" cy="601265"/>
          </a:xfrm>
        </p:grpSpPr>
        <p:sp>
          <p:nvSpPr>
            <p:cNvPr id="103" name="Rounded Rectangle 102"/>
            <p:cNvSpPr/>
            <p:nvPr/>
          </p:nvSpPr>
          <p:spPr>
            <a:xfrm>
              <a:off x="5226115" y="2754510"/>
              <a:ext cx="1202531" cy="6012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Rounded Rectangle 40"/>
            <p:cNvSpPr/>
            <p:nvPr/>
          </p:nvSpPr>
          <p:spPr>
            <a:xfrm>
              <a:off x="5243725" y="2772120"/>
              <a:ext cx="1167311" cy="566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kern="1200" dirty="0" smtClean="0">
                  <a:cs typeface="2  Titr" pitchFamily="2" charset="-78"/>
                </a:rPr>
                <a:t>تثنيه</a:t>
              </a:r>
              <a:endParaRPr lang="fa-IR" kern="1200" dirty="0">
                <a:cs typeface="2  Titr" pitchFamily="2" charset="-78"/>
              </a:endParaRPr>
            </a:p>
          </p:txBody>
        </p:sp>
      </p:grpSp>
      <p:grpSp>
        <p:nvGrpSpPr>
          <p:cNvPr id="25" name="Group 84"/>
          <p:cNvGrpSpPr/>
          <p:nvPr/>
        </p:nvGrpSpPr>
        <p:grpSpPr>
          <a:xfrm>
            <a:off x="4024275" y="4427212"/>
            <a:ext cx="1278079" cy="63903"/>
            <a:chOff x="3948074" y="3030211"/>
            <a:chExt cx="1278079" cy="63903"/>
          </a:xfrm>
        </p:grpSpPr>
        <p:sp>
          <p:nvSpPr>
            <p:cNvPr id="101" name="Straight Connector 41"/>
            <p:cNvSpPr/>
            <p:nvPr/>
          </p:nvSpPr>
          <p:spPr>
            <a:xfrm rot="10762236">
              <a:off x="3948074" y="3048847"/>
              <a:ext cx="1278079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1278079" y="1331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" name="Straight Connector 42"/>
            <p:cNvSpPr/>
            <p:nvPr/>
          </p:nvSpPr>
          <p:spPr>
            <a:xfrm rot="21562236">
              <a:off x="4555162" y="3030211"/>
              <a:ext cx="63903" cy="63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2  Titr" pitchFamily="2" charset="-78"/>
              </a:endParaRPr>
            </a:p>
          </p:txBody>
        </p:sp>
      </p:grpSp>
      <p:grpSp>
        <p:nvGrpSpPr>
          <p:cNvPr id="26" name="Group 85"/>
          <p:cNvGrpSpPr/>
          <p:nvPr/>
        </p:nvGrpSpPr>
        <p:grpSpPr>
          <a:xfrm>
            <a:off x="924850" y="4165551"/>
            <a:ext cx="3099464" cy="601265"/>
            <a:chOff x="848649" y="2768550"/>
            <a:chExt cx="3099464" cy="601265"/>
          </a:xfrm>
        </p:grpSpPr>
        <p:sp>
          <p:nvSpPr>
            <p:cNvPr id="99" name="Rounded Rectangle 98"/>
            <p:cNvSpPr/>
            <p:nvPr/>
          </p:nvSpPr>
          <p:spPr>
            <a:xfrm>
              <a:off x="848649" y="2768550"/>
              <a:ext cx="3099464" cy="6012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Rounded Rectangle 44"/>
            <p:cNvSpPr/>
            <p:nvPr/>
          </p:nvSpPr>
          <p:spPr>
            <a:xfrm>
              <a:off x="866259" y="2786160"/>
              <a:ext cx="3064244" cy="566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cs typeface="DecoType Naskh" pitchFamily="2" charset="-78"/>
                </a:rPr>
                <a:t>الدهر </a:t>
              </a:r>
              <a:r>
                <a:rPr lang="fa-IR" sz="2800" kern="1200" dirty="0" smtClean="0">
                  <a:solidFill>
                    <a:srgbClr val="FFFF00"/>
                  </a:solidFill>
                  <a:cs typeface="DecoType Naskh" pitchFamily="2" charset="-78"/>
                </a:rPr>
                <a:t>يومان</a:t>
              </a:r>
              <a:r>
                <a:rPr lang="fa-IR" sz="2800" kern="1200" dirty="0" smtClean="0">
                  <a:cs typeface="DecoType Naskh" pitchFamily="2" charset="-78"/>
                </a:rPr>
                <a:t> يوم لك و يوم عليك</a:t>
              </a:r>
              <a:endParaRPr lang="fa-IR" sz="2800" kern="1200" dirty="0">
                <a:cs typeface="DecoType Naskh" pitchFamily="2" charset="-78"/>
              </a:endParaRPr>
            </a:p>
          </p:txBody>
        </p:sp>
      </p:grpSp>
      <p:grpSp>
        <p:nvGrpSpPr>
          <p:cNvPr id="27" name="Group 86"/>
          <p:cNvGrpSpPr/>
          <p:nvPr/>
        </p:nvGrpSpPr>
        <p:grpSpPr>
          <a:xfrm>
            <a:off x="6721049" y="3386041"/>
            <a:ext cx="89817" cy="1796349"/>
            <a:chOff x="6644848" y="1989040"/>
            <a:chExt cx="89817" cy="1796349"/>
          </a:xfrm>
        </p:grpSpPr>
        <p:sp>
          <p:nvSpPr>
            <p:cNvPr id="97" name="Straight Connector 45"/>
            <p:cNvSpPr/>
            <p:nvPr/>
          </p:nvSpPr>
          <p:spPr>
            <a:xfrm rot="6414039">
              <a:off x="5791582" y="2873900"/>
              <a:ext cx="1796349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1796349" y="1331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8" name="Straight Connector 46"/>
            <p:cNvSpPr/>
            <p:nvPr/>
          </p:nvSpPr>
          <p:spPr>
            <a:xfrm rot="17214039">
              <a:off x="6644848" y="2842307"/>
              <a:ext cx="89817" cy="89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2  Titr" pitchFamily="2" charset="-78"/>
              </a:endParaRPr>
            </a:p>
          </p:txBody>
        </p:sp>
      </p:grpSp>
      <p:grpSp>
        <p:nvGrpSpPr>
          <p:cNvPr id="28" name="Group 87"/>
          <p:cNvGrpSpPr/>
          <p:nvPr/>
        </p:nvGrpSpPr>
        <p:grpSpPr>
          <a:xfrm>
            <a:off x="5302316" y="4842967"/>
            <a:ext cx="1202531" cy="601265"/>
            <a:chOff x="5226115" y="3445966"/>
            <a:chExt cx="1202531" cy="601265"/>
          </a:xfrm>
        </p:grpSpPr>
        <p:sp>
          <p:nvSpPr>
            <p:cNvPr id="95" name="Rounded Rectangle 94"/>
            <p:cNvSpPr/>
            <p:nvPr/>
          </p:nvSpPr>
          <p:spPr>
            <a:xfrm>
              <a:off x="5226115" y="3445966"/>
              <a:ext cx="1202531" cy="6012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Rounded Rectangle 48"/>
            <p:cNvSpPr/>
            <p:nvPr/>
          </p:nvSpPr>
          <p:spPr>
            <a:xfrm>
              <a:off x="5243725" y="3463576"/>
              <a:ext cx="1167311" cy="566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kern="1200" dirty="0" smtClean="0">
                  <a:cs typeface="2  Titr" pitchFamily="2" charset="-78"/>
                </a:rPr>
                <a:t>جمع</a:t>
              </a:r>
              <a:endParaRPr lang="fa-IR" kern="1200" dirty="0">
                <a:cs typeface="2  Titr" pitchFamily="2" charset="-78"/>
              </a:endParaRPr>
            </a:p>
          </p:txBody>
        </p:sp>
      </p:grpSp>
      <p:grpSp>
        <p:nvGrpSpPr>
          <p:cNvPr id="29" name="Group 88"/>
          <p:cNvGrpSpPr/>
          <p:nvPr/>
        </p:nvGrpSpPr>
        <p:grpSpPr>
          <a:xfrm>
            <a:off x="4024275" y="5118667"/>
            <a:ext cx="1278079" cy="63903"/>
            <a:chOff x="3948074" y="3721666"/>
            <a:chExt cx="1278079" cy="63903"/>
          </a:xfrm>
        </p:grpSpPr>
        <p:sp>
          <p:nvSpPr>
            <p:cNvPr id="93" name="Straight Connector 49"/>
            <p:cNvSpPr/>
            <p:nvPr/>
          </p:nvSpPr>
          <p:spPr>
            <a:xfrm rot="10762236">
              <a:off x="3948074" y="3740303"/>
              <a:ext cx="1278079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1278079" y="1331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Straight Connector 50"/>
            <p:cNvSpPr/>
            <p:nvPr/>
          </p:nvSpPr>
          <p:spPr>
            <a:xfrm rot="21562236">
              <a:off x="4555162" y="3721666"/>
              <a:ext cx="63903" cy="63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2  Titr" pitchFamily="2" charset="-78"/>
              </a:endParaRPr>
            </a:p>
          </p:txBody>
        </p:sp>
      </p:grpSp>
      <p:grpSp>
        <p:nvGrpSpPr>
          <p:cNvPr id="30" name="Group 89"/>
          <p:cNvGrpSpPr/>
          <p:nvPr/>
        </p:nvGrpSpPr>
        <p:grpSpPr>
          <a:xfrm>
            <a:off x="924850" y="4857006"/>
            <a:ext cx="3099464" cy="601265"/>
            <a:chOff x="848649" y="3460005"/>
            <a:chExt cx="3099464" cy="601265"/>
          </a:xfrm>
        </p:grpSpPr>
        <p:sp>
          <p:nvSpPr>
            <p:cNvPr id="91" name="Rounded Rectangle 90"/>
            <p:cNvSpPr/>
            <p:nvPr/>
          </p:nvSpPr>
          <p:spPr>
            <a:xfrm>
              <a:off x="848649" y="3460005"/>
              <a:ext cx="3099464" cy="6012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Rounded Rectangle 52"/>
            <p:cNvSpPr/>
            <p:nvPr/>
          </p:nvSpPr>
          <p:spPr>
            <a:xfrm>
              <a:off x="866259" y="3477615"/>
              <a:ext cx="3064244" cy="566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cs typeface="DecoType Naskh" pitchFamily="2" charset="-78"/>
                </a:rPr>
                <a:t>اتَّقُوا اللَّهَ الَّذي أَنْتُمْ بِهِ </a:t>
              </a:r>
              <a:r>
                <a:rPr lang="fa-IR" sz="2800" kern="1200" dirty="0" smtClean="0">
                  <a:solidFill>
                    <a:srgbClr val="FFFF00"/>
                  </a:solidFill>
                  <a:cs typeface="DecoType Naskh" pitchFamily="2" charset="-78"/>
                </a:rPr>
                <a:t>مُؤمِنُون</a:t>
              </a:r>
              <a:r>
                <a:rPr lang="fa-IR" sz="2800" kern="1200" dirty="0" smtClean="0">
                  <a:cs typeface="DecoType Naskh" pitchFamily="2" charset="-78"/>
                </a:rPr>
                <a:t>‏</a:t>
              </a:r>
              <a:endParaRPr lang="fa-IR" sz="2800" kern="1200" dirty="0">
                <a:cs typeface="DecoType Naskh" pitchFamily="2" charset="-78"/>
              </a:endParaRPr>
            </a:p>
          </p:txBody>
        </p:sp>
      </p:grpSp>
      <p:sp>
        <p:nvSpPr>
          <p:cNvPr id="80" name="Rounded Rectangle 79">
            <a:hlinkClick r:id="rId3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81" name="Rounded Rectangle 80">
            <a:hlinkClick r:id="rId4" action="ppaction://hlinksldjump"/>
          </p:cNvPr>
          <p:cNvSpPr/>
          <p:nvPr/>
        </p:nvSpPr>
        <p:spPr>
          <a:xfrm>
            <a:off x="2071670" y="6257867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2844" y="1071546"/>
          <a:ext cx="838201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7" name="Rounded Rectangle 6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83" name="Rounded Rectangle 82">
            <a:hlinkClick r:id="rId7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2071670" y="6257867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20840A-97C7-4BDE-99A2-46C7755EE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920840A-97C7-4BDE-99A2-46C7755EE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0587CF-6E87-4F54-968F-3E05490F3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E0587CF-6E87-4F54-968F-3E05490F3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EF203D-70B4-4A5D-8EE8-6F50577E2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7EF203D-70B4-4A5D-8EE8-6F50577E2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CC3D5A-4D27-4785-A5ED-438D07FE6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7CC3D5A-4D27-4785-A5ED-438D07FE6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4D38A9-51A0-4250-B236-B05828F6F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F4D38A9-51A0-4250-B236-B05828F6F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34122B-857F-45D1-B94A-DEE6CBF86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634122B-857F-45D1-B94A-DEE6CBF86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CB4D47-4F7B-4B2E-A1AD-B37B5F4A0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7CB4D47-4F7B-4B2E-A1AD-B37B5F4A0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3A4C6F-6530-4827-B321-AF532AB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63A4C6F-6530-4827-B321-AF532AB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1659AA-9C03-4857-8DCC-9EF30C3E1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01659AA-9C03-4857-8DCC-9EF30C3E1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7037D7-0727-4EFF-93CB-B63F92B5A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357037D7-0727-4EFF-93CB-B63F92B5A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C13C53-AB8A-4BF2-A379-AE7CCD8C4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7C13C53-AB8A-4BF2-A379-AE7CCD8C4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078B49-72B3-4024-820E-BD38EF400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15078B49-72B3-4024-820E-BD38EF400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D743FF-FAA6-40C8-B115-E3BE37090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3D743FF-FAA6-40C8-B115-E3BE37090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B9962C-E2D9-4C7F-A3E3-7248225E7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76B9962C-E2D9-4C7F-A3E3-7248225E7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594409-EF6D-48F4-93BD-78C007B3F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E5594409-EF6D-48F4-93BD-78C007B3F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232736-F556-426E-BEC6-48D7E9220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AF232736-F556-426E-BEC6-48D7E9220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4C041-E210-4F64-82EC-B18B00F76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B7F4C041-E210-4F64-82EC-B18B00F76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5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8001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ايضاح : </a:t>
            </a:r>
            <a:r>
              <a:rPr lang="fa-I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DecoType Naskh" pitchFamily="2" charset="-78"/>
              </a:rPr>
              <a:t>الاسم</a:t>
            </a: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 كلمة معناها مستقل ، غير مقترن باحد الازمنة الثلاثة ،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	و </a:t>
            </a:r>
            <a:r>
              <a:rPr lang="fa-IR" sz="3200" dirty="0" smtClean="0">
                <a:cs typeface="DecoType Naskh" pitchFamily="2" charset="-78"/>
              </a:rPr>
              <a:t>يختص</a:t>
            </a: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 بالجرّ و النداء و اللام و التنوين و التثنية و الجمع . 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DecoType Naskh" pitchFamily="2" charset="-78"/>
              </a:rPr>
              <a:t>والفعل</a:t>
            </a: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 : كلمة معناها مستقل ، مقترن باحدها ،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	و </a:t>
            </a:r>
            <a:r>
              <a:rPr lang="fa-IR" sz="3200" dirty="0" smtClean="0">
                <a:cs typeface="DecoType Naskh" pitchFamily="2" charset="-78"/>
              </a:rPr>
              <a:t>يختص</a:t>
            </a: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 بقد و لم و تاء التأنيث و نون التأكيد .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و </a:t>
            </a:r>
            <a:r>
              <a:rPr lang="fa-I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DecoType Naskh" pitchFamily="2" charset="-78"/>
              </a:rPr>
              <a:t>الحرف</a:t>
            </a: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 : كلمة معناها غير مستقل و لا مقترن باحدها ،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	و </a:t>
            </a:r>
            <a:r>
              <a:rPr lang="fa-IR" sz="3200" dirty="0" smtClean="0">
                <a:cs typeface="DecoType Naskh" pitchFamily="2" charset="-78"/>
              </a:rPr>
              <a:t>يعرف</a:t>
            </a:r>
            <a:r>
              <a:rPr lang="fa-IR" sz="3200" dirty="0" smtClean="0">
                <a:solidFill>
                  <a:srgbClr val="000066"/>
                </a:solidFill>
                <a:cs typeface="DecoType Naskh" pitchFamily="2" charset="-78"/>
              </a:rPr>
              <a:t> بعدم قبول شيءٍ من خواصّ اخويه . </a:t>
            </a:r>
            <a:endParaRPr lang="en-US" sz="3200" dirty="0" smtClean="0">
              <a:solidFill>
                <a:srgbClr val="000066"/>
              </a:solidFill>
              <a:cs typeface="DecoType Naskh" pitchFamily="2" charset="-78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43000" y="6248400"/>
            <a:ext cx="8382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8" name="Rounded Rectangle 7">
            <a:hlinkClick r:id="" action="ppaction://hlinkshowjump?jump=lastslideviewed"/>
          </p:cNvPr>
          <p:cNvSpPr/>
          <p:nvPr/>
        </p:nvSpPr>
        <p:spPr>
          <a:xfrm>
            <a:off x="2071670" y="6257867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نمودار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9" name="Rounded Rectangle 8">
            <a:hlinkClick r:id="" action="ppaction://hlinkshowjump?jump=endshow"/>
          </p:cNvPr>
          <p:cNvSpPr/>
          <p:nvPr/>
        </p:nvSpPr>
        <p:spPr>
          <a:xfrm>
            <a:off x="381000" y="6257867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5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6" name="Rounded Rectangle 5">
            <a:hlinkClick r:id="" action="ppaction://hlinkshowjump?jump=endshow"/>
          </p:cNvPr>
          <p:cNvSpPr/>
          <p:nvPr/>
        </p:nvSpPr>
        <p:spPr>
          <a:xfrm>
            <a:off x="381000" y="6253133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59" name="Diagram 58"/>
          <p:cNvGraphicFramePr/>
          <p:nvPr/>
        </p:nvGraphicFramePr>
        <p:xfrm>
          <a:off x="214282" y="1000108"/>
          <a:ext cx="852489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1142976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34A6CD8A-2AA7-417B-9871-35C8ECEBF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graphicEl>
                                              <a:dgm id="{34A6CD8A-2AA7-417B-9871-35C8ECEBF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4B96B59-2690-4D24-9066-F9D6C4BAF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>
                                            <p:graphicEl>
                                              <a:dgm id="{F4B96B59-2690-4D24-9066-F9D6C4BAF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3EE6E7CC-8AA9-4EAB-84AD-51F7E59FB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>
                                            <p:graphicEl>
                                              <a:dgm id="{3EE6E7CC-8AA9-4EAB-84AD-51F7E59FB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5DB19669-A2F0-46FF-9A14-1C01143AC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>
                                            <p:graphicEl>
                                              <a:dgm id="{5DB19669-A2F0-46FF-9A14-1C01143AC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FDC74EE-4406-48EB-AB5D-4C3BBF95F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>
                                            <p:graphicEl>
                                              <a:dgm id="{FFDC74EE-4406-48EB-AB5D-4C3BBF95F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D20A4F42-7B36-4C8B-897A-0351CC979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>
                                            <p:graphicEl>
                                              <a:dgm id="{D20A4F42-7B36-4C8B-897A-0351CC979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C17F338C-2B06-4838-8857-2955B93D7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>
                                            <p:graphicEl>
                                              <a:dgm id="{C17F338C-2B06-4838-8857-2955B93D7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1FA9088E-50F1-43D9-9950-237C6C2C1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>
                                            <p:graphicEl>
                                              <a:dgm id="{1FA9088E-50F1-43D9-9950-237C6C2C1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DE920331-A28F-40E8-8A64-01EA0D3F3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>
                                            <p:graphicEl>
                                              <a:dgm id="{DE920331-A28F-40E8-8A64-01EA0D3F3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ADDAE262-0FEB-4EE5-B1F0-75C629F4B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>
                                            <p:graphicEl>
                                              <a:dgm id="{ADDAE262-0FEB-4EE5-B1F0-75C629F4B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27C8AD3E-A163-453B-BD73-B78E92E71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>
                                            <p:graphicEl>
                                              <a:dgm id="{27C8AD3E-A163-453B-BD73-B78E92E71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8F41C7F8-107C-4DF3-A988-A3231133C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>
                                            <p:graphicEl>
                                              <a:dgm id="{8F41C7F8-107C-4DF3-A988-A3231133C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75FD499B-1470-4FC4-9147-12E9FF2CD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>
                                            <p:graphicEl>
                                              <a:dgm id="{75FD499B-1470-4FC4-9147-12E9FF2CD5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73021AB0-3E00-44D4-B51F-A6425FC6A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>
                                            <p:graphicEl>
                                              <a:dgm id="{73021AB0-3E00-44D4-B51F-A6425FC6A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C9BD9E39-AD18-47C0-8E15-F542BC3E1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>
                                            <p:graphicEl>
                                              <a:dgm id="{C9BD9E39-AD18-47C0-8E15-F542BC3E1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8F7DB830-839B-4C5B-B955-4A5C8CE27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>
                                            <p:graphicEl>
                                              <a:dgm id="{8F7DB830-839B-4C5B-B955-4A5C8CE27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150DAC64-E4CF-46E4-968E-BEFBFF8CF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>
                                            <p:graphicEl>
                                              <a:dgm id="{150DAC64-E4CF-46E4-968E-BEFBFF8CF3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9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04800" y="1066800"/>
            <a:ext cx="8358187" cy="4940300"/>
          </a:xfrm>
          <a:prstGeom prst="round2DiagRect">
            <a:avLst>
              <a:gd name="adj1" fmla="val 4975"/>
              <a:gd name="adj2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  <a:p>
            <a:pPr algn="ctr" rtl="1">
              <a:defRPr/>
            </a:pPr>
            <a:endParaRPr lang="fa-IR" dirty="0"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3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43663" y="260350"/>
            <a:ext cx="2376487" cy="541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الحدیقه الاولی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381000" y="6248400"/>
            <a:ext cx="685800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خروج</a:t>
            </a:r>
            <a:endParaRPr lang="fa-IR" dirty="0">
              <a:cs typeface="2  Homa" pitchFamily="2" charset="-78"/>
            </a:endParaRPr>
          </a:p>
        </p:txBody>
      </p:sp>
      <p:graphicFrame>
        <p:nvGraphicFramePr>
          <p:cNvPr id="246" name="Diagram 245"/>
          <p:cNvGraphicFramePr/>
          <p:nvPr/>
        </p:nvGraphicFramePr>
        <p:xfrm>
          <a:off x="148308" y="1214422"/>
          <a:ext cx="852489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hlinkClick r:id="rId7" action="ppaction://hlinksldjump"/>
          </p:cNvPr>
          <p:cNvSpPr/>
          <p:nvPr/>
        </p:nvSpPr>
        <p:spPr>
          <a:xfrm>
            <a:off x="1142976" y="6248400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فهرست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7" name="Rounded Rectangle 6">
            <a:hlinkClick r:id="rId8" action="ppaction://hlinksldjump"/>
          </p:cNvPr>
          <p:cNvSpPr/>
          <p:nvPr/>
        </p:nvSpPr>
        <p:spPr>
          <a:xfrm>
            <a:off x="2071670" y="6253133"/>
            <a:ext cx="857256" cy="381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متن</a:t>
            </a:r>
            <a:endParaRPr lang="fa-IR" dirty="0">
              <a:cs typeface="2  Homa" pitchFamily="2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graphicEl>
                                              <a:dgm id="{34A6CD8A-2AA7-417B-9871-35C8ECEBF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6">
                                            <p:graphicEl>
                                              <a:dgm id="{34A6CD8A-2AA7-417B-9871-35C8ECEBF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graphicEl>
                                              <a:dgm id="{F4B96B59-2690-4D24-9066-F9D6C4BAF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6">
                                            <p:graphicEl>
                                              <a:dgm id="{F4B96B59-2690-4D24-9066-F9D6C4BAF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graphicEl>
                                              <a:dgm id="{3EE6E7CC-8AA9-4EAB-84AD-51F7E59FB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6">
                                            <p:graphicEl>
                                              <a:dgm id="{3EE6E7CC-8AA9-4EAB-84AD-51F7E59FB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graphicEl>
                                              <a:dgm id="{5DB19669-A2F0-46FF-9A14-1C01143AC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6">
                                            <p:graphicEl>
                                              <a:dgm id="{5DB19669-A2F0-46FF-9A14-1C01143AC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graphicEl>
                                              <a:dgm id="{FFDC74EE-4406-48EB-AB5D-4C3BBF95F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6">
                                            <p:graphicEl>
                                              <a:dgm id="{FFDC74EE-4406-48EB-AB5D-4C3BBF95F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graphicEl>
                                              <a:dgm id="{8B99AD8A-848B-4874-B950-0E7F99C0E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6">
                                            <p:graphicEl>
                                              <a:dgm id="{8B99AD8A-848B-4874-B950-0E7F99C0E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graphicEl>
                                              <a:dgm id="{31189B0B-53BB-4763-8546-9ABC44DC7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6">
                                            <p:graphicEl>
                                              <a:dgm id="{31189B0B-53BB-4763-8546-9ABC44DC7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graphicEl>
                                              <a:dgm id="{4217DF43-4CC2-4CB3-9C40-A7B693646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6">
                                            <p:graphicEl>
                                              <a:dgm id="{4217DF43-4CC2-4CB3-9C40-A7B693646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graphicEl>
                                              <a:dgm id="{35E8C840-0757-46FE-9E69-82628D52A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6">
                                            <p:graphicEl>
                                              <a:dgm id="{35E8C840-0757-46FE-9E69-82628D52A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graphicEl>
                                              <a:dgm id="{2D0E7B29-CDBE-4F51-8C70-CDB92DB8A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6">
                                            <p:graphicEl>
                                              <a:dgm id="{2D0E7B29-CDBE-4F51-8C70-CDB92DB8A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graphicEl>
                                              <a:dgm id="{66DC590C-176B-489A-AD53-B818B4E6A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6">
                                            <p:graphicEl>
                                              <a:dgm id="{66DC590C-176B-489A-AD53-B818B4E6A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graphicEl>
                                              <a:dgm id="{96BE2DCB-FBC8-403B-A61B-7A001B64C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6">
                                            <p:graphicEl>
                                              <a:dgm id="{96BE2DCB-FBC8-403B-A61B-7A001B64C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graphicEl>
                                              <a:dgm id="{5BC6B3D3-7C2A-4CA2-A6E4-BB3CCA7CE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6">
                                            <p:graphicEl>
                                              <a:dgm id="{5BC6B3D3-7C2A-4CA2-A6E4-BB3CCA7CE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graphicEl>
                                              <a:dgm id="{D20A4F42-7B36-4C8B-897A-0351CC979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46">
                                            <p:graphicEl>
                                              <a:dgm id="{D20A4F42-7B36-4C8B-897A-0351CC979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graphicEl>
                                              <a:dgm id="{C17F338C-2B06-4838-8857-2955B93D7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46">
                                            <p:graphicEl>
                                              <a:dgm id="{C17F338C-2B06-4838-8857-2955B93D7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6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|1.4|28.4|4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2066</TotalTime>
  <Words>1717</Words>
  <Application>Microsoft Office PowerPoint</Application>
  <PresentationFormat>On-screen Show (4:3)</PresentationFormat>
  <Paragraphs>804</Paragraphs>
  <Slides>31</Slides>
  <Notes>1</Notes>
  <HiddenSlides>10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Asghar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</dc:creator>
  <cp:lastModifiedBy>Mohammad</cp:lastModifiedBy>
  <cp:revision>170</cp:revision>
  <dcterms:created xsi:type="dcterms:W3CDTF">2009-10-19T07:45:28Z</dcterms:created>
  <dcterms:modified xsi:type="dcterms:W3CDTF">2010-01-05T19:32:12Z</dcterms:modified>
</cp:coreProperties>
</file>