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941D1F-6929-4C40-81FC-A27346EFF9CA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44102D-2C8F-4568-BC24-513CF2FA7716}">
      <dgm:prSet phldrT="[Text]"/>
      <dgm:spPr/>
      <dgm:t>
        <a:bodyPr/>
        <a:lstStyle/>
        <a:p>
          <a:r>
            <a:rPr lang="fa-IR" b="1" dirty="0" smtClean="0">
              <a:cs typeface="B Nazanin" panose="00000400000000000000" pitchFamily="2" charset="-78"/>
            </a:rPr>
            <a:t>دسته اول – تقویت جسم</a:t>
          </a:r>
          <a:endParaRPr lang="en-US" b="1" dirty="0">
            <a:cs typeface="B Nazanin" panose="00000400000000000000" pitchFamily="2" charset="-78"/>
          </a:endParaRPr>
        </a:p>
      </dgm:t>
    </dgm:pt>
    <dgm:pt modelId="{7D4F3CA0-7F6D-4D81-BFCA-17D759511FFB}" type="parTrans" cxnId="{DD8F7158-E0F9-4F28-8E6D-3D5DCC13DF66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34375237-4A02-4830-8495-38AB6D907546}" type="sibTrans" cxnId="{DD8F7158-E0F9-4F28-8E6D-3D5DCC13DF66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842644F0-2D0C-4092-91B9-BABD588F2293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r>
            <a:rPr kumimoji="0" lang="ar-SA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B Nazanin" panose="00000400000000000000" pitchFamily="2" charset="-78"/>
            </a:rPr>
            <a:t>مواردي كه بيشتر در رابطه با حفظ و تقويت جسم كاركنان است مانند برقراري بهداشت و ايمني در محل كار، خدمات رفاهي، اجراي برنامه هاي ورزشي و تندرستي و بعضي ديگر از خدمات پرسنلي.</a:t>
          </a:r>
          <a:endParaRPr lang="en-US" b="1" dirty="0">
            <a:cs typeface="B Nazanin" panose="00000400000000000000" pitchFamily="2" charset="-78"/>
          </a:endParaRPr>
        </a:p>
      </dgm:t>
    </dgm:pt>
    <dgm:pt modelId="{B5C42A08-A368-4664-84B8-0089D9F610F2}" type="parTrans" cxnId="{A8F88F39-53EE-477C-9B40-FDC9CC86788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2A718334-BD5B-4D6F-B40B-1FF60BA0557B}" type="sibTrans" cxnId="{A8F88F39-53EE-477C-9B40-FDC9CC86788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7AA187CC-856B-4403-B4A4-6A7C589A35D9}">
      <dgm:prSet phldrT="[Text]"/>
      <dgm:spPr/>
      <dgm:t>
        <a:bodyPr/>
        <a:lstStyle/>
        <a:p>
          <a:pPr rtl="1"/>
          <a:r>
            <a:rPr lang="fa-IR" b="1" dirty="0" smtClean="0">
              <a:cs typeface="B Nazanin" panose="00000400000000000000" pitchFamily="2" charset="-78"/>
            </a:rPr>
            <a:t>دسته دوم – تقویت روحیه</a:t>
          </a:r>
          <a:endParaRPr lang="en-US" b="1" dirty="0">
            <a:cs typeface="B Nazanin" panose="00000400000000000000" pitchFamily="2" charset="-78"/>
          </a:endParaRPr>
        </a:p>
      </dgm:t>
    </dgm:pt>
    <dgm:pt modelId="{86317337-917C-4043-A4F8-1A9D45E133D4}" type="parTrans" cxnId="{E8CBFF99-18C3-421E-A7BE-B3167041D4FD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E6BC5747-115D-4159-9013-3A60B1074A7E}" type="sibTrans" cxnId="{E8CBFF99-18C3-421E-A7BE-B3167041D4FD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408E1957-34E1-4C98-9DFF-E297FB7F2FEF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r>
            <a:rPr kumimoji="0" lang="ar-SA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B Nazanin" panose="00000400000000000000" pitchFamily="2" charset="-78"/>
            </a:rPr>
            <a:t>مواردي كه تقويت كننده روحيه و علاقه مندي كاركنان به كار و محيط كار مي‌باشند مانند ايجاد امنيت شغلي، تأمين زندگي در زمان حال، دوران پيري و از كارافتادگي (بيمه و بازنشستگي)، رضايت از شغل، روابط كار و موارد مشابه ديگر.</a:t>
          </a:r>
          <a:endParaRPr lang="en-US" b="1" dirty="0">
            <a:cs typeface="B Nazanin" panose="00000400000000000000" pitchFamily="2" charset="-78"/>
          </a:endParaRPr>
        </a:p>
      </dgm:t>
    </dgm:pt>
    <dgm:pt modelId="{37B7B4A7-8C23-44C1-9EC1-CC5C1259C498}" type="parTrans" cxnId="{D588A704-CEA6-4754-B738-1EA359A142D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980174CB-193F-4123-87BE-D9018CA5C200}" type="sibTrans" cxnId="{D588A704-CEA6-4754-B738-1EA359A142D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73751DA5-668F-437C-A6C3-7286D8BF5000}" type="pres">
      <dgm:prSet presAssocID="{FA941D1F-6929-4C40-81FC-A27346EFF9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A1059E-7723-43DF-A2B0-889FAC051A06}" type="pres">
      <dgm:prSet presAssocID="{7E44102D-2C8F-4568-BC24-513CF2FA7716}" presName="parentLin" presStyleCnt="0"/>
      <dgm:spPr/>
    </dgm:pt>
    <dgm:pt modelId="{3140C713-EBB0-49ED-BAFF-32FA67D43ACF}" type="pres">
      <dgm:prSet presAssocID="{7E44102D-2C8F-4568-BC24-513CF2FA771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7D9FEAC8-785F-41DA-B3E0-201D78EEE00F}" type="pres">
      <dgm:prSet presAssocID="{7E44102D-2C8F-4568-BC24-513CF2FA771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A361EF-3A77-4D51-8696-E5D51C774941}" type="pres">
      <dgm:prSet presAssocID="{7E44102D-2C8F-4568-BC24-513CF2FA7716}" presName="negativeSpace" presStyleCnt="0"/>
      <dgm:spPr/>
    </dgm:pt>
    <dgm:pt modelId="{B0080FC6-0B64-407B-8F07-864E692B5E85}" type="pres">
      <dgm:prSet presAssocID="{7E44102D-2C8F-4568-BC24-513CF2FA771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2CF528-DF44-46A6-A005-44904714A90D}" type="pres">
      <dgm:prSet presAssocID="{34375237-4A02-4830-8495-38AB6D907546}" presName="spaceBetweenRectangles" presStyleCnt="0"/>
      <dgm:spPr/>
    </dgm:pt>
    <dgm:pt modelId="{73F16E42-E561-4C65-AF08-37B8252FD5E6}" type="pres">
      <dgm:prSet presAssocID="{7AA187CC-856B-4403-B4A4-6A7C589A35D9}" presName="parentLin" presStyleCnt="0"/>
      <dgm:spPr/>
    </dgm:pt>
    <dgm:pt modelId="{E63151D8-5208-4D11-B62A-9B5E9700A445}" type="pres">
      <dgm:prSet presAssocID="{7AA187CC-856B-4403-B4A4-6A7C589A35D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744C7045-D805-4153-B7CE-079BC23F628C}" type="pres">
      <dgm:prSet presAssocID="{7AA187CC-856B-4403-B4A4-6A7C589A35D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A5592B-F7DB-42BA-92B1-B6FD1907D899}" type="pres">
      <dgm:prSet presAssocID="{7AA187CC-856B-4403-B4A4-6A7C589A35D9}" presName="negativeSpace" presStyleCnt="0"/>
      <dgm:spPr/>
    </dgm:pt>
    <dgm:pt modelId="{DDF6E9EB-D32C-45BC-939B-16E102466910}" type="pres">
      <dgm:prSet presAssocID="{7AA187CC-856B-4403-B4A4-6A7C589A35D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672308-46E2-4B37-A42B-3E356F6AB4E8}" type="presOf" srcId="{FA941D1F-6929-4C40-81FC-A27346EFF9CA}" destId="{73751DA5-668F-437C-A6C3-7286D8BF5000}" srcOrd="0" destOrd="0" presId="urn:microsoft.com/office/officeart/2005/8/layout/list1"/>
    <dgm:cxn modelId="{D588A704-CEA6-4754-B738-1EA359A142D8}" srcId="{7AA187CC-856B-4403-B4A4-6A7C589A35D9}" destId="{408E1957-34E1-4C98-9DFF-E297FB7F2FEF}" srcOrd="0" destOrd="0" parTransId="{37B7B4A7-8C23-44C1-9EC1-CC5C1259C498}" sibTransId="{980174CB-193F-4123-87BE-D9018CA5C200}"/>
    <dgm:cxn modelId="{E8CBFF99-18C3-421E-A7BE-B3167041D4FD}" srcId="{FA941D1F-6929-4C40-81FC-A27346EFF9CA}" destId="{7AA187CC-856B-4403-B4A4-6A7C589A35D9}" srcOrd="1" destOrd="0" parTransId="{86317337-917C-4043-A4F8-1A9D45E133D4}" sibTransId="{E6BC5747-115D-4159-9013-3A60B1074A7E}"/>
    <dgm:cxn modelId="{A8F88F39-53EE-477C-9B40-FDC9CC867888}" srcId="{7E44102D-2C8F-4568-BC24-513CF2FA7716}" destId="{842644F0-2D0C-4092-91B9-BABD588F2293}" srcOrd="0" destOrd="0" parTransId="{B5C42A08-A368-4664-84B8-0089D9F610F2}" sibTransId="{2A718334-BD5B-4D6F-B40B-1FF60BA0557B}"/>
    <dgm:cxn modelId="{210E4A51-A4C6-4FD2-9349-BCDDB0057CEE}" type="presOf" srcId="{7AA187CC-856B-4403-B4A4-6A7C589A35D9}" destId="{744C7045-D805-4153-B7CE-079BC23F628C}" srcOrd="1" destOrd="0" presId="urn:microsoft.com/office/officeart/2005/8/layout/list1"/>
    <dgm:cxn modelId="{AF2FB104-0EA4-4F2B-A2D6-2BC39AAF9465}" type="presOf" srcId="{408E1957-34E1-4C98-9DFF-E297FB7F2FEF}" destId="{DDF6E9EB-D32C-45BC-939B-16E102466910}" srcOrd="0" destOrd="0" presId="urn:microsoft.com/office/officeart/2005/8/layout/list1"/>
    <dgm:cxn modelId="{E8EED2EF-66B5-47FA-8079-0D186316F63F}" type="presOf" srcId="{7AA187CC-856B-4403-B4A4-6A7C589A35D9}" destId="{E63151D8-5208-4D11-B62A-9B5E9700A445}" srcOrd="0" destOrd="0" presId="urn:microsoft.com/office/officeart/2005/8/layout/list1"/>
    <dgm:cxn modelId="{7CD5F10D-FD9D-45C5-9D06-1A9D1DB91146}" type="presOf" srcId="{842644F0-2D0C-4092-91B9-BABD588F2293}" destId="{B0080FC6-0B64-407B-8F07-864E692B5E85}" srcOrd="0" destOrd="0" presId="urn:microsoft.com/office/officeart/2005/8/layout/list1"/>
    <dgm:cxn modelId="{F8F5F1EA-60C3-4281-9F05-117873A2BF83}" type="presOf" srcId="{7E44102D-2C8F-4568-BC24-513CF2FA7716}" destId="{3140C713-EBB0-49ED-BAFF-32FA67D43ACF}" srcOrd="0" destOrd="0" presId="urn:microsoft.com/office/officeart/2005/8/layout/list1"/>
    <dgm:cxn modelId="{757644D0-FAB3-4BAF-AF2B-164863932D68}" type="presOf" srcId="{7E44102D-2C8F-4568-BC24-513CF2FA7716}" destId="{7D9FEAC8-785F-41DA-B3E0-201D78EEE00F}" srcOrd="1" destOrd="0" presId="urn:microsoft.com/office/officeart/2005/8/layout/list1"/>
    <dgm:cxn modelId="{DD8F7158-E0F9-4F28-8E6D-3D5DCC13DF66}" srcId="{FA941D1F-6929-4C40-81FC-A27346EFF9CA}" destId="{7E44102D-2C8F-4568-BC24-513CF2FA7716}" srcOrd="0" destOrd="0" parTransId="{7D4F3CA0-7F6D-4D81-BFCA-17D759511FFB}" sibTransId="{34375237-4A02-4830-8495-38AB6D907546}"/>
    <dgm:cxn modelId="{1B11DFC2-1561-440B-91D3-4527B807DFAB}" type="presParOf" srcId="{73751DA5-668F-437C-A6C3-7286D8BF5000}" destId="{23A1059E-7723-43DF-A2B0-889FAC051A06}" srcOrd="0" destOrd="0" presId="urn:microsoft.com/office/officeart/2005/8/layout/list1"/>
    <dgm:cxn modelId="{4E990364-8BA6-4BA3-A336-FACDBC56C04B}" type="presParOf" srcId="{23A1059E-7723-43DF-A2B0-889FAC051A06}" destId="{3140C713-EBB0-49ED-BAFF-32FA67D43ACF}" srcOrd="0" destOrd="0" presId="urn:microsoft.com/office/officeart/2005/8/layout/list1"/>
    <dgm:cxn modelId="{B8253DBC-EFCC-492E-913B-0E6AB9E1CA91}" type="presParOf" srcId="{23A1059E-7723-43DF-A2B0-889FAC051A06}" destId="{7D9FEAC8-785F-41DA-B3E0-201D78EEE00F}" srcOrd="1" destOrd="0" presId="urn:microsoft.com/office/officeart/2005/8/layout/list1"/>
    <dgm:cxn modelId="{2E6F1874-9B32-42A8-81B3-0E7D3D3A8EAF}" type="presParOf" srcId="{73751DA5-668F-437C-A6C3-7286D8BF5000}" destId="{C9A361EF-3A77-4D51-8696-E5D51C774941}" srcOrd="1" destOrd="0" presId="urn:microsoft.com/office/officeart/2005/8/layout/list1"/>
    <dgm:cxn modelId="{EF77691F-42D0-4E4F-8E8F-E58FB969E0C0}" type="presParOf" srcId="{73751DA5-668F-437C-A6C3-7286D8BF5000}" destId="{B0080FC6-0B64-407B-8F07-864E692B5E85}" srcOrd="2" destOrd="0" presId="urn:microsoft.com/office/officeart/2005/8/layout/list1"/>
    <dgm:cxn modelId="{12B0B228-E6D4-459F-80A2-10A630371193}" type="presParOf" srcId="{73751DA5-668F-437C-A6C3-7286D8BF5000}" destId="{092CF528-DF44-46A6-A005-44904714A90D}" srcOrd="3" destOrd="0" presId="urn:microsoft.com/office/officeart/2005/8/layout/list1"/>
    <dgm:cxn modelId="{41850FC7-0421-49E6-B942-96F7CF542EB9}" type="presParOf" srcId="{73751DA5-668F-437C-A6C3-7286D8BF5000}" destId="{73F16E42-E561-4C65-AF08-37B8252FD5E6}" srcOrd="4" destOrd="0" presId="urn:microsoft.com/office/officeart/2005/8/layout/list1"/>
    <dgm:cxn modelId="{04A2FCFD-28A3-43C1-A1BB-D105F4976CEE}" type="presParOf" srcId="{73F16E42-E561-4C65-AF08-37B8252FD5E6}" destId="{E63151D8-5208-4D11-B62A-9B5E9700A445}" srcOrd="0" destOrd="0" presId="urn:microsoft.com/office/officeart/2005/8/layout/list1"/>
    <dgm:cxn modelId="{65B51472-A824-48B3-B02F-A45E4D2EEDAE}" type="presParOf" srcId="{73F16E42-E561-4C65-AF08-37B8252FD5E6}" destId="{744C7045-D805-4153-B7CE-079BC23F628C}" srcOrd="1" destOrd="0" presId="urn:microsoft.com/office/officeart/2005/8/layout/list1"/>
    <dgm:cxn modelId="{36A65B57-D71D-496E-A972-8E209D4B2473}" type="presParOf" srcId="{73751DA5-668F-437C-A6C3-7286D8BF5000}" destId="{FAA5592B-F7DB-42BA-92B1-B6FD1907D899}" srcOrd="5" destOrd="0" presId="urn:microsoft.com/office/officeart/2005/8/layout/list1"/>
    <dgm:cxn modelId="{EE0D9596-0B33-4E48-87F8-9142BDA973BE}" type="presParOf" srcId="{73751DA5-668F-437C-A6C3-7286D8BF5000}" destId="{DDF6E9EB-D32C-45BC-939B-16E10246691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E6AB3F-18AA-4960-BEF6-CB0744BA09A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960E7A-3E36-4A30-AA19-A5760B84015B}">
      <dgm:prSet phldrT="[Text]" custT="1"/>
      <dgm:spPr/>
      <dgm:t>
        <a:bodyPr/>
        <a:lstStyle/>
        <a:p>
          <a:pPr rtl="1"/>
          <a:r>
            <a:rPr lang="ar-SA" sz="1800" dirty="0" smtClean="0">
              <a:latin typeface="Times New Roman" panose="02020603050405020304" pitchFamily="18" charset="0"/>
              <a:cs typeface="B Zar" panose="00000400000000000000" pitchFamily="2" charset="-78"/>
            </a:rPr>
            <a:t>مدیران منابع انسانی می توانند</a:t>
          </a:r>
          <a:r>
            <a:rPr lang="en-US" sz="1800" dirty="0" smtClean="0">
              <a:latin typeface="Times New Roman" panose="02020603050405020304" pitchFamily="18" charset="0"/>
              <a:cs typeface="B Zar" panose="00000400000000000000" pitchFamily="2" charset="-78"/>
            </a:rPr>
            <a:t>:</a:t>
          </a:r>
          <a:endParaRPr lang="en-US" sz="1800" dirty="0"/>
        </a:p>
      </dgm:t>
    </dgm:pt>
    <dgm:pt modelId="{9CBE37E0-5AA6-4C71-BDC6-0DADE1701A19}" type="parTrans" cxnId="{D8AD007F-B196-44ED-8BED-283C5CE0B315}">
      <dgm:prSet/>
      <dgm:spPr/>
      <dgm:t>
        <a:bodyPr/>
        <a:lstStyle/>
        <a:p>
          <a:endParaRPr lang="en-US"/>
        </a:p>
      </dgm:t>
    </dgm:pt>
    <dgm:pt modelId="{A11DAAD0-A749-4D68-B2AA-4B991BFFFE07}" type="sibTrans" cxnId="{D8AD007F-B196-44ED-8BED-283C5CE0B315}">
      <dgm:prSet/>
      <dgm:spPr/>
      <dgm:t>
        <a:bodyPr/>
        <a:lstStyle/>
        <a:p>
          <a:endParaRPr lang="en-US"/>
        </a:p>
      </dgm:t>
    </dgm:pt>
    <dgm:pt modelId="{ED5FEA86-575A-4631-B952-ED87F5FB0577}">
      <dgm:prSet phldrT="[Text]" custT="1"/>
      <dgm:spPr/>
      <dgm:t>
        <a:bodyPr/>
        <a:lstStyle/>
        <a:p>
          <a:pPr algn="just" rtl="1"/>
          <a:r>
            <a:rPr lang="ar-SA" sz="1800" dirty="0" smtClean="0">
              <a:latin typeface="Arial" panose="020B0604020202020204" pitchFamily="34" charset="0"/>
              <a:cs typeface="B Zar" panose="00000400000000000000" pitchFamily="2" charset="-78"/>
            </a:rPr>
            <a:t>فعالیت های مرتبط با پاداش و جبران خدمت را هدفمند نمایند</a:t>
          </a:r>
          <a:r>
            <a:rPr lang="en-US" sz="1800" dirty="0" smtClean="0">
              <a:latin typeface="Arial" panose="020B0604020202020204" pitchFamily="34" charset="0"/>
              <a:cs typeface="B Zar" panose="00000400000000000000" pitchFamily="2" charset="-78"/>
            </a:rPr>
            <a:t>.</a:t>
          </a:r>
          <a:endParaRPr lang="en-US" sz="1800" dirty="0"/>
        </a:p>
      </dgm:t>
    </dgm:pt>
    <dgm:pt modelId="{EAAD9BB3-257F-418C-BBA3-3B10ABD4570B}" type="parTrans" cxnId="{AF9642B0-9136-466E-8166-7F550A42C93F}">
      <dgm:prSet/>
      <dgm:spPr/>
      <dgm:t>
        <a:bodyPr/>
        <a:lstStyle/>
        <a:p>
          <a:endParaRPr lang="en-US"/>
        </a:p>
      </dgm:t>
    </dgm:pt>
    <dgm:pt modelId="{D53222EE-1E41-48C4-BA4E-49B5B088D715}" type="sibTrans" cxnId="{AF9642B0-9136-466E-8166-7F550A42C93F}">
      <dgm:prSet/>
      <dgm:spPr/>
      <dgm:t>
        <a:bodyPr/>
        <a:lstStyle/>
        <a:p>
          <a:endParaRPr lang="en-US"/>
        </a:p>
      </dgm:t>
    </dgm:pt>
    <dgm:pt modelId="{2FBB4261-388B-427B-8BEB-EF720AB90A6E}">
      <dgm:prSet phldrT="[Text]" custT="1"/>
      <dgm:spPr/>
      <dgm:t>
        <a:bodyPr/>
        <a:lstStyle/>
        <a:p>
          <a:pPr algn="just" rtl="1"/>
          <a:r>
            <a:rPr lang="ar-SA" sz="1800" dirty="0" smtClean="0">
              <a:latin typeface="Arial" panose="020B0604020202020204" pitchFamily="34" charset="0"/>
              <a:cs typeface="B Zar" panose="00000400000000000000" pitchFamily="2" charset="-78"/>
            </a:rPr>
            <a:t>برنامه های مشوق فردی برای کارکنانشان طراحی نمایند و توسعه دهند</a:t>
          </a:r>
          <a:endParaRPr lang="en-US" sz="1800" dirty="0"/>
        </a:p>
      </dgm:t>
    </dgm:pt>
    <dgm:pt modelId="{B3F17539-790F-4381-BA30-D1DCBC19BBA9}" type="parTrans" cxnId="{59793A40-13BE-4AB4-A75E-318E8C6FA21F}">
      <dgm:prSet/>
      <dgm:spPr/>
      <dgm:t>
        <a:bodyPr/>
        <a:lstStyle/>
        <a:p>
          <a:endParaRPr lang="en-US"/>
        </a:p>
      </dgm:t>
    </dgm:pt>
    <dgm:pt modelId="{8119EA20-01A7-4BE1-8829-3CE1EB0C8592}" type="sibTrans" cxnId="{59793A40-13BE-4AB4-A75E-318E8C6FA21F}">
      <dgm:prSet/>
      <dgm:spPr/>
      <dgm:t>
        <a:bodyPr/>
        <a:lstStyle/>
        <a:p>
          <a:endParaRPr lang="en-US"/>
        </a:p>
      </dgm:t>
    </dgm:pt>
    <dgm:pt modelId="{AF48DBF2-633D-459E-8FB3-7D2BC00B42F2}">
      <dgm:prSet phldrT="[Text]" custT="1"/>
      <dgm:spPr/>
      <dgm:t>
        <a:bodyPr/>
        <a:lstStyle/>
        <a:p>
          <a:pPr algn="l" rtl="1"/>
          <a:r>
            <a:rPr lang="ar-SA" sz="1800" dirty="0" smtClean="0">
              <a:latin typeface="Times New Roman" panose="02020603050405020304" pitchFamily="18" charset="0"/>
              <a:cs typeface="B Zar" panose="00000400000000000000" pitchFamily="2" charset="-78"/>
            </a:rPr>
            <a:t>مدیران ارشد می توانند</a:t>
          </a:r>
          <a:r>
            <a:rPr lang="en-US" sz="1800" dirty="0" smtClean="0">
              <a:latin typeface="Times New Roman" panose="02020603050405020304" pitchFamily="18" charset="0"/>
              <a:cs typeface="B Zar" panose="00000400000000000000" pitchFamily="2" charset="-78"/>
            </a:rPr>
            <a:t>:</a:t>
          </a:r>
          <a:endParaRPr lang="en-US" sz="1800" dirty="0"/>
        </a:p>
      </dgm:t>
    </dgm:pt>
    <dgm:pt modelId="{4F80901A-680E-46DE-8D9C-03D3B6F50E55}" type="parTrans" cxnId="{56CA36C8-23D0-4C19-98B7-DA1F7A28FB8F}">
      <dgm:prSet/>
      <dgm:spPr/>
      <dgm:t>
        <a:bodyPr/>
        <a:lstStyle/>
        <a:p>
          <a:endParaRPr lang="en-US"/>
        </a:p>
      </dgm:t>
    </dgm:pt>
    <dgm:pt modelId="{EE377CC6-9CB4-40ED-AAAC-788282DE1271}" type="sibTrans" cxnId="{56CA36C8-23D0-4C19-98B7-DA1F7A28FB8F}">
      <dgm:prSet/>
      <dgm:spPr/>
      <dgm:t>
        <a:bodyPr/>
        <a:lstStyle/>
        <a:p>
          <a:endParaRPr lang="en-US"/>
        </a:p>
      </dgm:t>
    </dgm:pt>
    <dgm:pt modelId="{0A37911E-B4C7-4A3A-B3F5-B69B78F30D09}">
      <dgm:prSet phldrT="[Text]" custT="1"/>
      <dgm:spPr/>
      <dgm:t>
        <a:bodyPr/>
        <a:lstStyle/>
        <a:p>
          <a:pPr algn="just" rtl="1"/>
          <a:r>
            <a:rPr lang="ar-SA" sz="1600" dirty="0" smtClean="0">
              <a:latin typeface="Arial" panose="020B0604020202020204" pitchFamily="34" charset="0"/>
              <a:cs typeface="B Zar" panose="00000400000000000000" pitchFamily="2" charset="-78"/>
            </a:rPr>
            <a:t>عوامل ایجاد انگیزه در کارکنان را بر مبنای تفاوت های فردی بشناسند</a:t>
          </a:r>
          <a:endParaRPr lang="en-US" sz="1600" dirty="0"/>
        </a:p>
      </dgm:t>
    </dgm:pt>
    <dgm:pt modelId="{B23EAFB4-A6CA-4B79-92AB-72E0A5C18FF9}" type="parTrans" cxnId="{AA95871B-71C0-49D9-A7FE-618474C57052}">
      <dgm:prSet/>
      <dgm:spPr/>
      <dgm:t>
        <a:bodyPr/>
        <a:lstStyle/>
        <a:p>
          <a:endParaRPr lang="en-US"/>
        </a:p>
      </dgm:t>
    </dgm:pt>
    <dgm:pt modelId="{CFEA77BA-CC96-4F91-A80B-E4B3AF6450E4}" type="sibTrans" cxnId="{AA95871B-71C0-49D9-A7FE-618474C57052}">
      <dgm:prSet/>
      <dgm:spPr/>
      <dgm:t>
        <a:bodyPr/>
        <a:lstStyle/>
        <a:p>
          <a:endParaRPr lang="en-US"/>
        </a:p>
      </dgm:t>
    </dgm:pt>
    <dgm:pt modelId="{4E83CB32-4959-4494-8774-371B9684AFF2}">
      <dgm:prSet phldrT="[Text]" custT="1"/>
      <dgm:spPr/>
      <dgm:t>
        <a:bodyPr/>
        <a:lstStyle/>
        <a:p>
          <a:pPr algn="just" rtl="1"/>
          <a:r>
            <a:rPr lang="ar-SA" sz="1600" dirty="0" smtClean="0">
              <a:latin typeface="Arial" panose="020B0604020202020204" pitchFamily="34" charset="0"/>
              <a:cs typeface="B Zar" panose="00000400000000000000" pitchFamily="2" charset="-78"/>
            </a:rPr>
            <a:t>فعالیت های مرتبط با گزینش و استخدام را بهبود دهند</a:t>
          </a:r>
          <a:r>
            <a:rPr lang="en-US" sz="1600" dirty="0" smtClean="0">
              <a:latin typeface="Arial" panose="020B0604020202020204" pitchFamily="34" charset="0"/>
              <a:cs typeface="B Zar" panose="00000400000000000000" pitchFamily="2" charset="-78"/>
            </a:rPr>
            <a:t>.</a:t>
          </a:r>
          <a:endParaRPr lang="en-US" sz="1600" dirty="0"/>
        </a:p>
      </dgm:t>
    </dgm:pt>
    <dgm:pt modelId="{841210DA-8B55-47E0-AF70-69DE7CF8EA1F}" type="parTrans" cxnId="{2587866C-B499-4F04-A6D3-E894D3A3AB2A}">
      <dgm:prSet/>
      <dgm:spPr/>
      <dgm:t>
        <a:bodyPr/>
        <a:lstStyle/>
        <a:p>
          <a:endParaRPr lang="en-US"/>
        </a:p>
      </dgm:t>
    </dgm:pt>
    <dgm:pt modelId="{69394E53-B182-4C46-BD8A-36B0C83FCAE0}" type="sibTrans" cxnId="{2587866C-B499-4F04-A6D3-E894D3A3AB2A}">
      <dgm:prSet/>
      <dgm:spPr/>
      <dgm:t>
        <a:bodyPr/>
        <a:lstStyle/>
        <a:p>
          <a:endParaRPr lang="en-US"/>
        </a:p>
      </dgm:t>
    </dgm:pt>
    <dgm:pt modelId="{D81CA206-5DD2-44C4-86FC-192A1FEFA639}">
      <dgm:prSet phldrT="[Text]" custT="1"/>
      <dgm:spPr/>
      <dgm:t>
        <a:bodyPr/>
        <a:lstStyle/>
        <a:p>
          <a:pPr rtl="1"/>
          <a:r>
            <a:rPr lang="ar-SA" sz="1800" dirty="0" smtClean="0">
              <a:latin typeface="Times New Roman" panose="02020603050405020304" pitchFamily="18" charset="0"/>
              <a:cs typeface="B Zar" panose="00000400000000000000" pitchFamily="2" charset="-78"/>
            </a:rPr>
            <a:t>مربیان سازمانی می توانند</a:t>
          </a:r>
          <a:r>
            <a:rPr lang="en-US" sz="1800" dirty="0" smtClean="0">
              <a:latin typeface="Times New Roman" panose="02020603050405020304" pitchFamily="18" charset="0"/>
              <a:cs typeface="B Zar" panose="00000400000000000000" pitchFamily="2" charset="-78"/>
            </a:rPr>
            <a:t>:</a:t>
          </a:r>
          <a:endParaRPr lang="en-US" sz="1800" dirty="0"/>
        </a:p>
      </dgm:t>
    </dgm:pt>
    <dgm:pt modelId="{14CAB8BF-F333-4C3B-AFAD-32260A63E381}" type="parTrans" cxnId="{55A5DE67-DAAC-4D48-98C7-20A87F74C188}">
      <dgm:prSet/>
      <dgm:spPr/>
      <dgm:t>
        <a:bodyPr/>
        <a:lstStyle/>
        <a:p>
          <a:endParaRPr lang="en-US"/>
        </a:p>
      </dgm:t>
    </dgm:pt>
    <dgm:pt modelId="{A99EA7AC-5FA5-4A2E-AE61-6621BBF32898}" type="sibTrans" cxnId="{55A5DE67-DAAC-4D48-98C7-20A87F74C188}">
      <dgm:prSet/>
      <dgm:spPr/>
      <dgm:t>
        <a:bodyPr/>
        <a:lstStyle/>
        <a:p>
          <a:endParaRPr lang="en-US"/>
        </a:p>
      </dgm:t>
    </dgm:pt>
    <dgm:pt modelId="{EC60DFE7-FE25-411F-9517-B5BAF777FC30}">
      <dgm:prSet phldrT="[Text]" custT="1"/>
      <dgm:spPr/>
      <dgm:t>
        <a:bodyPr/>
        <a:lstStyle/>
        <a:p>
          <a:pPr algn="just" rtl="1"/>
          <a:r>
            <a:rPr lang="ar-SA" sz="1600" dirty="0" smtClean="0">
              <a:latin typeface="Arial" panose="020B0604020202020204" pitchFamily="34" charset="0"/>
              <a:cs typeface="B Zar" panose="00000400000000000000" pitchFamily="2" charset="-78"/>
            </a:rPr>
            <a:t>رهبران و مدیران سازمان را با در نظر گرفتن حفظ و نگهداری آنها هدایت نمایند</a:t>
          </a:r>
          <a:r>
            <a:rPr lang="en-US" sz="1600" dirty="0" smtClean="0">
              <a:latin typeface="Arial" panose="020B0604020202020204" pitchFamily="34" charset="0"/>
              <a:cs typeface="B Zar" panose="00000400000000000000" pitchFamily="2" charset="-78"/>
            </a:rPr>
            <a:t>.</a:t>
          </a:r>
          <a:endParaRPr lang="en-US" sz="1600" dirty="0"/>
        </a:p>
      </dgm:t>
    </dgm:pt>
    <dgm:pt modelId="{CBBD68DB-CBAD-4362-89C2-F31D927F6614}" type="parTrans" cxnId="{38EEEC7A-1990-4CD9-A1A8-A4564BC9E97A}">
      <dgm:prSet/>
      <dgm:spPr/>
      <dgm:t>
        <a:bodyPr/>
        <a:lstStyle/>
        <a:p>
          <a:endParaRPr lang="en-US"/>
        </a:p>
      </dgm:t>
    </dgm:pt>
    <dgm:pt modelId="{13B8CDF8-7464-49A2-ACE7-DC183BE49126}" type="sibTrans" cxnId="{38EEEC7A-1990-4CD9-A1A8-A4564BC9E97A}">
      <dgm:prSet/>
      <dgm:spPr/>
      <dgm:t>
        <a:bodyPr/>
        <a:lstStyle/>
        <a:p>
          <a:endParaRPr lang="en-US"/>
        </a:p>
      </dgm:t>
    </dgm:pt>
    <dgm:pt modelId="{54F01902-9A98-403B-8050-4AE7BF948419}">
      <dgm:prSet custT="1"/>
      <dgm:spPr/>
      <dgm:t>
        <a:bodyPr/>
        <a:lstStyle/>
        <a:p>
          <a:pPr algn="just" rtl="1"/>
          <a:r>
            <a:rPr lang="ar-SA" sz="1600" dirty="0" smtClean="0">
              <a:latin typeface="Arial" panose="020B0604020202020204" pitchFamily="34" charset="0"/>
              <a:cs typeface="B Zar" panose="00000400000000000000" pitchFamily="2" charset="-78"/>
            </a:rPr>
            <a:t>چگونگی اعطای پاداش به کارکنان را بر مبنای تفاوت های فردی بیاموزند</a:t>
          </a:r>
          <a:r>
            <a:rPr lang="en-US" sz="1600" dirty="0" smtClean="0">
              <a:latin typeface="Arial" panose="020B0604020202020204" pitchFamily="34" charset="0"/>
              <a:cs typeface="B Zar" panose="00000400000000000000" pitchFamily="2" charset="-78"/>
            </a:rPr>
            <a:t>.</a:t>
          </a:r>
          <a:endParaRPr lang="en-US" sz="1600" dirty="0">
            <a:latin typeface="Arial" panose="020B0604020202020204" pitchFamily="34" charset="0"/>
            <a:cs typeface="B Zar" panose="00000400000000000000" pitchFamily="2" charset="-78"/>
          </a:endParaRPr>
        </a:p>
      </dgm:t>
    </dgm:pt>
    <dgm:pt modelId="{D78BD7DF-7BFE-49DA-8DE5-A1BD3F256D40}" type="parTrans" cxnId="{8398B643-AF6F-45D1-962C-1F64B81D4FC2}">
      <dgm:prSet/>
      <dgm:spPr/>
      <dgm:t>
        <a:bodyPr/>
        <a:lstStyle/>
        <a:p>
          <a:endParaRPr lang="en-US"/>
        </a:p>
      </dgm:t>
    </dgm:pt>
    <dgm:pt modelId="{201CE6AA-F307-43EF-8699-8E5A7166B24F}" type="sibTrans" cxnId="{8398B643-AF6F-45D1-962C-1F64B81D4FC2}">
      <dgm:prSet/>
      <dgm:spPr/>
      <dgm:t>
        <a:bodyPr/>
        <a:lstStyle/>
        <a:p>
          <a:endParaRPr lang="en-US"/>
        </a:p>
      </dgm:t>
    </dgm:pt>
    <dgm:pt modelId="{34BDEB07-64F1-418A-932D-5C3AB06DDDB2}">
      <dgm:prSet custT="1"/>
      <dgm:spPr/>
      <dgm:t>
        <a:bodyPr/>
        <a:lstStyle/>
        <a:p>
          <a:pPr algn="just" rtl="1"/>
          <a:r>
            <a:rPr lang="ar-SA" sz="1600" dirty="0" smtClean="0">
              <a:latin typeface="Arial" panose="020B0604020202020204" pitchFamily="34" charset="0"/>
              <a:cs typeface="B Zar" panose="00000400000000000000" pitchFamily="2" charset="-78"/>
            </a:rPr>
            <a:t>روابط خود را با کارکنان کلیدی سازمان تنظیم نمایند</a:t>
          </a:r>
          <a:endParaRPr lang="en-US" sz="1600" dirty="0"/>
        </a:p>
      </dgm:t>
    </dgm:pt>
    <dgm:pt modelId="{713CEFF2-DE96-4950-8464-8DCAB03FD2D7}" type="parTrans" cxnId="{B06C3E6A-A9ED-48B0-8DBF-27F73A1E2E11}">
      <dgm:prSet/>
      <dgm:spPr/>
      <dgm:t>
        <a:bodyPr/>
        <a:lstStyle/>
        <a:p>
          <a:endParaRPr lang="en-US"/>
        </a:p>
      </dgm:t>
    </dgm:pt>
    <dgm:pt modelId="{649018D2-E7BC-4C1F-A28C-8390BB5342E3}" type="sibTrans" cxnId="{B06C3E6A-A9ED-48B0-8DBF-27F73A1E2E11}">
      <dgm:prSet/>
      <dgm:spPr/>
      <dgm:t>
        <a:bodyPr/>
        <a:lstStyle/>
        <a:p>
          <a:endParaRPr lang="en-US"/>
        </a:p>
      </dgm:t>
    </dgm:pt>
    <dgm:pt modelId="{7505A7D4-2D93-4A2F-AD48-84C82562E2BF}">
      <dgm:prSet custT="1"/>
      <dgm:spPr/>
      <dgm:t>
        <a:bodyPr/>
        <a:lstStyle/>
        <a:p>
          <a:pPr algn="just" rtl="1"/>
          <a:r>
            <a:rPr lang="ar-SA" sz="1600" smtClean="0">
              <a:latin typeface="Arial" panose="020B0604020202020204" pitchFamily="34" charset="0"/>
              <a:cs typeface="B Zar" panose="00000400000000000000" pitchFamily="2" charset="-78"/>
            </a:rPr>
            <a:t>رهبران و مدیران سازمان را در زمینه ی توسعه فردی به منظور حفظ و نگهداری کارکنان کلیدی سازمان هدایت نمایند</a:t>
          </a:r>
          <a:r>
            <a:rPr lang="en-US" sz="1600" smtClean="0">
              <a:latin typeface="Arial" panose="020B0604020202020204" pitchFamily="34" charset="0"/>
              <a:cs typeface="B Zar" panose="00000400000000000000" pitchFamily="2" charset="-78"/>
            </a:rPr>
            <a:t>.</a:t>
          </a:r>
          <a:endParaRPr lang="fa-IR" sz="1600" dirty="0">
            <a:latin typeface="Arial" panose="020B0604020202020204" pitchFamily="34" charset="0"/>
            <a:cs typeface="B Zar" panose="00000400000000000000" pitchFamily="2" charset="-78"/>
          </a:endParaRPr>
        </a:p>
      </dgm:t>
    </dgm:pt>
    <dgm:pt modelId="{262F2ADE-7644-4876-A0F2-159157270447}" type="parTrans" cxnId="{01FDA16D-18E3-424C-BB94-94677840B811}">
      <dgm:prSet/>
      <dgm:spPr/>
      <dgm:t>
        <a:bodyPr/>
        <a:lstStyle/>
        <a:p>
          <a:endParaRPr lang="en-US"/>
        </a:p>
      </dgm:t>
    </dgm:pt>
    <dgm:pt modelId="{892C1F04-957E-4195-A641-088D31FC5F9C}" type="sibTrans" cxnId="{01FDA16D-18E3-424C-BB94-94677840B811}">
      <dgm:prSet/>
      <dgm:spPr/>
      <dgm:t>
        <a:bodyPr/>
        <a:lstStyle/>
        <a:p>
          <a:endParaRPr lang="en-US"/>
        </a:p>
      </dgm:t>
    </dgm:pt>
    <dgm:pt modelId="{F986B47A-DC7C-47AB-8B0D-2BE7EB7B0FC3}">
      <dgm:prSet custT="1"/>
      <dgm:spPr/>
      <dgm:t>
        <a:bodyPr/>
        <a:lstStyle/>
        <a:p>
          <a:pPr algn="just" rtl="1"/>
          <a:r>
            <a:rPr lang="ar-SA" sz="1600" dirty="0" smtClean="0">
              <a:latin typeface="Arial" panose="020B0604020202020204" pitchFamily="34" charset="0"/>
              <a:cs typeface="B Zar" panose="00000400000000000000" pitchFamily="2" charset="-78"/>
            </a:rPr>
            <a:t>رهبران و مدیران سازمان را در زمینه ی توسعه فردی به منظور تعامل سازنده با کلیه کارکنان سازمان هدایت نمایند</a:t>
          </a:r>
          <a:endParaRPr lang="en-US" sz="1600" dirty="0">
            <a:latin typeface="Arial" panose="020B0604020202020204" pitchFamily="34" charset="0"/>
            <a:cs typeface="B Zar" panose="00000400000000000000" pitchFamily="2" charset="-78"/>
          </a:endParaRPr>
        </a:p>
      </dgm:t>
    </dgm:pt>
    <dgm:pt modelId="{EA6DACC3-2A09-4068-9344-0C8032CC378A}" type="parTrans" cxnId="{508B654D-F606-4606-89CB-4680BF18EBF2}">
      <dgm:prSet/>
      <dgm:spPr/>
      <dgm:t>
        <a:bodyPr/>
        <a:lstStyle/>
        <a:p>
          <a:endParaRPr lang="en-US"/>
        </a:p>
      </dgm:t>
    </dgm:pt>
    <dgm:pt modelId="{CADFAC59-3345-44FE-835D-61C51B5BD8EA}" type="sibTrans" cxnId="{508B654D-F606-4606-89CB-4680BF18EBF2}">
      <dgm:prSet/>
      <dgm:spPr/>
      <dgm:t>
        <a:bodyPr/>
        <a:lstStyle/>
        <a:p>
          <a:endParaRPr lang="en-US"/>
        </a:p>
      </dgm:t>
    </dgm:pt>
    <dgm:pt modelId="{B931643A-56C7-4AD9-B055-8F92ABE498A4}" type="pres">
      <dgm:prSet presAssocID="{12E6AB3F-18AA-4960-BEF6-CB0744BA09A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3463DD-3216-4E0C-8F7F-908A9ECD081F}" type="pres">
      <dgm:prSet presAssocID="{7B960E7A-3E36-4A30-AA19-A5760B84015B}" presName="parentLin" presStyleCnt="0"/>
      <dgm:spPr/>
      <dgm:t>
        <a:bodyPr/>
        <a:lstStyle/>
        <a:p>
          <a:endParaRPr lang="en-US"/>
        </a:p>
      </dgm:t>
    </dgm:pt>
    <dgm:pt modelId="{63AF0F0F-51DA-4B3A-A762-E9CD698A0DF6}" type="pres">
      <dgm:prSet presAssocID="{7B960E7A-3E36-4A30-AA19-A5760B84015B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31659D29-7A2C-4020-9B70-760D96A1FFB1}" type="pres">
      <dgm:prSet presAssocID="{7B960E7A-3E36-4A30-AA19-A5760B84015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80B46-8692-490D-B789-44BBBBE9202B}" type="pres">
      <dgm:prSet presAssocID="{7B960E7A-3E36-4A30-AA19-A5760B84015B}" presName="negativeSpace" presStyleCnt="0"/>
      <dgm:spPr/>
      <dgm:t>
        <a:bodyPr/>
        <a:lstStyle/>
        <a:p>
          <a:endParaRPr lang="en-US"/>
        </a:p>
      </dgm:t>
    </dgm:pt>
    <dgm:pt modelId="{C8685BE5-A130-4A37-A6BA-C639BEE5FA4B}" type="pres">
      <dgm:prSet presAssocID="{7B960E7A-3E36-4A30-AA19-A5760B84015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33576-9AB1-4FAD-A9C9-5734C16FC312}" type="pres">
      <dgm:prSet presAssocID="{A11DAAD0-A749-4D68-B2AA-4B991BFFFE07}" presName="spaceBetweenRectangles" presStyleCnt="0"/>
      <dgm:spPr/>
      <dgm:t>
        <a:bodyPr/>
        <a:lstStyle/>
        <a:p>
          <a:endParaRPr lang="en-US"/>
        </a:p>
      </dgm:t>
    </dgm:pt>
    <dgm:pt modelId="{C8EEF5A5-8418-4AEB-8158-86D3678973C5}" type="pres">
      <dgm:prSet presAssocID="{AF48DBF2-633D-459E-8FB3-7D2BC00B42F2}" presName="parentLin" presStyleCnt="0"/>
      <dgm:spPr/>
      <dgm:t>
        <a:bodyPr/>
        <a:lstStyle/>
        <a:p>
          <a:endParaRPr lang="en-US"/>
        </a:p>
      </dgm:t>
    </dgm:pt>
    <dgm:pt modelId="{1DF6DAB6-599A-4EDC-B06F-CE42F2680871}" type="pres">
      <dgm:prSet presAssocID="{AF48DBF2-633D-459E-8FB3-7D2BC00B42F2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C979D57-05DE-4A6A-9AE5-956805730815}" type="pres">
      <dgm:prSet presAssocID="{AF48DBF2-633D-459E-8FB3-7D2BC00B42F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F70C3B-6D2F-4EBC-8AEB-66D6FF820CAF}" type="pres">
      <dgm:prSet presAssocID="{AF48DBF2-633D-459E-8FB3-7D2BC00B42F2}" presName="negativeSpace" presStyleCnt="0"/>
      <dgm:spPr/>
      <dgm:t>
        <a:bodyPr/>
        <a:lstStyle/>
        <a:p>
          <a:endParaRPr lang="en-US"/>
        </a:p>
      </dgm:t>
    </dgm:pt>
    <dgm:pt modelId="{81E7C9E9-5F7A-4933-A219-3EAF44AD47CB}" type="pres">
      <dgm:prSet presAssocID="{AF48DBF2-633D-459E-8FB3-7D2BC00B42F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A106A-FBE2-4356-8493-FE82CE1688DE}" type="pres">
      <dgm:prSet presAssocID="{EE377CC6-9CB4-40ED-AAAC-788282DE1271}" presName="spaceBetweenRectangles" presStyleCnt="0"/>
      <dgm:spPr/>
      <dgm:t>
        <a:bodyPr/>
        <a:lstStyle/>
        <a:p>
          <a:endParaRPr lang="en-US"/>
        </a:p>
      </dgm:t>
    </dgm:pt>
    <dgm:pt modelId="{ACB8F084-07AE-4D5E-A870-89AB3CBBFF33}" type="pres">
      <dgm:prSet presAssocID="{D81CA206-5DD2-44C4-86FC-192A1FEFA639}" presName="parentLin" presStyleCnt="0"/>
      <dgm:spPr/>
      <dgm:t>
        <a:bodyPr/>
        <a:lstStyle/>
        <a:p>
          <a:endParaRPr lang="en-US"/>
        </a:p>
      </dgm:t>
    </dgm:pt>
    <dgm:pt modelId="{F7836473-ACA8-4F67-9BCC-3344517A46E9}" type="pres">
      <dgm:prSet presAssocID="{D81CA206-5DD2-44C4-86FC-192A1FEFA63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45C3917-9650-4DD0-993C-1EB8DEBE32F5}" type="pres">
      <dgm:prSet presAssocID="{D81CA206-5DD2-44C4-86FC-192A1FEFA63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1F0F6C-7F9D-49B4-B2E3-B6C06A3CC16E}" type="pres">
      <dgm:prSet presAssocID="{D81CA206-5DD2-44C4-86FC-192A1FEFA639}" presName="negativeSpace" presStyleCnt="0"/>
      <dgm:spPr/>
      <dgm:t>
        <a:bodyPr/>
        <a:lstStyle/>
        <a:p>
          <a:endParaRPr lang="en-US"/>
        </a:p>
      </dgm:t>
    </dgm:pt>
    <dgm:pt modelId="{08155A82-8395-4340-8161-68E32C0EC16A}" type="pres">
      <dgm:prSet presAssocID="{D81CA206-5DD2-44C4-86FC-192A1FEFA63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F7C2B2-9B28-494E-9EDF-9F7DA409FBF8}" type="presOf" srcId="{7B960E7A-3E36-4A30-AA19-A5760B84015B}" destId="{63AF0F0F-51DA-4B3A-A762-E9CD698A0DF6}" srcOrd="0" destOrd="0" presId="urn:microsoft.com/office/officeart/2005/8/layout/list1"/>
    <dgm:cxn modelId="{7435B0FC-FB18-47D9-A058-15E35E987F43}" type="presOf" srcId="{34BDEB07-64F1-418A-932D-5C3AB06DDDB2}" destId="{81E7C9E9-5F7A-4933-A219-3EAF44AD47CB}" srcOrd="0" destOrd="3" presId="urn:microsoft.com/office/officeart/2005/8/layout/list1"/>
    <dgm:cxn modelId="{508B654D-F606-4606-89CB-4680BF18EBF2}" srcId="{D81CA206-5DD2-44C4-86FC-192A1FEFA639}" destId="{F986B47A-DC7C-47AB-8B0D-2BE7EB7B0FC3}" srcOrd="2" destOrd="0" parTransId="{EA6DACC3-2A09-4068-9344-0C8032CC378A}" sibTransId="{CADFAC59-3345-44FE-835D-61C51B5BD8EA}"/>
    <dgm:cxn modelId="{EBFD9943-AA26-4934-B999-959BE9CEDF01}" type="presOf" srcId="{F986B47A-DC7C-47AB-8B0D-2BE7EB7B0FC3}" destId="{08155A82-8395-4340-8161-68E32C0EC16A}" srcOrd="0" destOrd="2" presId="urn:microsoft.com/office/officeart/2005/8/layout/list1"/>
    <dgm:cxn modelId="{CCA6F1D8-7CB0-4E73-A06C-7755628F2CF5}" type="presOf" srcId="{7505A7D4-2D93-4A2F-AD48-84C82562E2BF}" destId="{08155A82-8395-4340-8161-68E32C0EC16A}" srcOrd="0" destOrd="1" presId="urn:microsoft.com/office/officeart/2005/8/layout/list1"/>
    <dgm:cxn modelId="{DBAA6CE2-17B6-4C4C-8344-CE18EF900DFE}" type="presOf" srcId="{ED5FEA86-575A-4631-B952-ED87F5FB0577}" destId="{C8685BE5-A130-4A37-A6BA-C639BEE5FA4B}" srcOrd="0" destOrd="0" presId="urn:microsoft.com/office/officeart/2005/8/layout/list1"/>
    <dgm:cxn modelId="{9CA1F11B-029D-4B5A-A7CF-31F0B6C9787C}" type="presOf" srcId="{EC60DFE7-FE25-411F-9517-B5BAF777FC30}" destId="{08155A82-8395-4340-8161-68E32C0EC16A}" srcOrd="0" destOrd="0" presId="urn:microsoft.com/office/officeart/2005/8/layout/list1"/>
    <dgm:cxn modelId="{01FDA16D-18E3-424C-BB94-94677840B811}" srcId="{D81CA206-5DD2-44C4-86FC-192A1FEFA639}" destId="{7505A7D4-2D93-4A2F-AD48-84C82562E2BF}" srcOrd="1" destOrd="0" parTransId="{262F2ADE-7644-4876-A0F2-159157270447}" sibTransId="{892C1F04-957E-4195-A641-088D31FC5F9C}"/>
    <dgm:cxn modelId="{F28B864B-27FA-4478-8613-B71DF3198334}" type="presOf" srcId="{AF48DBF2-633D-459E-8FB3-7D2BC00B42F2}" destId="{BC979D57-05DE-4A6A-9AE5-956805730815}" srcOrd="1" destOrd="0" presId="urn:microsoft.com/office/officeart/2005/8/layout/list1"/>
    <dgm:cxn modelId="{AF9642B0-9136-466E-8166-7F550A42C93F}" srcId="{7B960E7A-3E36-4A30-AA19-A5760B84015B}" destId="{ED5FEA86-575A-4631-B952-ED87F5FB0577}" srcOrd="0" destOrd="0" parTransId="{EAAD9BB3-257F-418C-BBA3-3B10ABD4570B}" sibTransId="{D53222EE-1E41-48C4-BA4E-49B5B088D715}"/>
    <dgm:cxn modelId="{59793A40-13BE-4AB4-A75E-318E8C6FA21F}" srcId="{7B960E7A-3E36-4A30-AA19-A5760B84015B}" destId="{2FBB4261-388B-427B-8BEB-EF720AB90A6E}" srcOrd="1" destOrd="0" parTransId="{B3F17539-790F-4381-BA30-D1DCBC19BBA9}" sibTransId="{8119EA20-01A7-4BE1-8829-3CE1EB0C8592}"/>
    <dgm:cxn modelId="{38EEEC7A-1990-4CD9-A1A8-A4564BC9E97A}" srcId="{D81CA206-5DD2-44C4-86FC-192A1FEFA639}" destId="{EC60DFE7-FE25-411F-9517-B5BAF777FC30}" srcOrd="0" destOrd="0" parTransId="{CBBD68DB-CBAD-4362-89C2-F31D927F6614}" sibTransId="{13B8CDF8-7464-49A2-ACE7-DC183BE49126}"/>
    <dgm:cxn modelId="{AA95871B-71C0-49D9-A7FE-618474C57052}" srcId="{AF48DBF2-633D-459E-8FB3-7D2BC00B42F2}" destId="{0A37911E-B4C7-4A3A-B3F5-B69B78F30D09}" srcOrd="0" destOrd="0" parTransId="{B23EAFB4-A6CA-4B79-92AB-72E0A5C18FF9}" sibTransId="{CFEA77BA-CC96-4F91-A80B-E4B3AF6450E4}"/>
    <dgm:cxn modelId="{0E12C069-DD4A-4BCB-9CFC-E0AA6C04340B}" type="presOf" srcId="{0A37911E-B4C7-4A3A-B3F5-B69B78F30D09}" destId="{81E7C9E9-5F7A-4933-A219-3EAF44AD47CB}" srcOrd="0" destOrd="0" presId="urn:microsoft.com/office/officeart/2005/8/layout/list1"/>
    <dgm:cxn modelId="{55A5DE67-DAAC-4D48-98C7-20A87F74C188}" srcId="{12E6AB3F-18AA-4960-BEF6-CB0744BA09A1}" destId="{D81CA206-5DD2-44C4-86FC-192A1FEFA639}" srcOrd="2" destOrd="0" parTransId="{14CAB8BF-F333-4C3B-AFAD-32260A63E381}" sibTransId="{A99EA7AC-5FA5-4A2E-AE61-6621BBF32898}"/>
    <dgm:cxn modelId="{4D4BE0E8-6042-48E0-B58A-633A672BA411}" type="presOf" srcId="{D81CA206-5DD2-44C4-86FC-192A1FEFA639}" destId="{545C3917-9650-4DD0-993C-1EB8DEBE32F5}" srcOrd="1" destOrd="0" presId="urn:microsoft.com/office/officeart/2005/8/layout/list1"/>
    <dgm:cxn modelId="{9DEB162F-54E9-4B7D-AA31-0F64FAEC3924}" type="presOf" srcId="{7B960E7A-3E36-4A30-AA19-A5760B84015B}" destId="{31659D29-7A2C-4020-9B70-760D96A1FFB1}" srcOrd="1" destOrd="0" presId="urn:microsoft.com/office/officeart/2005/8/layout/list1"/>
    <dgm:cxn modelId="{E1A52A8A-B311-4AB4-B69C-FCD67F6AD01F}" type="presOf" srcId="{12E6AB3F-18AA-4960-BEF6-CB0744BA09A1}" destId="{B931643A-56C7-4AD9-B055-8F92ABE498A4}" srcOrd="0" destOrd="0" presId="urn:microsoft.com/office/officeart/2005/8/layout/list1"/>
    <dgm:cxn modelId="{01C0B849-CC10-4FB2-A2F2-12076F4E2A44}" type="presOf" srcId="{2FBB4261-388B-427B-8BEB-EF720AB90A6E}" destId="{C8685BE5-A130-4A37-A6BA-C639BEE5FA4B}" srcOrd="0" destOrd="1" presId="urn:microsoft.com/office/officeart/2005/8/layout/list1"/>
    <dgm:cxn modelId="{64E70B3E-EDAC-4E5F-B515-7E1C1957C59F}" type="presOf" srcId="{54F01902-9A98-403B-8050-4AE7BF948419}" destId="{81E7C9E9-5F7A-4933-A219-3EAF44AD47CB}" srcOrd="0" destOrd="2" presId="urn:microsoft.com/office/officeart/2005/8/layout/list1"/>
    <dgm:cxn modelId="{8398B643-AF6F-45D1-962C-1F64B81D4FC2}" srcId="{AF48DBF2-633D-459E-8FB3-7D2BC00B42F2}" destId="{54F01902-9A98-403B-8050-4AE7BF948419}" srcOrd="2" destOrd="0" parTransId="{D78BD7DF-7BFE-49DA-8DE5-A1BD3F256D40}" sibTransId="{201CE6AA-F307-43EF-8699-8E5A7166B24F}"/>
    <dgm:cxn modelId="{D8AD007F-B196-44ED-8BED-283C5CE0B315}" srcId="{12E6AB3F-18AA-4960-BEF6-CB0744BA09A1}" destId="{7B960E7A-3E36-4A30-AA19-A5760B84015B}" srcOrd="0" destOrd="0" parTransId="{9CBE37E0-5AA6-4C71-BDC6-0DADE1701A19}" sibTransId="{A11DAAD0-A749-4D68-B2AA-4B991BFFFE07}"/>
    <dgm:cxn modelId="{2FAB2089-F615-4675-80E8-9A24D466FF43}" type="presOf" srcId="{4E83CB32-4959-4494-8774-371B9684AFF2}" destId="{81E7C9E9-5F7A-4933-A219-3EAF44AD47CB}" srcOrd="0" destOrd="1" presId="urn:microsoft.com/office/officeart/2005/8/layout/list1"/>
    <dgm:cxn modelId="{B06C3E6A-A9ED-48B0-8DBF-27F73A1E2E11}" srcId="{AF48DBF2-633D-459E-8FB3-7D2BC00B42F2}" destId="{34BDEB07-64F1-418A-932D-5C3AB06DDDB2}" srcOrd="3" destOrd="0" parTransId="{713CEFF2-DE96-4950-8464-8DCAB03FD2D7}" sibTransId="{649018D2-E7BC-4C1F-A28C-8390BB5342E3}"/>
    <dgm:cxn modelId="{56CA36C8-23D0-4C19-98B7-DA1F7A28FB8F}" srcId="{12E6AB3F-18AA-4960-BEF6-CB0744BA09A1}" destId="{AF48DBF2-633D-459E-8FB3-7D2BC00B42F2}" srcOrd="1" destOrd="0" parTransId="{4F80901A-680E-46DE-8D9C-03D3B6F50E55}" sibTransId="{EE377CC6-9CB4-40ED-AAAC-788282DE1271}"/>
    <dgm:cxn modelId="{11912F78-CB53-4636-BF2D-69BF6253B10F}" type="presOf" srcId="{D81CA206-5DD2-44C4-86FC-192A1FEFA639}" destId="{F7836473-ACA8-4F67-9BCC-3344517A46E9}" srcOrd="0" destOrd="0" presId="urn:microsoft.com/office/officeart/2005/8/layout/list1"/>
    <dgm:cxn modelId="{75AA1A04-654C-4A09-AD89-06CDA3BAD608}" type="presOf" srcId="{AF48DBF2-633D-459E-8FB3-7D2BC00B42F2}" destId="{1DF6DAB6-599A-4EDC-B06F-CE42F2680871}" srcOrd="0" destOrd="0" presId="urn:microsoft.com/office/officeart/2005/8/layout/list1"/>
    <dgm:cxn modelId="{2587866C-B499-4F04-A6D3-E894D3A3AB2A}" srcId="{AF48DBF2-633D-459E-8FB3-7D2BC00B42F2}" destId="{4E83CB32-4959-4494-8774-371B9684AFF2}" srcOrd="1" destOrd="0" parTransId="{841210DA-8B55-47E0-AF70-69DE7CF8EA1F}" sibTransId="{69394E53-B182-4C46-BD8A-36B0C83FCAE0}"/>
    <dgm:cxn modelId="{004634B4-0AC3-44E5-B5EA-6A7F3FEF3F09}" type="presParOf" srcId="{B931643A-56C7-4AD9-B055-8F92ABE498A4}" destId="{673463DD-3216-4E0C-8F7F-908A9ECD081F}" srcOrd="0" destOrd="0" presId="urn:microsoft.com/office/officeart/2005/8/layout/list1"/>
    <dgm:cxn modelId="{29883D34-93A1-42CD-8BDB-0A73F46D779A}" type="presParOf" srcId="{673463DD-3216-4E0C-8F7F-908A9ECD081F}" destId="{63AF0F0F-51DA-4B3A-A762-E9CD698A0DF6}" srcOrd="0" destOrd="0" presId="urn:microsoft.com/office/officeart/2005/8/layout/list1"/>
    <dgm:cxn modelId="{A0FC7BD1-6A29-4305-90F7-31AEC7D3F9D1}" type="presParOf" srcId="{673463DD-3216-4E0C-8F7F-908A9ECD081F}" destId="{31659D29-7A2C-4020-9B70-760D96A1FFB1}" srcOrd="1" destOrd="0" presId="urn:microsoft.com/office/officeart/2005/8/layout/list1"/>
    <dgm:cxn modelId="{FC4B2C59-D1A6-40F1-A19A-31F376AF3760}" type="presParOf" srcId="{B931643A-56C7-4AD9-B055-8F92ABE498A4}" destId="{0C280B46-8692-490D-B789-44BBBBE9202B}" srcOrd="1" destOrd="0" presId="urn:microsoft.com/office/officeart/2005/8/layout/list1"/>
    <dgm:cxn modelId="{B98E3BAA-506A-4619-905A-F54CE72589BC}" type="presParOf" srcId="{B931643A-56C7-4AD9-B055-8F92ABE498A4}" destId="{C8685BE5-A130-4A37-A6BA-C639BEE5FA4B}" srcOrd="2" destOrd="0" presId="urn:microsoft.com/office/officeart/2005/8/layout/list1"/>
    <dgm:cxn modelId="{0AF6187C-C127-4C47-BFF2-2F055AE75956}" type="presParOf" srcId="{B931643A-56C7-4AD9-B055-8F92ABE498A4}" destId="{AAF33576-9AB1-4FAD-A9C9-5734C16FC312}" srcOrd="3" destOrd="0" presId="urn:microsoft.com/office/officeart/2005/8/layout/list1"/>
    <dgm:cxn modelId="{22AC7E91-DA5E-4796-9CAB-06ED783F2F95}" type="presParOf" srcId="{B931643A-56C7-4AD9-B055-8F92ABE498A4}" destId="{C8EEF5A5-8418-4AEB-8158-86D3678973C5}" srcOrd="4" destOrd="0" presId="urn:microsoft.com/office/officeart/2005/8/layout/list1"/>
    <dgm:cxn modelId="{0785D664-3F36-4EBF-BBB0-878F7D47938B}" type="presParOf" srcId="{C8EEF5A5-8418-4AEB-8158-86D3678973C5}" destId="{1DF6DAB6-599A-4EDC-B06F-CE42F2680871}" srcOrd="0" destOrd="0" presId="urn:microsoft.com/office/officeart/2005/8/layout/list1"/>
    <dgm:cxn modelId="{2BE8BA86-377C-4EB2-87B4-2CE4FB89087E}" type="presParOf" srcId="{C8EEF5A5-8418-4AEB-8158-86D3678973C5}" destId="{BC979D57-05DE-4A6A-9AE5-956805730815}" srcOrd="1" destOrd="0" presId="urn:microsoft.com/office/officeart/2005/8/layout/list1"/>
    <dgm:cxn modelId="{D3EE6F2D-EE44-4408-A23A-49D5E9574687}" type="presParOf" srcId="{B931643A-56C7-4AD9-B055-8F92ABE498A4}" destId="{14F70C3B-6D2F-4EBC-8AEB-66D6FF820CAF}" srcOrd="5" destOrd="0" presId="urn:microsoft.com/office/officeart/2005/8/layout/list1"/>
    <dgm:cxn modelId="{F03E2994-4414-419A-A986-A9616996F9B1}" type="presParOf" srcId="{B931643A-56C7-4AD9-B055-8F92ABE498A4}" destId="{81E7C9E9-5F7A-4933-A219-3EAF44AD47CB}" srcOrd="6" destOrd="0" presId="urn:microsoft.com/office/officeart/2005/8/layout/list1"/>
    <dgm:cxn modelId="{4E639F0C-3190-4185-A9E4-1E3D4966FC98}" type="presParOf" srcId="{B931643A-56C7-4AD9-B055-8F92ABE498A4}" destId="{2F8A106A-FBE2-4356-8493-FE82CE1688DE}" srcOrd="7" destOrd="0" presId="urn:microsoft.com/office/officeart/2005/8/layout/list1"/>
    <dgm:cxn modelId="{ECF0AB4D-1A81-470A-94ED-F9C8730EE94F}" type="presParOf" srcId="{B931643A-56C7-4AD9-B055-8F92ABE498A4}" destId="{ACB8F084-07AE-4D5E-A870-89AB3CBBFF33}" srcOrd="8" destOrd="0" presId="urn:microsoft.com/office/officeart/2005/8/layout/list1"/>
    <dgm:cxn modelId="{BC3EE7EC-D15E-4744-B098-1776DD6A316F}" type="presParOf" srcId="{ACB8F084-07AE-4D5E-A870-89AB3CBBFF33}" destId="{F7836473-ACA8-4F67-9BCC-3344517A46E9}" srcOrd="0" destOrd="0" presId="urn:microsoft.com/office/officeart/2005/8/layout/list1"/>
    <dgm:cxn modelId="{82901C5E-DE77-4799-8CC0-00704400F765}" type="presParOf" srcId="{ACB8F084-07AE-4D5E-A870-89AB3CBBFF33}" destId="{545C3917-9650-4DD0-993C-1EB8DEBE32F5}" srcOrd="1" destOrd="0" presId="urn:microsoft.com/office/officeart/2005/8/layout/list1"/>
    <dgm:cxn modelId="{EBA48435-5DC7-42BA-AA26-C2E84E8A5E44}" type="presParOf" srcId="{B931643A-56C7-4AD9-B055-8F92ABE498A4}" destId="{D61F0F6C-7F9D-49B4-B2E3-B6C06A3CC16E}" srcOrd="9" destOrd="0" presId="urn:microsoft.com/office/officeart/2005/8/layout/list1"/>
    <dgm:cxn modelId="{9A6B6714-C102-4919-98FE-C0646C318F0D}" type="presParOf" srcId="{B931643A-56C7-4AD9-B055-8F92ABE498A4}" destId="{08155A82-8395-4340-8161-68E32C0EC16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C6742F-2ED2-4EEF-80AB-C036C61C1DCB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064CC7-78A9-41B7-BF63-6F1754ECE9FC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ارائه كمك هاي پزشكي و</a:t>
          </a:r>
          <a:r>
            <a: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 </a:t>
          </a:r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روان پزشكي</a:t>
          </a:r>
          <a:endParaRPr lang="en-US" dirty="0"/>
        </a:p>
      </dgm:t>
    </dgm:pt>
    <dgm:pt modelId="{4BFFF223-41BD-4F09-A9F7-F065EC623263}" type="sibTrans" cxnId="{1C9F42F8-3324-4807-950B-021F08F8F2D8}">
      <dgm:prSet/>
      <dgm:spPr/>
      <dgm:t>
        <a:bodyPr/>
        <a:lstStyle/>
        <a:p>
          <a:endParaRPr lang="en-US"/>
        </a:p>
      </dgm:t>
    </dgm:pt>
    <dgm:pt modelId="{86BFAD25-EC38-4489-9415-00A087D8EE9F}" type="parTrans" cxnId="{1C9F42F8-3324-4807-950B-021F08F8F2D8}">
      <dgm:prSet/>
      <dgm:spPr/>
      <dgm:t>
        <a:bodyPr/>
        <a:lstStyle/>
        <a:p>
          <a:endParaRPr lang="en-US"/>
        </a:p>
      </dgm:t>
    </dgm:pt>
    <dgm:pt modelId="{AB57AA53-E25B-43A5-BB23-EE3ED63B11F9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انتشار نشريه هاي مختلف</a:t>
          </a:r>
          <a:endParaRPr lang="en-US" dirty="0"/>
        </a:p>
      </dgm:t>
    </dgm:pt>
    <dgm:pt modelId="{9DF2FE24-01E1-4CEF-92FF-BCB3CA10A7E6}" type="sibTrans" cxnId="{D1C923D9-9F6F-4D0D-85DE-01BBFC72749E}">
      <dgm:prSet/>
      <dgm:spPr/>
      <dgm:t>
        <a:bodyPr/>
        <a:lstStyle/>
        <a:p>
          <a:endParaRPr lang="en-US"/>
        </a:p>
      </dgm:t>
    </dgm:pt>
    <dgm:pt modelId="{CFA64DEC-32FD-4636-A662-A06E1C0C022F}" type="parTrans" cxnId="{D1C923D9-9F6F-4D0D-85DE-01BBFC72749E}">
      <dgm:prSet/>
      <dgm:spPr/>
      <dgm:t>
        <a:bodyPr/>
        <a:lstStyle/>
        <a:p>
          <a:endParaRPr lang="en-US"/>
        </a:p>
      </dgm:t>
    </dgm:pt>
    <dgm:pt modelId="{A1AADA53-B5F4-42FE-AD98-049FD5185F95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مسافرت هاي زيارتي، تفريحي و سياحتي</a:t>
          </a:r>
          <a:endParaRPr lang="en-US" dirty="0"/>
        </a:p>
      </dgm:t>
    </dgm:pt>
    <dgm:pt modelId="{1C54BC00-4804-495A-A921-F6C5EFBD5B5E}" type="sibTrans" cxnId="{63C6038B-6325-48FB-95BE-8DAFD0C496CE}">
      <dgm:prSet/>
      <dgm:spPr/>
      <dgm:t>
        <a:bodyPr/>
        <a:lstStyle/>
        <a:p>
          <a:endParaRPr lang="en-US"/>
        </a:p>
      </dgm:t>
    </dgm:pt>
    <dgm:pt modelId="{E4F7D018-9D74-4E8B-911C-1B6EEC92DF0C}" type="parTrans" cxnId="{63C6038B-6325-48FB-95BE-8DAFD0C496CE}">
      <dgm:prSet/>
      <dgm:spPr/>
      <dgm:t>
        <a:bodyPr/>
        <a:lstStyle/>
        <a:p>
          <a:endParaRPr lang="en-US"/>
        </a:p>
      </dgm:t>
    </dgm:pt>
    <dgm:pt modelId="{6733D1DC-E094-40E4-A427-DEE7CC26FABE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فرصت هاي مطالعاتي</a:t>
          </a:r>
          <a:endParaRPr lang="en-US" dirty="0"/>
        </a:p>
      </dgm:t>
    </dgm:pt>
    <dgm:pt modelId="{D4D01128-31AD-48E8-8046-5FED32B30165}" type="sibTrans" cxnId="{BE40D704-1E0E-4286-B8AA-3B6EB0A4F3F2}">
      <dgm:prSet/>
      <dgm:spPr/>
      <dgm:t>
        <a:bodyPr/>
        <a:lstStyle/>
        <a:p>
          <a:endParaRPr lang="en-US"/>
        </a:p>
      </dgm:t>
    </dgm:pt>
    <dgm:pt modelId="{4223225F-6A72-497E-8A70-C8814D3103B7}" type="parTrans" cxnId="{BE40D704-1E0E-4286-B8AA-3B6EB0A4F3F2}">
      <dgm:prSet/>
      <dgm:spPr/>
      <dgm:t>
        <a:bodyPr/>
        <a:lstStyle/>
        <a:p>
          <a:endParaRPr lang="en-US"/>
        </a:p>
      </dgm:t>
    </dgm:pt>
    <dgm:pt modelId="{D3CCE6F5-2EEB-4B11-8531-F5DBD0B9D5F2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تأمين وسايل اياب وذهاب</a:t>
          </a:r>
          <a:endParaRPr lang="en-US" dirty="0"/>
        </a:p>
      </dgm:t>
    </dgm:pt>
    <dgm:pt modelId="{097208B3-B854-4AA5-BD4A-F9FBAB41119C}" type="sibTrans" cxnId="{A758176F-61E5-4CC5-98C1-70937F9733A4}">
      <dgm:prSet/>
      <dgm:spPr/>
      <dgm:t>
        <a:bodyPr/>
        <a:lstStyle/>
        <a:p>
          <a:endParaRPr lang="en-US"/>
        </a:p>
      </dgm:t>
    </dgm:pt>
    <dgm:pt modelId="{39B16AA4-0D33-4457-8774-60E5E3502C54}" type="parTrans" cxnId="{A758176F-61E5-4CC5-98C1-70937F9733A4}">
      <dgm:prSet/>
      <dgm:spPr/>
      <dgm:t>
        <a:bodyPr/>
        <a:lstStyle/>
        <a:p>
          <a:endParaRPr lang="en-US"/>
        </a:p>
      </dgm:t>
    </dgm:pt>
    <dgm:pt modelId="{A373ABE2-E729-44A0-820F-EF9194D33A6D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ايجاد غذاخوري و تسهيلات مربوط به آن</a:t>
          </a:r>
          <a:endParaRPr lang="en-US" dirty="0"/>
        </a:p>
      </dgm:t>
    </dgm:pt>
    <dgm:pt modelId="{F9FE6D7F-6279-4AFE-AAFD-2E02DA871F79}" type="sibTrans" cxnId="{ECF6291C-0FF3-49CA-B543-F2BA5E101594}">
      <dgm:prSet/>
      <dgm:spPr/>
      <dgm:t>
        <a:bodyPr/>
        <a:lstStyle/>
        <a:p>
          <a:endParaRPr lang="en-US"/>
        </a:p>
      </dgm:t>
    </dgm:pt>
    <dgm:pt modelId="{318B9F22-D785-4BC6-948C-9D2E4E7296DE}" type="parTrans" cxnId="{ECF6291C-0FF3-49CA-B543-F2BA5E101594}">
      <dgm:prSet/>
      <dgm:spPr/>
      <dgm:t>
        <a:bodyPr/>
        <a:lstStyle/>
        <a:p>
          <a:endParaRPr lang="en-US"/>
        </a:p>
      </dgm:t>
    </dgm:pt>
    <dgm:pt modelId="{68B2C0DF-464F-4F2A-8E50-9D1DC43391C6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خانه سازي و تأمين مسكن</a:t>
          </a:r>
          <a:endParaRPr lang="en-US" dirty="0"/>
        </a:p>
      </dgm:t>
    </dgm:pt>
    <dgm:pt modelId="{77BB4A80-C83D-4504-AD12-2AF24A636A1E}" type="sibTrans" cxnId="{986A47B5-FD31-4985-8771-0FE5616FA8C4}">
      <dgm:prSet/>
      <dgm:spPr/>
      <dgm:t>
        <a:bodyPr/>
        <a:lstStyle/>
        <a:p>
          <a:endParaRPr lang="en-US"/>
        </a:p>
      </dgm:t>
    </dgm:pt>
    <dgm:pt modelId="{0F0D43EC-D3C3-43CC-8C1B-EF6C87DA6705}" type="parTrans" cxnId="{986A47B5-FD31-4985-8771-0FE5616FA8C4}">
      <dgm:prSet/>
      <dgm:spPr/>
      <dgm:t>
        <a:bodyPr/>
        <a:lstStyle/>
        <a:p>
          <a:endParaRPr lang="en-US"/>
        </a:p>
      </dgm:t>
    </dgm:pt>
    <dgm:pt modelId="{5049DD0D-C494-4981-94A2-FB56F79CC791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ايجاد شركت هاي تعاوني و صندوق تعاون و قرض الحسنه</a:t>
          </a:r>
          <a:endParaRPr lang="en-US" dirty="0"/>
        </a:p>
      </dgm:t>
    </dgm:pt>
    <dgm:pt modelId="{2CD06D6E-31E6-485C-9BED-53A1564AF0EA}" type="sibTrans" cxnId="{00ECDAB1-FE31-4A73-9FFB-FB18E6340101}">
      <dgm:prSet/>
      <dgm:spPr/>
      <dgm:t>
        <a:bodyPr/>
        <a:lstStyle/>
        <a:p>
          <a:endParaRPr lang="en-US"/>
        </a:p>
      </dgm:t>
    </dgm:pt>
    <dgm:pt modelId="{20F5B865-2071-401D-BE4F-0F9A2D20E32D}" type="parTrans" cxnId="{00ECDAB1-FE31-4A73-9FFB-FB18E6340101}">
      <dgm:prSet/>
      <dgm:spPr/>
      <dgm:t>
        <a:bodyPr/>
        <a:lstStyle/>
        <a:p>
          <a:endParaRPr lang="en-US"/>
        </a:p>
      </dgm:t>
    </dgm:pt>
    <dgm:pt modelId="{08C5516C-A684-4F89-8481-8F7009852C15}">
      <dgm:prSet phldrT="[Text]"/>
      <dgm:spPr/>
      <dgm:t>
        <a:bodyPr/>
        <a:lstStyle/>
        <a:p>
          <a:pPr rtl="1"/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ايجاد باشگاه هاي ورزشي وتفريحات س</a:t>
          </a:r>
          <a:r>
            <a: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ا</a:t>
          </a:r>
          <a:r>
            <a: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Nazanin" pitchFamily="2" charset="-78"/>
            </a:rPr>
            <a:t>لم</a:t>
          </a:r>
          <a:endParaRPr lang="en-US" dirty="0"/>
        </a:p>
      </dgm:t>
    </dgm:pt>
    <dgm:pt modelId="{02D97A96-9BE0-4F20-BACB-8EE961EED8D1}" type="sibTrans" cxnId="{BF1D3C0F-E79F-4C08-A54F-77E079327A83}">
      <dgm:prSet/>
      <dgm:spPr/>
      <dgm:t>
        <a:bodyPr/>
        <a:lstStyle/>
        <a:p>
          <a:endParaRPr lang="en-US"/>
        </a:p>
      </dgm:t>
    </dgm:pt>
    <dgm:pt modelId="{4EB3E234-830B-41B0-B7FF-AB922B65A909}" type="parTrans" cxnId="{BF1D3C0F-E79F-4C08-A54F-77E079327A83}">
      <dgm:prSet/>
      <dgm:spPr/>
      <dgm:t>
        <a:bodyPr/>
        <a:lstStyle/>
        <a:p>
          <a:endParaRPr lang="en-US"/>
        </a:p>
      </dgm:t>
    </dgm:pt>
    <dgm:pt modelId="{CFB271F0-CF9F-40FB-AF6D-2B6AFB485915}" type="pres">
      <dgm:prSet presAssocID="{25C6742F-2ED2-4EEF-80AB-C036C61C1DC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78B34E-29C7-4058-8814-AA6E4D5D251B}" type="pres">
      <dgm:prSet presAssocID="{08C5516C-A684-4F89-8481-8F7009852C15}" presName="compNode" presStyleCnt="0"/>
      <dgm:spPr/>
    </dgm:pt>
    <dgm:pt modelId="{659EDC0B-9246-4C41-94AC-FA7D8B95F342}" type="pres">
      <dgm:prSet presAssocID="{08C5516C-A684-4F89-8481-8F7009852C15}" presName="pictRect" presStyleLbl="node1" presStyleIdx="0" presStyleCnt="9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DD0F91A9-2659-4B2F-B7FD-2077F1685587}" type="pres">
      <dgm:prSet presAssocID="{08C5516C-A684-4F89-8481-8F7009852C15}" presName="textRect" presStyleLbl="revTx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255FAD-BE42-4976-A057-10DA488F5BCD}" type="pres">
      <dgm:prSet presAssocID="{02D97A96-9BE0-4F20-BACB-8EE961EED8D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76EB5B1-6023-4265-B590-5F908FFC93E9}" type="pres">
      <dgm:prSet presAssocID="{5049DD0D-C494-4981-94A2-FB56F79CC791}" presName="compNode" presStyleCnt="0"/>
      <dgm:spPr/>
    </dgm:pt>
    <dgm:pt modelId="{329FDFE9-70E1-403B-8C6F-E9178B4E7B93}" type="pres">
      <dgm:prSet presAssocID="{5049DD0D-C494-4981-94A2-FB56F79CC791}" presName="pictRect" presStyleLbl="node1" presStyleIdx="1" presStyleCnt="9"/>
      <dgm:spPr>
        <a:blipFill rotWithShape="0">
          <a:blip xmlns:r="http://schemas.openxmlformats.org/officeDocument/2006/relationships" r:embed="rId2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99DFEDDC-D8D5-4928-929D-94FC4E1AF1EA}" type="pres">
      <dgm:prSet presAssocID="{5049DD0D-C494-4981-94A2-FB56F79CC791}" presName="textRect" presStyleLbl="revTx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8A94B-E076-469C-94A3-F03888AD2BBC}" type="pres">
      <dgm:prSet presAssocID="{2CD06D6E-31E6-485C-9BED-53A1564AF0E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EBFC597-A8AC-49D3-B7DD-28ED89CEE9B6}" type="pres">
      <dgm:prSet presAssocID="{68B2C0DF-464F-4F2A-8E50-9D1DC43391C6}" presName="compNode" presStyleCnt="0"/>
      <dgm:spPr/>
    </dgm:pt>
    <dgm:pt modelId="{1E3B927F-5C0F-4760-8780-B45CC656FD73}" type="pres">
      <dgm:prSet presAssocID="{68B2C0DF-464F-4F2A-8E50-9D1DC43391C6}" presName="pictRect" presStyleLbl="node1" presStyleIdx="2" presStyleCnt="9"/>
      <dgm:spPr>
        <a:blipFill rotWithShape="0">
          <a:blip xmlns:r="http://schemas.openxmlformats.org/officeDocument/2006/relationships" r:embed="rId3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4C4F614A-9013-4C35-BA77-A6FDF9A578E3}" type="pres">
      <dgm:prSet presAssocID="{68B2C0DF-464F-4F2A-8E50-9D1DC43391C6}" presName="textRect" presStyleLbl="revTx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CF2E95-B2A4-4F02-B187-20BC4B51EE2A}" type="pres">
      <dgm:prSet presAssocID="{77BB4A80-C83D-4504-AD12-2AF24A636A1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A8E8C12-896B-4EA8-A8E8-F72AE4275DD9}" type="pres">
      <dgm:prSet presAssocID="{A373ABE2-E729-44A0-820F-EF9194D33A6D}" presName="compNode" presStyleCnt="0"/>
      <dgm:spPr/>
    </dgm:pt>
    <dgm:pt modelId="{8E995676-4AB0-44A3-9B4C-6BB666B39147}" type="pres">
      <dgm:prSet presAssocID="{A373ABE2-E729-44A0-820F-EF9194D33A6D}" presName="pictRect" presStyleLbl="node1" presStyleIdx="3" presStyleCnt="9"/>
      <dgm:spPr>
        <a:blipFill rotWithShape="0">
          <a:blip xmlns:r="http://schemas.openxmlformats.org/officeDocument/2006/relationships" r:embed="rId4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1E26CF56-6038-4CB6-8D98-A50F37AC5E04}" type="pres">
      <dgm:prSet presAssocID="{A373ABE2-E729-44A0-820F-EF9194D33A6D}" presName="textRect" presStyleLbl="revTx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5A83B9-5978-41AD-BCA2-F0128A3E525F}" type="pres">
      <dgm:prSet presAssocID="{F9FE6D7F-6279-4AFE-AAFD-2E02DA871F7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F458A6A-04E1-4EF6-9359-B6BAB0F351CE}" type="pres">
      <dgm:prSet presAssocID="{D3CCE6F5-2EEB-4B11-8531-F5DBD0B9D5F2}" presName="compNode" presStyleCnt="0"/>
      <dgm:spPr/>
    </dgm:pt>
    <dgm:pt modelId="{3CBAC96F-3622-49A0-A53A-D61215B2F7D8}" type="pres">
      <dgm:prSet presAssocID="{D3CCE6F5-2EEB-4B11-8531-F5DBD0B9D5F2}" presName="pictRect" presStyleLbl="node1" presStyleIdx="4" presStyleCnt="9"/>
      <dgm:spPr>
        <a:blipFill rotWithShape="0">
          <a:blip xmlns:r="http://schemas.openxmlformats.org/officeDocument/2006/relationships" r:embed="rId5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289DE0B3-721D-482D-B730-C4E7EDBF4564}" type="pres">
      <dgm:prSet presAssocID="{D3CCE6F5-2EEB-4B11-8531-F5DBD0B9D5F2}" presName="textRect" presStyleLbl="revTx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CC720-6521-4A55-A901-226632587164}" type="pres">
      <dgm:prSet presAssocID="{097208B3-B854-4AA5-BD4A-F9FBAB41119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4F92451-77DB-4B3D-ACAE-E3FC1E672212}" type="pres">
      <dgm:prSet presAssocID="{6733D1DC-E094-40E4-A427-DEE7CC26FABE}" presName="compNode" presStyleCnt="0"/>
      <dgm:spPr/>
    </dgm:pt>
    <dgm:pt modelId="{D99E505B-5030-4118-8137-0DF2F1C78CAB}" type="pres">
      <dgm:prSet presAssocID="{6733D1DC-E094-40E4-A427-DEE7CC26FABE}" presName="pictRect" presStyleLbl="node1" presStyleIdx="5" presStyleCnt="9"/>
      <dgm:spPr>
        <a:blipFill rotWithShape="0">
          <a:blip xmlns:r="http://schemas.openxmlformats.org/officeDocument/2006/relationships" r:embed="rId6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A41D3942-756C-4340-860C-950209D8706C}" type="pres">
      <dgm:prSet presAssocID="{6733D1DC-E094-40E4-A427-DEE7CC26FABE}" presName="textRect" presStyleLbl="revTx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86BFC-A222-45AB-AE5B-7A9750D62735}" type="pres">
      <dgm:prSet presAssocID="{D4D01128-31AD-48E8-8046-5FED32B30165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768A731-A15F-44FF-B4D6-E8EAC07FE2B3}" type="pres">
      <dgm:prSet presAssocID="{A1AADA53-B5F4-42FE-AD98-049FD5185F95}" presName="compNode" presStyleCnt="0"/>
      <dgm:spPr/>
    </dgm:pt>
    <dgm:pt modelId="{22D4209A-CCAC-4C9C-909D-1D558A0D864A}" type="pres">
      <dgm:prSet presAssocID="{A1AADA53-B5F4-42FE-AD98-049FD5185F95}" presName="pictRect" presStyleLbl="node1" presStyleIdx="6" presStyleCnt="9"/>
      <dgm:spPr>
        <a:blipFill rotWithShape="0">
          <a:blip xmlns:r="http://schemas.openxmlformats.org/officeDocument/2006/relationships" r:embed="rId7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254D8BB8-7AA6-48FC-8D09-F9FBC332C69B}" type="pres">
      <dgm:prSet presAssocID="{A1AADA53-B5F4-42FE-AD98-049FD5185F95}" presName="textRect" presStyleLbl="revTx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398700-6A38-41EC-8556-006D3C573652}" type="pres">
      <dgm:prSet presAssocID="{1C54BC00-4804-495A-A921-F6C5EFBD5B5E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19BC999-A1BF-43F0-8BCF-0307949BE93C}" type="pres">
      <dgm:prSet presAssocID="{AB57AA53-E25B-43A5-BB23-EE3ED63B11F9}" presName="compNode" presStyleCnt="0"/>
      <dgm:spPr/>
    </dgm:pt>
    <dgm:pt modelId="{3D539671-F0A7-4B96-88E9-3DE303D6D4E2}" type="pres">
      <dgm:prSet presAssocID="{AB57AA53-E25B-43A5-BB23-EE3ED63B11F9}" presName="pictRect" presStyleLbl="node1" presStyleIdx="7" presStyleCnt="9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CFDE47A3-9BA0-4CBB-BEAF-ACB0559B7991}" type="pres">
      <dgm:prSet presAssocID="{AB57AA53-E25B-43A5-BB23-EE3ED63B11F9}" presName="textRect" presStyleLbl="revTx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22BF19-DF92-4106-B422-739D83CB055B}" type="pres">
      <dgm:prSet presAssocID="{9DF2FE24-01E1-4CEF-92FF-BCB3CA10A7E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9EA201A-4E38-4BA9-A57A-A922D171FE72}" type="pres">
      <dgm:prSet presAssocID="{98064CC7-78A9-41B7-BF63-6F1754ECE9FC}" presName="compNode" presStyleCnt="0"/>
      <dgm:spPr/>
    </dgm:pt>
    <dgm:pt modelId="{159EF201-811F-4440-B786-2F8F403AF7EA}" type="pres">
      <dgm:prSet presAssocID="{98064CC7-78A9-41B7-BF63-6F1754ECE9FC}" presName="pictRect" presStyleLbl="node1" presStyleIdx="8" presStyleCnt="9"/>
      <dgm:spPr>
        <a:blipFill rotWithShape="0">
          <a:blip xmlns:r="http://schemas.openxmlformats.org/officeDocument/2006/relationships" r:embed="rId9"/>
          <a:stretch>
            <a:fillRect/>
          </a:stretch>
        </a:blipFill>
        <a:effectLst>
          <a:innerShdw blurRad="114300">
            <a:prstClr val="black"/>
          </a:innerShdw>
        </a:effectLst>
      </dgm:spPr>
      <dgm:t>
        <a:bodyPr/>
        <a:lstStyle/>
        <a:p>
          <a:endParaRPr lang="en-US"/>
        </a:p>
      </dgm:t>
    </dgm:pt>
    <dgm:pt modelId="{B250473F-9C7E-48A1-A255-E0FD19BAECF0}" type="pres">
      <dgm:prSet presAssocID="{98064CC7-78A9-41B7-BF63-6F1754ECE9FC}" presName="textRect" presStyleLbl="revTx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0D489E-039A-4033-810A-52009F6247A2}" type="presOf" srcId="{77BB4A80-C83D-4504-AD12-2AF24A636A1E}" destId="{6FCF2E95-B2A4-4F02-B187-20BC4B51EE2A}" srcOrd="0" destOrd="0" presId="urn:microsoft.com/office/officeart/2005/8/layout/pList1#1"/>
    <dgm:cxn modelId="{63C6038B-6325-48FB-95BE-8DAFD0C496CE}" srcId="{25C6742F-2ED2-4EEF-80AB-C036C61C1DCB}" destId="{A1AADA53-B5F4-42FE-AD98-049FD5185F95}" srcOrd="6" destOrd="0" parTransId="{E4F7D018-9D74-4E8B-911C-1B6EEC92DF0C}" sibTransId="{1C54BC00-4804-495A-A921-F6C5EFBD5B5E}"/>
    <dgm:cxn modelId="{1C9F42F8-3324-4807-950B-021F08F8F2D8}" srcId="{25C6742F-2ED2-4EEF-80AB-C036C61C1DCB}" destId="{98064CC7-78A9-41B7-BF63-6F1754ECE9FC}" srcOrd="8" destOrd="0" parTransId="{86BFAD25-EC38-4489-9415-00A087D8EE9F}" sibTransId="{4BFFF223-41BD-4F09-A9F7-F065EC623263}"/>
    <dgm:cxn modelId="{E822F650-01A1-4388-9D10-128714E5AAB5}" type="presOf" srcId="{A373ABE2-E729-44A0-820F-EF9194D33A6D}" destId="{1E26CF56-6038-4CB6-8D98-A50F37AC5E04}" srcOrd="0" destOrd="0" presId="urn:microsoft.com/office/officeart/2005/8/layout/pList1#1"/>
    <dgm:cxn modelId="{683A2514-6A67-414B-9446-2A647DB3DA6F}" type="presOf" srcId="{98064CC7-78A9-41B7-BF63-6F1754ECE9FC}" destId="{B250473F-9C7E-48A1-A255-E0FD19BAECF0}" srcOrd="0" destOrd="0" presId="urn:microsoft.com/office/officeart/2005/8/layout/pList1#1"/>
    <dgm:cxn modelId="{329AD2B9-4FD7-447B-A7CD-1E14099E5D1E}" type="presOf" srcId="{F9FE6D7F-6279-4AFE-AAFD-2E02DA871F79}" destId="{815A83B9-5978-41AD-BCA2-F0128A3E525F}" srcOrd="0" destOrd="0" presId="urn:microsoft.com/office/officeart/2005/8/layout/pList1#1"/>
    <dgm:cxn modelId="{A3298FBF-E8B4-4EE6-AA03-AFEEA38C095E}" type="presOf" srcId="{097208B3-B854-4AA5-BD4A-F9FBAB41119C}" destId="{5ACCC720-6521-4A55-A901-226632587164}" srcOrd="0" destOrd="0" presId="urn:microsoft.com/office/officeart/2005/8/layout/pList1#1"/>
    <dgm:cxn modelId="{BE40D704-1E0E-4286-B8AA-3B6EB0A4F3F2}" srcId="{25C6742F-2ED2-4EEF-80AB-C036C61C1DCB}" destId="{6733D1DC-E094-40E4-A427-DEE7CC26FABE}" srcOrd="5" destOrd="0" parTransId="{4223225F-6A72-497E-8A70-C8814D3103B7}" sibTransId="{D4D01128-31AD-48E8-8046-5FED32B30165}"/>
    <dgm:cxn modelId="{986A47B5-FD31-4985-8771-0FE5616FA8C4}" srcId="{25C6742F-2ED2-4EEF-80AB-C036C61C1DCB}" destId="{68B2C0DF-464F-4F2A-8E50-9D1DC43391C6}" srcOrd="2" destOrd="0" parTransId="{0F0D43EC-D3C3-43CC-8C1B-EF6C87DA6705}" sibTransId="{77BB4A80-C83D-4504-AD12-2AF24A636A1E}"/>
    <dgm:cxn modelId="{AAB762E8-E737-46A9-89E9-42BEA1448B46}" type="presOf" srcId="{D3CCE6F5-2EEB-4B11-8531-F5DBD0B9D5F2}" destId="{289DE0B3-721D-482D-B730-C4E7EDBF4564}" srcOrd="0" destOrd="0" presId="urn:microsoft.com/office/officeart/2005/8/layout/pList1#1"/>
    <dgm:cxn modelId="{6876D324-54C8-436A-B808-7754C8F2FE4C}" type="presOf" srcId="{6733D1DC-E094-40E4-A427-DEE7CC26FABE}" destId="{A41D3942-756C-4340-860C-950209D8706C}" srcOrd="0" destOrd="0" presId="urn:microsoft.com/office/officeart/2005/8/layout/pList1#1"/>
    <dgm:cxn modelId="{AE64855E-D68B-4683-AD66-EFAF33DBDBB9}" type="presOf" srcId="{D4D01128-31AD-48E8-8046-5FED32B30165}" destId="{D1E86BFC-A222-45AB-AE5B-7A9750D62735}" srcOrd="0" destOrd="0" presId="urn:microsoft.com/office/officeart/2005/8/layout/pList1#1"/>
    <dgm:cxn modelId="{3B098292-35B0-4A95-9C88-F9BE137D4482}" type="presOf" srcId="{2CD06D6E-31E6-485C-9BED-53A1564AF0EA}" destId="{4B58A94B-E076-469C-94A3-F03888AD2BBC}" srcOrd="0" destOrd="0" presId="urn:microsoft.com/office/officeart/2005/8/layout/pList1#1"/>
    <dgm:cxn modelId="{ECF6291C-0FF3-49CA-B543-F2BA5E101594}" srcId="{25C6742F-2ED2-4EEF-80AB-C036C61C1DCB}" destId="{A373ABE2-E729-44A0-820F-EF9194D33A6D}" srcOrd="3" destOrd="0" parTransId="{318B9F22-D785-4BC6-948C-9D2E4E7296DE}" sibTransId="{F9FE6D7F-6279-4AFE-AAFD-2E02DA871F79}"/>
    <dgm:cxn modelId="{9C3B56F2-3469-4DB1-903D-1F423101DE39}" type="presOf" srcId="{25C6742F-2ED2-4EEF-80AB-C036C61C1DCB}" destId="{CFB271F0-CF9F-40FB-AF6D-2B6AFB485915}" srcOrd="0" destOrd="0" presId="urn:microsoft.com/office/officeart/2005/8/layout/pList1#1"/>
    <dgm:cxn modelId="{D1C923D9-9F6F-4D0D-85DE-01BBFC72749E}" srcId="{25C6742F-2ED2-4EEF-80AB-C036C61C1DCB}" destId="{AB57AA53-E25B-43A5-BB23-EE3ED63B11F9}" srcOrd="7" destOrd="0" parTransId="{CFA64DEC-32FD-4636-A662-A06E1C0C022F}" sibTransId="{9DF2FE24-01E1-4CEF-92FF-BCB3CA10A7E6}"/>
    <dgm:cxn modelId="{00ECDAB1-FE31-4A73-9FFB-FB18E6340101}" srcId="{25C6742F-2ED2-4EEF-80AB-C036C61C1DCB}" destId="{5049DD0D-C494-4981-94A2-FB56F79CC791}" srcOrd="1" destOrd="0" parTransId="{20F5B865-2071-401D-BE4F-0F9A2D20E32D}" sibTransId="{2CD06D6E-31E6-485C-9BED-53A1564AF0EA}"/>
    <dgm:cxn modelId="{EF2F4C13-4C10-4F73-9350-CA9535DFDCAD}" type="presOf" srcId="{AB57AA53-E25B-43A5-BB23-EE3ED63B11F9}" destId="{CFDE47A3-9BA0-4CBB-BEAF-ACB0559B7991}" srcOrd="0" destOrd="0" presId="urn:microsoft.com/office/officeart/2005/8/layout/pList1#1"/>
    <dgm:cxn modelId="{FB930205-DDBD-4BEC-9CC9-C6A751D5B222}" type="presOf" srcId="{08C5516C-A684-4F89-8481-8F7009852C15}" destId="{DD0F91A9-2659-4B2F-B7FD-2077F1685587}" srcOrd="0" destOrd="0" presId="urn:microsoft.com/office/officeart/2005/8/layout/pList1#1"/>
    <dgm:cxn modelId="{8297BC54-9E16-4EDD-AD75-F84EDEE3D3AC}" type="presOf" srcId="{9DF2FE24-01E1-4CEF-92FF-BCB3CA10A7E6}" destId="{0822BF19-DF92-4106-B422-739D83CB055B}" srcOrd="0" destOrd="0" presId="urn:microsoft.com/office/officeart/2005/8/layout/pList1#1"/>
    <dgm:cxn modelId="{B9539EA3-42FB-4748-AD0E-DE6FC9D6FE5A}" type="presOf" srcId="{68B2C0DF-464F-4F2A-8E50-9D1DC43391C6}" destId="{4C4F614A-9013-4C35-BA77-A6FDF9A578E3}" srcOrd="0" destOrd="0" presId="urn:microsoft.com/office/officeart/2005/8/layout/pList1#1"/>
    <dgm:cxn modelId="{A758176F-61E5-4CC5-98C1-70937F9733A4}" srcId="{25C6742F-2ED2-4EEF-80AB-C036C61C1DCB}" destId="{D3CCE6F5-2EEB-4B11-8531-F5DBD0B9D5F2}" srcOrd="4" destOrd="0" parTransId="{39B16AA4-0D33-4457-8774-60E5E3502C54}" sibTransId="{097208B3-B854-4AA5-BD4A-F9FBAB41119C}"/>
    <dgm:cxn modelId="{FC3F7A11-FE31-4D72-82A0-E914874D6623}" type="presOf" srcId="{A1AADA53-B5F4-42FE-AD98-049FD5185F95}" destId="{254D8BB8-7AA6-48FC-8D09-F9FBC332C69B}" srcOrd="0" destOrd="0" presId="urn:microsoft.com/office/officeart/2005/8/layout/pList1#1"/>
    <dgm:cxn modelId="{9F3E14D9-88A6-4395-87C3-45D88ABE4F87}" type="presOf" srcId="{02D97A96-9BE0-4F20-BACB-8EE961EED8D1}" destId="{37255FAD-BE42-4976-A057-10DA488F5BCD}" srcOrd="0" destOrd="0" presId="urn:microsoft.com/office/officeart/2005/8/layout/pList1#1"/>
    <dgm:cxn modelId="{BF1D3C0F-E79F-4C08-A54F-77E079327A83}" srcId="{25C6742F-2ED2-4EEF-80AB-C036C61C1DCB}" destId="{08C5516C-A684-4F89-8481-8F7009852C15}" srcOrd="0" destOrd="0" parTransId="{4EB3E234-830B-41B0-B7FF-AB922B65A909}" sibTransId="{02D97A96-9BE0-4F20-BACB-8EE961EED8D1}"/>
    <dgm:cxn modelId="{9E0CD016-2257-4E7B-8426-9FEF30594CA4}" type="presOf" srcId="{5049DD0D-C494-4981-94A2-FB56F79CC791}" destId="{99DFEDDC-D8D5-4928-929D-94FC4E1AF1EA}" srcOrd="0" destOrd="0" presId="urn:microsoft.com/office/officeart/2005/8/layout/pList1#1"/>
    <dgm:cxn modelId="{6F6BC13B-B12A-4870-992A-DEA9DA09682F}" type="presOf" srcId="{1C54BC00-4804-495A-A921-F6C5EFBD5B5E}" destId="{04398700-6A38-41EC-8556-006D3C573652}" srcOrd="0" destOrd="0" presId="urn:microsoft.com/office/officeart/2005/8/layout/pList1#1"/>
    <dgm:cxn modelId="{C9461F3A-4EE3-419E-B704-0B7FAB05BFFA}" type="presParOf" srcId="{CFB271F0-CF9F-40FB-AF6D-2B6AFB485915}" destId="{2C78B34E-29C7-4058-8814-AA6E4D5D251B}" srcOrd="0" destOrd="0" presId="urn:microsoft.com/office/officeart/2005/8/layout/pList1#1"/>
    <dgm:cxn modelId="{888C4CBA-5DE7-486A-95AC-F001D60A357B}" type="presParOf" srcId="{2C78B34E-29C7-4058-8814-AA6E4D5D251B}" destId="{659EDC0B-9246-4C41-94AC-FA7D8B95F342}" srcOrd="0" destOrd="0" presId="urn:microsoft.com/office/officeart/2005/8/layout/pList1#1"/>
    <dgm:cxn modelId="{2F9F49C7-1CA5-4E0B-885A-FAB3AD4509F5}" type="presParOf" srcId="{2C78B34E-29C7-4058-8814-AA6E4D5D251B}" destId="{DD0F91A9-2659-4B2F-B7FD-2077F1685587}" srcOrd="1" destOrd="0" presId="urn:microsoft.com/office/officeart/2005/8/layout/pList1#1"/>
    <dgm:cxn modelId="{E21CC3FA-4A33-42D1-98D4-71CE01F4767B}" type="presParOf" srcId="{CFB271F0-CF9F-40FB-AF6D-2B6AFB485915}" destId="{37255FAD-BE42-4976-A057-10DA488F5BCD}" srcOrd="1" destOrd="0" presId="urn:microsoft.com/office/officeart/2005/8/layout/pList1#1"/>
    <dgm:cxn modelId="{C2E0CF7E-87C6-49DB-92E3-A343C21FB16E}" type="presParOf" srcId="{CFB271F0-CF9F-40FB-AF6D-2B6AFB485915}" destId="{276EB5B1-6023-4265-B590-5F908FFC93E9}" srcOrd="2" destOrd="0" presId="urn:microsoft.com/office/officeart/2005/8/layout/pList1#1"/>
    <dgm:cxn modelId="{1172ACB6-9EDE-4F91-A9C1-E8CE086429C8}" type="presParOf" srcId="{276EB5B1-6023-4265-B590-5F908FFC93E9}" destId="{329FDFE9-70E1-403B-8C6F-E9178B4E7B93}" srcOrd="0" destOrd="0" presId="urn:microsoft.com/office/officeart/2005/8/layout/pList1#1"/>
    <dgm:cxn modelId="{139F6323-AE47-4BE2-AD29-D51E057B3532}" type="presParOf" srcId="{276EB5B1-6023-4265-B590-5F908FFC93E9}" destId="{99DFEDDC-D8D5-4928-929D-94FC4E1AF1EA}" srcOrd="1" destOrd="0" presId="urn:microsoft.com/office/officeart/2005/8/layout/pList1#1"/>
    <dgm:cxn modelId="{DF51D1DC-A40A-4F0D-9703-4220A771E73A}" type="presParOf" srcId="{CFB271F0-CF9F-40FB-AF6D-2B6AFB485915}" destId="{4B58A94B-E076-469C-94A3-F03888AD2BBC}" srcOrd="3" destOrd="0" presId="urn:microsoft.com/office/officeart/2005/8/layout/pList1#1"/>
    <dgm:cxn modelId="{05E25DA0-82DC-4691-BA11-C8C489093A1A}" type="presParOf" srcId="{CFB271F0-CF9F-40FB-AF6D-2B6AFB485915}" destId="{FEBFC597-A8AC-49D3-B7DD-28ED89CEE9B6}" srcOrd="4" destOrd="0" presId="urn:microsoft.com/office/officeart/2005/8/layout/pList1#1"/>
    <dgm:cxn modelId="{BEEC2624-9234-47B4-9E6E-95C242E12CFF}" type="presParOf" srcId="{FEBFC597-A8AC-49D3-B7DD-28ED89CEE9B6}" destId="{1E3B927F-5C0F-4760-8780-B45CC656FD73}" srcOrd="0" destOrd="0" presId="urn:microsoft.com/office/officeart/2005/8/layout/pList1#1"/>
    <dgm:cxn modelId="{14072134-DA0B-419B-BEB8-035E9C90CE69}" type="presParOf" srcId="{FEBFC597-A8AC-49D3-B7DD-28ED89CEE9B6}" destId="{4C4F614A-9013-4C35-BA77-A6FDF9A578E3}" srcOrd="1" destOrd="0" presId="urn:microsoft.com/office/officeart/2005/8/layout/pList1#1"/>
    <dgm:cxn modelId="{33E9F8BD-1C47-4360-908A-CC704B24CC4C}" type="presParOf" srcId="{CFB271F0-CF9F-40FB-AF6D-2B6AFB485915}" destId="{6FCF2E95-B2A4-4F02-B187-20BC4B51EE2A}" srcOrd="5" destOrd="0" presId="urn:microsoft.com/office/officeart/2005/8/layout/pList1#1"/>
    <dgm:cxn modelId="{DF4F8AB1-3B3C-421D-89A4-229F53A2F810}" type="presParOf" srcId="{CFB271F0-CF9F-40FB-AF6D-2B6AFB485915}" destId="{3A8E8C12-896B-4EA8-A8E8-F72AE4275DD9}" srcOrd="6" destOrd="0" presId="urn:microsoft.com/office/officeart/2005/8/layout/pList1#1"/>
    <dgm:cxn modelId="{22E517EE-8C8B-421D-9077-69EA2841E0F4}" type="presParOf" srcId="{3A8E8C12-896B-4EA8-A8E8-F72AE4275DD9}" destId="{8E995676-4AB0-44A3-9B4C-6BB666B39147}" srcOrd="0" destOrd="0" presId="urn:microsoft.com/office/officeart/2005/8/layout/pList1#1"/>
    <dgm:cxn modelId="{B04FCECB-BD3F-4872-9A56-07D247A11755}" type="presParOf" srcId="{3A8E8C12-896B-4EA8-A8E8-F72AE4275DD9}" destId="{1E26CF56-6038-4CB6-8D98-A50F37AC5E04}" srcOrd="1" destOrd="0" presId="urn:microsoft.com/office/officeart/2005/8/layout/pList1#1"/>
    <dgm:cxn modelId="{4818BC48-1421-42D8-AB14-A996320E9FEB}" type="presParOf" srcId="{CFB271F0-CF9F-40FB-AF6D-2B6AFB485915}" destId="{815A83B9-5978-41AD-BCA2-F0128A3E525F}" srcOrd="7" destOrd="0" presId="urn:microsoft.com/office/officeart/2005/8/layout/pList1#1"/>
    <dgm:cxn modelId="{ED5BA8D0-8111-4271-A7CD-A34A6448E19E}" type="presParOf" srcId="{CFB271F0-CF9F-40FB-AF6D-2B6AFB485915}" destId="{6F458A6A-04E1-4EF6-9359-B6BAB0F351CE}" srcOrd="8" destOrd="0" presId="urn:microsoft.com/office/officeart/2005/8/layout/pList1#1"/>
    <dgm:cxn modelId="{B2E87D1B-7CB3-4D76-A5B1-754F673B31C6}" type="presParOf" srcId="{6F458A6A-04E1-4EF6-9359-B6BAB0F351CE}" destId="{3CBAC96F-3622-49A0-A53A-D61215B2F7D8}" srcOrd="0" destOrd="0" presId="urn:microsoft.com/office/officeart/2005/8/layout/pList1#1"/>
    <dgm:cxn modelId="{4A76B0BF-EF84-4738-8255-5B0D005BE225}" type="presParOf" srcId="{6F458A6A-04E1-4EF6-9359-B6BAB0F351CE}" destId="{289DE0B3-721D-482D-B730-C4E7EDBF4564}" srcOrd="1" destOrd="0" presId="urn:microsoft.com/office/officeart/2005/8/layout/pList1#1"/>
    <dgm:cxn modelId="{0F106CF3-1772-4443-B606-0FF25CBC679E}" type="presParOf" srcId="{CFB271F0-CF9F-40FB-AF6D-2B6AFB485915}" destId="{5ACCC720-6521-4A55-A901-226632587164}" srcOrd="9" destOrd="0" presId="urn:microsoft.com/office/officeart/2005/8/layout/pList1#1"/>
    <dgm:cxn modelId="{B491773A-BDC0-4F9B-B2AC-36B8DB1BCF60}" type="presParOf" srcId="{CFB271F0-CF9F-40FB-AF6D-2B6AFB485915}" destId="{A4F92451-77DB-4B3D-ACAE-E3FC1E672212}" srcOrd="10" destOrd="0" presId="urn:microsoft.com/office/officeart/2005/8/layout/pList1#1"/>
    <dgm:cxn modelId="{40C1E7EA-B92B-41DC-86CE-71B226533BD7}" type="presParOf" srcId="{A4F92451-77DB-4B3D-ACAE-E3FC1E672212}" destId="{D99E505B-5030-4118-8137-0DF2F1C78CAB}" srcOrd="0" destOrd="0" presId="urn:microsoft.com/office/officeart/2005/8/layout/pList1#1"/>
    <dgm:cxn modelId="{DBCB8FFE-45CB-473B-804A-3FB10BBFBCA1}" type="presParOf" srcId="{A4F92451-77DB-4B3D-ACAE-E3FC1E672212}" destId="{A41D3942-756C-4340-860C-950209D8706C}" srcOrd="1" destOrd="0" presId="urn:microsoft.com/office/officeart/2005/8/layout/pList1#1"/>
    <dgm:cxn modelId="{9480B754-F2E1-4C12-BCA4-8EFC19710C92}" type="presParOf" srcId="{CFB271F0-CF9F-40FB-AF6D-2B6AFB485915}" destId="{D1E86BFC-A222-45AB-AE5B-7A9750D62735}" srcOrd="11" destOrd="0" presId="urn:microsoft.com/office/officeart/2005/8/layout/pList1#1"/>
    <dgm:cxn modelId="{15DF4A8F-1388-443E-A83F-E954D6132262}" type="presParOf" srcId="{CFB271F0-CF9F-40FB-AF6D-2B6AFB485915}" destId="{8768A731-A15F-44FF-B4D6-E8EAC07FE2B3}" srcOrd="12" destOrd="0" presId="urn:microsoft.com/office/officeart/2005/8/layout/pList1#1"/>
    <dgm:cxn modelId="{A764D2B3-911A-4E9D-94B6-964F5FC31AF8}" type="presParOf" srcId="{8768A731-A15F-44FF-B4D6-E8EAC07FE2B3}" destId="{22D4209A-CCAC-4C9C-909D-1D558A0D864A}" srcOrd="0" destOrd="0" presId="urn:microsoft.com/office/officeart/2005/8/layout/pList1#1"/>
    <dgm:cxn modelId="{FBCC2C80-BEEC-4DEE-9235-990F97D843E8}" type="presParOf" srcId="{8768A731-A15F-44FF-B4D6-E8EAC07FE2B3}" destId="{254D8BB8-7AA6-48FC-8D09-F9FBC332C69B}" srcOrd="1" destOrd="0" presId="urn:microsoft.com/office/officeart/2005/8/layout/pList1#1"/>
    <dgm:cxn modelId="{5B211881-240E-41F4-A99A-0A7C62A62E36}" type="presParOf" srcId="{CFB271F0-CF9F-40FB-AF6D-2B6AFB485915}" destId="{04398700-6A38-41EC-8556-006D3C573652}" srcOrd="13" destOrd="0" presId="urn:microsoft.com/office/officeart/2005/8/layout/pList1#1"/>
    <dgm:cxn modelId="{850B8E86-01AB-40E6-BCE4-56CE5151BAB6}" type="presParOf" srcId="{CFB271F0-CF9F-40FB-AF6D-2B6AFB485915}" destId="{419BC999-A1BF-43F0-8BCF-0307949BE93C}" srcOrd="14" destOrd="0" presId="urn:microsoft.com/office/officeart/2005/8/layout/pList1#1"/>
    <dgm:cxn modelId="{5ED87CA7-7ACA-47FB-89FA-6877882330E6}" type="presParOf" srcId="{419BC999-A1BF-43F0-8BCF-0307949BE93C}" destId="{3D539671-F0A7-4B96-88E9-3DE303D6D4E2}" srcOrd="0" destOrd="0" presId="urn:microsoft.com/office/officeart/2005/8/layout/pList1#1"/>
    <dgm:cxn modelId="{49F9B090-5B47-4254-940C-67B799F1EB82}" type="presParOf" srcId="{419BC999-A1BF-43F0-8BCF-0307949BE93C}" destId="{CFDE47A3-9BA0-4CBB-BEAF-ACB0559B7991}" srcOrd="1" destOrd="0" presId="urn:microsoft.com/office/officeart/2005/8/layout/pList1#1"/>
    <dgm:cxn modelId="{CEDA8E39-BC97-4811-9A43-26EAEE59B639}" type="presParOf" srcId="{CFB271F0-CF9F-40FB-AF6D-2B6AFB485915}" destId="{0822BF19-DF92-4106-B422-739D83CB055B}" srcOrd="15" destOrd="0" presId="urn:microsoft.com/office/officeart/2005/8/layout/pList1#1"/>
    <dgm:cxn modelId="{195FA92F-F033-4AF8-A77E-7211749D682C}" type="presParOf" srcId="{CFB271F0-CF9F-40FB-AF6D-2B6AFB485915}" destId="{F9EA201A-4E38-4BA9-A57A-A922D171FE72}" srcOrd="16" destOrd="0" presId="urn:microsoft.com/office/officeart/2005/8/layout/pList1#1"/>
    <dgm:cxn modelId="{4E8B6CD1-8D24-4AE3-97FF-4E8D5DF1C3CC}" type="presParOf" srcId="{F9EA201A-4E38-4BA9-A57A-A922D171FE72}" destId="{159EF201-811F-4440-B786-2F8F403AF7EA}" srcOrd="0" destOrd="0" presId="urn:microsoft.com/office/officeart/2005/8/layout/pList1#1"/>
    <dgm:cxn modelId="{C1051A02-A6D9-41A4-8642-AE20AE32B910}" type="presParOf" srcId="{F9EA201A-4E38-4BA9-A57A-A922D171FE72}" destId="{B250473F-9C7E-48A1-A255-E0FD19BAECF0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01F864-4017-4D49-9D07-1D9755380E55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734920-AFE0-4C0C-A513-68A45F8F16C4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+mj-cs"/>
            </a:rPr>
            <a:t>خط مشی سازمان</a:t>
          </a:r>
          <a:endParaRPr lang="en-US" b="1" dirty="0">
            <a:solidFill>
              <a:schemeClr val="tx1"/>
            </a:solidFill>
            <a:cs typeface="+mj-cs"/>
          </a:endParaRPr>
        </a:p>
      </dgm:t>
    </dgm:pt>
    <dgm:pt modelId="{570EEE9B-6CD6-4332-92C1-87A9D0ADBFDD}" type="parTrans" cxnId="{AC870C2A-3370-4929-99B7-525ACDFFE17A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69F54C76-9632-448A-B333-CB4DEE308B8A}" type="sibTrans" cxnId="{AC870C2A-3370-4929-99B7-525ACDFFE17A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738D6473-FC0A-4291-BE05-17046A3E089D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+mj-cs"/>
            </a:rPr>
            <a:t>کیفیت منابع انسانی</a:t>
          </a:r>
          <a:endParaRPr lang="en-US" b="1" dirty="0">
            <a:solidFill>
              <a:schemeClr val="tx1"/>
            </a:solidFill>
            <a:cs typeface="+mj-cs"/>
          </a:endParaRPr>
        </a:p>
      </dgm:t>
    </dgm:pt>
    <dgm:pt modelId="{52EABD20-FDC6-4AE6-ADD9-C23290BB13E4}" type="parTrans" cxnId="{73A6295B-B59E-4161-8CC5-636E1FA41404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CAF11213-A1EE-43B4-9263-347E1BDC32DC}" type="sibTrans" cxnId="{73A6295B-B59E-4161-8CC5-636E1FA41404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A9D49DF4-4236-40C3-B771-2A102145AE25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+mj-cs"/>
            </a:rPr>
            <a:t>محل سازمان</a:t>
          </a:r>
          <a:endParaRPr lang="en-US" b="1" dirty="0">
            <a:solidFill>
              <a:schemeClr val="tx1"/>
            </a:solidFill>
            <a:cs typeface="+mj-cs"/>
          </a:endParaRPr>
        </a:p>
      </dgm:t>
    </dgm:pt>
    <dgm:pt modelId="{C1AA0FFD-6096-4F3E-9AB2-2C59B889A803}" type="parTrans" cxnId="{84F1D9E6-A577-4666-BF95-E06B3F8AEAAC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81053937-E500-4DB5-A330-1BC75BEDE6DF}" type="sibTrans" cxnId="{84F1D9E6-A577-4666-BF95-E06B3F8AEAAC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19C8F64B-5333-4B4A-836D-CF3738DA4F01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+mj-cs"/>
            </a:rPr>
            <a:t>اندازه سازمان</a:t>
          </a:r>
          <a:endParaRPr lang="en-US" b="1" dirty="0">
            <a:solidFill>
              <a:schemeClr val="tx1"/>
            </a:solidFill>
            <a:cs typeface="+mj-cs"/>
          </a:endParaRPr>
        </a:p>
      </dgm:t>
    </dgm:pt>
    <dgm:pt modelId="{E658A458-DEDF-46F5-8C03-50974A28C057}" type="parTrans" cxnId="{EDAFB64A-48AF-47A4-9D53-77E7C3A8BA1D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6609B3F3-6369-4E0A-AAA4-0E6237E71EF4}" type="sibTrans" cxnId="{EDAFB64A-48AF-47A4-9D53-77E7C3A8BA1D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FD6F475D-D315-475D-8AC3-588C91E9707E}">
      <dgm:prSet phldrT="[Text]"/>
      <dgm:spPr/>
      <dgm:t>
        <a:bodyPr/>
        <a:lstStyle/>
        <a:p>
          <a:r>
            <a:rPr lang="fa-IR" b="1" dirty="0" smtClean="0">
              <a:solidFill>
                <a:schemeClr val="tx1"/>
              </a:solidFill>
              <a:cs typeface="+mj-cs"/>
            </a:rPr>
            <a:t>نوع سازمان</a:t>
          </a:r>
          <a:endParaRPr lang="en-US" b="1" dirty="0">
            <a:solidFill>
              <a:schemeClr val="tx1"/>
            </a:solidFill>
            <a:cs typeface="+mj-cs"/>
          </a:endParaRPr>
        </a:p>
      </dgm:t>
    </dgm:pt>
    <dgm:pt modelId="{1B88B7F9-DFA2-4D73-AC02-5AF5312CE3EC}" type="parTrans" cxnId="{C17775F8-69F5-432E-8604-A954BD7BE3B8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D7F22AB4-D8D5-4239-9EF8-A90F5AE0DFFD}" type="sibTrans" cxnId="{C17775F8-69F5-432E-8604-A954BD7BE3B8}">
      <dgm:prSet/>
      <dgm:spPr/>
      <dgm:t>
        <a:bodyPr/>
        <a:lstStyle/>
        <a:p>
          <a:endParaRPr lang="en-US" b="1">
            <a:solidFill>
              <a:schemeClr val="tx1"/>
            </a:solidFill>
            <a:cs typeface="+mj-cs"/>
          </a:endParaRPr>
        </a:p>
      </dgm:t>
    </dgm:pt>
    <dgm:pt modelId="{50151BA6-65FD-454D-A098-F244C299D8B0}" type="pres">
      <dgm:prSet presAssocID="{1B01F864-4017-4D49-9D07-1D9755380E5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644DB2-DBF7-4AB9-B86E-56C9CD9DD622}" type="pres">
      <dgm:prSet presAssocID="{5E734920-AFE0-4C0C-A513-68A45F8F16C4}" presName="node" presStyleLbl="node1" presStyleIdx="0" presStyleCnt="5" custRadScaleRad="101293" custRadScaleInc="-59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F9E650-8BFA-4687-B7BE-A4B69112AE7D}" type="pres">
      <dgm:prSet presAssocID="{5E734920-AFE0-4C0C-A513-68A45F8F16C4}" presName="spNode" presStyleCnt="0"/>
      <dgm:spPr/>
    </dgm:pt>
    <dgm:pt modelId="{AE09F092-08DD-42E0-9AC0-229ED1B144BB}" type="pres">
      <dgm:prSet presAssocID="{69F54C76-9632-448A-B333-CB4DEE308B8A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C5E91E0-7F03-44D6-B538-033AD6246C2C}" type="pres">
      <dgm:prSet presAssocID="{738D6473-FC0A-4291-BE05-17046A3E089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E34CA0-496C-418C-8899-B50723245283}" type="pres">
      <dgm:prSet presAssocID="{738D6473-FC0A-4291-BE05-17046A3E089D}" presName="spNode" presStyleCnt="0"/>
      <dgm:spPr/>
    </dgm:pt>
    <dgm:pt modelId="{B43E1286-EC09-45EA-9AF2-2BECB41B167F}" type="pres">
      <dgm:prSet presAssocID="{CAF11213-A1EE-43B4-9263-347E1BDC32DC}" presName="sibTrans" presStyleLbl="sibTrans1D1" presStyleIdx="1" presStyleCnt="5"/>
      <dgm:spPr/>
      <dgm:t>
        <a:bodyPr/>
        <a:lstStyle/>
        <a:p>
          <a:endParaRPr lang="en-US"/>
        </a:p>
      </dgm:t>
    </dgm:pt>
    <dgm:pt modelId="{7AFFDEDF-76FC-4D67-93DB-BE72332DC5E2}" type="pres">
      <dgm:prSet presAssocID="{A9D49DF4-4236-40C3-B771-2A102145AE2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B10FC-631D-4EF7-8484-195D0243A8C4}" type="pres">
      <dgm:prSet presAssocID="{A9D49DF4-4236-40C3-B771-2A102145AE25}" presName="spNode" presStyleCnt="0"/>
      <dgm:spPr/>
    </dgm:pt>
    <dgm:pt modelId="{4BF214DC-58E0-4810-8C01-DF2A4A7B02D6}" type="pres">
      <dgm:prSet presAssocID="{81053937-E500-4DB5-A330-1BC75BEDE6DF}" presName="sibTrans" presStyleLbl="sibTrans1D1" presStyleIdx="2" presStyleCnt="5"/>
      <dgm:spPr/>
      <dgm:t>
        <a:bodyPr/>
        <a:lstStyle/>
        <a:p>
          <a:endParaRPr lang="en-US"/>
        </a:p>
      </dgm:t>
    </dgm:pt>
    <dgm:pt modelId="{EDC0713B-2D2B-4FF7-B462-C2ED256EBC11}" type="pres">
      <dgm:prSet presAssocID="{19C8F64B-5333-4B4A-836D-CF3738DA4F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5167F-0CBB-4B06-B9C2-FD676EB2C246}" type="pres">
      <dgm:prSet presAssocID="{19C8F64B-5333-4B4A-836D-CF3738DA4F01}" presName="spNode" presStyleCnt="0"/>
      <dgm:spPr/>
    </dgm:pt>
    <dgm:pt modelId="{93A67D56-94EA-4460-9CA9-C8D90833DCCE}" type="pres">
      <dgm:prSet presAssocID="{6609B3F3-6369-4E0A-AAA4-0E6237E71EF4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6ED8903-38E1-447C-ACC2-1BA6531F269C}" type="pres">
      <dgm:prSet presAssocID="{FD6F475D-D315-475D-8AC3-588C91E9707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54C688-E394-4186-A5B6-0573CB0A9391}" type="pres">
      <dgm:prSet presAssocID="{FD6F475D-D315-475D-8AC3-588C91E9707E}" presName="spNode" presStyleCnt="0"/>
      <dgm:spPr/>
    </dgm:pt>
    <dgm:pt modelId="{6306839E-A73D-4B1C-B114-50F95051F998}" type="pres">
      <dgm:prSet presAssocID="{D7F22AB4-D8D5-4239-9EF8-A90F5AE0DFFD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C17775F8-69F5-432E-8604-A954BD7BE3B8}" srcId="{1B01F864-4017-4D49-9D07-1D9755380E55}" destId="{FD6F475D-D315-475D-8AC3-588C91E9707E}" srcOrd="4" destOrd="0" parTransId="{1B88B7F9-DFA2-4D73-AC02-5AF5312CE3EC}" sibTransId="{D7F22AB4-D8D5-4239-9EF8-A90F5AE0DFFD}"/>
    <dgm:cxn modelId="{5E5EFF22-1C9A-4650-87D5-C527E2B97BA4}" type="presOf" srcId="{738D6473-FC0A-4291-BE05-17046A3E089D}" destId="{2C5E91E0-7F03-44D6-B538-033AD6246C2C}" srcOrd="0" destOrd="0" presId="urn:microsoft.com/office/officeart/2005/8/layout/cycle6"/>
    <dgm:cxn modelId="{EDAFB64A-48AF-47A4-9D53-77E7C3A8BA1D}" srcId="{1B01F864-4017-4D49-9D07-1D9755380E55}" destId="{19C8F64B-5333-4B4A-836D-CF3738DA4F01}" srcOrd="3" destOrd="0" parTransId="{E658A458-DEDF-46F5-8C03-50974A28C057}" sibTransId="{6609B3F3-6369-4E0A-AAA4-0E6237E71EF4}"/>
    <dgm:cxn modelId="{A573FCC3-41E1-4874-8153-D7271044C3E3}" type="presOf" srcId="{19C8F64B-5333-4B4A-836D-CF3738DA4F01}" destId="{EDC0713B-2D2B-4FF7-B462-C2ED256EBC11}" srcOrd="0" destOrd="0" presId="urn:microsoft.com/office/officeart/2005/8/layout/cycle6"/>
    <dgm:cxn modelId="{3ABF5FA6-9489-4F5B-AE86-1F56B990B12C}" type="presOf" srcId="{5E734920-AFE0-4C0C-A513-68A45F8F16C4}" destId="{D2644DB2-DBF7-4AB9-B86E-56C9CD9DD622}" srcOrd="0" destOrd="0" presId="urn:microsoft.com/office/officeart/2005/8/layout/cycle6"/>
    <dgm:cxn modelId="{437D2500-4D6C-4210-8B29-C97EFB202571}" type="presOf" srcId="{FD6F475D-D315-475D-8AC3-588C91E9707E}" destId="{A6ED8903-38E1-447C-ACC2-1BA6531F269C}" srcOrd="0" destOrd="0" presId="urn:microsoft.com/office/officeart/2005/8/layout/cycle6"/>
    <dgm:cxn modelId="{84F1D9E6-A577-4666-BF95-E06B3F8AEAAC}" srcId="{1B01F864-4017-4D49-9D07-1D9755380E55}" destId="{A9D49DF4-4236-40C3-B771-2A102145AE25}" srcOrd="2" destOrd="0" parTransId="{C1AA0FFD-6096-4F3E-9AB2-2C59B889A803}" sibTransId="{81053937-E500-4DB5-A330-1BC75BEDE6DF}"/>
    <dgm:cxn modelId="{2304DB8F-5106-44AE-92D5-A0B87A361645}" type="presOf" srcId="{1B01F864-4017-4D49-9D07-1D9755380E55}" destId="{50151BA6-65FD-454D-A098-F244C299D8B0}" srcOrd="0" destOrd="0" presId="urn:microsoft.com/office/officeart/2005/8/layout/cycle6"/>
    <dgm:cxn modelId="{4DA2783E-B18B-466F-9A1C-5C0F1FB67791}" type="presOf" srcId="{69F54C76-9632-448A-B333-CB4DEE308B8A}" destId="{AE09F092-08DD-42E0-9AC0-229ED1B144BB}" srcOrd="0" destOrd="0" presId="urn:microsoft.com/office/officeart/2005/8/layout/cycle6"/>
    <dgm:cxn modelId="{AC870C2A-3370-4929-99B7-525ACDFFE17A}" srcId="{1B01F864-4017-4D49-9D07-1D9755380E55}" destId="{5E734920-AFE0-4C0C-A513-68A45F8F16C4}" srcOrd="0" destOrd="0" parTransId="{570EEE9B-6CD6-4332-92C1-87A9D0ADBFDD}" sibTransId="{69F54C76-9632-448A-B333-CB4DEE308B8A}"/>
    <dgm:cxn modelId="{E5E8577F-944F-494B-90B9-893456101EF8}" type="presOf" srcId="{A9D49DF4-4236-40C3-B771-2A102145AE25}" destId="{7AFFDEDF-76FC-4D67-93DB-BE72332DC5E2}" srcOrd="0" destOrd="0" presId="urn:microsoft.com/office/officeart/2005/8/layout/cycle6"/>
    <dgm:cxn modelId="{0566746B-30CD-4808-B62A-8E12B2741219}" type="presOf" srcId="{6609B3F3-6369-4E0A-AAA4-0E6237E71EF4}" destId="{93A67D56-94EA-4460-9CA9-C8D90833DCCE}" srcOrd="0" destOrd="0" presId="urn:microsoft.com/office/officeart/2005/8/layout/cycle6"/>
    <dgm:cxn modelId="{793197F3-47FC-41BC-A4EA-3A9198D81FB5}" type="presOf" srcId="{D7F22AB4-D8D5-4239-9EF8-A90F5AE0DFFD}" destId="{6306839E-A73D-4B1C-B114-50F95051F998}" srcOrd="0" destOrd="0" presId="urn:microsoft.com/office/officeart/2005/8/layout/cycle6"/>
    <dgm:cxn modelId="{73A6295B-B59E-4161-8CC5-636E1FA41404}" srcId="{1B01F864-4017-4D49-9D07-1D9755380E55}" destId="{738D6473-FC0A-4291-BE05-17046A3E089D}" srcOrd="1" destOrd="0" parTransId="{52EABD20-FDC6-4AE6-ADD9-C23290BB13E4}" sibTransId="{CAF11213-A1EE-43B4-9263-347E1BDC32DC}"/>
    <dgm:cxn modelId="{A32E7C85-B314-4166-B5BF-7FE51CAFBD93}" type="presOf" srcId="{CAF11213-A1EE-43B4-9263-347E1BDC32DC}" destId="{B43E1286-EC09-45EA-9AF2-2BECB41B167F}" srcOrd="0" destOrd="0" presId="urn:microsoft.com/office/officeart/2005/8/layout/cycle6"/>
    <dgm:cxn modelId="{2E1A1DFC-62DC-46C0-ADF9-9136BB95AD2B}" type="presOf" srcId="{81053937-E500-4DB5-A330-1BC75BEDE6DF}" destId="{4BF214DC-58E0-4810-8C01-DF2A4A7B02D6}" srcOrd="0" destOrd="0" presId="urn:microsoft.com/office/officeart/2005/8/layout/cycle6"/>
    <dgm:cxn modelId="{2DF2919B-C0C3-495A-84A1-EC3914BCF024}" type="presParOf" srcId="{50151BA6-65FD-454D-A098-F244C299D8B0}" destId="{D2644DB2-DBF7-4AB9-B86E-56C9CD9DD622}" srcOrd="0" destOrd="0" presId="urn:microsoft.com/office/officeart/2005/8/layout/cycle6"/>
    <dgm:cxn modelId="{EBDAE1D5-D87F-4055-A479-69103380D69A}" type="presParOf" srcId="{50151BA6-65FD-454D-A098-F244C299D8B0}" destId="{DEF9E650-8BFA-4687-B7BE-A4B69112AE7D}" srcOrd="1" destOrd="0" presId="urn:microsoft.com/office/officeart/2005/8/layout/cycle6"/>
    <dgm:cxn modelId="{0AF4CEBF-3D61-4F81-8592-852023F45BF8}" type="presParOf" srcId="{50151BA6-65FD-454D-A098-F244C299D8B0}" destId="{AE09F092-08DD-42E0-9AC0-229ED1B144BB}" srcOrd="2" destOrd="0" presId="urn:microsoft.com/office/officeart/2005/8/layout/cycle6"/>
    <dgm:cxn modelId="{F0B2ADCF-1607-4BD0-A130-0911D1BC6318}" type="presParOf" srcId="{50151BA6-65FD-454D-A098-F244C299D8B0}" destId="{2C5E91E0-7F03-44D6-B538-033AD6246C2C}" srcOrd="3" destOrd="0" presId="urn:microsoft.com/office/officeart/2005/8/layout/cycle6"/>
    <dgm:cxn modelId="{66E3BCC8-1A9C-4E78-8EB2-658ACBAFC24A}" type="presParOf" srcId="{50151BA6-65FD-454D-A098-F244C299D8B0}" destId="{E1E34CA0-496C-418C-8899-B50723245283}" srcOrd="4" destOrd="0" presId="urn:microsoft.com/office/officeart/2005/8/layout/cycle6"/>
    <dgm:cxn modelId="{4504A388-1957-4718-811D-DFE36621F9C5}" type="presParOf" srcId="{50151BA6-65FD-454D-A098-F244C299D8B0}" destId="{B43E1286-EC09-45EA-9AF2-2BECB41B167F}" srcOrd="5" destOrd="0" presId="urn:microsoft.com/office/officeart/2005/8/layout/cycle6"/>
    <dgm:cxn modelId="{04DAC947-ABF7-49D4-B5EE-8E78F863A7CE}" type="presParOf" srcId="{50151BA6-65FD-454D-A098-F244C299D8B0}" destId="{7AFFDEDF-76FC-4D67-93DB-BE72332DC5E2}" srcOrd="6" destOrd="0" presId="urn:microsoft.com/office/officeart/2005/8/layout/cycle6"/>
    <dgm:cxn modelId="{50AC3F4A-1305-4892-879A-ABB782D141F6}" type="presParOf" srcId="{50151BA6-65FD-454D-A098-F244C299D8B0}" destId="{988B10FC-631D-4EF7-8484-195D0243A8C4}" srcOrd="7" destOrd="0" presId="urn:microsoft.com/office/officeart/2005/8/layout/cycle6"/>
    <dgm:cxn modelId="{7AD2923F-743C-4A95-84F5-F95A9448C2C9}" type="presParOf" srcId="{50151BA6-65FD-454D-A098-F244C299D8B0}" destId="{4BF214DC-58E0-4810-8C01-DF2A4A7B02D6}" srcOrd="8" destOrd="0" presId="urn:microsoft.com/office/officeart/2005/8/layout/cycle6"/>
    <dgm:cxn modelId="{85BEB6D8-010D-4F7C-91B0-07440C39C48E}" type="presParOf" srcId="{50151BA6-65FD-454D-A098-F244C299D8B0}" destId="{EDC0713B-2D2B-4FF7-B462-C2ED256EBC11}" srcOrd="9" destOrd="0" presId="urn:microsoft.com/office/officeart/2005/8/layout/cycle6"/>
    <dgm:cxn modelId="{271CE505-C676-41BB-A4DF-2E5C9A238D37}" type="presParOf" srcId="{50151BA6-65FD-454D-A098-F244C299D8B0}" destId="{5935167F-0CBB-4B06-B9C2-FD676EB2C246}" srcOrd="10" destOrd="0" presId="urn:microsoft.com/office/officeart/2005/8/layout/cycle6"/>
    <dgm:cxn modelId="{EDEF2358-8F85-4AC6-8E04-9326F409C547}" type="presParOf" srcId="{50151BA6-65FD-454D-A098-F244C299D8B0}" destId="{93A67D56-94EA-4460-9CA9-C8D90833DCCE}" srcOrd="11" destOrd="0" presId="urn:microsoft.com/office/officeart/2005/8/layout/cycle6"/>
    <dgm:cxn modelId="{290DFFD5-876F-4702-BDE4-29A8982BF481}" type="presParOf" srcId="{50151BA6-65FD-454D-A098-F244C299D8B0}" destId="{A6ED8903-38E1-447C-ACC2-1BA6531F269C}" srcOrd="12" destOrd="0" presId="urn:microsoft.com/office/officeart/2005/8/layout/cycle6"/>
    <dgm:cxn modelId="{BFC947F1-1777-40BE-8777-BFF3E894CA37}" type="presParOf" srcId="{50151BA6-65FD-454D-A098-F244C299D8B0}" destId="{E854C688-E394-4186-A5B6-0573CB0A9391}" srcOrd="13" destOrd="0" presId="urn:microsoft.com/office/officeart/2005/8/layout/cycle6"/>
    <dgm:cxn modelId="{DA55D709-0DB1-4A67-A9E2-96805015636B}" type="presParOf" srcId="{50151BA6-65FD-454D-A098-F244C299D8B0}" destId="{6306839E-A73D-4B1C-B114-50F95051F99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01F864-4017-4D49-9D07-1D9755380E55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734920-AFE0-4C0C-A513-68A45F8F16C4}">
      <dgm:prSet phldrT="[Text]"/>
      <dgm:spPr>
        <a:solidFill>
          <a:srgbClr val="FFC000"/>
        </a:solidFill>
      </dgm:spPr>
      <dgm:t>
        <a:bodyPr/>
        <a:lstStyle/>
        <a:p>
          <a:r>
            <a:rPr lang="fa-IR" b="1" dirty="0" smtClean="0">
              <a:solidFill>
                <a:schemeClr val="tx1"/>
              </a:solidFill>
              <a:cs typeface="+mj-cs"/>
            </a:rPr>
            <a:t>رفع خستگی های ناشی از کار</a:t>
          </a:r>
          <a:endParaRPr lang="en-US" b="1" dirty="0">
            <a:solidFill>
              <a:schemeClr val="tx1"/>
            </a:solidFill>
            <a:cs typeface="+mj-cs"/>
          </a:endParaRPr>
        </a:p>
      </dgm:t>
    </dgm:pt>
    <dgm:pt modelId="{570EEE9B-6CD6-4332-92C1-87A9D0ADBFDD}" type="parTrans" cxnId="{AC870C2A-3370-4929-99B7-525ACDFFE17A}">
      <dgm:prSet/>
      <dgm:spPr/>
      <dgm:t>
        <a:bodyPr/>
        <a:lstStyle/>
        <a:p>
          <a:endParaRPr lang="en-US"/>
        </a:p>
      </dgm:t>
    </dgm:pt>
    <dgm:pt modelId="{69F54C76-9632-448A-B333-CB4DEE308B8A}" type="sibTrans" cxnId="{AC870C2A-3370-4929-99B7-525ACDFFE17A}">
      <dgm:prSet/>
      <dgm:spPr/>
      <dgm:t>
        <a:bodyPr/>
        <a:lstStyle/>
        <a:p>
          <a:endParaRPr lang="en-US"/>
        </a:p>
      </dgm:t>
    </dgm:pt>
    <dgm:pt modelId="{738D6473-FC0A-4291-BE05-17046A3E089D}">
      <dgm:prSet phldrT="[Text]"/>
      <dgm:spPr>
        <a:solidFill>
          <a:srgbClr val="FFC000"/>
        </a:solidFill>
      </dgm:spPr>
      <dgm:t>
        <a:bodyPr/>
        <a:lstStyle/>
        <a:p>
          <a:r>
            <a:rPr lang="fa-IR" dirty="0" smtClean="0">
              <a:solidFill>
                <a:schemeClr val="tx1"/>
              </a:solidFill>
              <a:cs typeface="+mj-cs"/>
            </a:rPr>
            <a:t>افزایش بهداشت روانی</a:t>
          </a:r>
          <a:endParaRPr lang="en-US" dirty="0">
            <a:solidFill>
              <a:schemeClr val="tx1"/>
            </a:solidFill>
            <a:cs typeface="+mj-cs"/>
          </a:endParaRPr>
        </a:p>
      </dgm:t>
    </dgm:pt>
    <dgm:pt modelId="{52EABD20-FDC6-4AE6-ADD9-C23290BB13E4}" type="parTrans" cxnId="{73A6295B-B59E-4161-8CC5-636E1FA41404}">
      <dgm:prSet/>
      <dgm:spPr/>
      <dgm:t>
        <a:bodyPr/>
        <a:lstStyle/>
        <a:p>
          <a:endParaRPr lang="en-US"/>
        </a:p>
      </dgm:t>
    </dgm:pt>
    <dgm:pt modelId="{CAF11213-A1EE-43B4-9263-347E1BDC32DC}" type="sibTrans" cxnId="{73A6295B-B59E-4161-8CC5-636E1FA41404}">
      <dgm:prSet/>
      <dgm:spPr/>
      <dgm:t>
        <a:bodyPr/>
        <a:lstStyle/>
        <a:p>
          <a:endParaRPr lang="en-US"/>
        </a:p>
      </dgm:t>
    </dgm:pt>
    <dgm:pt modelId="{A9D49DF4-4236-40C3-B771-2A102145AE25}">
      <dgm:prSet phldrT="[Text]"/>
      <dgm:spPr>
        <a:solidFill>
          <a:srgbClr val="FFC000"/>
        </a:solidFill>
      </dgm:spPr>
      <dgm:t>
        <a:bodyPr/>
        <a:lstStyle/>
        <a:p>
          <a:r>
            <a:rPr lang="fa-IR" dirty="0" smtClean="0">
              <a:solidFill>
                <a:schemeClr val="tx1"/>
              </a:solidFill>
              <a:cs typeface="+mj-cs"/>
            </a:rPr>
            <a:t>کاهش استرس کارکنان و خانواده آنها</a:t>
          </a:r>
          <a:endParaRPr lang="en-US" dirty="0">
            <a:solidFill>
              <a:schemeClr val="tx1"/>
            </a:solidFill>
            <a:cs typeface="+mj-cs"/>
          </a:endParaRPr>
        </a:p>
      </dgm:t>
    </dgm:pt>
    <dgm:pt modelId="{C1AA0FFD-6096-4F3E-9AB2-2C59B889A803}" type="parTrans" cxnId="{84F1D9E6-A577-4666-BF95-E06B3F8AEAAC}">
      <dgm:prSet/>
      <dgm:spPr/>
      <dgm:t>
        <a:bodyPr/>
        <a:lstStyle/>
        <a:p>
          <a:endParaRPr lang="en-US"/>
        </a:p>
      </dgm:t>
    </dgm:pt>
    <dgm:pt modelId="{81053937-E500-4DB5-A330-1BC75BEDE6DF}" type="sibTrans" cxnId="{84F1D9E6-A577-4666-BF95-E06B3F8AEAAC}">
      <dgm:prSet/>
      <dgm:spPr/>
      <dgm:t>
        <a:bodyPr/>
        <a:lstStyle/>
        <a:p>
          <a:endParaRPr lang="en-US"/>
        </a:p>
      </dgm:t>
    </dgm:pt>
    <dgm:pt modelId="{19C8F64B-5333-4B4A-836D-CF3738DA4F01}">
      <dgm:prSet phldrT="[Text]"/>
      <dgm:spPr>
        <a:solidFill>
          <a:srgbClr val="FFC000"/>
        </a:solidFill>
      </dgm:spPr>
      <dgm:t>
        <a:bodyPr/>
        <a:lstStyle/>
        <a:p>
          <a:r>
            <a:rPr lang="fa-IR" dirty="0" smtClean="0">
              <a:solidFill>
                <a:schemeClr val="tx1"/>
              </a:solidFill>
              <a:cs typeface="+mj-cs"/>
            </a:rPr>
            <a:t>تقویت روابط خانوادگی کارکنان</a:t>
          </a:r>
          <a:endParaRPr lang="en-US" dirty="0">
            <a:solidFill>
              <a:schemeClr val="tx1"/>
            </a:solidFill>
            <a:cs typeface="+mj-cs"/>
          </a:endParaRPr>
        </a:p>
      </dgm:t>
    </dgm:pt>
    <dgm:pt modelId="{E658A458-DEDF-46F5-8C03-50974A28C057}" type="parTrans" cxnId="{EDAFB64A-48AF-47A4-9D53-77E7C3A8BA1D}">
      <dgm:prSet/>
      <dgm:spPr/>
      <dgm:t>
        <a:bodyPr/>
        <a:lstStyle/>
        <a:p>
          <a:endParaRPr lang="en-US"/>
        </a:p>
      </dgm:t>
    </dgm:pt>
    <dgm:pt modelId="{6609B3F3-6369-4E0A-AAA4-0E6237E71EF4}" type="sibTrans" cxnId="{EDAFB64A-48AF-47A4-9D53-77E7C3A8BA1D}">
      <dgm:prSet/>
      <dgm:spPr/>
      <dgm:t>
        <a:bodyPr/>
        <a:lstStyle/>
        <a:p>
          <a:endParaRPr lang="en-US"/>
        </a:p>
      </dgm:t>
    </dgm:pt>
    <dgm:pt modelId="{FD6F475D-D315-475D-8AC3-588C91E9707E}">
      <dgm:prSet phldrT="[Text]"/>
      <dgm:spPr>
        <a:solidFill>
          <a:srgbClr val="FFC000"/>
        </a:solidFill>
      </dgm:spPr>
      <dgm:t>
        <a:bodyPr/>
        <a:lstStyle/>
        <a:p>
          <a:r>
            <a:rPr lang="fa-IR" dirty="0" smtClean="0">
              <a:solidFill>
                <a:schemeClr val="tx1"/>
              </a:solidFill>
              <a:cs typeface="+mj-cs"/>
            </a:rPr>
            <a:t>ایجاد روحیه دوستی و رفاقت بین کارکنان</a:t>
          </a:r>
          <a:endParaRPr lang="en-US" dirty="0">
            <a:solidFill>
              <a:schemeClr val="tx1"/>
            </a:solidFill>
            <a:cs typeface="+mj-cs"/>
          </a:endParaRPr>
        </a:p>
      </dgm:t>
    </dgm:pt>
    <dgm:pt modelId="{1B88B7F9-DFA2-4D73-AC02-5AF5312CE3EC}" type="parTrans" cxnId="{C17775F8-69F5-432E-8604-A954BD7BE3B8}">
      <dgm:prSet/>
      <dgm:spPr/>
      <dgm:t>
        <a:bodyPr/>
        <a:lstStyle/>
        <a:p>
          <a:endParaRPr lang="en-US"/>
        </a:p>
      </dgm:t>
    </dgm:pt>
    <dgm:pt modelId="{D7F22AB4-D8D5-4239-9EF8-A90F5AE0DFFD}" type="sibTrans" cxnId="{C17775F8-69F5-432E-8604-A954BD7BE3B8}">
      <dgm:prSet/>
      <dgm:spPr/>
      <dgm:t>
        <a:bodyPr/>
        <a:lstStyle/>
        <a:p>
          <a:endParaRPr lang="en-US"/>
        </a:p>
      </dgm:t>
    </dgm:pt>
    <dgm:pt modelId="{50151BA6-65FD-454D-A098-F244C299D8B0}" type="pres">
      <dgm:prSet presAssocID="{1B01F864-4017-4D49-9D07-1D9755380E5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644DB2-DBF7-4AB9-B86E-56C9CD9DD622}" type="pres">
      <dgm:prSet presAssocID="{5E734920-AFE0-4C0C-A513-68A45F8F16C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F9E650-8BFA-4687-B7BE-A4B69112AE7D}" type="pres">
      <dgm:prSet presAssocID="{5E734920-AFE0-4C0C-A513-68A45F8F16C4}" presName="spNode" presStyleCnt="0"/>
      <dgm:spPr/>
    </dgm:pt>
    <dgm:pt modelId="{AE09F092-08DD-42E0-9AC0-229ED1B144BB}" type="pres">
      <dgm:prSet presAssocID="{69F54C76-9632-448A-B333-CB4DEE308B8A}" presName="sibTrans" presStyleLbl="sibTrans1D1" presStyleIdx="0" presStyleCnt="5"/>
      <dgm:spPr/>
      <dgm:t>
        <a:bodyPr/>
        <a:lstStyle/>
        <a:p>
          <a:endParaRPr lang="en-US"/>
        </a:p>
      </dgm:t>
    </dgm:pt>
    <dgm:pt modelId="{2C5E91E0-7F03-44D6-B538-033AD6246C2C}" type="pres">
      <dgm:prSet presAssocID="{738D6473-FC0A-4291-BE05-17046A3E089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E34CA0-496C-418C-8899-B50723245283}" type="pres">
      <dgm:prSet presAssocID="{738D6473-FC0A-4291-BE05-17046A3E089D}" presName="spNode" presStyleCnt="0"/>
      <dgm:spPr/>
    </dgm:pt>
    <dgm:pt modelId="{B43E1286-EC09-45EA-9AF2-2BECB41B167F}" type="pres">
      <dgm:prSet presAssocID="{CAF11213-A1EE-43B4-9263-347E1BDC32DC}" presName="sibTrans" presStyleLbl="sibTrans1D1" presStyleIdx="1" presStyleCnt="5"/>
      <dgm:spPr/>
      <dgm:t>
        <a:bodyPr/>
        <a:lstStyle/>
        <a:p>
          <a:endParaRPr lang="en-US"/>
        </a:p>
      </dgm:t>
    </dgm:pt>
    <dgm:pt modelId="{7AFFDEDF-76FC-4D67-93DB-BE72332DC5E2}" type="pres">
      <dgm:prSet presAssocID="{A9D49DF4-4236-40C3-B771-2A102145AE2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8B10FC-631D-4EF7-8484-195D0243A8C4}" type="pres">
      <dgm:prSet presAssocID="{A9D49DF4-4236-40C3-B771-2A102145AE25}" presName="spNode" presStyleCnt="0"/>
      <dgm:spPr/>
    </dgm:pt>
    <dgm:pt modelId="{4BF214DC-58E0-4810-8C01-DF2A4A7B02D6}" type="pres">
      <dgm:prSet presAssocID="{81053937-E500-4DB5-A330-1BC75BEDE6DF}" presName="sibTrans" presStyleLbl="sibTrans1D1" presStyleIdx="2" presStyleCnt="5"/>
      <dgm:spPr/>
      <dgm:t>
        <a:bodyPr/>
        <a:lstStyle/>
        <a:p>
          <a:endParaRPr lang="en-US"/>
        </a:p>
      </dgm:t>
    </dgm:pt>
    <dgm:pt modelId="{EDC0713B-2D2B-4FF7-B462-C2ED256EBC11}" type="pres">
      <dgm:prSet presAssocID="{19C8F64B-5333-4B4A-836D-CF3738DA4F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5167F-0CBB-4B06-B9C2-FD676EB2C246}" type="pres">
      <dgm:prSet presAssocID="{19C8F64B-5333-4B4A-836D-CF3738DA4F01}" presName="spNode" presStyleCnt="0"/>
      <dgm:spPr/>
    </dgm:pt>
    <dgm:pt modelId="{93A67D56-94EA-4460-9CA9-C8D90833DCCE}" type="pres">
      <dgm:prSet presAssocID="{6609B3F3-6369-4E0A-AAA4-0E6237E71EF4}" presName="sibTrans" presStyleLbl="sibTrans1D1" presStyleIdx="3" presStyleCnt="5"/>
      <dgm:spPr/>
      <dgm:t>
        <a:bodyPr/>
        <a:lstStyle/>
        <a:p>
          <a:endParaRPr lang="en-US"/>
        </a:p>
      </dgm:t>
    </dgm:pt>
    <dgm:pt modelId="{A6ED8903-38E1-447C-ACC2-1BA6531F269C}" type="pres">
      <dgm:prSet presAssocID="{FD6F475D-D315-475D-8AC3-588C91E9707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54C688-E394-4186-A5B6-0573CB0A9391}" type="pres">
      <dgm:prSet presAssocID="{FD6F475D-D315-475D-8AC3-588C91E9707E}" presName="spNode" presStyleCnt="0"/>
      <dgm:spPr/>
    </dgm:pt>
    <dgm:pt modelId="{6306839E-A73D-4B1C-B114-50F95051F998}" type="pres">
      <dgm:prSet presAssocID="{D7F22AB4-D8D5-4239-9EF8-A90F5AE0DFFD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FD23062-985E-4BD1-B29B-F709E50E214F}" type="presOf" srcId="{81053937-E500-4DB5-A330-1BC75BEDE6DF}" destId="{4BF214DC-58E0-4810-8C01-DF2A4A7B02D6}" srcOrd="0" destOrd="0" presId="urn:microsoft.com/office/officeart/2005/8/layout/cycle6"/>
    <dgm:cxn modelId="{E3D8AC5F-FFC0-40BB-8487-344A5D5AF20C}" type="presOf" srcId="{738D6473-FC0A-4291-BE05-17046A3E089D}" destId="{2C5E91E0-7F03-44D6-B538-033AD6246C2C}" srcOrd="0" destOrd="0" presId="urn:microsoft.com/office/officeart/2005/8/layout/cycle6"/>
    <dgm:cxn modelId="{C5821647-EE17-4A02-AAB2-4BD1C7E4A49A}" type="presOf" srcId="{5E734920-AFE0-4C0C-A513-68A45F8F16C4}" destId="{D2644DB2-DBF7-4AB9-B86E-56C9CD9DD622}" srcOrd="0" destOrd="0" presId="urn:microsoft.com/office/officeart/2005/8/layout/cycle6"/>
    <dgm:cxn modelId="{6B46D8EE-A4F1-4375-B5B5-84A6D7148494}" type="presOf" srcId="{1B01F864-4017-4D49-9D07-1D9755380E55}" destId="{50151BA6-65FD-454D-A098-F244C299D8B0}" srcOrd="0" destOrd="0" presId="urn:microsoft.com/office/officeart/2005/8/layout/cycle6"/>
    <dgm:cxn modelId="{84F1D9E6-A577-4666-BF95-E06B3F8AEAAC}" srcId="{1B01F864-4017-4D49-9D07-1D9755380E55}" destId="{A9D49DF4-4236-40C3-B771-2A102145AE25}" srcOrd="2" destOrd="0" parTransId="{C1AA0FFD-6096-4F3E-9AB2-2C59B889A803}" sibTransId="{81053937-E500-4DB5-A330-1BC75BEDE6DF}"/>
    <dgm:cxn modelId="{12A0A691-6E97-4BCA-9D3F-7CE649200424}" type="presOf" srcId="{FD6F475D-D315-475D-8AC3-588C91E9707E}" destId="{A6ED8903-38E1-447C-ACC2-1BA6531F269C}" srcOrd="0" destOrd="0" presId="urn:microsoft.com/office/officeart/2005/8/layout/cycle6"/>
    <dgm:cxn modelId="{1B2AA3A8-893D-46A3-924A-DA61042D6527}" type="presOf" srcId="{19C8F64B-5333-4B4A-836D-CF3738DA4F01}" destId="{EDC0713B-2D2B-4FF7-B462-C2ED256EBC11}" srcOrd="0" destOrd="0" presId="urn:microsoft.com/office/officeart/2005/8/layout/cycle6"/>
    <dgm:cxn modelId="{73A6295B-B59E-4161-8CC5-636E1FA41404}" srcId="{1B01F864-4017-4D49-9D07-1D9755380E55}" destId="{738D6473-FC0A-4291-BE05-17046A3E089D}" srcOrd="1" destOrd="0" parTransId="{52EABD20-FDC6-4AE6-ADD9-C23290BB13E4}" sibTransId="{CAF11213-A1EE-43B4-9263-347E1BDC32DC}"/>
    <dgm:cxn modelId="{388A9ADC-2480-4184-BB0D-13AAAE6C6A41}" type="presOf" srcId="{CAF11213-A1EE-43B4-9263-347E1BDC32DC}" destId="{B43E1286-EC09-45EA-9AF2-2BECB41B167F}" srcOrd="0" destOrd="0" presId="urn:microsoft.com/office/officeart/2005/8/layout/cycle6"/>
    <dgm:cxn modelId="{3012E639-BE81-42CA-92AD-88AEC88CDDF6}" type="presOf" srcId="{69F54C76-9632-448A-B333-CB4DEE308B8A}" destId="{AE09F092-08DD-42E0-9AC0-229ED1B144BB}" srcOrd="0" destOrd="0" presId="urn:microsoft.com/office/officeart/2005/8/layout/cycle6"/>
    <dgm:cxn modelId="{EDAFB64A-48AF-47A4-9D53-77E7C3A8BA1D}" srcId="{1B01F864-4017-4D49-9D07-1D9755380E55}" destId="{19C8F64B-5333-4B4A-836D-CF3738DA4F01}" srcOrd="3" destOrd="0" parTransId="{E658A458-DEDF-46F5-8C03-50974A28C057}" sibTransId="{6609B3F3-6369-4E0A-AAA4-0E6237E71EF4}"/>
    <dgm:cxn modelId="{6730B5C4-6D5C-4AC6-9677-678D0C224118}" type="presOf" srcId="{6609B3F3-6369-4E0A-AAA4-0E6237E71EF4}" destId="{93A67D56-94EA-4460-9CA9-C8D90833DCCE}" srcOrd="0" destOrd="0" presId="urn:microsoft.com/office/officeart/2005/8/layout/cycle6"/>
    <dgm:cxn modelId="{C17775F8-69F5-432E-8604-A954BD7BE3B8}" srcId="{1B01F864-4017-4D49-9D07-1D9755380E55}" destId="{FD6F475D-D315-475D-8AC3-588C91E9707E}" srcOrd="4" destOrd="0" parTransId="{1B88B7F9-DFA2-4D73-AC02-5AF5312CE3EC}" sibTransId="{D7F22AB4-D8D5-4239-9EF8-A90F5AE0DFFD}"/>
    <dgm:cxn modelId="{2C0346CF-2899-4022-A0D3-156B480A371F}" type="presOf" srcId="{A9D49DF4-4236-40C3-B771-2A102145AE25}" destId="{7AFFDEDF-76FC-4D67-93DB-BE72332DC5E2}" srcOrd="0" destOrd="0" presId="urn:microsoft.com/office/officeart/2005/8/layout/cycle6"/>
    <dgm:cxn modelId="{93C91F01-83CE-46B7-BA5A-79248106FEC2}" type="presOf" srcId="{D7F22AB4-D8D5-4239-9EF8-A90F5AE0DFFD}" destId="{6306839E-A73D-4B1C-B114-50F95051F998}" srcOrd="0" destOrd="0" presId="urn:microsoft.com/office/officeart/2005/8/layout/cycle6"/>
    <dgm:cxn modelId="{AC870C2A-3370-4929-99B7-525ACDFFE17A}" srcId="{1B01F864-4017-4D49-9D07-1D9755380E55}" destId="{5E734920-AFE0-4C0C-A513-68A45F8F16C4}" srcOrd="0" destOrd="0" parTransId="{570EEE9B-6CD6-4332-92C1-87A9D0ADBFDD}" sibTransId="{69F54C76-9632-448A-B333-CB4DEE308B8A}"/>
    <dgm:cxn modelId="{23D24235-3DDF-46A5-B575-C5145DC5A9CB}" type="presParOf" srcId="{50151BA6-65FD-454D-A098-F244C299D8B0}" destId="{D2644DB2-DBF7-4AB9-B86E-56C9CD9DD622}" srcOrd="0" destOrd="0" presId="urn:microsoft.com/office/officeart/2005/8/layout/cycle6"/>
    <dgm:cxn modelId="{C186CF89-940D-4CF2-9D44-D564E8659092}" type="presParOf" srcId="{50151BA6-65FD-454D-A098-F244C299D8B0}" destId="{DEF9E650-8BFA-4687-B7BE-A4B69112AE7D}" srcOrd="1" destOrd="0" presId="urn:microsoft.com/office/officeart/2005/8/layout/cycle6"/>
    <dgm:cxn modelId="{5B74752F-06AA-4D75-B066-A3F4E879752E}" type="presParOf" srcId="{50151BA6-65FD-454D-A098-F244C299D8B0}" destId="{AE09F092-08DD-42E0-9AC0-229ED1B144BB}" srcOrd="2" destOrd="0" presId="urn:microsoft.com/office/officeart/2005/8/layout/cycle6"/>
    <dgm:cxn modelId="{B4D3F759-7CB0-4159-846E-403BE89E3B53}" type="presParOf" srcId="{50151BA6-65FD-454D-A098-F244C299D8B0}" destId="{2C5E91E0-7F03-44D6-B538-033AD6246C2C}" srcOrd="3" destOrd="0" presId="urn:microsoft.com/office/officeart/2005/8/layout/cycle6"/>
    <dgm:cxn modelId="{E99E5F97-3F7B-4E52-96B0-0464B5278159}" type="presParOf" srcId="{50151BA6-65FD-454D-A098-F244C299D8B0}" destId="{E1E34CA0-496C-418C-8899-B50723245283}" srcOrd="4" destOrd="0" presId="urn:microsoft.com/office/officeart/2005/8/layout/cycle6"/>
    <dgm:cxn modelId="{935386D6-2F3A-4DC6-ADD4-4078E1E3348A}" type="presParOf" srcId="{50151BA6-65FD-454D-A098-F244C299D8B0}" destId="{B43E1286-EC09-45EA-9AF2-2BECB41B167F}" srcOrd="5" destOrd="0" presId="urn:microsoft.com/office/officeart/2005/8/layout/cycle6"/>
    <dgm:cxn modelId="{A29FD18D-3753-499E-BFD8-2BE686F80A10}" type="presParOf" srcId="{50151BA6-65FD-454D-A098-F244C299D8B0}" destId="{7AFFDEDF-76FC-4D67-93DB-BE72332DC5E2}" srcOrd="6" destOrd="0" presId="urn:microsoft.com/office/officeart/2005/8/layout/cycle6"/>
    <dgm:cxn modelId="{FFF58F80-F3C4-4EA5-B6A8-B42715F46C21}" type="presParOf" srcId="{50151BA6-65FD-454D-A098-F244C299D8B0}" destId="{988B10FC-631D-4EF7-8484-195D0243A8C4}" srcOrd="7" destOrd="0" presId="urn:microsoft.com/office/officeart/2005/8/layout/cycle6"/>
    <dgm:cxn modelId="{0D7B849A-AB3F-4C5D-B4C9-5588CF838B55}" type="presParOf" srcId="{50151BA6-65FD-454D-A098-F244C299D8B0}" destId="{4BF214DC-58E0-4810-8C01-DF2A4A7B02D6}" srcOrd="8" destOrd="0" presId="urn:microsoft.com/office/officeart/2005/8/layout/cycle6"/>
    <dgm:cxn modelId="{CFEBBE63-3307-427B-B428-4213E2BCF941}" type="presParOf" srcId="{50151BA6-65FD-454D-A098-F244C299D8B0}" destId="{EDC0713B-2D2B-4FF7-B462-C2ED256EBC11}" srcOrd="9" destOrd="0" presId="urn:microsoft.com/office/officeart/2005/8/layout/cycle6"/>
    <dgm:cxn modelId="{07539EF3-8DF2-4DAC-A777-12E020E6491D}" type="presParOf" srcId="{50151BA6-65FD-454D-A098-F244C299D8B0}" destId="{5935167F-0CBB-4B06-B9C2-FD676EB2C246}" srcOrd="10" destOrd="0" presId="urn:microsoft.com/office/officeart/2005/8/layout/cycle6"/>
    <dgm:cxn modelId="{A8F1F155-8D17-443B-81B0-EA8A68FCF2A4}" type="presParOf" srcId="{50151BA6-65FD-454D-A098-F244C299D8B0}" destId="{93A67D56-94EA-4460-9CA9-C8D90833DCCE}" srcOrd="11" destOrd="0" presId="urn:microsoft.com/office/officeart/2005/8/layout/cycle6"/>
    <dgm:cxn modelId="{592A1FDA-E1B4-468E-9E4F-3A3D3FE419B1}" type="presParOf" srcId="{50151BA6-65FD-454D-A098-F244C299D8B0}" destId="{A6ED8903-38E1-447C-ACC2-1BA6531F269C}" srcOrd="12" destOrd="0" presId="urn:microsoft.com/office/officeart/2005/8/layout/cycle6"/>
    <dgm:cxn modelId="{F638CBF4-84C6-40AE-9212-1AF662510B6C}" type="presParOf" srcId="{50151BA6-65FD-454D-A098-F244C299D8B0}" destId="{E854C688-E394-4186-A5B6-0573CB0A9391}" srcOrd="13" destOrd="0" presId="urn:microsoft.com/office/officeart/2005/8/layout/cycle6"/>
    <dgm:cxn modelId="{9FA66E8B-8820-4C62-AD6A-88F5B20BAB3E}" type="presParOf" srcId="{50151BA6-65FD-454D-A098-F244C299D8B0}" destId="{6306839E-A73D-4B1C-B114-50F95051F998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1368F20-2473-42CC-9ECA-129E435499DD}" type="doc">
      <dgm:prSet loTypeId="urn:microsoft.com/office/officeart/2005/8/layout/radial3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833CE79-4FFB-4401-9047-F926560A1376}">
      <dgm:prSet phldrT="[Text]"/>
      <dgm:spPr/>
      <dgm:t>
        <a:bodyPr/>
        <a:lstStyle/>
        <a:p>
          <a:pPr rtl="1"/>
          <a:r>
            <a:rPr lang="fa-IR" dirty="0" smtClean="0">
              <a:cs typeface="+mj-cs"/>
            </a:rPr>
            <a:t>نظام آراستگی </a:t>
          </a:r>
          <a:r>
            <a:rPr lang="en-US" dirty="0" smtClean="0">
              <a:cs typeface="+mj-cs"/>
            </a:rPr>
            <a:t>5S</a:t>
          </a:r>
          <a:endParaRPr lang="fa-IR" dirty="0" smtClean="0">
            <a:cs typeface="+mj-cs"/>
          </a:endParaRPr>
        </a:p>
        <a:p>
          <a:pPr rtl="1"/>
          <a:r>
            <a:rPr lang="fa-IR" dirty="0" smtClean="0">
              <a:cs typeface="+mj-cs"/>
            </a:rPr>
            <a:t>سیستم های محیط زیست </a:t>
          </a:r>
        </a:p>
        <a:p>
          <a:pPr rtl="1"/>
          <a:r>
            <a:rPr lang="en-US" dirty="0" smtClean="0">
              <a:cs typeface="+mj-cs"/>
            </a:rPr>
            <a:t>ISO 14001:2004</a:t>
          </a:r>
        </a:p>
        <a:p>
          <a:pPr rtl="1"/>
          <a:r>
            <a:rPr lang="fa-IR" dirty="0" smtClean="0">
              <a:cs typeface="+mj-cs"/>
            </a:rPr>
            <a:t>سیستم های ایمنی و بهداشت حرفه ای</a:t>
          </a:r>
        </a:p>
        <a:p>
          <a:pPr rtl="1"/>
          <a:r>
            <a:rPr lang="en-US" dirty="0" smtClean="0">
              <a:cs typeface="+mj-cs"/>
            </a:rPr>
            <a:t>OHSAS 18001:2004</a:t>
          </a:r>
        </a:p>
        <a:p>
          <a:pPr rtl="1"/>
          <a:r>
            <a:rPr lang="fa-IR" dirty="0" smtClean="0">
              <a:cs typeface="+mj-cs"/>
            </a:rPr>
            <a:t>سیستم مدیریت یکپارچه </a:t>
          </a:r>
          <a:r>
            <a:rPr lang="en-US" dirty="0" smtClean="0">
              <a:cs typeface="+mj-cs"/>
            </a:rPr>
            <a:t>IMS</a:t>
          </a:r>
          <a:endParaRPr lang="fa-IR" dirty="0" smtClean="0">
            <a:cs typeface="+mj-cs"/>
          </a:endParaRPr>
        </a:p>
        <a:p>
          <a:pPr rtl="1"/>
          <a:r>
            <a:rPr lang="fa-IR" dirty="0" smtClean="0">
              <a:cs typeface="+mj-cs"/>
            </a:rPr>
            <a:t>(</a:t>
          </a:r>
          <a:r>
            <a:rPr lang="en-US" dirty="0" smtClean="0">
              <a:cs typeface="+mj-cs"/>
            </a:rPr>
            <a:t>Integrated Management System</a:t>
          </a:r>
          <a:r>
            <a:rPr lang="fa-IR" dirty="0" smtClean="0">
              <a:cs typeface="+mj-cs"/>
            </a:rPr>
            <a:t>)</a:t>
          </a:r>
          <a:endParaRPr lang="en-US" dirty="0" smtClean="0">
            <a:cs typeface="+mj-cs"/>
          </a:endParaRPr>
        </a:p>
      </dgm:t>
    </dgm:pt>
    <dgm:pt modelId="{653701B6-21FF-4D0E-8247-6AD053026CF4}" type="parTrans" cxnId="{9401845F-5286-4F35-9ECB-99E46882576B}">
      <dgm:prSet/>
      <dgm:spPr/>
      <dgm:t>
        <a:bodyPr/>
        <a:lstStyle/>
        <a:p>
          <a:endParaRPr lang="en-US"/>
        </a:p>
      </dgm:t>
    </dgm:pt>
    <dgm:pt modelId="{8A5FBF61-63F2-43DB-9015-61682CD65236}" type="sibTrans" cxnId="{9401845F-5286-4F35-9ECB-99E46882576B}">
      <dgm:prSet/>
      <dgm:spPr/>
      <dgm:t>
        <a:bodyPr/>
        <a:lstStyle/>
        <a:p>
          <a:endParaRPr lang="en-US"/>
        </a:p>
      </dgm:t>
    </dgm:pt>
    <dgm:pt modelId="{6908BE57-276F-4C34-A983-C0193B0E9F07}">
      <dgm:prSet phldrT="[Text]"/>
      <dgm:spPr/>
      <dgm:t>
        <a:bodyPr/>
        <a:lstStyle/>
        <a:p>
          <a:r>
            <a:rPr lang="fa-IR" dirty="0" smtClean="0">
              <a:cs typeface="+mj-cs"/>
            </a:rPr>
            <a:t>فرهنگ</a:t>
          </a:r>
          <a:endParaRPr lang="en-US" dirty="0">
            <a:cs typeface="+mj-cs"/>
          </a:endParaRPr>
        </a:p>
      </dgm:t>
    </dgm:pt>
    <dgm:pt modelId="{E087073F-E986-4EA1-A20B-0B58F33ECC4D}" type="parTrans" cxnId="{384869B1-E59C-49E2-BA1D-177FE4B8DDB8}">
      <dgm:prSet/>
      <dgm:spPr/>
      <dgm:t>
        <a:bodyPr/>
        <a:lstStyle/>
        <a:p>
          <a:endParaRPr lang="en-US"/>
        </a:p>
      </dgm:t>
    </dgm:pt>
    <dgm:pt modelId="{6F8AB548-F4CD-4B6E-BF29-1B0979BB6A12}" type="sibTrans" cxnId="{384869B1-E59C-49E2-BA1D-177FE4B8DDB8}">
      <dgm:prSet/>
      <dgm:spPr/>
      <dgm:t>
        <a:bodyPr/>
        <a:lstStyle/>
        <a:p>
          <a:endParaRPr lang="en-US"/>
        </a:p>
      </dgm:t>
    </dgm:pt>
    <dgm:pt modelId="{1BF6AFAA-41C5-4017-B594-EFEAE853852A}">
      <dgm:prSet phldrT="[Text]"/>
      <dgm:spPr/>
      <dgm:t>
        <a:bodyPr/>
        <a:lstStyle/>
        <a:p>
          <a:r>
            <a:rPr lang="fa-IR" b="1" dirty="0" smtClean="0">
              <a:cs typeface="+mj-cs"/>
            </a:rPr>
            <a:t>سخت افزار</a:t>
          </a:r>
          <a:endParaRPr lang="en-US" b="1" dirty="0">
            <a:cs typeface="+mj-cs"/>
          </a:endParaRPr>
        </a:p>
      </dgm:t>
    </dgm:pt>
    <dgm:pt modelId="{E4F4CC5E-1B77-48A3-95A9-A42E6E9ABEAD}" type="parTrans" cxnId="{91500F6D-1C37-4348-81A7-56214A576BBD}">
      <dgm:prSet/>
      <dgm:spPr/>
      <dgm:t>
        <a:bodyPr/>
        <a:lstStyle/>
        <a:p>
          <a:endParaRPr lang="en-US"/>
        </a:p>
      </dgm:t>
    </dgm:pt>
    <dgm:pt modelId="{E09C8B4E-3BA9-493B-8712-422D405EE819}" type="sibTrans" cxnId="{91500F6D-1C37-4348-81A7-56214A576BBD}">
      <dgm:prSet/>
      <dgm:spPr/>
      <dgm:t>
        <a:bodyPr/>
        <a:lstStyle/>
        <a:p>
          <a:endParaRPr lang="en-US"/>
        </a:p>
      </dgm:t>
    </dgm:pt>
    <dgm:pt modelId="{84146A72-C3CB-4A66-9BB2-3A2AF337FABC}">
      <dgm:prSet phldrT="[Text]"/>
      <dgm:spPr/>
      <dgm:t>
        <a:bodyPr/>
        <a:lstStyle/>
        <a:p>
          <a:r>
            <a:rPr lang="fa-IR" dirty="0" smtClean="0">
              <a:cs typeface="+mj-cs"/>
            </a:rPr>
            <a:t>سیستم</a:t>
          </a:r>
          <a:endParaRPr lang="en-US" dirty="0">
            <a:cs typeface="+mj-cs"/>
          </a:endParaRPr>
        </a:p>
      </dgm:t>
    </dgm:pt>
    <dgm:pt modelId="{23CF9561-45FB-4661-A194-78BFE84F584C}" type="parTrans" cxnId="{27C7F371-0102-4ACD-AEA2-7B7463A0DAF3}">
      <dgm:prSet/>
      <dgm:spPr/>
      <dgm:t>
        <a:bodyPr/>
        <a:lstStyle/>
        <a:p>
          <a:endParaRPr lang="en-US"/>
        </a:p>
      </dgm:t>
    </dgm:pt>
    <dgm:pt modelId="{94C1212F-5534-44BF-A9F0-14C5B8C68300}" type="sibTrans" cxnId="{27C7F371-0102-4ACD-AEA2-7B7463A0DAF3}">
      <dgm:prSet/>
      <dgm:spPr/>
      <dgm:t>
        <a:bodyPr/>
        <a:lstStyle/>
        <a:p>
          <a:endParaRPr lang="en-US"/>
        </a:p>
      </dgm:t>
    </dgm:pt>
    <dgm:pt modelId="{BE95E52A-A302-473C-83E3-A10255B9BB06}" type="pres">
      <dgm:prSet presAssocID="{11368F20-2473-42CC-9ECA-129E435499D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CB3582-1375-4DB9-949B-561CC31CEB99}" type="pres">
      <dgm:prSet presAssocID="{11368F20-2473-42CC-9ECA-129E435499DD}" presName="radial" presStyleCnt="0">
        <dgm:presLayoutVars>
          <dgm:animLvl val="ctr"/>
        </dgm:presLayoutVars>
      </dgm:prSet>
      <dgm:spPr/>
    </dgm:pt>
    <dgm:pt modelId="{2E1E0122-80A6-4E9F-A66B-6D4607F539C6}" type="pres">
      <dgm:prSet presAssocID="{D833CE79-4FFB-4401-9047-F926560A1376}" presName="centerShape" presStyleLbl="vennNode1" presStyleIdx="0" presStyleCnt="4" custScaleX="117339" custScaleY="111892" custLinFactNeighborX="-1424" custLinFactNeighborY="-539"/>
      <dgm:spPr/>
      <dgm:t>
        <a:bodyPr/>
        <a:lstStyle/>
        <a:p>
          <a:endParaRPr lang="en-US"/>
        </a:p>
      </dgm:t>
    </dgm:pt>
    <dgm:pt modelId="{04E01F4D-0BCC-4DF9-959B-2BEE96E3BF54}" type="pres">
      <dgm:prSet presAssocID="{6908BE57-276F-4C34-A983-C0193B0E9F07}" presName="node" presStyleLbl="vennNode1" presStyleIdx="1" presStyleCnt="4" custScaleX="71722" custScaleY="673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4C705-9FB9-437E-B575-F6AF50C3E3EE}" type="pres">
      <dgm:prSet presAssocID="{1BF6AFAA-41C5-4017-B594-EFEAE853852A}" presName="node" presStyleLbl="vennNode1" presStyleIdx="2" presStyleCnt="4" custScaleX="69159" custScaleY="653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68B78A-2BC4-47CE-85C5-2323AF143BDA}" type="pres">
      <dgm:prSet presAssocID="{84146A72-C3CB-4A66-9BB2-3A2AF337FABC}" presName="node" presStyleLbl="vennNode1" presStyleIdx="3" presStyleCnt="4" custScaleX="63582" custScaleY="63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500F6D-1C37-4348-81A7-56214A576BBD}" srcId="{D833CE79-4FFB-4401-9047-F926560A1376}" destId="{1BF6AFAA-41C5-4017-B594-EFEAE853852A}" srcOrd="1" destOrd="0" parTransId="{E4F4CC5E-1B77-48A3-95A9-A42E6E9ABEAD}" sibTransId="{E09C8B4E-3BA9-493B-8712-422D405EE819}"/>
    <dgm:cxn modelId="{A3AC723E-728D-4F8A-909D-FBF53C13EA25}" type="presOf" srcId="{D833CE79-4FFB-4401-9047-F926560A1376}" destId="{2E1E0122-80A6-4E9F-A66B-6D4607F539C6}" srcOrd="0" destOrd="0" presId="urn:microsoft.com/office/officeart/2005/8/layout/radial3"/>
    <dgm:cxn modelId="{59BAEF4D-8448-48D3-8EDF-C970358A038C}" type="presOf" srcId="{1BF6AFAA-41C5-4017-B594-EFEAE853852A}" destId="{CA94C705-9FB9-437E-B575-F6AF50C3E3EE}" srcOrd="0" destOrd="0" presId="urn:microsoft.com/office/officeart/2005/8/layout/radial3"/>
    <dgm:cxn modelId="{71DC761E-760C-48C4-A9FC-21042A364911}" type="presOf" srcId="{6908BE57-276F-4C34-A983-C0193B0E9F07}" destId="{04E01F4D-0BCC-4DF9-959B-2BEE96E3BF54}" srcOrd="0" destOrd="0" presId="urn:microsoft.com/office/officeart/2005/8/layout/radial3"/>
    <dgm:cxn modelId="{CF6D34FA-9A6A-4B1D-8837-1362FBC310AD}" type="presOf" srcId="{84146A72-C3CB-4A66-9BB2-3A2AF337FABC}" destId="{EC68B78A-2BC4-47CE-85C5-2323AF143BDA}" srcOrd="0" destOrd="0" presId="urn:microsoft.com/office/officeart/2005/8/layout/radial3"/>
    <dgm:cxn modelId="{9401845F-5286-4F35-9ECB-99E46882576B}" srcId="{11368F20-2473-42CC-9ECA-129E435499DD}" destId="{D833CE79-4FFB-4401-9047-F926560A1376}" srcOrd="0" destOrd="0" parTransId="{653701B6-21FF-4D0E-8247-6AD053026CF4}" sibTransId="{8A5FBF61-63F2-43DB-9015-61682CD65236}"/>
    <dgm:cxn modelId="{27C7F371-0102-4ACD-AEA2-7B7463A0DAF3}" srcId="{D833CE79-4FFB-4401-9047-F926560A1376}" destId="{84146A72-C3CB-4A66-9BB2-3A2AF337FABC}" srcOrd="2" destOrd="0" parTransId="{23CF9561-45FB-4661-A194-78BFE84F584C}" sibTransId="{94C1212F-5534-44BF-A9F0-14C5B8C68300}"/>
    <dgm:cxn modelId="{87CFFC49-2B4A-43F0-AD5C-70D62AEFC821}" type="presOf" srcId="{11368F20-2473-42CC-9ECA-129E435499DD}" destId="{BE95E52A-A302-473C-83E3-A10255B9BB06}" srcOrd="0" destOrd="0" presId="urn:microsoft.com/office/officeart/2005/8/layout/radial3"/>
    <dgm:cxn modelId="{384869B1-E59C-49E2-BA1D-177FE4B8DDB8}" srcId="{D833CE79-4FFB-4401-9047-F926560A1376}" destId="{6908BE57-276F-4C34-A983-C0193B0E9F07}" srcOrd="0" destOrd="0" parTransId="{E087073F-E986-4EA1-A20B-0B58F33ECC4D}" sibTransId="{6F8AB548-F4CD-4B6E-BF29-1B0979BB6A12}"/>
    <dgm:cxn modelId="{8D7EF53F-E4AB-45DE-8337-B1D58165F97E}" type="presParOf" srcId="{BE95E52A-A302-473C-83E3-A10255B9BB06}" destId="{2ACB3582-1375-4DB9-949B-561CC31CEB99}" srcOrd="0" destOrd="0" presId="urn:microsoft.com/office/officeart/2005/8/layout/radial3"/>
    <dgm:cxn modelId="{B806A369-9B68-4F5B-AC01-84BE8273A0A8}" type="presParOf" srcId="{2ACB3582-1375-4DB9-949B-561CC31CEB99}" destId="{2E1E0122-80A6-4E9F-A66B-6D4607F539C6}" srcOrd="0" destOrd="0" presId="urn:microsoft.com/office/officeart/2005/8/layout/radial3"/>
    <dgm:cxn modelId="{B5F3BD88-FC4F-4283-A911-36DA9B5B20D5}" type="presParOf" srcId="{2ACB3582-1375-4DB9-949B-561CC31CEB99}" destId="{04E01F4D-0BCC-4DF9-959B-2BEE96E3BF54}" srcOrd="1" destOrd="0" presId="urn:microsoft.com/office/officeart/2005/8/layout/radial3"/>
    <dgm:cxn modelId="{0F8B3D19-0FB8-40A8-A3D4-48CC1CE72107}" type="presParOf" srcId="{2ACB3582-1375-4DB9-949B-561CC31CEB99}" destId="{CA94C705-9FB9-437E-B575-F6AF50C3E3EE}" srcOrd="2" destOrd="0" presId="urn:microsoft.com/office/officeart/2005/8/layout/radial3"/>
    <dgm:cxn modelId="{12AADCF2-BE6B-49D2-9D59-2900E1850ECB}" type="presParOf" srcId="{2ACB3582-1375-4DB9-949B-561CC31CEB99}" destId="{EC68B78A-2BC4-47CE-85C5-2323AF143BDA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2D2E64-CCB2-4F39-AA89-B5FB7A42841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1E91F7-A6BA-4F0C-899A-4482EFF72F0A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>
              <a:solidFill>
                <a:srgbClr val="FF0000"/>
              </a:solidFill>
              <a:latin typeface="BMitra"/>
              <a:cs typeface="+mj-cs"/>
            </a:rPr>
            <a:t>اقداماتی که باعث کاهش</a:t>
          </a:r>
          <a:r>
            <a:rPr lang="fa-IR" dirty="0" smtClean="0">
              <a:solidFill>
                <a:srgbClr val="FF0000"/>
              </a:solidFill>
              <a:latin typeface="BMitra"/>
              <a:cs typeface="+mj-cs"/>
            </a:rPr>
            <a:t> </a:t>
          </a:r>
          <a:r>
            <a:rPr lang="ar-SA" dirty="0" smtClean="0">
              <a:solidFill>
                <a:srgbClr val="FF0000"/>
              </a:solidFill>
              <a:latin typeface="BMitra"/>
              <a:cs typeface="+mj-cs"/>
            </a:rPr>
            <a:t>عدم رضایت کارکنان میشود</a:t>
          </a:r>
          <a:endParaRPr lang="en-US" dirty="0">
            <a:solidFill>
              <a:srgbClr val="FF0000"/>
            </a:solidFill>
            <a:cs typeface="+mj-cs"/>
          </a:endParaRPr>
        </a:p>
      </dgm:t>
    </dgm:pt>
    <dgm:pt modelId="{EC7F6329-4B88-4857-B9D2-D7B785D48621}" type="parTrans" cxnId="{E33ABF0D-F9D2-4934-A2C3-89630D6821C4}">
      <dgm:prSet/>
      <dgm:spPr/>
      <dgm:t>
        <a:bodyPr/>
        <a:lstStyle/>
        <a:p>
          <a:endParaRPr lang="en-US"/>
        </a:p>
      </dgm:t>
    </dgm:pt>
    <dgm:pt modelId="{E74891C5-234F-492A-BD98-0883ECE5AF1E}" type="sibTrans" cxnId="{E33ABF0D-F9D2-4934-A2C3-89630D6821C4}">
      <dgm:prSet/>
      <dgm:spPr/>
      <dgm:t>
        <a:bodyPr/>
        <a:lstStyle/>
        <a:p>
          <a:endParaRPr lang="en-US"/>
        </a:p>
      </dgm:t>
    </dgm:pt>
    <dgm:pt modelId="{D71CE908-6959-466E-97FC-FDF5712C2B79}">
      <dgm:prSet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>
              <a:solidFill>
                <a:srgbClr val="FF0000"/>
              </a:solidFill>
              <a:latin typeface="BMitra"/>
              <a:cs typeface="+mj-cs"/>
            </a:rPr>
            <a:t>اقداماتی که باعث رضایت کارکنان میشود</a:t>
          </a:r>
          <a:endParaRPr lang="en-US" dirty="0">
            <a:solidFill>
              <a:srgbClr val="FF0000"/>
            </a:solidFill>
            <a:cs typeface="+mj-cs"/>
          </a:endParaRPr>
        </a:p>
      </dgm:t>
    </dgm:pt>
    <dgm:pt modelId="{4F9C005F-C4D2-42DE-A6E7-E2DD05BAD85A}" type="parTrans" cxnId="{1BEF9559-A845-4E92-B77D-00AFDA54E9A3}">
      <dgm:prSet/>
      <dgm:spPr/>
      <dgm:t>
        <a:bodyPr/>
        <a:lstStyle/>
        <a:p>
          <a:endParaRPr lang="en-US"/>
        </a:p>
      </dgm:t>
    </dgm:pt>
    <dgm:pt modelId="{77995D5A-E40F-4D55-A6DF-43088E07EAC0}" type="sibTrans" cxnId="{1BEF9559-A845-4E92-B77D-00AFDA54E9A3}">
      <dgm:prSet/>
      <dgm:spPr/>
      <dgm:t>
        <a:bodyPr/>
        <a:lstStyle/>
        <a:p>
          <a:endParaRPr lang="en-US"/>
        </a:p>
      </dgm:t>
    </dgm:pt>
    <dgm:pt modelId="{B6A371F2-CCFF-4671-AF92-37C560E3C7FD}">
      <dgm:prSet custT="1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a-IR" sz="2000" dirty="0" smtClean="0">
              <a:solidFill>
                <a:schemeClr val="tx1"/>
              </a:solidFill>
              <a:cs typeface="+mj-cs"/>
            </a:rPr>
            <a:t>بر اساس نظریه بهداشت سازمانی</a:t>
          </a:r>
          <a:endParaRPr lang="en-US" sz="2000" dirty="0">
            <a:solidFill>
              <a:schemeClr val="tx1"/>
            </a:solidFill>
            <a:cs typeface="+mj-cs"/>
          </a:endParaRPr>
        </a:p>
      </dgm:t>
    </dgm:pt>
    <dgm:pt modelId="{9E82DC4F-DD2A-497F-95D2-2CDDB53EC8A6}" type="sibTrans" cxnId="{18151C7D-39B0-48B5-A950-6CCDD826802F}">
      <dgm:prSet/>
      <dgm:spPr/>
      <dgm:t>
        <a:bodyPr/>
        <a:lstStyle/>
        <a:p>
          <a:endParaRPr lang="en-US"/>
        </a:p>
      </dgm:t>
    </dgm:pt>
    <dgm:pt modelId="{9CB31350-42A3-4828-8F1B-56C2909FE0B2}" type="parTrans" cxnId="{18151C7D-39B0-48B5-A950-6CCDD826802F}">
      <dgm:prSet/>
      <dgm:spPr/>
      <dgm:t>
        <a:bodyPr/>
        <a:lstStyle/>
        <a:p>
          <a:endParaRPr lang="en-US"/>
        </a:p>
      </dgm:t>
    </dgm:pt>
    <dgm:pt modelId="{EECEED30-4822-404A-9DB3-446F63728250}" type="pres">
      <dgm:prSet presAssocID="{A32D2E64-CCB2-4F39-AA89-B5FB7A42841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859F06-6FC1-491D-8A6C-FCC5E4BD8A76}" type="pres">
      <dgm:prSet presAssocID="{B6A371F2-CCFF-4671-AF92-37C560E3C7FD}" presName="root1" presStyleCnt="0"/>
      <dgm:spPr/>
    </dgm:pt>
    <dgm:pt modelId="{21BC85AF-D838-48DF-85DF-50B6D2AC0DAC}" type="pres">
      <dgm:prSet presAssocID="{B6A371F2-CCFF-4671-AF92-37C560E3C7FD}" presName="LevelOneTextNode" presStyleLbl="node0" presStyleIdx="0" presStyleCnt="1" custAng="5400000" custScaleX="139913" custScaleY="28708" custLinFactNeighborX="-410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092CB3-822D-4933-9E27-62C545DD5F4A}" type="pres">
      <dgm:prSet presAssocID="{B6A371F2-CCFF-4671-AF92-37C560E3C7FD}" presName="level2hierChild" presStyleCnt="0"/>
      <dgm:spPr/>
    </dgm:pt>
    <dgm:pt modelId="{E6524B97-29C8-41BC-B4CF-3D7D2A4F20E7}" type="pres">
      <dgm:prSet presAssocID="{EC7F6329-4B88-4857-B9D2-D7B785D48621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C7CB6178-D7E0-4A08-BF0B-C5DE9BB005B6}" type="pres">
      <dgm:prSet presAssocID="{EC7F6329-4B88-4857-B9D2-D7B785D48621}" presName="connTx" presStyleLbl="parChTrans1D2" presStyleIdx="0" presStyleCnt="2"/>
      <dgm:spPr/>
      <dgm:t>
        <a:bodyPr/>
        <a:lstStyle/>
        <a:p>
          <a:endParaRPr lang="en-US"/>
        </a:p>
      </dgm:t>
    </dgm:pt>
    <dgm:pt modelId="{D7A6ADC6-F1B5-496B-B063-6CB418218E20}" type="pres">
      <dgm:prSet presAssocID="{CC1E91F7-A6BA-4F0C-899A-4482EFF72F0A}" presName="root2" presStyleCnt="0"/>
      <dgm:spPr/>
    </dgm:pt>
    <dgm:pt modelId="{0C519D53-88FC-469A-BAFD-CBD39ECFA656}" type="pres">
      <dgm:prSet presAssocID="{CC1E91F7-A6BA-4F0C-899A-4482EFF72F0A}" presName="LevelTwoTextNode" presStyleLbl="node2" presStyleIdx="0" presStyleCnt="2" custScaleX="122640" custScaleY="901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47F7B6-4056-433E-B32E-57BCC97AEB39}" type="pres">
      <dgm:prSet presAssocID="{CC1E91F7-A6BA-4F0C-899A-4482EFF72F0A}" presName="level3hierChild" presStyleCnt="0"/>
      <dgm:spPr/>
    </dgm:pt>
    <dgm:pt modelId="{65F1538B-B179-41E9-964B-51706DC6BE28}" type="pres">
      <dgm:prSet presAssocID="{4F9C005F-C4D2-42DE-A6E7-E2DD05BAD85A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BDB8AF95-52FF-4334-BD7C-3E8589371419}" type="pres">
      <dgm:prSet presAssocID="{4F9C005F-C4D2-42DE-A6E7-E2DD05BAD85A}" presName="connTx" presStyleLbl="parChTrans1D2" presStyleIdx="1" presStyleCnt="2"/>
      <dgm:spPr/>
      <dgm:t>
        <a:bodyPr/>
        <a:lstStyle/>
        <a:p>
          <a:endParaRPr lang="en-US"/>
        </a:p>
      </dgm:t>
    </dgm:pt>
    <dgm:pt modelId="{A48478CE-4360-4565-973E-DF35090694C8}" type="pres">
      <dgm:prSet presAssocID="{D71CE908-6959-466E-97FC-FDF5712C2B79}" presName="root2" presStyleCnt="0"/>
      <dgm:spPr/>
    </dgm:pt>
    <dgm:pt modelId="{E03470CE-827F-4DC6-9F85-546DD1FD06E0}" type="pres">
      <dgm:prSet presAssocID="{D71CE908-6959-466E-97FC-FDF5712C2B79}" presName="LevelTwoTextNode" presStyleLbl="node2" presStyleIdx="1" presStyleCnt="2" custScaleX="124194" custScaleY="83651" custLinFactNeighborX="-777" custLinFactNeighborY="-52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D03225-95DB-4F78-A169-C566FA040C4B}" type="pres">
      <dgm:prSet presAssocID="{D71CE908-6959-466E-97FC-FDF5712C2B79}" presName="level3hierChild" presStyleCnt="0"/>
      <dgm:spPr/>
    </dgm:pt>
  </dgm:ptLst>
  <dgm:cxnLst>
    <dgm:cxn modelId="{18151C7D-39B0-48B5-A950-6CCDD826802F}" srcId="{A32D2E64-CCB2-4F39-AA89-B5FB7A42841A}" destId="{B6A371F2-CCFF-4671-AF92-37C560E3C7FD}" srcOrd="0" destOrd="0" parTransId="{9CB31350-42A3-4828-8F1B-56C2909FE0B2}" sibTransId="{9E82DC4F-DD2A-497F-95D2-2CDDB53EC8A6}"/>
    <dgm:cxn modelId="{C9ECD649-1E61-48EC-8F94-F6E61980D898}" type="presOf" srcId="{4F9C005F-C4D2-42DE-A6E7-E2DD05BAD85A}" destId="{65F1538B-B179-41E9-964B-51706DC6BE28}" srcOrd="0" destOrd="0" presId="urn:microsoft.com/office/officeart/2008/layout/HorizontalMultiLevelHierarchy"/>
    <dgm:cxn modelId="{1BEF9559-A845-4E92-B77D-00AFDA54E9A3}" srcId="{B6A371F2-CCFF-4671-AF92-37C560E3C7FD}" destId="{D71CE908-6959-466E-97FC-FDF5712C2B79}" srcOrd="1" destOrd="0" parTransId="{4F9C005F-C4D2-42DE-A6E7-E2DD05BAD85A}" sibTransId="{77995D5A-E40F-4D55-A6DF-43088E07EAC0}"/>
    <dgm:cxn modelId="{1029F178-8B62-4A44-9307-8CEB27E7DAA1}" type="presOf" srcId="{A32D2E64-CCB2-4F39-AA89-B5FB7A42841A}" destId="{EECEED30-4822-404A-9DB3-446F63728250}" srcOrd="0" destOrd="0" presId="urn:microsoft.com/office/officeart/2008/layout/HorizontalMultiLevelHierarchy"/>
    <dgm:cxn modelId="{E33ABF0D-F9D2-4934-A2C3-89630D6821C4}" srcId="{B6A371F2-CCFF-4671-AF92-37C560E3C7FD}" destId="{CC1E91F7-A6BA-4F0C-899A-4482EFF72F0A}" srcOrd="0" destOrd="0" parTransId="{EC7F6329-4B88-4857-B9D2-D7B785D48621}" sibTransId="{E74891C5-234F-492A-BD98-0883ECE5AF1E}"/>
    <dgm:cxn modelId="{5A7AF5BF-0F85-4C99-8B9E-D50F53B27730}" type="presOf" srcId="{EC7F6329-4B88-4857-B9D2-D7B785D48621}" destId="{C7CB6178-D7E0-4A08-BF0B-C5DE9BB005B6}" srcOrd="1" destOrd="0" presId="urn:microsoft.com/office/officeart/2008/layout/HorizontalMultiLevelHierarchy"/>
    <dgm:cxn modelId="{C258635E-019B-49D6-9531-CE4DF57378F5}" type="presOf" srcId="{EC7F6329-4B88-4857-B9D2-D7B785D48621}" destId="{E6524B97-29C8-41BC-B4CF-3D7D2A4F20E7}" srcOrd="0" destOrd="0" presId="urn:microsoft.com/office/officeart/2008/layout/HorizontalMultiLevelHierarchy"/>
    <dgm:cxn modelId="{93F6DD13-693D-4CD0-94A4-663E78C3B31C}" type="presOf" srcId="{4F9C005F-C4D2-42DE-A6E7-E2DD05BAD85A}" destId="{BDB8AF95-52FF-4334-BD7C-3E8589371419}" srcOrd="1" destOrd="0" presId="urn:microsoft.com/office/officeart/2008/layout/HorizontalMultiLevelHierarchy"/>
    <dgm:cxn modelId="{82C5E006-F338-4B0C-898C-26DB5429BC4B}" type="presOf" srcId="{D71CE908-6959-466E-97FC-FDF5712C2B79}" destId="{E03470CE-827F-4DC6-9F85-546DD1FD06E0}" srcOrd="0" destOrd="0" presId="urn:microsoft.com/office/officeart/2008/layout/HorizontalMultiLevelHierarchy"/>
    <dgm:cxn modelId="{6811732D-C503-4B29-B321-9213C8E4F8F0}" type="presOf" srcId="{CC1E91F7-A6BA-4F0C-899A-4482EFF72F0A}" destId="{0C519D53-88FC-469A-BAFD-CBD39ECFA656}" srcOrd="0" destOrd="0" presId="urn:microsoft.com/office/officeart/2008/layout/HorizontalMultiLevelHierarchy"/>
    <dgm:cxn modelId="{5822CFA2-845C-4B3B-BA62-472A7E424470}" type="presOf" srcId="{B6A371F2-CCFF-4671-AF92-37C560E3C7FD}" destId="{21BC85AF-D838-48DF-85DF-50B6D2AC0DAC}" srcOrd="0" destOrd="0" presId="urn:microsoft.com/office/officeart/2008/layout/HorizontalMultiLevelHierarchy"/>
    <dgm:cxn modelId="{2DD0B908-EB4B-429A-A618-DECD1281863A}" type="presParOf" srcId="{EECEED30-4822-404A-9DB3-446F63728250}" destId="{12859F06-6FC1-491D-8A6C-FCC5E4BD8A76}" srcOrd="0" destOrd="0" presId="urn:microsoft.com/office/officeart/2008/layout/HorizontalMultiLevelHierarchy"/>
    <dgm:cxn modelId="{EFD8F7B9-8B99-4BF3-8E08-691F1B5E1973}" type="presParOf" srcId="{12859F06-6FC1-491D-8A6C-FCC5E4BD8A76}" destId="{21BC85AF-D838-48DF-85DF-50B6D2AC0DAC}" srcOrd="0" destOrd="0" presId="urn:microsoft.com/office/officeart/2008/layout/HorizontalMultiLevelHierarchy"/>
    <dgm:cxn modelId="{17FFC238-A72E-43F7-9325-4C1ADDC1AA1A}" type="presParOf" srcId="{12859F06-6FC1-491D-8A6C-FCC5E4BD8A76}" destId="{FE092CB3-822D-4933-9E27-62C545DD5F4A}" srcOrd="1" destOrd="0" presId="urn:microsoft.com/office/officeart/2008/layout/HorizontalMultiLevelHierarchy"/>
    <dgm:cxn modelId="{F4322B59-0AAC-48ED-BBAF-0E6506C60E2E}" type="presParOf" srcId="{FE092CB3-822D-4933-9E27-62C545DD5F4A}" destId="{E6524B97-29C8-41BC-B4CF-3D7D2A4F20E7}" srcOrd="0" destOrd="0" presId="urn:microsoft.com/office/officeart/2008/layout/HorizontalMultiLevelHierarchy"/>
    <dgm:cxn modelId="{3712B3E4-98C5-4147-9CCE-DA7F99FD357A}" type="presParOf" srcId="{E6524B97-29C8-41BC-B4CF-3D7D2A4F20E7}" destId="{C7CB6178-D7E0-4A08-BF0B-C5DE9BB005B6}" srcOrd="0" destOrd="0" presId="urn:microsoft.com/office/officeart/2008/layout/HorizontalMultiLevelHierarchy"/>
    <dgm:cxn modelId="{89B5EE49-A327-4AA9-B4B3-83C5F710A87A}" type="presParOf" srcId="{FE092CB3-822D-4933-9E27-62C545DD5F4A}" destId="{D7A6ADC6-F1B5-496B-B063-6CB418218E20}" srcOrd="1" destOrd="0" presId="urn:microsoft.com/office/officeart/2008/layout/HorizontalMultiLevelHierarchy"/>
    <dgm:cxn modelId="{D46F917A-0EF0-45CD-9C22-37125594D8C8}" type="presParOf" srcId="{D7A6ADC6-F1B5-496B-B063-6CB418218E20}" destId="{0C519D53-88FC-469A-BAFD-CBD39ECFA656}" srcOrd="0" destOrd="0" presId="urn:microsoft.com/office/officeart/2008/layout/HorizontalMultiLevelHierarchy"/>
    <dgm:cxn modelId="{BBC6BC49-87AA-4031-A421-20CE7CE9D65D}" type="presParOf" srcId="{D7A6ADC6-F1B5-496B-B063-6CB418218E20}" destId="{FD47F7B6-4056-433E-B32E-57BCC97AEB39}" srcOrd="1" destOrd="0" presId="urn:microsoft.com/office/officeart/2008/layout/HorizontalMultiLevelHierarchy"/>
    <dgm:cxn modelId="{DA8CBEE8-2141-44CB-9DD4-FC347E73C026}" type="presParOf" srcId="{FE092CB3-822D-4933-9E27-62C545DD5F4A}" destId="{65F1538B-B179-41E9-964B-51706DC6BE28}" srcOrd="2" destOrd="0" presId="urn:microsoft.com/office/officeart/2008/layout/HorizontalMultiLevelHierarchy"/>
    <dgm:cxn modelId="{A988F989-2312-430D-80CF-49F09E19538A}" type="presParOf" srcId="{65F1538B-B179-41E9-964B-51706DC6BE28}" destId="{BDB8AF95-52FF-4334-BD7C-3E8589371419}" srcOrd="0" destOrd="0" presId="urn:microsoft.com/office/officeart/2008/layout/HorizontalMultiLevelHierarchy"/>
    <dgm:cxn modelId="{45DE1CD3-90F4-44C1-85E3-FD60F3F6A21D}" type="presParOf" srcId="{FE092CB3-822D-4933-9E27-62C545DD5F4A}" destId="{A48478CE-4360-4565-973E-DF35090694C8}" srcOrd="3" destOrd="0" presId="urn:microsoft.com/office/officeart/2008/layout/HorizontalMultiLevelHierarchy"/>
    <dgm:cxn modelId="{A46F7FC7-E407-4013-AF46-F70ED2417C4F}" type="presParOf" srcId="{A48478CE-4360-4565-973E-DF35090694C8}" destId="{E03470CE-827F-4DC6-9F85-546DD1FD06E0}" srcOrd="0" destOrd="0" presId="urn:microsoft.com/office/officeart/2008/layout/HorizontalMultiLevelHierarchy"/>
    <dgm:cxn modelId="{064E0120-582A-42A3-A5ED-211B7D702D40}" type="presParOf" srcId="{A48478CE-4360-4565-973E-DF35090694C8}" destId="{A4D03225-95DB-4F78-A169-C566FA040C4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941D1F-6929-4C40-81FC-A27346EFF9CA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44102D-2C8F-4568-BC24-513CF2FA7716}">
      <dgm:prSet phldrT="[Text]"/>
      <dgm:spPr/>
      <dgm:t>
        <a:bodyPr/>
        <a:lstStyle/>
        <a:p>
          <a:r>
            <a:rPr lang="fa-IR" b="1" dirty="0" smtClean="0">
              <a:cs typeface="+mn-cs"/>
            </a:rPr>
            <a:t>دسته دوم</a:t>
          </a:r>
          <a:endParaRPr lang="en-US" b="1" dirty="0">
            <a:cs typeface="+mn-cs"/>
          </a:endParaRPr>
        </a:p>
      </dgm:t>
    </dgm:pt>
    <dgm:pt modelId="{7D4F3CA0-7F6D-4D81-BFCA-17D759511FFB}" type="parTrans" cxnId="{DD8F7158-E0F9-4F28-8E6D-3D5DCC13DF66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34375237-4A02-4830-8495-38AB6D907546}" type="sibTrans" cxnId="{DD8F7158-E0F9-4F28-8E6D-3D5DCC13DF66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842644F0-2D0C-4092-91B9-BABD588F2293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حفظ نظام‌هاي منابع‌انساني نظير پاداش‌دهي، حقوق و مزايا و تسهيلات رفاهي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B5C42A08-A368-4664-84B8-0089D9F610F2}" type="parTrans" cxnId="{A8F88F39-53EE-477C-9B40-FDC9CC86788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2A718334-BD5B-4D6F-B40B-1FF60BA0557B}" type="sibTrans" cxnId="{A8F88F39-53EE-477C-9B40-FDC9CC86788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7AA187CC-856B-4403-B4A4-6A7C589A35D9}">
      <dgm:prSet phldrT="[Text]"/>
      <dgm:spPr/>
      <dgm:t>
        <a:bodyPr/>
        <a:lstStyle/>
        <a:p>
          <a:pPr algn="ctr"/>
          <a:r>
            <a:rPr lang="fa-IR" b="1" dirty="0" smtClean="0">
              <a:cs typeface="+mn-cs"/>
            </a:rPr>
            <a:t>دس</a:t>
          </a:r>
          <a:r>
            <a:rPr lang="fa-IR" dirty="0" smtClean="0">
              <a:solidFill>
                <a:srgbClr val="000000"/>
              </a:solidFill>
              <a:cs typeface="B Titr" panose="00000700000000000000" pitchFamily="2" charset="-78"/>
            </a:rPr>
            <a:t>سازمان بايستي به دنبال استفاده از این موارد باشد</a:t>
          </a:r>
          <a:endParaRPr lang="en-US" b="1" dirty="0">
            <a:cs typeface="+mn-cs"/>
          </a:endParaRPr>
        </a:p>
      </dgm:t>
    </dgm:pt>
    <dgm:pt modelId="{86317337-917C-4043-A4F8-1A9D45E133D4}" type="parTrans" cxnId="{E8CBFF99-18C3-421E-A7BE-B3167041D4FD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E6BC5747-115D-4159-9013-3A60B1074A7E}" type="sibTrans" cxnId="{E8CBFF99-18C3-421E-A7BE-B3167041D4FD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408E1957-34E1-4C98-9DFF-E297FB7F2FEF}">
      <dgm:prSet phldrT="[Text]"/>
      <dgm:spPr/>
      <dgm:t>
        <a:bodyPr/>
        <a:lstStyle/>
        <a:p>
          <a:pPr algn="just" rtl="1">
            <a:lnSpc>
              <a:spcPct val="100000"/>
            </a:lnSpc>
          </a:pPr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بهره‌برداري از دانش‌هاي جديد منابع‌انساني خارج از سازمان</a:t>
          </a:r>
          <a:endParaRPr lang="en-US" b="1" dirty="0">
            <a:cs typeface="+mn-cs"/>
          </a:endParaRPr>
        </a:p>
      </dgm:t>
    </dgm:pt>
    <dgm:pt modelId="{37B7B4A7-8C23-44C1-9EC1-CC5C1259C498}" type="parTrans" cxnId="{D588A704-CEA6-4754-B738-1EA359A142D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980174CB-193F-4123-87BE-D9018CA5C200}" type="sibTrans" cxnId="{D588A704-CEA6-4754-B738-1EA359A142D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15682A52-AFD2-46E7-9EC0-C037257E8111}">
      <dgm:prSet/>
      <dgm:spPr/>
      <dgm:t>
        <a:bodyPr/>
        <a:lstStyle/>
        <a:p>
          <a:pPr algn="just"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بر طرف كردن نارضايتي كاركنان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BD5B4F53-6A5D-4E64-B60A-BB391FA8C329}" type="parTrans" cxnId="{D3C285F6-C458-4790-BE7A-68ABE047223C}">
      <dgm:prSet/>
      <dgm:spPr/>
      <dgm:t>
        <a:bodyPr/>
        <a:lstStyle/>
        <a:p>
          <a:endParaRPr lang="en-US"/>
        </a:p>
      </dgm:t>
    </dgm:pt>
    <dgm:pt modelId="{394BC879-E671-4665-8088-239AF810C209}" type="sibTrans" cxnId="{D3C285F6-C458-4790-BE7A-68ABE047223C}">
      <dgm:prSet/>
      <dgm:spPr/>
      <dgm:t>
        <a:bodyPr/>
        <a:lstStyle/>
        <a:p>
          <a:endParaRPr lang="en-US"/>
        </a:p>
      </dgm:t>
    </dgm:pt>
    <dgm:pt modelId="{95DC3B17-2A39-4987-BFAB-6E413ED5C810}">
      <dgm:prSet/>
      <dgm:spPr/>
      <dgm:t>
        <a:bodyPr/>
        <a:lstStyle/>
        <a:p>
          <a:pPr algn="just"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دوري كردن از عوامل خارجي مؤثر در كاهش وفاداري كاركنان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313B7024-CC20-4BF2-8A97-962D62320F9A}" type="parTrans" cxnId="{4ED3565F-2966-4728-81F6-82EC9D9CDC20}">
      <dgm:prSet/>
      <dgm:spPr/>
      <dgm:t>
        <a:bodyPr/>
        <a:lstStyle/>
        <a:p>
          <a:endParaRPr lang="en-US"/>
        </a:p>
      </dgm:t>
    </dgm:pt>
    <dgm:pt modelId="{C26926E9-EDFD-46F3-96D0-484E860BC9F7}" type="sibTrans" cxnId="{4ED3565F-2966-4728-81F6-82EC9D9CDC20}">
      <dgm:prSet/>
      <dgm:spPr/>
      <dgm:t>
        <a:bodyPr/>
        <a:lstStyle/>
        <a:p>
          <a:endParaRPr lang="en-US"/>
        </a:p>
      </dgm:t>
    </dgm:pt>
    <dgm:pt modelId="{38CAC0D1-C503-4FB9-9E5D-8BAC9AB3DD5F}">
      <dgm:prSet/>
      <dgm:spPr/>
      <dgm:t>
        <a:bodyPr/>
        <a:lstStyle/>
        <a:p>
          <a:pPr algn="just"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توسعه سازو كارهايي ‌نظير پاداش‌دهي، تسهيلات رفاهي و ...	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9F51A66F-2B5D-4DF1-BF83-AF5287B408FA}" type="parTrans" cxnId="{4070B71A-8B7C-46AB-91D6-7ADB9616274E}">
      <dgm:prSet/>
      <dgm:spPr/>
      <dgm:t>
        <a:bodyPr/>
        <a:lstStyle/>
        <a:p>
          <a:endParaRPr lang="en-US"/>
        </a:p>
      </dgm:t>
    </dgm:pt>
    <dgm:pt modelId="{97D42AB1-AC37-4209-9E16-1F40707EA187}" type="sibTrans" cxnId="{4070B71A-8B7C-46AB-91D6-7ADB9616274E}">
      <dgm:prSet/>
      <dgm:spPr/>
      <dgm:t>
        <a:bodyPr/>
        <a:lstStyle/>
        <a:p>
          <a:endParaRPr lang="en-US"/>
        </a:p>
      </dgm:t>
    </dgm:pt>
    <dgm:pt modelId="{2A463897-A62A-41A0-8647-1417AE6D43AE}">
      <dgm:prSet/>
      <dgm:spPr/>
      <dgm:t>
        <a:bodyPr/>
        <a:lstStyle/>
        <a:p>
          <a:pPr algn="just"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ايجاد تنوع در امكانات، تسهيلات براي كاركنان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718DF13A-10ED-4A3F-BF93-648666083D82}" type="parTrans" cxnId="{D6CCCC93-BA74-4D63-8816-A36547C26C7C}">
      <dgm:prSet/>
      <dgm:spPr/>
      <dgm:t>
        <a:bodyPr/>
        <a:lstStyle/>
        <a:p>
          <a:endParaRPr lang="en-US"/>
        </a:p>
      </dgm:t>
    </dgm:pt>
    <dgm:pt modelId="{B456FD45-971F-4836-93F7-04DF391637DF}" type="sibTrans" cxnId="{D6CCCC93-BA74-4D63-8816-A36547C26C7C}">
      <dgm:prSet/>
      <dgm:spPr/>
      <dgm:t>
        <a:bodyPr/>
        <a:lstStyle/>
        <a:p>
          <a:endParaRPr lang="en-US"/>
        </a:p>
      </dgm:t>
    </dgm:pt>
    <dgm:pt modelId="{7E043302-E42C-47C2-AA25-9E4810ED7246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دوري جستن از بروز ناهنجاري‌هاي منابع‌انساني</a:t>
          </a:r>
          <a:endParaRPr lang="fa-IR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B659B5F4-7CFF-4F6C-83EC-07AD8A2117F0}" type="parTrans" cxnId="{F08EA051-1660-4309-B4BA-CFE2B0C77303}">
      <dgm:prSet/>
      <dgm:spPr/>
      <dgm:t>
        <a:bodyPr/>
        <a:lstStyle/>
        <a:p>
          <a:endParaRPr lang="en-US"/>
        </a:p>
      </dgm:t>
    </dgm:pt>
    <dgm:pt modelId="{E86E6EC2-F0D1-43E5-9C11-4EB63C0FA9FB}" type="sibTrans" cxnId="{F08EA051-1660-4309-B4BA-CFE2B0C77303}">
      <dgm:prSet/>
      <dgm:spPr/>
      <dgm:t>
        <a:bodyPr/>
        <a:lstStyle/>
        <a:p>
          <a:endParaRPr lang="en-US"/>
        </a:p>
      </dgm:t>
    </dgm:pt>
    <dgm:pt modelId="{65F0C5D7-68A1-4828-B8A8-2B3D3DBCABE8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توسعه ساز و كارهاي انگيزشي كاركنان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EB93F2CE-1200-4EA6-AF45-0D3D087CE01B}" type="parTrans" cxnId="{B97D5A95-EDD0-4B1B-B8AC-6A86A9F44F0B}">
      <dgm:prSet/>
      <dgm:spPr/>
      <dgm:t>
        <a:bodyPr/>
        <a:lstStyle/>
        <a:p>
          <a:endParaRPr lang="en-US"/>
        </a:p>
      </dgm:t>
    </dgm:pt>
    <dgm:pt modelId="{0B04D8F8-2A91-445C-B4E9-7CF9032A3B54}" type="sibTrans" cxnId="{B97D5A95-EDD0-4B1B-B8AC-6A86A9F44F0B}">
      <dgm:prSet/>
      <dgm:spPr/>
      <dgm:t>
        <a:bodyPr/>
        <a:lstStyle/>
        <a:p>
          <a:endParaRPr lang="en-US"/>
        </a:p>
      </dgm:t>
    </dgm:pt>
    <dgm:pt modelId="{02264587-EE9E-4127-9F87-3858836CA500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ايجاد نظام ارزيابي عملكرد كاركنان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2DFB1456-2442-4A95-B7C1-CF2235F3655A}" type="parTrans" cxnId="{4ED409A7-512D-4551-B4AE-4221ABBBA237}">
      <dgm:prSet/>
      <dgm:spPr/>
      <dgm:t>
        <a:bodyPr/>
        <a:lstStyle/>
        <a:p>
          <a:endParaRPr lang="en-US"/>
        </a:p>
      </dgm:t>
    </dgm:pt>
    <dgm:pt modelId="{B8051AA5-998A-45B0-90A5-CE082AD45CD4}" type="sibTrans" cxnId="{4ED409A7-512D-4551-B4AE-4221ABBBA237}">
      <dgm:prSet/>
      <dgm:spPr/>
      <dgm:t>
        <a:bodyPr/>
        <a:lstStyle/>
        <a:p>
          <a:endParaRPr lang="en-US"/>
        </a:p>
      </dgm:t>
    </dgm:pt>
    <dgm:pt modelId="{EAC7064C-36D4-420C-A4B0-C0865577441D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B8B29178-7E86-4C1C-8689-B7D0A30CB2AE}" type="parTrans" cxnId="{88F5B091-4C73-49D5-B1BA-CF86321EF693}">
      <dgm:prSet/>
      <dgm:spPr/>
      <dgm:t>
        <a:bodyPr/>
        <a:lstStyle/>
        <a:p>
          <a:endParaRPr lang="en-US"/>
        </a:p>
      </dgm:t>
    </dgm:pt>
    <dgm:pt modelId="{E9127D30-063B-43EC-92D4-030FE876BD6C}" type="sibTrans" cxnId="{88F5B091-4C73-49D5-B1BA-CF86321EF693}">
      <dgm:prSet/>
      <dgm:spPr/>
      <dgm:t>
        <a:bodyPr/>
        <a:lstStyle/>
        <a:p>
          <a:endParaRPr lang="en-US"/>
        </a:p>
      </dgm:t>
    </dgm:pt>
    <dgm:pt modelId="{32D72254-D041-47E6-9852-C5B489238E3C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F73B9384-972E-4306-A913-2A886C368DFB}" type="parTrans" cxnId="{FC0F4EA5-B321-4AF1-B3D6-BB8BC094D7D6}">
      <dgm:prSet/>
      <dgm:spPr/>
      <dgm:t>
        <a:bodyPr/>
        <a:lstStyle/>
        <a:p>
          <a:endParaRPr lang="en-US"/>
        </a:p>
      </dgm:t>
    </dgm:pt>
    <dgm:pt modelId="{CFAB9393-7B1B-4268-97D1-CBB5704ADA13}" type="sibTrans" cxnId="{FC0F4EA5-B321-4AF1-B3D6-BB8BC094D7D6}">
      <dgm:prSet/>
      <dgm:spPr/>
      <dgm:t>
        <a:bodyPr/>
        <a:lstStyle/>
        <a:p>
          <a:endParaRPr lang="en-US"/>
        </a:p>
      </dgm:t>
    </dgm:pt>
    <dgm:pt modelId="{4322B733-7C54-4378-A3C7-52C2186652D0}">
      <dgm:prSet phldrT="[Text]"/>
      <dgm:spPr/>
      <dgm:t>
        <a:bodyPr/>
        <a:lstStyle/>
        <a:p>
          <a:pPr algn="just" rtl="1">
            <a:lnSpc>
              <a:spcPct val="100000"/>
            </a:lnSpc>
          </a:pPr>
          <a:endParaRPr lang="en-US" b="1" dirty="0">
            <a:cs typeface="+mn-cs"/>
          </a:endParaRPr>
        </a:p>
      </dgm:t>
    </dgm:pt>
    <dgm:pt modelId="{9CBC7E1F-85DF-4CA0-A382-9F465818F2EB}" type="parTrans" cxnId="{6CEAD4DE-98E6-41AF-A135-E55CE679940F}">
      <dgm:prSet/>
      <dgm:spPr/>
      <dgm:t>
        <a:bodyPr/>
        <a:lstStyle/>
        <a:p>
          <a:endParaRPr lang="en-US"/>
        </a:p>
      </dgm:t>
    </dgm:pt>
    <dgm:pt modelId="{28C8509A-47ED-4113-B5C5-8A25FFE6106E}" type="sibTrans" cxnId="{6CEAD4DE-98E6-41AF-A135-E55CE679940F}">
      <dgm:prSet/>
      <dgm:spPr/>
      <dgm:t>
        <a:bodyPr/>
        <a:lstStyle/>
        <a:p>
          <a:endParaRPr lang="en-US"/>
        </a:p>
      </dgm:t>
    </dgm:pt>
    <dgm:pt modelId="{7A5A9D9F-B2E6-4B1D-8C9F-380F66EFF5E5}">
      <dgm:prSet phldrT="[Text]"/>
      <dgm:spPr/>
      <dgm:t>
        <a:bodyPr/>
        <a:lstStyle/>
        <a:p>
          <a:pPr algn="just" rtl="1">
            <a:lnSpc>
              <a:spcPct val="100000"/>
            </a:lnSpc>
          </a:pPr>
          <a:endParaRPr lang="en-US" b="1" dirty="0">
            <a:cs typeface="+mn-cs"/>
          </a:endParaRPr>
        </a:p>
      </dgm:t>
    </dgm:pt>
    <dgm:pt modelId="{263CFE35-A56E-4DA4-879F-391DA887C2F6}" type="parTrans" cxnId="{173F7C4A-9796-41E1-8504-65175B721D09}">
      <dgm:prSet/>
      <dgm:spPr/>
      <dgm:t>
        <a:bodyPr/>
        <a:lstStyle/>
        <a:p>
          <a:endParaRPr lang="en-US"/>
        </a:p>
      </dgm:t>
    </dgm:pt>
    <dgm:pt modelId="{3D5FE88D-32CA-4D42-9DAD-AF0A56F1D8E5}" type="sibTrans" cxnId="{173F7C4A-9796-41E1-8504-65175B721D09}">
      <dgm:prSet/>
      <dgm:spPr/>
      <dgm:t>
        <a:bodyPr/>
        <a:lstStyle/>
        <a:p>
          <a:endParaRPr lang="en-US"/>
        </a:p>
      </dgm:t>
    </dgm:pt>
    <dgm:pt modelId="{F342D2AA-EF63-456B-B348-07039B7DCDD2}" type="pres">
      <dgm:prSet presAssocID="{FA941D1F-6929-4C40-81FC-A27346EFF9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0495793-A4FD-4A50-AB2F-044A73766CEA}" type="pres">
      <dgm:prSet presAssocID="{7E44102D-2C8F-4568-BC24-513CF2FA7716}" presName="parentLin" presStyleCnt="0"/>
      <dgm:spPr/>
    </dgm:pt>
    <dgm:pt modelId="{5A1A2A29-46AD-456D-B762-C0DBD37FC194}" type="pres">
      <dgm:prSet presAssocID="{7E44102D-2C8F-4568-BC24-513CF2FA771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37D37CC-4E0F-4B14-95C7-ED6AF42A1206}" type="pres">
      <dgm:prSet presAssocID="{7E44102D-2C8F-4568-BC24-513CF2FA771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9DD712-E228-4F07-8FF9-24B6AAEBE788}" type="pres">
      <dgm:prSet presAssocID="{7E44102D-2C8F-4568-BC24-513CF2FA7716}" presName="negativeSpace" presStyleCnt="0"/>
      <dgm:spPr/>
    </dgm:pt>
    <dgm:pt modelId="{5E54C618-33F5-4085-9D99-49826EC86571}" type="pres">
      <dgm:prSet presAssocID="{7E44102D-2C8F-4568-BC24-513CF2FA771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446D23-6DB4-4669-A3C1-544859716E17}" type="pres">
      <dgm:prSet presAssocID="{34375237-4A02-4830-8495-38AB6D907546}" presName="spaceBetweenRectangles" presStyleCnt="0"/>
      <dgm:spPr/>
    </dgm:pt>
    <dgm:pt modelId="{7CD645E7-C604-47A2-BB42-C4EB6F5289BB}" type="pres">
      <dgm:prSet presAssocID="{7AA187CC-856B-4403-B4A4-6A7C589A35D9}" presName="parentLin" presStyleCnt="0"/>
      <dgm:spPr/>
    </dgm:pt>
    <dgm:pt modelId="{BFA265F6-9E70-4731-89CA-35721291C228}" type="pres">
      <dgm:prSet presAssocID="{7AA187CC-856B-4403-B4A4-6A7C589A35D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101D6C35-D0D5-48F5-A648-CF7190BC8178}" type="pres">
      <dgm:prSet presAssocID="{7AA187CC-856B-4403-B4A4-6A7C589A35D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903493-4057-4A7E-902E-A467D0D3851C}" type="pres">
      <dgm:prSet presAssocID="{7AA187CC-856B-4403-B4A4-6A7C589A35D9}" presName="negativeSpace" presStyleCnt="0"/>
      <dgm:spPr/>
    </dgm:pt>
    <dgm:pt modelId="{868CFA7B-7233-466A-8AE3-E040E17EC5DC}" type="pres">
      <dgm:prSet presAssocID="{7AA187CC-856B-4403-B4A4-6A7C589A35D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7D5A95-EDD0-4B1B-B8AC-6A86A9F44F0B}" srcId="{7E44102D-2C8F-4568-BC24-513CF2FA7716}" destId="{65F0C5D7-68A1-4828-B8A8-2B3D3DBCABE8}" srcOrd="4" destOrd="0" parTransId="{EB93F2CE-1200-4EA6-AF45-0D3D087CE01B}" sibTransId="{0B04D8F8-2A91-445C-B4E9-7CF9032A3B54}"/>
    <dgm:cxn modelId="{DCAFC4E4-D198-441A-9F53-67FD0F748B74}" type="presOf" srcId="{842644F0-2D0C-4092-91B9-BABD588F2293}" destId="{5E54C618-33F5-4085-9D99-49826EC86571}" srcOrd="0" destOrd="2" presId="urn:microsoft.com/office/officeart/2005/8/layout/list1"/>
    <dgm:cxn modelId="{FC0F4EA5-B321-4AF1-B3D6-BB8BC094D7D6}" srcId="{7E44102D-2C8F-4568-BC24-513CF2FA7716}" destId="{32D72254-D041-47E6-9852-C5B489238E3C}" srcOrd="1" destOrd="0" parTransId="{F73B9384-972E-4306-A913-2A886C368DFB}" sibTransId="{CFAB9393-7B1B-4268-97D1-CBB5704ADA13}"/>
    <dgm:cxn modelId="{4ED3565F-2966-4728-81F6-82EC9D9CDC20}" srcId="{7AA187CC-856B-4403-B4A4-6A7C589A35D9}" destId="{95DC3B17-2A39-4987-BFAB-6E413ED5C810}" srcOrd="4" destOrd="0" parTransId="{313B7024-CC20-4BF2-8A97-962D62320F9A}" sibTransId="{C26926E9-EDFD-46F3-96D0-484E860BC9F7}"/>
    <dgm:cxn modelId="{D6CCCC93-BA74-4D63-8816-A36547C26C7C}" srcId="{7AA187CC-856B-4403-B4A4-6A7C589A35D9}" destId="{2A463897-A62A-41A0-8647-1417AE6D43AE}" srcOrd="6" destOrd="0" parTransId="{718DF13A-10ED-4A3F-BF93-648666083D82}" sibTransId="{B456FD45-971F-4836-93F7-04DF391637DF}"/>
    <dgm:cxn modelId="{88F5B091-4C73-49D5-B1BA-CF86321EF693}" srcId="{7E44102D-2C8F-4568-BC24-513CF2FA7716}" destId="{EAC7064C-36D4-420C-A4B0-C0865577441D}" srcOrd="0" destOrd="0" parTransId="{B8B29178-7E86-4C1C-8689-B7D0A30CB2AE}" sibTransId="{E9127D30-063B-43EC-92D4-030FE876BD6C}"/>
    <dgm:cxn modelId="{F08EA051-1660-4309-B4BA-CFE2B0C77303}" srcId="{7E44102D-2C8F-4568-BC24-513CF2FA7716}" destId="{7E043302-E42C-47C2-AA25-9E4810ED7246}" srcOrd="3" destOrd="0" parTransId="{B659B5F4-7CFF-4F6C-83EC-07AD8A2117F0}" sibTransId="{E86E6EC2-F0D1-43E5-9C11-4EB63C0FA9FB}"/>
    <dgm:cxn modelId="{0D265C53-FC69-448D-B4CB-F08316D0C3A9}" type="presOf" srcId="{32D72254-D041-47E6-9852-C5B489238E3C}" destId="{5E54C618-33F5-4085-9D99-49826EC86571}" srcOrd="0" destOrd="1" presId="urn:microsoft.com/office/officeart/2005/8/layout/list1"/>
    <dgm:cxn modelId="{A8F88F39-53EE-477C-9B40-FDC9CC867888}" srcId="{7E44102D-2C8F-4568-BC24-513CF2FA7716}" destId="{842644F0-2D0C-4092-91B9-BABD588F2293}" srcOrd="2" destOrd="0" parTransId="{B5C42A08-A368-4664-84B8-0089D9F610F2}" sibTransId="{2A718334-BD5B-4D6F-B40B-1FF60BA0557B}"/>
    <dgm:cxn modelId="{0F666DB9-D877-49C5-ADBF-0E77081CDBBC}" type="presOf" srcId="{4322B733-7C54-4378-A3C7-52C2186652D0}" destId="{868CFA7B-7233-466A-8AE3-E040E17EC5DC}" srcOrd="0" destOrd="0" presId="urn:microsoft.com/office/officeart/2005/8/layout/list1"/>
    <dgm:cxn modelId="{4070B71A-8B7C-46AB-91D6-7ADB9616274E}" srcId="{7AA187CC-856B-4403-B4A4-6A7C589A35D9}" destId="{38CAC0D1-C503-4FB9-9E5D-8BAC9AB3DD5F}" srcOrd="5" destOrd="0" parTransId="{9F51A66F-2B5D-4DF1-BF83-AF5287B408FA}" sibTransId="{97D42AB1-AC37-4209-9E16-1F40707EA187}"/>
    <dgm:cxn modelId="{DD8F7158-E0F9-4F28-8E6D-3D5DCC13DF66}" srcId="{FA941D1F-6929-4C40-81FC-A27346EFF9CA}" destId="{7E44102D-2C8F-4568-BC24-513CF2FA7716}" srcOrd="0" destOrd="0" parTransId="{7D4F3CA0-7F6D-4D81-BFCA-17D759511FFB}" sibTransId="{34375237-4A02-4830-8495-38AB6D907546}"/>
    <dgm:cxn modelId="{6E4F361C-7330-4AD7-A31E-BB861FF90CD3}" type="presOf" srcId="{38CAC0D1-C503-4FB9-9E5D-8BAC9AB3DD5F}" destId="{868CFA7B-7233-466A-8AE3-E040E17EC5DC}" srcOrd="0" destOrd="5" presId="urn:microsoft.com/office/officeart/2005/8/layout/list1"/>
    <dgm:cxn modelId="{B1417816-CA73-4508-85C6-9BBCAAE7F55A}" type="presOf" srcId="{2A463897-A62A-41A0-8647-1417AE6D43AE}" destId="{868CFA7B-7233-466A-8AE3-E040E17EC5DC}" srcOrd="0" destOrd="6" presId="urn:microsoft.com/office/officeart/2005/8/layout/list1"/>
    <dgm:cxn modelId="{6744888D-A191-4952-8135-E870AB5A07CF}" type="presOf" srcId="{7A5A9D9F-B2E6-4B1D-8C9F-380F66EFF5E5}" destId="{868CFA7B-7233-466A-8AE3-E040E17EC5DC}" srcOrd="0" destOrd="1" presId="urn:microsoft.com/office/officeart/2005/8/layout/list1"/>
    <dgm:cxn modelId="{75B14F21-B2F4-472D-934D-D3A3F1DF18D1}" type="presOf" srcId="{408E1957-34E1-4C98-9DFF-E297FB7F2FEF}" destId="{868CFA7B-7233-466A-8AE3-E040E17EC5DC}" srcOrd="0" destOrd="2" presId="urn:microsoft.com/office/officeart/2005/8/layout/list1"/>
    <dgm:cxn modelId="{327E5E61-749D-4187-9877-AD7464B8C2FF}" type="presOf" srcId="{7AA187CC-856B-4403-B4A4-6A7C589A35D9}" destId="{BFA265F6-9E70-4731-89CA-35721291C228}" srcOrd="0" destOrd="0" presId="urn:microsoft.com/office/officeart/2005/8/layout/list1"/>
    <dgm:cxn modelId="{4ED409A7-512D-4551-B4AE-4221ABBBA237}" srcId="{7E44102D-2C8F-4568-BC24-513CF2FA7716}" destId="{02264587-EE9E-4127-9F87-3858836CA500}" srcOrd="5" destOrd="0" parTransId="{2DFB1456-2442-4A95-B7C1-CF2235F3655A}" sibTransId="{B8051AA5-998A-45B0-90A5-CE082AD45CD4}"/>
    <dgm:cxn modelId="{373949D4-9F77-4DAF-A856-1DB2ADF1A62E}" type="presOf" srcId="{7E44102D-2C8F-4568-BC24-513CF2FA7716}" destId="{5A1A2A29-46AD-456D-B762-C0DBD37FC194}" srcOrd="0" destOrd="0" presId="urn:microsoft.com/office/officeart/2005/8/layout/list1"/>
    <dgm:cxn modelId="{D3C285F6-C458-4790-BE7A-68ABE047223C}" srcId="{7AA187CC-856B-4403-B4A4-6A7C589A35D9}" destId="{15682A52-AFD2-46E7-9EC0-C037257E8111}" srcOrd="3" destOrd="0" parTransId="{BD5B4F53-6A5D-4E64-B60A-BB391FA8C329}" sibTransId="{394BC879-E671-4665-8088-239AF810C209}"/>
    <dgm:cxn modelId="{FA6A8824-9948-4809-BBFF-DE4A150FD3F1}" type="presOf" srcId="{FA941D1F-6929-4C40-81FC-A27346EFF9CA}" destId="{F342D2AA-EF63-456B-B348-07039B7DCDD2}" srcOrd="0" destOrd="0" presId="urn:microsoft.com/office/officeart/2005/8/layout/list1"/>
    <dgm:cxn modelId="{239EECAA-40A9-44C2-BA20-7D3B417D739F}" type="presOf" srcId="{02264587-EE9E-4127-9F87-3858836CA500}" destId="{5E54C618-33F5-4085-9D99-49826EC86571}" srcOrd="0" destOrd="5" presId="urn:microsoft.com/office/officeart/2005/8/layout/list1"/>
    <dgm:cxn modelId="{173F7C4A-9796-41E1-8504-65175B721D09}" srcId="{7AA187CC-856B-4403-B4A4-6A7C589A35D9}" destId="{7A5A9D9F-B2E6-4B1D-8C9F-380F66EFF5E5}" srcOrd="1" destOrd="0" parTransId="{263CFE35-A56E-4DA4-879F-391DA887C2F6}" sibTransId="{3D5FE88D-32CA-4D42-9DAD-AF0A56F1D8E5}"/>
    <dgm:cxn modelId="{6CEAD4DE-98E6-41AF-A135-E55CE679940F}" srcId="{7AA187CC-856B-4403-B4A4-6A7C589A35D9}" destId="{4322B733-7C54-4378-A3C7-52C2186652D0}" srcOrd="0" destOrd="0" parTransId="{9CBC7E1F-85DF-4CA0-A382-9F465818F2EB}" sibTransId="{28C8509A-47ED-4113-B5C5-8A25FFE6106E}"/>
    <dgm:cxn modelId="{16C2B72F-E0D3-45C0-BEE6-09C7DB9FB02C}" type="presOf" srcId="{7AA187CC-856B-4403-B4A4-6A7C589A35D9}" destId="{101D6C35-D0D5-48F5-A648-CF7190BC8178}" srcOrd="1" destOrd="0" presId="urn:microsoft.com/office/officeart/2005/8/layout/list1"/>
    <dgm:cxn modelId="{E8CBFF99-18C3-421E-A7BE-B3167041D4FD}" srcId="{FA941D1F-6929-4C40-81FC-A27346EFF9CA}" destId="{7AA187CC-856B-4403-B4A4-6A7C589A35D9}" srcOrd="1" destOrd="0" parTransId="{86317337-917C-4043-A4F8-1A9D45E133D4}" sibTransId="{E6BC5747-115D-4159-9013-3A60B1074A7E}"/>
    <dgm:cxn modelId="{8361E044-61E5-4D5F-971B-54A611181C53}" type="presOf" srcId="{15682A52-AFD2-46E7-9EC0-C037257E8111}" destId="{868CFA7B-7233-466A-8AE3-E040E17EC5DC}" srcOrd="0" destOrd="3" presId="urn:microsoft.com/office/officeart/2005/8/layout/list1"/>
    <dgm:cxn modelId="{EFA52CCF-1644-41D4-B243-D26AB5DF7D87}" type="presOf" srcId="{EAC7064C-36D4-420C-A4B0-C0865577441D}" destId="{5E54C618-33F5-4085-9D99-49826EC86571}" srcOrd="0" destOrd="0" presId="urn:microsoft.com/office/officeart/2005/8/layout/list1"/>
    <dgm:cxn modelId="{CF72F8BE-81C2-43CD-AD5D-1940B2AEA9E5}" type="presOf" srcId="{7E44102D-2C8F-4568-BC24-513CF2FA7716}" destId="{B37D37CC-4E0F-4B14-95C7-ED6AF42A1206}" srcOrd="1" destOrd="0" presId="urn:microsoft.com/office/officeart/2005/8/layout/list1"/>
    <dgm:cxn modelId="{D2FFAB41-E3B3-464D-9F93-C00A0AA0DAF3}" type="presOf" srcId="{7E043302-E42C-47C2-AA25-9E4810ED7246}" destId="{5E54C618-33F5-4085-9D99-49826EC86571}" srcOrd="0" destOrd="3" presId="urn:microsoft.com/office/officeart/2005/8/layout/list1"/>
    <dgm:cxn modelId="{38F46FB3-7615-480C-810E-21BB57E460CD}" type="presOf" srcId="{95DC3B17-2A39-4987-BFAB-6E413ED5C810}" destId="{868CFA7B-7233-466A-8AE3-E040E17EC5DC}" srcOrd="0" destOrd="4" presId="urn:microsoft.com/office/officeart/2005/8/layout/list1"/>
    <dgm:cxn modelId="{592F02D4-F256-4682-9219-A2F5CCE3F05C}" type="presOf" srcId="{65F0C5D7-68A1-4828-B8A8-2B3D3DBCABE8}" destId="{5E54C618-33F5-4085-9D99-49826EC86571}" srcOrd="0" destOrd="4" presId="urn:microsoft.com/office/officeart/2005/8/layout/list1"/>
    <dgm:cxn modelId="{D588A704-CEA6-4754-B738-1EA359A142D8}" srcId="{7AA187CC-856B-4403-B4A4-6A7C589A35D9}" destId="{408E1957-34E1-4C98-9DFF-E297FB7F2FEF}" srcOrd="2" destOrd="0" parTransId="{37B7B4A7-8C23-44C1-9EC1-CC5C1259C498}" sibTransId="{980174CB-193F-4123-87BE-D9018CA5C200}"/>
    <dgm:cxn modelId="{9B98E838-E5A1-4BCF-97D4-48A9337B78EB}" type="presParOf" srcId="{F342D2AA-EF63-456B-B348-07039B7DCDD2}" destId="{30495793-A4FD-4A50-AB2F-044A73766CEA}" srcOrd="0" destOrd="0" presId="urn:microsoft.com/office/officeart/2005/8/layout/list1"/>
    <dgm:cxn modelId="{90984522-AE24-474D-828D-57E65A62EBA2}" type="presParOf" srcId="{30495793-A4FD-4A50-AB2F-044A73766CEA}" destId="{5A1A2A29-46AD-456D-B762-C0DBD37FC194}" srcOrd="0" destOrd="0" presId="urn:microsoft.com/office/officeart/2005/8/layout/list1"/>
    <dgm:cxn modelId="{6DE77BC4-DA76-4F55-ACAE-C0BCC484EFB1}" type="presParOf" srcId="{30495793-A4FD-4A50-AB2F-044A73766CEA}" destId="{B37D37CC-4E0F-4B14-95C7-ED6AF42A1206}" srcOrd="1" destOrd="0" presId="urn:microsoft.com/office/officeart/2005/8/layout/list1"/>
    <dgm:cxn modelId="{F11F71BB-BAF7-497D-A6A3-9F092ED29BD5}" type="presParOf" srcId="{F342D2AA-EF63-456B-B348-07039B7DCDD2}" destId="{479DD712-E228-4F07-8FF9-24B6AAEBE788}" srcOrd="1" destOrd="0" presId="urn:microsoft.com/office/officeart/2005/8/layout/list1"/>
    <dgm:cxn modelId="{DEC395BF-FCDC-4A91-8F9F-1F2A2C29887B}" type="presParOf" srcId="{F342D2AA-EF63-456B-B348-07039B7DCDD2}" destId="{5E54C618-33F5-4085-9D99-49826EC86571}" srcOrd="2" destOrd="0" presId="urn:microsoft.com/office/officeart/2005/8/layout/list1"/>
    <dgm:cxn modelId="{CDBFEA93-BDB8-4D06-9A62-AB4F20D3A186}" type="presParOf" srcId="{F342D2AA-EF63-456B-B348-07039B7DCDD2}" destId="{94446D23-6DB4-4669-A3C1-544859716E17}" srcOrd="3" destOrd="0" presId="urn:microsoft.com/office/officeart/2005/8/layout/list1"/>
    <dgm:cxn modelId="{AE0080B2-DE5C-4C9A-9663-197E85BD3D40}" type="presParOf" srcId="{F342D2AA-EF63-456B-B348-07039B7DCDD2}" destId="{7CD645E7-C604-47A2-BB42-C4EB6F5289BB}" srcOrd="4" destOrd="0" presId="urn:microsoft.com/office/officeart/2005/8/layout/list1"/>
    <dgm:cxn modelId="{557A58D1-2D97-4C42-A2BE-F33F8FF92881}" type="presParOf" srcId="{7CD645E7-C604-47A2-BB42-C4EB6F5289BB}" destId="{BFA265F6-9E70-4731-89CA-35721291C228}" srcOrd="0" destOrd="0" presId="urn:microsoft.com/office/officeart/2005/8/layout/list1"/>
    <dgm:cxn modelId="{E04F9D2D-A05D-4DB3-8FE9-FD2C286BD659}" type="presParOf" srcId="{7CD645E7-C604-47A2-BB42-C4EB6F5289BB}" destId="{101D6C35-D0D5-48F5-A648-CF7190BC8178}" srcOrd="1" destOrd="0" presId="urn:microsoft.com/office/officeart/2005/8/layout/list1"/>
    <dgm:cxn modelId="{529F7E25-D2D1-4C53-9D08-252C44DE4378}" type="presParOf" srcId="{F342D2AA-EF63-456B-B348-07039B7DCDD2}" destId="{D9903493-4057-4A7E-902E-A467D0D3851C}" srcOrd="5" destOrd="0" presId="urn:microsoft.com/office/officeart/2005/8/layout/list1"/>
    <dgm:cxn modelId="{2602A9D2-308C-4E27-963C-ABAEAF318330}" type="presParOf" srcId="{F342D2AA-EF63-456B-B348-07039B7DCDD2}" destId="{868CFA7B-7233-466A-8AE3-E040E17EC5DC}" srcOrd="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A941D1F-6929-4C40-81FC-A27346EFF9CA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E44102D-2C8F-4568-BC24-513CF2FA7716}">
      <dgm:prSet phldrT="[Text]"/>
      <dgm:spPr/>
      <dgm:t>
        <a:bodyPr/>
        <a:lstStyle/>
        <a:p>
          <a:r>
            <a:rPr lang="fa-IR" b="1" dirty="0" smtClean="0">
              <a:cs typeface="+mn-cs"/>
            </a:rPr>
            <a:t>دسته دوم</a:t>
          </a:r>
          <a:endParaRPr lang="en-US" b="1" dirty="0">
            <a:cs typeface="+mn-cs"/>
          </a:endParaRPr>
        </a:p>
      </dgm:t>
    </dgm:pt>
    <dgm:pt modelId="{7D4F3CA0-7F6D-4D81-BFCA-17D759511FFB}" type="parTrans" cxnId="{DD8F7158-E0F9-4F28-8E6D-3D5DCC13DF66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34375237-4A02-4830-8495-38AB6D907546}" type="sibTrans" cxnId="{DD8F7158-E0F9-4F28-8E6D-3D5DCC13DF66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842644F0-2D0C-4092-91B9-BABD588F2293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ايجاد باشگاههاي مشترك با نهادهاي ديگر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B5C42A08-A368-4664-84B8-0089D9F610F2}" type="parTrans" cxnId="{A8F88F39-53EE-477C-9B40-FDC9CC86788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2A718334-BD5B-4D6F-B40B-1FF60BA0557B}" type="sibTrans" cxnId="{A8F88F39-53EE-477C-9B40-FDC9CC867888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9F657774-A475-4321-A4CD-D3BD305BDCC3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رفع نارضايتي‌هاي حقوق، مزايا و نظام‌پاداش‌دهي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6DD3317F-9156-4160-A8B7-5A0F67BE594B}" type="parTrans" cxnId="{16025A6D-C284-4AAE-808B-B808D6441E9C}">
      <dgm:prSet/>
      <dgm:spPr/>
      <dgm:t>
        <a:bodyPr/>
        <a:lstStyle/>
        <a:p>
          <a:endParaRPr lang="en-US"/>
        </a:p>
      </dgm:t>
    </dgm:pt>
    <dgm:pt modelId="{0025BD39-4C2F-45E8-9A32-A78A43A7E0D9}" type="sibTrans" cxnId="{16025A6D-C284-4AAE-808B-B808D6441E9C}">
      <dgm:prSet/>
      <dgm:spPr/>
      <dgm:t>
        <a:bodyPr/>
        <a:lstStyle/>
        <a:p>
          <a:endParaRPr lang="en-US"/>
        </a:p>
      </dgm:t>
    </dgm:pt>
    <dgm:pt modelId="{FD82C64A-3DC8-43FB-AEF0-67914FBCFF00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برون سپاري فعاليت‌هاي مربوط به اياب ذهاب، رستوران، فضاي سبز و نظام درماني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17F4DE46-F140-4EB8-BDAD-5F19B04414E5}" type="parTrans" cxnId="{A06A9928-B425-408B-AB8F-4695852C1FD9}">
      <dgm:prSet/>
      <dgm:spPr/>
      <dgm:t>
        <a:bodyPr/>
        <a:lstStyle/>
        <a:p>
          <a:endParaRPr lang="en-US"/>
        </a:p>
      </dgm:t>
    </dgm:pt>
    <dgm:pt modelId="{86C26A8E-3A1E-4000-B42A-C3D8386DFE2E}" type="sibTrans" cxnId="{A06A9928-B425-408B-AB8F-4695852C1FD9}">
      <dgm:prSet/>
      <dgm:spPr/>
      <dgm:t>
        <a:bodyPr/>
        <a:lstStyle/>
        <a:p>
          <a:endParaRPr lang="en-US"/>
        </a:p>
      </dgm:t>
    </dgm:pt>
    <dgm:pt modelId="{26063400-A55D-4F6A-A6DA-E20C1C9098CF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توسعه ساز و كارهاي انگيزشي كاركنان</a:t>
          </a:r>
          <a:endParaRPr lang="fa-IR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99843A46-D2E5-48FD-8DB6-9B4D53B0E4CE}" type="parTrans" cxnId="{3003030B-9178-48CF-B946-519989427012}">
      <dgm:prSet/>
      <dgm:spPr/>
      <dgm:t>
        <a:bodyPr/>
        <a:lstStyle/>
        <a:p>
          <a:endParaRPr lang="en-US"/>
        </a:p>
      </dgm:t>
    </dgm:pt>
    <dgm:pt modelId="{C16DA310-7F11-4A4E-8945-E46933052FEA}" type="sibTrans" cxnId="{3003030B-9178-48CF-B946-519989427012}">
      <dgm:prSet/>
      <dgm:spPr/>
      <dgm:t>
        <a:bodyPr/>
        <a:lstStyle/>
        <a:p>
          <a:endParaRPr lang="en-US"/>
        </a:p>
      </dgm:t>
    </dgm:pt>
    <dgm:pt modelId="{F014286B-6008-4863-A0DC-0AA882657511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انجام اقدامات رفاهي و انگيزشي فراتر از رقبا</a:t>
          </a:r>
          <a:endParaRPr lang="fa-IR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C75AB4E3-83CE-4E7F-84A5-F3E592CC5A47}" type="parTrans" cxnId="{590CB35B-9E9A-46D6-AF8E-ED746F059E09}">
      <dgm:prSet/>
      <dgm:spPr/>
      <dgm:t>
        <a:bodyPr/>
        <a:lstStyle/>
        <a:p>
          <a:endParaRPr lang="en-US"/>
        </a:p>
      </dgm:t>
    </dgm:pt>
    <dgm:pt modelId="{8F2349B2-32ED-474A-82E9-39011A0D08BB}" type="sibTrans" cxnId="{590CB35B-9E9A-46D6-AF8E-ED746F059E09}">
      <dgm:prSet/>
      <dgm:spPr/>
      <dgm:t>
        <a:bodyPr/>
        <a:lstStyle/>
        <a:p>
          <a:endParaRPr lang="en-US"/>
        </a:p>
      </dgm:t>
    </dgm:pt>
    <dgm:pt modelId="{75431883-2385-485E-8C2C-3816A32FF042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استفاده از امكانات عمومي جامعه براي كاركنان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15345B60-FD3A-49D2-BAF6-BCFAC583CDC9}" type="parTrans" cxnId="{2D9CD934-6D4D-4FAC-B4EE-DD0F1650FEF0}">
      <dgm:prSet/>
      <dgm:spPr/>
      <dgm:t>
        <a:bodyPr/>
        <a:lstStyle/>
        <a:p>
          <a:endParaRPr lang="en-US"/>
        </a:p>
      </dgm:t>
    </dgm:pt>
    <dgm:pt modelId="{C1D996F1-20BB-4D0A-815F-D583C799B7CA}" type="sibTrans" cxnId="{2D9CD934-6D4D-4FAC-B4EE-DD0F1650FEF0}">
      <dgm:prSet/>
      <dgm:spPr/>
      <dgm:t>
        <a:bodyPr/>
        <a:lstStyle/>
        <a:p>
          <a:endParaRPr lang="en-US"/>
        </a:p>
      </dgm:t>
    </dgm:pt>
    <dgm:pt modelId="{6ABF308A-4DE0-49C9-86C9-615766761A66}">
      <dgm:prSet/>
      <dgm:spPr/>
      <dgm:t>
        <a:bodyPr/>
        <a:lstStyle/>
        <a:p>
          <a:pPr rtl="1"/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ارائه تسهيلات مسكن، تعاوني </a:t>
          </a:r>
          <a:r>
            <a:rPr lang="fa-IR" smtClean="0">
              <a:solidFill>
                <a:srgbClr val="000066"/>
              </a:solidFill>
              <a:cs typeface="B Titr" panose="00000700000000000000" pitchFamily="2" charset="-78"/>
            </a:rPr>
            <a:t>و ...</a:t>
          </a:r>
          <a:endParaRPr lang="fa-IR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F897140C-CAFF-480C-B456-A6FD4A64AEC7}" type="parTrans" cxnId="{7D71FE30-E8DE-41FC-812B-C429906FD7FC}">
      <dgm:prSet/>
      <dgm:spPr/>
      <dgm:t>
        <a:bodyPr/>
        <a:lstStyle/>
        <a:p>
          <a:endParaRPr lang="en-US"/>
        </a:p>
      </dgm:t>
    </dgm:pt>
    <dgm:pt modelId="{9ED40ABD-1CA1-4B35-A21D-A1A48B18C2AF}" type="sibTrans" cxnId="{7D71FE30-E8DE-41FC-812B-C429906FD7FC}">
      <dgm:prSet/>
      <dgm:spPr/>
      <dgm:t>
        <a:bodyPr/>
        <a:lstStyle/>
        <a:p>
          <a:endParaRPr lang="en-US"/>
        </a:p>
      </dgm:t>
    </dgm:pt>
    <dgm:pt modelId="{7AA187CC-856B-4403-B4A4-6A7C589A35D9}">
      <dgm:prSet phldrT="[Text]"/>
      <dgm:spPr/>
      <dgm:t>
        <a:bodyPr/>
        <a:lstStyle/>
        <a:p>
          <a:pPr algn="ctr"/>
          <a:r>
            <a:rPr lang="fa-IR" b="1" dirty="0" smtClean="0">
              <a:cs typeface="+mn-cs"/>
            </a:rPr>
            <a:t>دس</a:t>
          </a:r>
          <a:r>
            <a:rPr lang="fa-IR" dirty="0" smtClean="0">
              <a:solidFill>
                <a:srgbClr val="000000"/>
              </a:solidFill>
              <a:cs typeface="B Titr" panose="00000700000000000000" pitchFamily="2" charset="-78"/>
            </a:rPr>
            <a:t>سازمان بايستي به دنبال استفاده از این موارد باشد</a:t>
          </a:r>
          <a:endParaRPr lang="en-US" b="1" dirty="0">
            <a:cs typeface="+mn-cs"/>
          </a:endParaRPr>
        </a:p>
      </dgm:t>
    </dgm:pt>
    <dgm:pt modelId="{E6BC5747-115D-4159-9013-3A60B1074A7E}" type="sibTrans" cxnId="{E8CBFF99-18C3-421E-A7BE-B3167041D4FD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86317337-917C-4043-A4F8-1A9D45E133D4}" type="parTrans" cxnId="{E8CBFF99-18C3-421E-A7BE-B3167041D4FD}">
      <dgm:prSet/>
      <dgm:spPr/>
      <dgm:t>
        <a:bodyPr/>
        <a:lstStyle/>
        <a:p>
          <a:endParaRPr lang="en-US" b="1">
            <a:cs typeface="+mn-cs"/>
          </a:endParaRPr>
        </a:p>
      </dgm:t>
    </dgm:pt>
    <dgm:pt modelId="{0047BD6B-8FB5-4827-982B-B804869ED0F8}">
      <dgm:prSet phldrT="[Text]"/>
      <dgm:spPr/>
      <dgm:t>
        <a:bodyPr/>
        <a:lstStyle/>
        <a:p>
          <a:pPr algn="just" rtl="1">
            <a:lnSpc>
              <a:spcPct val="100000"/>
            </a:lnSpc>
          </a:pPr>
          <a:r>
            <a:rPr lang="fa-IR" dirty="0" smtClean="0">
              <a:solidFill>
                <a:srgbClr val="000066"/>
              </a:solidFill>
              <a:cs typeface="B Titr" panose="00000700000000000000" pitchFamily="2" charset="-78"/>
            </a:rPr>
            <a:t>رفع عوامل ضد انگيزه كاركنان	</a:t>
          </a: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1E476AE5-3312-43A5-8140-8B717F22E721}" type="parTrans" cxnId="{A0CE3D1B-F873-4415-825A-B74AED0A37AE}">
      <dgm:prSet/>
      <dgm:spPr/>
      <dgm:t>
        <a:bodyPr/>
        <a:lstStyle/>
        <a:p>
          <a:endParaRPr lang="en-US"/>
        </a:p>
      </dgm:t>
    </dgm:pt>
    <dgm:pt modelId="{E27AE3F2-A1F7-405E-849B-6DF3DFC9BA2C}" type="sibTrans" cxnId="{A0CE3D1B-F873-4415-825A-B74AED0A37AE}">
      <dgm:prSet/>
      <dgm:spPr/>
      <dgm:t>
        <a:bodyPr/>
        <a:lstStyle/>
        <a:p>
          <a:endParaRPr lang="en-US"/>
        </a:p>
      </dgm:t>
    </dgm:pt>
    <dgm:pt modelId="{C598DB53-C345-4ECD-8161-BEC536201D72}">
      <dgm:prSet phldrT="[Text]"/>
      <dgm:spPr/>
      <dgm:t>
        <a:bodyPr/>
        <a:lstStyle/>
        <a:p>
          <a:pPr algn="justLow" rtl="1">
            <a:lnSpc>
              <a:spcPct val="100000"/>
            </a:lnSpc>
          </a:pP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08BC1415-C1B3-48EA-8CCF-D3FC0AEE4CB8}" type="parTrans" cxnId="{BC536DD4-B540-4A7B-848B-6662CD29C035}">
      <dgm:prSet/>
      <dgm:spPr/>
      <dgm:t>
        <a:bodyPr/>
        <a:lstStyle/>
        <a:p>
          <a:endParaRPr lang="en-US"/>
        </a:p>
      </dgm:t>
    </dgm:pt>
    <dgm:pt modelId="{A140610E-F28F-457F-8EC3-7FFE8D532710}" type="sibTrans" cxnId="{BC536DD4-B540-4A7B-848B-6662CD29C035}">
      <dgm:prSet/>
      <dgm:spPr/>
      <dgm:t>
        <a:bodyPr/>
        <a:lstStyle/>
        <a:p>
          <a:endParaRPr lang="en-US"/>
        </a:p>
      </dgm:t>
    </dgm:pt>
    <dgm:pt modelId="{4066AF4D-8D59-47F1-8A42-9C761E20CDE3}">
      <dgm:prSet phldrT="[Text]"/>
      <dgm:spPr/>
      <dgm:t>
        <a:bodyPr/>
        <a:lstStyle/>
        <a:p>
          <a:pPr algn="just" rtl="1">
            <a:lnSpc>
              <a:spcPct val="100000"/>
            </a:lnSpc>
          </a:pP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62E30410-4390-4975-989A-6230B7A59157}" type="parTrans" cxnId="{DE4AD16B-E9D7-43DD-8426-0E5FC8E49397}">
      <dgm:prSet/>
      <dgm:spPr/>
      <dgm:t>
        <a:bodyPr/>
        <a:lstStyle/>
        <a:p>
          <a:endParaRPr lang="en-US"/>
        </a:p>
      </dgm:t>
    </dgm:pt>
    <dgm:pt modelId="{7DD5847E-D60D-418B-8D6D-E308BD1EE175}" type="sibTrans" cxnId="{DE4AD16B-E9D7-43DD-8426-0E5FC8E49397}">
      <dgm:prSet/>
      <dgm:spPr/>
      <dgm:t>
        <a:bodyPr/>
        <a:lstStyle/>
        <a:p>
          <a:endParaRPr lang="en-US"/>
        </a:p>
      </dgm:t>
    </dgm:pt>
    <dgm:pt modelId="{9C2E53AE-5198-440F-88DB-253C0C2467D8}">
      <dgm:prSet phldrT="[Text]"/>
      <dgm:spPr/>
      <dgm:t>
        <a:bodyPr/>
        <a:lstStyle/>
        <a:p>
          <a:pPr algn="just" rtl="1">
            <a:lnSpc>
              <a:spcPct val="100000"/>
            </a:lnSpc>
          </a:pPr>
          <a:endParaRPr lang="en-US" dirty="0">
            <a:solidFill>
              <a:srgbClr val="000066"/>
            </a:solidFill>
            <a:cs typeface="B Titr" panose="00000700000000000000" pitchFamily="2" charset="-78"/>
          </a:endParaRPr>
        </a:p>
      </dgm:t>
    </dgm:pt>
    <dgm:pt modelId="{00EF685A-F65E-41C6-8AEC-BD6EA98E5F93}" type="parTrans" cxnId="{4E5B6E5B-3AEA-4C4F-AFF9-4AC799E2DEFF}">
      <dgm:prSet/>
      <dgm:spPr/>
      <dgm:t>
        <a:bodyPr/>
        <a:lstStyle/>
        <a:p>
          <a:endParaRPr lang="en-US"/>
        </a:p>
      </dgm:t>
    </dgm:pt>
    <dgm:pt modelId="{1910E36A-99E3-4A23-AC98-10FBB1713E3A}" type="sibTrans" cxnId="{4E5B6E5B-3AEA-4C4F-AFF9-4AC799E2DEFF}">
      <dgm:prSet/>
      <dgm:spPr/>
      <dgm:t>
        <a:bodyPr/>
        <a:lstStyle/>
        <a:p>
          <a:endParaRPr lang="en-US"/>
        </a:p>
      </dgm:t>
    </dgm:pt>
    <dgm:pt modelId="{7FADC307-76E6-4984-A0BD-B67390FE159D}" type="pres">
      <dgm:prSet presAssocID="{FA941D1F-6929-4C40-81FC-A27346EFF9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4EB942-E9DC-4A3F-AB45-B83E4FBE9132}" type="pres">
      <dgm:prSet presAssocID="{7E44102D-2C8F-4568-BC24-513CF2FA7716}" presName="parentLin" presStyleCnt="0"/>
      <dgm:spPr/>
    </dgm:pt>
    <dgm:pt modelId="{391120E8-1D86-43E3-8990-1E7B808ACA98}" type="pres">
      <dgm:prSet presAssocID="{7E44102D-2C8F-4568-BC24-513CF2FA771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4EDE6A0-0669-45A7-8140-FD7207101358}" type="pres">
      <dgm:prSet presAssocID="{7E44102D-2C8F-4568-BC24-513CF2FA771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347A58-94CB-4828-A62B-611CBAD0CDC8}" type="pres">
      <dgm:prSet presAssocID="{7E44102D-2C8F-4568-BC24-513CF2FA7716}" presName="negativeSpace" presStyleCnt="0"/>
      <dgm:spPr/>
    </dgm:pt>
    <dgm:pt modelId="{14634AAB-605C-408A-ACD7-2976C239E975}" type="pres">
      <dgm:prSet presAssocID="{7E44102D-2C8F-4568-BC24-513CF2FA771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6AF81-E1C6-4FF6-B1CB-2DB1DB86DDF4}" type="pres">
      <dgm:prSet presAssocID="{34375237-4A02-4830-8495-38AB6D907546}" presName="spaceBetweenRectangles" presStyleCnt="0"/>
      <dgm:spPr/>
    </dgm:pt>
    <dgm:pt modelId="{EFEFB44F-B0B4-476D-920A-01C379C0C2A9}" type="pres">
      <dgm:prSet presAssocID="{7AA187CC-856B-4403-B4A4-6A7C589A35D9}" presName="parentLin" presStyleCnt="0"/>
      <dgm:spPr/>
    </dgm:pt>
    <dgm:pt modelId="{5D9DFBB4-7B8C-4A79-AA53-56682585517C}" type="pres">
      <dgm:prSet presAssocID="{7AA187CC-856B-4403-B4A4-6A7C589A35D9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E715D55-2994-440D-9192-4F057EE65ACE}" type="pres">
      <dgm:prSet presAssocID="{7AA187CC-856B-4403-B4A4-6A7C589A35D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1A9F5-A599-4367-998B-1F1430395B22}" type="pres">
      <dgm:prSet presAssocID="{7AA187CC-856B-4403-B4A4-6A7C589A35D9}" presName="negativeSpace" presStyleCnt="0"/>
      <dgm:spPr/>
    </dgm:pt>
    <dgm:pt modelId="{97F1F9BB-460B-4D55-8697-D6E21CF9E980}" type="pres">
      <dgm:prSet presAssocID="{7AA187CC-856B-4403-B4A4-6A7C589A35D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039D4A-8C95-4148-A81E-0E655B374064}" type="presOf" srcId="{7E44102D-2C8F-4568-BC24-513CF2FA7716}" destId="{391120E8-1D86-43E3-8990-1E7B808ACA98}" srcOrd="0" destOrd="0" presId="urn:microsoft.com/office/officeart/2005/8/layout/list1"/>
    <dgm:cxn modelId="{2FF0726B-E382-4EA3-B98D-C1057D2713A9}" type="presOf" srcId="{6ABF308A-4DE0-49C9-86C9-615766761A66}" destId="{14634AAB-605C-408A-ACD7-2976C239E975}" srcOrd="0" destOrd="5" presId="urn:microsoft.com/office/officeart/2005/8/layout/list1"/>
    <dgm:cxn modelId="{A2C71764-1996-4BB4-A0C5-5DA52EC05519}" type="presOf" srcId="{7AA187CC-856B-4403-B4A4-6A7C589A35D9}" destId="{BE715D55-2994-440D-9192-4F057EE65ACE}" srcOrd="1" destOrd="0" presId="urn:microsoft.com/office/officeart/2005/8/layout/list1"/>
    <dgm:cxn modelId="{BC536DD4-B540-4A7B-848B-6662CD29C035}" srcId="{7E44102D-2C8F-4568-BC24-513CF2FA7716}" destId="{C598DB53-C345-4ECD-8161-BEC536201D72}" srcOrd="0" destOrd="0" parTransId="{08BC1415-C1B3-48EA-8CCF-D3FC0AEE4CB8}" sibTransId="{A140610E-F28F-457F-8EC3-7FFE8D532710}"/>
    <dgm:cxn modelId="{16025A6D-C284-4AAE-808B-B808D6441E9C}" srcId="{7AA187CC-856B-4403-B4A4-6A7C589A35D9}" destId="{9F657774-A475-4321-A4CD-D3BD305BDCC3}" srcOrd="3" destOrd="0" parTransId="{6DD3317F-9156-4160-A8B7-5A0F67BE594B}" sibTransId="{0025BD39-4C2F-45E8-9A32-A78A43A7E0D9}"/>
    <dgm:cxn modelId="{539E1C31-3C6E-41A5-BE68-CBFDE319002C}" type="presOf" srcId="{FA941D1F-6929-4C40-81FC-A27346EFF9CA}" destId="{7FADC307-76E6-4984-A0BD-B67390FE159D}" srcOrd="0" destOrd="0" presId="urn:microsoft.com/office/officeart/2005/8/layout/list1"/>
    <dgm:cxn modelId="{A8F88F39-53EE-477C-9B40-FDC9CC867888}" srcId="{7E44102D-2C8F-4568-BC24-513CF2FA7716}" destId="{842644F0-2D0C-4092-91B9-BABD588F2293}" srcOrd="1" destOrd="0" parTransId="{B5C42A08-A368-4664-84B8-0089D9F610F2}" sibTransId="{2A718334-BD5B-4D6F-B40B-1FF60BA0557B}"/>
    <dgm:cxn modelId="{47B6F858-B59B-4E9E-880F-38B3F24E0DFA}" type="presOf" srcId="{9C2E53AE-5198-440F-88DB-253C0C2467D8}" destId="{97F1F9BB-460B-4D55-8697-D6E21CF9E980}" srcOrd="0" destOrd="1" presId="urn:microsoft.com/office/officeart/2005/8/layout/list1"/>
    <dgm:cxn modelId="{DD8F7158-E0F9-4F28-8E6D-3D5DCC13DF66}" srcId="{FA941D1F-6929-4C40-81FC-A27346EFF9CA}" destId="{7E44102D-2C8F-4568-BC24-513CF2FA7716}" srcOrd="0" destOrd="0" parTransId="{7D4F3CA0-7F6D-4D81-BFCA-17D759511FFB}" sibTransId="{34375237-4A02-4830-8495-38AB6D907546}"/>
    <dgm:cxn modelId="{3003030B-9178-48CF-B946-519989427012}" srcId="{7E44102D-2C8F-4568-BC24-513CF2FA7716}" destId="{26063400-A55D-4F6A-A6DA-E20C1C9098CF}" srcOrd="2" destOrd="0" parTransId="{99843A46-D2E5-48FD-8DB6-9B4D53B0E4CE}" sibTransId="{C16DA310-7F11-4A4E-8945-E46933052FEA}"/>
    <dgm:cxn modelId="{A514ED54-DDA6-4AB8-BA58-EE8B932D5B95}" type="presOf" srcId="{FD82C64A-3DC8-43FB-AEF0-67914FBCFF00}" destId="{97F1F9BB-460B-4D55-8697-D6E21CF9E980}" srcOrd="0" destOrd="4" presId="urn:microsoft.com/office/officeart/2005/8/layout/list1"/>
    <dgm:cxn modelId="{7D71FE30-E8DE-41FC-812B-C429906FD7FC}" srcId="{7E44102D-2C8F-4568-BC24-513CF2FA7716}" destId="{6ABF308A-4DE0-49C9-86C9-615766761A66}" srcOrd="5" destOrd="0" parTransId="{F897140C-CAFF-480C-B456-A6FD4A64AEC7}" sibTransId="{9ED40ABD-1CA1-4B35-A21D-A1A48B18C2AF}"/>
    <dgm:cxn modelId="{A06A9928-B425-408B-AB8F-4695852C1FD9}" srcId="{7AA187CC-856B-4403-B4A4-6A7C589A35D9}" destId="{FD82C64A-3DC8-43FB-AEF0-67914FBCFF00}" srcOrd="4" destOrd="0" parTransId="{17F4DE46-F140-4EB8-BDAD-5F19B04414E5}" sibTransId="{86C26A8E-3A1E-4000-B42A-C3D8386DFE2E}"/>
    <dgm:cxn modelId="{4E5B6E5B-3AEA-4C4F-AFF9-4AC799E2DEFF}" srcId="{7AA187CC-856B-4403-B4A4-6A7C589A35D9}" destId="{9C2E53AE-5198-440F-88DB-253C0C2467D8}" srcOrd="1" destOrd="0" parTransId="{00EF685A-F65E-41C6-8AEC-BD6EA98E5F93}" sibTransId="{1910E36A-99E3-4A23-AC98-10FBB1713E3A}"/>
    <dgm:cxn modelId="{43421790-4FE0-4040-8BB3-202264BDCFB4}" type="presOf" srcId="{9F657774-A475-4321-A4CD-D3BD305BDCC3}" destId="{97F1F9BB-460B-4D55-8697-D6E21CF9E980}" srcOrd="0" destOrd="3" presId="urn:microsoft.com/office/officeart/2005/8/layout/list1"/>
    <dgm:cxn modelId="{2D9CD934-6D4D-4FAC-B4EE-DD0F1650FEF0}" srcId="{7E44102D-2C8F-4568-BC24-513CF2FA7716}" destId="{75431883-2385-485E-8C2C-3816A32FF042}" srcOrd="4" destOrd="0" parTransId="{15345B60-FD3A-49D2-BAF6-BCFAC583CDC9}" sibTransId="{C1D996F1-20BB-4D0A-815F-D583C799B7CA}"/>
    <dgm:cxn modelId="{B8F3C99D-2BB5-44C6-8D8C-2083C977322A}" type="presOf" srcId="{7E44102D-2C8F-4568-BC24-513CF2FA7716}" destId="{34EDE6A0-0669-45A7-8140-FD7207101358}" srcOrd="1" destOrd="0" presId="urn:microsoft.com/office/officeart/2005/8/layout/list1"/>
    <dgm:cxn modelId="{DE4AD16B-E9D7-43DD-8426-0E5FC8E49397}" srcId="{7AA187CC-856B-4403-B4A4-6A7C589A35D9}" destId="{4066AF4D-8D59-47F1-8A42-9C761E20CDE3}" srcOrd="0" destOrd="0" parTransId="{62E30410-4390-4975-989A-6230B7A59157}" sibTransId="{7DD5847E-D60D-418B-8D6D-E308BD1EE175}"/>
    <dgm:cxn modelId="{63F3D490-2BAF-4CB6-9658-6529BADE27C4}" type="presOf" srcId="{4066AF4D-8D59-47F1-8A42-9C761E20CDE3}" destId="{97F1F9BB-460B-4D55-8697-D6E21CF9E980}" srcOrd="0" destOrd="0" presId="urn:microsoft.com/office/officeart/2005/8/layout/list1"/>
    <dgm:cxn modelId="{265DBE25-284E-4B7F-AF5C-91E680333692}" type="presOf" srcId="{F014286B-6008-4863-A0DC-0AA882657511}" destId="{14634AAB-605C-408A-ACD7-2976C239E975}" srcOrd="0" destOrd="3" presId="urn:microsoft.com/office/officeart/2005/8/layout/list1"/>
    <dgm:cxn modelId="{545EA8A0-D1BA-4EED-A7E3-594E27B34DE9}" type="presOf" srcId="{7AA187CC-856B-4403-B4A4-6A7C589A35D9}" destId="{5D9DFBB4-7B8C-4A79-AA53-56682585517C}" srcOrd="0" destOrd="0" presId="urn:microsoft.com/office/officeart/2005/8/layout/list1"/>
    <dgm:cxn modelId="{4BA2BB58-53A2-49A7-86B9-5724DF6F5C49}" type="presOf" srcId="{842644F0-2D0C-4092-91B9-BABD588F2293}" destId="{14634AAB-605C-408A-ACD7-2976C239E975}" srcOrd="0" destOrd="1" presId="urn:microsoft.com/office/officeart/2005/8/layout/list1"/>
    <dgm:cxn modelId="{49A1AFE2-71F3-4552-86AC-13FB5F01440A}" type="presOf" srcId="{C598DB53-C345-4ECD-8161-BEC536201D72}" destId="{14634AAB-605C-408A-ACD7-2976C239E975}" srcOrd="0" destOrd="0" presId="urn:microsoft.com/office/officeart/2005/8/layout/list1"/>
    <dgm:cxn modelId="{11ED25A6-D362-4892-B747-32841E9C3BBB}" type="presOf" srcId="{26063400-A55D-4F6A-A6DA-E20C1C9098CF}" destId="{14634AAB-605C-408A-ACD7-2976C239E975}" srcOrd="0" destOrd="2" presId="urn:microsoft.com/office/officeart/2005/8/layout/list1"/>
    <dgm:cxn modelId="{E8CBFF99-18C3-421E-A7BE-B3167041D4FD}" srcId="{FA941D1F-6929-4C40-81FC-A27346EFF9CA}" destId="{7AA187CC-856B-4403-B4A4-6A7C589A35D9}" srcOrd="1" destOrd="0" parTransId="{86317337-917C-4043-A4F8-1A9D45E133D4}" sibTransId="{E6BC5747-115D-4159-9013-3A60B1074A7E}"/>
    <dgm:cxn modelId="{A0CE3D1B-F873-4415-825A-B74AED0A37AE}" srcId="{7AA187CC-856B-4403-B4A4-6A7C589A35D9}" destId="{0047BD6B-8FB5-4827-982B-B804869ED0F8}" srcOrd="2" destOrd="0" parTransId="{1E476AE5-3312-43A5-8140-8B717F22E721}" sibTransId="{E27AE3F2-A1F7-405E-849B-6DF3DFC9BA2C}"/>
    <dgm:cxn modelId="{590CB35B-9E9A-46D6-AF8E-ED746F059E09}" srcId="{7E44102D-2C8F-4568-BC24-513CF2FA7716}" destId="{F014286B-6008-4863-A0DC-0AA882657511}" srcOrd="3" destOrd="0" parTransId="{C75AB4E3-83CE-4E7F-84A5-F3E592CC5A47}" sibTransId="{8F2349B2-32ED-474A-82E9-39011A0D08BB}"/>
    <dgm:cxn modelId="{AD3DA3EA-92CF-4A33-B5C2-669F6BCBD451}" type="presOf" srcId="{75431883-2385-485E-8C2C-3816A32FF042}" destId="{14634AAB-605C-408A-ACD7-2976C239E975}" srcOrd="0" destOrd="4" presId="urn:microsoft.com/office/officeart/2005/8/layout/list1"/>
    <dgm:cxn modelId="{408219D9-6752-470A-A742-918A0826EF3C}" type="presOf" srcId="{0047BD6B-8FB5-4827-982B-B804869ED0F8}" destId="{97F1F9BB-460B-4D55-8697-D6E21CF9E980}" srcOrd="0" destOrd="2" presId="urn:microsoft.com/office/officeart/2005/8/layout/list1"/>
    <dgm:cxn modelId="{03DD5DBD-E0AB-4225-952A-7C6017C80BED}" type="presParOf" srcId="{7FADC307-76E6-4984-A0BD-B67390FE159D}" destId="{244EB942-E9DC-4A3F-AB45-B83E4FBE9132}" srcOrd="0" destOrd="0" presId="urn:microsoft.com/office/officeart/2005/8/layout/list1"/>
    <dgm:cxn modelId="{138B2C0A-6016-4A7C-93D7-5AFBF7B3B286}" type="presParOf" srcId="{244EB942-E9DC-4A3F-AB45-B83E4FBE9132}" destId="{391120E8-1D86-43E3-8990-1E7B808ACA98}" srcOrd="0" destOrd="0" presId="urn:microsoft.com/office/officeart/2005/8/layout/list1"/>
    <dgm:cxn modelId="{3AB0AF56-3F46-4825-B33F-22C92CB3F7BF}" type="presParOf" srcId="{244EB942-E9DC-4A3F-AB45-B83E4FBE9132}" destId="{34EDE6A0-0669-45A7-8140-FD7207101358}" srcOrd="1" destOrd="0" presId="urn:microsoft.com/office/officeart/2005/8/layout/list1"/>
    <dgm:cxn modelId="{32F249C8-5FF0-490F-AFDA-2304164D065C}" type="presParOf" srcId="{7FADC307-76E6-4984-A0BD-B67390FE159D}" destId="{F5347A58-94CB-4828-A62B-611CBAD0CDC8}" srcOrd="1" destOrd="0" presId="urn:microsoft.com/office/officeart/2005/8/layout/list1"/>
    <dgm:cxn modelId="{799EE3F5-DD29-4826-8C36-635BE717528A}" type="presParOf" srcId="{7FADC307-76E6-4984-A0BD-B67390FE159D}" destId="{14634AAB-605C-408A-ACD7-2976C239E975}" srcOrd="2" destOrd="0" presId="urn:microsoft.com/office/officeart/2005/8/layout/list1"/>
    <dgm:cxn modelId="{FC9BD633-DF5F-40BD-8025-5BFD37AD6AE0}" type="presParOf" srcId="{7FADC307-76E6-4984-A0BD-B67390FE159D}" destId="{F0C6AF81-E1C6-4FF6-B1CB-2DB1DB86DDF4}" srcOrd="3" destOrd="0" presId="urn:microsoft.com/office/officeart/2005/8/layout/list1"/>
    <dgm:cxn modelId="{9D85EE8F-C096-4AA8-938E-121A67B07857}" type="presParOf" srcId="{7FADC307-76E6-4984-A0BD-B67390FE159D}" destId="{EFEFB44F-B0B4-476D-920A-01C379C0C2A9}" srcOrd="4" destOrd="0" presId="urn:microsoft.com/office/officeart/2005/8/layout/list1"/>
    <dgm:cxn modelId="{2CE73104-5317-4D9E-BF88-D2FDE67B6C10}" type="presParOf" srcId="{EFEFB44F-B0B4-476D-920A-01C379C0C2A9}" destId="{5D9DFBB4-7B8C-4A79-AA53-56682585517C}" srcOrd="0" destOrd="0" presId="urn:microsoft.com/office/officeart/2005/8/layout/list1"/>
    <dgm:cxn modelId="{424468F8-3B97-4C0D-8E49-EF954FE2D6F6}" type="presParOf" srcId="{EFEFB44F-B0B4-476D-920A-01C379C0C2A9}" destId="{BE715D55-2994-440D-9192-4F057EE65ACE}" srcOrd="1" destOrd="0" presId="urn:microsoft.com/office/officeart/2005/8/layout/list1"/>
    <dgm:cxn modelId="{174EFD37-3264-4C49-A2B4-A326CB347D51}" type="presParOf" srcId="{7FADC307-76E6-4984-A0BD-B67390FE159D}" destId="{86A1A9F5-A599-4367-998B-1F1430395B22}" srcOrd="5" destOrd="0" presId="urn:microsoft.com/office/officeart/2005/8/layout/list1"/>
    <dgm:cxn modelId="{0CE5E90F-112C-4F6D-999D-E6E879ADE209}" type="presParOf" srcId="{7FADC307-76E6-4984-A0BD-B67390FE159D}" destId="{97F1F9BB-460B-4D55-8697-D6E21CF9E980}" srcOrd="6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080FC6-0B64-407B-8F07-864E692B5E85}">
      <dsp:nvSpPr>
        <dsp:cNvPr id="0" name=""/>
        <dsp:cNvSpPr/>
      </dsp:nvSpPr>
      <dsp:spPr>
        <a:xfrm>
          <a:off x="0" y="491087"/>
          <a:ext cx="8915400" cy="1178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934" tIns="354076" rIns="691934" bIns="120904" numCol="1" spcCol="1270" anchor="t" anchorCtr="0">
          <a:noAutofit/>
        </a:bodyPr>
        <a:lstStyle/>
        <a:p>
          <a:pPr marL="171450" lvl="1" indent="-171450" algn="justLow" defTabSz="75565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ar-SA" sz="17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B Nazanin" panose="00000400000000000000" pitchFamily="2" charset="-78"/>
            </a:rPr>
            <a:t>مواردي كه بيشتر در رابطه با حفظ و تقويت جسم كاركنان است مانند برقراري بهداشت و ايمني در محل كار، خدمات رفاهي، اجراي برنامه هاي ورزشي و تندرستي و بعضي ديگر از خدمات پرسنلي.</a:t>
          </a:r>
          <a:endParaRPr lang="en-US" sz="1700" b="1" kern="1200" dirty="0">
            <a:cs typeface="B Nazanin" panose="00000400000000000000" pitchFamily="2" charset="-78"/>
          </a:endParaRPr>
        </a:p>
      </dsp:txBody>
      <dsp:txXfrm>
        <a:off x="0" y="491087"/>
        <a:ext cx="8915400" cy="1178100"/>
      </dsp:txXfrm>
    </dsp:sp>
    <dsp:sp modelId="{7D9FEAC8-785F-41DA-B3E0-201D78EEE00F}">
      <dsp:nvSpPr>
        <dsp:cNvPr id="0" name=""/>
        <dsp:cNvSpPr/>
      </dsp:nvSpPr>
      <dsp:spPr>
        <a:xfrm>
          <a:off x="445770" y="240167"/>
          <a:ext cx="6240780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5887" tIns="0" rIns="235887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>
              <a:cs typeface="B Nazanin" panose="00000400000000000000" pitchFamily="2" charset="-78"/>
            </a:rPr>
            <a:t>دسته اول – تقویت جسم</a:t>
          </a:r>
          <a:endParaRPr lang="en-US" sz="1700" b="1" kern="1200" dirty="0">
            <a:cs typeface="B Nazanin" panose="00000400000000000000" pitchFamily="2" charset="-78"/>
          </a:endParaRPr>
        </a:p>
      </dsp:txBody>
      <dsp:txXfrm>
        <a:off x="470268" y="264665"/>
        <a:ext cx="6191784" cy="452844"/>
      </dsp:txXfrm>
    </dsp:sp>
    <dsp:sp modelId="{DDF6E9EB-D32C-45BC-939B-16E102466910}">
      <dsp:nvSpPr>
        <dsp:cNvPr id="0" name=""/>
        <dsp:cNvSpPr/>
      </dsp:nvSpPr>
      <dsp:spPr>
        <a:xfrm>
          <a:off x="0" y="2011907"/>
          <a:ext cx="8915400" cy="1526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2356783"/>
              <a:satOff val="-11270"/>
              <a:lumOff val="123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934" tIns="354076" rIns="691934" bIns="120904" numCol="1" spcCol="1270" anchor="t" anchorCtr="0">
          <a:noAutofit/>
        </a:bodyPr>
        <a:lstStyle/>
        <a:p>
          <a:pPr marL="171450" lvl="1" indent="-171450" algn="justLow" defTabSz="755650" rt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ar-SA" sz="1700" b="1" i="0" u="none" strike="noStrike" kern="1200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B Nazanin" panose="00000400000000000000" pitchFamily="2" charset="-78"/>
            </a:rPr>
            <a:t>مواردي كه تقويت كننده روحيه و علاقه مندي كاركنان به كار و محيط كار مي‌باشند مانند ايجاد امنيت شغلي، تأمين زندگي در زمان حال، دوران پيري و از كارافتادگي (بيمه و بازنشستگي)، رضايت از شغل، روابط كار و موارد مشابه ديگر.</a:t>
          </a:r>
          <a:endParaRPr lang="en-US" sz="1700" b="1" kern="1200" dirty="0">
            <a:cs typeface="B Nazanin" panose="00000400000000000000" pitchFamily="2" charset="-78"/>
          </a:endParaRPr>
        </a:p>
      </dsp:txBody>
      <dsp:txXfrm>
        <a:off x="0" y="2011907"/>
        <a:ext cx="8915400" cy="1526175"/>
      </dsp:txXfrm>
    </dsp:sp>
    <dsp:sp modelId="{744C7045-D805-4153-B7CE-079BC23F628C}">
      <dsp:nvSpPr>
        <dsp:cNvPr id="0" name=""/>
        <dsp:cNvSpPr/>
      </dsp:nvSpPr>
      <dsp:spPr>
        <a:xfrm>
          <a:off x="445770" y="1760987"/>
          <a:ext cx="6240780" cy="501840"/>
        </a:xfrm>
        <a:prstGeom prst="roundRect">
          <a:avLst/>
        </a:prstGeom>
        <a:solidFill>
          <a:schemeClr val="accent5">
            <a:hueOff val="2356783"/>
            <a:satOff val="-11270"/>
            <a:lumOff val="1235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5887" tIns="0" rIns="235887" bIns="0" numCol="1" spcCol="1270" anchor="ctr" anchorCtr="0">
          <a:noAutofit/>
        </a:bodyPr>
        <a:lstStyle/>
        <a:p>
          <a:pPr lvl="0" algn="l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b="1" kern="1200" dirty="0" smtClean="0">
              <a:cs typeface="B Nazanin" panose="00000400000000000000" pitchFamily="2" charset="-78"/>
            </a:rPr>
            <a:t>دسته دوم – تقویت روحیه</a:t>
          </a:r>
          <a:endParaRPr lang="en-US" sz="1700" b="1" kern="1200" dirty="0">
            <a:cs typeface="B Nazanin" panose="00000400000000000000" pitchFamily="2" charset="-78"/>
          </a:endParaRPr>
        </a:p>
      </dsp:txBody>
      <dsp:txXfrm>
        <a:off x="470268" y="1785485"/>
        <a:ext cx="6191784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1" y="1028700"/>
            <a:ext cx="8915399" cy="2262781"/>
          </a:xfrm>
        </p:spPr>
        <p:txBody>
          <a:bodyPr anchor="b">
            <a:normAutofit/>
          </a:bodyPr>
          <a:lstStyle>
            <a:lvl1pPr algn="r" rtl="1">
              <a:defRPr sz="5400">
                <a:cs typeface="B Nazanin" panose="00000400000000000000" pitchFamily="2" charset="-7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0" y="3405436"/>
            <a:ext cx="8915399" cy="1126283"/>
          </a:xfrm>
        </p:spPr>
        <p:txBody>
          <a:bodyPr anchor="t"/>
          <a:lstStyle>
            <a:lvl1pPr marL="0" indent="0" algn="r" rtl="1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  <a:cs typeface="B Nazanin" panose="00000400000000000000" pitchFamily="2" charset="-7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89210" y="5727252"/>
            <a:ext cx="1146283" cy="597271"/>
          </a:xfrm>
        </p:spPr>
        <p:txBody>
          <a:bodyPr/>
          <a:lstStyle>
            <a:lvl1pPr algn="r" rtl="1">
              <a:defRPr sz="2800">
                <a:cs typeface="B Nazanin" panose="00000400000000000000" pitchFamily="2" charset="-78"/>
              </a:defRPr>
            </a:lvl1pPr>
          </a:lstStyle>
          <a:p>
            <a:r>
              <a:rPr lang="fa-IR" smtClean="0"/>
              <a:t>بهار 94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4610" y="5692458"/>
            <a:ext cx="7619999" cy="597271"/>
          </a:xfrm>
        </p:spPr>
        <p:txBody>
          <a:bodyPr/>
          <a:lstStyle>
            <a:lvl1pPr algn="l" rtl="1">
              <a:defRPr sz="1800" b="1">
                <a:cs typeface="B Nazanin" panose="00000400000000000000" pitchFamily="2" charset="-78"/>
              </a:defRPr>
            </a:lvl1pPr>
          </a:lstStyle>
          <a:p>
            <a:pPr algn="r"/>
            <a:r>
              <a:rPr lang="fa-IR" smtClean="0"/>
              <a:t>حسین وفادار</a:t>
            </a:r>
          </a:p>
          <a:p>
            <a:pPr algn="r"/>
            <a:r>
              <a:rPr lang="fa-IR" sz="2000" smtClean="0"/>
              <a:t>استاد: دکتر کیا پارسا</a:t>
            </a:r>
            <a:endParaRPr lang="en-US" sz="2000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>
            <a:lvl1pPr algn="l" rtl="1">
              <a:defRPr>
                <a:cs typeface="B Nazanin" panose="00000400000000000000" pitchFamily="2" charset="-78"/>
              </a:defRPr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16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3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9995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702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4641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48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83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04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>
            <a:lvl1pPr algn="r" rtl="1">
              <a:defRPr>
                <a:cs typeface="B Nazanin" panose="00000400000000000000" pitchFamily="2" charset="-7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 algn="r" rtl="1">
              <a:defRPr>
                <a:cs typeface="B Nazanin" panose="00000400000000000000" pitchFamily="2" charset="-78"/>
              </a:defRPr>
            </a:lvl1pPr>
            <a:lvl2pPr algn="r" rtl="1">
              <a:defRPr>
                <a:cs typeface="B Nazanin" panose="00000400000000000000" pitchFamily="2" charset="-78"/>
              </a:defRPr>
            </a:lvl2pPr>
            <a:lvl3pPr algn="r" rtl="1">
              <a:defRPr>
                <a:cs typeface="B Nazanin" panose="00000400000000000000" pitchFamily="2" charset="-78"/>
              </a:defRPr>
            </a:lvl3pPr>
            <a:lvl4pPr algn="r" rtl="1">
              <a:defRPr>
                <a:cs typeface="B Nazanin" panose="00000400000000000000" pitchFamily="2" charset="-78"/>
              </a:defRPr>
            </a:lvl4pPr>
            <a:lvl5pPr algn="r" rtl="1">
              <a:defRPr>
                <a:cs typeface="B Nazanin" panose="00000400000000000000" pitchFamily="2" charset="-78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1">
              <a:defRPr>
                <a:cs typeface="B Nazanin" panose="00000400000000000000" pitchFamily="2" charset="-78"/>
              </a:defRPr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rtl="1">
              <a:defRPr>
                <a:cs typeface="B Nazanin" panose="00000400000000000000" pitchFamily="2" charset="-78"/>
              </a:defRPr>
            </a:lvl1pPr>
          </a:lstStyle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rtl="1">
              <a:defRPr>
                <a:cs typeface="B Nazanin" panose="00000400000000000000" pitchFamily="2" charset="-78"/>
              </a:defRPr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84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r" rtl="1">
              <a:defRPr sz="4000" b="0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r" rtl="1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rtl="1">
              <a:defRPr/>
            </a:lvl1pPr>
          </a:lstStyle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>
            <a:lvl1pPr algn="l" rtl="1">
              <a:defRPr/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rtl="1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rtl="1">
              <a:defRPr/>
            </a:lvl1pPr>
          </a:lstStyle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>
            <a:lvl1pPr algn="l" rtl="1">
              <a:defRPr/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68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rtl="1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 algn="r" rtl="1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 algn="r" rtl="1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rtl="1">
              <a:defRPr/>
            </a:lvl1pPr>
          </a:lstStyle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>
            <a:lvl1pPr algn="l" rtl="1">
              <a:defRPr/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8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rtl="1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rtl="1">
              <a:defRPr/>
            </a:lvl1pPr>
          </a:lstStyle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8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rtl="1">
              <a:defRPr/>
            </a:lvl1pPr>
          </a:lstStyle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 rtl="1">
              <a:defRPr/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480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5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5E730-E4A0-40ED-8839-34CFB4BDA1A1}" type="datetimeFigureOut">
              <a:rPr lang="en-US" smtClean="0"/>
              <a:t>6/1/2015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4685FF3-3A97-4874-BC34-18B5D7513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6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1">
              <a:defRPr sz="900">
                <a:solidFill>
                  <a:schemeClr val="tx1">
                    <a:tint val="75000"/>
                  </a:schemeClr>
                </a:solidFill>
                <a:cs typeface="B Nazanin" panose="00000400000000000000" pitchFamily="2" charset="-78"/>
              </a:defRPr>
            </a:lvl1pPr>
          </a:lstStyle>
          <a:p>
            <a:fld id="{7775E730-E4A0-40ED-8839-34CFB4BDA1A1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>
              <a:defRPr sz="900">
                <a:solidFill>
                  <a:schemeClr val="tx1">
                    <a:tint val="75000"/>
                  </a:schemeClr>
                </a:solidFill>
                <a:cs typeface="B Nazanin" panose="00000400000000000000" pitchFamily="2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1">
              <a:defRPr sz="2000">
                <a:solidFill>
                  <a:srgbClr val="FEFFFF"/>
                </a:solidFill>
                <a:cs typeface="B Nazanin" panose="00000400000000000000" pitchFamily="2" charset="-78"/>
              </a:defRPr>
            </a:lvl1pPr>
          </a:lstStyle>
          <a:p>
            <a:fld id="{14685FF3-3A97-4874-BC34-18B5D7513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87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txStyles>
    <p:titleStyle>
      <a:lvl1pPr algn="r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B Nazanin" panose="00000400000000000000" pitchFamily="2" charset="-78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B Nazanin" panose="00000400000000000000" pitchFamily="2" charset="-78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B Nazanin" panose="00000400000000000000" pitchFamily="2" charset="-78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B Nazanin" panose="00000400000000000000" pitchFamily="2" charset="-78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B Nazanin" panose="00000400000000000000" pitchFamily="2" charset="-78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B Nazanin" panose="00000400000000000000" pitchFamily="2" charset="-78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nagerial.ir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fa-IR" smtClean="0">
                <a:cs typeface="B Titr" panose="00000700000000000000" pitchFamily="2" charset="-78"/>
              </a:rPr>
              <a:t>مدیریت منابع انسانی</a:t>
            </a:r>
            <a:r>
              <a:rPr lang="fa-IR" dirty="0" smtClean="0">
                <a:cs typeface="B Titr" panose="00000700000000000000" pitchFamily="2" charset="-78"/>
              </a:rPr>
              <a:t/>
            </a:r>
            <a:br>
              <a:rPr lang="fa-IR" dirty="0" smtClean="0">
                <a:cs typeface="B Titr" panose="00000700000000000000" pitchFamily="2" charset="-78"/>
              </a:rPr>
            </a:br>
            <a:r>
              <a:rPr lang="fa-IR" dirty="0" smtClean="0">
                <a:cs typeface="B Titr" panose="00000700000000000000" pitchFamily="2" charset="-78"/>
              </a:rPr>
              <a:t>نظام </a:t>
            </a:r>
            <a:r>
              <a:rPr lang="fa-IR" dirty="0" err="1" smtClean="0">
                <a:cs typeface="B Titr" panose="00000700000000000000" pitchFamily="2" charset="-78"/>
              </a:rPr>
              <a:t>نگهدارشت</a:t>
            </a:r>
            <a:r>
              <a:rPr lang="fa-IR" dirty="0" smtClean="0">
                <a:cs typeface="B Titr" panose="00000700000000000000" pitchFamily="2" charset="-78"/>
              </a:rPr>
              <a:t> کارکنان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0" y="4087824"/>
            <a:ext cx="8915399" cy="1126283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>Human Resources Management</a:t>
            </a:r>
          </a:p>
          <a:p>
            <a:pPr algn="l"/>
            <a:r>
              <a:rPr lang="en-US" sz="3200" b="1" dirty="0" smtClean="0"/>
              <a:t>Employee Retention System</a:t>
            </a:r>
            <a:endParaRPr lang="en-US" sz="32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31927" y="4292790"/>
            <a:ext cx="8915399" cy="23946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457200" rtl="1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B Nazanin" panose="00000400000000000000" pitchFamily="2" charset="-78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a-IR" sz="4000" dirty="0" smtClean="0"/>
              <a:t>حسین وفادار   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6422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645958" y="229856"/>
            <a:ext cx="207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spcBef>
                <a:spcPct val="0"/>
              </a:spcBef>
              <a:buFontTx/>
              <a:buNone/>
            </a:pPr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بيمه و بازنشستگي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808" y="691818"/>
            <a:ext cx="885825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ar-SA" altLang="en-US">
                <a:latin typeface="Arial" panose="020B0604020202020204" pitchFamily="34" charset="0"/>
                <a:cs typeface="B Zar" panose="00000400000000000000" pitchFamily="2" charset="-78"/>
              </a:rPr>
              <a:t>برنامه هاي بيمه و بازنشستگي به منظور ايجاد امنيت اقتصادي و تأمين معاش و زندگي مناسب براي حال و آينده مستخدم و خانوده اش در زمان هاي بيماري، بيكاري، پيري، ازكارافتادگي و مرگ تهيه و اجرا مي‌گردد.</a:t>
            </a:r>
            <a:endParaRPr lang="en-US" altLang="en-US">
              <a:latin typeface="Arial" panose="020B0604020202020204" pitchFamily="34" charset="0"/>
              <a:cs typeface="B Zar" panose="00000400000000000000" pitchFamily="2" charset="-78"/>
            </a:endParaRPr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2864158" y="3949368"/>
            <a:ext cx="6408737" cy="2120900"/>
            <a:chOff x="0" y="2573"/>
            <a:chExt cx="2920" cy="1336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0" y="2573"/>
              <a:ext cx="960" cy="33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fa-IR" sz="1800" dirty="0">
                  <a:cs typeface="+mj-cs"/>
                </a:rPr>
                <a:t>انواع بیمه</a:t>
              </a:r>
              <a:endParaRPr lang="en-US" sz="1800" dirty="0">
                <a:latin typeface="Times New Roman" pitchFamily="26" charset="0"/>
                <a:cs typeface="+mj-cs"/>
              </a:endParaRPr>
            </a:p>
          </p:txBody>
        </p:sp>
        <p:grpSp>
          <p:nvGrpSpPr>
            <p:cNvPr id="6" name="Group 11"/>
            <p:cNvGrpSpPr>
              <a:grpSpLocks/>
            </p:cNvGrpSpPr>
            <p:nvPr/>
          </p:nvGrpSpPr>
          <p:grpSpPr bwMode="auto">
            <a:xfrm>
              <a:off x="960" y="2589"/>
              <a:ext cx="1960" cy="1320"/>
              <a:chOff x="960" y="2445"/>
              <a:chExt cx="1960" cy="1320"/>
            </a:xfrm>
          </p:grpSpPr>
          <p:grpSp>
            <p:nvGrpSpPr>
              <p:cNvPr id="7" name="Group 12"/>
              <p:cNvGrpSpPr>
                <a:grpSpLocks/>
              </p:cNvGrpSpPr>
              <p:nvPr/>
            </p:nvGrpSpPr>
            <p:grpSpPr bwMode="auto">
              <a:xfrm>
                <a:off x="960" y="2597"/>
                <a:ext cx="384" cy="1018"/>
                <a:chOff x="960" y="2597"/>
                <a:chExt cx="384" cy="1018"/>
              </a:xfrm>
            </p:grpSpPr>
            <p:sp>
              <p:nvSpPr>
                <p:cNvPr id="12" name="Line 13"/>
                <p:cNvSpPr>
                  <a:spLocks noChangeShapeType="1"/>
                </p:cNvSpPr>
                <p:nvPr/>
              </p:nvSpPr>
              <p:spPr bwMode="auto">
                <a:xfrm>
                  <a:off x="960" y="2597"/>
                  <a:ext cx="384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3" name="Line 14"/>
                <p:cNvSpPr>
                  <a:spLocks noChangeShapeType="1"/>
                </p:cNvSpPr>
                <p:nvPr/>
              </p:nvSpPr>
              <p:spPr bwMode="auto">
                <a:xfrm>
                  <a:off x="1149" y="2605"/>
                  <a:ext cx="2" cy="1010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" name="Line 15"/>
                <p:cNvSpPr>
                  <a:spLocks noChangeShapeType="1"/>
                </p:cNvSpPr>
                <p:nvPr/>
              </p:nvSpPr>
              <p:spPr bwMode="auto">
                <a:xfrm>
                  <a:off x="1152" y="3615"/>
                  <a:ext cx="192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151" y="2937"/>
                  <a:ext cx="193" cy="6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" name="Line 15"/>
                <p:cNvSpPr>
                  <a:spLocks noChangeShapeType="1"/>
                </p:cNvSpPr>
                <p:nvPr/>
              </p:nvSpPr>
              <p:spPr bwMode="auto">
                <a:xfrm>
                  <a:off x="1152" y="3293"/>
                  <a:ext cx="192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8" name="Rectangle 16"/>
              <p:cNvSpPr>
                <a:spLocks noChangeArrowheads="1"/>
              </p:cNvSpPr>
              <p:nvPr/>
            </p:nvSpPr>
            <p:spPr bwMode="auto">
              <a:xfrm>
                <a:off x="1384" y="2445"/>
                <a:ext cx="1536" cy="32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fa-IR" sz="2000" dirty="0">
                    <a:latin typeface="Arial" panose="020B0604020202020204" pitchFamily="34" charset="0"/>
                    <a:cs typeface="+mj-cs"/>
                  </a:rPr>
                  <a:t>بیمه عمر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  <p:sp>
            <p:nvSpPr>
              <p:cNvPr id="9" name="Rectangle 17"/>
              <p:cNvSpPr>
                <a:spLocks noChangeArrowheads="1"/>
              </p:cNvSpPr>
              <p:nvPr/>
            </p:nvSpPr>
            <p:spPr bwMode="auto">
              <a:xfrm>
                <a:off x="1384" y="2802"/>
                <a:ext cx="1536" cy="30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fa-IR" sz="2000" dirty="0">
                    <a:latin typeface="Arial" panose="020B0604020202020204" pitchFamily="34" charset="0"/>
                    <a:cs typeface="+mj-cs"/>
                  </a:rPr>
                  <a:t>بیمه خدمات درمانی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  <p:sp>
            <p:nvSpPr>
              <p:cNvPr id="10" name="Rectangle 16"/>
              <p:cNvSpPr>
                <a:spLocks noChangeArrowheads="1"/>
              </p:cNvSpPr>
              <p:nvPr/>
            </p:nvSpPr>
            <p:spPr bwMode="auto">
              <a:xfrm>
                <a:off x="1384" y="3144"/>
                <a:ext cx="1536" cy="29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fa-IR" sz="2000" dirty="0">
                    <a:latin typeface="Arial" panose="020B0604020202020204" pitchFamily="34" charset="0"/>
                    <a:cs typeface="+mj-cs"/>
                  </a:rPr>
                  <a:t>بیمه بیکاری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1384" y="3466"/>
                <a:ext cx="1536" cy="29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fa-IR" sz="2000" dirty="0">
                    <a:latin typeface="Arial" panose="020B0604020202020204" pitchFamily="34" charset="0"/>
                    <a:cs typeface="+mj-cs"/>
                  </a:rPr>
                  <a:t>بیمه های تکمیلی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173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182983" y="38874"/>
            <a:ext cx="23937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spcBef>
                <a:spcPct val="0"/>
              </a:spcBef>
              <a:buFontTx/>
              <a:buNone/>
            </a:pPr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انواع بازنشستگی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071197"/>
              </p:ext>
            </p:extLst>
          </p:nvPr>
        </p:nvGraphicFramePr>
        <p:xfrm>
          <a:off x="914402" y="4762"/>
          <a:ext cx="10890913" cy="7073972"/>
        </p:xfrm>
        <a:graphic>
          <a:graphicData uri="http://schemas.openxmlformats.org/drawingml/2006/table">
            <a:tbl>
              <a:tblPr rtl="1">
                <a:tableStyleId>{616DA210-FB5B-4158-B5E0-FEB733F419BA}</a:tableStyleId>
              </a:tblPr>
              <a:tblGrid>
                <a:gridCol w="449259"/>
                <a:gridCol w="1358162"/>
                <a:gridCol w="1954276"/>
                <a:gridCol w="762047"/>
                <a:gridCol w="2003106"/>
                <a:gridCol w="4364063"/>
              </a:tblGrid>
              <a:tr h="394773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ردیف</a:t>
                      </a: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4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انواع بازنشستگی</a:t>
                      </a: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400" u="none" strike="noStrike" dirty="0">
                          <a:solidFill>
                            <a:srgbClr val="FF0000"/>
                          </a:solidFill>
                          <a:effectLst/>
                          <a:cs typeface="+mj-cs"/>
                        </a:rPr>
                        <a:t>شرایط</a:t>
                      </a:r>
                      <a:endParaRPr lang="fa-IR" sz="1400" b="0" i="0" u="none" strike="noStrike" dirty="0">
                        <a:solidFill>
                          <a:srgbClr val="FF0000"/>
                        </a:solidFill>
                        <a:effectLst/>
                        <a:latin typeface="B Titr" panose="000007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400" u="none" strike="noStrike">
                          <a:solidFill>
                            <a:srgbClr val="FF0000"/>
                          </a:solidFill>
                          <a:effectLst/>
                          <a:cs typeface="+mj-cs"/>
                        </a:rPr>
                        <a:t>سن </a:t>
                      </a:r>
                      <a:endParaRPr lang="fa-IR" sz="1400" b="0" i="0" u="none" strike="noStrike">
                        <a:solidFill>
                          <a:srgbClr val="FF0000"/>
                        </a:solidFill>
                        <a:effectLst/>
                        <a:latin typeface="B Titr" panose="000007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400" u="none" strike="noStrike" dirty="0">
                          <a:solidFill>
                            <a:srgbClr val="FF0000"/>
                          </a:solidFill>
                          <a:effectLst/>
                          <a:cs typeface="+mj-cs"/>
                        </a:rPr>
                        <a:t>مدت خدمت قابل قبول</a:t>
                      </a:r>
                      <a:endParaRPr lang="fa-IR" sz="1400" b="0" i="0" u="none" strike="noStrike" dirty="0">
                        <a:solidFill>
                          <a:srgbClr val="FF0000"/>
                        </a:solidFill>
                        <a:effectLst/>
                        <a:latin typeface="B Titr" panose="000007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400" u="none" strike="noStrike" dirty="0">
                          <a:solidFill>
                            <a:srgbClr val="FF0000"/>
                          </a:solidFill>
                          <a:effectLst/>
                          <a:cs typeface="+mj-cs"/>
                        </a:rPr>
                        <a:t>توضیحات</a:t>
                      </a:r>
                      <a:endParaRPr lang="fa-IR" sz="1400" b="0" i="0" u="none" strike="noStrike" dirty="0">
                        <a:solidFill>
                          <a:srgbClr val="FF0000"/>
                        </a:solidFill>
                        <a:effectLst/>
                        <a:latin typeface="B Titr" panose="000007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562263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 اختیاری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با درخواست شاغل و توافق سازمان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مشاغل  غیر تخصصی حداقل 30 سال</a:t>
                      </a:r>
                      <a:br>
                        <a:rPr lang="fa-IR" sz="1000" u="none" strike="noStrike">
                          <a:effectLst/>
                          <a:cs typeface="+mj-cs"/>
                        </a:rPr>
                      </a:br>
                      <a:r>
                        <a:rPr lang="fa-IR" sz="1000" u="none" strike="noStrike">
                          <a:effectLst/>
                          <a:cs typeface="+mj-cs"/>
                        </a:rPr>
                        <a:t>مشاغل تخصصی حداقل 35 سال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422688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2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توافقی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با درخواست شاغل و توافق سازمان 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با 25 روز حقوق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60سال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25سال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برای مشاغل سخت و زیان آور و معلولین سابقه 20 سال می باشد</a:t>
                      </a:r>
                      <a:br>
                        <a:rPr lang="fa-IR" sz="1000" u="none" strike="noStrike">
                          <a:effectLst/>
                          <a:cs typeface="+mj-cs"/>
                        </a:rPr>
                      </a:br>
                      <a:r>
                        <a:rPr lang="fa-IR" sz="1000" u="none" strike="noStrike">
                          <a:effectLst/>
                          <a:cs typeface="+mj-cs"/>
                        </a:rPr>
                        <a:t>شرط سنی برای زنان منظور نمی گردد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562263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3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اجباری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بدون درخواست شاغل و تکلیف سازمان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60سال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مشاغل  غیر تخصصی حداقل 30 سال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مشاغل تخصصی حداقل 35 سال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قضات دیوان عالی 70 سالگی و هیئت علمی دانشگاه ها در صورت نیاز 70 سالگی بازنشسته اجباری می شوند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422688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4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قهری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آرای صادره ازسوی هیئت های رسیدگی به تخلفات اداری است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283113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5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پیش از موعد با سنوات ارفاقی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با درخواست شاغل و توافق سازمان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حداقل 25 سال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برای بانوان حداقل 20 سال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 با 5سال سابقه ارفاقی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283113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6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پیش از موعد بدون سنوات ارفاقی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با درخواست شاغل و توافق سازمان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حداقل 25 سال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برای بانوان حداقل 20 سال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 بدون 5سال سابقه ارفاقی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701839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7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از کار افتادگی به سبب حوادث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هرگاه کارمنددولت به سبب حادثه ازکارافتاده شودبراساس سنوات خدمت ( با3 سال ارفاق بدون پرداخت کسور )بازنشسته خواهدشد 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1120564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8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از افتادگی به سبب وظیفه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ar-SA" sz="1000" u="none" strike="noStrike" dirty="0">
                          <a:effectLst/>
                          <a:cs typeface="+mj-cs"/>
                        </a:rPr>
                        <a:t>هرگاه کارمنددولت به سبب انجام وظیفه ازکارافتاده شودتمام حقوق ومزایای آخرخدمت وی بارعایت افزایش دوگروه (حداکثربااحتساب گروه تشویقی )به عنوان حقوق بازنشستگی به وی پرداخت خواهدشد</a:t>
                      </a:r>
                      <a:endParaRPr lang="ar-SA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283113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9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ناشی از فوت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>
                          <a:effectLst/>
                          <a:cs typeface="+mj-cs"/>
                        </a:rPr>
                        <a:t>از عوامل قهری پایان خدمت است</a:t>
                      </a:r>
                      <a:endParaRPr lang="fa-IR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  <a:tr h="1818440">
                <a:tc>
                  <a:txBody>
                    <a:bodyPr/>
                    <a:lstStyle/>
                    <a:p>
                      <a:pPr marL="0" algn="ctr" defTabSz="914400" rtl="1" eaLnBrk="1" fontAlgn="auto" latinLnBrk="0" hangingPunct="1"/>
                      <a:r>
                        <a:rPr lang="fa-IR" sz="10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10</a:t>
                      </a:r>
                      <a:endParaRPr lang="en-US" sz="10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بازخرید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در قوانین و مقررات استخدامی یکی از انواع خاتمة خدمت مستخدم ، خرید سابقة خدمت است 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en-US" sz="1000" u="none" strike="noStrike" dirty="0">
                          <a:effectLst/>
                          <a:cs typeface="+mj-cs"/>
                        </a:rPr>
                        <a:t>*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کمتر از 25 سال برای مردان و 20 سال برای بانوان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  <a:tc>
                  <a:txBody>
                    <a:bodyPr/>
                    <a:lstStyle/>
                    <a:p>
                      <a:pPr algn="ctr" rtl="1" fontAlgn="auto"/>
                      <a:r>
                        <a:rPr lang="fa-IR" sz="1000" u="none" strike="noStrike" dirty="0">
                          <a:effectLst/>
                          <a:cs typeface="+mj-cs"/>
                        </a:rPr>
                        <a:t>ممکن است بازخرید مستخدمان تحت این شرایط باشد: 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الف ـ تشکیلات دستگاههای دولتی ، برحسب ضرورت ، محدود و منجر به حذف سمتهای ثابت سازمانی و آمادگی به خدمت متصدیان این مشاغل شود؛ یا به این مستخدمان در دورة آمادگی به خدمت شغلی ارجاع نشود، یا اینکه انتقال آنان به دستگاههای دولتی ممکن نباشد. 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ب ـ دستگاه دولتی منحل شود و قانوناً امکان انتقال یا بازنشسته کردن مستخدمان میسّر نباشد.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 ج ـ دستگاههای دولتی نیروی انسانی خود را تعدیل کنند و مستخدمان مازاد فاقد شرایط لازم برای بازنشستگی باشند. 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د ـ مستخدمِ خاطی محکومیّت داشته باشد، یا مرجع صلاحیت دار رسیدگی به تخلفات اداری حکم به بازخرید او بدهد.</a:t>
                      </a:r>
                      <a:br>
                        <a:rPr lang="fa-IR" sz="1000" u="none" strike="noStrike" dirty="0">
                          <a:effectLst/>
                          <a:cs typeface="+mj-cs"/>
                        </a:rPr>
                      </a:br>
                      <a:r>
                        <a:rPr lang="fa-IR" sz="1000" u="none" strike="noStrike" dirty="0">
                          <a:effectLst/>
                          <a:cs typeface="+mj-cs"/>
                        </a:rPr>
                        <a:t> ه ـ مستخدمی که شرایط لازم را برای بازنشستگی ندارد، خود تقاضای بازخرید خدمت کند </a:t>
                      </a:r>
                      <a:endParaRPr lang="fa-IR" sz="1000" b="0" i="0" u="none" strike="noStrike" dirty="0">
                        <a:solidFill>
                          <a:srgbClr val="000000"/>
                        </a:solidFill>
                        <a:effectLst/>
                        <a:latin typeface="B Zar" panose="00000400000000000000" pitchFamily="2" charset="-78"/>
                        <a:cs typeface="+mj-cs"/>
                      </a:endParaRPr>
                    </a:p>
                  </a:txBody>
                  <a:tcPr marL="4327" marR="4327" marT="4327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66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idx="1"/>
          </p:nvPr>
        </p:nvSpPr>
        <p:spPr>
          <a:xfrm>
            <a:off x="2179638" y="836614"/>
            <a:ext cx="8488362" cy="5329237"/>
          </a:xfrm>
        </p:spPr>
        <p:txBody>
          <a:bodyPr/>
          <a:lstStyle/>
          <a:p>
            <a:pPr algn="just" rtl="1">
              <a:lnSpc>
                <a:spcPct val="90000"/>
              </a:lnSpc>
            </a:pPr>
            <a:r>
              <a:rPr lang="fa-IR" altLang="en-US" smtClean="0"/>
              <a:t>استراتژي هايی براي مديريت روابط سازمان و كاركنانش. (بنت،1997)</a:t>
            </a:r>
          </a:p>
          <a:p>
            <a:pPr algn="just" rtl="1">
              <a:lnSpc>
                <a:spcPct val="90000"/>
              </a:lnSpc>
            </a:pPr>
            <a:r>
              <a:rPr lang="fa-IR" altLang="en-US" smtClean="0"/>
              <a:t>سيستمي از مقررات ، عمليات و توافقات صورت گرفته با استفاده از چانه زني دست جمعي براي اجتناب يا حل تضادهاي سازماني بين كارفرما و مستخدم .</a:t>
            </a:r>
          </a:p>
          <a:p>
            <a:pPr algn="just" rtl="1">
              <a:lnSpc>
                <a:spcPct val="90000"/>
              </a:lnSpc>
            </a:pPr>
            <a:r>
              <a:rPr lang="fa-IR" altLang="en-US" smtClean="0"/>
              <a:t>بر طبق تعريف سازمان بين المللي كار(</a:t>
            </a:r>
            <a:r>
              <a:rPr lang="en-US" altLang="en-US" smtClean="0"/>
              <a:t>ILO</a:t>
            </a:r>
            <a:r>
              <a:rPr lang="fa-IR" altLang="en-US" smtClean="0"/>
              <a:t> )روابط كار موضوعي است كه هم با روابط بين دولت و كارفرمايان و مستخدمين(يا اتحاديه هاي كارگري)وهم با روابط بين سازمانهاي حرفه اي با يكديگرسروكار دارد.(مانيراماپا وهمكاران،1992)</a:t>
            </a:r>
            <a:endParaRPr lang="en-US" alt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8468854" y="188914"/>
            <a:ext cx="1867819" cy="461665"/>
          </a:xfrm>
          <a:noFill/>
        </p:spPr>
        <p:txBody>
          <a:bodyPr wrap="none">
            <a:spAutoFit/>
          </a:bodyPr>
          <a:lstStyle/>
          <a:p>
            <a:pPr algn="justLow" rtl="1"/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تعریف روابط كار</a:t>
            </a:r>
          </a:p>
        </p:txBody>
      </p:sp>
    </p:spTree>
    <p:extLst>
      <p:ext uri="{BB962C8B-B14F-4D97-AF65-F5344CB8AC3E}">
        <p14:creationId xmlns:p14="http://schemas.microsoft.com/office/powerpoint/2010/main" val="387963988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67438" y="1"/>
            <a:ext cx="4500562" cy="688975"/>
          </a:xfrm>
        </p:spPr>
        <p:txBody>
          <a:bodyPr/>
          <a:lstStyle/>
          <a:p>
            <a:pPr algn="r"/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</a:rPr>
              <a:t>عناصر روابط كار و نقش مديريت دولتي</a:t>
            </a:r>
            <a:endParaRPr lang="en-US" altLang="en-US"/>
          </a:p>
        </p:txBody>
      </p:sp>
      <p:sp>
        <p:nvSpPr>
          <p:cNvPr id="46083" name="WordArt 6"/>
          <p:cNvSpPr>
            <a:spLocks noChangeArrowheads="1" noChangeShapeType="1" noTextEdit="1"/>
          </p:cNvSpPr>
          <p:nvPr/>
        </p:nvSpPr>
        <p:spPr bwMode="auto">
          <a:xfrm>
            <a:off x="5210175" y="3098800"/>
            <a:ext cx="1676400" cy="971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AE" sz="3600" kern="10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:rPr>
              <a:t>مديريت</a:t>
            </a:r>
            <a:endParaRPr lang="en-US" sz="3600" kern="10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</a:endParaRPr>
          </a:p>
        </p:txBody>
      </p:sp>
      <p:sp>
        <p:nvSpPr>
          <p:cNvPr id="46084" name="WordArt 10"/>
          <p:cNvSpPr>
            <a:spLocks noChangeArrowheads="1" noChangeShapeType="1" noTextEdit="1"/>
          </p:cNvSpPr>
          <p:nvPr/>
        </p:nvSpPr>
        <p:spPr bwMode="auto">
          <a:xfrm>
            <a:off x="3124200" y="3859214"/>
            <a:ext cx="952500" cy="96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AE" sz="3600" kern="10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cs"/>
                <a:ea typeface="+mj-cs"/>
                <a:cs typeface="+mj-cs"/>
              </a:rPr>
              <a:t>كارگر</a:t>
            </a:r>
            <a:endParaRPr lang="en-US" sz="3600" kern="10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+mj-cs"/>
              <a:ea typeface="+mj-cs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5625" y="893764"/>
            <a:ext cx="354965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fa-IR" b="1" dirty="0"/>
              <a:t>عنصر نظارتي و تنظيم كننده از طريق قوانين ومقررات</a:t>
            </a:r>
            <a:endParaRPr lang="en-US" b="1" dirty="0"/>
          </a:p>
        </p:txBody>
      </p:sp>
      <p:sp>
        <p:nvSpPr>
          <p:cNvPr id="46086" name="Text Placeholder 12"/>
          <p:cNvSpPr>
            <a:spLocks noGrp="1"/>
          </p:cNvSpPr>
          <p:nvPr>
            <p:ph type="body" idx="1"/>
          </p:nvPr>
        </p:nvSpPr>
        <p:spPr>
          <a:xfrm>
            <a:off x="7686675" y="3000375"/>
            <a:ext cx="2820988" cy="5842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fa-IR" altLang="en-US" sz="1600" b="1">
                <a:latin typeface="Arial" panose="020B0604020202020204" pitchFamily="34" charset="0"/>
              </a:rPr>
              <a:t>صاحب سرمايه لازم براي صنعت مورد نظر</a:t>
            </a:r>
            <a:endParaRPr lang="en-US" altLang="en-US" sz="1600" b="1">
              <a:latin typeface="Arial" panose="020B0604020202020204" pitchFamily="34" charset="0"/>
            </a:endParaRPr>
          </a:p>
        </p:txBody>
      </p:sp>
      <p:sp>
        <p:nvSpPr>
          <p:cNvPr id="14" name="Text Placeholder 12"/>
          <p:cNvSpPr txBox="1">
            <a:spLocks/>
          </p:cNvSpPr>
          <p:nvPr/>
        </p:nvSpPr>
        <p:spPr bwMode="auto">
          <a:xfrm>
            <a:off x="2389188" y="3209926"/>
            <a:ext cx="2246312" cy="5847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fa-IR" sz="1600" b="1" dirty="0">
                <a:latin typeface="Arial" panose="020B0604020202020204" pitchFamily="34" charset="0"/>
              </a:rPr>
              <a:t>نيروي كار در اختيار سازمان</a:t>
            </a:r>
            <a:endParaRPr lang="en-US" b="1" dirty="0"/>
          </a:p>
        </p:txBody>
      </p:sp>
      <p:sp>
        <p:nvSpPr>
          <p:cNvPr id="46088" name="AutoShape 4"/>
          <p:cNvSpPr>
            <a:spLocks noChangeArrowheads="1"/>
          </p:cNvSpPr>
          <p:nvPr/>
        </p:nvSpPr>
        <p:spPr bwMode="auto">
          <a:xfrm rot="10800000" flipV="1">
            <a:off x="4170363" y="1666875"/>
            <a:ext cx="3886200" cy="274320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9" name="WordArt 5"/>
          <p:cNvSpPr>
            <a:spLocks noChangeArrowheads="1" noChangeShapeType="1" noTextEdit="1"/>
          </p:cNvSpPr>
          <p:nvPr/>
        </p:nvSpPr>
        <p:spPr bwMode="auto">
          <a:xfrm>
            <a:off x="5634039" y="838200"/>
            <a:ext cx="1152525" cy="819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AE" sz="3600" kern="10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cs"/>
                <a:ea typeface="+mj-cs"/>
                <a:cs typeface="+mj-cs"/>
              </a:rPr>
              <a:t>دولت</a:t>
            </a:r>
            <a:endParaRPr lang="en-US" sz="3600" kern="10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+mj-cs"/>
              <a:ea typeface="+mj-cs"/>
              <a:cs typeface="+mj-cs"/>
            </a:endParaRPr>
          </a:p>
        </p:txBody>
      </p:sp>
      <p:sp>
        <p:nvSpPr>
          <p:cNvPr id="46090" name="WordArt 8"/>
          <p:cNvSpPr>
            <a:spLocks noChangeArrowheads="1" noChangeShapeType="1" noTextEdit="1"/>
          </p:cNvSpPr>
          <p:nvPr/>
        </p:nvSpPr>
        <p:spPr bwMode="auto">
          <a:xfrm>
            <a:off x="8148638" y="3733801"/>
            <a:ext cx="1295400" cy="904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AE" sz="3600" kern="10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cs"/>
                <a:ea typeface="+mj-cs"/>
                <a:cs typeface="+mj-cs"/>
              </a:rPr>
              <a:t>كارفرما</a:t>
            </a:r>
            <a:endParaRPr lang="en-US" sz="3600" kern="10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+mj-cs"/>
              <a:ea typeface="+mj-cs"/>
              <a:cs typeface="+mj-cs"/>
            </a:endParaRPr>
          </a:p>
        </p:txBody>
      </p:sp>
      <p:sp>
        <p:nvSpPr>
          <p:cNvPr id="19" name="Text Placeholder 12"/>
          <p:cNvSpPr txBox="1">
            <a:spLocks/>
          </p:cNvSpPr>
          <p:nvPr/>
        </p:nvSpPr>
        <p:spPr bwMode="auto">
          <a:xfrm>
            <a:off x="1838326" y="5026026"/>
            <a:ext cx="8748713" cy="83026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fa-IR" sz="1600" b="1" dirty="0">
                <a:latin typeface="Mongolian Baiti" panose="03000500000000000000" pitchFamily="66" charset="0"/>
              </a:rPr>
              <a:t>مدیریت به نمايندگي از طرف كارفرما براي تحقق اهداف سازمان،مشاركت كنندگان در فعاليت هاي سازماني (كارفرما ، مستخدم،حتي مشتريان) را هماهنگ مي سازد</a:t>
            </a:r>
            <a:br>
              <a:rPr lang="fa-IR" sz="1600" b="1" dirty="0">
                <a:latin typeface="Mongolian Baiti" panose="03000500000000000000" pitchFamily="66" charset="0"/>
              </a:rPr>
            </a:br>
            <a:endParaRPr lang="en-US" sz="1600" b="1" dirty="0">
              <a:latin typeface="Mongolian Baiti" panose="03000500000000000000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0175" y="3038476"/>
            <a:ext cx="17462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a-IR" sz="3600" kern="10" dirty="0"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ajid Shadow"/>
                <a:cs typeface="+mj-cs"/>
              </a:rPr>
              <a:t>مدیریت</a:t>
            </a:r>
            <a:endParaRPr lang="en-US" sz="3600" kern="10" dirty="0"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Majid Shadow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98172824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equential Access Storage 4"/>
          <p:cNvSpPr/>
          <p:nvPr/>
        </p:nvSpPr>
        <p:spPr>
          <a:xfrm>
            <a:off x="5375920" y="1412776"/>
            <a:ext cx="2088232" cy="1584176"/>
          </a:xfrm>
          <a:prstGeom prst="flowChartMagneticTap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روشهاي اكتشافي</a:t>
            </a:r>
            <a:endParaRPr lang="en-US" sz="20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6" name="Flowchart: Sequential Access Storage 5"/>
          <p:cNvSpPr/>
          <p:nvPr/>
        </p:nvSpPr>
        <p:spPr>
          <a:xfrm>
            <a:off x="4223792" y="2204864"/>
            <a:ext cx="2088232" cy="1584176"/>
          </a:xfrm>
          <a:prstGeom prst="flowChartMagneticTap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مهندسي سيستمها </a:t>
            </a:r>
            <a:endParaRPr lang="en-US" sz="20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7" name="Flowchart: Sequential Access Storage 6"/>
          <p:cNvSpPr/>
          <p:nvPr/>
        </p:nvSpPr>
        <p:spPr>
          <a:xfrm>
            <a:off x="3143672" y="3068960"/>
            <a:ext cx="2088232" cy="1584176"/>
          </a:xfrm>
          <a:prstGeom prst="flowChartMagneticTap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روشهاي </a:t>
            </a:r>
          </a:p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بيو مكانيكي</a:t>
            </a:r>
            <a:endParaRPr lang="en-US" sz="20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8" name="Flowchart: Sequential Access Storage 7"/>
          <p:cNvSpPr/>
          <p:nvPr/>
        </p:nvSpPr>
        <p:spPr>
          <a:xfrm>
            <a:off x="2207568" y="4149080"/>
            <a:ext cx="2088232" cy="1584176"/>
          </a:xfrm>
          <a:prstGeom prst="flowChartMagneticTap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ارگونومي </a:t>
            </a:r>
            <a:endParaRPr lang="en-US" sz="20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9" name="Flowchart: Sequential Access Storage 8"/>
          <p:cNvSpPr/>
          <p:nvPr/>
        </p:nvSpPr>
        <p:spPr>
          <a:xfrm>
            <a:off x="1524000" y="5229200"/>
            <a:ext cx="2088232" cy="1584176"/>
          </a:xfrm>
          <a:prstGeom prst="flowChartMagneticTap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روشهاي تأمين سلامت كاركنان در محل كار</a:t>
            </a:r>
            <a:endParaRPr lang="en-US" sz="20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47121" name="TextBox 18"/>
          <p:cNvSpPr txBox="1">
            <a:spLocks noChangeArrowheads="1"/>
          </p:cNvSpPr>
          <p:nvPr/>
        </p:nvSpPr>
        <p:spPr bwMode="auto">
          <a:xfrm>
            <a:off x="3432175" y="6484938"/>
            <a:ext cx="7164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fa-IR" altLang="en-US" sz="2000">
                <a:solidFill>
                  <a:srgbClr val="000000"/>
                </a:solidFill>
                <a:ea typeface="2  Esfehan"/>
                <a:cs typeface="B Zar" panose="00000400000000000000" pitchFamily="2" charset="-78"/>
              </a:rPr>
              <a:t>روشهاي طبي يا طب صنعتي ، روشهاي روان شناسي ، روشهاي كنترل محيط</a:t>
            </a:r>
            <a:endParaRPr lang="en-US" altLang="en-US" sz="2000">
              <a:solidFill>
                <a:srgbClr val="000000"/>
              </a:solidFill>
              <a:ea typeface="2  Esfehan"/>
              <a:cs typeface="B Zar" panose="00000400000000000000" pitchFamily="2" charset="-78"/>
            </a:endParaRPr>
          </a:p>
        </p:txBody>
      </p:sp>
      <p:sp>
        <p:nvSpPr>
          <p:cNvPr id="47122" name="TextBox 19"/>
          <p:cNvSpPr txBox="1">
            <a:spLocks noChangeArrowheads="1"/>
          </p:cNvSpPr>
          <p:nvPr/>
        </p:nvSpPr>
        <p:spPr bwMode="auto">
          <a:xfrm>
            <a:off x="4511675" y="5405438"/>
            <a:ext cx="612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fa-IR" altLang="en-US" sz="2000">
                <a:solidFill>
                  <a:srgbClr val="000000"/>
                </a:solidFill>
                <a:ea typeface="2  Esfehan"/>
                <a:cs typeface="B Zar" panose="00000400000000000000" pitchFamily="2" charset="-78"/>
              </a:rPr>
              <a:t>بررسي ساخت ، تركيب و سازمان كار ، طراحي تجهيزات و . . . </a:t>
            </a:r>
            <a:endParaRPr lang="en-US" altLang="en-US" sz="2000">
              <a:solidFill>
                <a:srgbClr val="000000"/>
              </a:solidFill>
              <a:ea typeface="2  Esfehan"/>
              <a:cs typeface="B Zar" panose="00000400000000000000" pitchFamily="2" charset="-78"/>
            </a:endParaRPr>
          </a:p>
        </p:txBody>
      </p:sp>
      <p:sp>
        <p:nvSpPr>
          <p:cNvPr id="21" name="Flowchart: Sequential Access Storage 20"/>
          <p:cNvSpPr/>
          <p:nvPr/>
        </p:nvSpPr>
        <p:spPr>
          <a:xfrm>
            <a:off x="6816080" y="548680"/>
            <a:ext cx="2088232" cy="1584176"/>
          </a:xfrm>
          <a:prstGeom prst="flowChartMagneticTap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fa-IR" sz="2000" dirty="0">
                <a:solidFill>
                  <a:prstClr val="black"/>
                </a:solidFill>
                <a:cs typeface="B Titr" panose="00000700000000000000" pitchFamily="2" charset="-78"/>
              </a:rPr>
              <a:t>روشهاي رفتاري</a:t>
            </a:r>
            <a:endParaRPr lang="en-US" sz="2000" dirty="0">
              <a:solidFill>
                <a:prstClr val="black"/>
              </a:solidFill>
              <a:cs typeface="B Titr" panose="00000700000000000000" pitchFamily="2" charset="-78"/>
            </a:endParaRPr>
          </a:p>
        </p:txBody>
      </p:sp>
      <p:sp>
        <p:nvSpPr>
          <p:cNvPr id="47126" name="TextBox 21"/>
          <p:cNvSpPr txBox="1">
            <a:spLocks noChangeArrowheads="1"/>
          </p:cNvSpPr>
          <p:nvPr/>
        </p:nvSpPr>
        <p:spPr bwMode="auto">
          <a:xfrm>
            <a:off x="5880100" y="4376738"/>
            <a:ext cx="4787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fa-IR" altLang="en-US" sz="2000">
                <a:solidFill>
                  <a:srgbClr val="000000"/>
                </a:solidFill>
                <a:ea typeface="2  Esfehan"/>
                <a:cs typeface="B Zar" panose="00000400000000000000" pitchFamily="2" charset="-78"/>
              </a:rPr>
              <a:t>بررسي تعامل بين انسان و سيستمهاي مكانيكي اطراف او</a:t>
            </a:r>
            <a:endParaRPr lang="en-US" altLang="en-US" sz="2000">
              <a:solidFill>
                <a:srgbClr val="000000"/>
              </a:solidFill>
              <a:ea typeface="2  Esfehan"/>
              <a:cs typeface="B Zar" panose="00000400000000000000" pitchFamily="2" charset="-78"/>
            </a:endParaRPr>
          </a:p>
        </p:txBody>
      </p:sp>
      <p:sp>
        <p:nvSpPr>
          <p:cNvPr id="47127" name="TextBox 22"/>
          <p:cNvSpPr txBox="1">
            <a:spLocks noChangeArrowheads="1"/>
          </p:cNvSpPr>
          <p:nvPr/>
        </p:nvSpPr>
        <p:spPr bwMode="auto">
          <a:xfrm>
            <a:off x="6672263" y="3573463"/>
            <a:ext cx="3960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fa-IR" altLang="en-US" sz="2000">
                <a:solidFill>
                  <a:srgbClr val="000000"/>
                </a:solidFill>
                <a:ea typeface="2  Esfehan"/>
                <a:cs typeface="B Zar" panose="00000400000000000000" pitchFamily="2" charset="-78"/>
              </a:rPr>
              <a:t>تجزيه و تحليل ضايعات ، تحليلهاي سیستمی</a:t>
            </a:r>
            <a:endParaRPr lang="en-US" altLang="en-US" sz="2000">
              <a:solidFill>
                <a:srgbClr val="000000"/>
              </a:solidFill>
              <a:ea typeface="2  Esfehan"/>
              <a:cs typeface="B Zar" panose="00000400000000000000" pitchFamily="2" charset="-78"/>
            </a:endParaRPr>
          </a:p>
        </p:txBody>
      </p:sp>
      <p:sp>
        <p:nvSpPr>
          <p:cNvPr id="47128" name="TextBox 23"/>
          <p:cNvSpPr txBox="1">
            <a:spLocks noChangeArrowheads="1"/>
          </p:cNvSpPr>
          <p:nvPr/>
        </p:nvSpPr>
        <p:spPr bwMode="auto">
          <a:xfrm>
            <a:off x="7824789" y="2781300"/>
            <a:ext cx="2808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fa-IR" altLang="en-US" sz="2000">
                <a:solidFill>
                  <a:srgbClr val="000000"/>
                </a:solidFill>
                <a:ea typeface="2  Esfehan"/>
                <a:cs typeface="B Zar" panose="00000400000000000000" pitchFamily="2" charset="-78"/>
              </a:rPr>
              <a:t>اپيدمولوژي و روشهاي آماري</a:t>
            </a:r>
            <a:endParaRPr lang="en-US" altLang="en-US" sz="2000">
              <a:solidFill>
                <a:srgbClr val="000000"/>
              </a:solidFill>
              <a:ea typeface="2  Esfehan"/>
              <a:cs typeface="B Zar" panose="00000400000000000000" pitchFamily="2" charset="-78"/>
            </a:endParaRPr>
          </a:p>
        </p:txBody>
      </p:sp>
      <p:sp>
        <p:nvSpPr>
          <p:cNvPr id="47129" name="TextBox 24"/>
          <p:cNvSpPr txBox="1">
            <a:spLocks noChangeArrowheads="1"/>
          </p:cNvSpPr>
          <p:nvPr/>
        </p:nvSpPr>
        <p:spPr bwMode="auto">
          <a:xfrm>
            <a:off x="9048750" y="1189039"/>
            <a:ext cx="1619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fa-IR" altLang="en-US" sz="2000">
                <a:solidFill>
                  <a:srgbClr val="000000"/>
                </a:solidFill>
                <a:ea typeface="2  Esfehan"/>
                <a:cs typeface="B Zar" panose="00000400000000000000" pitchFamily="2" charset="-78"/>
              </a:rPr>
              <a:t>بررسي جنبه هاي مختلف رفتار انسان</a:t>
            </a:r>
            <a:endParaRPr lang="en-US" altLang="en-US" sz="2000">
              <a:solidFill>
                <a:srgbClr val="000000"/>
              </a:solidFill>
              <a:ea typeface="2  Esfehan"/>
              <a:cs typeface="B Zar" panose="00000400000000000000" pitchFamily="2" charset="-78"/>
            </a:endParaRPr>
          </a:p>
        </p:txBody>
      </p:sp>
      <p:sp>
        <p:nvSpPr>
          <p:cNvPr id="47130" name="TextBox 1"/>
          <p:cNvSpPr txBox="1">
            <a:spLocks noChangeArrowheads="1"/>
          </p:cNvSpPr>
          <p:nvPr/>
        </p:nvSpPr>
        <p:spPr bwMode="auto">
          <a:xfrm>
            <a:off x="2568575" y="115888"/>
            <a:ext cx="8135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" rtl="1">
              <a:spcBef>
                <a:spcPct val="0"/>
              </a:spcBef>
              <a:buFontTx/>
              <a:buNone/>
            </a:pPr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روش‌هاي متداول بررسي و اقدام در زمينه بهداشت و ايمني محيط كار</a:t>
            </a:r>
            <a:endParaRPr lang="en-US" altLang="en-US" sz="2400">
              <a:solidFill>
                <a:srgbClr val="FF0000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497887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048000" y="260648"/>
          <a:ext cx="751249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74826" y="2825750"/>
            <a:ext cx="2339975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rtl="1">
              <a:defRPr/>
            </a:pPr>
            <a:r>
              <a:rPr lang="fa-IR" dirty="0">
                <a:cs typeface="B Zar" panose="00000400000000000000" pitchFamily="2" charset="-78"/>
              </a:rPr>
              <a:t>در سازمان‌ها سيستم‌هاي مرتبط با ايمني و سلامت حرفه‌اي بايد حاضر و فعال باشند. اين سيستم‌ها شامل القاء، آموزش، سياست‌ها، استانداردها، مميزي، فعاليت‌هاي ايمني، ارزيابي عملكرد و طرح‌هاي بهبود مي‌باشند. به علاوه اين سيستم‌ها بايد شامل مكانيزم‌هاي رسمي و بادوام براي شامل شدن همه كاركنان در برنامه‌هاي ايمني و سلامت حرفه‌اي باشند. اساس اين كار ايجاد يك فرهنگ حمايت كننده و حذف رويه‌هاي بوروكراتيك است تا اهداف فراموش نشده و كاركنان آسيب نبينند.</a:t>
            </a:r>
            <a:endParaRPr lang="en-US" dirty="0">
              <a:cs typeface="B Zar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7488" y="115889"/>
            <a:ext cx="4679951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rtl="1">
              <a:defRPr/>
            </a:pPr>
            <a:r>
              <a:rPr lang="fa-IR">
                <a:cs typeface="B Zar" panose="00000400000000000000" pitchFamily="2" charset="-78"/>
              </a:rPr>
              <a:t>بدون يك فرهنگ مناسب با اين اعتقاد كه جراحت‌ها و بيماري‌ها مي‌توانند قابل اجتناب باشند افراد شروع به مريض شدن، زخمي شدن و مردن خواهند كرد. افراد شروع خوبي در محيط كار نخواهند داشت و امكان ترك خدمت افراد شايسته وجود دارد. پيروي از رويه‌هاي توسعه، ارتباطات درست آموزشي، توجه به جزئيات، هماهنگي، مسئوليت فردي، آموزش كلي و جزئي كاركنان و افزايش دقت افراد ارزش‌هاي اساسي يك فرهنگ مناسب مي‌باشد و تعهد به آنها بايد از مديريت عالي آغاز شود و به سمت مشاركت همه كاركنان در ايمني و سلامت حرفه‌اي برود.</a:t>
            </a:r>
            <a:endParaRPr lang="fa-IR" dirty="0">
              <a:cs typeface="B Zar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48750" y="692151"/>
            <a:ext cx="1403350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rtl="1">
              <a:defRPr/>
            </a:pPr>
            <a:r>
              <a:rPr lang="fa-IR" dirty="0">
                <a:cs typeface="B Zar" panose="00000400000000000000" pitchFamily="2" charset="-78"/>
              </a:rPr>
              <a:t>شامل طرح، وسيله و مواد است. نكته مهم در اينجا طراحي خريد، نصب و عمليات بر اساس نياز‌هاي ايمني است. در تهيه سخت افزار بايد دغدغه‌هاي ايمني و سلامت در نظر گرفته شود و از مناسب بودن و ايمني آن اطمينان حاصل شود (استون 2004، 653).</a:t>
            </a:r>
            <a:endParaRPr lang="en-US" dirty="0">
              <a:cs typeface="B Zar" panose="00000400000000000000" pitchFamily="2" charset="-78"/>
            </a:endParaRPr>
          </a:p>
        </p:txBody>
      </p:sp>
      <p:sp>
        <p:nvSpPr>
          <p:cNvPr id="48134" name="Rectangle 2"/>
          <p:cNvSpPr>
            <a:spLocks noChangeArrowheads="1"/>
          </p:cNvSpPr>
          <p:nvPr/>
        </p:nvSpPr>
        <p:spPr bwMode="auto">
          <a:xfrm>
            <a:off x="8402638" y="188913"/>
            <a:ext cx="2063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spcBef>
                <a:spcPct val="0"/>
              </a:spcBef>
              <a:buFontTx/>
              <a:buNone/>
            </a:pPr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سیستم های ایمنی</a:t>
            </a:r>
          </a:p>
        </p:txBody>
      </p:sp>
    </p:spTree>
    <p:extLst>
      <p:ext uri="{BB962C8B-B14F-4D97-AF65-F5344CB8AC3E}">
        <p14:creationId xmlns:p14="http://schemas.microsoft.com/office/powerpoint/2010/main" val="291373547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1"/>
          <p:cNvSpPr txBox="1">
            <a:spLocks noChangeArrowheads="1"/>
          </p:cNvSpPr>
          <p:nvPr/>
        </p:nvSpPr>
        <p:spPr bwMode="auto">
          <a:xfrm>
            <a:off x="2568575" y="115888"/>
            <a:ext cx="81359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" rtl="1">
              <a:spcBef>
                <a:spcPct val="0"/>
              </a:spcBef>
              <a:buFontTx/>
              <a:buNone/>
            </a:pPr>
            <a:r>
              <a:rPr lang="ar-SA" altLang="en-US" sz="2400" b="1">
                <a:solidFill>
                  <a:srgbClr val="FF0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اثرات رضایت و عدم رضایت از کار در نگهداري منابع انسانی</a:t>
            </a:r>
            <a:endParaRPr lang="en-US" altLang="en-US" sz="2400" b="1">
              <a:solidFill>
                <a:srgbClr val="FF0000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83432" y="548680"/>
          <a:ext cx="8496944" cy="537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>
            <a:off x="8328026" y="2476500"/>
            <a:ext cx="576263" cy="43180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8328026" y="3484563"/>
            <a:ext cx="576263" cy="43180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48751" y="2276475"/>
            <a:ext cx="1331913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rtl="1">
              <a:defRPr/>
            </a:pPr>
            <a:r>
              <a:rPr lang="ar-SA" dirty="0">
                <a:latin typeface="BMitra"/>
                <a:cs typeface="+mj-cs"/>
              </a:rPr>
              <a:t>عامل ایجاد بهداشت سازمانی</a:t>
            </a:r>
            <a:endParaRPr lang="en-US" dirty="0"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48751" y="3284539"/>
            <a:ext cx="1331913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rtl="1">
              <a:defRPr/>
            </a:pPr>
            <a:r>
              <a:rPr lang="ar-SA" dirty="0">
                <a:latin typeface="BMitra"/>
                <a:cs typeface="+mj-cs"/>
              </a:rPr>
              <a:t>عامل</a:t>
            </a:r>
            <a:endParaRPr lang="en-US" sz="900" dirty="0">
              <a:latin typeface="Arial" panose="020B0604020202020204" pitchFamily="34" charset="0"/>
              <a:cs typeface="+mj-cs"/>
            </a:endParaRPr>
          </a:p>
          <a:p>
            <a:pPr algn="ctr" rtl="1">
              <a:defRPr/>
            </a:pPr>
            <a:r>
              <a:rPr lang="ar-SA" dirty="0">
                <a:latin typeface="BMitra"/>
                <a:cs typeface="+mj-cs"/>
              </a:rPr>
              <a:t>انگیزة کار بیشتر و بهتر</a:t>
            </a:r>
            <a:endParaRPr lang="en-US" dirty="0">
              <a:cs typeface="+mj-cs"/>
            </a:endParaRP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1631951" y="836613"/>
            <a:ext cx="8982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" rtl="1">
              <a:spcBef>
                <a:spcPct val="0"/>
              </a:spcBef>
              <a:buFontTx/>
              <a:buNone/>
            </a:pPr>
            <a:r>
              <a:rPr lang="ar-SA" altLang="en-US" sz="1800" b="1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براساس نظریۀ بهداشت سازمانی</a:t>
            </a:r>
            <a:r>
              <a:rPr lang="fa-IR" altLang="en-US" sz="1800" b="1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</a:t>
            </a:r>
            <a:r>
              <a:rPr lang="ar-SA" altLang="en-US" sz="1800" b="1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اقدامات مدیریت درجهت اداره امور کارکنان را میتوان به دو دسته تقسیم نمود</a:t>
            </a:r>
            <a:r>
              <a:rPr lang="en-US" altLang="en-US" sz="1800" b="1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21100" y="4652963"/>
            <a:ext cx="5183188" cy="2032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rtl="1">
              <a:defRPr/>
            </a:pP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ازجمله اقداماتی که عامل کاهش عدم رضایت دانسته</a:t>
            </a:r>
            <a:r>
              <a:rPr lang="fa-IR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</a:t>
            </a: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شده</a:t>
            </a:r>
            <a:r>
              <a:rPr lang="fa-IR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:</a:t>
            </a:r>
          </a:p>
          <a:p>
            <a:pPr marL="285750" indent="-285750" algn="just" rtl="1">
              <a:buFont typeface="Wingdings" panose="05000000000000000000" pitchFamily="2" charset="2"/>
              <a:buChar char="v"/>
              <a:defRPr/>
            </a:pP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کفایت نسبی حقوق و دستمزد</a:t>
            </a:r>
            <a:endParaRPr lang="fa-IR" b="1" dirty="0">
              <a:latin typeface="Times New Roman" panose="02020603050405020304" pitchFamily="18" charset="0"/>
              <a:ea typeface="Times New Roman" panose="02020603050405020304" pitchFamily="18" charset="0"/>
              <a:cs typeface="B Zar" panose="00000400000000000000" pitchFamily="2" charset="-78"/>
            </a:endParaRPr>
          </a:p>
          <a:p>
            <a:pPr marL="285750" indent="-285750" algn="just" rtl="1">
              <a:buFont typeface="Wingdings" panose="05000000000000000000" pitchFamily="2" charset="2"/>
              <a:buChar char="v"/>
              <a:defRPr/>
            </a:pP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رفع نواقص خط</a:t>
            </a:r>
            <a:r>
              <a:rPr lang="fa-IR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</a:t>
            </a: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مشی</a:t>
            </a:r>
            <a:r>
              <a:rPr lang="fa-IR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</a:t>
            </a: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هاي سازمانی</a:t>
            </a:r>
            <a:endParaRPr lang="fa-IR" b="1" dirty="0">
              <a:latin typeface="Times New Roman" panose="02020603050405020304" pitchFamily="18" charset="0"/>
              <a:ea typeface="Times New Roman" panose="02020603050405020304" pitchFamily="18" charset="0"/>
              <a:cs typeface="B Zar" panose="00000400000000000000" pitchFamily="2" charset="-78"/>
            </a:endParaRPr>
          </a:p>
          <a:p>
            <a:pPr marL="285750" indent="-285750" algn="just" rtl="1">
              <a:buFont typeface="Wingdings" panose="05000000000000000000" pitchFamily="2" charset="2"/>
              <a:buChar char="v"/>
              <a:defRPr/>
            </a:pP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بهبود رفتار مدیران و سرپرستان</a:t>
            </a:r>
            <a:endParaRPr lang="fa-IR" b="1" dirty="0">
              <a:latin typeface="Times New Roman" panose="02020603050405020304" pitchFamily="18" charset="0"/>
              <a:ea typeface="Times New Roman" panose="02020603050405020304" pitchFamily="18" charset="0"/>
              <a:cs typeface="B Zar" panose="00000400000000000000" pitchFamily="2" charset="-78"/>
            </a:endParaRPr>
          </a:p>
          <a:p>
            <a:pPr marL="285750" indent="-285750" algn="just" rtl="1">
              <a:buFont typeface="Wingdings" panose="05000000000000000000" pitchFamily="2" charset="2"/>
              <a:buChar char="v"/>
              <a:defRPr/>
            </a:pP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ایجاد ارتباط صحیح بین کارکنان</a:t>
            </a:r>
            <a:endParaRPr lang="fa-IR" b="1" dirty="0">
              <a:latin typeface="Times New Roman" panose="02020603050405020304" pitchFamily="18" charset="0"/>
              <a:ea typeface="Times New Roman" panose="02020603050405020304" pitchFamily="18" charset="0"/>
              <a:cs typeface="B Zar" panose="00000400000000000000" pitchFamily="2" charset="-78"/>
            </a:endParaRPr>
          </a:p>
          <a:p>
            <a:pPr marL="285750" indent="-285750" algn="just" rtl="1">
              <a:buFont typeface="Wingdings" panose="05000000000000000000" pitchFamily="2" charset="2"/>
              <a:buChar char="v"/>
              <a:defRPr/>
            </a:pP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ترمیم و بهسازي</a:t>
            </a:r>
            <a:r>
              <a:rPr lang="fa-IR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</a:t>
            </a: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محیط خدمت</a:t>
            </a:r>
            <a:endParaRPr lang="fa-IR" b="1" dirty="0">
              <a:latin typeface="Times New Roman" panose="02020603050405020304" pitchFamily="18" charset="0"/>
              <a:ea typeface="Times New Roman" panose="02020603050405020304" pitchFamily="18" charset="0"/>
              <a:cs typeface="B Zar" panose="00000400000000000000" pitchFamily="2" charset="-78"/>
            </a:endParaRPr>
          </a:p>
          <a:p>
            <a:pPr marL="285750" indent="-285750" algn="just" rtl="1">
              <a:buFont typeface="Wingdings" panose="05000000000000000000" pitchFamily="2" charset="2"/>
              <a:buChar char="v"/>
              <a:defRPr/>
            </a:pPr>
            <a:r>
              <a:rPr lang="ar-SA" b="1" dirty="0">
                <a:latin typeface="Times New Roman" panose="02020603050405020304" pitchFamily="18" charset="0"/>
                <a:ea typeface="Times New Roman" panose="02020603050405020304" pitchFamily="18" charset="0"/>
                <a:cs typeface="B Zar" panose="00000400000000000000" pitchFamily="2" charset="-78"/>
              </a:rPr>
              <a:t> تسهیلات کار</a:t>
            </a:r>
            <a:endParaRPr lang="en-US" b="1" dirty="0">
              <a:latin typeface="Times New Roman" panose="02020603050405020304" pitchFamily="18" charset="0"/>
              <a:ea typeface="Times New Roman" panose="02020603050405020304" pitchFamily="18" charset="0"/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912862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70" t="39063" r="12579" b="14029"/>
          <a:stretch>
            <a:fillRect/>
          </a:stretch>
        </p:blipFill>
        <p:spPr>
          <a:xfrm>
            <a:off x="2711451" y="2420938"/>
            <a:ext cx="6710363" cy="42481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0" y="138113"/>
            <a:ext cx="89281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rtl="1">
              <a:defRPr/>
            </a:pPr>
            <a:r>
              <a:rPr lang="ar-SA" dirty="0">
                <a:latin typeface="BMitra"/>
                <a:cs typeface="+mj-cs"/>
              </a:rPr>
              <a:t>نتیجۀ حاصل از ارائۀ نظریۀ فوق این است که همبستگی مستقیم و مثبتی</a:t>
            </a:r>
            <a:r>
              <a:rPr lang="fa-IR" sz="900" dirty="0">
                <a:cs typeface="+mj-cs"/>
              </a:rPr>
              <a:t> </a:t>
            </a:r>
            <a:r>
              <a:rPr lang="ar-SA" dirty="0">
                <a:latin typeface="BMitra"/>
                <a:cs typeface="+mj-cs"/>
              </a:rPr>
              <a:t>بین </a:t>
            </a:r>
            <a:r>
              <a:rPr lang="ar-SA" dirty="0">
                <a:solidFill>
                  <a:srgbClr val="FF0000"/>
                </a:solidFill>
                <a:latin typeface="BMitra"/>
                <a:cs typeface="+mj-cs"/>
              </a:rPr>
              <a:t>عامل رضایت</a:t>
            </a:r>
            <a:r>
              <a:rPr lang="ar-SA" dirty="0">
                <a:latin typeface="BMitra"/>
                <a:cs typeface="+mj-cs"/>
              </a:rPr>
              <a:t> و </a:t>
            </a:r>
            <a:r>
              <a:rPr lang="ar-SA" dirty="0">
                <a:solidFill>
                  <a:srgbClr val="FF0000"/>
                </a:solidFill>
                <a:latin typeface="BMitra"/>
                <a:cs typeface="+mj-cs"/>
              </a:rPr>
              <a:t>تداوم خدمت کارکنان </a:t>
            </a:r>
            <a:r>
              <a:rPr lang="ar-SA" dirty="0">
                <a:latin typeface="BMitra"/>
                <a:cs typeface="+mj-cs"/>
              </a:rPr>
              <a:t>در سازمان وجود دارد</a:t>
            </a:r>
            <a:r>
              <a:rPr lang="en-US" dirty="0">
                <a:latin typeface="B Mitra" panose="00000400000000000000" pitchFamily="2" charset="-78"/>
                <a:cs typeface="+mj-cs"/>
              </a:rPr>
              <a:t>. </a:t>
            </a:r>
            <a:r>
              <a:rPr lang="ar-SA" dirty="0">
                <a:latin typeface="BMitra"/>
                <a:cs typeface="+mj-cs"/>
              </a:rPr>
              <a:t>به عبارت دیگر</a:t>
            </a:r>
            <a:r>
              <a:rPr lang="fa-IR" dirty="0">
                <a:latin typeface="BMitra"/>
                <a:cs typeface="+mj-cs"/>
              </a:rPr>
              <a:t>:</a:t>
            </a:r>
            <a:endParaRPr lang="en-US" sz="900" dirty="0">
              <a:cs typeface="+mj-cs"/>
            </a:endParaRPr>
          </a:p>
          <a:p>
            <a:pPr algn="just" rtl="1">
              <a:defRPr/>
            </a:pPr>
            <a:r>
              <a:rPr lang="ar-SA" dirty="0">
                <a:solidFill>
                  <a:srgbClr val="FF0000"/>
                </a:solidFill>
                <a:latin typeface="BMitra"/>
                <a:cs typeface="+mj-cs"/>
              </a:rPr>
              <a:t>هرقدر درجه رضایت کارکنان از شرایط کارشان بیشتر باشد امکان اینکه محل کار خود</a:t>
            </a:r>
            <a:r>
              <a:rPr lang="fa-IR" sz="900" dirty="0">
                <a:solidFill>
                  <a:srgbClr val="FF0000"/>
                </a:solidFill>
                <a:cs typeface="+mj-cs"/>
              </a:rPr>
              <a:t> </a:t>
            </a:r>
            <a:r>
              <a:rPr lang="ar-SA" dirty="0">
                <a:solidFill>
                  <a:srgbClr val="FF0000"/>
                </a:solidFill>
                <a:latin typeface="BMitra"/>
                <a:cs typeface="+mj-cs"/>
              </a:rPr>
              <a:t>را ترك کنند کمتر </a:t>
            </a:r>
            <a:r>
              <a:rPr lang="ar-SA" dirty="0">
                <a:solidFill>
                  <a:schemeClr val="accent3">
                    <a:lumMod val="75000"/>
                  </a:schemeClr>
                </a:solidFill>
                <a:latin typeface="BMitra"/>
                <a:cs typeface="+mj-cs"/>
              </a:rPr>
              <a:t>و هرقدر نارضایتی بیشتر باشد غیبت، استعفا و گریز از </a:t>
            </a:r>
            <a:r>
              <a:rPr lang="fa-IR" dirty="0">
                <a:solidFill>
                  <a:schemeClr val="accent3">
                    <a:lumMod val="75000"/>
                  </a:schemeClr>
                </a:solidFill>
                <a:latin typeface="BMitra"/>
                <a:cs typeface="+mj-cs"/>
              </a:rPr>
              <a:t>سازمان</a:t>
            </a:r>
            <a:r>
              <a:rPr lang="fa-IR" sz="900" dirty="0">
                <a:solidFill>
                  <a:schemeClr val="accent3">
                    <a:lumMod val="75000"/>
                  </a:schemeClr>
                </a:solidFill>
                <a:cs typeface="+mj-cs"/>
              </a:rPr>
              <a:t> </a:t>
            </a:r>
            <a:r>
              <a:rPr lang="ar-SA" dirty="0">
                <a:solidFill>
                  <a:schemeClr val="accent3">
                    <a:lumMod val="75000"/>
                  </a:schemeClr>
                </a:solidFill>
                <a:latin typeface="BMitra"/>
                <a:cs typeface="+mj-cs"/>
              </a:rPr>
              <a:t>بیشتر خواهد شد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 Mitra" panose="00000400000000000000" pitchFamily="2" charset="-78"/>
                <a:cs typeface="+mj-cs"/>
              </a:rPr>
              <a:t>. </a:t>
            </a:r>
            <a:endParaRPr lang="fa-IR" dirty="0">
              <a:solidFill>
                <a:schemeClr val="accent3">
                  <a:lumMod val="75000"/>
                </a:schemeClr>
              </a:solidFill>
              <a:latin typeface="B Mitra" panose="00000400000000000000" pitchFamily="2" charset="-78"/>
              <a:cs typeface="+mj-cs"/>
            </a:endParaRPr>
          </a:p>
          <a:p>
            <a:pPr algn="just" rtl="1">
              <a:defRPr/>
            </a:pPr>
            <a:r>
              <a:rPr lang="ar-SA" dirty="0">
                <a:latin typeface="BMitra"/>
                <a:cs typeface="+mj-cs"/>
              </a:rPr>
              <a:t>ضمناً نباید تصور شود که همۀ افرادي که سازمان را ترك میکنند،وجودشان براي سازمان مفید است</a:t>
            </a:r>
            <a:r>
              <a:rPr lang="en-US" dirty="0">
                <a:latin typeface="B Mitra" panose="00000400000000000000" pitchFamily="2" charset="-78"/>
                <a:cs typeface="+mj-cs"/>
              </a:rPr>
              <a:t>. </a:t>
            </a:r>
            <a:r>
              <a:rPr lang="ar-SA" dirty="0">
                <a:latin typeface="BMitra"/>
                <a:cs typeface="+mj-cs"/>
              </a:rPr>
              <a:t>براساس پژوهشهاي انجام</a:t>
            </a:r>
            <a:r>
              <a:rPr lang="fa-IR" dirty="0">
                <a:latin typeface="BMitra"/>
                <a:cs typeface="+mj-cs"/>
              </a:rPr>
              <a:t> </a:t>
            </a:r>
            <a:r>
              <a:rPr lang="ar-SA" dirty="0">
                <a:latin typeface="BMitra"/>
                <a:cs typeface="+mj-cs"/>
              </a:rPr>
              <a:t>شده میتوان گفت</a:t>
            </a:r>
            <a:r>
              <a:rPr lang="fa-IR" dirty="0">
                <a:latin typeface="BMitra"/>
                <a:cs typeface="+mj-cs"/>
              </a:rPr>
              <a:t>:</a:t>
            </a:r>
            <a:endParaRPr lang="en-US" sz="900" dirty="0">
              <a:cs typeface="+mj-cs"/>
            </a:endParaRPr>
          </a:p>
          <a:p>
            <a:pPr algn="just" rtl="1">
              <a:defRPr/>
            </a:pPr>
            <a:r>
              <a:rPr lang="ar-SA" dirty="0">
                <a:solidFill>
                  <a:srgbClr val="FF0000"/>
                </a:solidFill>
                <a:latin typeface="BMitra"/>
                <a:cs typeface="+mj-cs"/>
              </a:rPr>
              <a:t>بدترین عناصر هر سازمان افرادي هستند که رضایت شغلی ندارند ولی اجبار، آنها را</a:t>
            </a:r>
            <a:r>
              <a:rPr lang="fa-IR" sz="900" dirty="0">
                <a:solidFill>
                  <a:srgbClr val="FF0000"/>
                </a:solidFill>
                <a:cs typeface="+mj-cs"/>
              </a:rPr>
              <a:t> </a:t>
            </a:r>
            <a:r>
              <a:rPr lang="ar-SA" dirty="0">
                <a:solidFill>
                  <a:srgbClr val="FF0000"/>
                </a:solidFill>
                <a:latin typeface="BMitra"/>
                <a:cs typeface="+mj-cs"/>
              </a:rPr>
              <a:t>وادار به ماندن در سازمان نموده است</a:t>
            </a:r>
            <a:r>
              <a:rPr lang="en-US" dirty="0">
                <a:solidFill>
                  <a:srgbClr val="FF0000"/>
                </a:solidFill>
                <a:latin typeface="B Mitra" panose="00000400000000000000" pitchFamily="2" charset="-78"/>
                <a:cs typeface="+mj-cs"/>
              </a:rPr>
              <a:t>. </a:t>
            </a:r>
            <a:endParaRPr lang="fa-IR" dirty="0">
              <a:solidFill>
                <a:srgbClr val="FF0000"/>
              </a:solidFill>
              <a:latin typeface="B Mitra" panose="00000400000000000000" pitchFamily="2" charset="-78"/>
              <a:cs typeface="+mj-cs"/>
            </a:endParaRPr>
          </a:p>
          <a:p>
            <a:pPr algn="just" rtl="1">
              <a:defRPr/>
            </a:pPr>
            <a:r>
              <a:rPr lang="ar-SA" dirty="0">
                <a:latin typeface="BMitra"/>
                <a:cs typeface="+mj-cs"/>
              </a:rPr>
              <a:t>براساس این نوع تحقیقات کارکنان سازمان را</a:t>
            </a:r>
            <a:r>
              <a:rPr lang="fa-IR" sz="900" dirty="0">
                <a:cs typeface="+mj-cs"/>
              </a:rPr>
              <a:t> </a:t>
            </a:r>
            <a:r>
              <a:rPr lang="ar-SA" dirty="0">
                <a:latin typeface="BMitra"/>
                <a:cs typeface="+mj-cs"/>
              </a:rPr>
              <a:t>به چهار دسته به شرح ماتریس زیر تقسیم</a:t>
            </a:r>
            <a:r>
              <a:rPr lang="fa-IR" dirty="0">
                <a:latin typeface="BMitra"/>
                <a:cs typeface="+mj-cs"/>
              </a:rPr>
              <a:t> </a:t>
            </a:r>
            <a:r>
              <a:rPr lang="ar-SA" dirty="0">
                <a:latin typeface="BMitra"/>
                <a:cs typeface="+mj-cs"/>
              </a:rPr>
              <a:t>بندي میکنند</a:t>
            </a:r>
            <a:r>
              <a:rPr lang="fa-IR" dirty="0">
                <a:latin typeface="BMitra"/>
                <a:cs typeface="+mj-cs"/>
              </a:rPr>
              <a:t>:</a:t>
            </a:r>
            <a:endParaRPr 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23719329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86" name="Rectangle 118"/>
          <p:cNvSpPr>
            <a:spLocks noChangeArrowheads="1"/>
          </p:cNvSpPr>
          <p:nvPr/>
        </p:nvSpPr>
        <p:spPr bwMode="auto">
          <a:xfrm>
            <a:off x="1524000" y="-119063"/>
            <a:ext cx="9144000" cy="472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Low" rtl="1" eaLnBrk="1" hangingPunct="1">
              <a:lnSpc>
                <a:spcPct val="120000"/>
              </a:lnSpc>
              <a:defRPr/>
            </a:pPr>
            <a:r>
              <a:rPr lang="fa-IR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anose="02020603050405020304" pitchFamily="18" charset="0"/>
                <a:cs typeface="B Titr" panose="00000700000000000000" pitchFamily="2" charset="-78"/>
              </a:rPr>
              <a:t>تدوين استراتژي براي كاركرد نگهداري منابع‌انساني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Times New Roman" panose="02020603050405020304" pitchFamily="18" charset="0"/>
              <a:cs typeface="B Titr" panose="00000700000000000000" pitchFamily="2" charset="-78"/>
            </a:endParaRPr>
          </a:p>
          <a:p>
            <a:pPr algn="justLow" rtl="1">
              <a:lnSpc>
                <a:spcPct val="120000"/>
              </a:lnSpc>
              <a:defRPr/>
            </a:pP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براي نگهداري استراتژيك منابع انساني به معناي ماندن در سازمان با وفاداري و دلبستگي نياز به تدوين استراتژي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rPr>
              <a:t>‌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هاي منطقي و توجه به عوامل مؤثر در وفاداري كاركنان است جهت تدوين مجموعه استراتژي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rPr>
              <a:t>‌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هاي مورد نياز براي نگهداري كاركنان بهتر است از روش تهيه ماتريس ارزيابي موقعيت و اقدام استراتژيك </a:t>
            </a:r>
            <a:r>
              <a:rPr lang="fa-IR" sz="1000" baseline="30000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(1)</a:t>
            </a:r>
            <a:r>
              <a:rPr lang="fa-IR" baseline="30000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 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استفاده نمود ماتريس مذكور داراي چهار استراتژي </a:t>
            </a:r>
            <a:r>
              <a:rPr lang="fa-IR" dirty="0">
                <a:solidFill>
                  <a:srgbClr val="FF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تهاجمي</a:t>
            </a:r>
            <a:r>
              <a:rPr lang="fa-IR" sz="1000" baseline="30000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(2)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، </a:t>
            </a:r>
            <a:r>
              <a:rPr lang="fa-IR" dirty="0">
                <a:solidFill>
                  <a:srgbClr val="FF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محافظه كارانه</a:t>
            </a:r>
            <a:r>
              <a:rPr lang="fa-IR" sz="1000" baseline="30000" dirty="0">
                <a:solidFill>
                  <a:srgbClr val="FF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(3</a:t>
            </a:r>
            <a:r>
              <a:rPr lang="fa-IR" sz="1000" baseline="30000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)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، </a:t>
            </a:r>
            <a:r>
              <a:rPr lang="fa-IR" dirty="0">
                <a:solidFill>
                  <a:srgbClr val="FF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تدافعي</a:t>
            </a:r>
            <a:r>
              <a:rPr lang="fa-IR" sz="1000" baseline="30000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(4)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 و يا </a:t>
            </a:r>
            <a:r>
              <a:rPr lang="fa-IR" dirty="0">
                <a:solidFill>
                  <a:srgbClr val="FF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رقابتي</a:t>
            </a:r>
            <a:r>
              <a:rPr lang="fa-IR" sz="1000" baseline="30000" dirty="0">
                <a:solidFill>
                  <a:srgbClr val="FF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(</a:t>
            </a:r>
            <a:r>
              <a:rPr lang="fa-IR" sz="1000" baseline="30000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  <a:hlinkClick r:id="" action="ppaction://noaction"/>
              </a:rPr>
              <a:t>5)</a:t>
            </a:r>
            <a:r>
              <a:rPr lang="fa-IR" dirty="0">
                <a:solidFill>
                  <a:srgbClr val="000000"/>
                </a:solidFill>
                <a:ea typeface="Times New Roman" panose="02020603050405020304" pitchFamily="18" charset="0"/>
                <a:cs typeface="B Zar" panose="00000400000000000000" pitchFamily="2" charset="-78"/>
              </a:rPr>
              <a:t> است محورهاي ماتريس ارزيابي مذكور نشان دهنده دو بعد داخلي توان مالي و مزيت رقابتي و دو بعد خارجي ثبات محيط و قدرت صنعتي است براي تهيه ماتريس ارزيابي موقعيت و اقدام استراتژيك بايد به طريق زير عمل نمود.</a:t>
            </a:r>
            <a:endParaRPr lang="en-US" dirty="0">
              <a:solidFill>
                <a:srgbClr val="000000"/>
              </a:solidFill>
              <a:ea typeface="Times New Roman" panose="02020603050405020304" pitchFamily="18" charset="0"/>
              <a:cs typeface="B Zar" panose="00000400000000000000" pitchFamily="2" charset="-78"/>
            </a:endParaRPr>
          </a:p>
          <a:p>
            <a:pPr algn="justLow" rtl="1">
              <a:lnSpc>
                <a:spcPct val="120000"/>
              </a:lnSpc>
              <a:defRPr/>
            </a:pP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1- انتخاب متغيرهايي كه بيانگر توان مالي، مزيت رقابتي، ثبات محيط و توان صنعت باشد</a:t>
            </a:r>
            <a:endParaRPr lang="en-US" dirty="0">
              <a:solidFill>
                <a:srgbClr val="000000"/>
              </a:solidFill>
              <a:cs typeface="B Zar" panose="00000400000000000000" pitchFamily="2" charset="-78"/>
            </a:endParaRPr>
          </a:p>
          <a:p>
            <a:pPr algn="justLow" rtl="1">
              <a:lnSpc>
                <a:spcPct val="120000"/>
              </a:lnSpc>
              <a:defRPr/>
            </a:pP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2- متغيرها در دو بازوي توان مالي و توان صنعتي از 1+ (بدترین)تا 6(بهترین)و در دو بازوي مزيت رقابتي و ثبات محيطي از 1- (بهترین)تا 6- (بدترین)نمره</a:t>
            </a:r>
            <a:r>
              <a:rPr lang="fa-IR" dirty="0">
                <a:solidFill>
                  <a:srgbClr val="000000"/>
                </a:solidFill>
                <a:cs typeface="B Mitra" panose="00000400000000000000" pitchFamily="2" charset="-78"/>
              </a:rPr>
              <a:t>‌</a:t>
            </a: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گذاري شود.</a:t>
            </a:r>
            <a:endParaRPr lang="en-US" dirty="0">
              <a:solidFill>
                <a:srgbClr val="000000"/>
              </a:solidFill>
              <a:cs typeface="B Zar" panose="00000400000000000000" pitchFamily="2" charset="-78"/>
            </a:endParaRPr>
          </a:p>
          <a:p>
            <a:pPr algn="justLow" rtl="1">
              <a:lnSpc>
                <a:spcPct val="120000"/>
              </a:lnSpc>
              <a:defRPr/>
            </a:pP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3- مقادير هر يك از متغييرهاي موجود بر بازوي هر يك از اين محورها را با هم جمع و سپس بر تعداد آن تقسيم نماييد تا نمره ميانگين توان مالي، توان صنعتي، مزيت رقابتي و ثبات محيطي به دست آيد و سپس ميانگين آنها را محاسبه كنيد .</a:t>
            </a:r>
            <a:endParaRPr lang="en-US" dirty="0">
              <a:solidFill>
                <a:srgbClr val="000000"/>
              </a:solidFill>
              <a:cs typeface="B Zar" panose="00000400000000000000" pitchFamily="2" charset="-78"/>
            </a:endParaRPr>
          </a:p>
          <a:p>
            <a:pPr algn="justLow" rtl="1">
              <a:lnSpc>
                <a:spcPct val="120000"/>
              </a:lnSpc>
              <a:defRPr/>
            </a:pPr>
            <a:r>
              <a:rPr lang="fa-IR" sz="1700" dirty="0">
                <a:solidFill>
                  <a:srgbClr val="000000"/>
                </a:solidFill>
                <a:cs typeface="B Zar" panose="00000400000000000000" pitchFamily="2" charset="-78"/>
              </a:rPr>
              <a:t>4- نمره</a:t>
            </a:r>
            <a:r>
              <a:rPr lang="fa-IR" sz="1700" dirty="0">
                <a:solidFill>
                  <a:srgbClr val="000000"/>
                </a:solidFill>
                <a:cs typeface="B Mitra" panose="00000400000000000000" pitchFamily="2" charset="-78"/>
              </a:rPr>
              <a:t>‌</a:t>
            </a:r>
            <a:r>
              <a:rPr lang="fa-IR" sz="1700" dirty="0">
                <a:solidFill>
                  <a:srgbClr val="000000"/>
                </a:solidFill>
                <a:cs typeface="B Zar" panose="00000400000000000000" pitchFamily="2" charset="-78"/>
              </a:rPr>
              <a:t>هاي موجود بر روي محور </a:t>
            </a:r>
            <a:r>
              <a:rPr lang="en-US" sz="1700" b="1" dirty="0">
                <a:solidFill>
                  <a:srgbClr val="FF0000"/>
                </a:solidFill>
                <a:cs typeface="B Zar" panose="00000400000000000000" pitchFamily="2" charset="-78"/>
              </a:rPr>
              <a:t>X</a:t>
            </a:r>
            <a:r>
              <a:rPr lang="fa-IR" sz="1700" dirty="0">
                <a:solidFill>
                  <a:srgbClr val="000000"/>
                </a:solidFill>
                <a:cs typeface="B Zar" panose="00000400000000000000" pitchFamily="2" charset="-78"/>
              </a:rPr>
              <a:t>ها و </a:t>
            </a:r>
            <a:r>
              <a:rPr lang="en-US" sz="1700" b="1" dirty="0">
                <a:solidFill>
                  <a:srgbClr val="FF0000"/>
                </a:solidFill>
                <a:cs typeface="B Zar" panose="00000400000000000000" pitchFamily="2" charset="-78"/>
              </a:rPr>
              <a:t>Y</a:t>
            </a:r>
            <a:r>
              <a:rPr lang="fa-IR" sz="1700" dirty="0">
                <a:solidFill>
                  <a:srgbClr val="000000"/>
                </a:solidFill>
                <a:cs typeface="B Zar" panose="00000400000000000000" pitchFamily="2" charset="-78"/>
              </a:rPr>
              <a:t>ها را جمع و نقطه متعلق به محور </a:t>
            </a:r>
            <a:r>
              <a:rPr lang="en-US" sz="1700" b="1" dirty="0">
                <a:solidFill>
                  <a:srgbClr val="FF0000"/>
                </a:solidFill>
                <a:cs typeface="B Zar" panose="00000400000000000000" pitchFamily="2" charset="-78"/>
              </a:rPr>
              <a:t>X</a:t>
            </a:r>
            <a:r>
              <a:rPr lang="fa-IR" sz="1700" dirty="0">
                <a:solidFill>
                  <a:srgbClr val="000000"/>
                </a:solidFill>
                <a:cs typeface="B Zar" panose="00000400000000000000" pitchFamily="2" charset="-78"/>
              </a:rPr>
              <a:t>ها و </a:t>
            </a:r>
            <a:r>
              <a:rPr lang="en-US" sz="1700" b="1" dirty="0">
                <a:solidFill>
                  <a:srgbClr val="FF0000"/>
                </a:solidFill>
                <a:cs typeface="B Zar" panose="00000400000000000000" pitchFamily="2" charset="-78"/>
              </a:rPr>
              <a:t>Y</a:t>
            </a:r>
            <a:r>
              <a:rPr lang="fa-IR" sz="1700" dirty="0">
                <a:solidFill>
                  <a:srgbClr val="000000"/>
                </a:solidFill>
                <a:cs typeface="B Zar" panose="00000400000000000000" pitchFamily="2" charset="-78"/>
              </a:rPr>
              <a:t>ها را مشخص كنيد و اين دو نقطه را به هم وصل كنيد.</a:t>
            </a:r>
          </a:p>
          <a:p>
            <a:pPr algn="justLow" rtl="1">
              <a:lnSpc>
                <a:spcPct val="120000"/>
              </a:lnSpc>
              <a:defRPr/>
            </a:pP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5- از مبدأ مختصات به اين نقطه وصل كنيد اين خط نشان دهنده نوع استراتژي</a:t>
            </a:r>
            <a:r>
              <a:rPr lang="fa-IR" dirty="0">
                <a:solidFill>
                  <a:srgbClr val="000000"/>
                </a:solidFill>
              </a:rPr>
              <a:t>‌</a:t>
            </a: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 است كه براي سازمان توصيه مي</a:t>
            </a:r>
            <a:r>
              <a:rPr lang="fa-IR" dirty="0">
                <a:solidFill>
                  <a:srgbClr val="000000"/>
                </a:solidFill>
              </a:rPr>
              <a:t>‌</a:t>
            </a: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شود و مطابق نمودار يك مي</a:t>
            </a:r>
            <a:r>
              <a:rPr lang="fa-IR" dirty="0">
                <a:solidFill>
                  <a:srgbClr val="000000"/>
                </a:solidFill>
              </a:rPr>
              <a:t>‌</a:t>
            </a:r>
            <a:r>
              <a:rPr lang="fa-IR" dirty="0">
                <a:solidFill>
                  <a:srgbClr val="000000"/>
                </a:solidFill>
                <a:cs typeface="B Zar" panose="00000400000000000000" pitchFamily="2" charset="-78"/>
              </a:rPr>
              <a:t>باشد </a:t>
            </a:r>
            <a:r>
              <a:rPr lang="fa-IR" b="1" dirty="0">
                <a:solidFill>
                  <a:srgbClr val="000000"/>
                </a:solidFill>
                <a:cs typeface="B Zar" panose="00000400000000000000" pitchFamily="2" charset="-78"/>
              </a:rPr>
              <a:t>.</a:t>
            </a:r>
            <a:endParaRPr lang="en-US" dirty="0">
              <a:solidFill>
                <a:srgbClr val="000000"/>
              </a:solidFill>
              <a:cs typeface="B Zar" panose="00000400000000000000" pitchFamily="2" charset="-78"/>
            </a:endParaRPr>
          </a:p>
        </p:txBody>
      </p:sp>
      <p:grpSp>
        <p:nvGrpSpPr>
          <p:cNvPr id="51203" name="Group 158"/>
          <p:cNvGrpSpPr>
            <a:grpSpLocks/>
          </p:cNvGrpSpPr>
          <p:nvPr/>
        </p:nvGrpSpPr>
        <p:grpSpPr bwMode="auto">
          <a:xfrm>
            <a:off x="2032001" y="4292601"/>
            <a:ext cx="6823075" cy="2549655"/>
            <a:chOff x="259" y="2491"/>
            <a:chExt cx="4628" cy="1931"/>
          </a:xfrm>
        </p:grpSpPr>
        <p:sp>
          <p:nvSpPr>
            <p:cNvPr id="51204" name="Rectangle 54"/>
            <p:cNvSpPr>
              <a:spLocks noChangeArrowheads="1"/>
            </p:cNvSpPr>
            <p:nvPr/>
          </p:nvSpPr>
          <p:spPr bwMode="auto">
            <a:xfrm>
              <a:off x="259" y="3828"/>
              <a:ext cx="1653" cy="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900" baseline="300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  <a:hlinkClick r:id="" action="ppaction://noaction"/>
                </a:rPr>
                <a:t>[1]</a:t>
              </a:r>
              <a:r>
                <a:rPr lang="en-US" altLang="en-US" sz="9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 Strategic position and action evaluation    </a:t>
              </a:r>
              <a:endParaRPr lang="en-US" altLang="en-US" sz="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  <a:p>
              <a:r>
                <a:rPr lang="en-US" altLang="en-US" sz="900" baseline="300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  <a:hlinkClick r:id="" action="ppaction://noaction"/>
                </a:rPr>
                <a:t>[2]</a:t>
              </a:r>
              <a:r>
                <a:rPr lang="en-US" altLang="en-US" sz="9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 aggressive</a:t>
              </a:r>
              <a:endParaRPr lang="en-US" altLang="en-US" sz="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  <a:p>
              <a:r>
                <a:rPr lang="en-US" altLang="en-US" sz="900" baseline="300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  <a:hlinkClick r:id="" action="ppaction://noaction"/>
                </a:rPr>
                <a:t>[3]</a:t>
              </a:r>
              <a:r>
                <a:rPr lang="en-US" altLang="en-US" sz="9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 Conservation </a:t>
              </a:r>
              <a:endParaRPr lang="en-US" altLang="en-US" sz="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  <a:p>
              <a:r>
                <a:rPr lang="en-US" altLang="en-US" sz="900" baseline="300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  <a:hlinkClick r:id="" action="ppaction://noaction"/>
                </a:rPr>
                <a:t>[4]</a:t>
              </a:r>
              <a:r>
                <a:rPr lang="en-US" altLang="en-US" sz="9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 defensive</a:t>
              </a:r>
              <a:endParaRPr lang="en-US" altLang="en-US" sz="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  <a:p>
              <a:r>
                <a:rPr lang="en-US" altLang="en-US" sz="900" baseline="300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  <a:hlinkClick r:id="" action="ppaction://noaction"/>
                </a:rPr>
                <a:t>[5]</a:t>
              </a:r>
              <a:r>
                <a:rPr lang="en-US" altLang="en-US" sz="9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 Competitive </a:t>
              </a:r>
              <a:endParaRPr lang="en-US" altLang="en-US" sz="1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05" name="Rectangle 53"/>
            <p:cNvSpPr>
              <a:spLocks noChangeArrowheads="1"/>
            </p:cNvSpPr>
            <p:nvPr/>
          </p:nvSpPr>
          <p:spPr bwMode="auto">
            <a:xfrm>
              <a:off x="1288" y="3628"/>
              <a:ext cx="125" cy="256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endParaRPr lang="en-US" altLang="en-US"/>
            </a:p>
          </p:txBody>
        </p:sp>
        <p:sp>
          <p:nvSpPr>
            <p:cNvPr id="51206" name="Line 117"/>
            <p:cNvSpPr>
              <a:spLocks noChangeShapeType="1"/>
            </p:cNvSpPr>
            <p:nvPr/>
          </p:nvSpPr>
          <p:spPr bwMode="auto">
            <a:xfrm>
              <a:off x="2928" y="2619"/>
              <a:ext cx="2" cy="13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07" name="Line 116"/>
            <p:cNvSpPr>
              <a:spLocks noChangeShapeType="1"/>
            </p:cNvSpPr>
            <p:nvPr/>
          </p:nvSpPr>
          <p:spPr bwMode="auto">
            <a:xfrm>
              <a:off x="2908" y="2696"/>
              <a:ext cx="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08" name="Line 115"/>
            <p:cNvSpPr>
              <a:spLocks noChangeShapeType="1"/>
            </p:cNvSpPr>
            <p:nvPr/>
          </p:nvSpPr>
          <p:spPr bwMode="auto">
            <a:xfrm>
              <a:off x="2908" y="2800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09" name="Line 114"/>
            <p:cNvSpPr>
              <a:spLocks noChangeShapeType="1"/>
            </p:cNvSpPr>
            <p:nvPr/>
          </p:nvSpPr>
          <p:spPr bwMode="auto">
            <a:xfrm>
              <a:off x="2908" y="2903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0" name="Line 113"/>
            <p:cNvSpPr>
              <a:spLocks noChangeShapeType="1"/>
            </p:cNvSpPr>
            <p:nvPr/>
          </p:nvSpPr>
          <p:spPr bwMode="auto">
            <a:xfrm>
              <a:off x="2908" y="3006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1" name="Line 112"/>
            <p:cNvSpPr>
              <a:spLocks noChangeShapeType="1"/>
            </p:cNvSpPr>
            <p:nvPr/>
          </p:nvSpPr>
          <p:spPr bwMode="auto">
            <a:xfrm>
              <a:off x="2908" y="3109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2" name="Line 111"/>
            <p:cNvSpPr>
              <a:spLocks noChangeShapeType="1"/>
            </p:cNvSpPr>
            <p:nvPr/>
          </p:nvSpPr>
          <p:spPr bwMode="auto">
            <a:xfrm>
              <a:off x="2908" y="3212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3" name="Line 110"/>
            <p:cNvSpPr>
              <a:spLocks noChangeShapeType="1"/>
            </p:cNvSpPr>
            <p:nvPr/>
          </p:nvSpPr>
          <p:spPr bwMode="auto">
            <a:xfrm>
              <a:off x="2908" y="3315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4" name="Line 109"/>
            <p:cNvSpPr>
              <a:spLocks noChangeShapeType="1"/>
            </p:cNvSpPr>
            <p:nvPr/>
          </p:nvSpPr>
          <p:spPr bwMode="auto">
            <a:xfrm>
              <a:off x="2908" y="3419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5" name="Line 108"/>
            <p:cNvSpPr>
              <a:spLocks noChangeShapeType="1"/>
            </p:cNvSpPr>
            <p:nvPr/>
          </p:nvSpPr>
          <p:spPr bwMode="auto">
            <a:xfrm>
              <a:off x="2908" y="3523"/>
              <a:ext cx="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6" name="Line 107"/>
            <p:cNvSpPr>
              <a:spLocks noChangeShapeType="1"/>
            </p:cNvSpPr>
            <p:nvPr/>
          </p:nvSpPr>
          <p:spPr bwMode="auto">
            <a:xfrm>
              <a:off x="2908" y="3626"/>
              <a:ext cx="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7" name="Line 106"/>
            <p:cNvSpPr>
              <a:spLocks noChangeShapeType="1"/>
            </p:cNvSpPr>
            <p:nvPr/>
          </p:nvSpPr>
          <p:spPr bwMode="auto">
            <a:xfrm>
              <a:off x="2908" y="3728"/>
              <a:ext cx="4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8" name="Line 105"/>
            <p:cNvSpPr>
              <a:spLocks noChangeShapeType="1"/>
            </p:cNvSpPr>
            <p:nvPr/>
          </p:nvSpPr>
          <p:spPr bwMode="auto">
            <a:xfrm>
              <a:off x="2908" y="3832"/>
              <a:ext cx="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19" name="Line 104"/>
            <p:cNvSpPr>
              <a:spLocks noChangeShapeType="1"/>
            </p:cNvSpPr>
            <p:nvPr/>
          </p:nvSpPr>
          <p:spPr bwMode="auto">
            <a:xfrm>
              <a:off x="2908" y="3935"/>
              <a:ext cx="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0" name="Rectangle 103"/>
            <p:cNvSpPr>
              <a:spLocks noChangeArrowheads="1"/>
            </p:cNvSpPr>
            <p:nvPr/>
          </p:nvSpPr>
          <p:spPr bwMode="auto">
            <a:xfrm>
              <a:off x="2698" y="2632"/>
              <a:ext cx="27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6+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1" name="Rectangle 102"/>
            <p:cNvSpPr>
              <a:spLocks noChangeArrowheads="1"/>
            </p:cNvSpPr>
            <p:nvPr/>
          </p:nvSpPr>
          <p:spPr bwMode="auto">
            <a:xfrm>
              <a:off x="2696" y="2736"/>
              <a:ext cx="2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5+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2" name="Rectangle 101"/>
            <p:cNvSpPr>
              <a:spLocks noChangeArrowheads="1"/>
            </p:cNvSpPr>
            <p:nvPr/>
          </p:nvSpPr>
          <p:spPr bwMode="auto">
            <a:xfrm>
              <a:off x="2699" y="2839"/>
              <a:ext cx="27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4+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3" name="Rectangle 100"/>
            <p:cNvSpPr>
              <a:spLocks noChangeArrowheads="1"/>
            </p:cNvSpPr>
            <p:nvPr/>
          </p:nvSpPr>
          <p:spPr bwMode="auto">
            <a:xfrm>
              <a:off x="2699" y="2938"/>
              <a:ext cx="27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3+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4" name="Rectangle 99"/>
            <p:cNvSpPr>
              <a:spLocks noChangeArrowheads="1"/>
            </p:cNvSpPr>
            <p:nvPr/>
          </p:nvSpPr>
          <p:spPr bwMode="auto">
            <a:xfrm>
              <a:off x="2698" y="3048"/>
              <a:ext cx="273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2+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25" name="Rectangle 98"/>
            <p:cNvSpPr>
              <a:spLocks noChangeArrowheads="1"/>
            </p:cNvSpPr>
            <p:nvPr/>
          </p:nvSpPr>
          <p:spPr bwMode="auto">
            <a:xfrm>
              <a:off x="2699" y="3154"/>
              <a:ext cx="27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1+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6" name="Rectangle 97"/>
            <p:cNvSpPr>
              <a:spLocks noChangeArrowheads="1"/>
            </p:cNvSpPr>
            <p:nvPr/>
          </p:nvSpPr>
          <p:spPr bwMode="auto">
            <a:xfrm>
              <a:off x="2704" y="3458"/>
              <a:ext cx="274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2-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7" name="Rectangle 96"/>
            <p:cNvSpPr>
              <a:spLocks noChangeArrowheads="1"/>
            </p:cNvSpPr>
            <p:nvPr/>
          </p:nvSpPr>
          <p:spPr bwMode="auto">
            <a:xfrm>
              <a:off x="2704" y="3660"/>
              <a:ext cx="274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4-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8" name="Rectangle 95"/>
            <p:cNvSpPr>
              <a:spLocks noChangeArrowheads="1"/>
            </p:cNvSpPr>
            <p:nvPr/>
          </p:nvSpPr>
          <p:spPr bwMode="auto">
            <a:xfrm>
              <a:off x="2704" y="3558"/>
              <a:ext cx="274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3-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29" name="Rectangle 94"/>
            <p:cNvSpPr>
              <a:spLocks noChangeArrowheads="1"/>
            </p:cNvSpPr>
            <p:nvPr/>
          </p:nvSpPr>
          <p:spPr bwMode="auto">
            <a:xfrm>
              <a:off x="2696" y="3357"/>
              <a:ext cx="274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1-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30" name="Rectangle 93"/>
            <p:cNvSpPr>
              <a:spLocks noChangeArrowheads="1"/>
            </p:cNvSpPr>
            <p:nvPr/>
          </p:nvSpPr>
          <p:spPr bwMode="auto">
            <a:xfrm>
              <a:off x="2704" y="3765"/>
              <a:ext cx="27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5-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31" name="Rectangle 92"/>
            <p:cNvSpPr>
              <a:spLocks noChangeArrowheads="1"/>
            </p:cNvSpPr>
            <p:nvPr/>
          </p:nvSpPr>
          <p:spPr bwMode="auto">
            <a:xfrm>
              <a:off x="2704" y="3873"/>
              <a:ext cx="27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6-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32" name="Line 91"/>
            <p:cNvSpPr>
              <a:spLocks noChangeShapeType="1"/>
            </p:cNvSpPr>
            <p:nvPr/>
          </p:nvSpPr>
          <p:spPr bwMode="auto">
            <a:xfrm rot="5400000">
              <a:off x="2930" y="1930"/>
              <a:ext cx="1" cy="27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3" name="Line 90"/>
            <p:cNvSpPr>
              <a:spLocks noChangeShapeType="1"/>
            </p:cNvSpPr>
            <p:nvPr/>
          </p:nvSpPr>
          <p:spPr bwMode="auto">
            <a:xfrm rot="5400000">
              <a:off x="4152" y="3316"/>
              <a:ext cx="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4" name="Line 89"/>
            <p:cNvSpPr>
              <a:spLocks noChangeShapeType="1"/>
            </p:cNvSpPr>
            <p:nvPr/>
          </p:nvSpPr>
          <p:spPr bwMode="auto">
            <a:xfrm rot="5400000">
              <a:off x="3946" y="3316"/>
              <a:ext cx="2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5" name="Line 88"/>
            <p:cNvSpPr>
              <a:spLocks noChangeShapeType="1"/>
            </p:cNvSpPr>
            <p:nvPr/>
          </p:nvSpPr>
          <p:spPr bwMode="auto">
            <a:xfrm rot="5400000">
              <a:off x="3741" y="3316"/>
              <a:ext cx="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6" name="Line 87"/>
            <p:cNvSpPr>
              <a:spLocks noChangeShapeType="1"/>
            </p:cNvSpPr>
            <p:nvPr/>
          </p:nvSpPr>
          <p:spPr bwMode="auto">
            <a:xfrm rot="5400000">
              <a:off x="3536" y="3316"/>
              <a:ext cx="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7" name="Line 86"/>
            <p:cNvSpPr>
              <a:spLocks noChangeShapeType="1"/>
            </p:cNvSpPr>
            <p:nvPr/>
          </p:nvSpPr>
          <p:spPr bwMode="auto">
            <a:xfrm rot="5400000">
              <a:off x="3330" y="3316"/>
              <a:ext cx="2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8" name="Line 85"/>
            <p:cNvSpPr>
              <a:spLocks noChangeShapeType="1"/>
            </p:cNvSpPr>
            <p:nvPr/>
          </p:nvSpPr>
          <p:spPr bwMode="auto">
            <a:xfrm rot="5400000">
              <a:off x="3124" y="3317"/>
              <a:ext cx="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39" name="Line 84"/>
            <p:cNvSpPr>
              <a:spLocks noChangeShapeType="1"/>
            </p:cNvSpPr>
            <p:nvPr/>
          </p:nvSpPr>
          <p:spPr bwMode="auto">
            <a:xfrm rot="5400000">
              <a:off x="2919" y="3317"/>
              <a:ext cx="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0" name="Line 83"/>
            <p:cNvSpPr>
              <a:spLocks noChangeShapeType="1"/>
            </p:cNvSpPr>
            <p:nvPr/>
          </p:nvSpPr>
          <p:spPr bwMode="auto">
            <a:xfrm rot="5400000">
              <a:off x="2714" y="3316"/>
              <a:ext cx="2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1" name="Line 82"/>
            <p:cNvSpPr>
              <a:spLocks noChangeShapeType="1"/>
            </p:cNvSpPr>
            <p:nvPr/>
          </p:nvSpPr>
          <p:spPr bwMode="auto">
            <a:xfrm rot="5400000">
              <a:off x="2509" y="3316"/>
              <a:ext cx="2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2" name="Line 81"/>
            <p:cNvSpPr>
              <a:spLocks noChangeShapeType="1"/>
            </p:cNvSpPr>
            <p:nvPr/>
          </p:nvSpPr>
          <p:spPr bwMode="auto">
            <a:xfrm rot="5400000">
              <a:off x="2303" y="3316"/>
              <a:ext cx="21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3" name="Line 80"/>
            <p:cNvSpPr>
              <a:spLocks noChangeShapeType="1"/>
            </p:cNvSpPr>
            <p:nvPr/>
          </p:nvSpPr>
          <p:spPr bwMode="auto">
            <a:xfrm rot="5400000">
              <a:off x="2098" y="3317"/>
              <a:ext cx="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4" name="Line 79"/>
            <p:cNvSpPr>
              <a:spLocks noChangeShapeType="1"/>
            </p:cNvSpPr>
            <p:nvPr/>
          </p:nvSpPr>
          <p:spPr bwMode="auto">
            <a:xfrm rot="5400000">
              <a:off x="1893" y="3317"/>
              <a:ext cx="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5" name="Line 78"/>
            <p:cNvSpPr>
              <a:spLocks noChangeShapeType="1"/>
            </p:cNvSpPr>
            <p:nvPr/>
          </p:nvSpPr>
          <p:spPr bwMode="auto">
            <a:xfrm rot="5400000">
              <a:off x="1688" y="3317"/>
              <a:ext cx="2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46" name="Rectangle 77"/>
            <p:cNvSpPr>
              <a:spLocks noChangeArrowheads="1"/>
            </p:cNvSpPr>
            <p:nvPr/>
          </p:nvSpPr>
          <p:spPr bwMode="auto">
            <a:xfrm>
              <a:off x="4056" y="3195"/>
              <a:ext cx="207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6+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47" name="Rectangle 76"/>
            <p:cNvSpPr>
              <a:spLocks noChangeArrowheads="1"/>
            </p:cNvSpPr>
            <p:nvPr/>
          </p:nvSpPr>
          <p:spPr bwMode="auto">
            <a:xfrm>
              <a:off x="3835" y="3192"/>
              <a:ext cx="207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5+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48" name="Rectangle 75"/>
            <p:cNvSpPr>
              <a:spLocks noChangeArrowheads="1"/>
            </p:cNvSpPr>
            <p:nvPr/>
          </p:nvSpPr>
          <p:spPr bwMode="auto">
            <a:xfrm>
              <a:off x="3639" y="3193"/>
              <a:ext cx="205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4+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49" name="Rectangle 74"/>
            <p:cNvSpPr>
              <a:spLocks noChangeArrowheads="1"/>
            </p:cNvSpPr>
            <p:nvPr/>
          </p:nvSpPr>
          <p:spPr bwMode="auto">
            <a:xfrm>
              <a:off x="3444" y="3201"/>
              <a:ext cx="206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3+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0" name="Rectangle 73"/>
            <p:cNvSpPr>
              <a:spLocks noChangeArrowheads="1"/>
            </p:cNvSpPr>
            <p:nvPr/>
          </p:nvSpPr>
          <p:spPr bwMode="auto">
            <a:xfrm>
              <a:off x="3244" y="3189"/>
              <a:ext cx="206" cy="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2+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51" name="Rectangle 72"/>
            <p:cNvSpPr>
              <a:spLocks noChangeArrowheads="1"/>
            </p:cNvSpPr>
            <p:nvPr/>
          </p:nvSpPr>
          <p:spPr bwMode="auto">
            <a:xfrm>
              <a:off x="3015" y="3195"/>
              <a:ext cx="20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1+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52" name="Rectangle 71"/>
            <p:cNvSpPr>
              <a:spLocks noChangeArrowheads="1"/>
            </p:cNvSpPr>
            <p:nvPr/>
          </p:nvSpPr>
          <p:spPr bwMode="auto">
            <a:xfrm rot="-127188">
              <a:off x="2412" y="3199"/>
              <a:ext cx="207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2-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3" name="Rectangle 70"/>
            <p:cNvSpPr>
              <a:spLocks noChangeArrowheads="1"/>
            </p:cNvSpPr>
            <p:nvPr/>
          </p:nvSpPr>
          <p:spPr bwMode="auto">
            <a:xfrm>
              <a:off x="1976" y="3197"/>
              <a:ext cx="207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4-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4" name="Rectangle 69"/>
            <p:cNvSpPr>
              <a:spLocks noChangeArrowheads="1"/>
            </p:cNvSpPr>
            <p:nvPr/>
          </p:nvSpPr>
          <p:spPr bwMode="auto">
            <a:xfrm>
              <a:off x="2208" y="3202"/>
              <a:ext cx="207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3-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5" name="Rectangle 68"/>
            <p:cNvSpPr>
              <a:spLocks noChangeArrowheads="1"/>
            </p:cNvSpPr>
            <p:nvPr/>
          </p:nvSpPr>
          <p:spPr bwMode="auto">
            <a:xfrm rot="197458">
              <a:off x="2604" y="3195"/>
              <a:ext cx="207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1-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6" name="Rectangle 67"/>
            <p:cNvSpPr>
              <a:spLocks noChangeArrowheads="1"/>
            </p:cNvSpPr>
            <p:nvPr/>
          </p:nvSpPr>
          <p:spPr bwMode="auto">
            <a:xfrm rot="5400000">
              <a:off x="2903" y="3231"/>
              <a:ext cx="13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0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7" name="Rectangle 66"/>
            <p:cNvSpPr>
              <a:spLocks noChangeArrowheads="1"/>
            </p:cNvSpPr>
            <p:nvPr/>
          </p:nvSpPr>
          <p:spPr bwMode="auto">
            <a:xfrm>
              <a:off x="1780" y="3195"/>
              <a:ext cx="207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5-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8" name="Rectangle 65"/>
            <p:cNvSpPr>
              <a:spLocks noChangeArrowheads="1"/>
            </p:cNvSpPr>
            <p:nvPr/>
          </p:nvSpPr>
          <p:spPr bwMode="auto">
            <a:xfrm>
              <a:off x="1573" y="3201"/>
              <a:ext cx="207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4000" rIns="5400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100">
                  <a:solidFill>
                    <a:srgbClr val="000000"/>
                  </a:solidFill>
                  <a:ea typeface="Times New Roman" panose="02020603050405020304" pitchFamily="18" charset="0"/>
                  <a:cs typeface="Mitra" pitchFamily="2" charset="-78"/>
                </a:rPr>
                <a:t>6-</a:t>
              </a:r>
              <a:endParaRPr lang="fa-IR" altLang="en-US" sz="1800">
                <a:solidFill>
                  <a:srgbClr val="000000"/>
                </a:solidFill>
                <a:ea typeface="Times New Roman" panose="02020603050405020304" pitchFamily="18" charset="0"/>
                <a:cs typeface="Mitra" pitchFamily="2" charset="-78"/>
              </a:endParaRPr>
            </a:p>
          </p:txBody>
        </p:sp>
        <p:sp>
          <p:nvSpPr>
            <p:cNvPr id="51259" name="Rectangle 63"/>
            <p:cNvSpPr>
              <a:spLocks noChangeArrowheads="1"/>
            </p:cNvSpPr>
            <p:nvPr/>
          </p:nvSpPr>
          <p:spPr bwMode="auto">
            <a:xfrm>
              <a:off x="2336" y="2491"/>
              <a:ext cx="65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4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توان مالي</a:t>
              </a:r>
              <a:r>
                <a:rPr lang="en-US" altLang="en-US" sz="9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Y</a:t>
              </a:r>
              <a:endParaRPr lang="fa-IR" altLang="en-US" sz="2800">
                <a:solidFill>
                  <a:srgbClr val="000000"/>
                </a:solidFill>
              </a:endParaRPr>
            </a:p>
          </p:txBody>
        </p:sp>
        <p:sp>
          <p:nvSpPr>
            <p:cNvPr id="51260" name="Rectangle 62"/>
            <p:cNvSpPr>
              <a:spLocks noChangeArrowheads="1"/>
            </p:cNvSpPr>
            <p:nvPr/>
          </p:nvSpPr>
          <p:spPr bwMode="auto">
            <a:xfrm>
              <a:off x="3063" y="2875"/>
              <a:ext cx="155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9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استراتژي تهاجمي</a:t>
              </a:r>
              <a:endParaRPr lang="fa-IR" altLang="en-US" sz="2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61" name="Rectangle 61"/>
            <p:cNvSpPr>
              <a:spLocks noChangeArrowheads="1"/>
            </p:cNvSpPr>
            <p:nvPr/>
          </p:nvSpPr>
          <p:spPr bwMode="auto">
            <a:xfrm>
              <a:off x="1147" y="2875"/>
              <a:ext cx="155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7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استراتژي محافظه كارانه</a:t>
              </a:r>
              <a:endParaRPr lang="fa-IR" altLang="en-US" sz="24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62" name="Rectangle 60"/>
            <p:cNvSpPr>
              <a:spLocks noChangeArrowheads="1"/>
            </p:cNvSpPr>
            <p:nvPr/>
          </p:nvSpPr>
          <p:spPr bwMode="auto">
            <a:xfrm>
              <a:off x="1512" y="3452"/>
              <a:ext cx="109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9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استراتژي تدافعي</a:t>
              </a:r>
              <a:endParaRPr lang="fa-IR" altLang="en-US" sz="2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63" name="Rectangle 59"/>
            <p:cNvSpPr>
              <a:spLocks noChangeArrowheads="1"/>
            </p:cNvSpPr>
            <p:nvPr/>
          </p:nvSpPr>
          <p:spPr bwMode="auto">
            <a:xfrm>
              <a:off x="3063" y="3452"/>
              <a:ext cx="109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7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استراتژي رقابتي</a:t>
              </a:r>
              <a:endParaRPr lang="fa-IR" altLang="en-US" sz="24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64" name="Rectangle 58"/>
            <p:cNvSpPr>
              <a:spLocks noChangeArrowheads="1"/>
            </p:cNvSpPr>
            <p:nvPr/>
          </p:nvSpPr>
          <p:spPr bwMode="auto">
            <a:xfrm>
              <a:off x="4340" y="3195"/>
              <a:ext cx="547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4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توان صنعتي</a:t>
              </a:r>
              <a:endParaRPr lang="fa-IR" altLang="en-US" sz="28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  <p:sp>
          <p:nvSpPr>
            <p:cNvPr id="51265" name="Rectangle 57"/>
            <p:cNvSpPr>
              <a:spLocks noChangeArrowheads="1"/>
            </p:cNvSpPr>
            <p:nvPr/>
          </p:nvSpPr>
          <p:spPr bwMode="auto">
            <a:xfrm>
              <a:off x="873" y="3195"/>
              <a:ext cx="670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4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مزيت رقابتي</a:t>
              </a:r>
              <a:r>
                <a:rPr lang="en-US" altLang="en-US" sz="9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X</a:t>
              </a:r>
              <a:endParaRPr lang="fa-IR" altLang="en-US" sz="2800">
                <a:solidFill>
                  <a:srgbClr val="000000"/>
                </a:solidFill>
              </a:endParaRPr>
            </a:p>
          </p:txBody>
        </p:sp>
        <p:sp>
          <p:nvSpPr>
            <p:cNvPr id="51266" name="Rectangle 56"/>
            <p:cNvSpPr>
              <a:spLocks noChangeArrowheads="1"/>
            </p:cNvSpPr>
            <p:nvPr/>
          </p:nvSpPr>
          <p:spPr bwMode="auto">
            <a:xfrm>
              <a:off x="2698" y="3964"/>
              <a:ext cx="57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sz="1200" b="1">
                  <a:solidFill>
                    <a:srgbClr val="000000"/>
                  </a:solidFill>
                  <a:ea typeface="Times New Roman" panose="02020603050405020304" pitchFamily="18" charset="0"/>
                  <a:cs typeface="B Mitra" panose="00000400000000000000" pitchFamily="2" charset="-78"/>
                </a:rPr>
                <a:t>ثبات محيطي</a:t>
              </a:r>
              <a:endParaRPr lang="fa-IR" altLang="en-US" sz="2400">
                <a:solidFill>
                  <a:srgbClr val="000000"/>
                </a:solidFill>
                <a:ea typeface="Times New Roman" panose="02020603050405020304" pitchFamily="18" charset="0"/>
                <a:cs typeface="B Mitr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260790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6"/>
          <p:cNvGrpSpPr>
            <a:grpSpLocks/>
          </p:cNvGrpSpPr>
          <p:nvPr/>
        </p:nvGrpSpPr>
        <p:grpSpPr bwMode="auto">
          <a:xfrm>
            <a:off x="1847850" y="0"/>
            <a:ext cx="8712200" cy="6858000"/>
            <a:chOff x="0" y="48"/>
            <a:chExt cx="4320" cy="6048"/>
          </a:xfrm>
        </p:grpSpPr>
        <p:pic>
          <p:nvPicPr>
            <p:cNvPr id="52227" name="Picture 4" descr="37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8"/>
              <a:ext cx="4320" cy="6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6" name="Text Box 5"/>
            <p:cNvSpPr txBox="1">
              <a:spLocks noChangeArrowheads="1"/>
            </p:cNvSpPr>
            <p:nvPr/>
          </p:nvSpPr>
          <p:spPr bwMode="auto">
            <a:xfrm>
              <a:off x="0" y="143"/>
              <a:ext cx="4320" cy="2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B Titr" panose="00000700000000000000" pitchFamily="2" charset="-78"/>
                </a:defRPr>
              </a:lvl9pPr>
            </a:lstStyle>
            <a:p>
              <a:pPr algn="ctr" rtl="1" eaLnBrk="1" hangingPunct="1">
                <a:spcBef>
                  <a:spcPct val="50000"/>
                </a:spcBef>
                <a:defRPr/>
              </a:pPr>
              <a:r>
                <a:rPr lang="fa-IR" sz="1385" b="1">
                  <a:cs typeface="B Lotus" panose="00000400000000000000" pitchFamily="2" charset="-78"/>
                </a:rPr>
                <a:t>نمونه ای از حالت های مختلف استراتژی ها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054150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2"/>
                </a:solidFill>
                <a:cs typeface="B Nazanin" panose="00000400000000000000" pitchFamily="2" charset="-78"/>
              </a:rPr>
              <a:t>فهرست</a:t>
            </a:r>
            <a:endParaRPr lang="en-US" dirty="0">
              <a:solidFill>
                <a:schemeClr val="accent2"/>
              </a:solidFill>
              <a:cs typeface="B Nazani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64775"/>
            <a:ext cx="8915400" cy="4885899"/>
          </a:xfrm>
        </p:spPr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تعریف و ابعاد نگهداری منابع انسانی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خلاصه نظرات مربوط به نگهداری منابع انسانی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اهداف برنامه حفظ و نگهداری منابع انسانی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سیستم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نگهداري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منابع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انساني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algn="justLow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طبقه بندی خدمات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رفاهي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عوامل تاثیر گذار بر نوع خدمات رفاهی در سازمان ها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اثرات اجرای خدمات رفاهی مناسب برای سازمان</a:t>
            </a:r>
          </a:p>
          <a:p>
            <a:pPr algn="justLow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خدمات بهداشت و درمان</a:t>
            </a: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بيمه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و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بازنشستگي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انواع بازنشستگی</a:t>
            </a: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روابط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كار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روش‌هاي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متداول بررسي و اقدام در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زمينه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بهداشت و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ايمني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محيط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كار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سیستم های ایمنی</a:t>
            </a:r>
          </a:p>
          <a:p>
            <a:pPr algn="justLow">
              <a:buFont typeface="Arial" panose="020B0604020202020204" pitchFamily="34" charset="0"/>
              <a:buChar char="•"/>
            </a:pPr>
            <a:r>
              <a:rPr lang="ar-SA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اثرات رضایت و عدم رضایت از کار در نگهداري منابع انسانی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تدوين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استراتژي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براي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كاركرد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نگهداري</a:t>
            </a: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Nazanin" panose="00000400000000000000" pitchFamily="2" charset="-78"/>
              </a:rPr>
              <a:t>منابع‌انساني</a:t>
            </a:r>
            <a:endParaRPr lang="fa-IR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  <a:p>
            <a:pPr algn="justLow">
              <a:buFont typeface="Arial" panose="020B0604020202020204" pitchFamily="34" charset="0"/>
              <a:buChar char="•"/>
            </a:pPr>
            <a:r>
              <a:rPr lang="fa-IR" altLang="en-US" dirty="0">
                <a:solidFill>
                  <a:srgbClr val="000000"/>
                </a:solidFill>
                <a:cs typeface="B Nazanin" panose="00000400000000000000" pitchFamily="2" charset="-78"/>
              </a:rPr>
              <a:t>منابع</a:t>
            </a:r>
            <a:endParaRPr lang="en-US" altLang="en-US" dirty="0">
              <a:solidFill>
                <a:srgbClr val="00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26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5" descr="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88914"/>
            <a:ext cx="8964613" cy="666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01111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63" y="147639"/>
            <a:ext cx="4476750" cy="649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0110577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2063751" y="115889"/>
            <a:ext cx="83169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Low" eaLnBrk="1" hangingPunct="1">
              <a:lnSpc>
                <a:spcPct val="170000"/>
              </a:lnSpc>
            </a:pP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با توجه به نمودار شماره 1 نحوه استفاده از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ماتريس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در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تدوين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استراتژي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در بعد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كاركرد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نگهداري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منابع‌انساني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را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مي‌توان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به شرح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زير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بيان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نمود :</a:t>
            </a:r>
            <a:endParaRPr lang="en-US" altLang="en-US" dirty="0">
              <a:solidFill>
                <a:srgbClr val="000000"/>
              </a:solidFill>
              <a:cs typeface="B Zar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84648037"/>
              </p:ext>
            </p:extLst>
          </p:nvPr>
        </p:nvGraphicFramePr>
        <p:xfrm>
          <a:off x="1864058" y="836712"/>
          <a:ext cx="871540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5300" name="TextBox 3"/>
          <p:cNvSpPr txBox="1">
            <a:spLocks noChangeArrowheads="1"/>
          </p:cNvSpPr>
          <p:nvPr/>
        </p:nvSpPr>
        <p:spPr bwMode="auto">
          <a:xfrm>
            <a:off x="2063751" y="4157853"/>
            <a:ext cx="1223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/>
            <a:r>
              <a:rPr lang="fa-IR" altLang="en-US" b="1" dirty="0" err="1">
                <a:solidFill>
                  <a:srgbClr val="000000"/>
                </a:solidFill>
                <a:cs typeface="B Titr" panose="00000700000000000000" pitchFamily="2" charset="-78"/>
              </a:rPr>
              <a:t>استراتژي</a:t>
            </a:r>
            <a:r>
              <a:rPr lang="fa-IR" altLang="en-US" b="1" dirty="0">
                <a:solidFill>
                  <a:srgbClr val="000000"/>
                </a:solidFill>
                <a:cs typeface="B Titr" panose="00000700000000000000" pitchFamily="2" charset="-78"/>
              </a:rPr>
              <a:t> </a:t>
            </a:r>
            <a:r>
              <a:rPr lang="fa-IR" altLang="en-US" b="1" dirty="0" err="1">
                <a:solidFill>
                  <a:srgbClr val="000000"/>
                </a:solidFill>
                <a:cs typeface="B Titr" panose="00000700000000000000" pitchFamily="2" charset="-78"/>
              </a:rPr>
              <a:t>تهاجمي</a:t>
            </a:r>
            <a:endParaRPr lang="en-US" altLang="en-US" dirty="0"/>
          </a:p>
        </p:txBody>
      </p:sp>
      <p:sp>
        <p:nvSpPr>
          <p:cNvPr id="55301" name="TextBox 6"/>
          <p:cNvSpPr txBox="1">
            <a:spLocks noChangeArrowheads="1"/>
          </p:cNvSpPr>
          <p:nvPr/>
        </p:nvSpPr>
        <p:spPr bwMode="auto">
          <a:xfrm>
            <a:off x="2063751" y="1046163"/>
            <a:ext cx="10080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a-IR" altLang="en-US" b="1" dirty="0" err="1">
                <a:solidFill>
                  <a:srgbClr val="000000"/>
                </a:solidFill>
                <a:cs typeface="B Zar" panose="00000400000000000000" pitchFamily="2" charset="-78"/>
              </a:rPr>
              <a:t>استراتژي</a:t>
            </a:r>
            <a:r>
              <a:rPr lang="fa-IR" altLang="en-US" b="1" dirty="0">
                <a:solidFill>
                  <a:srgbClr val="000000"/>
                </a:solidFill>
                <a:cs typeface="B Zar" panose="00000400000000000000" pitchFamily="2" charset="-78"/>
              </a:rPr>
              <a:t> محافظه </a:t>
            </a:r>
            <a:r>
              <a:rPr lang="fa-IR" altLang="en-US" b="1" dirty="0" err="1">
                <a:solidFill>
                  <a:srgbClr val="000000"/>
                </a:solidFill>
                <a:cs typeface="B Zar" panose="00000400000000000000" pitchFamily="2" charset="-78"/>
              </a:rPr>
              <a:t>كارانه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3583743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ChangeArrowheads="1"/>
          </p:cNvSpPr>
          <p:nvPr/>
        </p:nvSpPr>
        <p:spPr bwMode="auto">
          <a:xfrm>
            <a:off x="2063751" y="115889"/>
            <a:ext cx="8316913" cy="92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Low" rtl="1" eaLnBrk="1" hangingPunct="1">
              <a:lnSpc>
                <a:spcPct val="170000"/>
              </a:lnSpc>
            </a:pP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با توجه به نمودار شماره 1 نحوه استفاده از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ماتريس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در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تدوين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استراتژي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در بعد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كاركرد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نگهداري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منابع‌انساني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را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مي‌توان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به شرح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زير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dirty="0" err="1">
                <a:solidFill>
                  <a:srgbClr val="000000"/>
                </a:solidFill>
                <a:cs typeface="B Zar" panose="00000400000000000000" pitchFamily="2" charset="-78"/>
              </a:rPr>
              <a:t>بيان</a:t>
            </a:r>
            <a:r>
              <a:rPr lang="fa-IR" altLang="en-US" dirty="0">
                <a:solidFill>
                  <a:srgbClr val="000000"/>
                </a:solidFill>
                <a:cs typeface="B Zar" panose="00000400000000000000" pitchFamily="2" charset="-78"/>
              </a:rPr>
              <a:t> نمود :</a:t>
            </a:r>
            <a:endParaRPr lang="en-US" altLang="en-US" dirty="0">
              <a:solidFill>
                <a:srgbClr val="000000"/>
              </a:solidFill>
              <a:cs typeface="B Zar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48130489"/>
              </p:ext>
            </p:extLst>
          </p:nvPr>
        </p:nvGraphicFramePr>
        <p:xfrm>
          <a:off x="1864058" y="836712"/>
          <a:ext cx="8715404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6324" name="TextBox 3"/>
          <p:cNvSpPr txBox="1">
            <a:spLocks noChangeArrowheads="1"/>
          </p:cNvSpPr>
          <p:nvPr/>
        </p:nvSpPr>
        <p:spPr bwMode="auto">
          <a:xfrm>
            <a:off x="1819323" y="4594581"/>
            <a:ext cx="1223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/>
            <a:r>
              <a:rPr lang="fa-IR" altLang="en-US" b="1" dirty="0" err="1">
                <a:solidFill>
                  <a:srgbClr val="000000"/>
                </a:solidFill>
                <a:cs typeface="B Zar" panose="00000400000000000000" pitchFamily="2" charset="-78"/>
              </a:rPr>
              <a:t>استراتژي</a:t>
            </a:r>
            <a:r>
              <a:rPr lang="fa-IR" altLang="en-US" b="1" dirty="0">
                <a:solidFill>
                  <a:srgbClr val="000000"/>
                </a:solidFill>
                <a:cs typeface="B Zar" panose="00000400000000000000" pitchFamily="2" charset="-78"/>
              </a:rPr>
              <a:t> </a:t>
            </a:r>
            <a:r>
              <a:rPr lang="fa-IR" altLang="en-US" b="1" dirty="0" err="1">
                <a:solidFill>
                  <a:srgbClr val="000000"/>
                </a:solidFill>
                <a:cs typeface="B Zar" panose="00000400000000000000" pitchFamily="2" charset="-78"/>
              </a:rPr>
              <a:t>تدافعي</a:t>
            </a:r>
            <a:endParaRPr lang="en-US" altLang="en-US" dirty="0"/>
          </a:p>
        </p:txBody>
      </p:sp>
      <p:sp>
        <p:nvSpPr>
          <p:cNvPr id="56325" name="TextBox 6"/>
          <p:cNvSpPr txBox="1">
            <a:spLocks noChangeArrowheads="1"/>
          </p:cNvSpPr>
          <p:nvPr/>
        </p:nvSpPr>
        <p:spPr bwMode="auto">
          <a:xfrm>
            <a:off x="1927272" y="1673961"/>
            <a:ext cx="1008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a-IR" altLang="en-US" b="1" dirty="0" err="1">
                <a:solidFill>
                  <a:srgbClr val="000000"/>
                </a:solidFill>
                <a:cs typeface="B Zar" panose="00000400000000000000" pitchFamily="2" charset="-78"/>
              </a:rPr>
              <a:t>استراتژي</a:t>
            </a:r>
            <a:r>
              <a:rPr lang="fa-IR" altLang="en-US" b="1" dirty="0">
                <a:solidFill>
                  <a:srgbClr val="000000"/>
                </a:solidFill>
                <a:cs typeface="B Zar" panose="00000400000000000000" pitchFamily="2" charset="-78"/>
              </a:rPr>
              <a:t> رقابتی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1952901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666844" y="44624"/>
            <a:ext cx="8858312" cy="652220"/>
          </a:xfrm>
          <a:prstGeom prst="roundRect">
            <a:avLst>
              <a:gd name="adj" fmla="val 10000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360000" tIns="0" bIns="0" anchor="ctr" anchorCtr="1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fa-IR" sz="2400" b="1" dirty="0">
                <a:ln w="50800"/>
                <a:solidFill>
                  <a:srgbClr val="C00000"/>
                </a:solidFill>
                <a:latin typeface="Tahoma" pitchFamily="34" charset="0"/>
                <a:cs typeface="B Titr" pitchFamily="2" charset="-78"/>
              </a:rPr>
              <a:t>مــنابــع</a:t>
            </a:r>
            <a:endParaRPr lang="en-US" sz="2400" b="1" dirty="0">
              <a:ln w="50800"/>
              <a:solidFill>
                <a:srgbClr val="C00000"/>
              </a:solidFill>
              <a:latin typeface="Tahoma" pitchFamily="34" charset="0"/>
              <a:cs typeface="B Titr" pitchFamily="2" charset="-78"/>
            </a:endParaRPr>
          </a:p>
          <a:p>
            <a:pPr algn="ctr">
              <a:defRPr/>
            </a:pPr>
            <a:r>
              <a:rPr lang="en-US" sz="1050" b="1" dirty="0" err="1">
                <a:ln w="50800"/>
                <a:solidFill>
                  <a:srgbClr val="C00000"/>
                </a:solidFill>
                <a:latin typeface="Tahoma" pitchFamily="34" charset="0"/>
                <a:cs typeface="B Titr" pitchFamily="2" charset="-78"/>
              </a:rPr>
              <a:t>Refrence</a:t>
            </a:r>
            <a:endParaRPr lang="en-US" sz="1050" b="1" dirty="0">
              <a:ln w="50800"/>
              <a:solidFill>
                <a:srgbClr val="C00000"/>
              </a:solidFill>
              <a:latin typeface="Tahoma" pitchFamily="34" charset="0"/>
              <a:cs typeface="B Titr" pitchFamily="2" charset="-78"/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1524000" y="928689"/>
            <a:ext cx="9144000" cy="642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28398" dir="20006097" algn="ctr" rotWithShape="0">
              <a:schemeClr val="bg2"/>
            </a:outerShdw>
          </a:effectLst>
        </p:spPr>
        <p:txBody>
          <a:bodyPr wrap="none" lIns="92075" tIns="46038" rIns="92075" bIns="46038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endParaRPr lang="en-US" sz="1050" b="1" dirty="0">
              <a:ln w="50800"/>
              <a:solidFill>
                <a:schemeClr val="bg1">
                  <a:shade val="50000"/>
                </a:schemeClr>
              </a:solidFill>
              <a:latin typeface="Tahoma" pitchFamily="34" charset="0"/>
              <a:cs typeface="B Titr" pitchFamily="2" charset="-78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66875" y="2303464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indent="266700" algn="justLow" rtl="1">
              <a:buFont typeface="Wingdings" pitchFamily="2" charset="2"/>
              <a:buChar char="§"/>
              <a:defRPr/>
            </a:pPr>
            <a:r>
              <a:rPr lang="fa-IR" sz="1400">
                <a:solidFill>
                  <a:sysClr val="windowText" lastClr="000000"/>
                </a:solidFill>
              </a:rPr>
              <a:t>ورزشکار ، احمد (1382) . </a:t>
            </a:r>
            <a:r>
              <a:rPr lang="fa-IR" sz="1400" b="1">
                <a:solidFill>
                  <a:sysClr val="windowText" lastClr="000000"/>
                </a:solidFill>
              </a:rPr>
              <a:t>برنامه ریزی استراتژیک نیروی انسانی</a:t>
            </a:r>
            <a:r>
              <a:rPr lang="fa-IR" sz="1400">
                <a:solidFill>
                  <a:sysClr val="windowText" lastClr="000000"/>
                </a:solidFill>
              </a:rPr>
              <a:t>. - تهران : دانشگاه امام حسین (ع).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666875" y="3017839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r" rtl="1">
              <a:buFont typeface="Wingdings" panose="05000000000000000000" pitchFamily="2" charset="2"/>
              <a:buChar char="§"/>
              <a:defRPr/>
            </a:pPr>
            <a:r>
              <a:rPr lang="fa-IR" sz="1400" dirty="0"/>
              <a:t>محمدرضا محترم و علیرضا کامران نژاد -</a:t>
            </a:r>
            <a:r>
              <a:rPr lang="fa-IR" sz="1400" b="1" dirty="0"/>
              <a:t>راهکارهاي عملی جذب و نگهداشت نیروي انسانی در راستاي افزایش بهره وري سازمانی </a:t>
            </a:r>
            <a:r>
              <a:rPr lang="fa-IR" sz="1400" dirty="0"/>
              <a:t>-- فصلنامۀ مطالعات انتظامی شرق، پیش شماره، مهر 1390</a:t>
            </a:r>
            <a:endParaRPr lang="en-US" sz="1400" dirty="0"/>
          </a:p>
        </p:txBody>
      </p:sp>
      <p:sp>
        <p:nvSpPr>
          <p:cNvPr id="69" name="Rounded Rectangle 68"/>
          <p:cNvSpPr/>
          <p:nvPr/>
        </p:nvSpPr>
        <p:spPr>
          <a:xfrm>
            <a:off x="1666875" y="3732214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indent="266700" algn="justLow" rtl="1">
              <a:buFont typeface="Wingdings" pitchFamily="2" charset="2"/>
              <a:buChar char="§"/>
              <a:defRPr/>
            </a:pPr>
            <a:r>
              <a:rPr lang="fa-IR" sz="1400" b="1" dirty="0">
                <a:solidFill>
                  <a:sysClr val="windowText" lastClr="000000"/>
                </a:solidFill>
              </a:rPr>
              <a:t>وب سایت مدیریتی ایران . – </a:t>
            </a:r>
            <a:r>
              <a:rPr lang="en-US" sz="1400" b="1" dirty="0">
                <a:solidFill>
                  <a:sysClr val="windowText" lastClr="000000"/>
                </a:solidFill>
                <a:hlinkClick r:id="rId2"/>
              </a:rPr>
              <a:t>www.managerial.ir</a:t>
            </a:r>
            <a:r>
              <a:rPr lang="fa-IR" sz="1400" b="1" dirty="0">
                <a:solidFill>
                  <a:sysClr val="windowText" lastClr="000000"/>
                </a:solidFill>
              </a:rPr>
              <a:t> .</a:t>
            </a:r>
            <a:endParaRPr lang="en-US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1666875" y="4464051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r" rtl="1">
              <a:buFont typeface="Wingdings" panose="05000000000000000000" pitchFamily="2" charset="2"/>
              <a:buChar char="§"/>
              <a:defRPr/>
            </a:pPr>
            <a:r>
              <a:rPr lang="fa-IR" sz="1400" dirty="0"/>
              <a:t>دكتر شهامت حسينيان، دكتر باباييان-</a:t>
            </a:r>
            <a:r>
              <a:rPr lang="fa-IR" sz="1400" b="1" dirty="0"/>
              <a:t>نظام نگه داشت منابع انسانى آسيب شناسى نظام نگهداشت منابع انسانى در ناجا -</a:t>
            </a:r>
            <a:r>
              <a:rPr lang="fa-IR" sz="1400" dirty="0"/>
              <a:t>فصلنامه مطالعات مديريت انتظامي / سال ششم، شمارة چهارم، زمستان 1390</a:t>
            </a:r>
            <a:endParaRPr lang="en-US" sz="1400" dirty="0"/>
          </a:p>
        </p:txBody>
      </p:sp>
      <p:sp>
        <p:nvSpPr>
          <p:cNvPr id="73" name="Rounded Rectangle 72"/>
          <p:cNvSpPr/>
          <p:nvPr/>
        </p:nvSpPr>
        <p:spPr>
          <a:xfrm>
            <a:off x="1666875" y="831851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indent="266700" algn="justLow" rtl="1">
              <a:buFont typeface="Wingdings" pitchFamily="2" charset="2"/>
              <a:buChar char="§"/>
              <a:defRPr/>
            </a:pPr>
            <a:r>
              <a:rPr lang="fa-IR" sz="1400" dirty="0">
                <a:solidFill>
                  <a:sysClr val="windowText" lastClr="000000"/>
                </a:solidFill>
              </a:rPr>
              <a:t>سعادت ، اسفندیار(1380) . </a:t>
            </a:r>
            <a:r>
              <a:rPr lang="fa-IR" sz="1400" b="1" dirty="0">
                <a:solidFill>
                  <a:sysClr val="windowText" lastClr="000000"/>
                </a:solidFill>
              </a:rPr>
              <a:t>مدیریت منابع انسانی </a:t>
            </a:r>
            <a:r>
              <a:rPr lang="fa-IR" sz="1400" dirty="0">
                <a:solidFill>
                  <a:sysClr val="windowText" lastClr="000000"/>
                </a:solidFill>
              </a:rPr>
              <a:t>. - تهران: سازمان مطالعه و تدوین کتب علوم انسانی دانشگاه ها (سمت) .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666875" y="5224464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r" rtl="1">
              <a:buFont typeface="Wingdings" panose="05000000000000000000" pitchFamily="2" charset="2"/>
              <a:buChar char="§"/>
              <a:defRPr/>
            </a:pPr>
            <a:r>
              <a:rPr lang="fa-IR" sz="1400" dirty="0"/>
              <a:t>محمد رضا نيرومند -</a:t>
            </a:r>
            <a:r>
              <a:rPr lang="fa-IR" sz="1400" b="1" dirty="0"/>
              <a:t>معرفي طرحهاي بازنشستگي -</a:t>
            </a:r>
            <a:r>
              <a:rPr lang="fa-IR" sz="1400" dirty="0"/>
              <a:t>محمد رضا نيرومند واحد تحقيقات ومطالعات بيمه اي موسسه حسابرسي صندوق بازنشستگي كشوري -بهمن 1386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1666875" y="1557339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indent="266700" algn="justLow" rtl="1">
              <a:buFont typeface="Wingdings" pitchFamily="2" charset="2"/>
              <a:buChar char="§"/>
              <a:defRPr/>
            </a:pPr>
            <a:r>
              <a:rPr lang="fa-IR" sz="1400" dirty="0">
                <a:solidFill>
                  <a:sysClr val="windowText" lastClr="000000"/>
                </a:solidFill>
              </a:rPr>
              <a:t>ورزشکار ، احمد (1387) . </a:t>
            </a:r>
            <a:r>
              <a:rPr lang="fa-IR" sz="1400" b="1" dirty="0">
                <a:solidFill>
                  <a:sysClr val="windowText" lastClr="000000"/>
                </a:solidFill>
              </a:rPr>
              <a:t>مدیریت منابع انسانی پیشرفته </a:t>
            </a:r>
            <a:r>
              <a:rPr lang="fa-IR" sz="1400" dirty="0">
                <a:solidFill>
                  <a:sysClr val="windowText" lastClr="000000"/>
                </a:solidFill>
              </a:rPr>
              <a:t>. - تهران : دانشگاه امام حسین ع .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666875" y="5943601"/>
            <a:ext cx="8858250" cy="581025"/>
          </a:xfrm>
          <a:prstGeom prst="roundRect">
            <a:avLst>
              <a:gd name="adj" fmla="val 10000"/>
            </a:avLst>
          </a:prstGeom>
          <a:solidFill>
            <a:srgbClr val="FFF7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r" rtl="1">
              <a:buFont typeface="Wingdings" panose="05000000000000000000" pitchFamily="2" charset="2"/>
              <a:buChar char="§"/>
              <a:defRPr/>
            </a:pPr>
            <a:r>
              <a:rPr lang="fa-IR" sz="1400" dirty="0"/>
              <a:t>دکتر ایرج سلطانی-</a:t>
            </a:r>
            <a:r>
              <a:rPr lang="fa-IR" sz="1400" b="1" dirty="0"/>
              <a:t>الگوی تلفیقی برنامه ریزی استراتژیک منابع انسانی -</a:t>
            </a:r>
            <a:r>
              <a:rPr lang="fa-IR" sz="1400" dirty="0"/>
              <a:t>اولین کنفرانس منابع انسانی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07206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8238251"/>
              </p:ext>
            </p:extLst>
          </p:nvPr>
        </p:nvGraphicFramePr>
        <p:xfrm>
          <a:off x="2592925" y="2502089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21010" y="2095761"/>
            <a:ext cx="8929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 eaLnBrk="1" hangingPunct="1">
              <a:spcBef>
                <a:spcPct val="0"/>
              </a:spcBef>
              <a:buFontTx/>
              <a:buNone/>
            </a:pPr>
            <a:r>
              <a:rPr lang="ar-SA" altLang="en-US" sz="1800" b="1" dirty="0">
                <a:latin typeface="Arial" panose="020B0604020202020204" pitchFamily="34" charset="0"/>
                <a:cs typeface="B Zar" panose="00000400000000000000" pitchFamily="2" charset="-78"/>
              </a:rPr>
              <a:t>نگهداري منابع انساني ابعاد متعددي را شامل مي‌شود كه مجموعاً مي‌توان آنها را به دو دسته تقسيم نمود:</a:t>
            </a:r>
            <a:endParaRPr lang="en-US" altLang="en-US" sz="900" b="1" dirty="0">
              <a:latin typeface="Arial" panose="020B0604020202020204" pitchFamily="34" charset="0"/>
              <a:cs typeface="B Zar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94506" y="1646498"/>
            <a:ext cx="31357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rtl="1">
              <a:defRPr/>
            </a:pPr>
            <a:r>
              <a:rPr lang="fa-IR" sz="2400" b="1" dirty="0">
                <a:solidFill>
                  <a:schemeClr val="accent2"/>
                </a:solidFill>
                <a:ea typeface="Times New Roman" pitchFamily="18" charset="0"/>
                <a:cs typeface="B Titr" panose="00000700000000000000" pitchFamily="2" charset="-78"/>
              </a:rPr>
              <a:t>ابعاد</a:t>
            </a:r>
            <a:r>
              <a:rPr lang="fa-IR" sz="3200" b="1" dirty="0">
                <a:solidFill>
                  <a:schemeClr val="accent2"/>
                </a:solidFill>
                <a:ea typeface="Times New Roman" pitchFamily="18" charset="0"/>
                <a:cs typeface="B Titr" panose="00000700000000000000" pitchFamily="2" charset="-78"/>
              </a:rPr>
              <a:t> </a:t>
            </a:r>
            <a:r>
              <a:rPr lang="fa-IR" sz="2400" b="1" dirty="0">
                <a:solidFill>
                  <a:schemeClr val="accent2"/>
                </a:solidFill>
                <a:ea typeface="Times New Roman" pitchFamily="18" charset="0"/>
                <a:cs typeface="B Titr" panose="00000700000000000000" pitchFamily="2" charset="-78"/>
              </a:rPr>
              <a:t>نگهداري منابع انسانی</a:t>
            </a: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2922635" y="797186"/>
            <a:ext cx="8607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" rtl="1">
              <a:spcBef>
                <a:spcPct val="0"/>
              </a:spcBef>
              <a:buFontTx/>
              <a:buNone/>
            </a:pPr>
            <a:r>
              <a:rPr lang="fa-IR" altLang="en-US" sz="1800" b="1">
                <a:latin typeface="Arial" panose="020B0604020202020204" pitchFamily="34" charset="0"/>
                <a:cs typeface="B Zar" panose="00000400000000000000" pitchFamily="2" charset="-78"/>
              </a:rPr>
              <a:t>منظور حفظ كاركنان با تاكيد بر توجه به </a:t>
            </a:r>
            <a:r>
              <a:rPr lang="fa-IR" altLang="en-US" sz="1800" b="1">
                <a:solidFill>
                  <a:srgbClr val="00B050"/>
                </a:solidFill>
                <a:latin typeface="Arial" panose="020B0604020202020204" pitchFamily="34" charset="0"/>
                <a:cs typeface="B Zar" panose="00000400000000000000" pitchFamily="2" charset="-78"/>
              </a:rPr>
              <a:t>بهداشت جسمى و روانى</a:t>
            </a:r>
            <a:r>
              <a:rPr lang="fa-IR" altLang="en-US" sz="1800" b="1">
                <a:latin typeface="Arial" panose="020B0604020202020204" pitchFamily="34" charset="0"/>
                <a:cs typeface="B Zar" panose="00000400000000000000" pitchFamily="2" charset="-78"/>
              </a:rPr>
              <a:t>، </a:t>
            </a:r>
            <a:r>
              <a:rPr lang="fa-IR" altLang="en-US" sz="1800" b="1">
                <a:solidFill>
                  <a:srgbClr val="00B050"/>
                </a:solidFill>
                <a:latin typeface="Arial" panose="020B0604020202020204" pitchFamily="34" charset="0"/>
                <a:cs typeface="B Zar" panose="00000400000000000000" pitchFamily="2" charset="-78"/>
              </a:rPr>
              <a:t>حقوق و مزايا </a:t>
            </a:r>
            <a:r>
              <a:rPr lang="fa-IR" altLang="en-US" sz="1800" b="1">
                <a:latin typeface="Arial" panose="020B0604020202020204" pitchFamily="34" charset="0"/>
                <a:cs typeface="B Zar" panose="00000400000000000000" pitchFamily="2" charset="-78"/>
              </a:rPr>
              <a:t>و </a:t>
            </a:r>
            <a:r>
              <a:rPr lang="fa-IR" altLang="en-US" sz="1800" b="1">
                <a:solidFill>
                  <a:srgbClr val="00B050"/>
                </a:solidFill>
                <a:latin typeface="Arial" panose="020B0604020202020204" pitchFamily="34" charset="0"/>
                <a:cs typeface="B Zar" panose="00000400000000000000" pitchFamily="2" charset="-78"/>
              </a:rPr>
              <a:t>خدمات رفاهى </a:t>
            </a:r>
            <a:r>
              <a:rPr lang="fa-IR" altLang="en-US" sz="1800" b="1">
                <a:latin typeface="Arial" panose="020B0604020202020204" pitchFamily="34" charset="0"/>
                <a:cs typeface="B Zar" panose="00000400000000000000" pitchFamily="2" charset="-78"/>
              </a:rPr>
              <a:t>است كه باعث افزايش انگيزه و رضايت شغلى ، ماندگارى كاركنان و جلوگيري ازترك سازمان </a:t>
            </a:r>
            <a:r>
              <a:rPr lang="fa-IR" altLang="en-US" sz="1800" b="1">
                <a:cs typeface="B Zar" panose="00000400000000000000" pitchFamily="2" charset="-78"/>
              </a:rPr>
              <a:t>وارتقای کیفیت زندگی کاری وتعالی ودرنهایت افزایش پیوندهای بین سازمان وکارکنان مى گردد.</a:t>
            </a:r>
            <a:endParaRPr lang="fa-IR" altLang="en-US" sz="1800" b="1">
              <a:latin typeface="Arial" panose="020B0604020202020204" pitchFamily="34" charset="0"/>
              <a:cs typeface="B Zar" panose="00000400000000000000" pitchFamily="2" charset="-78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8088360" y="316173"/>
            <a:ext cx="3432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spcBef>
                <a:spcPct val="0"/>
              </a:spcBef>
              <a:buFontTx/>
              <a:buNone/>
            </a:pPr>
            <a:r>
              <a:rPr lang="fa-IR" altLang="en-US" sz="2400" b="1" dirty="0">
                <a:solidFill>
                  <a:schemeClr val="accent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تعریف نگهداری منابع </a:t>
            </a:r>
            <a:r>
              <a:rPr lang="fa-IR" altLang="en-US" sz="2400" b="1" dirty="0" err="1">
                <a:solidFill>
                  <a:schemeClr val="accent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انسانى</a:t>
            </a:r>
            <a:r>
              <a:rPr lang="fa-IR" altLang="en-US" sz="2400" b="1" dirty="0">
                <a:solidFill>
                  <a:schemeClr val="accent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B Titr" panose="00000700000000000000" pitchFamily="2" charset="-78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6504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921866" y="399955"/>
            <a:ext cx="68405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rtl="1"/>
            <a:r>
              <a:rPr lang="ar-SA" altLang="en-US" sz="24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B Titr" panose="00000700000000000000" pitchFamily="2" charset="-78"/>
              </a:rPr>
              <a:t>خلاصه نظرات مربوط به نگهداری منابع انسانی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37541" y="5587905"/>
            <a:ext cx="84248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/>
            <a:r>
              <a:rPr lang="ar-SA" altLang="en-US" dirty="0">
                <a:solidFill>
                  <a:srgbClr val="000000"/>
                </a:solidFill>
                <a:cs typeface="B Zar" panose="00000400000000000000" pitchFamily="2" charset="-78"/>
              </a:rPr>
              <a:t>مقاله آسيب شناسى نظام نگ هداشت منابع انسانى در ناجا(مورد مطالعه فرماندهى انتظامى استان همدان)دكتر شهامت حسينيان ، دكتر باباييان ، جلال حمزه لويى و محمدرضا پورغلامى -1390</a:t>
            </a:r>
            <a:endParaRPr lang="en-US" altLang="en-US" dirty="0">
              <a:solidFill>
                <a:srgbClr val="000000"/>
              </a:solidFill>
              <a:cs typeface="B Zar" panose="00000400000000000000" pitchFamily="2" charset="-78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575" y="1109568"/>
            <a:ext cx="8424365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16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34954950"/>
              </p:ext>
            </p:extLst>
          </p:nvPr>
        </p:nvGraphicFramePr>
        <p:xfrm>
          <a:off x="2602198" y="1353998"/>
          <a:ext cx="9036495" cy="5142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5140811" y="0"/>
            <a:ext cx="66704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rtl="1">
              <a:defRPr/>
            </a:pPr>
            <a:r>
              <a:rPr lang="fa-IR" sz="4000" b="1" dirty="0">
                <a:solidFill>
                  <a:schemeClr val="accent2"/>
                </a:solidFill>
                <a:ea typeface="Times New Roman" pitchFamily="18" charset="0"/>
                <a:cs typeface="B Titr" panose="00000700000000000000" pitchFamily="2" charset="-78"/>
              </a:rPr>
              <a:t> </a:t>
            </a:r>
            <a:r>
              <a:rPr lang="fa-IR" sz="2400" b="1" dirty="0">
                <a:solidFill>
                  <a:schemeClr val="accent2"/>
                </a:solidFill>
                <a:ea typeface="Times New Roman" pitchFamily="18" charset="0"/>
                <a:cs typeface="B Titr" panose="00000700000000000000" pitchFamily="2" charset="-78"/>
              </a:rPr>
              <a:t>اهداف برنامه‌ حفظ‌ و نگهداري با رویکرد تفاوت های انسانی‌: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16820" y="707886"/>
            <a:ext cx="8785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spcBef>
                <a:spcPct val="0"/>
              </a:spcBef>
              <a:buFontTx/>
              <a:buNone/>
            </a:pPr>
            <a:r>
              <a:rPr lang="fa-IR" alt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B Zar" panose="00000400000000000000" pitchFamily="2" charset="-78"/>
              </a:rPr>
              <a:t>هدف</a:t>
            </a:r>
            <a:r>
              <a:rPr lang="ar-SA" alt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B Zar" panose="00000400000000000000" pitchFamily="2" charset="-78"/>
              </a:rPr>
              <a:t> برنامه حفظ و نگهداری کارکنان، افزایش جذب  استعدادها و کارکنان با ارزش و باقی ماندن آنها در سازمان، از طریق شخصی سازی برنامه های حفظ و نگهداری بر مبنای تفاوت های فردی، می باشد</a:t>
            </a: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B Zar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59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729552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1800"/>
          </a:p>
        </p:txBody>
      </p:sp>
      <p:grpSp>
        <p:nvGrpSpPr>
          <p:cNvPr id="5" name="Group 1"/>
          <p:cNvGrpSpPr>
            <a:grpSpLocks noChangeAspect="1"/>
          </p:cNvGrpSpPr>
          <p:nvPr/>
        </p:nvGrpSpPr>
        <p:grpSpPr bwMode="auto">
          <a:xfrm>
            <a:off x="2859727" y="1357313"/>
            <a:ext cx="8728075" cy="5500687"/>
            <a:chOff x="1521" y="2056"/>
            <a:chExt cx="8513" cy="4845"/>
          </a:xfrm>
        </p:grpSpPr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>
              <a:off x="4808" y="2496"/>
              <a:ext cx="2160" cy="207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lIns="0" tIns="0" rIns="36000" bIns="0"/>
            <a:lstStyle/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1- خدمات رفاهي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2- خدمات درماني و بهداشت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3- بيمه و بازنشستگي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4- روابط كار</a:t>
              </a:r>
            </a:p>
            <a:p>
              <a:pPr algn="justLow" rtl="1">
                <a:lnSpc>
                  <a:spcPct val="150000"/>
                </a:lnSpc>
                <a:defRPr/>
              </a:pPr>
              <a:endParaRPr lang="fa-IR" b="1" dirty="0">
                <a:solidFill>
                  <a:schemeClr val="tx1"/>
                </a:solidFill>
                <a:ea typeface="Times New Roman" pitchFamily="18" charset="0"/>
                <a:cs typeface="B Zar" panose="00000400000000000000" pitchFamily="2" charset="-78"/>
              </a:endParaRPr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1521" y="2496"/>
              <a:ext cx="2728" cy="207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lIns="0" tIns="0" rIns="36000" bIns="0"/>
            <a:lstStyle/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1- نيروي انساني استخدام شده و ماهر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2- امكانات و محدوديت هاي سازمان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3- اطلاعات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4- ارزش ها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5- ساير منابع</a:t>
              </a:r>
            </a:p>
            <a:p>
              <a:pPr algn="justLow" rtl="1">
                <a:lnSpc>
                  <a:spcPct val="150000"/>
                </a:lnSpc>
                <a:defRPr/>
              </a:pPr>
              <a:endParaRPr lang="fa-IR" b="1" dirty="0">
                <a:solidFill>
                  <a:schemeClr val="tx1"/>
                </a:solidFill>
                <a:ea typeface="Times New Roman" pitchFamily="18" charset="0"/>
                <a:cs typeface="B Zar" panose="00000400000000000000" pitchFamily="2" charset="-78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595" y="2475"/>
              <a:ext cx="2439" cy="207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0" tIns="0" rIns="36000" bIns="0"/>
            <a:lstStyle/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منابع انساني :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1- شرايط روحي بهتر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2- شرايط جسمي بهتر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3- رضايت بيشتر ازكار</a:t>
              </a:r>
            </a:p>
            <a:p>
              <a:pPr algn="justLow" rtl="1">
                <a:lnSpc>
                  <a:spcPct val="150000"/>
                </a:lnSpc>
                <a:defRPr/>
              </a:pPr>
              <a:endParaRPr lang="fa-IR" b="1" dirty="0">
                <a:solidFill>
                  <a:srgbClr val="000000"/>
                </a:solidFill>
                <a:ea typeface="Times New Roman" pitchFamily="18" charset="0"/>
                <a:cs typeface="B Zar" panose="00000400000000000000" pitchFamily="2" charset="-78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4557" y="4762"/>
              <a:ext cx="2440" cy="163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tIns="0" rIns="36000" bIns="0"/>
            <a:lstStyle/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1- آمار بازدهي و اثربخشي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2- رضايتمندي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3- آمار جداشدگان از خدمت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4- ارزيابي و عكس العمل کارکنان</a:t>
              </a: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rgbClr val="000000"/>
                  </a:solidFill>
                  <a:ea typeface="Times New Roman" pitchFamily="18" charset="0"/>
                  <a:cs typeface="B Zar" panose="00000400000000000000" pitchFamily="2" charset="-78"/>
                </a:rPr>
                <a:t>5- ساير عكس العمل ها</a:t>
              </a:r>
            </a:p>
            <a:p>
              <a:pPr algn="justLow" rtl="1">
                <a:lnSpc>
                  <a:spcPct val="150000"/>
                </a:lnSpc>
                <a:defRPr/>
              </a:pPr>
              <a:endParaRPr lang="fa-IR" b="1" dirty="0">
                <a:solidFill>
                  <a:srgbClr val="000000"/>
                </a:solidFill>
                <a:ea typeface="Times New Roman" pitchFamily="18" charset="0"/>
                <a:cs typeface="B Zar" panose="00000400000000000000" pitchFamily="2" charset="-78"/>
              </a:endParaRPr>
            </a:p>
            <a:p>
              <a:pPr algn="justLow" rtl="1">
                <a:lnSpc>
                  <a:spcPct val="150000"/>
                </a:lnSpc>
                <a:defRPr/>
              </a:pPr>
              <a:r>
                <a:rPr lang="fa-IR" b="1" dirty="0">
                  <a:solidFill>
                    <a:schemeClr val="tx1"/>
                  </a:solidFill>
                  <a:ea typeface="Times New Roman" pitchFamily="18" charset="0"/>
                  <a:cs typeface="Nazanin" pitchFamily="2" charset="-78"/>
                </a:rPr>
                <a:t>1</a:t>
              </a:r>
              <a:endParaRPr lang="fa-IR" b="1" dirty="0">
                <a:solidFill>
                  <a:srgbClr val="000000"/>
                </a:solidFill>
                <a:ea typeface="Times New Roman" pitchFamily="18" charset="0"/>
                <a:cs typeface="B Zar" panose="00000400000000000000" pitchFamily="2" charset="-78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739" y="6542"/>
              <a:ext cx="2089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6000" bIns="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b="1">
                  <a:solidFill>
                    <a:srgbClr val="C00000"/>
                  </a:solidFill>
                  <a:cs typeface="B Titr" panose="00000700000000000000" pitchFamily="2" charset="-78"/>
                </a:rPr>
                <a:t>بازخور/ اطلاعات</a:t>
              </a:r>
              <a:endParaRPr lang="fa-IR" altLang="en-US" sz="4000">
                <a:solidFill>
                  <a:srgbClr val="C00000"/>
                </a:solidFill>
                <a:cs typeface="B Titr" panose="00000700000000000000" pitchFamily="2" charset="-78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8032" y="2137"/>
              <a:ext cx="172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6000" bIns="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b="1">
                  <a:solidFill>
                    <a:srgbClr val="C00000"/>
                  </a:solidFill>
                  <a:cs typeface="B Titr" panose="00000700000000000000" pitchFamily="2" charset="-78"/>
                </a:rPr>
                <a:t>برون داد/ خروجي‌ها</a:t>
              </a:r>
              <a:endParaRPr lang="fa-IR" altLang="en-US" sz="4000">
                <a:solidFill>
                  <a:srgbClr val="C00000"/>
                </a:solidFill>
                <a:cs typeface="B Titr" panose="00000700000000000000" pitchFamily="2" charset="-78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5061" y="2119"/>
              <a:ext cx="1576" cy="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6000" bIns="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/>
              <a:r>
                <a:rPr lang="fa-IR" altLang="en-US" b="1">
                  <a:solidFill>
                    <a:srgbClr val="C00000"/>
                  </a:solidFill>
                  <a:cs typeface="B Titr" panose="00000700000000000000" pitchFamily="2" charset="-78"/>
                </a:rPr>
                <a:t>ميان داد/پردازش</a:t>
              </a:r>
              <a:endParaRPr lang="fa-IR" altLang="en-US" sz="4000">
                <a:solidFill>
                  <a:srgbClr val="C00000"/>
                </a:solidFill>
                <a:cs typeface="B Titr" panose="00000700000000000000" pitchFamily="2" charset="-78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1603" y="2056"/>
              <a:ext cx="2578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36000" bIns="0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rtl="1" eaLnBrk="1" hangingPunct="1">
                <a:lnSpc>
                  <a:spcPct val="150000"/>
                </a:lnSpc>
              </a:pPr>
              <a:r>
                <a:rPr lang="fa-IR" altLang="en-US" b="1">
                  <a:solidFill>
                    <a:srgbClr val="C00000"/>
                  </a:solidFill>
                  <a:cs typeface="B Titr" panose="00000700000000000000" pitchFamily="2" charset="-78"/>
                </a:rPr>
                <a:t>درون داد / ورودي‌ها</a:t>
              </a:r>
              <a:endParaRPr lang="en-US" altLang="en-US" b="1">
                <a:solidFill>
                  <a:srgbClr val="C00000"/>
                </a:solidFill>
                <a:cs typeface="B Titr" panose="00000700000000000000" pitchFamily="2" charset="-78"/>
              </a:endParaRPr>
            </a:p>
          </p:txBody>
        </p:sp>
        <p:cxnSp>
          <p:nvCxnSpPr>
            <p:cNvPr id="14" name="AutoShape 4"/>
            <p:cNvCxnSpPr>
              <a:cxnSpLocks noChangeShapeType="1"/>
            </p:cNvCxnSpPr>
            <p:nvPr/>
          </p:nvCxnSpPr>
          <p:spPr bwMode="auto">
            <a:xfrm rot="5400000">
              <a:off x="7369" y="4241"/>
              <a:ext cx="1324" cy="1986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"/>
            <p:cNvCxnSpPr>
              <a:cxnSpLocks noChangeShapeType="1"/>
            </p:cNvCxnSpPr>
            <p:nvPr/>
          </p:nvCxnSpPr>
          <p:spPr bwMode="auto">
            <a:xfrm rot="10800000">
              <a:off x="2578" y="4573"/>
              <a:ext cx="1986" cy="132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4979040" y="90488"/>
            <a:ext cx="66436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/>
            <a:r>
              <a:rPr lang="fa-IR" altLang="en-US" sz="2400" b="1" dirty="0">
                <a:solidFill>
                  <a:schemeClr val="accent2"/>
                </a:solidFill>
                <a:cs typeface="B Titr" panose="00000700000000000000" pitchFamily="2" charset="-78"/>
              </a:rPr>
              <a:t>سیستم </a:t>
            </a:r>
            <a:r>
              <a:rPr lang="fa-IR" altLang="en-US" sz="2400" b="1" dirty="0" err="1">
                <a:solidFill>
                  <a:schemeClr val="accent2"/>
                </a:solidFill>
                <a:cs typeface="B Titr" panose="00000700000000000000" pitchFamily="2" charset="-78"/>
              </a:rPr>
              <a:t>نگهداري</a:t>
            </a:r>
            <a:r>
              <a:rPr lang="fa-IR" altLang="en-US" sz="2400" b="1" dirty="0">
                <a:solidFill>
                  <a:schemeClr val="accent2"/>
                </a:solidFill>
                <a:cs typeface="B Titr" panose="00000700000000000000" pitchFamily="2" charset="-78"/>
              </a:rPr>
              <a:t> منابع </a:t>
            </a:r>
            <a:r>
              <a:rPr lang="fa-IR" altLang="en-US" sz="2400" b="1" dirty="0" err="1">
                <a:solidFill>
                  <a:schemeClr val="accent2"/>
                </a:solidFill>
                <a:cs typeface="B Titr" panose="00000700000000000000" pitchFamily="2" charset="-78"/>
              </a:rPr>
              <a:t>انساني</a:t>
            </a:r>
            <a:endParaRPr lang="fa-IR" altLang="en-US" sz="2400" b="1" dirty="0">
              <a:solidFill>
                <a:schemeClr val="accent2"/>
              </a:solidFill>
              <a:cs typeface="B Titr" panose="00000700000000000000" pitchFamily="2" charset="-78"/>
            </a:endParaRPr>
          </a:p>
          <a:p>
            <a:pPr algn="r" rtl="1"/>
            <a:endParaRPr lang="fa-IR" altLang="en-US" sz="2400" b="1" dirty="0">
              <a:solidFill>
                <a:srgbClr val="542600"/>
              </a:solidFill>
              <a:cs typeface="B Titr" panose="00000700000000000000" pitchFamily="2" charset="-7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658490" y="3035300"/>
            <a:ext cx="571500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8444552" y="3013075"/>
            <a:ext cx="642938" cy="22225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16200000">
            <a:off x="4948083" y="2718594"/>
            <a:ext cx="1912938" cy="508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50000"/>
              </a:lnSpc>
              <a:defRPr/>
            </a:pPr>
            <a:r>
              <a:rPr lang="fa-IR" dirty="0">
                <a:solidFill>
                  <a:srgbClr val="542600"/>
                </a:solidFill>
                <a:cs typeface="+mj-cs"/>
              </a:rPr>
              <a:t>نظام آموزش و توسعه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8013546" y="2743994"/>
            <a:ext cx="1389063" cy="473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>
              <a:lnSpc>
                <a:spcPct val="150000"/>
              </a:lnSpc>
              <a:defRPr/>
            </a:pPr>
            <a:r>
              <a:rPr lang="fa-IR" dirty="0">
                <a:solidFill>
                  <a:srgbClr val="542600"/>
                </a:solidFill>
                <a:cs typeface="+mj-cs"/>
              </a:rPr>
              <a:t>نظام بكارگيري</a:t>
            </a:r>
          </a:p>
        </p:txBody>
      </p:sp>
    </p:spTree>
    <p:extLst>
      <p:ext uri="{BB962C8B-B14F-4D97-AF65-F5344CB8AC3E}">
        <p14:creationId xmlns:p14="http://schemas.microsoft.com/office/powerpoint/2010/main" val="128836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45608" y="606330"/>
            <a:ext cx="295751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rtl="1">
              <a:defRPr/>
            </a:pPr>
            <a:r>
              <a:rPr lang="fa-IR" sz="2400" b="1" dirty="0">
                <a:solidFill>
                  <a:srgbClr val="FF0000"/>
                </a:solidFill>
                <a:ea typeface="Times New Roman" pitchFamily="18" charset="0"/>
                <a:cs typeface="+mj-cs"/>
              </a:rPr>
              <a:t>طبقه بندی خدمات رفاهي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289621" y="1325468"/>
            <a:ext cx="6362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justLow" rtl="1">
              <a:spcBef>
                <a:spcPct val="0"/>
              </a:spcBef>
              <a:buFontTx/>
              <a:buNone/>
            </a:pPr>
            <a:r>
              <a:rPr lang="ar-SA" altLang="en-US" sz="2400" b="1">
                <a:latin typeface="Arial" panose="020B0604020202020204" pitchFamily="34" charset="0"/>
                <a:ea typeface="Times New Roman" panose="02020603050405020304" pitchFamily="18" charset="0"/>
                <a:cs typeface="B Zar" panose="00000400000000000000" pitchFamily="2" charset="-78"/>
              </a:rPr>
              <a:t>خدمات رفاهي را مي‌توان به صورت زير طبقه بندي نمود</a:t>
            </a:r>
            <a:r>
              <a:rPr lang="ar-SA" altLang="en-US" sz="2400" b="1">
                <a:latin typeface="Arial" panose="020B0604020202020204" pitchFamily="34" charset="0"/>
                <a:ea typeface="Times New Roman" panose="02020603050405020304" pitchFamily="18" charset="0"/>
                <a:cs typeface="Nazanin" pitchFamily="2" charset="-78"/>
              </a:rPr>
              <a:t>:</a:t>
            </a:r>
            <a:endParaRPr lang="en-US" altLang="en-US" sz="1200" b="1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549847332"/>
              </p:ext>
            </p:extLst>
          </p:nvPr>
        </p:nvGraphicFramePr>
        <p:xfrm>
          <a:off x="2628532" y="1646129"/>
          <a:ext cx="9001124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422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43774784"/>
              </p:ext>
            </p:extLst>
          </p:nvPr>
        </p:nvGraphicFramePr>
        <p:xfrm>
          <a:off x="3840488" y="620688"/>
          <a:ext cx="578430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17"/>
          <p:cNvSpPr>
            <a:spLocks noChangeArrowheads="1"/>
          </p:cNvSpPr>
          <p:nvPr/>
        </p:nvSpPr>
        <p:spPr bwMode="auto">
          <a:xfrm>
            <a:off x="4542312" y="90488"/>
            <a:ext cx="66436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عوامل تاثیر گذار بر نوع خدمات رفاهی در سازمان ها</a:t>
            </a:r>
          </a:p>
          <a:p>
            <a:pPr algn="r" rtl="1">
              <a:spcBef>
                <a:spcPct val="0"/>
              </a:spcBef>
              <a:buFontTx/>
              <a:buNone/>
            </a:pPr>
            <a:endParaRPr lang="fa-IR" altLang="en-US" sz="2400" b="1">
              <a:solidFill>
                <a:srgbClr val="542600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4488337" y="3500438"/>
            <a:ext cx="6643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B Nazanin" panose="00000400000000000000" pitchFamily="2" charset="-78"/>
              </a:defRPr>
            </a:lvl9pPr>
          </a:lstStyle>
          <a:p>
            <a:pPr algn="r" rtl="1">
              <a:spcBef>
                <a:spcPct val="0"/>
              </a:spcBef>
              <a:buFontTx/>
              <a:buNone/>
            </a:pPr>
            <a:r>
              <a:rPr lang="fa-IR" altLang="en-US" sz="2400" b="1">
                <a:solidFill>
                  <a:srgbClr val="FF0000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اثرات اجرای خدمات رفاهی مناسب برای سازمان</a:t>
            </a:r>
            <a:endParaRPr lang="fa-IR" altLang="en-US" sz="2400" b="1">
              <a:solidFill>
                <a:srgbClr val="542600"/>
              </a:solidFill>
              <a:latin typeface="Arial" panose="020B0604020202020204" pitchFamily="34" charset="0"/>
              <a:cs typeface="B Titr" panose="000007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01576911"/>
              </p:ext>
            </p:extLst>
          </p:nvPr>
        </p:nvGraphicFramePr>
        <p:xfrm>
          <a:off x="3840488" y="3905672"/>
          <a:ext cx="5784304" cy="2952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512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634018" y="1431878"/>
            <a:ext cx="1524000" cy="5334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1200" dirty="0">
                <a:cs typeface="+mj-cs"/>
              </a:rPr>
              <a:t>اقدامات پيشگيري، </a:t>
            </a:r>
            <a:endParaRPr lang="fa-IR" sz="1200" dirty="0">
              <a:cs typeface="+mj-cs"/>
            </a:endParaRPr>
          </a:p>
          <a:p>
            <a:pPr algn="ctr">
              <a:defRPr/>
            </a:pPr>
            <a:r>
              <a:rPr lang="ar-SA" sz="1200" dirty="0">
                <a:cs typeface="+mj-cs"/>
              </a:rPr>
              <a:t>شامل رعايت اصول بهداشتي</a:t>
            </a:r>
            <a:endParaRPr lang="en-US" sz="1200" dirty="0">
              <a:latin typeface="Times New Roman" pitchFamily="26" charset="0"/>
              <a:cs typeface="+mj-cs"/>
            </a:endParaRPr>
          </a:p>
        </p:txBody>
      </p:sp>
      <p:sp>
        <p:nvSpPr>
          <p:cNvPr id="3" name="Oval 20"/>
          <p:cNvSpPr>
            <a:spLocks noChangeArrowheads="1"/>
          </p:cNvSpPr>
          <p:nvPr/>
        </p:nvSpPr>
        <p:spPr bwMode="auto">
          <a:xfrm>
            <a:off x="8388706" y="730203"/>
            <a:ext cx="2489200" cy="6096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a-IR" sz="1800" dirty="0" smtClean="0">
                <a:latin typeface="Times New Roman" panose="02020603050405020304" pitchFamily="18" charset="0"/>
                <a:cs typeface="B Zar" panose="00000400000000000000" pitchFamily="2" charset="-78"/>
              </a:rPr>
              <a:t>معاینات بدو استخدام</a:t>
            </a:r>
            <a:endParaRPr lang="en-US" sz="1800" dirty="0" smtClean="0">
              <a:latin typeface="Times New Roman" panose="02020603050405020304" pitchFamily="18" charset="0"/>
              <a:cs typeface="B Zar" panose="00000400000000000000" pitchFamily="2" charset="-78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188181" y="1041353"/>
            <a:ext cx="6689725" cy="2655888"/>
            <a:chOff x="1553423" y="904882"/>
            <a:chExt cx="6690985" cy="2655559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1553423" y="1199716"/>
              <a:ext cx="3799400" cy="2360725"/>
              <a:chOff x="1006" y="720"/>
              <a:chExt cx="1502" cy="1488"/>
            </a:xfrm>
          </p:grpSpPr>
          <p:sp>
            <p:nvSpPr>
              <p:cNvPr id="16" name="Line 6"/>
              <p:cNvSpPr>
                <a:spLocks noChangeShapeType="1"/>
              </p:cNvSpPr>
              <p:nvPr/>
            </p:nvSpPr>
            <p:spPr bwMode="auto">
              <a:xfrm>
                <a:off x="1006" y="1008"/>
                <a:ext cx="384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Line 7"/>
              <p:cNvSpPr>
                <a:spLocks noChangeShapeType="1"/>
              </p:cNvSpPr>
              <p:nvPr/>
            </p:nvSpPr>
            <p:spPr bwMode="auto">
              <a:xfrm>
                <a:off x="1151" y="1019"/>
                <a:ext cx="0" cy="895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Line 8"/>
              <p:cNvSpPr>
                <a:spLocks noChangeShapeType="1"/>
              </p:cNvSpPr>
              <p:nvPr/>
            </p:nvSpPr>
            <p:spPr bwMode="auto">
              <a:xfrm flipV="1">
                <a:off x="1152" y="1920"/>
                <a:ext cx="238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9"/>
              <p:cNvSpPr>
                <a:spLocks noChangeArrowheads="1"/>
              </p:cNvSpPr>
              <p:nvPr/>
            </p:nvSpPr>
            <p:spPr bwMode="auto">
              <a:xfrm>
                <a:off x="1392" y="720"/>
                <a:ext cx="1116" cy="84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ar-SA" sz="1200" dirty="0">
                    <a:cs typeface="+mj-cs"/>
                  </a:rPr>
                  <a:t>معاينات و تشكيل مدارك پزشكي منظم براي هريك</a:t>
                </a:r>
                <a:endParaRPr lang="fa-IR" sz="1200" dirty="0">
                  <a:cs typeface="+mj-cs"/>
                </a:endParaRPr>
              </a:p>
              <a:p>
                <a:pPr algn="ctr">
                  <a:defRPr/>
                </a:pPr>
                <a:r>
                  <a:rPr lang="ar-SA" sz="1200" dirty="0">
                    <a:cs typeface="+mj-cs"/>
                  </a:rPr>
                  <a:t> از كاركنان در طول عمر خدمتي</a:t>
                </a:r>
                <a:endParaRPr lang="fa-IR" sz="1200" dirty="0">
                  <a:cs typeface="+mj-cs"/>
                </a:endParaRPr>
              </a:p>
              <a:p>
                <a:pPr algn="ctr">
                  <a:defRPr/>
                </a:pPr>
                <a:endParaRPr lang="en-US" sz="1400" dirty="0">
                  <a:solidFill>
                    <a:srgbClr val="CC0000"/>
                  </a:solidFill>
                  <a:latin typeface="Times New Roman" pitchFamily="26" charset="0"/>
                  <a:cs typeface="Arial" charset="0"/>
                </a:endParaRPr>
              </a:p>
            </p:txBody>
          </p:sp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>
                <a:off x="1392" y="1632"/>
                <a:ext cx="1113" cy="57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>
                  <a:defRPr/>
                </a:pPr>
                <a:r>
                  <a:rPr lang="fa-IR" sz="1200" dirty="0">
                    <a:latin typeface="Times New Roman" pitchFamily="26" charset="0"/>
                    <a:cs typeface="+mj-cs"/>
                  </a:rPr>
                  <a:t>آموزش کارکنان و خانواده در</a:t>
                </a:r>
              </a:p>
              <a:p>
                <a:pPr algn="ctr">
                  <a:defRPr/>
                </a:pPr>
                <a:r>
                  <a:rPr lang="fa-IR" sz="1200" dirty="0">
                    <a:latin typeface="Times New Roman" pitchFamily="26" charset="0"/>
                    <a:cs typeface="+mj-cs"/>
                  </a:rPr>
                  <a:t>خصوص بهبود سبک زندگی ( جسم و روان)</a:t>
                </a:r>
                <a:endParaRPr lang="en-US" sz="1200" dirty="0">
                  <a:latin typeface="Times New Roman" pitchFamily="26" charset="0"/>
                  <a:cs typeface="+mj-cs"/>
                </a:endParaRPr>
              </a:p>
            </p:txBody>
          </p:sp>
        </p:grpSp>
        <p:sp>
          <p:nvSpPr>
            <p:cNvPr id="6" name="Oval 18"/>
            <p:cNvSpPr>
              <a:spLocks noChangeArrowheads="1"/>
            </p:cNvSpPr>
            <p:nvPr/>
          </p:nvSpPr>
          <p:spPr bwMode="auto">
            <a:xfrm>
              <a:off x="5729334" y="1008057"/>
              <a:ext cx="2515074" cy="609524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fa-IR" sz="1800" dirty="0" smtClean="0">
                  <a:latin typeface="Times New Roman" panose="02020603050405020304" pitchFamily="18" charset="0"/>
                  <a:cs typeface="B Zar" panose="00000400000000000000" pitchFamily="2" charset="-78"/>
                </a:rPr>
                <a:t>معاینات نوبه ای</a:t>
              </a:r>
              <a:endParaRPr lang="en-US" sz="1800" dirty="0" smtClean="0">
                <a:latin typeface="Times New Roman" panose="02020603050405020304" pitchFamily="18" charset="0"/>
                <a:cs typeface="B Zar" panose="00000400000000000000" pitchFamily="2" charset="-78"/>
              </a:endParaRP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5352822" y="904882"/>
              <a:ext cx="442913" cy="1392238"/>
              <a:chOff x="2976" y="411"/>
              <a:chExt cx="279" cy="877"/>
            </a:xfrm>
          </p:grpSpPr>
          <p:sp>
            <p:nvSpPr>
              <p:cNvPr id="10" name="Line 22"/>
              <p:cNvSpPr>
                <a:spLocks noChangeShapeType="1"/>
              </p:cNvSpPr>
              <p:nvPr/>
            </p:nvSpPr>
            <p:spPr bwMode="auto">
              <a:xfrm flipH="1">
                <a:off x="3078" y="411"/>
                <a:ext cx="11" cy="87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23"/>
              <p:cNvSpPr>
                <a:spLocks noChangeShapeType="1"/>
              </p:cNvSpPr>
              <p:nvPr/>
            </p:nvSpPr>
            <p:spPr bwMode="auto">
              <a:xfrm>
                <a:off x="3074" y="411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24"/>
              <p:cNvSpPr>
                <a:spLocks noChangeShapeType="1"/>
              </p:cNvSpPr>
              <p:nvPr/>
            </p:nvSpPr>
            <p:spPr bwMode="auto">
              <a:xfrm>
                <a:off x="3083" y="1288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25"/>
              <p:cNvSpPr>
                <a:spLocks noChangeShapeType="1"/>
              </p:cNvSpPr>
              <p:nvPr/>
            </p:nvSpPr>
            <p:spPr bwMode="auto">
              <a:xfrm flipV="1">
                <a:off x="2976" y="1000"/>
                <a:ext cx="121" cy="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23"/>
              <p:cNvSpPr>
                <a:spLocks noChangeShapeType="1"/>
              </p:cNvSpPr>
              <p:nvPr/>
            </p:nvSpPr>
            <p:spPr bwMode="auto">
              <a:xfrm>
                <a:off x="3078" y="652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23"/>
              <p:cNvSpPr>
                <a:spLocks noChangeShapeType="1"/>
              </p:cNvSpPr>
              <p:nvPr/>
            </p:nvSpPr>
            <p:spPr bwMode="auto">
              <a:xfrm>
                <a:off x="3111" y="961"/>
                <a:ext cx="1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" name="Oval 27"/>
            <p:cNvSpPr>
              <a:spLocks noChangeArrowheads="1"/>
            </p:cNvSpPr>
            <p:nvPr/>
          </p:nvSpPr>
          <p:spPr bwMode="auto">
            <a:xfrm>
              <a:off x="5700754" y="2027106"/>
              <a:ext cx="2543654" cy="609524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fa-IR" sz="1800" dirty="0" smtClean="0">
                  <a:latin typeface="Times New Roman" panose="02020603050405020304" pitchFamily="18" charset="0"/>
                  <a:cs typeface="B Zar" panose="00000400000000000000" pitchFamily="2" charset="-78"/>
                </a:rPr>
                <a:t>معاینات متناوب</a:t>
              </a:r>
              <a:endParaRPr lang="en-US" sz="1800" dirty="0" smtClean="0">
                <a:latin typeface="Times New Roman" panose="02020603050405020304" pitchFamily="18" charset="0"/>
                <a:cs typeface="B Zar" panose="00000400000000000000" pitchFamily="2" charset="-78"/>
              </a:endParaRPr>
            </a:p>
          </p:txBody>
        </p:sp>
        <p:sp>
          <p:nvSpPr>
            <p:cNvPr id="9" name="Oval 29"/>
            <p:cNvSpPr>
              <a:spLocks noChangeArrowheads="1"/>
            </p:cNvSpPr>
            <p:nvPr/>
          </p:nvSpPr>
          <p:spPr bwMode="auto">
            <a:xfrm>
              <a:off x="5773793" y="1538217"/>
              <a:ext cx="2470615" cy="609524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fa-IR" sz="1800" dirty="0" smtClean="0">
                  <a:latin typeface="Times New Roman" panose="02020603050405020304" pitchFamily="18" charset="0"/>
                  <a:cs typeface="B Zar" panose="00000400000000000000" pitchFamily="2" charset="-78"/>
                </a:rPr>
                <a:t>معاینات بعد از</a:t>
              </a:r>
            </a:p>
            <a:p>
              <a:pPr algn="ctr" eaLnBrk="1" hangingPunct="1">
                <a:defRPr/>
              </a:pPr>
              <a:r>
                <a:rPr lang="fa-IR" sz="1800" dirty="0" smtClean="0">
                  <a:latin typeface="Times New Roman" panose="02020603050405020304" pitchFamily="18" charset="0"/>
                  <a:cs typeface="B Zar" panose="00000400000000000000" pitchFamily="2" charset="-78"/>
                </a:rPr>
                <a:t> غیبت طولانی</a:t>
              </a:r>
              <a:endParaRPr lang="en-US" sz="1800" dirty="0" smtClean="0">
                <a:latin typeface="Times New Roman" panose="02020603050405020304" pitchFamily="18" charset="0"/>
                <a:cs typeface="B Zar" panose="00000400000000000000" pitchFamily="2" charset="-78"/>
              </a:endParaRPr>
            </a:p>
          </p:txBody>
        </p:sp>
      </p:grpSp>
      <p:grpSp>
        <p:nvGrpSpPr>
          <p:cNvPr id="21" name="Group 51"/>
          <p:cNvGrpSpPr>
            <a:grpSpLocks/>
          </p:cNvGrpSpPr>
          <p:nvPr/>
        </p:nvGrpSpPr>
        <p:grpSpPr bwMode="auto">
          <a:xfrm>
            <a:off x="2711806" y="3897266"/>
            <a:ext cx="6426200" cy="2698750"/>
            <a:chOff x="0" y="2544"/>
            <a:chExt cx="2928" cy="1700"/>
          </a:xfrm>
        </p:grpSpPr>
        <p:sp>
          <p:nvSpPr>
            <p:cNvPr id="22" name="Rectangle 4"/>
            <p:cNvSpPr>
              <a:spLocks noChangeArrowheads="1"/>
            </p:cNvSpPr>
            <p:nvPr/>
          </p:nvSpPr>
          <p:spPr bwMode="auto">
            <a:xfrm>
              <a:off x="0" y="2640"/>
              <a:ext cx="960" cy="33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1800" dirty="0">
                  <a:cs typeface="+mj-cs"/>
                </a:rPr>
                <a:t>خدمات درماني</a:t>
              </a:r>
              <a:endParaRPr lang="en-US" sz="1800" dirty="0">
                <a:latin typeface="Times New Roman" pitchFamily="26" charset="0"/>
                <a:cs typeface="+mj-cs"/>
              </a:endParaRPr>
            </a:p>
          </p:txBody>
        </p:sp>
        <p:grpSp>
          <p:nvGrpSpPr>
            <p:cNvPr id="23" name="Group 11"/>
            <p:cNvGrpSpPr>
              <a:grpSpLocks/>
            </p:cNvGrpSpPr>
            <p:nvPr/>
          </p:nvGrpSpPr>
          <p:grpSpPr bwMode="auto">
            <a:xfrm>
              <a:off x="960" y="2544"/>
              <a:ext cx="1968" cy="1700"/>
              <a:chOff x="960" y="2400"/>
              <a:chExt cx="1968" cy="1700"/>
            </a:xfrm>
          </p:grpSpPr>
          <p:grpSp>
            <p:nvGrpSpPr>
              <p:cNvPr id="24" name="Group 12"/>
              <p:cNvGrpSpPr>
                <a:grpSpLocks/>
              </p:cNvGrpSpPr>
              <p:nvPr/>
            </p:nvGrpSpPr>
            <p:grpSpPr bwMode="auto">
              <a:xfrm>
                <a:off x="960" y="2688"/>
                <a:ext cx="384" cy="912"/>
                <a:chOff x="960" y="2688"/>
                <a:chExt cx="384" cy="912"/>
              </a:xfrm>
            </p:grpSpPr>
            <p:sp>
              <p:nvSpPr>
                <p:cNvPr id="28" name="Line 13"/>
                <p:cNvSpPr>
                  <a:spLocks noChangeShapeType="1"/>
                </p:cNvSpPr>
                <p:nvPr/>
              </p:nvSpPr>
              <p:spPr bwMode="auto">
                <a:xfrm>
                  <a:off x="960" y="2688"/>
                  <a:ext cx="384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9" name="Line 14"/>
                <p:cNvSpPr>
                  <a:spLocks noChangeShapeType="1"/>
                </p:cNvSpPr>
                <p:nvPr/>
              </p:nvSpPr>
              <p:spPr bwMode="auto">
                <a:xfrm>
                  <a:off x="1152" y="2688"/>
                  <a:ext cx="0" cy="912"/>
                </a:xfrm>
                <a:prstGeom prst="line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0" name="Line 15"/>
                <p:cNvSpPr>
                  <a:spLocks noChangeShapeType="1"/>
                </p:cNvSpPr>
                <p:nvPr/>
              </p:nvSpPr>
              <p:spPr bwMode="auto">
                <a:xfrm>
                  <a:off x="1152" y="3600"/>
                  <a:ext cx="192" cy="0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31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151" y="2976"/>
                  <a:ext cx="193" cy="6"/>
                </a:xfrm>
                <a:prstGeom prst="line">
                  <a:avLst/>
                </a:prstGeom>
                <a:ln>
                  <a:headEnd/>
                  <a:tailEnd type="triangle" w="med" len="med"/>
                </a:ln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1392" y="2400"/>
                <a:ext cx="1536" cy="34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ar-SA" sz="2000" dirty="0">
                    <a:latin typeface="Arial" panose="020B0604020202020204" pitchFamily="34" charset="0"/>
                    <a:cs typeface="+mj-cs"/>
                  </a:rPr>
                  <a:t>ايجاد واحدهاي خدمات درماني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  <p:sp>
            <p:nvSpPr>
              <p:cNvPr id="26" name="Rectangle 17"/>
              <p:cNvSpPr>
                <a:spLocks noChangeArrowheads="1"/>
              </p:cNvSpPr>
              <p:nvPr/>
            </p:nvSpPr>
            <p:spPr bwMode="auto">
              <a:xfrm>
                <a:off x="1384" y="2802"/>
                <a:ext cx="1536" cy="30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ar-SA" sz="2000" dirty="0">
                    <a:latin typeface="Arial" panose="020B0604020202020204" pitchFamily="34" charset="0"/>
                    <a:cs typeface="+mj-cs"/>
                  </a:rPr>
                  <a:t>برقراري بيمه خدمات درماني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  <p:sp>
            <p:nvSpPr>
              <p:cNvPr id="27" name="Rectangle 16"/>
              <p:cNvSpPr>
                <a:spLocks noChangeArrowheads="1"/>
              </p:cNvSpPr>
              <p:nvPr/>
            </p:nvSpPr>
            <p:spPr bwMode="auto">
              <a:xfrm>
                <a:off x="1389" y="3188"/>
                <a:ext cx="1536" cy="91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1">
                  <a:spcBef>
                    <a:spcPts val="600"/>
                  </a:spcBef>
                  <a:defRPr/>
                </a:pPr>
                <a:r>
                  <a:rPr lang="ar-SA" sz="2000" dirty="0">
                    <a:latin typeface="Arial" panose="020B0604020202020204" pitchFamily="34" charset="0"/>
                    <a:cs typeface="+mj-cs"/>
                  </a:rPr>
                  <a:t>ايجاد بهداري و پست هاي</a:t>
                </a:r>
                <a:r>
                  <a:rPr lang="fa-IR" sz="2000" dirty="0">
                    <a:latin typeface="Arial" panose="020B0604020202020204" pitchFamily="34" charset="0"/>
                    <a:cs typeface="+mj-cs"/>
                  </a:rPr>
                  <a:t> </a:t>
                </a:r>
              </a:p>
              <a:p>
                <a:pPr algn="ctr" rtl="1">
                  <a:spcBef>
                    <a:spcPts val="600"/>
                  </a:spcBef>
                  <a:defRPr/>
                </a:pPr>
                <a:r>
                  <a:rPr lang="ar-SA" sz="2000" dirty="0">
                    <a:latin typeface="Arial" panose="020B0604020202020204" pitchFamily="34" charset="0"/>
                    <a:cs typeface="+mj-cs"/>
                  </a:rPr>
                  <a:t>كمك هاي اوليه و معالجات </a:t>
                </a:r>
                <a:endParaRPr lang="fa-IR" sz="2000" dirty="0">
                  <a:latin typeface="Arial" panose="020B0604020202020204" pitchFamily="34" charset="0"/>
                  <a:cs typeface="+mj-cs"/>
                </a:endParaRPr>
              </a:p>
              <a:p>
                <a:pPr algn="ctr" rtl="1">
                  <a:spcBef>
                    <a:spcPts val="600"/>
                  </a:spcBef>
                  <a:defRPr/>
                </a:pPr>
                <a:r>
                  <a:rPr lang="ar-SA" sz="2000" dirty="0">
                    <a:latin typeface="Arial" panose="020B0604020202020204" pitchFamily="34" charset="0"/>
                    <a:cs typeface="+mj-cs"/>
                  </a:rPr>
                  <a:t>سرپايي جزئي</a:t>
                </a:r>
                <a:endParaRPr lang="en-US" dirty="0">
                  <a:latin typeface="Arial" panose="020B0604020202020204" pitchFamily="34" charset="0"/>
                  <a:cs typeface="+mj-cs"/>
                </a:endParaRPr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9039581" y="163466"/>
            <a:ext cx="2843212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Low" rtl="1">
              <a:defRPr/>
            </a:pPr>
            <a:r>
              <a:rPr lang="fa-IR" sz="2400" b="1" dirty="0">
                <a:solidFill>
                  <a:srgbClr val="FF0000"/>
                </a:solidFill>
                <a:ea typeface="Times New Roman" pitchFamily="18" charset="0"/>
                <a:cs typeface="+mj-cs"/>
              </a:rPr>
              <a:t>خدمات بهداشت و درمان</a:t>
            </a:r>
          </a:p>
        </p:txBody>
      </p:sp>
    </p:spTree>
    <p:extLst>
      <p:ext uri="{BB962C8B-B14F-4D97-AF65-F5344CB8AC3E}">
        <p14:creationId xmlns:p14="http://schemas.microsoft.com/office/powerpoint/2010/main" val="3476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117</TotalTime>
  <Words>2553</Words>
  <Application>Microsoft Office PowerPoint</Application>
  <PresentationFormat>Widescreen</PresentationFormat>
  <Paragraphs>332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43" baseType="lpstr">
      <vt:lpstr>2  Esfehan</vt:lpstr>
      <vt:lpstr>Arial</vt:lpstr>
      <vt:lpstr>B Lotus</vt:lpstr>
      <vt:lpstr>B Mitra</vt:lpstr>
      <vt:lpstr>B Nazanin</vt:lpstr>
      <vt:lpstr>B Titr</vt:lpstr>
      <vt:lpstr>B Zar</vt:lpstr>
      <vt:lpstr>BMitra</vt:lpstr>
      <vt:lpstr>Calibri</vt:lpstr>
      <vt:lpstr>Century Gothic</vt:lpstr>
      <vt:lpstr>Majid Shadow</vt:lpstr>
      <vt:lpstr>Mitra</vt:lpstr>
      <vt:lpstr>Mongolian Baiti</vt:lpstr>
      <vt:lpstr>Nazanin</vt:lpstr>
      <vt:lpstr>Tahoma</vt:lpstr>
      <vt:lpstr>Times New Roman</vt:lpstr>
      <vt:lpstr>Wingdings</vt:lpstr>
      <vt:lpstr>Wingdings 3</vt:lpstr>
      <vt:lpstr>Wisp</vt:lpstr>
      <vt:lpstr>مدیریت منابع انسانی نظام نگهدارشت کارکنان</vt:lpstr>
      <vt:lpstr>فهرست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تعریف روابط كار</vt:lpstr>
      <vt:lpstr>عناصر روابط كار و نقش مديريت دولتي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مدیریت    منابع   انسانئ نظام نگهدارشت کارکنان</dc:title>
  <dc:creator>Hossein Vafadar</dc:creator>
  <cp:lastModifiedBy>Hossein Vafadar</cp:lastModifiedBy>
  <cp:revision>10</cp:revision>
  <dcterms:created xsi:type="dcterms:W3CDTF">2015-05-21T04:28:17Z</dcterms:created>
  <dcterms:modified xsi:type="dcterms:W3CDTF">2015-06-01T05:56:10Z</dcterms:modified>
</cp:coreProperties>
</file>