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9"/>
  </p:notesMasterIdLst>
  <p:sldIdLst>
    <p:sldId id="260" r:id="rId2"/>
    <p:sldId id="256" r:id="rId3"/>
    <p:sldId id="257" r:id="rId4"/>
    <p:sldId id="258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F1"/>
    <a:srgbClr val="F725D9"/>
    <a:srgbClr val="E5FB5F"/>
    <a:srgbClr val="CCCC00"/>
    <a:srgbClr val="FFFF66"/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C0F8-401F-4FE7-A16D-7FB76C06FA5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976CE-8BEC-4CBF-8C52-5665C610C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76CE-8BEC-4CBF-8C52-5665C610C3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1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404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844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6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9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3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3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5BE4-7C72-433D-BE95-0D127BBB2BD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3A505B-32E8-40E8-B186-CCBFBBF09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7" y="-180109"/>
            <a:ext cx="12732326" cy="7148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87" y="311002"/>
            <a:ext cx="7663542" cy="1482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5677" y="575407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800" b="1" dirty="0" smtClean="0"/>
              <a:t>به</a:t>
            </a:r>
            <a:r>
              <a:rPr lang="fa-IR" sz="2800" b="1" dirty="0" smtClean="0">
                <a:solidFill>
                  <a:srgbClr val="FF0000"/>
                </a:solidFill>
              </a:rPr>
              <a:t> نام </a:t>
            </a:r>
            <a:r>
              <a:rPr lang="fa-I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خدا</a:t>
            </a:r>
          </a:p>
          <a:p>
            <a:r>
              <a:rPr lang="fa-IR" sz="2800" b="1" dirty="0" smtClean="0">
                <a:solidFill>
                  <a:srgbClr val="FF0000"/>
                </a:solidFill>
              </a:rPr>
              <a:t>چرا</a:t>
            </a:r>
            <a:r>
              <a:rPr lang="fa-IR" sz="2800" dirty="0" smtClean="0"/>
              <a:t> </a:t>
            </a:r>
            <a:r>
              <a:rPr lang="fa-I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ازدواج</a:t>
            </a:r>
            <a:r>
              <a:rPr lang="fa-IR" sz="2800" dirty="0" smtClean="0"/>
              <a:t> </a:t>
            </a:r>
            <a:r>
              <a:rPr lang="fa-IR" sz="2800" b="1" dirty="0" smtClean="0">
                <a:solidFill>
                  <a:schemeClr val="accent1">
                    <a:lumMod val="50000"/>
                  </a:schemeClr>
                </a:solidFill>
              </a:rPr>
              <a:t>میکنیم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519802" y="5098855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خستگی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76884" y="2958905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روحیه</a:t>
            </a:r>
            <a:endParaRPr lang="fa-I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5434468" y="2029155"/>
            <a:ext cx="2848108" cy="1611638"/>
          </a:xfrm>
          <a:custGeom>
            <a:avLst/>
            <a:gdLst>
              <a:gd name="T0" fmla="*/ 0 w 21600"/>
              <a:gd name="T1" fmla="*/ 1834 h 21600"/>
              <a:gd name="T2" fmla="*/ 687 w 21600"/>
              <a:gd name="T3" fmla="*/ 0 h 21600"/>
              <a:gd name="T4" fmla="*/ 3384 w 21600"/>
              <a:gd name="T5" fmla="*/ 1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4385" y="0"/>
                </a:lnTo>
                <a:lnTo>
                  <a:pt x="21600" y="121"/>
                </a:lnTo>
              </a:path>
            </a:pathLst>
          </a:custGeom>
          <a:noFill/>
          <a:ln w="76200" cap="flat">
            <a:solidFill>
              <a:srgbClr val="660066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7735511" y="3227769"/>
            <a:ext cx="543699" cy="410492"/>
          </a:xfrm>
          <a:custGeom>
            <a:avLst/>
            <a:gdLst>
              <a:gd name="T0" fmla="*/ 0 w 21600"/>
              <a:gd name="T1" fmla="*/ 584 h 21600"/>
              <a:gd name="T2" fmla="*/ 178 w 21600"/>
              <a:gd name="T3" fmla="*/ 0 h 21600"/>
              <a:gd name="T4" fmla="*/ 64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5954" y="0"/>
                </a:lnTo>
                <a:lnTo>
                  <a:pt x="21600" y="0"/>
                </a:lnTo>
              </a:path>
            </a:pathLst>
          </a:custGeom>
          <a:noFill/>
          <a:ln w="76200" cap="flat">
            <a:solidFill>
              <a:srgbClr val="00FF00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6584989" y="2643331"/>
            <a:ext cx="1708528" cy="978896"/>
          </a:xfrm>
          <a:custGeom>
            <a:avLst/>
            <a:gdLst>
              <a:gd name="T0" fmla="*/ 0 w 21600"/>
              <a:gd name="T1" fmla="*/ 1180 h 21600"/>
              <a:gd name="T2" fmla="*/ 458 w 21600"/>
              <a:gd name="T3" fmla="*/ 0 h 21600"/>
              <a:gd name="T4" fmla="*/ 203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4877" y="0"/>
                </a:lnTo>
                <a:lnTo>
                  <a:pt x="21600" y="0"/>
                </a:lnTo>
              </a:path>
            </a:pathLst>
          </a:custGeom>
          <a:noFill/>
          <a:ln w="76200" cap="flat">
            <a:solidFill>
              <a:srgbClr val="FF33CC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Freeform 18"/>
          <p:cNvSpPr>
            <a:spLocks/>
          </p:cNvSpPr>
          <p:nvPr/>
        </p:nvSpPr>
        <p:spPr bwMode="auto">
          <a:xfrm rot="10800000">
            <a:off x="7978744" y="4829972"/>
            <a:ext cx="543699" cy="492045"/>
          </a:xfrm>
          <a:custGeom>
            <a:avLst/>
            <a:gdLst>
              <a:gd name="T0" fmla="*/ 0 w 21600"/>
              <a:gd name="T1" fmla="*/ 583 h 21600"/>
              <a:gd name="T2" fmla="*/ 247 w 21600"/>
              <a:gd name="T3" fmla="*/ 3 h 21600"/>
              <a:gd name="T4" fmla="*/ 64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8244" y="106"/>
                </a:lnTo>
                <a:lnTo>
                  <a:pt x="21600" y="0"/>
                </a:lnTo>
              </a:path>
            </a:pathLst>
          </a:custGeom>
          <a:noFill/>
          <a:ln w="76200" cap="flat">
            <a:solidFill>
              <a:srgbClr val="F5C530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 rot="10800000">
            <a:off x="7978743" y="4845162"/>
            <a:ext cx="1721154" cy="995905"/>
          </a:xfrm>
          <a:custGeom>
            <a:avLst/>
            <a:gdLst>
              <a:gd name="T0" fmla="*/ 0 w 21600"/>
              <a:gd name="T1" fmla="*/ 1180 h 21600"/>
              <a:gd name="T2" fmla="*/ 458 w 21600"/>
              <a:gd name="T3" fmla="*/ 0 h 21600"/>
              <a:gd name="T4" fmla="*/ 203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4877" y="0"/>
                </a:lnTo>
                <a:lnTo>
                  <a:pt x="21600" y="0"/>
                </a:lnTo>
              </a:path>
            </a:pathLst>
          </a:custGeom>
          <a:noFill/>
          <a:ln w="76200" cap="flat">
            <a:solidFill>
              <a:srgbClr val="E1432B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 rot="10800000">
            <a:off x="7995577" y="4845160"/>
            <a:ext cx="2874158" cy="1646646"/>
          </a:xfrm>
          <a:custGeom>
            <a:avLst/>
            <a:gdLst>
              <a:gd name="T0" fmla="*/ 0 w 21600"/>
              <a:gd name="T1" fmla="*/ 1824 h 21600"/>
              <a:gd name="T2" fmla="*/ 645 w 21600"/>
              <a:gd name="T3" fmla="*/ 0 h 21600"/>
              <a:gd name="T4" fmla="*/ 3384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4119" y="0"/>
                </a:lnTo>
                <a:lnTo>
                  <a:pt x="21600" y="0"/>
                </a:lnTo>
              </a:path>
            </a:pathLst>
          </a:custGeom>
          <a:noFill/>
          <a:ln w="762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873199" y="3616546"/>
            <a:ext cx="1253201" cy="1261761"/>
            <a:chOff x="6873199" y="3616546"/>
            <a:chExt cx="1253201" cy="1261761"/>
          </a:xfrm>
        </p:grpSpPr>
        <p:sp>
          <p:nvSpPr>
            <p:cNvPr id="39" name="AutoShape 10"/>
            <p:cNvSpPr>
              <a:spLocks/>
            </p:cNvSpPr>
            <p:nvPr/>
          </p:nvSpPr>
          <p:spPr bwMode="auto">
            <a:xfrm rot="20054367">
              <a:off x="6873199" y="3616546"/>
              <a:ext cx="1253201" cy="1261761"/>
            </a:xfrm>
            <a:custGeom>
              <a:avLst/>
              <a:gdLst>
                <a:gd name="T0" fmla="*/ 16780 w 19666"/>
                <a:gd name="T1" fmla="*/ 2843 h 19666"/>
                <a:gd name="T2" fmla="*/ 16749 w 19666"/>
                <a:gd name="T3" fmla="*/ 16749 h 19666"/>
                <a:gd name="T4" fmla="*/ 2842 w 19666"/>
                <a:gd name="T5" fmla="*/ 16779 h 19666"/>
                <a:gd name="T6" fmla="*/ 2873 w 19666"/>
                <a:gd name="T7" fmla="*/ 2873 h 19666"/>
                <a:gd name="T8" fmla="*/ 16780 w 19666"/>
                <a:gd name="T9" fmla="*/ 2843 h 19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6" h="19666">
                  <a:moveTo>
                    <a:pt x="16780" y="2843"/>
                  </a:moveTo>
                  <a:cubicBezTo>
                    <a:pt x="20611" y="6674"/>
                    <a:pt x="20597" y="12900"/>
                    <a:pt x="16749" y="16749"/>
                  </a:cubicBezTo>
                  <a:cubicBezTo>
                    <a:pt x="12900" y="20597"/>
                    <a:pt x="6674" y="20611"/>
                    <a:pt x="2842" y="16779"/>
                  </a:cubicBezTo>
                  <a:cubicBezTo>
                    <a:pt x="-989" y="12948"/>
                    <a:pt x="-975" y="6722"/>
                    <a:pt x="2873" y="2873"/>
                  </a:cubicBezTo>
                  <a:cubicBezTo>
                    <a:pt x="6722" y="-975"/>
                    <a:pt x="12948" y="-989"/>
                    <a:pt x="16780" y="2843"/>
                  </a:cubicBezTo>
                </a:path>
              </a:pathLst>
            </a:custGeom>
            <a:solidFill>
              <a:srgbClr val="00FF00">
                <a:alpha val="89803"/>
              </a:srgbClr>
            </a:solidFill>
            <a:ln w="63500" cap="flat">
              <a:solidFill>
                <a:srgbClr val="92D050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75793" y="3867513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000" dirty="0" smtClean="0"/>
                <a:t>1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50284" y="3593530"/>
            <a:ext cx="1253201" cy="1261761"/>
            <a:chOff x="6123884" y="2779866"/>
            <a:chExt cx="1253201" cy="1261761"/>
          </a:xfrm>
        </p:grpSpPr>
        <p:sp>
          <p:nvSpPr>
            <p:cNvPr id="47" name="AutoShape 17"/>
            <p:cNvSpPr>
              <a:spLocks/>
            </p:cNvSpPr>
            <p:nvPr/>
          </p:nvSpPr>
          <p:spPr bwMode="auto">
            <a:xfrm rot="20054367">
              <a:off x="6123884" y="2779866"/>
              <a:ext cx="1253201" cy="1261761"/>
            </a:xfrm>
            <a:custGeom>
              <a:avLst/>
              <a:gdLst>
                <a:gd name="T0" fmla="*/ 16780 w 19666"/>
                <a:gd name="T1" fmla="*/ 2843 h 19666"/>
                <a:gd name="T2" fmla="*/ 16749 w 19666"/>
                <a:gd name="T3" fmla="*/ 16749 h 19666"/>
                <a:gd name="T4" fmla="*/ 2842 w 19666"/>
                <a:gd name="T5" fmla="*/ 16779 h 19666"/>
                <a:gd name="T6" fmla="*/ 2873 w 19666"/>
                <a:gd name="T7" fmla="*/ 2873 h 19666"/>
                <a:gd name="T8" fmla="*/ 16780 w 19666"/>
                <a:gd name="T9" fmla="*/ 2843 h 19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6" h="19666">
                  <a:moveTo>
                    <a:pt x="16780" y="2843"/>
                  </a:moveTo>
                  <a:cubicBezTo>
                    <a:pt x="20611" y="6674"/>
                    <a:pt x="20597" y="12900"/>
                    <a:pt x="16749" y="16749"/>
                  </a:cubicBezTo>
                  <a:cubicBezTo>
                    <a:pt x="12900" y="20597"/>
                    <a:pt x="6674" y="20611"/>
                    <a:pt x="2842" y="16779"/>
                  </a:cubicBezTo>
                  <a:cubicBezTo>
                    <a:pt x="-989" y="12948"/>
                    <a:pt x="-975" y="6722"/>
                    <a:pt x="2873" y="2873"/>
                  </a:cubicBezTo>
                  <a:cubicBezTo>
                    <a:pt x="6722" y="-975"/>
                    <a:pt x="12948" y="-989"/>
                    <a:pt x="16780" y="2843"/>
                  </a:cubicBezTo>
                </a:path>
              </a:pathLst>
            </a:custGeom>
            <a:solidFill>
              <a:srgbClr val="FFFF00">
                <a:alpha val="89803"/>
              </a:srgbClr>
            </a:solidFill>
            <a:ln w="63500" cap="flat">
              <a:solidFill>
                <a:srgbClr val="F4BF2B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96356" y="3050895"/>
              <a:ext cx="383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4000" dirty="0" smtClean="0"/>
                <a:t>2</a:t>
              </a:r>
              <a:endParaRPr lang="en-US" sz="3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29883" y="3594374"/>
            <a:ext cx="1253201" cy="1260917"/>
            <a:chOff x="3803483" y="2780710"/>
            <a:chExt cx="1253201" cy="1260917"/>
          </a:xfrm>
        </p:grpSpPr>
        <p:sp>
          <p:nvSpPr>
            <p:cNvPr id="50" name="AutoShape 12"/>
            <p:cNvSpPr>
              <a:spLocks/>
            </p:cNvSpPr>
            <p:nvPr/>
          </p:nvSpPr>
          <p:spPr bwMode="auto">
            <a:xfrm rot="20054367">
              <a:off x="3803483" y="2780710"/>
              <a:ext cx="1253201" cy="1260917"/>
            </a:xfrm>
            <a:custGeom>
              <a:avLst/>
              <a:gdLst>
                <a:gd name="T0" fmla="*/ 16780 w 19666"/>
                <a:gd name="T1" fmla="*/ 2843 h 19666"/>
                <a:gd name="T2" fmla="*/ 16749 w 19666"/>
                <a:gd name="T3" fmla="*/ 16749 h 19666"/>
                <a:gd name="T4" fmla="*/ 2842 w 19666"/>
                <a:gd name="T5" fmla="*/ 16779 h 19666"/>
                <a:gd name="T6" fmla="*/ 2873 w 19666"/>
                <a:gd name="T7" fmla="*/ 2873 h 19666"/>
                <a:gd name="T8" fmla="*/ 16780 w 19666"/>
                <a:gd name="T9" fmla="*/ 2843 h 19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6" h="19666">
                  <a:moveTo>
                    <a:pt x="16780" y="2843"/>
                  </a:moveTo>
                  <a:cubicBezTo>
                    <a:pt x="20611" y="6674"/>
                    <a:pt x="20597" y="12900"/>
                    <a:pt x="16749" y="16749"/>
                  </a:cubicBezTo>
                  <a:cubicBezTo>
                    <a:pt x="12900" y="20597"/>
                    <a:pt x="6674" y="20611"/>
                    <a:pt x="2842" y="16779"/>
                  </a:cubicBezTo>
                  <a:cubicBezTo>
                    <a:pt x="-989" y="12948"/>
                    <a:pt x="-975" y="6722"/>
                    <a:pt x="2873" y="2873"/>
                  </a:cubicBezTo>
                  <a:cubicBezTo>
                    <a:pt x="6722" y="-975"/>
                    <a:pt x="12948" y="-989"/>
                    <a:pt x="16780" y="2843"/>
                  </a:cubicBezTo>
                </a:path>
              </a:pathLst>
            </a:custGeom>
            <a:solidFill>
              <a:srgbClr val="FF33CC">
                <a:alpha val="89803"/>
              </a:srgbClr>
            </a:solidFill>
            <a:ln w="63500" cap="flat">
              <a:solidFill>
                <a:srgbClr val="FF948F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83734" y="3072415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000" dirty="0" smtClean="0"/>
                <a:t>3</a:t>
              </a:r>
              <a:endParaRPr lang="en-US" sz="4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212588" y="3596906"/>
            <a:ext cx="1254043" cy="1261761"/>
            <a:chOff x="7286188" y="2783242"/>
            <a:chExt cx="1254043" cy="1261761"/>
          </a:xfrm>
        </p:grpSpPr>
        <p:sp>
          <p:nvSpPr>
            <p:cNvPr id="53" name="AutoShape 4"/>
            <p:cNvSpPr>
              <a:spLocks/>
            </p:cNvSpPr>
            <p:nvPr/>
          </p:nvSpPr>
          <p:spPr bwMode="auto">
            <a:xfrm rot="20054367">
              <a:off x="7286188" y="2783242"/>
              <a:ext cx="1254043" cy="1261761"/>
            </a:xfrm>
            <a:custGeom>
              <a:avLst/>
              <a:gdLst>
                <a:gd name="T0" fmla="*/ 16780 w 19666"/>
                <a:gd name="T1" fmla="*/ 2843 h 19666"/>
                <a:gd name="T2" fmla="*/ 16749 w 19666"/>
                <a:gd name="T3" fmla="*/ 16749 h 19666"/>
                <a:gd name="T4" fmla="*/ 2842 w 19666"/>
                <a:gd name="T5" fmla="*/ 16779 h 19666"/>
                <a:gd name="T6" fmla="*/ 2873 w 19666"/>
                <a:gd name="T7" fmla="*/ 2873 h 19666"/>
                <a:gd name="T8" fmla="*/ 16780 w 19666"/>
                <a:gd name="T9" fmla="*/ 2843 h 19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6" h="19666">
                  <a:moveTo>
                    <a:pt x="16780" y="2843"/>
                  </a:moveTo>
                  <a:cubicBezTo>
                    <a:pt x="20611" y="6674"/>
                    <a:pt x="20597" y="12900"/>
                    <a:pt x="16749" y="16749"/>
                  </a:cubicBezTo>
                  <a:cubicBezTo>
                    <a:pt x="12900" y="20597"/>
                    <a:pt x="6674" y="20611"/>
                    <a:pt x="2842" y="16779"/>
                  </a:cubicBezTo>
                  <a:cubicBezTo>
                    <a:pt x="-989" y="12948"/>
                    <a:pt x="-975" y="6722"/>
                    <a:pt x="2873" y="2873"/>
                  </a:cubicBezTo>
                  <a:cubicBezTo>
                    <a:pt x="6722" y="-975"/>
                    <a:pt x="12948" y="-989"/>
                    <a:pt x="16780" y="2843"/>
                  </a:cubicBezTo>
                </a:path>
              </a:pathLst>
            </a:custGeom>
            <a:solidFill>
              <a:srgbClr val="FF0000">
                <a:alpha val="89803"/>
              </a:srgbClr>
            </a:solidFill>
            <a:ln w="63500" cap="flat">
              <a:solidFill>
                <a:srgbClr val="E03424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90012" y="3043299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000" dirty="0" smtClean="0"/>
                <a:t>4</a:t>
              </a:r>
              <a:endParaRPr lang="en-US" sz="40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94512" y="3598594"/>
            <a:ext cx="1253201" cy="1261761"/>
            <a:chOff x="2668112" y="2784930"/>
            <a:chExt cx="1253201" cy="1261761"/>
          </a:xfrm>
        </p:grpSpPr>
        <p:sp>
          <p:nvSpPr>
            <p:cNvPr id="56" name="AutoShape 7"/>
            <p:cNvSpPr>
              <a:spLocks/>
            </p:cNvSpPr>
            <p:nvPr/>
          </p:nvSpPr>
          <p:spPr bwMode="auto">
            <a:xfrm rot="20054367">
              <a:off x="2668112" y="2784930"/>
              <a:ext cx="1253201" cy="1261761"/>
            </a:xfrm>
            <a:custGeom>
              <a:avLst/>
              <a:gdLst>
                <a:gd name="T0" fmla="*/ 16780 w 19666"/>
                <a:gd name="T1" fmla="*/ 2843 h 19666"/>
                <a:gd name="T2" fmla="*/ 16749 w 19666"/>
                <a:gd name="T3" fmla="*/ 16749 h 19666"/>
                <a:gd name="T4" fmla="*/ 2842 w 19666"/>
                <a:gd name="T5" fmla="*/ 16779 h 19666"/>
                <a:gd name="T6" fmla="*/ 2873 w 19666"/>
                <a:gd name="T7" fmla="*/ 2873 h 19666"/>
                <a:gd name="T8" fmla="*/ 16780 w 19666"/>
                <a:gd name="T9" fmla="*/ 2843 h 19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6" h="19666">
                  <a:moveTo>
                    <a:pt x="16780" y="2843"/>
                  </a:moveTo>
                  <a:cubicBezTo>
                    <a:pt x="20611" y="6674"/>
                    <a:pt x="20597" y="12900"/>
                    <a:pt x="16749" y="16749"/>
                  </a:cubicBezTo>
                  <a:cubicBezTo>
                    <a:pt x="12900" y="20597"/>
                    <a:pt x="6674" y="20611"/>
                    <a:pt x="2842" y="16779"/>
                  </a:cubicBezTo>
                  <a:cubicBezTo>
                    <a:pt x="-989" y="12948"/>
                    <a:pt x="-975" y="6722"/>
                    <a:pt x="2873" y="2873"/>
                  </a:cubicBezTo>
                  <a:cubicBezTo>
                    <a:pt x="6722" y="-975"/>
                    <a:pt x="12948" y="-989"/>
                    <a:pt x="16780" y="2843"/>
                  </a:cubicBezTo>
                </a:path>
              </a:pathLst>
            </a:custGeom>
            <a:solidFill>
              <a:srgbClr val="990099">
                <a:alpha val="89412"/>
              </a:srgbClr>
            </a:solidFill>
            <a:ln w="63500" cap="flat">
              <a:solidFill>
                <a:srgbClr val="660066">
                  <a:alpha val="8941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42796" y="3072415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000" dirty="0" smtClean="0"/>
                <a:t>5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382467" y="3592686"/>
            <a:ext cx="1253201" cy="1261761"/>
            <a:chOff x="8456067" y="2779022"/>
            <a:chExt cx="1253201" cy="1261761"/>
          </a:xfrm>
        </p:grpSpPr>
        <p:sp>
          <p:nvSpPr>
            <p:cNvPr id="59" name="AutoShape 3"/>
            <p:cNvSpPr>
              <a:spLocks/>
            </p:cNvSpPr>
            <p:nvPr/>
          </p:nvSpPr>
          <p:spPr bwMode="auto">
            <a:xfrm rot="20054367">
              <a:off x="8456067" y="2779022"/>
              <a:ext cx="1253201" cy="1261761"/>
            </a:xfrm>
            <a:custGeom>
              <a:avLst/>
              <a:gdLst>
                <a:gd name="T0" fmla="*/ 16780 w 19666"/>
                <a:gd name="T1" fmla="*/ 2843 h 19666"/>
                <a:gd name="T2" fmla="*/ 16749 w 19666"/>
                <a:gd name="T3" fmla="*/ 16749 h 19666"/>
                <a:gd name="T4" fmla="*/ 2842 w 19666"/>
                <a:gd name="T5" fmla="*/ 16779 h 19666"/>
                <a:gd name="T6" fmla="*/ 2873 w 19666"/>
                <a:gd name="T7" fmla="*/ 2873 h 19666"/>
                <a:gd name="T8" fmla="*/ 16780 w 19666"/>
                <a:gd name="T9" fmla="*/ 2843 h 19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6" h="19666">
                  <a:moveTo>
                    <a:pt x="16780" y="2843"/>
                  </a:moveTo>
                  <a:cubicBezTo>
                    <a:pt x="20611" y="6674"/>
                    <a:pt x="20597" y="12900"/>
                    <a:pt x="16749" y="16749"/>
                  </a:cubicBezTo>
                  <a:cubicBezTo>
                    <a:pt x="12900" y="20597"/>
                    <a:pt x="6674" y="20611"/>
                    <a:pt x="2842" y="16779"/>
                  </a:cubicBezTo>
                  <a:cubicBezTo>
                    <a:pt x="-989" y="12948"/>
                    <a:pt x="-975" y="6722"/>
                    <a:pt x="2873" y="2873"/>
                  </a:cubicBezTo>
                  <a:cubicBezTo>
                    <a:pt x="6722" y="-975"/>
                    <a:pt x="12948" y="-989"/>
                    <a:pt x="16780" y="284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89803"/>
              </a:schemeClr>
            </a:solidFill>
            <a:ln w="63500" cap="flat">
              <a:solidFill>
                <a:schemeClr val="accent3">
                  <a:lumMod val="60000"/>
                  <a:lumOff val="40000"/>
                  <a:alpha val="89803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811047" y="3044585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000" dirty="0" smtClean="0"/>
                <a:t>6</a:t>
              </a:r>
              <a:endParaRPr lang="en-US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8614416" y="244941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solidFill>
                  <a:srgbClr val="F725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کمک کردن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610342" y="1839757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اشتباه و </a:t>
            </a:r>
            <a:r>
              <a:rPr lang="fa-I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خطاها</a:t>
            </a:r>
            <a:endParaRPr lang="fa-I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273392" y="6235844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خطرات </a:t>
            </a:r>
            <a:r>
              <a:rPr lang="fa-IR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راه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710251" y="5656402"/>
            <a:ext cx="82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ایمنی</a:t>
            </a: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59628" y="1129674"/>
            <a:ext cx="1358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چرا؟؟؟</a:t>
            </a:r>
            <a:endParaRPr lang="fa-IR" sz="2800" b="1" dirty="0">
              <a:solidFill>
                <a:srgbClr val="FF0000"/>
              </a:solidFill>
            </a:endParaRPr>
          </a:p>
        </p:txBody>
      </p:sp>
      <p:grpSp>
        <p:nvGrpSpPr>
          <p:cNvPr id="77" name="Group 1"/>
          <p:cNvGrpSpPr>
            <a:grpSpLocks/>
          </p:cNvGrpSpPr>
          <p:nvPr/>
        </p:nvGrpSpPr>
        <p:grpSpPr bwMode="auto">
          <a:xfrm>
            <a:off x="586105" y="1087571"/>
            <a:ext cx="4289620" cy="3494805"/>
            <a:chOff x="220662" y="152400"/>
            <a:chExt cx="4054476" cy="4259263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220662" y="484268"/>
              <a:ext cx="1068415" cy="2859030"/>
            </a:xfrm>
            <a:custGeom>
              <a:avLst/>
              <a:gdLst>
                <a:gd name="T0" fmla="*/ 14 w 673"/>
                <a:gd name="T1" fmla="*/ 0 h 1801"/>
                <a:gd name="T2" fmla="*/ 0 w 673"/>
                <a:gd name="T3" fmla="*/ 0 h 1801"/>
                <a:gd name="T4" fmla="*/ 0 w 673"/>
                <a:gd name="T5" fmla="*/ 1801 h 1801"/>
                <a:gd name="T6" fmla="*/ 673 w 673"/>
                <a:gd name="T7" fmla="*/ 1801 h 1801"/>
                <a:gd name="T8" fmla="*/ 660 w 673"/>
                <a:gd name="T9" fmla="*/ 1787 h 1801"/>
                <a:gd name="T10" fmla="*/ 14 w 673"/>
                <a:gd name="T11" fmla="*/ 1787 h 1801"/>
                <a:gd name="T12" fmla="*/ 14 w 673"/>
                <a:gd name="T13" fmla="*/ 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1801">
                  <a:moveTo>
                    <a:pt x="14" y="0"/>
                  </a:moveTo>
                  <a:lnTo>
                    <a:pt x="0" y="0"/>
                  </a:lnTo>
                  <a:lnTo>
                    <a:pt x="0" y="1801"/>
                  </a:lnTo>
                  <a:lnTo>
                    <a:pt x="673" y="1801"/>
                  </a:lnTo>
                  <a:lnTo>
                    <a:pt x="660" y="1787"/>
                  </a:lnTo>
                  <a:lnTo>
                    <a:pt x="14" y="178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220662" y="484268"/>
              <a:ext cx="1068415" cy="2859030"/>
            </a:xfrm>
            <a:custGeom>
              <a:avLst/>
              <a:gdLst>
                <a:gd name="T0" fmla="*/ 14 w 673"/>
                <a:gd name="T1" fmla="*/ 0 h 1801"/>
                <a:gd name="T2" fmla="*/ 0 w 673"/>
                <a:gd name="T3" fmla="*/ 0 h 1801"/>
                <a:gd name="T4" fmla="*/ 0 w 673"/>
                <a:gd name="T5" fmla="*/ 1801 h 1801"/>
                <a:gd name="T6" fmla="*/ 673 w 673"/>
                <a:gd name="T7" fmla="*/ 1801 h 1801"/>
                <a:gd name="T8" fmla="*/ 660 w 673"/>
                <a:gd name="T9" fmla="*/ 1787 h 1801"/>
                <a:gd name="T10" fmla="*/ 14 w 673"/>
                <a:gd name="T11" fmla="*/ 1787 h 1801"/>
                <a:gd name="T12" fmla="*/ 14 w 673"/>
                <a:gd name="T13" fmla="*/ 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1801">
                  <a:moveTo>
                    <a:pt x="14" y="0"/>
                  </a:moveTo>
                  <a:lnTo>
                    <a:pt x="0" y="0"/>
                  </a:lnTo>
                  <a:lnTo>
                    <a:pt x="0" y="1801"/>
                  </a:lnTo>
                  <a:lnTo>
                    <a:pt x="673" y="1801"/>
                  </a:lnTo>
                  <a:lnTo>
                    <a:pt x="660" y="1787"/>
                  </a:lnTo>
                  <a:lnTo>
                    <a:pt x="14" y="1787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242846" y="462084"/>
              <a:ext cx="3110296" cy="2859030"/>
            </a:xfrm>
            <a:custGeom>
              <a:avLst/>
              <a:gdLst>
                <a:gd name="T0" fmla="*/ 1959 w 1959"/>
                <a:gd name="T1" fmla="*/ 0 h 1801"/>
                <a:gd name="T2" fmla="*/ 0 w 1959"/>
                <a:gd name="T3" fmla="*/ 0 h 1801"/>
                <a:gd name="T4" fmla="*/ 0 w 1959"/>
                <a:gd name="T5" fmla="*/ 1801 h 1801"/>
                <a:gd name="T6" fmla="*/ 1718 w 1959"/>
                <a:gd name="T7" fmla="*/ 1801 h 1801"/>
                <a:gd name="T8" fmla="*/ 1959 w 1959"/>
                <a:gd name="T9" fmla="*/ 1444 h 1801"/>
                <a:gd name="T10" fmla="*/ 1959 w 1959"/>
                <a:gd name="T11" fmla="*/ 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9" h="1801">
                  <a:moveTo>
                    <a:pt x="1959" y="0"/>
                  </a:moveTo>
                  <a:lnTo>
                    <a:pt x="0" y="0"/>
                  </a:lnTo>
                  <a:lnTo>
                    <a:pt x="0" y="1801"/>
                  </a:lnTo>
                  <a:lnTo>
                    <a:pt x="1718" y="1801"/>
                  </a:lnTo>
                  <a:lnTo>
                    <a:pt x="1959" y="1444"/>
                  </a:lnTo>
                  <a:lnTo>
                    <a:pt x="1959" y="0"/>
                  </a:ln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242846" y="462084"/>
              <a:ext cx="3110296" cy="2859030"/>
            </a:xfrm>
            <a:custGeom>
              <a:avLst/>
              <a:gdLst>
                <a:gd name="T0" fmla="*/ 1959 w 1959"/>
                <a:gd name="T1" fmla="*/ 0 h 1801"/>
                <a:gd name="T2" fmla="*/ 0 w 1959"/>
                <a:gd name="T3" fmla="*/ 0 h 1801"/>
                <a:gd name="T4" fmla="*/ 0 w 1959"/>
                <a:gd name="T5" fmla="*/ 1801 h 1801"/>
                <a:gd name="T6" fmla="*/ 1718 w 1959"/>
                <a:gd name="T7" fmla="*/ 1801 h 1801"/>
                <a:gd name="T8" fmla="*/ 1959 w 1959"/>
                <a:gd name="T9" fmla="*/ 1444 h 1801"/>
                <a:gd name="T10" fmla="*/ 1959 w 1959"/>
                <a:gd name="T11" fmla="*/ 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9" h="1801">
                  <a:moveTo>
                    <a:pt x="1959" y="0"/>
                  </a:moveTo>
                  <a:lnTo>
                    <a:pt x="0" y="0"/>
                  </a:lnTo>
                  <a:lnTo>
                    <a:pt x="0" y="1801"/>
                  </a:lnTo>
                  <a:lnTo>
                    <a:pt x="1718" y="1801"/>
                  </a:lnTo>
                  <a:lnTo>
                    <a:pt x="1959" y="1444"/>
                  </a:lnTo>
                  <a:lnTo>
                    <a:pt x="19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2939619" y="2754100"/>
              <a:ext cx="413523" cy="567015"/>
            </a:xfrm>
            <a:custGeom>
              <a:avLst/>
              <a:gdLst>
                <a:gd name="T0" fmla="*/ 260 w 260"/>
                <a:gd name="T1" fmla="*/ 0 h 357"/>
                <a:gd name="T2" fmla="*/ 19 w 260"/>
                <a:gd name="T3" fmla="*/ 357 h 357"/>
                <a:gd name="T4" fmla="*/ 0 w 260"/>
                <a:gd name="T5" fmla="*/ 60 h 357"/>
                <a:gd name="T6" fmla="*/ 260 w 260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357">
                  <a:moveTo>
                    <a:pt x="260" y="0"/>
                  </a:moveTo>
                  <a:lnTo>
                    <a:pt x="19" y="357"/>
                  </a:lnTo>
                  <a:lnTo>
                    <a:pt x="0" y="6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0E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2939619" y="2754100"/>
              <a:ext cx="413523" cy="567015"/>
            </a:xfrm>
            <a:custGeom>
              <a:avLst/>
              <a:gdLst>
                <a:gd name="T0" fmla="*/ 260 w 260"/>
                <a:gd name="T1" fmla="*/ 0 h 357"/>
                <a:gd name="T2" fmla="*/ 19 w 260"/>
                <a:gd name="T3" fmla="*/ 357 h 357"/>
                <a:gd name="T4" fmla="*/ 0 w 260"/>
                <a:gd name="T5" fmla="*/ 60 h 357"/>
                <a:gd name="T6" fmla="*/ 260 w 260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357">
                  <a:moveTo>
                    <a:pt x="260" y="0"/>
                  </a:moveTo>
                  <a:lnTo>
                    <a:pt x="19" y="357"/>
                  </a:lnTo>
                  <a:lnTo>
                    <a:pt x="0" y="60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84" name="Rectangle 11"/>
            <p:cNvSpPr>
              <a:spLocks noChangeArrowheads="1"/>
            </p:cNvSpPr>
            <p:nvPr/>
          </p:nvSpPr>
          <p:spPr bwMode="auto">
            <a:xfrm>
              <a:off x="427423" y="645765"/>
              <a:ext cx="2741142" cy="1983220"/>
            </a:xfrm>
            <a:prstGeom prst="rect">
              <a:avLst/>
            </a:prstGeom>
            <a:solidFill>
              <a:srgbClr val="8F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427423" y="645765"/>
              <a:ext cx="2741142" cy="198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412338" y="1677749"/>
              <a:ext cx="1474839" cy="951235"/>
            </a:xfrm>
            <a:custGeom>
              <a:avLst/>
              <a:gdLst>
                <a:gd name="T0" fmla="*/ 0 w 929"/>
                <a:gd name="T1" fmla="*/ 599 h 599"/>
                <a:gd name="T2" fmla="*/ 464 w 929"/>
                <a:gd name="T3" fmla="*/ 0 h 599"/>
                <a:gd name="T4" fmla="*/ 929 w 929"/>
                <a:gd name="T5" fmla="*/ 599 h 599"/>
                <a:gd name="T6" fmla="*/ 0 w 929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9" h="599">
                  <a:moveTo>
                    <a:pt x="0" y="599"/>
                  </a:moveTo>
                  <a:lnTo>
                    <a:pt x="464" y="0"/>
                  </a:lnTo>
                  <a:lnTo>
                    <a:pt x="929" y="599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022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412338" y="1677749"/>
              <a:ext cx="1474839" cy="951235"/>
            </a:xfrm>
            <a:custGeom>
              <a:avLst/>
              <a:gdLst>
                <a:gd name="T0" fmla="*/ 0 w 929"/>
                <a:gd name="T1" fmla="*/ 599 h 599"/>
                <a:gd name="T2" fmla="*/ 464 w 929"/>
                <a:gd name="T3" fmla="*/ 0 h 599"/>
                <a:gd name="T4" fmla="*/ 929 w 929"/>
                <a:gd name="T5" fmla="*/ 599 h 599"/>
                <a:gd name="T6" fmla="*/ 0 w 929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9" h="599">
                  <a:moveTo>
                    <a:pt x="0" y="599"/>
                  </a:moveTo>
                  <a:lnTo>
                    <a:pt x="464" y="0"/>
                  </a:lnTo>
                  <a:lnTo>
                    <a:pt x="929" y="599"/>
                  </a:lnTo>
                  <a:lnTo>
                    <a:pt x="0" y="5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1709699" y="1854331"/>
              <a:ext cx="1474839" cy="774654"/>
            </a:xfrm>
            <a:custGeom>
              <a:avLst/>
              <a:gdLst>
                <a:gd name="T0" fmla="*/ 0 w 929"/>
                <a:gd name="T1" fmla="*/ 488 h 488"/>
                <a:gd name="T2" fmla="*/ 576 w 929"/>
                <a:gd name="T3" fmla="*/ 0 h 488"/>
                <a:gd name="T4" fmla="*/ 929 w 929"/>
                <a:gd name="T5" fmla="*/ 488 h 488"/>
                <a:gd name="T6" fmla="*/ 0 w 929"/>
                <a:gd name="T7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9" h="488">
                  <a:moveTo>
                    <a:pt x="0" y="488"/>
                  </a:moveTo>
                  <a:lnTo>
                    <a:pt x="576" y="0"/>
                  </a:lnTo>
                  <a:lnTo>
                    <a:pt x="929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22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1709699" y="1854331"/>
              <a:ext cx="1474839" cy="774654"/>
            </a:xfrm>
            <a:custGeom>
              <a:avLst/>
              <a:gdLst>
                <a:gd name="T0" fmla="*/ 0 w 929"/>
                <a:gd name="T1" fmla="*/ 488 h 488"/>
                <a:gd name="T2" fmla="*/ 576 w 929"/>
                <a:gd name="T3" fmla="*/ 0 h 488"/>
                <a:gd name="T4" fmla="*/ 929 w 929"/>
                <a:gd name="T5" fmla="*/ 488 h 488"/>
                <a:gd name="T6" fmla="*/ 0 w 929"/>
                <a:gd name="T7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9" h="488">
                  <a:moveTo>
                    <a:pt x="0" y="488"/>
                  </a:moveTo>
                  <a:lnTo>
                    <a:pt x="576" y="0"/>
                  </a:lnTo>
                  <a:lnTo>
                    <a:pt x="929" y="488"/>
                  </a:lnTo>
                  <a:lnTo>
                    <a:pt x="0" y="4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1149757" y="1524238"/>
              <a:ext cx="1473952" cy="1104747"/>
            </a:xfrm>
            <a:custGeom>
              <a:avLst/>
              <a:gdLst>
                <a:gd name="T0" fmla="*/ 0 w 929"/>
                <a:gd name="T1" fmla="*/ 696 h 696"/>
                <a:gd name="T2" fmla="*/ 465 w 929"/>
                <a:gd name="T3" fmla="*/ 0 h 696"/>
                <a:gd name="T4" fmla="*/ 929 w 929"/>
                <a:gd name="T5" fmla="*/ 696 h 696"/>
                <a:gd name="T6" fmla="*/ 0 w 929"/>
                <a:gd name="T7" fmla="*/ 696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9" h="696">
                  <a:moveTo>
                    <a:pt x="0" y="696"/>
                  </a:moveTo>
                  <a:lnTo>
                    <a:pt x="465" y="0"/>
                  </a:lnTo>
                  <a:lnTo>
                    <a:pt x="929" y="696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02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91" name="Freeform 18"/>
            <p:cNvSpPr>
              <a:spLocks/>
            </p:cNvSpPr>
            <p:nvPr/>
          </p:nvSpPr>
          <p:spPr bwMode="auto">
            <a:xfrm>
              <a:off x="1149757" y="1524238"/>
              <a:ext cx="1473952" cy="1104747"/>
            </a:xfrm>
            <a:custGeom>
              <a:avLst/>
              <a:gdLst>
                <a:gd name="T0" fmla="*/ 0 w 929"/>
                <a:gd name="T1" fmla="*/ 696 h 696"/>
                <a:gd name="T2" fmla="*/ 465 w 929"/>
                <a:gd name="T3" fmla="*/ 0 h 696"/>
                <a:gd name="T4" fmla="*/ 929 w 929"/>
                <a:gd name="T5" fmla="*/ 696 h 696"/>
                <a:gd name="T6" fmla="*/ 0 w 929"/>
                <a:gd name="T7" fmla="*/ 696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9" h="696">
                  <a:moveTo>
                    <a:pt x="0" y="696"/>
                  </a:moveTo>
                  <a:lnTo>
                    <a:pt x="465" y="0"/>
                  </a:lnTo>
                  <a:lnTo>
                    <a:pt x="929" y="696"/>
                  </a:lnTo>
                  <a:lnTo>
                    <a:pt x="0" y="6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950982" y="1677749"/>
              <a:ext cx="404649" cy="309684"/>
            </a:xfrm>
            <a:custGeom>
              <a:avLst/>
              <a:gdLst>
                <a:gd name="T0" fmla="*/ 0 w 55"/>
                <a:gd name="T1" fmla="*/ 35 h 42"/>
                <a:gd name="T2" fmla="*/ 0 w 55"/>
                <a:gd name="T3" fmla="*/ 37 h 42"/>
                <a:gd name="T4" fmla="*/ 9 w 55"/>
                <a:gd name="T5" fmla="*/ 33 h 42"/>
                <a:gd name="T6" fmla="*/ 13 w 55"/>
                <a:gd name="T7" fmla="*/ 31 h 42"/>
                <a:gd name="T8" fmla="*/ 15 w 55"/>
                <a:gd name="T9" fmla="*/ 34 h 42"/>
                <a:gd name="T10" fmla="*/ 22 w 55"/>
                <a:gd name="T11" fmla="*/ 36 h 42"/>
                <a:gd name="T12" fmla="*/ 30 w 55"/>
                <a:gd name="T13" fmla="*/ 37 h 42"/>
                <a:gd name="T14" fmla="*/ 36 w 55"/>
                <a:gd name="T15" fmla="*/ 42 h 42"/>
                <a:gd name="T16" fmla="*/ 41 w 55"/>
                <a:gd name="T17" fmla="*/ 35 h 42"/>
                <a:gd name="T18" fmla="*/ 48 w 55"/>
                <a:gd name="T19" fmla="*/ 37 h 42"/>
                <a:gd name="T20" fmla="*/ 55 w 55"/>
                <a:gd name="T21" fmla="*/ 36 h 42"/>
                <a:gd name="T22" fmla="*/ 27 w 55"/>
                <a:gd name="T23" fmla="*/ 0 h 42"/>
                <a:gd name="T24" fmla="*/ 0 w 55"/>
                <a:gd name="T25" fmla="*/ 36 h 42"/>
                <a:gd name="T26" fmla="*/ 0 w 55"/>
                <a:gd name="T27" fmla="*/ 36 h 42"/>
                <a:gd name="T28" fmla="*/ 0 w 55"/>
                <a:gd name="T2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2">
                  <a:moveTo>
                    <a:pt x="0" y="35"/>
                  </a:moveTo>
                  <a:cubicBezTo>
                    <a:pt x="0" y="36"/>
                    <a:pt x="0" y="37"/>
                    <a:pt x="0" y="37"/>
                  </a:cubicBezTo>
                  <a:cubicBezTo>
                    <a:pt x="4" y="38"/>
                    <a:pt x="5" y="35"/>
                    <a:pt x="9" y="33"/>
                  </a:cubicBezTo>
                  <a:cubicBezTo>
                    <a:pt x="10" y="32"/>
                    <a:pt x="12" y="31"/>
                    <a:pt x="13" y="31"/>
                  </a:cubicBezTo>
                  <a:cubicBezTo>
                    <a:pt x="16" y="32"/>
                    <a:pt x="14" y="33"/>
                    <a:pt x="15" y="34"/>
                  </a:cubicBezTo>
                  <a:cubicBezTo>
                    <a:pt x="18" y="37"/>
                    <a:pt x="18" y="37"/>
                    <a:pt x="22" y="36"/>
                  </a:cubicBezTo>
                  <a:cubicBezTo>
                    <a:pt x="25" y="36"/>
                    <a:pt x="28" y="34"/>
                    <a:pt x="30" y="37"/>
                  </a:cubicBezTo>
                  <a:cubicBezTo>
                    <a:pt x="33" y="39"/>
                    <a:pt x="32" y="42"/>
                    <a:pt x="36" y="42"/>
                  </a:cubicBezTo>
                  <a:cubicBezTo>
                    <a:pt x="43" y="42"/>
                    <a:pt x="39" y="38"/>
                    <a:pt x="41" y="35"/>
                  </a:cubicBezTo>
                  <a:cubicBezTo>
                    <a:pt x="42" y="33"/>
                    <a:pt x="46" y="36"/>
                    <a:pt x="48" y="37"/>
                  </a:cubicBezTo>
                  <a:cubicBezTo>
                    <a:pt x="51" y="38"/>
                    <a:pt x="54" y="38"/>
                    <a:pt x="55" y="3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0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93" name="Freeform 20"/>
            <p:cNvSpPr>
              <a:spLocks/>
            </p:cNvSpPr>
            <p:nvPr/>
          </p:nvSpPr>
          <p:spPr bwMode="auto">
            <a:xfrm>
              <a:off x="1636933" y="1524238"/>
              <a:ext cx="499599" cy="521760"/>
            </a:xfrm>
            <a:custGeom>
              <a:avLst/>
              <a:gdLst>
                <a:gd name="T0" fmla="*/ 0 w 68"/>
                <a:gd name="T1" fmla="*/ 51 h 71"/>
                <a:gd name="T2" fmla="*/ 5 w 68"/>
                <a:gd name="T3" fmla="*/ 48 h 71"/>
                <a:gd name="T4" fmla="*/ 13 w 68"/>
                <a:gd name="T5" fmla="*/ 42 h 71"/>
                <a:gd name="T6" fmla="*/ 18 w 68"/>
                <a:gd name="T7" fmla="*/ 48 h 71"/>
                <a:gd name="T8" fmla="*/ 27 w 68"/>
                <a:gd name="T9" fmla="*/ 57 h 71"/>
                <a:gd name="T10" fmla="*/ 27 w 68"/>
                <a:gd name="T11" fmla="*/ 47 h 71"/>
                <a:gd name="T12" fmla="*/ 34 w 68"/>
                <a:gd name="T13" fmla="*/ 50 h 71"/>
                <a:gd name="T14" fmla="*/ 51 w 68"/>
                <a:gd name="T15" fmla="*/ 63 h 71"/>
                <a:gd name="T16" fmla="*/ 49 w 68"/>
                <a:gd name="T17" fmla="*/ 52 h 71"/>
                <a:gd name="T18" fmla="*/ 57 w 68"/>
                <a:gd name="T19" fmla="*/ 52 h 71"/>
                <a:gd name="T20" fmla="*/ 67 w 68"/>
                <a:gd name="T21" fmla="*/ 54 h 71"/>
                <a:gd name="T22" fmla="*/ 67 w 68"/>
                <a:gd name="T23" fmla="*/ 51 h 71"/>
                <a:gd name="T24" fmla="*/ 34 w 68"/>
                <a:gd name="T25" fmla="*/ 0 h 71"/>
                <a:gd name="T26" fmla="*/ 0 w 68"/>
                <a:gd name="T27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71">
                  <a:moveTo>
                    <a:pt x="0" y="51"/>
                  </a:moveTo>
                  <a:cubicBezTo>
                    <a:pt x="1" y="53"/>
                    <a:pt x="4" y="50"/>
                    <a:pt x="5" y="48"/>
                  </a:cubicBezTo>
                  <a:cubicBezTo>
                    <a:pt x="7" y="46"/>
                    <a:pt x="9" y="42"/>
                    <a:pt x="13" y="42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9" y="51"/>
                    <a:pt x="25" y="67"/>
                    <a:pt x="27" y="57"/>
                  </a:cubicBezTo>
                  <a:cubicBezTo>
                    <a:pt x="27" y="54"/>
                    <a:pt x="25" y="49"/>
                    <a:pt x="27" y="47"/>
                  </a:cubicBezTo>
                  <a:cubicBezTo>
                    <a:pt x="29" y="43"/>
                    <a:pt x="32" y="47"/>
                    <a:pt x="34" y="50"/>
                  </a:cubicBezTo>
                  <a:cubicBezTo>
                    <a:pt x="36" y="53"/>
                    <a:pt x="49" y="71"/>
                    <a:pt x="51" y="63"/>
                  </a:cubicBezTo>
                  <a:cubicBezTo>
                    <a:pt x="51" y="59"/>
                    <a:pt x="48" y="55"/>
                    <a:pt x="49" y="52"/>
                  </a:cubicBezTo>
                  <a:cubicBezTo>
                    <a:pt x="51" y="48"/>
                    <a:pt x="54" y="50"/>
                    <a:pt x="57" y="52"/>
                  </a:cubicBezTo>
                  <a:cubicBezTo>
                    <a:pt x="60" y="54"/>
                    <a:pt x="65" y="58"/>
                    <a:pt x="67" y="54"/>
                  </a:cubicBezTo>
                  <a:cubicBezTo>
                    <a:pt x="68" y="53"/>
                    <a:pt x="68" y="52"/>
                    <a:pt x="67" y="5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51"/>
                    <a:pt x="0" y="51"/>
                    <a:pt x="0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94" name="Freeform 21"/>
            <p:cNvSpPr>
              <a:spLocks/>
            </p:cNvSpPr>
            <p:nvPr/>
          </p:nvSpPr>
          <p:spPr bwMode="auto">
            <a:xfrm>
              <a:off x="2403637" y="1854331"/>
              <a:ext cx="396662" cy="258218"/>
            </a:xfrm>
            <a:custGeom>
              <a:avLst/>
              <a:gdLst>
                <a:gd name="T0" fmla="*/ 7 w 54"/>
                <a:gd name="T1" fmla="*/ 23 h 35"/>
                <a:gd name="T2" fmla="*/ 12 w 54"/>
                <a:gd name="T3" fmla="*/ 29 h 35"/>
                <a:gd name="T4" fmla="*/ 20 w 54"/>
                <a:gd name="T5" fmla="*/ 21 h 35"/>
                <a:gd name="T6" fmla="*/ 25 w 54"/>
                <a:gd name="T7" fmla="*/ 25 h 35"/>
                <a:gd name="T8" fmla="*/ 31 w 54"/>
                <a:gd name="T9" fmla="*/ 32 h 35"/>
                <a:gd name="T10" fmla="*/ 43 w 54"/>
                <a:gd name="T11" fmla="*/ 32 h 35"/>
                <a:gd name="T12" fmla="*/ 50 w 54"/>
                <a:gd name="T13" fmla="*/ 35 h 35"/>
                <a:gd name="T14" fmla="*/ 54 w 54"/>
                <a:gd name="T15" fmla="*/ 34 h 35"/>
                <a:gd name="T16" fmla="*/ 30 w 54"/>
                <a:gd name="T17" fmla="*/ 0 h 35"/>
                <a:gd name="T18" fmla="*/ 0 w 54"/>
                <a:gd name="T19" fmla="*/ 25 h 35"/>
                <a:gd name="T20" fmla="*/ 0 w 54"/>
                <a:gd name="T21" fmla="*/ 26 h 35"/>
                <a:gd name="T22" fmla="*/ 0 w 54"/>
                <a:gd name="T23" fmla="*/ 27 h 35"/>
                <a:gd name="T24" fmla="*/ 7 w 54"/>
                <a:gd name="T2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35">
                  <a:moveTo>
                    <a:pt x="7" y="23"/>
                  </a:moveTo>
                  <a:cubicBezTo>
                    <a:pt x="7" y="26"/>
                    <a:pt x="10" y="30"/>
                    <a:pt x="12" y="29"/>
                  </a:cubicBezTo>
                  <a:cubicBezTo>
                    <a:pt x="15" y="27"/>
                    <a:pt x="16" y="23"/>
                    <a:pt x="20" y="21"/>
                  </a:cubicBezTo>
                  <a:cubicBezTo>
                    <a:pt x="24" y="19"/>
                    <a:pt x="23" y="21"/>
                    <a:pt x="25" y="25"/>
                  </a:cubicBezTo>
                  <a:cubicBezTo>
                    <a:pt x="26" y="27"/>
                    <a:pt x="29" y="31"/>
                    <a:pt x="31" y="32"/>
                  </a:cubicBezTo>
                  <a:cubicBezTo>
                    <a:pt x="34" y="25"/>
                    <a:pt x="38" y="28"/>
                    <a:pt x="43" y="32"/>
                  </a:cubicBezTo>
                  <a:cubicBezTo>
                    <a:pt x="45" y="34"/>
                    <a:pt x="48" y="35"/>
                    <a:pt x="50" y="35"/>
                  </a:cubicBezTo>
                  <a:cubicBezTo>
                    <a:pt x="52" y="35"/>
                    <a:pt x="53" y="35"/>
                    <a:pt x="54" y="3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5"/>
                    <a:pt x="4" y="23"/>
                    <a:pt x="7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95" name="Oval 22"/>
            <p:cNvSpPr>
              <a:spLocks noChangeArrowheads="1"/>
            </p:cNvSpPr>
            <p:nvPr/>
          </p:nvSpPr>
          <p:spPr bwMode="auto">
            <a:xfrm>
              <a:off x="1991001" y="1029986"/>
              <a:ext cx="655780" cy="655749"/>
            </a:xfrm>
            <a:prstGeom prst="ellipse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96" name="Freeform 23"/>
            <p:cNvSpPr>
              <a:spLocks/>
            </p:cNvSpPr>
            <p:nvPr/>
          </p:nvSpPr>
          <p:spPr bwMode="auto">
            <a:xfrm>
              <a:off x="995352" y="166598"/>
              <a:ext cx="102937" cy="295487"/>
            </a:xfrm>
            <a:custGeom>
              <a:avLst/>
              <a:gdLst>
                <a:gd name="T0" fmla="*/ 51 w 65"/>
                <a:gd name="T1" fmla="*/ 0 h 186"/>
                <a:gd name="T2" fmla="*/ 0 w 65"/>
                <a:gd name="T3" fmla="*/ 186 h 186"/>
                <a:gd name="T4" fmla="*/ 14 w 65"/>
                <a:gd name="T5" fmla="*/ 186 h 186"/>
                <a:gd name="T6" fmla="*/ 65 w 65"/>
                <a:gd name="T7" fmla="*/ 5 h 186"/>
                <a:gd name="T8" fmla="*/ 51 w 65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51" y="0"/>
                  </a:moveTo>
                  <a:lnTo>
                    <a:pt x="0" y="186"/>
                  </a:lnTo>
                  <a:lnTo>
                    <a:pt x="14" y="186"/>
                  </a:lnTo>
                  <a:lnTo>
                    <a:pt x="65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995352" y="166598"/>
              <a:ext cx="102937" cy="295487"/>
            </a:xfrm>
            <a:custGeom>
              <a:avLst/>
              <a:gdLst>
                <a:gd name="T0" fmla="*/ 51 w 65"/>
                <a:gd name="T1" fmla="*/ 0 h 186"/>
                <a:gd name="T2" fmla="*/ 0 w 65"/>
                <a:gd name="T3" fmla="*/ 186 h 186"/>
                <a:gd name="T4" fmla="*/ 14 w 65"/>
                <a:gd name="T5" fmla="*/ 186 h 186"/>
                <a:gd name="T6" fmla="*/ 65 w 65"/>
                <a:gd name="T7" fmla="*/ 5 h 186"/>
                <a:gd name="T8" fmla="*/ 51 w 65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51" y="0"/>
                  </a:moveTo>
                  <a:lnTo>
                    <a:pt x="0" y="186"/>
                  </a:lnTo>
                  <a:lnTo>
                    <a:pt x="14" y="186"/>
                  </a:lnTo>
                  <a:lnTo>
                    <a:pt x="65" y="5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98" name="Freeform 25"/>
            <p:cNvSpPr>
              <a:spLocks noEditPoints="1"/>
            </p:cNvSpPr>
            <p:nvPr/>
          </p:nvSpPr>
          <p:spPr bwMode="auto">
            <a:xfrm>
              <a:off x="323599" y="462084"/>
              <a:ext cx="826158" cy="2689547"/>
            </a:xfrm>
            <a:custGeom>
              <a:avLst/>
              <a:gdLst>
                <a:gd name="T0" fmla="*/ 65 w 520"/>
                <a:gd name="T1" fmla="*/ 1309 h 1694"/>
                <a:gd name="T2" fmla="*/ 0 w 520"/>
                <a:gd name="T3" fmla="*/ 1550 h 1694"/>
                <a:gd name="T4" fmla="*/ 520 w 520"/>
                <a:gd name="T5" fmla="*/ 1694 h 1694"/>
                <a:gd name="T6" fmla="*/ 511 w 520"/>
                <a:gd name="T7" fmla="*/ 1676 h 1694"/>
                <a:gd name="T8" fmla="*/ 14 w 520"/>
                <a:gd name="T9" fmla="*/ 1541 h 1694"/>
                <a:gd name="T10" fmla="*/ 65 w 520"/>
                <a:gd name="T11" fmla="*/ 1365 h 1694"/>
                <a:gd name="T12" fmla="*/ 56 w 520"/>
                <a:gd name="T13" fmla="*/ 1365 h 1694"/>
                <a:gd name="T14" fmla="*/ 65 w 520"/>
                <a:gd name="T15" fmla="*/ 1356 h 1694"/>
                <a:gd name="T16" fmla="*/ 65 w 520"/>
                <a:gd name="T17" fmla="*/ 1351 h 1694"/>
                <a:gd name="T18" fmla="*/ 65 w 520"/>
                <a:gd name="T19" fmla="*/ 1309 h 1694"/>
                <a:gd name="T20" fmla="*/ 437 w 520"/>
                <a:gd name="T21" fmla="*/ 0 h 1694"/>
                <a:gd name="T22" fmla="*/ 423 w 520"/>
                <a:gd name="T23" fmla="*/ 0 h 1694"/>
                <a:gd name="T24" fmla="*/ 390 w 520"/>
                <a:gd name="T25" fmla="*/ 116 h 1694"/>
                <a:gd name="T26" fmla="*/ 404 w 520"/>
                <a:gd name="T27" fmla="*/ 116 h 1694"/>
                <a:gd name="T28" fmla="*/ 437 w 520"/>
                <a:gd name="T29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1694">
                  <a:moveTo>
                    <a:pt x="65" y="1309"/>
                  </a:moveTo>
                  <a:lnTo>
                    <a:pt x="0" y="1550"/>
                  </a:lnTo>
                  <a:lnTo>
                    <a:pt x="520" y="1694"/>
                  </a:lnTo>
                  <a:lnTo>
                    <a:pt x="511" y="1676"/>
                  </a:lnTo>
                  <a:lnTo>
                    <a:pt x="14" y="1541"/>
                  </a:lnTo>
                  <a:lnTo>
                    <a:pt x="65" y="1365"/>
                  </a:lnTo>
                  <a:lnTo>
                    <a:pt x="56" y="1365"/>
                  </a:lnTo>
                  <a:lnTo>
                    <a:pt x="65" y="1356"/>
                  </a:lnTo>
                  <a:lnTo>
                    <a:pt x="65" y="1351"/>
                  </a:lnTo>
                  <a:lnTo>
                    <a:pt x="65" y="1309"/>
                  </a:lnTo>
                  <a:close/>
                  <a:moveTo>
                    <a:pt x="437" y="0"/>
                  </a:moveTo>
                  <a:lnTo>
                    <a:pt x="423" y="0"/>
                  </a:lnTo>
                  <a:lnTo>
                    <a:pt x="390" y="116"/>
                  </a:lnTo>
                  <a:lnTo>
                    <a:pt x="404" y="11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93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99" name="Freeform 26"/>
            <p:cNvSpPr>
              <a:spLocks noEditPoints="1"/>
            </p:cNvSpPr>
            <p:nvPr/>
          </p:nvSpPr>
          <p:spPr bwMode="auto">
            <a:xfrm>
              <a:off x="323599" y="462084"/>
              <a:ext cx="826158" cy="2689547"/>
            </a:xfrm>
            <a:custGeom>
              <a:avLst/>
              <a:gdLst>
                <a:gd name="T0" fmla="*/ 65 w 520"/>
                <a:gd name="T1" fmla="*/ 1309 h 1694"/>
                <a:gd name="T2" fmla="*/ 0 w 520"/>
                <a:gd name="T3" fmla="*/ 1550 h 1694"/>
                <a:gd name="T4" fmla="*/ 520 w 520"/>
                <a:gd name="T5" fmla="*/ 1694 h 1694"/>
                <a:gd name="T6" fmla="*/ 511 w 520"/>
                <a:gd name="T7" fmla="*/ 1676 h 1694"/>
                <a:gd name="T8" fmla="*/ 14 w 520"/>
                <a:gd name="T9" fmla="*/ 1541 h 1694"/>
                <a:gd name="T10" fmla="*/ 65 w 520"/>
                <a:gd name="T11" fmla="*/ 1365 h 1694"/>
                <a:gd name="T12" fmla="*/ 56 w 520"/>
                <a:gd name="T13" fmla="*/ 1365 h 1694"/>
                <a:gd name="T14" fmla="*/ 65 w 520"/>
                <a:gd name="T15" fmla="*/ 1356 h 1694"/>
                <a:gd name="T16" fmla="*/ 65 w 520"/>
                <a:gd name="T17" fmla="*/ 1351 h 1694"/>
                <a:gd name="T18" fmla="*/ 65 w 520"/>
                <a:gd name="T19" fmla="*/ 1309 h 1694"/>
                <a:gd name="T20" fmla="*/ 437 w 520"/>
                <a:gd name="T21" fmla="*/ 0 h 1694"/>
                <a:gd name="T22" fmla="*/ 423 w 520"/>
                <a:gd name="T23" fmla="*/ 0 h 1694"/>
                <a:gd name="T24" fmla="*/ 390 w 520"/>
                <a:gd name="T25" fmla="*/ 116 h 1694"/>
                <a:gd name="T26" fmla="*/ 404 w 520"/>
                <a:gd name="T27" fmla="*/ 116 h 1694"/>
                <a:gd name="T28" fmla="*/ 437 w 520"/>
                <a:gd name="T29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1694">
                  <a:moveTo>
                    <a:pt x="65" y="1309"/>
                  </a:moveTo>
                  <a:lnTo>
                    <a:pt x="0" y="1550"/>
                  </a:lnTo>
                  <a:lnTo>
                    <a:pt x="520" y="1694"/>
                  </a:lnTo>
                  <a:lnTo>
                    <a:pt x="511" y="1676"/>
                  </a:lnTo>
                  <a:lnTo>
                    <a:pt x="14" y="1541"/>
                  </a:lnTo>
                  <a:lnTo>
                    <a:pt x="65" y="1365"/>
                  </a:lnTo>
                  <a:lnTo>
                    <a:pt x="56" y="1365"/>
                  </a:lnTo>
                  <a:lnTo>
                    <a:pt x="65" y="1356"/>
                  </a:lnTo>
                  <a:lnTo>
                    <a:pt x="65" y="1351"/>
                  </a:lnTo>
                  <a:lnTo>
                    <a:pt x="65" y="1309"/>
                  </a:lnTo>
                  <a:moveTo>
                    <a:pt x="437" y="0"/>
                  </a:moveTo>
                  <a:lnTo>
                    <a:pt x="423" y="0"/>
                  </a:lnTo>
                  <a:lnTo>
                    <a:pt x="390" y="116"/>
                  </a:lnTo>
                  <a:lnTo>
                    <a:pt x="404" y="116"/>
                  </a:lnTo>
                  <a:lnTo>
                    <a:pt x="4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00" name="Freeform 27"/>
            <p:cNvSpPr>
              <a:spLocks noEditPoints="1"/>
            </p:cNvSpPr>
            <p:nvPr/>
          </p:nvSpPr>
          <p:spPr bwMode="auto">
            <a:xfrm>
              <a:off x="427423" y="645765"/>
              <a:ext cx="537757" cy="1961036"/>
            </a:xfrm>
            <a:custGeom>
              <a:avLst/>
              <a:gdLst>
                <a:gd name="T0" fmla="*/ 51 w 339"/>
                <a:gd name="T1" fmla="*/ 1007 h 1235"/>
                <a:gd name="T2" fmla="*/ 0 w 339"/>
                <a:gd name="T3" fmla="*/ 1193 h 1235"/>
                <a:gd name="T4" fmla="*/ 0 w 339"/>
                <a:gd name="T5" fmla="*/ 1235 h 1235"/>
                <a:gd name="T6" fmla="*/ 61 w 339"/>
                <a:gd name="T7" fmla="*/ 1017 h 1235"/>
                <a:gd name="T8" fmla="*/ 51 w 339"/>
                <a:gd name="T9" fmla="*/ 1007 h 1235"/>
                <a:gd name="T10" fmla="*/ 339 w 339"/>
                <a:gd name="T11" fmla="*/ 0 h 1235"/>
                <a:gd name="T12" fmla="*/ 325 w 339"/>
                <a:gd name="T13" fmla="*/ 0 h 1235"/>
                <a:gd name="T14" fmla="*/ 112 w 339"/>
                <a:gd name="T15" fmla="*/ 789 h 1235"/>
                <a:gd name="T16" fmla="*/ 126 w 339"/>
                <a:gd name="T17" fmla="*/ 780 h 1235"/>
                <a:gd name="T18" fmla="*/ 339 w 339"/>
                <a:gd name="T19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235">
                  <a:moveTo>
                    <a:pt x="51" y="1007"/>
                  </a:moveTo>
                  <a:lnTo>
                    <a:pt x="0" y="1193"/>
                  </a:lnTo>
                  <a:lnTo>
                    <a:pt x="0" y="1235"/>
                  </a:lnTo>
                  <a:lnTo>
                    <a:pt x="61" y="1017"/>
                  </a:lnTo>
                  <a:lnTo>
                    <a:pt x="51" y="1007"/>
                  </a:lnTo>
                  <a:close/>
                  <a:moveTo>
                    <a:pt x="339" y="0"/>
                  </a:moveTo>
                  <a:lnTo>
                    <a:pt x="325" y="0"/>
                  </a:lnTo>
                  <a:lnTo>
                    <a:pt x="112" y="789"/>
                  </a:lnTo>
                  <a:lnTo>
                    <a:pt x="126" y="78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527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01" name="Freeform 28"/>
            <p:cNvSpPr>
              <a:spLocks noEditPoints="1"/>
            </p:cNvSpPr>
            <p:nvPr/>
          </p:nvSpPr>
          <p:spPr bwMode="auto">
            <a:xfrm>
              <a:off x="427423" y="645765"/>
              <a:ext cx="537757" cy="1961036"/>
            </a:xfrm>
            <a:custGeom>
              <a:avLst/>
              <a:gdLst>
                <a:gd name="T0" fmla="*/ 51 w 339"/>
                <a:gd name="T1" fmla="*/ 1007 h 1235"/>
                <a:gd name="T2" fmla="*/ 0 w 339"/>
                <a:gd name="T3" fmla="*/ 1193 h 1235"/>
                <a:gd name="T4" fmla="*/ 0 w 339"/>
                <a:gd name="T5" fmla="*/ 1235 h 1235"/>
                <a:gd name="T6" fmla="*/ 61 w 339"/>
                <a:gd name="T7" fmla="*/ 1017 h 1235"/>
                <a:gd name="T8" fmla="*/ 51 w 339"/>
                <a:gd name="T9" fmla="*/ 1007 h 1235"/>
                <a:gd name="T10" fmla="*/ 339 w 339"/>
                <a:gd name="T11" fmla="*/ 0 h 1235"/>
                <a:gd name="T12" fmla="*/ 325 w 339"/>
                <a:gd name="T13" fmla="*/ 0 h 1235"/>
                <a:gd name="T14" fmla="*/ 112 w 339"/>
                <a:gd name="T15" fmla="*/ 789 h 1235"/>
                <a:gd name="T16" fmla="*/ 126 w 339"/>
                <a:gd name="T17" fmla="*/ 780 h 1235"/>
                <a:gd name="T18" fmla="*/ 339 w 339"/>
                <a:gd name="T19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235">
                  <a:moveTo>
                    <a:pt x="51" y="1007"/>
                  </a:moveTo>
                  <a:lnTo>
                    <a:pt x="0" y="1193"/>
                  </a:lnTo>
                  <a:lnTo>
                    <a:pt x="0" y="1235"/>
                  </a:lnTo>
                  <a:lnTo>
                    <a:pt x="61" y="1017"/>
                  </a:lnTo>
                  <a:lnTo>
                    <a:pt x="51" y="1007"/>
                  </a:lnTo>
                  <a:moveTo>
                    <a:pt x="339" y="0"/>
                  </a:moveTo>
                  <a:lnTo>
                    <a:pt x="325" y="0"/>
                  </a:lnTo>
                  <a:lnTo>
                    <a:pt x="112" y="789"/>
                  </a:lnTo>
                  <a:lnTo>
                    <a:pt x="126" y="780"/>
                  </a:lnTo>
                  <a:lnTo>
                    <a:pt x="3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auto">
            <a:xfrm>
              <a:off x="412338" y="2614787"/>
              <a:ext cx="15085" cy="14198"/>
            </a:xfrm>
            <a:custGeom>
              <a:avLst/>
              <a:gdLst>
                <a:gd name="T0" fmla="*/ 9 w 9"/>
                <a:gd name="T1" fmla="*/ 0 h 9"/>
                <a:gd name="T2" fmla="*/ 0 w 9"/>
                <a:gd name="T3" fmla="*/ 9 h 9"/>
                <a:gd name="T4" fmla="*/ 9 w 9"/>
                <a:gd name="T5" fmla="*/ 9 h 9"/>
                <a:gd name="T6" fmla="*/ 9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11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>
              <a:off x="412338" y="2614787"/>
              <a:ext cx="15085" cy="14198"/>
            </a:xfrm>
            <a:custGeom>
              <a:avLst/>
              <a:gdLst>
                <a:gd name="T0" fmla="*/ 9 w 9"/>
                <a:gd name="T1" fmla="*/ 0 h 9"/>
                <a:gd name="T2" fmla="*/ 0 w 9"/>
                <a:gd name="T3" fmla="*/ 9 h 9"/>
                <a:gd name="T4" fmla="*/ 9 w 9"/>
                <a:gd name="T5" fmla="*/ 9 h 9"/>
                <a:gd name="T6" fmla="*/ 9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04" name="Freeform 31"/>
            <p:cNvSpPr>
              <a:spLocks/>
            </p:cNvSpPr>
            <p:nvPr/>
          </p:nvSpPr>
          <p:spPr bwMode="auto">
            <a:xfrm>
              <a:off x="345783" y="152400"/>
              <a:ext cx="3751877" cy="3470412"/>
            </a:xfrm>
            <a:custGeom>
              <a:avLst/>
              <a:gdLst>
                <a:gd name="T0" fmla="*/ 2363 w 2363"/>
                <a:gd name="T1" fmla="*/ 515 h 2186"/>
                <a:gd name="T2" fmla="*/ 474 w 2363"/>
                <a:gd name="T3" fmla="*/ 0 h 2186"/>
                <a:gd name="T4" fmla="*/ 0 w 2363"/>
                <a:gd name="T5" fmla="*/ 1736 h 2186"/>
                <a:gd name="T6" fmla="*/ 1658 w 2363"/>
                <a:gd name="T7" fmla="*/ 2186 h 2186"/>
                <a:gd name="T8" fmla="*/ 1983 w 2363"/>
                <a:gd name="T9" fmla="*/ 1908 h 2186"/>
                <a:gd name="T10" fmla="*/ 2363 w 2363"/>
                <a:gd name="T11" fmla="*/ 515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3" h="2186">
                  <a:moveTo>
                    <a:pt x="2363" y="515"/>
                  </a:moveTo>
                  <a:lnTo>
                    <a:pt x="474" y="0"/>
                  </a:lnTo>
                  <a:lnTo>
                    <a:pt x="0" y="1736"/>
                  </a:lnTo>
                  <a:lnTo>
                    <a:pt x="1658" y="2186"/>
                  </a:lnTo>
                  <a:lnTo>
                    <a:pt x="1983" y="1908"/>
                  </a:lnTo>
                  <a:lnTo>
                    <a:pt x="2363" y="515"/>
                  </a:ln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>
              <a:off x="345783" y="152400"/>
              <a:ext cx="3751877" cy="3470412"/>
            </a:xfrm>
            <a:custGeom>
              <a:avLst/>
              <a:gdLst>
                <a:gd name="T0" fmla="*/ 2363 w 2363"/>
                <a:gd name="T1" fmla="*/ 515 h 2186"/>
                <a:gd name="T2" fmla="*/ 474 w 2363"/>
                <a:gd name="T3" fmla="*/ 0 h 2186"/>
                <a:gd name="T4" fmla="*/ 0 w 2363"/>
                <a:gd name="T5" fmla="*/ 1736 h 2186"/>
                <a:gd name="T6" fmla="*/ 1658 w 2363"/>
                <a:gd name="T7" fmla="*/ 2186 h 2186"/>
                <a:gd name="T8" fmla="*/ 1983 w 2363"/>
                <a:gd name="T9" fmla="*/ 1908 h 2186"/>
                <a:gd name="T10" fmla="*/ 2363 w 2363"/>
                <a:gd name="T11" fmla="*/ 515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3" h="2186">
                  <a:moveTo>
                    <a:pt x="2363" y="515"/>
                  </a:moveTo>
                  <a:lnTo>
                    <a:pt x="474" y="0"/>
                  </a:lnTo>
                  <a:lnTo>
                    <a:pt x="0" y="1736"/>
                  </a:lnTo>
                  <a:lnTo>
                    <a:pt x="1658" y="2186"/>
                  </a:lnTo>
                  <a:lnTo>
                    <a:pt x="1983" y="1908"/>
                  </a:lnTo>
                  <a:lnTo>
                    <a:pt x="2363" y="5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2977777" y="3166716"/>
              <a:ext cx="516460" cy="456096"/>
            </a:xfrm>
            <a:custGeom>
              <a:avLst/>
              <a:gdLst>
                <a:gd name="T0" fmla="*/ 325 w 325"/>
                <a:gd name="T1" fmla="*/ 9 h 287"/>
                <a:gd name="T2" fmla="*/ 0 w 325"/>
                <a:gd name="T3" fmla="*/ 287 h 287"/>
                <a:gd name="T4" fmla="*/ 60 w 325"/>
                <a:gd name="T5" fmla="*/ 0 h 287"/>
                <a:gd name="T6" fmla="*/ 325 w 325"/>
                <a:gd name="T7" fmla="*/ 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287">
                  <a:moveTo>
                    <a:pt x="325" y="9"/>
                  </a:moveTo>
                  <a:lnTo>
                    <a:pt x="0" y="287"/>
                  </a:lnTo>
                  <a:lnTo>
                    <a:pt x="60" y="0"/>
                  </a:lnTo>
                  <a:lnTo>
                    <a:pt x="325" y="9"/>
                  </a:lnTo>
                  <a:close/>
                </a:path>
              </a:pathLst>
            </a:custGeom>
            <a:solidFill>
              <a:srgbClr val="F0E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07" name="Freeform 34"/>
            <p:cNvSpPr>
              <a:spLocks/>
            </p:cNvSpPr>
            <p:nvPr/>
          </p:nvSpPr>
          <p:spPr bwMode="auto">
            <a:xfrm>
              <a:off x="2977777" y="3166716"/>
              <a:ext cx="516460" cy="456096"/>
            </a:xfrm>
            <a:custGeom>
              <a:avLst/>
              <a:gdLst>
                <a:gd name="T0" fmla="*/ 325 w 325"/>
                <a:gd name="T1" fmla="*/ 9 h 287"/>
                <a:gd name="T2" fmla="*/ 0 w 325"/>
                <a:gd name="T3" fmla="*/ 287 h 287"/>
                <a:gd name="T4" fmla="*/ 60 w 325"/>
                <a:gd name="T5" fmla="*/ 0 h 287"/>
                <a:gd name="T6" fmla="*/ 325 w 325"/>
                <a:gd name="T7" fmla="*/ 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287">
                  <a:moveTo>
                    <a:pt x="325" y="9"/>
                  </a:moveTo>
                  <a:lnTo>
                    <a:pt x="0" y="287"/>
                  </a:lnTo>
                  <a:lnTo>
                    <a:pt x="60" y="0"/>
                  </a:lnTo>
                  <a:lnTo>
                    <a:pt x="32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>
              <a:off x="707838" y="373350"/>
              <a:ext cx="3168863" cy="2638081"/>
            </a:xfrm>
            <a:custGeom>
              <a:avLst/>
              <a:gdLst>
                <a:gd name="T0" fmla="*/ 0 w 1996"/>
                <a:gd name="T1" fmla="*/ 1207 h 1662"/>
                <a:gd name="T2" fmla="*/ 329 w 1996"/>
                <a:gd name="T3" fmla="*/ 0 h 1662"/>
                <a:gd name="T4" fmla="*/ 1996 w 1996"/>
                <a:gd name="T5" fmla="*/ 455 h 1662"/>
                <a:gd name="T6" fmla="*/ 1666 w 1996"/>
                <a:gd name="T7" fmla="*/ 1662 h 1662"/>
                <a:gd name="T8" fmla="*/ 0 w 1996"/>
                <a:gd name="T9" fmla="*/ 1207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6" h="1662">
                  <a:moveTo>
                    <a:pt x="0" y="1207"/>
                  </a:moveTo>
                  <a:lnTo>
                    <a:pt x="329" y="0"/>
                  </a:lnTo>
                  <a:lnTo>
                    <a:pt x="1996" y="455"/>
                  </a:lnTo>
                  <a:lnTo>
                    <a:pt x="1666" y="1662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8F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707838" y="373350"/>
              <a:ext cx="3168863" cy="2638081"/>
            </a:xfrm>
            <a:custGeom>
              <a:avLst/>
              <a:gdLst>
                <a:gd name="T0" fmla="*/ 0 w 1996"/>
                <a:gd name="T1" fmla="*/ 1207 h 1662"/>
                <a:gd name="T2" fmla="*/ 329 w 1996"/>
                <a:gd name="T3" fmla="*/ 0 h 1662"/>
                <a:gd name="T4" fmla="*/ 1996 w 1996"/>
                <a:gd name="T5" fmla="*/ 455 h 1662"/>
                <a:gd name="T6" fmla="*/ 1666 w 1996"/>
                <a:gd name="T7" fmla="*/ 1662 h 1662"/>
                <a:gd name="T8" fmla="*/ 0 w 1996"/>
                <a:gd name="T9" fmla="*/ 1207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6" h="1662">
                  <a:moveTo>
                    <a:pt x="0" y="1207"/>
                  </a:moveTo>
                  <a:lnTo>
                    <a:pt x="329" y="0"/>
                  </a:lnTo>
                  <a:lnTo>
                    <a:pt x="1996" y="455"/>
                  </a:lnTo>
                  <a:lnTo>
                    <a:pt x="1666" y="1662"/>
                  </a:lnTo>
                  <a:lnTo>
                    <a:pt x="0" y="12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691865" y="1566830"/>
              <a:ext cx="1416271" cy="1112732"/>
            </a:xfrm>
            <a:custGeom>
              <a:avLst/>
              <a:gdLst>
                <a:gd name="T0" fmla="*/ 0 w 892"/>
                <a:gd name="T1" fmla="*/ 455 h 701"/>
                <a:gd name="T2" fmla="*/ 604 w 892"/>
                <a:gd name="T3" fmla="*/ 0 h 701"/>
                <a:gd name="T4" fmla="*/ 892 w 892"/>
                <a:gd name="T5" fmla="*/ 701 h 701"/>
                <a:gd name="T6" fmla="*/ 0 w 892"/>
                <a:gd name="T7" fmla="*/ 455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2" h="701">
                  <a:moveTo>
                    <a:pt x="0" y="455"/>
                  </a:moveTo>
                  <a:lnTo>
                    <a:pt x="604" y="0"/>
                  </a:lnTo>
                  <a:lnTo>
                    <a:pt x="892" y="701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rgbClr val="022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11" name="Freeform 38"/>
            <p:cNvSpPr>
              <a:spLocks/>
            </p:cNvSpPr>
            <p:nvPr/>
          </p:nvSpPr>
          <p:spPr bwMode="auto">
            <a:xfrm>
              <a:off x="691865" y="1566830"/>
              <a:ext cx="1416271" cy="1112732"/>
            </a:xfrm>
            <a:custGeom>
              <a:avLst/>
              <a:gdLst>
                <a:gd name="T0" fmla="*/ 0 w 892"/>
                <a:gd name="T1" fmla="*/ 455 h 701"/>
                <a:gd name="T2" fmla="*/ 604 w 892"/>
                <a:gd name="T3" fmla="*/ 0 h 701"/>
                <a:gd name="T4" fmla="*/ 892 w 892"/>
                <a:gd name="T5" fmla="*/ 701 h 701"/>
                <a:gd name="T6" fmla="*/ 0 w 892"/>
                <a:gd name="T7" fmla="*/ 455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2" h="701">
                  <a:moveTo>
                    <a:pt x="0" y="455"/>
                  </a:moveTo>
                  <a:lnTo>
                    <a:pt x="604" y="0"/>
                  </a:lnTo>
                  <a:lnTo>
                    <a:pt x="892" y="701"/>
                  </a:lnTo>
                  <a:lnTo>
                    <a:pt x="0" y="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1946632" y="2120534"/>
              <a:ext cx="1414497" cy="898882"/>
            </a:xfrm>
            <a:custGeom>
              <a:avLst/>
              <a:gdLst>
                <a:gd name="T0" fmla="*/ 0 w 891"/>
                <a:gd name="T1" fmla="*/ 320 h 566"/>
                <a:gd name="T2" fmla="*/ 678 w 891"/>
                <a:gd name="T3" fmla="*/ 0 h 566"/>
                <a:gd name="T4" fmla="*/ 891 w 891"/>
                <a:gd name="T5" fmla="*/ 566 h 566"/>
                <a:gd name="T6" fmla="*/ 0 w 891"/>
                <a:gd name="T7" fmla="*/ 32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1" h="566">
                  <a:moveTo>
                    <a:pt x="0" y="320"/>
                  </a:moveTo>
                  <a:lnTo>
                    <a:pt x="678" y="0"/>
                  </a:lnTo>
                  <a:lnTo>
                    <a:pt x="891" y="566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022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13" name="Freeform 40"/>
            <p:cNvSpPr>
              <a:spLocks/>
            </p:cNvSpPr>
            <p:nvPr/>
          </p:nvSpPr>
          <p:spPr bwMode="auto">
            <a:xfrm>
              <a:off x="1946632" y="2120534"/>
              <a:ext cx="1414497" cy="898882"/>
            </a:xfrm>
            <a:custGeom>
              <a:avLst/>
              <a:gdLst>
                <a:gd name="T0" fmla="*/ 0 w 891"/>
                <a:gd name="T1" fmla="*/ 320 h 566"/>
                <a:gd name="T2" fmla="*/ 678 w 891"/>
                <a:gd name="T3" fmla="*/ 0 h 566"/>
                <a:gd name="T4" fmla="*/ 891 w 891"/>
                <a:gd name="T5" fmla="*/ 566 h 566"/>
                <a:gd name="T6" fmla="*/ 0 w 891"/>
                <a:gd name="T7" fmla="*/ 32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1" h="566">
                  <a:moveTo>
                    <a:pt x="0" y="320"/>
                  </a:moveTo>
                  <a:lnTo>
                    <a:pt x="678" y="0"/>
                  </a:lnTo>
                  <a:lnTo>
                    <a:pt x="891" y="566"/>
                  </a:lnTo>
                  <a:lnTo>
                    <a:pt x="0" y="3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1400001" y="1611198"/>
              <a:ext cx="1422483" cy="1260920"/>
            </a:xfrm>
            <a:custGeom>
              <a:avLst/>
              <a:gdLst>
                <a:gd name="T0" fmla="*/ 0 w 896"/>
                <a:gd name="T1" fmla="*/ 548 h 794"/>
                <a:gd name="T2" fmla="*/ 632 w 896"/>
                <a:gd name="T3" fmla="*/ 0 h 794"/>
                <a:gd name="T4" fmla="*/ 896 w 896"/>
                <a:gd name="T5" fmla="*/ 794 h 794"/>
                <a:gd name="T6" fmla="*/ 0 w 896"/>
                <a:gd name="T7" fmla="*/ 54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6" h="794">
                  <a:moveTo>
                    <a:pt x="0" y="548"/>
                  </a:moveTo>
                  <a:lnTo>
                    <a:pt x="632" y="0"/>
                  </a:lnTo>
                  <a:lnTo>
                    <a:pt x="896" y="794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02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15" name="Freeform 42"/>
            <p:cNvSpPr>
              <a:spLocks/>
            </p:cNvSpPr>
            <p:nvPr/>
          </p:nvSpPr>
          <p:spPr bwMode="auto">
            <a:xfrm>
              <a:off x="1400001" y="1611198"/>
              <a:ext cx="1422483" cy="1260920"/>
            </a:xfrm>
            <a:custGeom>
              <a:avLst/>
              <a:gdLst>
                <a:gd name="T0" fmla="*/ 0 w 896"/>
                <a:gd name="T1" fmla="*/ 548 h 794"/>
                <a:gd name="T2" fmla="*/ 632 w 896"/>
                <a:gd name="T3" fmla="*/ 0 h 794"/>
                <a:gd name="T4" fmla="*/ 896 w 896"/>
                <a:gd name="T5" fmla="*/ 794 h 794"/>
                <a:gd name="T6" fmla="*/ 0 w 896"/>
                <a:gd name="T7" fmla="*/ 54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6" h="794">
                  <a:moveTo>
                    <a:pt x="0" y="548"/>
                  </a:moveTo>
                  <a:lnTo>
                    <a:pt x="632" y="0"/>
                  </a:lnTo>
                  <a:lnTo>
                    <a:pt x="896" y="794"/>
                  </a:lnTo>
                  <a:lnTo>
                    <a:pt x="0" y="5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1385802" y="1566830"/>
              <a:ext cx="390451" cy="325656"/>
            </a:xfrm>
            <a:custGeom>
              <a:avLst/>
              <a:gdLst>
                <a:gd name="T0" fmla="*/ 1 w 53"/>
                <a:gd name="T1" fmla="*/ 27 h 44"/>
                <a:gd name="T2" fmla="*/ 0 w 53"/>
                <a:gd name="T3" fmla="*/ 29 h 44"/>
                <a:gd name="T4" fmla="*/ 10 w 53"/>
                <a:gd name="T5" fmla="*/ 27 h 44"/>
                <a:gd name="T6" fmla="*/ 15 w 53"/>
                <a:gd name="T7" fmla="*/ 26 h 44"/>
                <a:gd name="T8" fmla="*/ 16 w 53"/>
                <a:gd name="T9" fmla="*/ 30 h 44"/>
                <a:gd name="T10" fmla="*/ 22 w 53"/>
                <a:gd name="T11" fmla="*/ 33 h 44"/>
                <a:gd name="T12" fmla="*/ 30 w 53"/>
                <a:gd name="T13" fmla="*/ 36 h 44"/>
                <a:gd name="T14" fmla="*/ 34 w 53"/>
                <a:gd name="T15" fmla="*/ 42 h 44"/>
                <a:gd name="T16" fmla="*/ 40 w 53"/>
                <a:gd name="T17" fmla="*/ 37 h 44"/>
                <a:gd name="T18" fmla="*/ 47 w 53"/>
                <a:gd name="T19" fmla="*/ 41 h 44"/>
                <a:gd name="T20" fmla="*/ 53 w 53"/>
                <a:gd name="T21" fmla="*/ 42 h 44"/>
                <a:gd name="T22" fmla="*/ 36 w 53"/>
                <a:gd name="T23" fmla="*/ 0 h 44"/>
                <a:gd name="T24" fmla="*/ 0 w 53"/>
                <a:gd name="T25" fmla="*/ 27 h 44"/>
                <a:gd name="T26" fmla="*/ 0 w 53"/>
                <a:gd name="T27" fmla="*/ 27 h 44"/>
                <a:gd name="T28" fmla="*/ 1 w 53"/>
                <a:gd name="T2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44">
                  <a:moveTo>
                    <a:pt x="1" y="27"/>
                  </a:moveTo>
                  <a:cubicBezTo>
                    <a:pt x="1" y="27"/>
                    <a:pt x="0" y="28"/>
                    <a:pt x="0" y="29"/>
                  </a:cubicBezTo>
                  <a:cubicBezTo>
                    <a:pt x="4" y="30"/>
                    <a:pt x="6" y="28"/>
                    <a:pt x="10" y="27"/>
                  </a:cubicBezTo>
                  <a:cubicBezTo>
                    <a:pt x="11" y="26"/>
                    <a:pt x="13" y="26"/>
                    <a:pt x="15" y="26"/>
                  </a:cubicBezTo>
                  <a:cubicBezTo>
                    <a:pt x="17" y="28"/>
                    <a:pt x="15" y="28"/>
                    <a:pt x="16" y="30"/>
                  </a:cubicBezTo>
                  <a:cubicBezTo>
                    <a:pt x="17" y="32"/>
                    <a:pt x="18" y="33"/>
                    <a:pt x="22" y="33"/>
                  </a:cubicBezTo>
                  <a:cubicBezTo>
                    <a:pt x="25" y="34"/>
                    <a:pt x="28" y="33"/>
                    <a:pt x="30" y="36"/>
                  </a:cubicBezTo>
                  <a:cubicBezTo>
                    <a:pt x="31" y="39"/>
                    <a:pt x="30" y="41"/>
                    <a:pt x="34" y="42"/>
                  </a:cubicBezTo>
                  <a:cubicBezTo>
                    <a:pt x="40" y="44"/>
                    <a:pt x="37" y="40"/>
                    <a:pt x="40" y="37"/>
                  </a:cubicBezTo>
                  <a:cubicBezTo>
                    <a:pt x="42" y="35"/>
                    <a:pt x="45" y="40"/>
                    <a:pt x="47" y="41"/>
                  </a:cubicBezTo>
                  <a:cubicBezTo>
                    <a:pt x="49" y="42"/>
                    <a:pt x="52" y="44"/>
                    <a:pt x="53" y="4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2063767" y="1611198"/>
              <a:ext cx="479190" cy="530633"/>
            </a:xfrm>
            <a:custGeom>
              <a:avLst/>
              <a:gdLst>
                <a:gd name="T0" fmla="*/ 0 w 65"/>
                <a:gd name="T1" fmla="*/ 40 h 72"/>
                <a:gd name="T2" fmla="*/ 6 w 65"/>
                <a:gd name="T3" fmla="*/ 39 h 72"/>
                <a:gd name="T4" fmla="*/ 14 w 65"/>
                <a:gd name="T5" fmla="*/ 34 h 72"/>
                <a:gd name="T6" fmla="*/ 18 w 65"/>
                <a:gd name="T7" fmla="*/ 41 h 72"/>
                <a:gd name="T8" fmla="*/ 24 w 65"/>
                <a:gd name="T9" fmla="*/ 53 h 72"/>
                <a:gd name="T10" fmla="*/ 27 w 65"/>
                <a:gd name="T11" fmla="*/ 43 h 72"/>
                <a:gd name="T12" fmla="*/ 33 w 65"/>
                <a:gd name="T13" fmla="*/ 48 h 72"/>
                <a:gd name="T14" fmla="*/ 46 w 65"/>
                <a:gd name="T15" fmla="*/ 65 h 72"/>
                <a:gd name="T16" fmla="*/ 47 w 65"/>
                <a:gd name="T17" fmla="*/ 54 h 72"/>
                <a:gd name="T18" fmla="*/ 55 w 65"/>
                <a:gd name="T19" fmla="*/ 56 h 72"/>
                <a:gd name="T20" fmla="*/ 64 w 65"/>
                <a:gd name="T21" fmla="*/ 61 h 72"/>
                <a:gd name="T22" fmla="*/ 65 w 65"/>
                <a:gd name="T23" fmla="*/ 57 h 72"/>
                <a:gd name="T24" fmla="*/ 46 w 65"/>
                <a:gd name="T25" fmla="*/ 0 h 72"/>
                <a:gd name="T26" fmla="*/ 0 w 65"/>
                <a:gd name="T27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2">
                  <a:moveTo>
                    <a:pt x="0" y="40"/>
                  </a:moveTo>
                  <a:cubicBezTo>
                    <a:pt x="1" y="42"/>
                    <a:pt x="4" y="40"/>
                    <a:pt x="6" y="39"/>
                  </a:cubicBezTo>
                  <a:cubicBezTo>
                    <a:pt x="8" y="37"/>
                    <a:pt x="11" y="34"/>
                    <a:pt x="14" y="34"/>
                  </a:cubicBezTo>
                  <a:cubicBezTo>
                    <a:pt x="18" y="35"/>
                    <a:pt x="17" y="38"/>
                    <a:pt x="18" y="41"/>
                  </a:cubicBezTo>
                  <a:cubicBezTo>
                    <a:pt x="18" y="45"/>
                    <a:pt x="20" y="62"/>
                    <a:pt x="24" y="53"/>
                  </a:cubicBezTo>
                  <a:cubicBezTo>
                    <a:pt x="25" y="50"/>
                    <a:pt x="25" y="45"/>
                    <a:pt x="27" y="43"/>
                  </a:cubicBezTo>
                  <a:cubicBezTo>
                    <a:pt x="30" y="40"/>
                    <a:pt x="32" y="45"/>
                    <a:pt x="33" y="48"/>
                  </a:cubicBezTo>
                  <a:cubicBezTo>
                    <a:pt x="34" y="51"/>
                    <a:pt x="42" y="72"/>
                    <a:pt x="46" y="65"/>
                  </a:cubicBezTo>
                  <a:cubicBezTo>
                    <a:pt x="47" y="62"/>
                    <a:pt x="45" y="57"/>
                    <a:pt x="47" y="54"/>
                  </a:cubicBezTo>
                  <a:cubicBezTo>
                    <a:pt x="50" y="50"/>
                    <a:pt x="52" y="54"/>
                    <a:pt x="55" y="56"/>
                  </a:cubicBezTo>
                  <a:cubicBezTo>
                    <a:pt x="57" y="59"/>
                    <a:pt x="61" y="64"/>
                    <a:pt x="64" y="61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2763916" y="2120534"/>
              <a:ext cx="368266" cy="293712"/>
            </a:xfrm>
            <a:custGeom>
              <a:avLst/>
              <a:gdLst>
                <a:gd name="T0" fmla="*/ 7 w 50"/>
                <a:gd name="T1" fmla="*/ 17 h 40"/>
                <a:gd name="T2" fmla="*/ 11 w 50"/>
                <a:gd name="T3" fmla="*/ 23 h 40"/>
                <a:gd name="T4" fmla="*/ 20 w 50"/>
                <a:gd name="T5" fmla="*/ 18 h 40"/>
                <a:gd name="T6" fmla="*/ 24 w 50"/>
                <a:gd name="T7" fmla="*/ 23 h 40"/>
                <a:gd name="T8" fmla="*/ 28 w 50"/>
                <a:gd name="T9" fmla="*/ 32 h 40"/>
                <a:gd name="T10" fmla="*/ 46 w 50"/>
                <a:gd name="T11" fmla="*/ 40 h 40"/>
                <a:gd name="T12" fmla="*/ 50 w 50"/>
                <a:gd name="T13" fmla="*/ 39 h 40"/>
                <a:gd name="T14" fmla="*/ 35 w 50"/>
                <a:gd name="T15" fmla="*/ 0 h 40"/>
                <a:gd name="T16" fmla="*/ 0 w 50"/>
                <a:gd name="T17" fmla="*/ 17 h 40"/>
                <a:gd name="T18" fmla="*/ 0 w 50"/>
                <a:gd name="T19" fmla="*/ 18 h 40"/>
                <a:gd name="T20" fmla="*/ 0 w 50"/>
                <a:gd name="T21" fmla="*/ 18 h 40"/>
                <a:gd name="T22" fmla="*/ 7 w 50"/>
                <a:gd name="T23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0">
                  <a:moveTo>
                    <a:pt x="7" y="17"/>
                  </a:moveTo>
                  <a:cubicBezTo>
                    <a:pt x="7" y="20"/>
                    <a:pt x="8" y="24"/>
                    <a:pt x="11" y="23"/>
                  </a:cubicBezTo>
                  <a:cubicBezTo>
                    <a:pt x="15" y="22"/>
                    <a:pt x="16" y="18"/>
                    <a:pt x="20" y="18"/>
                  </a:cubicBezTo>
                  <a:cubicBezTo>
                    <a:pt x="25" y="18"/>
                    <a:pt x="24" y="19"/>
                    <a:pt x="24" y="23"/>
                  </a:cubicBezTo>
                  <a:cubicBezTo>
                    <a:pt x="25" y="25"/>
                    <a:pt x="26" y="30"/>
                    <a:pt x="28" y="32"/>
                  </a:cubicBezTo>
                  <a:cubicBezTo>
                    <a:pt x="35" y="22"/>
                    <a:pt x="39" y="38"/>
                    <a:pt x="46" y="40"/>
                  </a:cubicBezTo>
                  <a:cubicBezTo>
                    <a:pt x="48" y="40"/>
                    <a:pt x="49" y="40"/>
                    <a:pt x="50" y="3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7"/>
                    <a:pt x="5" y="16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2498587" y="1198582"/>
              <a:ext cx="730321" cy="730286"/>
            </a:xfrm>
            <a:custGeom>
              <a:avLst/>
              <a:gdLst>
                <a:gd name="T0" fmla="*/ 92 w 99"/>
                <a:gd name="T1" fmla="*/ 61 h 99"/>
                <a:gd name="T2" fmla="*/ 38 w 99"/>
                <a:gd name="T3" fmla="*/ 92 h 99"/>
                <a:gd name="T4" fmla="*/ 6 w 99"/>
                <a:gd name="T5" fmla="*/ 37 h 99"/>
                <a:gd name="T6" fmla="*/ 61 w 99"/>
                <a:gd name="T7" fmla="*/ 6 h 99"/>
                <a:gd name="T8" fmla="*/ 92 w 99"/>
                <a:gd name="T9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92" y="61"/>
                  </a:moveTo>
                  <a:cubicBezTo>
                    <a:pt x="86" y="85"/>
                    <a:pt x="61" y="99"/>
                    <a:pt x="38" y="92"/>
                  </a:cubicBezTo>
                  <a:cubicBezTo>
                    <a:pt x="14" y="86"/>
                    <a:pt x="0" y="61"/>
                    <a:pt x="6" y="37"/>
                  </a:cubicBezTo>
                  <a:cubicBezTo>
                    <a:pt x="13" y="14"/>
                    <a:pt x="37" y="0"/>
                    <a:pt x="61" y="6"/>
                  </a:cubicBezTo>
                  <a:cubicBezTo>
                    <a:pt x="85" y="13"/>
                    <a:pt x="99" y="37"/>
                    <a:pt x="92" y="61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1289077" y="2812665"/>
              <a:ext cx="2978075" cy="1598998"/>
            </a:xfrm>
            <a:custGeom>
              <a:avLst/>
              <a:gdLst>
                <a:gd name="T0" fmla="*/ 1876 w 1876"/>
                <a:gd name="T1" fmla="*/ 0 h 1007"/>
                <a:gd name="T2" fmla="*/ 479 w 1876"/>
                <a:gd name="T3" fmla="*/ 989 h 1007"/>
                <a:gd name="T4" fmla="*/ 19 w 1876"/>
                <a:gd name="T5" fmla="*/ 334 h 1007"/>
                <a:gd name="T6" fmla="*/ 0 w 1876"/>
                <a:gd name="T7" fmla="*/ 334 h 1007"/>
                <a:gd name="T8" fmla="*/ 474 w 1876"/>
                <a:gd name="T9" fmla="*/ 1007 h 1007"/>
                <a:gd name="T10" fmla="*/ 1876 w 1876"/>
                <a:gd name="T11" fmla="*/ 14 h 1007"/>
                <a:gd name="T12" fmla="*/ 1876 w 1876"/>
                <a:gd name="T13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6" h="1007">
                  <a:moveTo>
                    <a:pt x="1876" y="0"/>
                  </a:moveTo>
                  <a:lnTo>
                    <a:pt x="479" y="989"/>
                  </a:lnTo>
                  <a:lnTo>
                    <a:pt x="19" y="334"/>
                  </a:lnTo>
                  <a:lnTo>
                    <a:pt x="0" y="334"/>
                  </a:lnTo>
                  <a:lnTo>
                    <a:pt x="474" y="1007"/>
                  </a:lnTo>
                  <a:lnTo>
                    <a:pt x="1876" y="14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21" name="Freeform 48"/>
            <p:cNvSpPr>
              <a:spLocks/>
            </p:cNvSpPr>
            <p:nvPr/>
          </p:nvSpPr>
          <p:spPr bwMode="auto">
            <a:xfrm>
              <a:off x="1289077" y="2812665"/>
              <a:ext cx="2978075" cy="1598998"/>
            </a:xfrm>
            <a:custGeom>
              <a:avLst/>
              <a:gdLst>
                <a:gd name="T0" fmla="*/ 1876 w 1876"/>
                <a:gd name="T1" fmla="*/ 0 h 1007"/>
                <a:gd name="T2" fmla="*/ 479 w 1876"/>
                <a:gd name="T3" fmla="*/ 989 h 1007"/>
                <a:gd name="T4" fmla="*/ 19 w 1876"/>
                <a:gd name="T5" fmla="*/ 334 h 1007"/>
                <a:gd name="T6" fmla="*/ 0 w 1876"/>
                <a:gd name="T7" fmla="*/ 334 h 1007"/>
                <a:gd name="T8" fmla="*/ 474 w 1876"/>
                <a:gd name="T9" fmla="*/ 1007 h 1007"/>
                <a:gd name="T10" fmla="*/ 1876 w 1876"/>
                <a:gd name="T11" fmla="*/ 14 h 1007"/>
                <a:gd name="T12" fmla="*/ 1876 w 1876"/>
                <a:gd name="T13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6" h="1007">
                  <a:moveTo>
                    <a:pt x="1876" y="0"/>
                  </a:moveTo>
                  <a:lnTo>
                    <a:pt x="479" y="989"/>
                  </a:lnTo>
                  <a:lnTo>
                    <a:pt x="19" y="334"/>
                  </a:lnTo>
                  <a:lnTo>
                    <a:pt x="0" y="334"/>
                  </a:lnTo>
                  <a:lnTo>
                    <a:pt x="474" y="1007"/>
                  </a:lnTo>
                  <a:lnTo>
                    <a:pt x="1876" y="14"/>
                  </a:lnTo>
                  <a:lnTo>
                    <a:pt x="18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22" name="Freeform 49"/>
            <p:cNvSpPr>
              <a:spLocks/>
            </p:cNvSpPr>
            <p:nvPr/>
          </p:nvSpPr>
          <p:spPr bwMode="auto">
            <a:xfrm>
              <a:off x="1268667" y="3321114"/>
              <a:ext cx="50581" cy="22183"/>
            </a:xfrm>
            <a:custGeom>
              <a:avLst/>
              <a:gdLst>
                <a:gd name="T0" fmla="*/ 18 w 32"/>
                <a:gd name="T1" fmla="*/ 0 h 14"/>
                <a:gd name="T2" fmla="*/ 0 w 32"/>
                <a:gd name="T3" fmla="*/ 0 h 14"/>
                <a:gd name="T4" fmla="*/ 13 w 32"/>
                <a:gd name="T5" fmla="*/ 14 h 14"/>
                <a:gd name="T6" fmla="*/ 32 w 32"/>
                <a:gd name="T7" fmla="*/ 14 h 14"/>
                <a:gd name="T8" fmla="*/ 18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18" y="0"/>
                  </a:moveTo>
                  <a:lnTo>
                    <a:pt x="0" y="0"/>
                  </a:lnTo>
                  <a:lnTo>
                    <a:pt x="13" y="14"/>
                  </a:lnTo>
                  <a:lnTo>
                    <a:pt x="32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D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23" name="Freeform 50"/>
            <p:cNvSpPr>
              <a:spLocks/>
            </p:cNvSpPr>
            <p:nvPr/>
          </p:nvSpPr>
          <p:spPr bwMode="auto">
            <a:xfrm>
              <a:off x="1268667" y="3321114"/>
              <a:ext cx="50581" cy="22183"/>
            </a:xfrm>
            <a:custGeom>
              <a:avLst/>
              <a:gdLst>
                <a:gd name="T0" fmla="*/ 18 w 32"/>
                <a:gd name="T1" fmla="*/ 0 h 14"/>
                <a:gd name="T2" fmla="*/ 0 w 32"/>
                <a:gd name="T3" fmla="*/ 0 h 14"/>
                <a:gd name="T4" fmla="*/ 13 w 32"/>
                <a:gd name="T5" fmla="*/ 14 h 14"/>
                <a:gd name="T6" fmla="*/ 32 w 32"/>
                <a:gd name="T7" fmla="*/ 14 h 14"/>
                <a:gd name="T8" fmla="*/ 18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18" y="0"/>
                  </a:moveTo>
                  <a:lnTo>
                    <a:pt x="0" y="0"/>
                  </a:lnTo>
                  <a:lnTo>
                    <a:pt x="13" y="14"/>
                  </a:lnTo>
                  <a:lnTo>
                    <a:pt x="32" y="14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24" name="Freeform 51"/>
            <p:cNvSpPr>
              <a:spLocks noEditPoints="1"/>
            </p:cNvSpPr>
            <p:nvPr/>
          </p:nvSpPr>
          <p:spPr bwMode="auto">
            <a:xfrm>
              <a:off x="390153" y="2060195"/>
              <a:ext cx="906911" cy="1260920"/>
            </a:xfrm>
            <a:custGeom>
              <a:avLst/>
              <a:gdLst>
                <a:gd name="T0" fmla="*/ 478 w 571"/>
                <a:gd name="T1" fmla="*/ 687 h 794"/>
                <a:gd name="T2" fmla="*/ 553 w 571"/>
                <a:gd name="T3" fmla="*/ 794 h 794"/>
                <a:gd name="T4" fmla="*/ 571 w 571"/>
                <a:gd name="T5" fmla="*/ 794 h 794"/>
                <a:gd name="T6" fmla="*/ 501 w 571"/>
                <a:gd name="T7" fmla="*/ 692 h 794"/>
                <a:gd name="T8" fmla="*/ 478 w 571"/>
                <a:gd name="T9" fmla="*/ 687 h 794"/>
                <a:gd name="T10" fmla="*/ 14 w 571"/>
                <a:gd name="T11" fmla="*/ 0 h 794"/>
                <a:gd name="T12" fmla="*/ 0 w 571"/>
                <a:gd name="T13" fmla="*/ 10 h 794"/>
                <a:gd name="T14" fmla="*/ 23 w 571"/>
                <a:gd name="T15" fmla="*/ 42 h 794"/>
                <a:gd name="T16" fmla="*/ 23 w 571"/>
                <a:gd name="T17" fmla="*/ 19 h 794"/>
                <a:gd name="T18" fmla="*/ 14 w 571"/>
                <a:gd name="T1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" h="794">
                  <a:moveTo>
                    <a:pt x="478" y="687"/>
                  </a:moveTo>
                  <a:lnTo>
                    <a:pt x="553" y="794"/>
                  </a:lnTo>
                  <a:lnTo>
                    <a:pt x="571" y="794"/>
                  </a:lnTo>
                  <a:lnTo>
                    <a:pt x="501" y="692"/>
                  </a:lnTo>
                  <a:lnTo>
                    <a:pt x="478" y="687"/>
                  </a:lnTo>
                  <a:close/>
                  <a:moveTo>
                    <a:pt x="14" y="0"/>
                  </a:moveTo>
                  <a:lnTo>
                    <a:pt x="0" y="10"/>
                  </a:lnTo>
                  <a:lnTo>
                    <a:pt x="23" y="42"/>
                  </a:lnTo>
                  <a:lnTo>
                    <a:pt x="23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7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390153" y="2060195"/>
              <a:ext cx="906911" cy="1260920"/>
            </a:xfrm>
            <a:custGeom>
              <a:avLst/>
              <a:gdLst>
                <a:gd name="T0" fmla="*/ 478 w 571"/>
                <a:gd name="T1" fmla="*/ 687 h 794"/>
                <a:gd name="T2" fmla="*/ 553 w 571"/>
                <a:gd name="T3" fmla="*/ 794 h 794"/>
                <a:gd name="T4" fmla="*/ 571 w 571"/>
                <a:gd name="T5" fmla="*/ 794 h 794"/>
                <a:gd name="T6" fmla="*/ 501 w 571"/>
                <a:gd name="T7" fmla="*/ 692 h 794"/>
                <a:gd name="T8" fmla="*/ 478 w 571"/>
                <a:gd name="T9" fmla="*/ 687 h 794"/>
                <a:gd name="T10" fmla="*/ 14 w 571"/>
                <a:gd name="T11" fmla="*/ 0 h 794"/>
                <a:gd name="T12" fmla="*/ 0 w 571"/>
                <a:gd name="T13" fmla="*/ 10 h 794"/>
                <a:gd name="T14" fmla="*/ 23 w 571"/>
                <a:gd name="T15" fmla="*/ 42 h 794"/>
                <a:gd name="T16" fmla="*/ 23 w 571"/>
                <a:gd name="T17" fmla="*/ 19 h 794"/>
                <a:gd name="T18" fmla="*/ 14 w 571"/>
                <a:gd name="T1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" h="794">
                  <a:moveTo>
                    <a:pt x="478" y="687"/>
                  </a:moveTo>
                  <a:lnTo>
                    <a:pt x="553" y="794"/>
                  </a:lnTo>
                  <a:lnTo>
                    <a:pt x="571" y="794"/>
                  </a:lnTo>
                  <a:lnTo>
                    <a:pt x="501" y="692"/>
                  </a:lnTo>
                  <a:lnTo>
                    <a:pt x="478" y="687"/>
                  </a:lnTo>
                  <a:moveTo>
                    <a:pt x="14" y="0"/>
                  </a:moveTo>
                  <a:lnTo>
                    <a:pt x="0" y="10"/>
                  </a:lnTo>
                  <a:lnTo>
                    <a:pt x="23" y="42"/>
                  </a:lnTo>
                  <a:lnTo>
                    <a:pt x="23" y="19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26" name="Freeform 53"/>
            <p:cNvSpPr>
              <a:spLocks/>
            </p:cNvSpPr>
            <p:nvPr/>
          </p:nvSpPr>
          <p:spPr bwMode="auto">
            <a:xfrm>
              <a:off x="427423" y="2090365"/>
              <a:ext cx="88739" cy="154398"/>
            </a:xfrm>
            <a:custGeom>
              <a:avLst/>
              <a:gdLst>
                <a:gd name="T0" fmla="*/ 0 w 56"/>
                <a:gd name="T1" fmla="*/ 0 h 97"/>
                <a:gd name="T2" fmla="*/ 0 w 56"/>
                <a:gd name="T3" fmla="*/ 23 h 97"/>
                <a:gd name="T4" fmla="*/ 51 w 56"/>
                <a:gd name="T5" fmla="*/ 97 h 97"/>
                <a:gd name="T6" fmla="*/ 56 w 56"/>
                <a:gd name="T7" fmla="*/ 79 h 97"/>
                <a:gd name="T8" fmla="*/ 0 w 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0" y="0"/>
                  </a:moveTo>
                  <a:lnTo>
                    <a:pt x="0" y="23"/>
                  </a:lnTo>
                  <a:lnTo>
                    <a:pt x="51" y="97"/>
                  </a:lnTo>
                  <a:lnTo>
                    <a:pt x="56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27" name="Freeform 54"/>
            <p:cNvSpPr>
              <a:spLocks/>
            </p:cNvSpPr>
            <p:nvPr/>
          </p:nvSpPr>
          <p:spPr bwMode="auto">
            <a:xfrm>
              <a:off x="427423" y="2090365"/>
              <a:ext cx="88739" cy="154398"/>
            </a:xfrm>
            <a:custGeom>
              <a:avLst/>
              <a:gdLst>
                <a:gd name="T0" fmla="*/ 0 w 56"/>
                <a:gd name="T1" fmla="*/ 0 h 97"/>
                <a:gd name="T2" fmla="*/ 0 w 56"/>
                <a:gd name="T3" fmla="*/ 23 h 97"/>
                <a:gd name="T4" fmla="*/ 51 w 56"/>
                <a:gd name="T5" fmla="*/ 97 h 97"/>
                <a:gd name="T6" fmla="*/ 56 w 56"/>
                <a:gd name="T7" fmla="*/ 79 h 97"/>
                <a:gd name="T8" fmla="*/ 0 w 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0" y="0"/>
                  </a:moveTo>
                  <a:lnTo>
                    <a:pt x="0" y="23"/>
                  </a:lnTo>
                  <a:lnTo>
                    <a:pt x="51" y="97"/>
                  </a:lnTo>
                  <a:lnTo>
                    <a:pt x="56" y="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1134672" y="3122349"/>
              <a:ext cx="51469" cy="36381"/>
            </a:xfrm>
            <a:custGeom>
              <a:avLst/>
              <a:gdLst>
                <a:gd name="T0" fmla="*/ 0 w 32"/>
                <a:gd name="T1" fmla="*/ 0 h 23"/>
                <a:gd name="T2" fmla="*/ 9 w 32"/>
                <a:gd name="T3" fmla="*/ 18 h 23"/>
                <a:gd name="T4" fmla="*/ 32 w 32"/>
                <a:gd name="T5" fmla="*/ 23 h 23"/>
                <a:gd name="T6" fmla="*/ 23 w 32"/>
                <a:gd name="T7" fmla="*/ 4 h 23"/>
                <a:gd name="T8" fmla="*/ 0 w 3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lnTo>
                    <a:pt x="9" y="18"/>
                  </a:lnTo>
                  <a:lnTo>
                    <a:pt x="32" y="23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1134672" y="3122349"/>
              <a:ext cx="51469" cy="36381"/>
            </a:xfrm>
            <a:custGeom>
              <a:avLst/>
              <a:gdLst>
                <a:gd name="T0" fmla="*/ 0 w 32"/>
                <a:gd name="T1" fmla="*/ 0 h 23"/>
                <a:gd name="T2" fmla="*/ 9 w 32"/>
                <a:gd name="T3" fmla="*/ 18 h 23"/>
                <a:gd name="T4" fmla="*/ 32 w 32"/>
                <a:gd name="T5" fmla="*/ 23 h 23"/>
                <a:gd name="T6" fmla="*/ 23 w 32"/>
                <a:gd name="T7" fmla="*/ 4 h 23"/>
                <a:gd name="T8" fmla="*/ 0 w 3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lnTo>
                    <a:pt x="9" y="18"/>
                  </a:lnTo>
                  <a:lnTo>
                    <a:pt x="32" y="23"/>
                  </a:lnTo>
                  <a:lnTo>
                    <a:pt x="23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508176" y="2216368"/>
              <a:ext cx="22184" cy="44367"/>
            </a:xfrm>
            <a:custGeom>
              <a:avLst/>
              <a:gdLst>
                <a:gd name="T0" fmla="*/ 5 w 14"/>
                <a:gd name="T1" fmla="*/ 0 h 28"/>
                <a:gd name="T2" fmla="*/ 0 w 14"/>
                <a:gd name="T3" fmla="*/ 18 h 28"/>
                <a:gd name="T4" fmla="*/ 10 w 14"/>
                <a:gd name="T5" fmla="*/ 28 h 28"/>
                <a:gd name="T6" fmla="*/ 14 w 14"/>
                <a:gd name="T7" fmla="*/ 9 h 28"/>
                <a:gd name="T8" fmla="*/ 5 w 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">
                  <a:moveTo>
                    <a:pt x="5" y="0"/>
                  </a:moveTo>
                  <a:lnTo>
                    <a:pt x="0" y="18"/>
                  </a:lnTo>
                  <a:lnTo>
                    <a:pt x="10" y="28"/>
                  </a:lnTo>
                  <a:lnTo>
                    <a:pt x="14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6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508176" y="2216368"/>
              <a:ext cx="22184" cy="44367"/>
            </a:xfrm>
            <a:custGeom>
              <a:avLst/>
              <a:gdLst>
                <a:gd name="T0" fmla="*/ 5 w 14"/>
                <a:gd name="T1" fmla="*/ 0 h 28"/>
                <a:gd name="T2" fmla="*/ 0 w 14"/>
                <a:gd name="T3" fmla="*/ 18 h 28"/>
                <a:gd name="T4" fmla="*/ 10 w 14"/>
                <a:gd name="T5" fmla="*/ 28 h 28"/>
                <a:gd name="T6" fmla="*/ 14 w 14"/>
                <a:gd name="T7" fmla="*/ 9 h 28"/>
                <a:gd name="T8" fmla="*/ 5 w 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">
                  <a:moveTo>
                    <a:pt x="5" y="0"/>
                  </a:moveTo>
                  <a:lnTo>
                    <a:pt x="0" y="18"/>
                  </a:lnTo>
                  <a:lnTo>
                    <a:pt x="10" y="28"/>
                  </a:lnTo>
                  <a:lnTo>
                    <a:pt x="14" y="9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524149" y="2230565"/>
              <a:ext cx="647793" cy="897995"/>
            </a:xfrm>
            <a:custGeom>
              <a:avLst/>
              <a:gdLst>
                <a:gd name="T0" fmla="*/ 4 w 408"/>
                <a:gd name="T1" fmla="*/ 0 h 566"/>
                <a:gd name="T2" fmla="*/ 0 w 408"/>
                <a:gd name="T3" fmla="*/ 19 h 566"/>
                <a:gd name="T4" fmla="*/ 385 w 408"/>
                <a:gd name="T5" fmla="*/ 562 h 566"/>
                <a:gd name="T6" fmla="*/ 408 w 408"/>
                <a:gd name="T7" fmla="*/ 566 h 566"/>
                <a:gd name="T8" fmla="*/ 4 w 408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566">
                  <a:moveTo>
                    <a:pt x="4" y="0"/>
                  </a:moveTo>
                  <a:lnTo>
                    <a:pt x="0" y="19"/>
                  </a:lnTo>
                  <a:lnTo>
                    <a:pt x="385" y="562"/>
                  </a:lnTo>
                  <a:lnTo>
                    <a:pt x="408" y="5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7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33" name="Freeform 60"/>
            <p:cNvSpPr>
              <a:spLocks/>
            </p:cNvSpPr>
            <p:nvPr/>
          </p:nvSpPr>
          <p:spPr bwMode="auto">
            <a:xfrm>
              <a:off x="524149" y="2230565"/>
              <a:ext cx="647793" cy="897995"/>
            </a:xfrm>
            <a:custGeom>
              <a:avLst/>
              <a:gdLst>
                <a:gd name="T0" fmla="*/ 4 w 408"/>
                <a:gd name="T1" fmla="*/ 0 h 566"/>
                <a:gd name="T2" fmla="*/ 0 w 408"/>
                <a:gd name="T3" fmla="*/ 19 h 566"/>
                <a:gd name="T4" fmla="*/ 385 w 408"/>
                <a:gd name="T5" fmla="*/ 562 h 566"/>
                <a:gd name="T6" fmla="*/ 408 w 408"/>
                <a:gd name="T7" fmla="*/ 566 h 566"/>
                <a:gd name="T8" fmla="*/ 4 w 408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566">
                  <a:moveTo>
                    <a:pt x="4" y="0"/>
                  </a:moveTo>
                  <a:lnTo>
                    <a:pt x="0" y="19"/>
                  </a:lnTo>
                  <a:lnTo>
                    <a:pt x="385" y="562"/>
                  </a:lnTo>
                  <a:lnTo>
                    <a:pt x="408" y="56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34" name="Freeform 61"/>
            <p:cNvSpPr>
              <a:spLocks/>
            </p:cNvSpPr>
            <p:nvPr/>
          </p:nvSpPr>
          <p:spPr bwMode="auto">
            <a:xfrm>
              <a:off x="398140" y="247346"/>
              <a:ext cx="3876998" cy="4135922"/>
            </a:xfrm>
            <a:custGeom>
              <a:avLst/>
              <a:gdLst>
                <a:gd name="T0" fmla="*/ 1601 w 2442"/>
                <a:gd name="T1" fmla="*/ 0 h 2605"/>
                <a:gd name="T2" fmla="*/ 0 w 2442"/>
                <a:gd name="T3" fmla="*/ 1133 h 2605"/>
                <a:gd name="T4" fmla="*/ 1040 w 2442"/>
                <a:gd name="T5" fmla="*/ 2605 h 2605"/>
                <a:gd name="T6" fmla="*/ 2442 w 2442"/>
                <a:gd name="T7" fmla="*/ 1611 h 2605"/>
                <a:gd name="T8" fmla="*/ 2437 w 2442"/>
                <a:gd name="T9" fmla="*/ 1184 h 2605"/>
                <a:gd name="T10" fmla="*/ 1601 w 2442"/>
                <a:gd name="T11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2" h="2605">
                  <a:moveTo>
                    <a:pt x="1601" y="0"/>
                  </a:moveTo>
                  <a:lnTo>
                    <a:pt x="0" y="1133"/>
                  </a:lnTo>
                  <a:lnTo>
                    <a:pt x="1040" y="2605"/>
                  </a:lnTo>
                  <a:lnTo>
                    <a:pt x="2442" y="1611"/>
                  </a:lnTo>
                  <a:lnTo>
                    <a:pt x="2437" y="1184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398140" y="247346"/>
              <a:ext cx="3876998" cy="4135922"/>
            </a:xfrm>
            <a:custGeom>
              <a:avLst/>
              <a:gdLst>
                <a:gd name="T0" fmla="*/ 1601 w 2442"/>
                <a:gd name="T1" fmla="*/ 0 h 2605"/>
                <a:gd name="T2" fmla="*/ 0 w 2442"/>
                <a:gd name="T3" fmla="*/ 1133 h 2605"/>
                <a:gd name="T4" fmla="*/ 1040 w 2442"/>
                <a:gd name="T5" fmla="*/ 2605 h 2605"/>
                <a:gd name="T6" fmla="*/ 2442 w 2442"/>
                <a:gd name="T7" fmla="*/ 1611 h 2605"/>
                <a:gd name="T8" fmla="*/ 2437 w 2442"/>
                <a:gd name="T9" fmla="*/ 1184 h 2605"/>
                <a:gd name="T10" fmla="*/ 1601 w 2442"/>
                <a:gd name="T11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2" h="2605">
                  <a:moveTo>
                    <a:pt x="1601" y="0"/>
                  </a:moveTo>
                  <a:lnTo>
                    <a:pt x="0" y="1133"/>
                  </a:lnTo>
                  <a:lnTo>
                    <a:pt x="1040" y="2605"/>
                  </a:lnTo>
                  <a:lnTo>
                    <a:pt x="2442" y="1611"/>
                  </a:lnTo>
                  <a:lnTo>
                    <a:pt x="2437" y="1184"/>
                  </a:lnTo>
                  <a:lnTo>
                    <a:pt x="16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36" name="Freeform 63"/>
            <p:cNvSpPr>
              <a:spLocks/>
            </p:cNvSpPr>
            <p:nvPr/>
          </p:nvSpPr>
          <p:spPr bwMode="auto">
            <a:xfrm>
              <a:off x="3943255" y="2127633"/>
              <a:ext cx="331883" cy="677046"/>
            </a:xfrm>
            <a:custGeom>
              <a:avLst/>
              <a:gdLst>
                <a:gd name="T0" fmla="*/ 204 w 209"/>
                <a:gd name="T1" fmla="*/ 0 h 427"/>
                <a:gd name="T2" fmla="*/ 0 w 209"/>
                <a:gd name="T3" fmla="*/ 200 h 427"/>
                <a:gd name="T4" fmla="*/ 209 w 209"/>
                <a:gd name="T5" fmla="*/ 427 h 427"/>
                <a:gd name="T6" fmla="*/ 204 w 209"/>
                <a:gd name="T7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427">
                  <a:moveTo>
                    <a:pt x="204" y="0"/>
                  </a:moveTo>
                  <a:lnTo>
                    <a:pt x="0" y="200"/>
                  </a:lnTo>
                  <a:lnTo>
                    <a:pt x="209" y="42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A7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37" name="Freeform 64"/>
            <p:cNvSpPr>
              <a:spLocks/>
            </p:cNvSpPr>
            <p:nvPr/>
          </p:nvSpPr>
          <p:spPr bwMode="auto">
            <a:xfrm>
              <a:off x="3943255" y="2127633"/>
              <a:ext cx="331883" cy="677046"/>
            </a:xfrm>
            <a:custGeom>
              <a:avLst/>
              <a:gdLst>
                <a:gd name="T0" fmla="*/ 204 w 209"/>
                <a:gd name="T1" fmla="*/ 0 h 427"/>
                <a:gd name="T2" fmla="*/ 0 w 209"/>
                <a:gd name="T3" fmla="*/ 200 h 427"/>
                <a:gd name="T4" fmla="*/ 209 w 209"/>
                <a:gd name="T5" fmla="*/ 427 h 427"/>
                <a:gd name="T6" fmla="*/ 204 w 209"/>
                <a:gd name="T7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427">
                  <a:moveTo>
                    <a:pt x="204" y="0"/>
                  </a:moveTo>
                  <a:lnTo>
                    <a:pt x="0" y="200"/>
                  </a:lnTo>
                  <a:lnTo>
                    <a:pt x="209" y="427"/>
                  </a:lnTo>
                  <a:lnTo>
                    <a:pt x="2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38" name="Freeform 65"/>
            <p:cNvSpPr>
              <a:spLocks/>
            </p:cNvSpPr>
            <p:nvPr/>
          </p:nvSpPr>
          <p:spPr bwMode="auto">
            <a:xfrm>
              <a:off x="3987624" y="2127633"/>
              <a:ext cx="287514" cy="677046"/>
            </a:xfrm>
            <a:custGeom>
              <a:avLst/>
              <a:gdLst>
                <a:gd name="T0" fmla="*/ 176 w 181"/>
                <a:gd name="T1" fmla="*/ 0 h 427"/>
                <a:gd name="T2" fmla="*/ 181 w 181"/>
                <a:gd name="T3" fmla="*/ 427 h 427"/>
                <a:gd name="T4" fmla="*/ 0 w 181"/>
                <a:gd name="T5" fmla="*/ 200 h 427"/>
                <a:gd name="T6" fmla="*/ 176 w 181"/>
                <a:gd name="T7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427">
                  <a:moveTo>
                    <a:pt x="176" y="0"/>
                  </a:moveTo>
                  <a:lnTo>
                    <a:pt x="181" y="427"/>
                  </a:lnTo>
                  <a:lnTo>
                    <a:pt x="0" y="20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0E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39" name="Freeform 66"/>
            <p:cNvSpPr>
              <a:spLocks/>
            </p:cNvSpPr>
            <p:nvPr/>
          </p:nvSpPr>
          <p:spPr bwMode="auto">
            <a:xfrm>
              <a:off x="655482" y="506452"/>
              <a:ext cx="3382723" cy="3198884"/>
            </a:xfrm>
            <a:custGeom>
              <a:avLst/>
              <a:gdLst>
                <a:gd name="T0" fmla="*/ 720 w 2131"/>
                <a:gd name="T1" fmla="*/ 2015 h 2015"/>
                <a:gd name="T2" fmla="*/ 0 w 2131"/>
                <a:gd name="T3" fmla="*/ 998 h 2015"/>
                <a:gd name="T4" fmla="*/ 1412 w 2131"/>
                <a:gd name="T5" fmla="*/ 0 h 2015"/>
                <a:gd name="T6" fmla="*/ 2131 w 2131"/>
                <a:gd name="T7" fmla="*/ 1021 h 2015"/>
                <a:gd name="T8" fmla="*/ 720 w 2131"/>
                <a:gd name="T9" fmla="*/ 2015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1" h="2015">
                  <a:moveTo>
                    <a:pt x="720" y="2015"/>
                  </a:moveTo>
                  <a:lnTo>
                    <a:pt x="0" y="998"/>
                  </a:lnTo>
                  <a:lnTo>
                    <a:pt x="1412" y="0"/>
                  </a:lnTo>
                  <a:lnTo>
                    <a:pt x="2131" y="1021"/>
                  </a:lnTo>
                  <a:lnTo>
                    <a:pt x="720" y="2015"/>
                  </a:lnTo>
                  <a:close/>
                </a:path>
              </a:pathLst>
            </a:custGeom>
            <a:solidFill>
              <a:srgbClr val="8F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40" name="Freeform 67"/>
            <p:cNvSpPr>
              <a:spLocks/>
            </p:cNvSpPr>
            <p:nvPr/>
          </p:nvSpPr>
          <p:spPr bwMode="auto">
            <a:xfrm>
              <a:off x="1790451" y="2518066"/>
              <a:ext cx="1202411" cy="1201467"/>
            </a:xfrm>
            <a:custGeom>
              <a:avLst/>
              <a:gdLst>
                <a:gd name="T0" fmla="*/ 0 w 757"/>
                <a:gd name="T1" fmla="*/ 757 h 757"/>
                <a:gd name="T2" fmla="*/ 33 w 757"/>
                <a:gd name="T3" fmla="*/ 0 h 757"/>
                <a:gd name="T4" fmla="*/ 757 w 757"/>
                <a:gd name="T5" fmla="*/ 223 h 757"/>
                <a:gd name="T6" fmla="*/ 0 w 757"/>
                <a:gd name="T7" fmla="*/ 75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7" h="757">
                  <a:moveTo>
                    <a:pt x="0" y="757"/>
                  </a:moveTo>
                  <a:lnTo>
                    <a:pt x="33" y="0"/>
                  </a:lnTo>
                  <a:lnTo>
                    <a:pt x="757" y="223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rgbClr val="022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41" name="Freeform 68"/>
            <p:cNvSpPr>
              <a:spLocks/>
            </p:cNvSpPr>
            <p:nvPr/>
          </p:nvSpPr>
          <p:spPr bwMode="auto">
            <a:xfrm>
              <a:off x="2852655" y="1811738"/>
              <a:ext cx="1201524" cy="1163311"/>
            </a:xfrm>
            <a:custGeom>
              <a:avLst/>
              <a:gdLst>
                <a:gd name="T0" fmla="*/ 0 w 757"/>
                <a:gd name="T1" fmla="*/ 733 h 733"/>
                <a:gd name="T2" fmla="*/ 185 w 757"/>
                <a:gd name="T3" fmla="*/ 0 h 733"/>
                <a:gd name="T4" fmla="*/ 757 w 757"/>
                <a:gd name="T5" fmla="*/ 195 h 733"/>
                <a:gd name="T6" fmla="*/ 0 w 757"/>
                <a:gd name="T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7" h="733">
                  <a:moveTo>
                    <a:pt x="0" y="733"/>
                  </a:moveTo>
                  <a:lnTo>
                    <a:pt x="185" y="0"/>
                  </a:lnTo>
                  <a:lnTo>
                    <a:pt x="757" y="195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rgbClr val="022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42" name="Freeform 69"/>
            <p:cNvSpPr>
              <a:spLocks/>
            </p:cNvSpPr>
            <p:nvPr/>
          </p:nvSpPr>
          <p:spPr bwMode="auto">
            <a:xfrm>
              <a:off x="2359267" y="1973235"/>
              <a:ext cx="1237906" cy="1319484"/>
            </a:xfrm>
            <a:custGeom>
              <a:avLst/>
              <a:gdLst>
                <a:gd name="T0" fmla="*/ 23 w 780"/>
                <a:gd name="T1" fmla="*/ 831 h 831"/>
                <a:gd name="T2" fmla="*/ 0 w 780"/>
                <a:gd name="T3" fmla="*/ 0 h 831"/>
                <a:gd name="T4" fmla="*/ 780 w 780"/>
                <a:gd name="T5" fmla="*/ 297 h 831"/>
                <a:gd name="T6" fmla="*/ 23 w 780"/>
                <a:gd name="T7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831">
                  <a:moveTo>
                    <a:pt x="23" y="831"/>
                  </a:moveTo>
                  <a:lnTo>
                    <a:pt x="0" y="0"/>
                  </a:lnTo>
                  <a:lnTo>
                    <a:pt x="780" y="297"/>
                  </a:lnTo>
                  <a:lnTo>
                    <a:pt x="23" y="831"/>
                  </a:lnTo>
                  <a:close/>
                </a:path>
              </a:pathLst>
            </a:custGeom>
            <a:solidFill>
              <a:srgbClr val="02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43" name="Freeform 70"/>
            <p:cNvSpPr>
              <a:spLocks/>
            </p:cNvSpPr>
            <p:nvPr/>
          </p:nvSpPr>
          <p:spPr bwMode="auto">
            <a:xfrm>
              <a:off x="1826834" y="2518066"/>
              <a:ext cx="339869" cy="339854"/>
            </a:xfrm>
            <a:custGeom>
              <a:avLst/>
              <a:gdLst>
                <a:gd name="T0" fmla="*/ 1 w 46"/>
                <a:gd name="T1" fmla="*/ 44 h 46"/>
                <a:gd name="T2" fmla="*/ 1 w 46"/>
                <a:gd name="T3" fmla="*/ 46 h 46"/>
                <a:gd name="T4" fmla="*/ 6 w 46"/>
                <a:gd name="T5" fmla="*/ 38 h 46"/>
                <a:gd name="T6" fmla="*/ 9 w 46"/>
                <a:gd name="T7" fmla="*/ 34 h 46"/>
                <a:gd name="T8" fmla="*/ 12 w 46"/>
                <a:gd name="T9" fmla="*/ 35 h 46"/>
                <a:gd name="T10" fmla="*/ 19 w 46"/>
                <a:gd name="T11" fmla="*/ 32 h 46"/>
                <a:gd name="T12" fmla="*/ 26 w 46"/>
                <a:gd name="T13" fmla="*/ 28 h 46"/>
                <a:gd name="T14" fmla="*/ 34 w 46"/>
                <a:gd name="T15" fmla="*/ 29 h 46"/>
                <a:gd name="T16" fmla="*/ 33 w 46"/>
                <a:gd name="T17" fmla="*/ 21 h 46"/>
                <a:gd name="T18" fmla="*/ 41 w 46"/>
                <a:gd name="T19" fmla="*/ 18 h 46"/>
                <a:gd name="T20" fmla="*/ 45 w 46"/>
                <a:gd name="T21" fmla="*/ 13 h 46"/>
                <a:gd name="T22" fmla="*/ 2 w 46"/>
                <a:gd name="T23" fmla="*/ 0 h 46"/>
                <a:gd name="T24" fmla="*/ 0 w 46"/>
                <a:gd name="T25" fmla="*/ 45 h 46"/>
                <a:gd name="T26" fmla="*/ 1 w 46"/>
                <a:gd name="T27" fmla="*/ 45 h 46"/>
                <a:gd name="T28" fmla="*/ 1 w 46"/>
                <a:gd name="T29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6">
                  <a:moveTo>
                    <a:pt x="1" y="44"/>
                  </a:moveTo>
                  <a:cubicBezTo>
                    <a:pt x="1" y="45"/>
                    <a:pt x="1" y="46"/>
                    <a:pt x="1" y="46"/>
                  </a:cubicBezTo>
                  <a:cubicBezTo>
                    <a:pt x="5" y="45"/>
                    <a:pt x="4" y="41"/>
                    <a:pt x="6" y="38"/>
                  </a:cubicBezTo>
                  <a:cubicBezTo>
                    <a:pt x="7" y="36"/>
                    <a:pt x="7" y="34"/>
                    <a:pt x="9" y="34"/>
                  </a:cubicBezTo>
                  <a:cubicBezTo>
                    <a:pt x="11" y="33"/>
                    <a:pt x="10" y="34"/>
                    <a:pt x="12" y="35"/>
                  </a:cubicBezTo>
                  <a:cubicBezTo>
                    <a:pt x="15" y="35"/>
                    <a:pt x="16" y="35"/>
                    <a:pt x="19" y="32"/>
                  </a:cubicBezTo>
                  <a:cubicBezTo>
                    <a:pt x="21" y="30"/>
                    <a:pt x="23" y="28"/>
                    <a:pt x="26" y="28"/>
                  </a:cubicBezTo>
                  <a:cubicBezTo>
                    <a:pt x="29" y="29"/>
                    <a:pt x="30" y="32"/>
                    <a:pt x="34" y="29"/>
                  </a:cubicBezTo>
                  <a:cubicBezTo>
                    <a:pt x="39" y="25"/>
                    <a:pt x="33" y="25"/>
                    <a:pt x="33" y="21"/>
                  </a:cubicBezTo>
                  <a:cubicBezTo>
                    <a:pt x="33" y="18"/>
                    <a:pt x="38" y="19"/>
                    <a:pt x="41" y="18"/>
                  </a:cubicBezTo>
                  <a:cubicBezTo>
                    <a:pt x="43" y="17"/>
                    <a:pt x="46" y="16"/>
                    <a:pt x="45" y="1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44" name="Freeform 71"/>
            <p:cNvSpPr>
              <a:spLocks/>
            </p:cNvSpPr>
            <p:nvPr/>
          </p:nvSpPr>
          <p:spPr bwMode="auto">
            <a:xfrm>
              <a:off x="2359267" y="1973235"/>
              <a:ext cx="426833" cy="448997"/>
            </a:xfrm>
            <a:custGeom>
              <a:avLst/>
              <a:gdLst>
                <a:gd name="T0" fmla="*/ 1 w 58"/>
                <a:gd name="T1" fmla="*/ 60 h 61"/>
                <a:gd name="T2" fmla="*/ 4 w 58"/>
                <a:gd name="T3" fmla="*/ 55 h 61"/>
                <a:gd name="T4" fmla="*/ 6 w 58"/>
                <a:gd name="T5" fmla="*/ 46 h 61"/>
                <a:gd name="T6" fmla="*/ 14 w 58"/>
                <a:gd name="T7" fmla="*/ 48 h 61"/>
                <a:gd name="T8" fmla="*/ 27 w 58"/>
                <a:gd name="T9" fmla="*/ 50 h 61"/>
                <a:gd name="T10" fmla="*/ 21 w 58"/>
                <a:gd name="T11" fmla="*/ 42 h 61"/>
                <a:gd name="T12" fmla="*/ 28 w 58"/>
                <a:gd name="T13" fmla="*/ 40 h 61"/>
                <a:gd name="T14" fmla="*/ 49 w 58"/>
                <a:gd name="T15" fmla="*/ 41 h 61"/>
                <a:gd name="T16" fmla="*/ 42 w 58"/>
                <a:gd name="T17" fmla="*/ 33 h 61"/>
                <a:gd name="T18" fmla="*/ 48 w 58"/>
                <a:gd name="T19" fmla="*/ 28 h 61"/>
                <a:gd name="T20" fmla="*/ 58 w 58"/>
                <a:gd name="T21" fmla="*/ 24 h 61"/>
                <a:gd name="T22" fmla="*/ 56 w 58"/>
                <a:gd name="T23" fmla="*/ 21 h 61"/>
                <a:gd name="T24" fmla="*/ 0 w 58"/>
                <a:gd name="T25" fmla="*/ 0 h 61"/>
                <a:gd name="T26" fmla="*/ 1 w 58"/>
                <a:gd name="T27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61">
                  <a:moveTo>
                    <a:pt x="1" y="60"/>
                  </a:moveTo>
                  <a:cubicBezTo>
                    <a:pt x="3" y="61"/>
                    <a:pt x="4" y="57"/>
                    <a:pt x="4" y="55"/>
                  </a:cubicBezTo>
                  <a:cubicBezTo>
                    <a:pt x="4" y="52"/>
                    <a:pt x="4" y="48"/>
                    <a:pt x="6" y="46"/>
                  </a:cubicBezTo>
                  <a:cubicBezTo>
                    <a:pt x="9" y="43"/>
                    <a:pt x="11" y="46"/>
                    <a:pt x="14" y="48"/>
                  </a:cubicBezTo>
                  <a:cubicBezTo>
                    <a:pt x="17" y="50"/>
                    <a:pt x="31" y="59"/>
                    <a:pt x="27" y="50"/>
                  </a:cubicBezTo>
                  <a:cubicBezTo>
                    <a:pt x="26" y="47"/>
                    <a:pt x="21" y="44"/>
                    <a:pt x="21" y="42"/>
                  </a:cubicBezTo>
                  <a:cubicBezTo>
                    <a:pt x="21" y="37"/>
                    <a:pt x="25" y="39"/>
                    <a:pt x="28" y="40"/>
                  </a:cubicBezTo>
                  <a:cubicBezTo>
                    <a:pt x="31" y="41"/>
                    <a:pt x="53" y="48"/>
                    <a:pt x="49" y="41"/>
                  </a:cubicBezTo>
                  <a:cubicBezTo>
                    <a:pt x="48" y="38"/>
                    <a:pt x="42" y="37"/>
                    <a:pt x="42" y="33"/>
                  </a:cubicBezTo>
                  <a:cubicBezTo>
                    <a:pt x="41" y="29"/>
                    <a:pt x="45" y="29"/>
                    <a:pt x="48" y="28"/>
                  </a:cubicBezTo>
                  <a:cubicBezTo>
                    <a:pt x="52" y="28"/>
                    <a:pt x="58" y="28"/>
                    <a:pt x="58" y="24"/>
                  </a:cubicBezTo>
                  <a:cubicBezTo>
                    <a:pt x="58" y="23"/>
                    <a:pt x="57" y="22"/>
                    <a:pt x="56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  <p:sp>
          <p:nvSpPr>
            <p:cNvPr id="145" name="Freeform 72"/>
            <p:cNvSpPr>
              <a:spLocks/>
            </p:cNvSpPr>
            <p:nvPr/>
          </p:nvSpPr>
          <p:spPr bwMode="auto">
            <a:xfrm>
              <a:off x="3073614" y="1811738"/>
              <a:ext cx="362054" cy="286613"/>
            </a:xfrm>
            <a:custGeom>
              <a:avLst/>
              <a:gdLst>
                <a:gd name="T0" fmla="*/ 4 w 49"/>
                <a:gd name="T1" fmla="*/ 32 h 39"/>
                <a:gd name="T2" fmla="*/ 12 w 49"/>
                <a:gd name="T3" fmla="*/ 34 h 39"/>
                <a:gd name="T4" fmla="*/ 14 w 49"/>
                <a:gd name="T5" fmla="*/ 23 h 39"/>
                <a:gd name="T6" fmla="*/ 20 w 49"/>
                <a:gd name="T7" fmla="*/ 23 h 39"/>
                <a:gd name="T8" fmla="*/ 30 w 49"/>
                <a:gd name="T9" fmla="*/ 26 h 39"/>
                <a:gd name="T10" fmla="*/ 47 w 49"/>
                <a:gd name="T11" fmla="*/ 17 h 39"/>
                <a:gd name="T12" fmla="*/ 49 w 49"/>
                <a:gd name="T13" fmla="*/ 14 h 39"/>
                <a:gd name="T14" fmla="*/ 10 w 49"/>
                <a:gd name="T15" fmla="*/ 0 h 39"/>
                <a:gd name="T16" fmla="*/ 0 w 49"/>
                <a:gd name="T17" fmla="*/ 38 h 39"/>
                <a:gd name="T18" fmla="*/ 1 w 49"/>
                <a:gd name="T19" fmla="*/ 39 h 39"/>
                <a:gd name="T20" fmla="*/ 1 w 49"/>
                <a:gd name="T21" fmla="*/ 39 h 39"/>
                <a:gd name="T22" fmla="*/ 4 w 49"/>
                <a:gd name="T2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9">
                  <a:moveTo>
                    <a:pt x="4" y="32"/>
                  </a:moveTo>
                  <a:cubicBezTo>
                    <a:pt x="7" y="35"/>
                    <a:pt x="11" y="37"/>
                    <a:pt x="12" y="34"/>
                  </a:cubicBezTo>
                  <a:cubicBezTo>
                    <a:pt x="14" y="30"/>
                    <a:pt x="12" y="27"/>
                    <a:pt x="14" y="23"/>
                  </a:cubicBezTo>
                  <a:cubicBezTo>
                    <a:pt x="16" y="20"/>
                    <a:pt x="17" y="21"/>
                    <a:pt x="20" y="23"/>
                  </a:cubicBezTo>
                  <a:cubicBezTo>
                    <a:pt x="22" y="25"/>
                    <a:pt x="27" y="26"/>
                    <a:pt x="30" y="26"/>
                  </a:cubicBezTo>
                  <a:cubicBezTo>
                    <a:pt x="27" y="15"/>
                    <a:pt x="42" y="21"/>
                    <a:pt x="47" y="17"/>
                  </a:cubicBezTo>
                  <a:cubicBezTo>
                    <a:pt x="48" y="16"/>
                    <a:pt x="49" y="15"/>
                    <a:pt x="49" y="1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7"/>
                    <a:pt x="2" y="34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20448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25">
                <a:latin typeface="+mn-lt"/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6" y="3828750"/>
            <a:ext cx="3773273" cy="290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0" name="Rectangle 149"/>
          <p:cNvSpPr/>
          <p:nvPr/>
        </p:nvSpPr>
        <p:spPr>
          <a:xfrm>
            <a:off x="2177623" y="-9873"/>
            <a:ext cx="10012728" cy="942408"/>
          </a:xfrm>
          <a:prstGeom prst="rect">
            <a:avLst/>
          </a:prstGeom>
          <a:gradFill>
            <a:gsLst>
              <a:gs pos="82000">
                <a:schemeClr val="accent1">
                  <a:lumMod val="5000"/>
                  <a:lumOff val="95000"/>
                </a:schemeClr>
              </a:gs>
              <a:gs pos="4000">
                <a:schemeClr val="accent2">
                  <a:lumMod val="60000"/>
                  <a:lumOff val="40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ازدواج یک قله است می خواهیم فتح کنیم.برای رسیدن به موفقیت و فتح قله داشتن همراهی مناسب بهتر است.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57630" y="-25664"/>
            <a:ext cx="1201257" cy="1079917"/>
            <a:chOff x="207818" y="-1"/>
            <a:chExt cx="1201257" cy="1079917"/>
          </a:xfrm>
          <a:gradFill>
            <a:gsLst>
              <a:gs pos="82000">
                <a:schemeClr val="accent1">
                  <a:lumMod val="5000"/>
                  <a:lumOff val="95000"/>
                </a:schemeClr>
              </a:gs>
              <a:gs pos="4000">
                <a:schemeClr val="accent2">
                  <a:lumMod val="60000"/>
                  <a:lumOff val="40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grpSpPr>
        <p:sp>
          <p:nvSpPr>
            <p:cNvPr id="151" name="Oval 150"/>
            <p:cNvSpPr/>
            <p:nvPr/>
          </p:nvSpPr>
          <p:spPr>
            <a:xfrm>
              <a:off x="207818" y="-1"/>
              <a:ext cx="1201257" cy="1079917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52" name="Oval 151"/>
            <p:cNvSpPr/>
            <p:nvPr/>
          </p:nvSpPr>
          <p:spPr>
            <a:xfrm>
              <a:off x="314392" y="94004"/>
              <a:ext cx="981255" cy="874132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800" dirty="0" smtClean="0">
                  <a:latin typeface="Algerian" panose="04020705040A02060702" pitchFamily="82" charset="0"/>
                </a:rPr>
                <a:t>R</a:t>
              </a:r>
              <a:endParaRPr lang="fa-IR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8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2" grpId="0"/>
      <p:bldP spid="63" grpId="0"/>
      <p:bldP spid="64" grpId="0"/>
      <p:bldP spid="65" grpId="0"/>
      <p:bldP spid="2" grpId="0"/>
      <p:bldP spid="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5000"/>
                <a:lumOff val="95000"/>
              </a:schemeClr>
            </a:gs>
            <a:gs pos="10619">
              <a:schemeClr val="accent2">
                <a:lumMod val="60000"/>
                <a:lumOff val="40000"/>
              </a:schemeClr>
            </a:gs>
            <a:gs pos="21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9393" y="5471240"/>
            <a:ext cx="1489368" cy="630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7588" y="196561"/>
            <a:ext cx="7245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حالا کسی بگوید برای چی ازدواج میکنیم بگوییم برای کوه </a:t>
            </a:r>
            <a:r>
              <a:rPr lang="fa-IR" b="1" dirty="0" smtClean="0"/>
              <a:t>نوردی؟</a:t>
            </a:r>
            <a:endParaRPr lang="fa-IR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77681" y="4977191"/>
            <a:ext cx="2155069" cy="744736"/>
            <a:chOff x="5127480" y="4687932"/>
            <a:chExt cx="1938631" cy="594825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127480" y="4687932"/>
              <a:ext cx="1938631" cy="594824"/>
            </a:xfrm>
            <a:prstGeom prst="ellipse">
              <a:avLst/>
            </a:prstGeom>
            <a:solidFill>
              <a:srgbClr val="7030A0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fa-IR" dirty="0" smtClean="0"/>
                <a:t> </a:t>
              </a:r>
              <a:endParaRPr lang="id-ID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127480" y="4984618"/>
              <a:ext cx="1938631" cy="298139"/>
            </a:xfrm>
            <a:custGeom>
              <a:avLst/>
              <a:gdLst>
                <a:gd name="T0" fmla="*/ 434 w 868"/>
                <a:gd name="T1" fmla="*/ 102 h 133"/>
                <a:gd name="T2" fmla="*/ 868 w 868"/>
                <a:gd name="T3" fmla="*/ 0 h 133"/>
                <a:gd name="T4" fmla="*/ 868 w 868"/>
                <a:gd name="T5" fmla="*/ 0 h 133"/>
                <a:gd name="T6" fmla="*/ 434 w 868"/>
                <a:gd name="T7" fmla="*/ 133 h 133"/>
                <a:gd name="T8" fmla="*/ 0 w 868"/>
                <a:gd name="T9" fmla="*/ 0 h 133"/>
                <a:gd name="T10" fmla="*/ 0 w 868"/>
                <a:gd name="T11" fmla="*/ 0 h 133"/>
                <a:gd name="T12" fmla="*/ 434 w 868"/>
                <a:gd name="T13" fmla="*/ 10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8" h="133">
                  <a:moveTo>
                    <a:pt x="434" y="102"/>
                  </a:moveTo>
                  <a:cubicBezTo>
                    <a:pt x="644" y="102"/>
                    <a:pt x="821" y="59"/>
                    <a:pt x="868" y="0"/>
                  </a:cubicBezTo>
                  <a:cubicBezTo>
                    <a:pt x="868" y="0"/>
                    <a:pt x="868" y="0"/>
                    <a:pt x="868" y="0"/>
                  </a:cubicBezTo>
                  <a:cubicBezTo>
                    <a:pt x="868" y="74"/>
                    <a:pt x="674" y="133"/>
                    <a:pt x="434" y="133"/>
                  </a:cubicBezTo>
                  <a:cubicBezTo>
                    <a:pt x="194" y="133"/>
                    <a:pt x="0" y="7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59"/>
                    <a:pt x="224" y="102"/>
                    <a:pt x="434" y="10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fa-IR" dirty="0" smtClean="0"/>
                <a:t>                                       </a:t>
              </a:r>
              <a:endParaRPr lang="id-ID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53397" y="4230636"/>
            <a:ext cx="3605253" cy="1043357"/>
            <a:chOff x="4475937" y="4091654"/>
            <a:chExt cx="3243170" cy="833335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475937" y="4091654"/>
              <a:ext cx="3243170" cy="833335"/>
            </a:xfrm>
            <a:prstGeom prst="ellipse">
              <a:avLst/>
            </a:prstGeom>
            <a:solidFill>
              <a:srgbClr val="FF33CC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475937" y="4509049"/>
              <a:ext cx="3243170" cy="415940"/>
            </a:xfrm>
            <a:custGeom>
              <a:avLst/>
              <a:gdLst>
                <a:gd name="T0" fmla="*/ 726 w 1452"/>
                <a:gd name="T1" fmla="*/ 142 h 186"/>
                <a:gd name="T2" fmla="*/ 1452 w 1452"/>
                <a:gd name="T3" fmla="*/ 0 h 186"/>
                <a:gd name="T4" fmla="*/ 1452 w 1452"/>
                <a:gd name="T5" fmla="*/ 0 h 186"/>
                <a:gd name="T6" fmla="*/ 726 w 1452"/>
                <a:gd name="T7" fmla="*/ 186 h 186"/>
                <a:gd name="T8" fmla="*/ 0 w 1452"/>
                <a:gd name="T9" fmla="*/ 0 h 186"/>
                <a:gd name="T10" fmla="*/ 0 w 1452"/>
                <a:gd name="T11" fmla="*/ 0 h 186"/>
                <a:gd name="T12" fmla="*/ 726 w 1452"/>
                <a:gd name="T13" fmla="*/ 14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6">
                  <a:moveTo>
                    <a:pt x="726" y="142"/>
                  </a:moveTo>
                  <a:cubicBezTo>
                    <a:pt x="1078" y="142"/>
                    <a:pt x="1372" y="81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452" y="103"/>
                    <a:pt x="1127" y="186"/>
                    <a:pt x="726" y="186"/>
                  </a:cubicBezTo>
                  <a:cubicBezTo>
                    <a:pt x="325" y="186"/>
                    <a:pt x="0" y="10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81"/>
                    <a:pt x="374" y="142"/>
                    <a:pt x="726" y="14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15506" y="3414887"/>
            <a:ext cx="4281036" cy="1221803"/>
            <a:chOff x="4171981" y="3440111"/>
            <a:chExt cx="3851083" cy="975861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171981" y="3440111"/>
              <a:ext cx="3851083" cy="975860"/>
            </a:xfrm>
            <a:prstGeom prst="ellipse">
              <a:avLst/>
            </a:prstGeom>
            <a:solidFill>
              <a:srgbClr val="A5F1F9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171981" y="3925860"/>
              <a:ext cx="3851083" cy="490112"/>
            </a:xfrm>
            <a:custGeom>
              <a:avLst/>
              <a:gdLst>
                <a:gd name="T0" fmla="*/ 862 w 1724"/>
                <a:gd name="T1" fmla="*/ 168 h 219"/>
                <a:gd name="T2" fmla="*/ 1724 w 1724"/>
                <a:gd name="T3" fmla="*/ 0 h 219"/>
                <a:gd name="T4" fmla="*/ 1724 w 1724"/>
                <a:gd name="T5" fmla="*/ 1 h 219"/>
                <a:gd name="T6" fmla="*/ 862 w 1724"/>
                <a:gd name="T7" fmla="*/ 219 h 219"/>
                <a:gd name="T8" fmla="*/ 0 w 1724"/>
                <a:gd name="T9" fmla="*/ 1 h 219"/>
                <a:gd name="T10" fmla="*/ 0 w 1724"/>
                <a:gd name="T11" fmla="*/ 0 h 219"/>
                <a:gd name="T12" fmla="*/ 862 w 1724"/>
                <a:gd name="T13" fmla="*/ 16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8"/>
                  </a:moveTo>
                  <a:cubicBezTo>
                    <a:pt x="1280" y="168"/>
                    <a:pt x="1630" y="96"/>
                    <a:pt x="1724" y="0"/>
                  </a:cubicBezTo>
                  <a:cubicBezTo>
                    <a:pt x="1724" y="1"/>
                    <a:pt x="1724" y="1"/>
                    <a:pt x="1724" y="1"/>
                  </a:cubicBezTo>
                  <a:cubicBezTo>
                    <a:pt x="1724" y="121"/>
                    <a:pt x="1338" y="219"/>
                    <a:pt x="862" y="219"/>
                  </a:cubicBezTo>
                  <a:cubicBezTo>
                    <a:pt x="386" y="219"/>
                    <a:pt x="0" y="12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94" y="96"/>
                    <a:pt x="444" y="168"/>
                    <a:pt x="862" y="16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15506" y="2598231"/>
            <a:ext cx="4281036" cy="1223623"/>
            <a:chOff x="4171981" y="2787843"/>
            <a:chExt cx="3851083" cy="977315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171981" y="2787843"/>
              <a:ext cx="3851083" cy="977314"/>
            </a:xfrm>
            <a:prstGeom prst="ellipse">
              <a:avLst/>
            </a:prstGeom>
            <a:solidFill>
              <a:srgbClr val="66FF6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171981" y="3276501"/>
              <a:ext cx="3851083" cy="488657"/>
            </a:xfrm>
            <a:custGeom>
              <a:avLst/>
              <a:gdLst>
                <a:gd name="T0" fmla="*/ 862 w 1724"/>
                <a:gd name="T1" fmla="*/ 167 h 219"/>
                <a:gd name="T2" fmla="*/ 0 w 1724"/>
                <a:gd name="T3" fmla="*/ 0 h 219"/>
                <a:gd name="T4" fmla="*/ 0 w 1724"/>
                <a:gd name="T5" fmla="*/ 0 h 219"/>
                <a:gd name="T6" fmla="*/ 862 w 1724"/>
                <a:gd name="T7" fmla="*/ 219 h 219"/>
                <a:gd name="T8" fmla="*/ 1724 w 1724"/>
                <a:gd name="T9" fmla="*/ 0 h 219"/>
                <a:gd name="T10" fmla="*/ 1724 w 1724"/>
                <a:gd name="T11" fmla="*/ 0 h 219"/>
                <a:gd name="T12" fmla="*/ 862 w 1724"/>
                <a:gd name="T13" fmla="*/ 16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7"/>
                  </a:moveTo>
                  <a:cubicBezTo>
                    <a:pt x="444" y="167"/>
                    <a:pt x="94" y="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386" y="219"/>
                    <a:pt x="862" y="219"/>
                  </a:cubicBezTo>
                  <a:cubicBezTo>
                    <a:pt x="1338" y="219"/>
                    <a:pt x="1724" y="121"/>
                    <a:pt x="1724" y="0"/>
                  </a:cubicBezTo>
                  <a:cubicBezTo>
                    <a:pt x="1724" y="0"/>
                    <a:pt x="1724" y="0"/>
                    <a:pt x="1724" y="0"/>
                  </a:cubicBezTo>
                  <a:cubicBezTo>
                    <a:pt x="1630" y="96"/>
                    <a:pt x="1280" y="167"/>
                    <a:pt x="862" y="16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87753" y="1973537"/>
            <a:ext cx="3605253" cy="1045178"/>
            <a:chOff x="4475937" y="2278826"/>
            <a:chExt cx="3243170" cy="834790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4475937" y="2278826"/>
              <a:ext cx="3243170" cy="834789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475937" y="2696221"/>
              <a:ext cx="3243170" cy="417395"/>
            </a:xfrm>
            <a:custGeom>
              <a:avLst/>
              <a:gdLst>
                <a:gd name="T0" fmla="*/ 726 w 1452"/>
                <a:gd name="T1" fmla="*/ 143 h 187"/>
                <a:gd name="T2" fmla="*/ 0 w 1452"/>
                <a:gd name="T3" fmla="*/ 0 h 187"/>
                <a:gd name="T4" fmla="*/ 0 w 1452"/>
                <a:gd name="T5" fmla="*/ 0 h 187"/>
                <a:gd name="T6" fmla="*/ 726 w 1452"/>
                <a:gd name="T7" fmla="*/ 187 h 187"/>
                <a:gd name="T8" fmla="*/ 1452 w 1452"/>
                <a:gd name="T9" fmla="*/ 0 h 187"/>
                <a:gd name="T10" fmla="*/ 1452 w 1452"/>
                <a:gd name="T11" fmla="*/ 0 h 187"/>
                <a:gd name="T12" fmla="*/ 726 w 1452"/>
                <a:gd name="T13" fmla="*/ 1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7">
                  <a:moveTo>
                    <a:pt x="726" y="143"/>
                  </a:moveTo>
                  <a:cubicBezTo>
                    <a:pt x="374" y="143"/>
                    <a:pt x="79" y="8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325" y="187"/>
                    <a:pt x="726" y="187"/>
                  </a:cubicBezTo>
                  <a:cubicBezTo>
                    <a:pt x="1127" y="187"/>
                    <a:pt x="1452" y="103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372" y="82"/>
                    <a:pt x="1078" y="143"/>
                    <a:pt x="726" y="14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4577682" y="1617366"/>
            <a:ext cx="2155070" cy="722885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 flipH="1">
            <a:off x="1596571" y="1978809"/>
            <a:ext cx="2981111" cy="9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781133" y="4024695"/>
            <a:ext cx="2326933" cy="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188573" y="3221136"/>
            <a:ext cx="2326933" cy="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8891" y="4753226"/>
            <a:ext cx="2684507" cy="6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9" idx="6"/>
          </p:cNvCxnSpPr>
          <p:nvPr/>
        </p:nvCxnSpPr>
        <p:spPr>
          <a:xfrm flipH="1" flipV="1">
            <a:off x="7493006" y="2496126"/>
            <a:ext cx="2615061" cy="20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732751" y="5386385"/>
            <a:ext cx="3620145" cy="1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425550" y="607276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FF0000"/>
                </a:solidFill>
              </a:rPr>
              <a:t>برای</a:t>
            </a:r>
            <a:r>
              <a:rPr lang="fa-I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a-IR" b="1" dirty="0">
                <a:solidFill>
                  <a:srgbClr val="FFFF00"/>
                </a:solidFill>
              </a:rPr>
              <a:t>چی</a:t>
            </a:r>
            <a:r>
              <a:rPr lang="fa-I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</a:rPr>
              <a:t>ازدواج</a:t>
            </a:r>
            <a:r>
              <a:rPr lang="fa-I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</a:rPr>
              <a:t>میکنیم</a:t>
            </a:r>
            <a:r>
              <a:rPr lang="fa-I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85852" y="1187489"/>
            <a:ext cx="2396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>
                <a:solidFill>
                  <a:srgbClr val="9900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رسیدن به رشد </a:t>
            </a:r>
            <a:r>
              <a:rPr lang="fa-IR" sz="1600" b="1" dirty="0" smtClean="0">
                <a:solidFill>
                  <a:srgbClr val="9900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 کمال</a:t>
            </a:r>
            <a:endParaRPr lang="en-US" sz="1600" b="1" dirty="0">
              <a:solidFill>
                <a:srgbClr val="990099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91496" y="1636222"/>
            <a:ext cx="2822162" cy="35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نیاز به همراهی و همدلی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70580" y="1521035"/>
            <a:ext cx="3371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400" b="1" dirty="0"/>
              <a:t>رشد کنیم و رشد بدیم خوشبخت شویم وخوشبخت بکنیم</a:t>
            </a:r>
            <a:endParaRPr lang="en-US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8068305" y="2148507"/>
            <a:ext cx="1564852" cy="3693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دوری از گناه </a:t>
            </a:r>
            <a:endParaRPr lang="en-US" b="1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44654" y="2840710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chemeClr val="accent6">
                    <a:lumMod val="75000"/>
                  </a:schemeClr>
                </a:solidFill>
              </a:rPr>
              <a:t>باعث ارامش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53690" y="3553942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پایان محرومیت 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01942" y="4373027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F725D9"/>
                </a:solidFill>
              </a:rPr>
              <a:t>افزایش روزی </a:t>
            </a:r>
            <a:endParaRPr lang="en-US" b="1" dirty="0">
              <a:solidFill>
                <a:srgbClr val="F725D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81133" y="4044149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افزایش مسئولیت پذیری 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21890" y="5383372"/>
            <a:ext cx="2170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>
                <a:solidFill>
                  <a:schemeClr val="accent5">
                    <a:lumMod val="50000"/>
                  </a:schemeClr>
                </a:solidFill>
              </a:rPr>
              <a:t>رفع نیاز روحی روانی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23129" y="4998185"/>
            <a:ext cx="181331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700" b="1" dirty="0">
                <a:solidFill>
                  <a:schemeClr val="accent2">
                    <a:lumMod val="75000"/>
                  </a:schemeClr>
                </a:solidFill>
              </a:rPr>
              <a:t>رفع نیاز جنسی </a:t>
            </a:r>
            <a:endParaRPr lang="en-U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1898418" y="5773159"/>
            <a:ext cx="3007887" cy="10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398760" y="1526862"/>
            <a:ext cx="3487436" cy="11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" y="157837"/>
            <a:ext cx="2061683" cy="14672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06305" y="1332778"/>
            <a:ext cx="1471627" cy="524223"/>
            <a:chOff x="3668355" y="967632"/>
            <a:chExt cx="4281036" cy="1221803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3668355" y="967632"/>
              <a:ext cx="4281036" cy="1221802"/>
            </a:xfrm>
            <a:prstGeom prst="ellipse">
              <a:avLst/>
            </a:prstGeom>
            <a:solidFill>
              <a:srgbClr val="F725D9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3668355" y="1575802"/>
              <a:ext cx="4281036" cy="613633"/>
            </a:xfrm>
            <a:custGeom>
              <a:avLst/>
              <a:gdLst>
                <a:gd name="T0" fmla="*/ 862 w 1724"/>
                <a:gd name="T1" fmla="*/ 168 h 219"/>
                <a:gd name="T2" fmla="*/ 1724 w 1724"/>
                <a:gd name="T3" fmla="*/ 0 h 219"/>
                <a:gd name="T4" fmla="*/ 1724 w 1724"/>
                <a:gd name="T5" fmla="*/ 1 h 219"/>
                <a:gd name="T6" fmla="*/ 862 w 1724"/>
                <a:gd name="T7" fmla="*/ 219 h 219"/>
                <a:gd name="T8" fmla="*/ 0 w 1724"/>
                <a:gd name="T9" fmla="*/ 1 h 219"/>
                <a:gd name="T10" fmla="*/ 0 w 1724"/>
                <a:gd name="T11" fmla="*/ 0 h 219"/>
                <a:gd name="T12" fmla="*/ 862 w 1724"/>
                <a:gd name="T13" fmla="*/ 16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8"/>
                  </a:moveTo>
                  <a:cubicBezTo>
                    <a:pt x="1280" y="168"/>
                    <a:pt x="1630" y="96"/>
                    <a:pt x="1724" y="0"/>
                  </a:cubicBezTo>
                  <a:cubicBezTo>
                    <a:pt x="1724" y="1"/>
                    <a:pt x="1724" y="1"/>
                    <a:pt x="1724" y="1"/>
                  </a:cubicBezTo>
                  <a:cubicBezTo>
                    <a:pt x="1724" y="121"/>
                    <a:pt x="1338" y="219"/>
                    <a:pt x="862" y="219"/>
                  </a:cubicBezTo>
                  <a:cubicBezTo>
                    <a:pt x="386" y="219"/>
                    <a:pt x="0" y="12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94" y="96"/>
                    <a:pt x="444" y="168"/>
                    <a:pt x="862" y="16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" y="5633962"/>
            <a:ext cx="1450600" cy="11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 build="allAtOnce"/>
      <p:bldP spid="22" grpId="0" animBg="1"/>
      <p:bldP spid="31" grpId="0"/>
      <p:bldP spid="32" grpId="0"/>
      <p:bldP spid="35" grpId="0"/>
      <p:bldP spid="37" grpId="0"/>
      <p:bldP spid="38" grpId="0"/>
      <p:bldP spid="40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8176" y="1405091"/>
            <a:ext cx="9682729" cy="5256414"/>
            <a:chOff x="457200" y="1158240"/>
            <a:chExt cx="9682729" cy="5256414"/>
          </a:xfrm>
        </p:grpSpPr>
        <p:grpSp>
          <p:nvGrpSpPr>
            <p:cNvPr id="167" name="Group 1"/>
            <p:cNvGrpSpPr>
              <a:grpSpLocks/>
            </p:cNvGrpSpPr>
            <p:nvPr/>
          </p:nvGrpSpPr>
          <p:grpSpPr bwMode="auto">
            <a:xfrm>
              <a:off x="457200" y="1158240"/>
              <a:ext cx="9045238" cy="5256414"/>
              <a:chOff x="2629694" y="328613"/>
              <a:chExt cx="3086894" cy="1972469"/>
            </a:xfrm>
          </p:grpSpPr>
          <p:sp>
            <p:nvSpPr>
              <p:cNvPr id="168" name="Rectangle 19"/>
              <p:cNvSpPr>
                <a:spLocks noChangeArrowheads="1"/>
              </p:cNvSpPr>
              <p:nvPr/>
            </p:nvSpPr>
            <p:spPr bwMode="auto">
              <a:xfrm>
                <a:off x="2629694" y="328613"/>
                <a:ext cx="3086894" cy="197246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69" name="Rectangle 20"/>
              <p:cNvSpPr>
                <a:spLocks noChangeArrowheads="1"/>
              </p:cNvSpPr>
              <p:nvPr/>
            </p:nvSpPr>
            <p:spPr bwMode="auto">
              <a:xfrm>
                <a:off x="2763044" y="344488"/>
                <a:ext cx="1383507" cy="19407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70" name="Oval 21"/>
              <p:cNvSpPr>
                <a:spLocks noChangeArrowheads="1"/>
              </p:cNvSpPr>
              <p:nvPr/>
            </p:nvSpPr>
            <p:spPr bwMode="auto">
              <a:xfrm>
                <a:off x="4051301" y="1966119"/>
                <a:ext cx="74613" cy="69057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71" name="Freeform 22"/>
              <p:cNvSpPr>
                <a:spLocks/>
              </p:cNvSpPr>
              <p:nvPr/>
            </p:nvSpPr>
            <p:spPr bwMode="auto">
              <a:xfrm>
                <a:off x="4056857" y="1976438"/>
                <a:ext cx="69057" cy="58738"/>
              </a:xfrm>
              <a:custGeom>
                <a:avLst/>
                <a:gdLst>
                  <a:gd name="T0" fmla="*/ 63745 w 13"/>
                  <a:gd name="T1" fmla="*/ 16019 h 11"/>
                  <a:gd name="T2" fmla="*/ 58433 w 13"/>
                  <a:gd name="T3" fmla="*/ 0 h 11"/>
                  <a:gd name="T4" fmla="*/ 69057 w 13"/>
                  <a:gd name="T5" fmla="*/ 26699 h 11"/>
                  <a:gd name="T6" fmla="*/ 31872 w 13"/>
                  <a:gd name="T7" fmla="*/ 58738 h 11"/>
                  <a:gd name="T8" fmla="*/ 0 w 13"/>
                  <a:gd name="T9" fmla="*/ 42719 h 11"/>
                  <a:gd name="T10" fmla="*/ 26560 w 13"/>
                  <a:gd name="T11" fmla="*/ 53398 h 11"/>
                  <a:gd name="T12" fmla="*/ 63745 w 13"/>
                  <a:gd name="T13" fmla="*/ 1601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2" y="1"/>
                      <a:pt x="13" y="3"/>
                      <a:pt x="13" y="5"/>
                    </a:cubicBezTo>
                    <a:cubicBezTo>
                      <a:pt x="13" y="8"/>
                      <a:pt x="10" y="11"/>
                      <a:pt x="6" y="11"/>
                    </a:cubicBezTo>
                    <a:cubicBezTo>
                      <a:pt x="4" y="11"/>
                      <a:pt x="1" y="10"/>
                      <a:pt x="0" y="8"/>
                    </a:cubicBezTo>
                    <a:cubicBezTo>
                      <a:pt x="1" y="9"/>
                      <a:pt x="3" y="10"/>
                      <a:pt x="5" y="10"/>
                    </a:cubicBezTo>
                    <a:cubicBezTo>
                      <a:pt x="9" y="10"/>
                      <a:pt x="12" y="7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72" name="Oval 23"/>
              <p:cNvSpPr>
                <a:spLocks noChangeArrowheads="1"/>
              </p:cNvSpPr>
              <p:nvPr/>
            </p:nvSpPr>
            <p:spPr bwMode="auto">
              <a:xfrm>
                <a:off x="4051301" y="1822451"/>
                <a:ext cx="74613" cy="69057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73" name="Freeform 24"/>
              <p:cNvSpPr>
                <a:spLocks/>
              </p:cNvSpPr>
              <p:nvPr/>
            </p:nvSpPr>
            <p:spPr bwMode="auto">
              <a:xfrm>
                <a:off x="4056857" y="1832769"/>
                <a:ext cx="69057" cy="58738"/>
              </a:xfrm>
              <a:custGeom>
                <a:avLst/>
                <a:gdLst>
                  <a:gd name="T0" fmla="*/ 63745 w 13"/>
                  <a:gd name="T1" fmla="*/ 16019 h 11"/>
                  <a:gd name="T2" fmla="*/ 58433 w 13"/>
                  <a:gd name="T3" fmla="*/ 0 h 11"/>
                  <a:gd name="T4" fmla="*/ 69057 w 13"/>
                  <a:gd name="T5" fmla="*/ 21359 h 11"/>
                  <a:gd name="T6" fmla="*/ 31872 w 13"/>
                  <a:gd name="T7" fmla="*/ 58738 h 11"/>
                  <a:gd name="T8" fmla="*/ 0 w 13"/>
                  <a:gd name="T9" fmla="*/ 37379 h 11"/>
                  <a:gd name="T10" fmla="*/ 26560 w 13"/>
                  <a:gd name="T11" fmla="*/ 48058 h 11"/>
                  <a:gd name="T12" fmla="*/ 63745 w 13"/>
                  <a:gd name="T13" fmla="*/ 1601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2" y="2"/>
                      <a:pt x="11" y="0"/>
                      <a:pt x="11" y="0"/>
                    </a:cubicBezTo>
                    <a:cubicBezTo>
                      <a:pt x="12" y="1"/>
                      <a:pt x="13" y="2"/>
                      <a:pt x="13" y="4"/>
                    </a:cubicBezTo>
                    <a:cubicBezTo>
                      <a:pt x="13" y="8"/>
                      <a:pt x="10" y="11"/>
                      <a:pt x="6" y="11"/>
                    </a:cubicBezTo>
                    <a:cubicBezTo>
                      <a:pt x="4" y="11"/>
                      <a:pt x="1" y="10"/>
                      <a:pt x="0" y="7"/>
                    </a:cubicBezTo>
                    <a:cubicBezTo>
                      <a:pt x="1" y="9"/>
                      <a:pt x="3" y="9"/>
                      <a:pt x="5" y="9"/>
                    </a:cubicBezTo>
                    <a:cubicBezTo>
                      <a:pt x="9" y="9"/>
                      <a:pt x="12" y="6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74" name="Oval 25"/>
              <p:cNvSpPr>
                <a:spLocks noChangeArrowheads="1"/>
              </p:cNvSpPr>
              <p:nvPr/>
            </p:nvSpPr>
            <p:spPr bwMode="auto">
              <a:xfrm>
                <a:off x="4051301" y="1673226"/>
                <a:ext cx="74613" cy="74613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75" name="Freeform 26"/>
              <p:cNvSpPr>
                <a:spLocks/>
              </p:cNvSpPr>
              <p:nvPr/>
            </p:nvSpPr>
            <p:spPr bwMode="auto">
              <a:xfrm>
                <a:off x="4056857" y="1684338"/>
                <a:ext cx="69057" cy="63500"/>
              </a:xfrm>
              <a:custGeom>
                <a:avLst/>
                <a:gdLst>
                  <a:gd name="T0" fmla="*/ 63745 w 13"/>
                  <a:gd name="T1" fmla="*/ 15875 h 12"/>
                  <a:gd name="T2" fmla="*/ 58433 w 13"/>
                  <a:gd name="T3" fmla="*/ 0 h 12"/>
                  <a:gd name="T4" fmla="*/ 69057 w 13"/>
                  <a:gd name="T5" fmla="*/ 26458 h 12"/>
                  <a:gd name="T6" fmla="*/ 31872 w 13"/>
                  <a:gd name="T7" fmla="*/ 63500 h 12"/>
                  <a:gd name="T8" fmla="*/ 0 w 13"/>
                  <a:gd name="T9" fmla="*/ 42333 h 12"/>
                  <a:gd name="T10" fmla="*/ 26560 w 13"/>
                  <a:gd name="T11" fmla="*/ 52917 h 12"/>
                  <a:gd name="T12" fmla="*/ 63745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2" y="2"/>
                      <a:pt x="13" y="3"/>
                      <a:pt x="13" y="5"/>
                    </a:cubicBezTo>
                    <a:cubicBezTo>
                      <a:pt x="13" y="9"/>
                      <a:pt x="10" y="12"/>
                      <a:pt x="6" y="12"/>
                    </a:cubicBezTo>
                    <a:cubicBezTo>
                      <a:pt x="4" y="12"/>
                      <a:pt x="1" y="10"/>
                      <a:pt x="0" y="8"/>
                    </a:cubicBezTo>
                    <a:cubicBezTo>
                      <a:pt x="1" y="9"/>
                      <a:pt x="3" y="10"/>
                      <a:pt x="5" y="10"/>
                    </a:cubicBezTo>
                    <a:cubicBezTo>
                      <a:pt x="9" y="10"/>
                      <a:pt x="12" y="7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76" name="Oval 27"/>
              <p:cNvSpPr>
                <a:spLocks noChangeArrowheads="1"/>
              </p:cNvSpPr>
              <p:nvPr/>
            </p:nvSpPr>
            <p:spPr bwMode="auto">
              <a:xfrm>
                <a:off x="4051301" y="1530351"/>
                <a:ext cx="74613" cy="73819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77" name="Freeform 28"/>
              <p:cNvSpPr>
                <a:spLocks/>
              </p:cNvSpPr>
              <p:nvPr/>
            </p:nvSpPr>
            <p:spPr bwMode="auto">
              <a:xfrm>
                <a:off x="4056857" y="1540669"/>
                <a:ext cx="69057" cy="63500"/>
              </a:xfrm>
              <a:custGeom>
                <a:avLst/>
                <a:gdLst>
                  <a:gd name="T0" fmla="*/ 63745 w 13"/>
                  <a:gd name="T1" fmla="*/ 15875 h 12"/>
                  <a:gd name="T2" fmla="*/ 58433 w 13"/>
                  <a:gd name="T3" fmla="*/ 0 h 12"/>
                  <a:gd name="T4" fmla="*/ 69057 w 13"/>
                  <a:gd name="T5" fmla="*/ 26458 h 12"/>
                  <a:gd name="T6" fmla="*/ 31872 w 13"/>
                  <a:gd name="T7" fmla="*/ 63500 h 12"/>
                  <a:gd name="T8" fmla="*/ 0 w 13"/>
                  <a:gd name="T9" fmla="*/ 42333 h 12"/>
                  <a:gd name="T10" fmla="*/ 26560 w 13"/>
                  <a:gd name="T11" fmla="*/ 52917 h 12"/>
                  <a:gd name="T12" fmla="*/ 63745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2" y="1"/>
                      <a:pt x="13" y="3"/>
                      <a:pt x="13" y="5"/>
                    </a:cubicBezTo>
                    <a:cubicBezTo>
                      <a:pt x="13" y="9"/>
                      <a:pt x="10" y="12"/>
                      <a:pt x="6" y="12"/>
                    </a:cubicBezTo>
                    <a:cubicBezTo>
                      <a:pt x="4" y="12"/>
                      <a:pt x="1" y="10"/>
                      <a:pt x="0" y="8"/>
                    </a:cubicBezTo>
                    <a:cubicBezTo>
                      <a:pt x="1" y="9"/>
                      <a:pt x="3" y="10"/>
                      <a:pt x="5" y="10"/>
                    </a:cubicBezTo>
                    <a:cubicBezTo>
                      <a:pt x="9" y="10"/>
                      <a:pt x="12" y="7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78" name="Oval 29"/>
              <p:cNvSpPr>
                <a:spLocks noChangeArrowheads="1"/>
              </p:cNvSpPr>
              <p:nvPr/>
            </p:nvSpPr>
            <p:spPr bwMode="auto">
              <a:xfrm>
                <a:off x="4051301" y="1386682"/>
                <a:ext cx="74613" cy="73819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79" name="Freeform 30"/>
              <p:cNvSpPr>
                <a:spLocks/>
              </p:cNvSpPr>
              <p:nvPr/>
            </p:nvSpPr>
            <p:spPr bwMode="auto">
              <a:xfrm>
                <a:off x="4056857" y="1397001"/>
                <a:ext cx="69057" cy="63500"/>
              </a:xfrm>
              <a:custGeom>
                <a:avLst/>
                <a:gdLst>
                  <a:gd name="T0" fmla="*/ 63745 w 13"/>
                  <a:gd name="T1" fmla="*/ 15875 h 12"/>
                  <a:gd name="T2" fmla="*/ 58433 w 13"/>
                  <a:gd name="T3" fmla="*/ 0 h 12"/>
                  <a:gd name="T4" fmla="*/ 69057 w 13"/>
                  <a:gd name="T5" fmla="*/ 26458 h 12"/>
                  <a:gd name="T6" fmla="*/ 31872 w 13"/>
                  <a:gd name="T7" fmla="*/ 63500 h 12"/>
                  <a:gd name="T8" fmla="*/ 0 w 13"/>
                  <a:gd name="T9" fmla="*/ 42333 h 12"/>
                  <a:gd name="T10" fmla="*/ 26560 w 13"/>
                  <a:gd name="T11" fmla="*/ 52917 h 12"/>
                  <a:gd name="T12" fmla="*/ 63745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2" y="1"/>
                      <a:pt x="13" y="3"/>
                      <a:pt x="13" y="5"/>
                    </a:cubicBezTo>
                    <a:cubicBezTo>
                      <a:pt x="13" y="8"/>
                      <a:pt x="10" y="12"/>
                      <a:pt x="6" y="12"/>
                    </a:cubicBezTo>
                    <a:cubicBezTo>
                      <a:pt x="4" y="12"/>
                      <a:pt x="1" y="10"/>
                      <a:pt x="0" y="8"/>
                    </a:cubicBezTo>
                    <a:cubicBezTo>
                      <a:pt x="1" y="9"/>
                      <a:pt x="3" y="10"/>
                      <a:pt x="5" y="10"/>
                    </a:cubicBezTo>
                    <a:cubicBezTo>
                      <a:pt x="9" y="10"/>
                      <a:pt x="12" y="7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80" name="Oval 31"/>
              <p:cNvSpPr>
                <a:spLocks noChangeArrowheads="1"/>
              </p:cNvSpPr>
              <p:nvPr/>
            </p:nvSpPr>
            <p:spPr bwMode="auto">
              <a:xfrm>
                <a:off x="4051301" y="1243013"/>
                <a:ext cx="74613" cy="69057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81" name="Freeform 32"/>
              <p:cNvSpPr>
                <a:spLocks/>
              </p:cNvSpPr>
              <p:nvPr/>
            </p:nvSpPr>
            <p:spPr bwMode="auto">
              <a:xfrm>
                <a:off x="4056857" y="1253332"/>
                <a:ext cx="69057" cy="58738"/>
              </a:xfrm>
              <a:custGeom>
                <a:avLst/>
                <a:gdLst>
                  <a:gd name="T0" fmla="*/ 63745 w 13"/>
                  <a:gd name="T1" fmla="*/ 16019 h 11"/>
                  <a:gd name="T2" fmla="*/ 58433 w 13"/>
                  <a:gd name="T3" fmla="*/ 0 h 11"/>
                  <a:gd name="T4" fmla="*/ 69057 w 13"/>
                  <a:gd name="T5" fmla="*/ 26699 h 11"/>
                  <a:gd name="T6" fmla="*/ 31872 w 13"/>
                  <a:gd name="T7" fmla="*/ 58738 h 11"/>
                  <a:gd name="T8" fmla="*/ 0 w 13"/>
                  <a:gd name="T9" fmla="*/ 42719 h 11"/>
                  <a:gd name="T10" fmla="*/ 26560 w 13"/>
                  <a:gd name="T11" fmla="*/ 53398 h 11"/>
                  <a:gd name="T12" fmla="*/ 63745 w 13"/>
                  <a:gd name="T13" fmla="*/ 1601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2" y="1"/>
                      <a:pt x="13" y="3"/>
                      <a:pt x="13" y="5"/>
                    </a:cubicBezTo>
                    <a:cubicBezTo>
                      <a:pt x="13" y="8"/>
                      <a:pt x="10" y="11"/>
                      <a:pt x="6" y="11"/>
                    </a:cubicBezTo>
                    <a:cubicBezTo>
                      <a:pt x="4" y="11"/>
                      <a:pt x="1" y="10"/>
                      <a:pt x="0" y="8"/>
                    </a:cubicBezTo>
                    <a:cubicBezTo>
                      <a:pt x="1" y="9"/>
                      <a:pt x="3" y="10"/>
                      <a:pt x="5" y="10"/>
                    </a:cubicBezTo>
                    <a:cubicBezTo>
                      <a:pt x="9" y="10"/>
                      <a:pt x="12" y="7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82" name="Oval 33"/>
              <p:cNvSpPr>
                <a:spLocks noChangeArrowheads="1"/>
              </p:cNvSpPr>
              <p:nvPr/>
            </p:nvSpPr>
            <p:spPr bwMode="auto">
              <a:xfrm>
                <a:off x="4051301" y="1099344"/>
                <a:ext cx="74613" cy="69057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83" name="Freeform 34"/>
              <p:cNvSpPr>
                <a:spLocks/>
              </p:cNvSpPr>
              <p:nvPr/>
            </p:nvSpPr>
            <p:spPr bwMode="auto">
              <a:xfrm>
                <a:off x="4056857" y="1109663"/>
                <a:ext cx="69057" cy="58738"/>
              </a:xfrm>
              <a:custGeom>
                <a:avLst/>
                <a:gdLst>
                  <a:gd name="T0" fmla="*/ 63745 w 13"/>
                  <a:gd name="T1" fmla="*/ 16019 h 11"/>
                  <a:gd name="T2" fmla="*/ 58433 w 13"/>
                  <a:gd name="T3" fmla="*/ 0 h 11"/>
                  <a:gd name="T4" fmla="*/ 69057 w 13"/>
                  <a:gd name="T5" fmla="*/ 21359 h 11"/>
                  <a:gd name="T6" fmla="*/ 31872 w 13"/>
                  <a:gd name="T7" fmla="*/ 58738 h 11"/>
                  <a:gd name="T8" fmla="*/ 0 w 13"/>
                  <a:gd name="T9" fmla="*/ 37379 h 11"/>
                  <a:gd name="T10" fmla="*/ 26560 w 13"/>
                  <a:gd name="T11" fmla="*/ 48058 h 11"/>
                  <a:gd name="T12" fmla="*/ 63745 w 13"/>
                  <a:gd name="T13" fmla="*/ 1601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2" y="2"/>
                      <a:pt x="11" y="0"/>
                      <a:pt x="11" y="0"/>
                    </a:cubicBezTo>
                    <a:cubicBezTo>
                      <a:pt x="12" y="1"/>
                      <a:pt x="13" y="2"/>
                      <a:pt x="13" y="4"/>
                    </a:cubicBezTo>
                    <a:cubicBezTo>
                      <a:pt x="13" y="8"/>
                      <a:pt x="10" y="11"/>
                      <a:pt x="6" y="11"/>
                    </a:cubicBezTo>
                    <a:cubicBezTo>
                      <a:pt x="4" y="11"/>
                      <a:pt x="1" y="10"/>
                      <a:pt x="0" y="7"/>
                    </a:cubicBezTo>
                    <a:cubicBezTo>
                      <a:pt x="1" y="9"/>
                      <a:pt x="3" y="9"/>
                      <a:pt x="5" y="9"/>
                    </a:cubicBezTo>
                    <a:cubicBezTo>
                      <a:pt x="9" y="9"/>
                      <a:pt x="12" y="6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84" name="Oval 35"/>
              <p:cNvSpPr>
                <a:spLocks noChangeArrowheads="1"/>
              </p:cNvSpPr>
              <p:nvPr/>
            </p:nvSpPr>
            <p:spPr bwMode="auto">
              <a:xfrm>
                <a:off x="4051301" y="950119"/>
                <a:ext cx="74613" cy="74613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85" name="Freeform 36"/>
              <p:cNvSpPr>
                <a:spLocks/>
              </p:cNvSpPr>
              <p:nvPr/>
            </p:nvSpPr>
            <p:spPr bwMode="auto">
              <a:xfrm>
                <a:off x="4056857" y="961232"/>
                <a:ext cx="69057" cy="63500"/>
              </a:xfrm>
              <a:custGeom>
                <a:avLst/>
                <a:gdLst>
                  <a:gd name="T0" fmla="*/ 63745 w 13"/>
                  <a:gd name="T1" fmla="*/ 15875 h 12"/>
                  <a:gd name="T2" fmla="*/ 58433 w 13"/>
                  <a:gd name="T3" fmla="*/ 0 h 12"/>
                  <a:gd name="T4" fmla="*/ 69057 w 13"/>
                  <a:gd name="T5" fmla="*/ 26458 h 12"/>
                  <a:gd name="T6" fmla="*/ 31872 w 13"/>
                  <a:gd name="T7" fmla="*/ 63500 h 12"/>
                  <a:gd name="T8" fmla="*/ 0 w 13"/>
                  <a:gd name="T9" fmla="*/ 42333 h 12"/>
                  <a:gd name="T10" fmla="*/ 26560 w 13"/>
                  <a:gd name="T11" fmla="*/ 52917 h 12"/>
                  <a:gd name="T12" fmla="*/ 63745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2" y="2"/>
                      <a:pt x="13" y="3"/>
                      <a:pt x="13" y="5"/>
                    </a:cubicBezTo>
                    <a:cubicBezTo>
                      <a:pt x="13" y="9"/>
                      <a:pt x="10" y="12"/>
                      <a:pt x="6" y="12"/>
                    </a:cubicBezTo>
                    <a:cubicBezTo>
                      <a:pt x="4" y="12"/>
                      <a:pt x="1" y="10"/>
                      <a:pt x="0" y="8"/>
                    </a:cubicBezTo>
                    <a:cubicBezTo>
                      <a:pt x="1" y="9"/>
                      <a:pt x="3" y="10"/>
                      <a:pt x="5" y="10"/>
                    </a:cubicBezTo>
                    <a:cubicBezTo>
                      <a:pt x="9" y="10"/>
                      <a:pt x="12" y="7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86" name="Oval 37"/>
              <p:cNvSpPr>
                <a:spLocks noChangeArrowheads="1"/>
              </p:cNvSpPr>
              <p:nvPr/>
            </p:nvSpPr>
            <p:spPr bwMode="auto">
              <a:xfrm>
                <a:off x="4051301" y="806451"/>
                <a:ext cx="74613" cy="74613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87" name="Freeform 38"/>
              <p:cNvSpPr>
                <a:spLocks/>
              </p:cNvSpPr>
              <p:nvPr/>
            </p:nvSpPr>
            <p:spPr bwMode="auto">
              <a:xfrm>
                <a:off x="4056857" y="817563"/>
                <a:ext cx="69057" cy="63500"/>
              </a:xfrm>
              <a:custGeom>
                <a:avLst/>
                <a:gdLst>
                  <a:gd name="T0" fmla="*/ 63745 w 13"/>
                  <a:gd name="T1" fmla="*/ 15875 h 12"/>
                  <a:gd name="T2" fmla="*/ 58433 w 13"/>
                  <a:gd name="T3" fmla="*/ 0 h 12"/>
                  <a:gd name="T4" fmla="*/ 69057 w 13"/>
                  <a:gd name="T5" fmla="*/ 26458 h 12"/>
                  <a:gd name="T6" fmla="*/ 31872 w 13"/>
                  <a:gd name="T7" fmla="*/ 63500 h 12"/>
                  <a:gd name="T8" fmla="*/ 0 w 13"/>
                  <a:gd name="T9" fmla="*/ 42333 h 12"/>
                  <a:gd name="T10" fmla="*/ 26560 w 13"/>
                  <a:gd name="T11" fmla="*/ 52917 h 12"/>
                  <a:gd name="T12" fmla="*/ 63745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2" y="1"/>
                      <a:pt x="13" y="3"/>
                      <a:pt x="13" y="5"/>
                    </a:cubicBezTo>
                    <a:cubicBezTo>
                      <a:pt x="13" y="9"/>
                      <a:pt x="10" y="12"/>
                      <a:pt x="6" y="12"/>
                    </a:cubicBezTo>
                    <a:cubicBezTo>
                      <a:pt x="4" y="12"/>
                      <a:pt x="1" y="10"/>
                      <a:pt x="0" y="8"/>
                    </a:cubicBezTo>
                    <a:cubicBezTo>
                      <a:pt x="1" y="9"/>
                      <a:pt x="3" y="10"/>
                      <a:pt x="5" y="10"/>
                    </a:cubicBezTo>
                    <a:cubicBezTo>
                      <a:pt x="9" y="10"/>
                      <a:pt x="12" y="7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88" name="Oval 39"/>
              <p:cNvSpPr>
                <a:spLocks noChangeArrowheads="1"/>
              </p:cNvSpPr>
              <p:nvPr/>
            </p:nvSpPr>
            <p:spPr bwMode="auto">
              <a:xfrm>
                <a:off x="4051301" y="663576"/>
                <a:ext cx="74613" cy="73819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89" name="Freeform 40"/>
              <p:cNvSpPr>
                <a:spLocks/>
              </p:cNvSpPr>
              <p:nvPr/>
            </p:nvSpPr>
            <p:spPr bwMode="auto">
              <a:xfrm>
                <a:off x="4056857" y="673894"/>
                <a:ext cx="69057" cy="63500"/>
              </a:xfrm>
              <a:custGeom>
                <a:avLst/>
                <a:gdLst>
                  <a:gd name="T0" fmla="*/ 63745 w 13"/>
                  <a:gd name="T1" fmla="*/ 15875 h 12"/>
                  <a:gd name="T2" fmla="*/ 58433 w 13"/>
                  <a:gd name="T3" fmla="*/ 0 h 12"/>
                  <a:gd name="T4" fmla="*/ 69057 w 13"/>
                  <a:gd name="T5" fmla="*/ 26458 h 12"/>
                  <a:gd name="T6" fmla="*/ 31872 w 13"/>
                  <a:gd name="T7" fmla="*/ 63500 h 12"/>
                  <a:gd name="T8" fmla="*/ 0 w 13"/>
                  <a:gd name="T9" fmla="*/ 42333 h 12"/>
                  <a:gd name="T10" fmla="*/ 26560 w 13"/>
                  <a:gd name="T11" fmla="*/ 52917 h 12"/>
                  <a:gd name="T12" fmla="*/ 63745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2" y="1"/>
                      <a:pt x="13" y="3"/>
                      <a:pt x="13" y="5"/>
                    </a:cubicBezTo>
                    <a:cubicBezTo>
                      <a:pt x="13" y="9"/>
                      <a:pt x="10" y="12"/>
                      <a:pt x="6" y="12"/>
                    </a:cubicBezTo>
                    <a:cubicBezTo>
                      <a:pt x="4" y="12"/>
                      <a:pt x="1" y="10"/>
                      <a:pt x="0" y="8"/>
                    </a:cubicBezTo>
                    <a:cubicBezTo>
                      <a:pt x="1" y="9"/>
                      <a:pt x="3" y="10"/>
                      <a:pt x="5" y="10"/>
                    </a:cubicBezTo>
                    <a:cubicBezTo>
                      <a:pt x="9" y="10"/>
                      <a:pt x="12" y="7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90" name="Oval 41"/>
              <p:cNvSpPr>
                <a:spLocks noChangeArrowheads="1"/>
              </p:cNvSpPr>
              <p:nvPr/>
            </p:nvSpPr>
            <p:spPr bwMode="auto">
              <a:xfrm>
                <a:off x="4051301" y="519907"/>
                <a:ext cx="74613" cy="69057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191" name="Freeform 42"/>
              <p:cNvSpPr>
                <a:spLocks/>
              </p:cNvSpPr>
              <p:nvPr/>
            </p:nvSpPr>
            <p:spPr bwMode="auto">
              <a:xfrm>
                <a:off x="4056857" y="530226"/>
                <a:ext cx="69057" cy="58738"/>
              </a:xfrm>
              <a:custGeom>
                <a:avLst/>
                <a:gdLst>
                  <a:gd name="T0" fmla="*/ 63745 w 13"/>
                  <a:gd name="T1" fmla="*/ 16019 h 11"/>
                  <a:gd name="T2" fmla="*/ 58433 w 13"/>
                  <a:gd name="T3" fmla="*/ 0 h 11"/>
                  <a:gd name="T4" fmla="*/ 69057 w 13"/>
                  <a:gd name="T5" fmla="*/ 26699 h 11"/>
                  <a:gd name="T6" fmla="*/ 31872 w 13"/>
                  <a:gd name="T7" fmla="*/ 58738 h 11"/>
                  <a:gd name="T8" fmla="*/ 0 w 13"/>
                  <a:gd name="T9" fmla="*/ 42719 h 11"/>
                  <a:gd name="T10" fmla="*/ 26560 w 13"/>
                  <a:gd name="T11" fmla="*/ 53398 h 11"/>
                  <a:gd name="T12" fmla="*/ 63745 w 13"/>
                  <a:gd name="T13" fmla="*/ 1601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2" y="1"/>
                      <a:pt x="13" y="3"/>
                      <a:pt x="13" y="5"/>
                    </a:cubicBezTo>
                    <a:cubicBezTo>
                      <a:pt x="13" y="8"/>
                      <a:pt x="10" y="11"/>
                      <a:pt x="6" y="11"/>
                    </a:cubicBezTo>
                    <a:cubicBezTo>
                      <a:pt x="4" y="11"/>
                      <a:pt x="1" y="10"/>
                      <a:pt x="0" y="8"/>
                    </a:cubicBezTo>
                    <a:cubicBezTo>
                      <a:pt x="1" y="9"/>
                      <a:pt x="3" y="10"/>
                      <a:pt x="5" y="10"/>
                    </a:cubicBezTo>
                    <a:cubicBezTo>
                      <a:pt x="9" y="10"/>
                      <a:pt x="12" y="7"/>
                      <a:pt x="12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92" name="Freeform 43"/>
              <p:cNvSpPr>
                <a:spLocks noEditPoints="1"/>
              </p:cNvSpPr>
              <p:nvPr/>
            </p:nvSpPr>
            <p:spPr bwMode="auto">
              <a:xfrm>
                <a:off x="4093369" y="541338"/>
                <a:ext cx="96044" cy="36513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15648 h 7"/>
                  <a:gd name="T6" fmla="*/ 80037 w 18"/>
                  <a:gd name="T7" fmla="*/ 36513 h 7"/>
                  <a:gd name="T8" fmla="*/ 48022 w 18"/>
                  <a:gd name="T9" fmla="*/ 36513 h 7"/>
                  <a:gd name="T10" fmla="*/ 48022 w 18"/>
                  <a:gd name="T11" fmla="*/ 26081 h 7"/>
                  <a:gd name="T12" fmla="*/ 80037 w 18"/>
                  <a:gd name="T13" fmla="*/ 26081 h 7"/>
                  <a:gd name="T14" fmla="*/ 85372 w 18"/>
                  <a:gd name="T15" fmla="*/ 15648 h 7"/>
                  <a:gd name="T16" fmla="*/ 80037 w 18"/>
                  <a:gd name="T17" fmla="*/ 10432 h 7"/>
                  <a:gd name="T18" fmla="*/ 80037 w 18"/>
                  <a:gd name="T19" fmla="*/ 10432 h 7"/>
                  <a:gd name="T20" fmla="*/ 48022 w 18"/>
                  <a:gd name="T21" fmla="*/ 10432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432 h 7"/>
                  <a:gd name="T30" fmla="*/ 16007 w 18"/>
                  <a:gd name="T31" fmla="*/ 10432 h 7"/>
                  <a:gd name="T32" fmla="*/ 10672 w 18"/>
                  <a:gd name="T33" fmla="*/ 15648 h 7"/>
                  <a:gd name="T34" fmla="*/ 16007 w 18"/>
                  <a:gd name="T35" fmla="*/ 26081 h 7"/>
                  <a:gd name="T36" fmla="*/ 48022 w 18"/>
                  <a:gd name="T37" fmla="*/ 26081 h 7"/>
                  <a:gd name="T38" fmla="*/ 48022 w 18"/>
                  <a:gd name="T39" fmla="*/ 36513 h 7"/>
                  <a:gd name="T40" fmla="*/ 16007 w 18"/>
                  <a:gd name="T41" fmla="*/ 36513 h 7"/>
                  <a:gd name="T42" fmla="*/ 0 w 18"/>
                  <a:gd name="T43" fmla="*/ 15648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93" name="Freeform 44"/>
              <p:cNvSpPr>
                <a:spLocks noEditPoints="1"/>
              </p:cNvSpPr>
              <p:nvPr/>
            </p:nvSpPr>
            <p:spPr bwMode="auto">
              <a:xfrm>
                <a:off x="4093369" y="684213"/>
                <a:ext cx="96044" cy="37307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15989 h 7"/>
                  <a:gd name="T6" fmla="*/ 80037 w 18"/>
                  <a:gd name="T7" fmla="*/ 37307 h 7"/>
                  <a:gd name="T8" fmla="*/ 48022 w 18"/>
                  <a:gd name="T9" fmla="*/ 37307 h 7"/>
                  <a:gd name="T10" fmla="*/ 48022 w 18"/>
                  <a:gd name="T11" fmla="*/ 26648 h 7"/>
                  <a:gd name="T12" fmla="*/ 80037 w 18"/>
                  <a:gd name="T13" fmla="*/ 26648 h 7"/>
                  <a:gd name="T14" fmla="*/ 85372 w 18"/>
                  <a:gd name="T15" fmla="*/ 15989 h 7"/>
                  <a:gd name="T16" fmla="*/ 80037 w 18"/>
                  <a:gd name="T17" fmla="*/ 10659 h 7"/>
                  <a:gd name="T18" fmla="*/ 80037 w 18"/>
                  <a:gd name="T19" fmla="*/ 10659 h 7"/>
                  <a:gd name="T20" fmla="*/ 48022 w 18"/>
                  <a:gd name="T21" fmla="*/ 10659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659 h 7"/>
                  <a:gd name="T30" fmla="*/ 16007 w 18"/>
                  <a:gd name="T31" fmla="*/ 10659 h 7"/>
                  <a:gd name="T32" fmla="*/ 10672 w 18"/>
                  <a:gd name="T33" fmla="*/ 15989 h 7"/>
                  <a:gd name="T34" fmla="*/ 16007 w 18"/>
                  <a:gd name="T35" fmla="*/ 26648 h 7"/>
                  <a:gd name="T36" fmla="*/ 48022 w 18"/>
                  <a:gd name="T37" fmla="*/ 26648 h 7"/>
                  <a:gd name="T38" fmla="*/ 48022 w 18"/>
                  <a:gd name="T39" fmla="*/ 37307 h 7"/>
                  <a:gd name="T40" fmla="*/ 16007 w 18"/>
                  <a:gd name="T41" fmla="*/ 37307 h 7"/>
                  <a:gd name="T42" fmla="*/ 0 w 18"/>
                  <a:gd name="T43" fmla="*/ 15989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94" name="Freeform 45"/>
              <p:cNvSpPr>
                <a:spLocks noEditPoints="1"/>
              </p:cNvSpPr>
              <p:nvPr/>
            </p:nvSpPr>
            <p:spPr bwMode="auto">
              <a:xfrm>
                <a:off x="4093369" y="827882"/>
                <a:ext cx="96044" cy="37307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15989 h 7"/>
                  <a:gd name="T6" fmla="*/ 80037 w 18"/>
                  <a:gd name="T7" fmla="*/ 37307 h 7"/>
                  <a:gd name="T8" fmla="*/ 48022 w 18"/>
                  <a:gd name="T9" fmla="*/ 37307 h 7"/>
                  <a:gd name="T10" fmla="*/ 48022 w 18"/>
                  <a:gd name="T11" fmla="*/ 26648 h 7"/>
                  <a:gd name="T12" fmla="*/ 80037 w 18"/>
                  <a:gd name="T13" fmla="*/ 26648 h 7"/>
                  <a:gd name="T14" fmla="*/ 85372 w 18"/>
                  <a:gd name="T15" fmla="*/ 15989 h 7"/>
                  <a:gd name="T16" fmla="*/ 80037 w 18"/>
                  <a:gd name="T17" fmla="*/ 10659 h 7"/>
                  <a:gd name="T18" fmla="*/ 80037 w 18"/>
                  <a:gd name="T19" fmla="*/ 10659 h 7"/>
                  <a:gd name="T20" fmla="*/ 48022 w 18"/>
                  <a:gd name="T21" fmla="*/ 10659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659 h 7"/>
                  <a:gd name="T30" fmla="*/ 16007 w 18"/>
                  <a:gd name="T31" fmla="*/ 10659 h 7"/>
                  <a:gd name="T32" fmla="*/ 10672 w 18"/>
                  <a:gd name="T33" fmla="*/ 15989 h 7"/>
                  <a:gd name="T34" fmla="*/ 16007 w 18"/>
                  <a:gd name="T35" fmla="*/ 26648 h 7"/>
                  <a:gd name="T36" fmla="*/ 48022 w 18"/>
                  <a:gd name="T37" fmla="*/ 26648 h 7"/>
                  <a:gd name="T38" fmla="*/ 48022 w 18"/>
                  <a:gd name="T39" fmla="*/ 37307 h 7"/>
                  <a:gd name="T40" fmla="*/ 16007 w 18"/>
                  <a:gd name="T41" fmla="*/ 37307 h 7"/>
                  <a:gd name="T42" fmla="*/ 0 w 18"/>
                  <a:gd name="T43" fmla="*/ 15989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95" name="Freeform 46"/>
              <p:cNvSpPr>
                <a:spLocks noEditPoints="1"/>
              </p:cNvSpPr>
              <p:nvPr/>
            </p:nvSpPr>
            <p:spPr bwMode="auto">
              <a:xfrm>
                <a:off x="4093369" y="971551"/>
                <a:ext cx="96044" cy="37307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15989 h 7"/>
                  <a:gd name="T6" fmla="*/ 80037 w 18"/>
                  <a:gd name="T7" fmla="*/ 37307 h 7"/>
                  <a:gd name="T8" fmla="*/ 48022 w 18"/>
                  <a:gd name="T9" fmla="*/ 37307 h 7"/>
                  <a:gd name="T10" fmla="*/ 48022 w 18"/>
                  <a:gd name="T11" fmla="*/ 26648 h 7"/>
                  <a:gd name="T12" fmla="*/ 80037 w 18"/>
                  <a:gd name="T13" fmla="*/ 26648 h 7"/>
                  <a:gd name="T14" fmla="*/ 85372 w 18"/>
                  <a:gd name="T15" fmla="*/ 15989 h 7"/>
                  <a:gd name="T16" fmla="*/ 80037 w 18"/>
                  <a:gd name="T17" fmla="*/ 10659 h 7"/>
                  <a:gd name="T18" fmla="*/ 80037 w 18"/>
                  <a:gd name="T19" fmla="*/ 10659 h 7"/>
                  <a:gd name="T20" fmla="*/ 48022 w 18"/>
                  <a:gd name="T21" fmla="*/ 10659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659 h 7"/>
                  <a:gd name="T30" fmla="*/ 16007 w 18"/>
                  <a:gd name="T31" fmla="*/ 10659 h 7"/>
                  <a:gd name="T32" fmla="*/ 10672 w 18"/>
                  <a:gd name="T33" fmla="*/ 15989 h 7"/>
                  <a:gd name="T34" fmla="*/ 16007 w 18"/>
                  <a:gd name="T35" fmla="*/ 26648 h 7"/>
                  <a:gd name="T36" fmla="*/ 48022 w 18"/>
                  <a:gd name="T37" fmla="*/ 26648 h 7"/>
                  <a:gd name="T38" fmla="*/ 48022 w 18"/>
                  <a:gd name="T39" fmla="*/ 37307 h 7"/>
                  <a:gd name="T40" fmla="*/ 16007 w 18"/>
                  <a:gd name="T41" fmla="*/ 37307 h 7"/>
                  <a:gd name="T42" fmla="*/ 0 w 18"/>
                  <a:gd name="T43" fmla="*/ 15989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96" name="Freeform 47"/>
              <p:cNvSpPr>
                <a:spLocks noEditPoints="1"/>
              </p:cNvSpPr>
              <p:nvPr/>
            </p:nvSpPr>
            <p:spPr bwMode="auto">
              <a:xfrm>
                <a:off x="4093369" y="1115219"/>
                <a:ext cx="96044" cy="37307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15989 h 7"/>
                  <a:gd name="T6" fmla="*/ 80037 w 18"/>
                  <a:gd name="T7" fmla="*/ 37307 h 7"/>
                  <a:gd name="T8" fmla="*/ 48022 w 18"/>
                  <a:gd name="T9" fmla="*/ 37307 h 7"/>
                  <a:gd name="T10" fmla="*/ 48022 w 18"/>
                  <a:gd name="T11" fmla="*/ 26648 h 7"/>
                  <a:gd name="T12" fmla="*/ 80037 w 18"/>
                  <a:gd name="T13" fmla="*/ 26648 h 7"/>
                  <a:gd name="T14" fmla="*/ 85372 w 18"/>
                  <a:gd name="T15" fmla="*/ 15989 h 7"/>
                  <a:gd name="T16" fmla="*/ 80037 w 18"/>
                  <a:gd name="T17" fmla="*/ 10659 h 7"/>
                  <a:gd name="T18" fmla="*/ 80037 w 18"/>
                  <a:gd name="T19" fmla="*/ 10659 h 7"/>
                  <a:gd name="T20" fmla="*/ 48022 w 18"/>
                  <a:gd name="T21" fmla="*/ 10659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659 h 7"/>
                  <a:gd name="T30" fmla="*/ 16007 w 18"/>
                  <a:gd name="T31" fmla="*/ 10659 h 7"/>
                  <a:gd name="T32" fmla="*/ 10672 w 18"/>
                  <a:gd name="T33" fmla="*/ 15989 h 7"/>
                  <a:gd name="T34" fmla="*/ 16007 w 18"/>
                  <a:gd name="T35" fmla="*/ 26648 h 7"/>
                  <a:gd name="T36" fmla="*/ 48022 w 18"/>
                  <a:gd name="T37" fmla="*/ 26648 h 7"/>
                  <a:gd name="T38" fmla="*/ 48022 w 18"/>
                  <a:gd name="T39" fmla="*/ 37307 h 7"/>
                  <a:gd name="T40" fmla="*/ 16007 w 18"/>
                  <a:gd name="T41" fmla="*/ 37307 h 7"/>
                  <a:gd name="T42" fmla="*/ 0 w 18"/>
                  <a:gd name="T43" fmla="*/ 15989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97" name="Freeform 48"/>
              <p:cNvSpPr>
                <a:spLocks noEditPoints="1"/>
              </p:cNvSpPr>
              <p:nvPr/>
            </p:nvSpPr>
            <p:spPr bwMode="auto">
              <a:xfrm>
                <a:off x="4093369" y="1258888"/>
                <a:ext cx="96044" cy="37307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15989 h 7"/>
                  <a:gd name="T6" fmla="*/ 80037 w 18"/>
                  <a:gd name="T7" fmla="*/ 37307 h 7"/>
                  <a:gd name="T8" fmla="*/ 48022 w 18"/>
                  <a:gd name="T9" fmla="*/ 37307 h 7"/>
                  <a:gd name="T10" fmla="*/ 48022 w 18"/>
                  <a:gd name="T11" fmla="*/ 26648 h 7"/>
                  <a:gd name="T12" fmla="*/ 80037 w 18"/>
                  <a:gd name="T13" fmla="*/ 26648 h 7"/>
                  <a:gd name="T14" fmla="*/ 85372 w 18"/>
                  <a:gd name="T15" fmla="*/ 15989 h 7"/>
                  <a:gd name="T16" fmla="*/ 80037 w 18"/>
                  <a:gd name="T17" fmla="*/ 10659 h 7"/>
                  <a:gd name="T18" fmla="*/ 80037 w 18"/>
                  <a:gd name="T19" fmla="*/ 10659 h 7"/>
                  <a:gd name="T20" fmla="*/ 48022 w 18"/>
                  <a:gd name="T21" fmla="*/ 10659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659 h 7"/>
                  <a:gd name="T30" fmla="*/ 16007 w 18"/>
                  <a:gd name="T31" fmla="*/ 10659 h 7"/>
                  <a:gd name="T32" fmla="*/ 10672 w 18"/>
                  <a:gd name="T33" fmla="*/ 15989 h 7"/>
                  <a:gd name="T34" fmla="*/ 16007 w 18"/>
                  <a:gd name="T35" fmla="*/ 26648 h 7"/>
                  <a:gd name="T36" fmla="*/ 48022 w 18"/>
                  <a:gd name="T37" fmla="*/ 26648 h 7"/>
                  <a:gd name="T38" fmla="*/ 48022 w 18"/>
                  <a:gd name="T39" fmla="*/ 37307 h 7"/>
                  <a:gd name="T40" fmla="*/ 16007 w 18"/>
                  <a:gd name="T41" fmla="*/ 37307 h 7"/>
                  <a:gd name="T42" fmla="*/ 0 w 18"/>
                  <a:gd name="T43" fmla="*/ 15989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98" name="Freeform 49"/>
              <p:cNvSpPr>
                <a:spLocks noEditPoints="1"/>
              </p:cNvSpPr>
              <p:nvPr/>
            </p:nvSpPr>
            <p:spPr bwMode="auto">
              <a:xfrm>
                <a:off x="4093369" y="1402557"/>
                <a:ext cx="96044" cy="37307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15989 h 7"/>
                  <a:gd name="T6" fmla="*/ 80037 w 18"/>
                  <a:gd name="T7" fmla="*/ 37307 h 7"/>
                  <a:gd name="T8" fmla="*/ 48022 w 18"/>
                  <a:gd name="T9" fmla="*/ 37307 h 7"/>
                  <a:gd name="T10" fmla="*/ 48022 w 18"/>
                  <a:gd name="T11" fmla="*/ 26648 h 7"/>
                  <a:gd name="T12" fmla="*/ 80037 w 18"/>
                  <a:gd name="T13" fmla="*/ 26648 h 7"/>
                  <a:gd name="T14" fmla="*/ 85372 w 18"/>
                  <a:gd name="T15" fmla="*/ 15989 h 7"/>
                  <a:gd name="T16" fmla="*/ 80037 w 18"/>
                  <a:gd name="T17" fmla="*/ 10659 h 7"/>
                  <a:gd name="T18" fmla="*/ 80037 w 18"/>
                  <a:gd name="T19" fmla="*/ 10659 h 7"/>
                  <a:gd name="T20" fmla="*/ 48022 w 18"/>
                  <a:gd name="T21" fmla="*/ 10659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659 h 7"/>
                  <a:gd name="T30" fmla="*/ 16007 w 18"/>
                  <a:gd name="T31" fmla="*/ 10659 h 7"/>
                  <a:gd name="T32" fmla="*/ 10672 w 18"/>
                  <a:gd name="T33" fmla="*/ 15989 h 7"/>
                  <a:gd name="T34" fmla="*/ 16007 w 18"/>
                  <a:gd name="T35" fmla="*/ 26648 h 7"/>
                  <a:gd name="T36" fmla="*/ 48022 w 18"/>
                  <a:gd name="T37" fmla="*/ 26648 h 7"/>
                  <a:gd name="T38" fmla="*/ 48022 w 18"/>
                  <a:gd name="T39" fmla="*/ 37307 h 7"/>
                  <a:gd name="T40" fmla="*/ 16007 w 18"/>
                  <a:gd name="T41" fmla="*/ 37307 h 7"/>
                  <a:gd name="T42" fmla="*/ 0 w 18"/>
                  <a:gd name="T43" fmla="*/ 15989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ubicBezTo>
                      <a:pt x="18" y="6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199" name="Freeform 50"/>
              <p:cNvSpPr>
                <a:spLocks noEditPoints="1"/>
              </p:cNvSpPr>
              <p:nvPr/>
            </p:nvSpPr>
            <p:spPr bwMode="auto">
              <a:xfrm>
                <a:off x="4093369" y="1546226"/>
                <a:ext cx="96044" cy="36513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15648 h 7"/>
                  <a:gd name="T6" fmla="*/ 80037 w 18"/>
                  <a:gd name="T7" fmla="*/ 36513 h 7"/>
                  <a:gd name="T8" fmla="*/ 48022 w 18"/>
                  <a:gd name="T9" fmla="*/ 36513 h 7"/>
                  <a:gd name="T10" fmla="*/ 48022 w 18"/>
                  <a:gd name="T11" fmla="*/ 26081 h 7"/>
                  <a:gd name="T12" fmla="*/ 80037 w 18"/>
                  <a:gd name="T13" fmla="*/ 26081 h 7"/>
                  <a:gd name="T14" fmla="*/ 85372 w 18"/>
                  <a:gd name="T15" fmla="*/ 15648 h 7"/>
                  <a:gd name="T16" fmla="*/ 80037 w 18"/>
                  <a:gd name="T17" fmla="*/ 10432 h 7"/>
                  <a:gd name="T18" fmla="*/ 80037 w 18"/>
                  <a:gd name="T19" fmla="*/ 10432 h 7"/>
                  <a:gd name="T20" fmla="*/ 48022 w 18"/>
                  <a:gd name="T21" fmla="*/ 10432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432 h 7"/>
                  <a:gd name="T30" fmla="*/ 16007 w 18"/>
                  <a:gd name="T31" fmla="*/ 10432 h 7"/>
                  <a:gd name="T32" fmla="*/ 10672 w 18"/>
                  <a:gd name="T33" fmla="*/ 15648 h 7"/>
                  <a:gd name="T34" fmla="*/ 16007 w 18"/>
                  <a:gd name="T35" fmla="*/ 26081 h 7"/>
                  <a:gd name="T36" fmla="*/ 48022 w 18"/>
                  <a:gd name="T37" fmla="*/ 26081 h 7"/>
                  <a:gd name="T38" fmla="*/ 48022 w 18"/>
                  <a:gd name="T39" fmla="*/ 36513 h 7"/>
                  <a:gd name="T40" fmla="*/ 16007 w 18"/>
                  <a:gd name="T41" fmla="*/ 36513 h 7"/>
                  <a:gd name="T42" fmla="*/ 0 w 18"/>
                  <a:gd name="T43" fmla="*/ 15648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ubicBezTo>
                      <a:pt x="18" y="6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00" name="Freeform 51"/>
              <p:cNvSpPr>
                <a:spLocks noEditPoints="1"/>
              </p:cNvSpPr>
              <p:nvPr/>
            </p:nvSpPr>
            <p:spPr bwMode="auto">
              <a:xfrm>
                <a:off x="4093369" y="1689101"/>
                <a:ext cx="96044" cy="37307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21318 h 7"/>
                  <a:gd name="T6" fmla="*/ 80037 w 18"/>
                  <a:gd name="T7" fmla="*/ 37307 h 7"/>
                  <a:gd name="T8" fmla="*/ 48022 w 18"/>
                  <a:gd name="T9" fmla="*/ 37307 h 7"/>
                  <a:gd name="T10" fmla="*/ 48022 w 18"/>
                  <a:gd name="T11" fmla="*/ 26648 h 7"/>
                  <a:gd name="T12" fmla="*/ 80037 w 18"/>
                  <a:gd name="T13" fmla="*/ 26648 h 7"/>
                  <a:gd name="T14" fmla="*/ 85372 w 18"/>
                  <a:gd name="T15" fmla="*/ 21318 h 7"/>
                  <a:gd name="T16" fmla="*/ 80037 w 18"/>
                  <a:gd name="T17" fmla="*/ 10659 h 7"/>
                  <a:gd name="T18" fmla="*/ 80037 w 18"/>
                  <a:gd name="T19" fmla="*/ 10659 h 7"/>
                  <a:gd name="T20" fmla="*/ 48022 w 18"/>
                  <a:gd name="T21" fmla="*/ 10659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659 h 7"/>
                  <a:gd name="T30" fmla="*/ 16007 w 18"/>
                  <a:gd name="T31" fmla="*/ 10659 h 7"/>
                  <a:gd name="T32" fmla="*/ 10672 w 18"/>
                  <a:gd name="T33" fmla="*/ 21318 h 7"/>
                  <a:gd name="T34" fmla="*/ 16007 w 18"/>
                  <a:gd name="T35" fmla="*/ 26648 h 7"/>
                  <a:gd name="T36" fmla="*/ 48022 w 18"/>
                  <a:gd name="T37" fmla="*/ 26648 h 7"/>
                  <a:gd name="T38" fmla="*/ 48022 w 18"/>
                  <a:gd name="T39" fmla="*/ 37307 h 7"/>
                  <a:gd name="T40" fmla="*/ 16007 w 18"/>
                  <a:gd name="T41" fmla="*/ 37307 h 7"/>
                  <a:gd name="T42" fmla="*/ 0 w 18"/>
                  <a:gd name="T43" fmla="*/ 21318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4"/>
                    </a:cubicBezTo>
                    <a:cubicBezTo>
                      <a:pt x="18" y="6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01" name="Freeform 52"/>
              <p:cNvSpPr>
                <a:spLocks noEditPoints="1"/>
              </p:cNvSpPr>
              <p:nvPr/>
            </p:nvSpPr>
            <p:spPr bwMode="auto">
              <a:xfrm>
                <a:off x="4093369" y="1832769"/>
                <a:ext cx="96044" cy="37307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21318 h 7"/>
                  <a:gd name="T6" fmla="*/ 80037 w 18"/>
                  <a:gd name="T7" fmla="*/ 37307 h 7"/>
                  <a:gd name="T8" fmla="*/ 48022 w 18"/>
                  <a:gd name="T9" fmla="*/ 37307 h 7"/>
                  <a:gd name="T10" fmla="*/ 48022 w 18"/>
                  <a:gd name="T11" fmla="*/ 26648 h 7"/>
                  <a:gd name="T12" fmla="*/ 80037 w 18"/>
                  <a:gd name="T13" fmla="*/ 26648 h 7"/>
                  <a:gd name="T14" fmla="*/ 85372 w 18"/>
                  <a:gd name="T15" fmla="*/ 21318 h 7"/>
                  <a:gd name="T16" fmla="*/ 80037 w 18"/>
                  <a:gd name="T17" fmla="*/ 10659 h 7"/>
                  <a:gd name="T18" fmla="*/ 80037 w 18"/>
                  <a:gd name="T19" fmla="*/ 10659 h 7"/>
                  <a:gd name="T20" fmla="*/ 48022 w 18"/>
                  <a:gd name="T21" fmla="*/ 10659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659 h 7"/>
                  <a:gd name="T30" fmla="*/ 16007 w 18"/>
                  <a:gd name="T31" fmla="*/ 10659 h 7"/>
                  <a:gd name="T32" fmla="*/ 10672 w 18"/>
                  <a:gd name="T33" fmla="*/ 21318 h 7"/>
                  <a:gd name="T34" fmla="*/ 16007 w 18"/>
                  <a:gd name="T35" fmla="*/ 26648 h 7"/>
                  <a:gd name="T36" fmla="*/ 48022 w 18"/>
                  <a:gd name="T37" fmla="*/ 26648 h 7"/>
                  <a:gd name="T38" fmla="*/ 48022 w 18"/>
                  <a:gd name="T39" fmla="*/ 37307 h 7"/>
                  <a:gd name="T40" fmla="*/ 16007 w 18"/>
                  <a:gd name="T41" fmla="*/ 37307 h 7"/>
                  <a:gd name="T42" fmla="*/ 0 w 18"/>
                  <a:gd name="T43" fmla="*/ 21318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2"/>
                      <a:pt x="18" y="4"/>
                    </a:cubicBezTo>
                    <a:cubicBezTo>
                      <a:pt x="18" y="6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02" name="Freeform 53"/>
              <p:cNvSpPr>
                <a:spLocks noEditPoints="1"/>
              </p:cNvSpPr>
              <p:nvPr/>
            </p:nvSpPr>
            <p:spPr bwMode="auto">
              <a:xfrm>
                <a:off x="4093369" y="1976438"/>
                <a:ext cx="96044" cy="37307"/>
              </a:xfrm>
              <a:custGeom>
                <a:avLst/>
                <a:gdLst>
                  <a:gd name="T0" fmla="*/ 48022 w 18"/>
                  <a:gd name="T1" fmla="*/ 0 h 7"/>
                  <a:gd name="T2" fmla="*/ 80037 w 18"/>
                  <a:gd name="T3" fmla="*/ 0 h 7"/>
                  <a:gd name="T4" fmla="*/ 96044 w 18"/>
                  <a:gd name="T5" fmla="*/ 21318 h 7"/>
                  <a:gd name="T6" fmla="*/ 80037 w 18"/>
                  <a:gd name="T7" fmla="*/ 37307 h 7"/>
                  <a:gd name="T8" fmla="*/ 48022 w 18"/>
                  <a:gd name="T9" fmla="*/ 37307 h 7"/>
                  <a:gd name="T10" fmla="*/ 48022 w 18"/>
                  <a:gd name="T11" fmla="*/ 26648 h 7"/>
                  <a:gd name="T12" fmla="*/ 80037 w 18"/>
                  <a:gd name="T13" fmla="*/ 26648 h 7"/>
                  <a:gd name="T14" fmla="*/ 85372 w 18"/>
                  <a:gd name="T15" fmla="*/ 21318 h 7"/>
                  <a:gd name="T16" fmla="*/ 80037 w 18"/>
                  <a:gd name="T17" fmla="*/ 10659 h 7"/>
                  <a:gd name="T18" fmla="*/ 80037 w 18"/>
                  <a:gd name="T19" fmla="*/ 10659 h 7"/>
                  <a:gd name="T20" fmla="*/ 48022 w 18"/>
                  <a:gd name="T21" fmla="*/ 10659 h 7"/>
                  <a:gd name="T22" fmla="*/ 48022 w 18"/>
                  <a:gd name="T23" fmla="*/ 0 h 7"/>
                  <a:gd name="T24" fmla="*/ 16007 w 18"/>
                  <a:gd name="T25" fmla="*/ 0 h 7"/>
                  <a:gd name="T26" fmla="*/ 48022 w 18"/>
                  <a:gd name="T27" fmla="*/ 0 h 7"/>
                  <a:gd name="T28" fmla="*/ 48022 w 18"/>
                  <a:gd name="T29" fmla="*/ 10659 h 7"/>
                  <a:gd name="T30" fmla="*/ 16007 w 18"/>
                  <a:gd name="T31" fmla="*/ 10659 h 7"/>
                  <a:gd name="T32" fmla="*/ 10672 w 18"/>
                  <a:gd name="T33" fmla="*/ 21318 h 7"/>
                  <a:gd name="T34" fmla="*/ 16007 w 18"/>
                  <a:gd name="T35" fmla="*/ 26648 h 7"/>
                  <a:gd name="T36" fmla="*/ 48022 w 18"/>
                  <a:gd name="T37" fmla="*/ 26648 h 7"/>
                  <a:gd name="T38" fmla="*/ 48022 w 18"/>
                  <a:gd name="T39" fmla="*/ 37307 h 7"/>
                  <a:gd name="T40" fmla="*/ 16007 w 18"/>
                  <a:gd name="T41" fmla="*/ 37307 h 7"/>
                  <a:gd name="T42" fmla="*/ 0 w 18"/>
                  <a:gd name="T43" fmla="*/ 21318 h 7"/>
                  <a:gd name="T44" fmla="*/ 16007 w 18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2"/>
                      <a:pt x="18" y="4"/>
                    </a:cubicBezTo>
                    <a:cubicBezTo>
                      <a:pt x="18" y="6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03" name="Rectangle 54"/>
              <p:cNvSpPr>
                <a:spLocks noChangeArrowheads="1"/>
              </p:cNvSpPr>
              <p:nvPr/>
            </p:nvSpPr>
            <p:spPr bwMode="auto">
              <a:xfrm>
                <a:off x="2900363" y="646907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04" name="Rectangle 55"/>
              <p:cNvSpPr>
                <a:spLocks noChangeArrowheads="1"/>
              </p:cNvSpPr>
              <p:nvPr/>
            </p:nvSpPr>
            <p:spPr bwMode="auto">
              <a:xfrm>
                <a:off x="2900363" y="716757"/>
                <a:ext cx="1129507" cy="4763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05" name="Rectangle 56"/>
              <p:cNvSpPr>
                <a:spLocks noChangeArrowheads="1"/>
              </p:cNvSpPr>
              <p:nvPr/>
            </p:nvSpPr>
            <p:spPr bwMode="auto">
              <a:xfrm>
                <a:off x="2900363" y="785813"/>
                <a:ext cx="1129507" cy="4763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06" name="Rectangle 57"/>
              <p:cNvSpPr>
                <a:spLocks noChangeArrowheads="1"/>
              </p:cNvSpPr>
              <p:nvPr/>
            </p:nvSpPr>
            <p:spPr bwMode="auto">
              <a:xfrm>
                <a:off x="2900363" y="854869"/>
                <a:ext cx="1129507" cy="4763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07" name="Rectangle 58"/>
              <p:cNvSpPr>
                <a:spLocks noChangeArrowheads="1"/>
              </p:cNvSpPr>
              <p:nvPr/>
            </p:nvSpPr>
            <p:spPr bwMode="auto">
              <a:xfrm>
                <a:off x="2900363" y="923926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08" name="Rectangle 59"/>
              <p:cNvSpPr>
                <a:spLocks noChangeArrowheads="1"/>
              </p:cNvSpPr>
              <p:nvPr/>
            </p:nvSpPr>
            <p:spPr bwMode="auto">
              <a:xfrm>
                <a:off x="2900363" y="992982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09" name="Rectangle 60"/>
              <p:cNvSpPr>
                <a:spLocks noChangeArrowheads="1"/>
              </p:cNvSpPr>
              <p:nvPr/>
            </p:nvSpPr>
            <p:spPr bwMode="auto">
              <a:xfrm>
                <a:off x="2900363" y="1062038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10" name="Rectangle 61"/>
              <p:cNvSpPr>
                <a:spLocks noChangeArrowheads="1"/>
              </p:cNvSpPr>
              <p:nvPr/>
            </p:nvSpPr>
            <p:spPr bwMode="auto">
              <a:xfrm>
                <a:off x="2900363" y="1131094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11" name="Rectangle 62"/>
              <p:cNvSpPr>
                <a:spLocks noChangeArrowheads="1"/>
              </p:cNvSpPr>
              <p:nvPr/>
            </p:nvSpPr>
            <p:spPr bwMode="auto">
              <a:xfrm>
                <a:off x="2900363" y="1200151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12" name="Rectangle 63"/>
              <p:cNvSpPr>
                <a:spLocks noChangeArrowheads="1"/>
              </p:cNvSpPr>
              <p:nvPr/>
            </p:nvSpPr>
            <p:spPr bwMode="auto">
              <a:xfrm>
                <a:off x="2900363" y="1269207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13" name="Rectangle 64"/>
              <p:cNvSpPr>
                <a:spLocks noChangeArrowheads="1"/>
              </p:cNvSpPr>
              <p:nvPr/>
            </p:nvSpPr>
            <p:spPr bwMode="auto">
              <a:xfrm>
                <a:off x="2900363" y="1338263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14" name="Rectangle 65"/>
              <p:cNvSpPr>
                <a:spLocks noChangeArrowheads="1"/>
              </p:cNvSpPr>
              <p:nvPr/>
            </p:nvSpPr>
            <p:spPr bwMode="auto">
              <a:xfrm>
                <a:off x="2900363" y="1407319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15" name="Rectangle 66"/>
              <p:cNvSpPr>
                <a:spLocks noChangeArrowheads="1"/>
              </p:cNvSpPr>
              <p:nvPr/>
            </p:nvSpPr>
            <p:spPr bwMode="auto">
              <a:xfrm>
                <a:off x="2900363" y="1477169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16" name="Rectangle 67"/>
              <p:cNvSpPr>
                <a:spLocks noChangeArrowheads="1"/>
              </p:cNvSpPr>
              <p:nvPr/>
            </p:nvSpPr>
            <p:spPr bwMode="auto">
              <a:xfrm>
                <a:off x="2900363" y="1540669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17" name="Rectangle 68"/>
              <p:cNvSpPr>
                <a:spLocks noChangeArrowheads="1"/>
              </p:cNvSpPr>
              <p:nvPr/>
            </p:nvSpPr>
            <p:spPr bwMode="auto">
              <a:xfrm>
                <a:off x="2900363" y="1609726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18" name="Rectangle 69"/>
              <p:cNvSpPr>
                <a:spLocks noChangeArrowheads="1"/>
              </p:cNvSpPr>
              <p:nvPr/>
            </p:nvSpPr>
            <p:spPr bwMode="auto">
              <a:xfrm>
                <a:off x="2900363" y="1678782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19" name="Rectangle 70"/>
              <p:cNvSpPr>
                <a:spLocks noChangeArrowheads="1"/>
              </p:cNvSpPr>
              <p:nvPr/>
            </p:nvSpPr>
            <p:spPr bwMode="auto">
              <a:xfrm>
                <a:off x="2900363" y="1747838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20" name="Rectangle 71"/>
              <p:cNvSpPr>
                <a:spLocks noChangeArrowheads="1"/>
              </p:cNvSpPr>
              <p:nvPr/>
            </p:nvSpPr>
            <p:spPr bwMode="auto">
              <a:xfrm>
                <a:off x="2900363" y="1816894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21" name="Rectangle 72"/>
              <p:cNvSpPr>
                <a:spLocks noChangeArrowheads="1"/>
              </p:cNvSpPr>
              <p:nvPr/>
            </p:nvSpPr>
            <p:spPr bwMode="auto">
              <a:xfrm>
                <a:off x="2900363" y="1885951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22" name="Rectangle 73"/>
              <p:cNvSpPr>
                <a:spLocks noChangeArrowheads="1"/>
              </p:cNvSpPr>
              <p:nvPr/>
            </p:nvSpPr>
            <p:spPr bwMode="auto">
              <a:xfrm>
                <a:off x="2900363" y="1955007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23" name="Rectangle 74"/>
              <p:cNvSpPr>
                <a:spLocks noChangeArrowheads="1"/>
              </p:cNvSpPr>
              <p:nvPr/>
            </p:nvSpPr>
            <p:spPr bwMode="auto">
              <a:xfrm>
                <a:off x="3117851" y="2024857"/>
                <a:ext cx="912019" cy="4763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24" name="Freeform 75"/>
              <p:cNvSpPr>
                <a:spLocks/>
              </p:cNvSpPr>
              <p:nvPr/>
            </p:nvSpPr>
            <p:spPr bwMode="auto">
              <a:xfrm>
                <a:off x="5536407" y="344488"/>
                <a:ext cx="132557" cy="446088"/>
              </a:xfrm>
              <a:custGeom>
                <a:avLst/>
                <a:gdLst>
                  <a:gd name="T0" fmla="*/ 0 w 25"/>
                  <a:gd name="T1" fmla="*/ 446088 h 84"/>
                  <a:gd name="T2" fmla="*/ 37116 w 25"/>
                  <a:gd name="T3" fmla="*/ 446088 h 84"/>
                  <a:gd name="T4" fmla="*/ 132557 w 25"/>
                  <a:gd name="T5" fmla="*/ 361119 h 84"/>
                  <a:gd name="T6" fmla="*/ 132557 w 25"/>
                  <a:gd name="T7" fmla="*/ 79659 h 84"/>
                  <a:gd name="T8" fmla="*/ 37116 w 25"/>
                  <a:gd name="T9" fmla="*/ 0 h 84"/>
                  <a:gd name="T10" fmla="*/ 0 w 25"/>
                  <a:gd name="T11" fmla="*/ 0 h 84"/>
                  <a:gd name="T12" fmla="*/ 0 w 25"/>
                  <a:gd name="T13" fmla="*/ 446088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84">
                    <a:moveTo>
                      <a:pt x="0" y="84"/>
                    </a:moveTo>
                    <a:cubicBezTo>
                      <a:pt x="7" y="84"/>
                      <a:pt x="7" y="84"/>
                      <a:pt x="7" y="84"/>
                    </a:cubicBezTo>
                    <a:cubicBezTo>
                      <a:pt x="17" y="84"/>
                      <a:pt x="25" y="77"/>
                      <a:pt x="25" y="68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7"/>
                      <a:pt x="1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25" name="Freeform 76"/>
              <p:cNvSpPr>
                <a:spLocks/>
              </p:cNvSpPr>
              <p:nvPr/>
            </p:nvSpPr>
            <p:spPr bwMode="auto">
              <a:xfrm>
                <a:off x="5536407" y="663576"/>
                <a:ext cx="132557" cy="446088"/>
              </a:xfrm>
              <a:custGeom>
                <a:avLst/>
                <a:gdLst>
                  <a:gd name="T0" fmla="*/ 0 w 25"/>
                  <a:gd name="T1" fmla="*/ 446088 h 84"/>
                  <a:gd name="T2" fmla="*/ 37116 w 25"/>
                  <a:gd name="T3" fmla="*/ 446088 h 84"/>
                  <a:gd name="T4" fmla="*/ 132557 w 25"/>
                  <a:gd name="T5" fmla="*/ 361119 h 84"/>
                  <a:gd name="T6" fmla="*/ 132557 w 25"/>
                  <a:gd name="T7" fmla="*/ 79659 h 84"/>
                  <a:gd name="T8" fmla="*/ 37116 w 25"/>
                  <a:gd name="T9" fmla="*/ 0 h 84"/>
                  <a:gd name="T10" fmla="*/ 0 w 25"/>
                  <a:gd name="T11" fmla="*/ 0 h 84"/>
                  <a:gd name="T12" fmla="*/ 0 w 25"/>
                  <a:gd name="T13" fmla="*/ 446088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84">
                    <a:moveTo>
                      <a:pt x="0" y="84"/>
                    </a:moveTo>
                    <a:cubicBezTo>
                      <a:pt x="7" y="84"/>
                      <a:pt x="7" y="84"/>
                      <a:pt x="7" y="84"/>
                    </a:cubicBezTo>
                    <a:cubicBezTo>
                      <a:pt x="17" y="84"/>
                      <a:pt x="25" y="77"/>
                      <a:pt x="25" y="68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7"/>
                      <a:pt x="1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DA4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26" name="Freeform 77"/>
              <p:cNvSpPr>
                <a:spLocks/>
              </p:cNvSpPr>
              <p:nvPr/>
            </p:nvSpPr>
            <p:spPr bwMode="auto">
              <a:xfrm>
                <a:off x="5536407" y="977107"/>
                <a:ext cx="132557" cy="446882"/>
              </a:xfrm>
              <a:custGeom>
                <a:avLst/>
                <a:gdLst>
                  <a:gd name="T0" fmla="*/ 0 w 25"/>
                  <a:gd name="T1" fmla="*/ 446882 h 84"/>
                  <a:gd name="T2" fmla="*/ 37116 w 25"/>
                  <a:gd name="T3" fmla="*/ 446882 h 84"/>
                  <a:gd name="T4" fmla="*/ 132557 w 25"/>
                  <a:gd name="T5" fmla="*/ 367082 h 84"/>
                  <a:gd name="T6" fmla="*/ 132557 w 25"/>
                  <a:gd name="T7" fmla="*/ 85120 h 84"/>
                  <a:gd name="T8" fmla="*/ 37116 w 25"/>
                  <a:gd name="T9" fmla="*/ 0 h 84"/>
                  <a:gd name="T10" fmla="*/ 0 w 25"/>
                  <a:gd name="T11" fmla="*/ 0 h 84"/>
                  <a:gd name="T12" fmla="*/ 0 w 25"/>
                  <a:gd name="T13" fmla="*/ 446882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84">
                    <a:moveTo>
                      <a:pt x="0" y="84"/>
                    </a:moveTo>
                    <a:cubicBezTo>
                      <a:pt x="7" y="84"/>
                      <a:pt x="7" y="84"/>
                      <a:pt x="7" y="84"/>
                    </a:cubicBezTo>
                    <a:cubicBezTo>
                      <a:pt x="17" y="84"/>
                      <a:pt x="25" y="77"/>
                      <a:pt x="25" y="69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7"/>
                      <a:pt x="1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27" name="Rectangle 78"/>
              <p:cNvSpPr>
                <a:spLocks noChangeArrowheads="1"/>
              </p:cNvSpPr>
              <p:nvPr/>
            </p:nvSpPr>
            <p:spPr bwMode="auto">
              <a:xfrm>
                <a:off x="4173538" y="344488"/>
                <a:ext cx="1383507" cy="1940719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28" name="Freeform 79"/>
              <p:cNvSpPr>
                <a:spLocks/>
              </p:cNvSpPr>
              <p:nvPr/>
            </p:nvSpPr>
            <p:spPr bwMode="auto">
              <a:xfrm>
                <a:off x="4173538" y="344488"/>
                <a:ext cx="1383507" cy="1940719"/>
              </a:xfrm>
              <a:custGeom>
                <a:avLst/>
                <a:gdLst>
                  <a:gd name="T0" fmla="*/ 1383507 w 1743"/>
                  <a:gd name="T1" fmla="*/ 0 h 2445"/>
                  <a:gd name="T2" fmla="*/ 0 w 1743"/>
                  <a:gd name="T3" fmla="*/ 0 h 2445"/>
                  <a:gd name="T4" fmla="*/ 0 w 1743"/>
                  <a:gd name="T5" fmla="*/ 1940719 h 2445"/>
                  <a:gd name="T6" fmla="*/ 1023144 w 1743"/>
                  <a:gd name="T7" fmla="*/ 1940719 h 2445"/>
                  <a:gd name="T8" fmla="*/ 1383507 w 1743"/>
                  <a:gd name="T9" fmla="*/ 1706563 h 2445"/>
                  <a:gd name="T10" fmla="*/ 1383507 w 1743"/>
                  <a:gd name="T11" fmla="*/ 0 h 2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43" h="2445">
                    <a:moveTo>
                      <a:pt x="1743" y="0"/>
                    </a:moveTo>
                    <a:lnTo>
                      <a:pt x="0" y="0"/>
                    </a:lnTo>
                    <a:lnTo>
                      <a:pt x="0" y="2445"/>
                    </a:lnTo>
                    <a:lnTo>
                      <a:pt x="1289" y="2445"/>
                    </a:lnTo>
                    <a:lnTo>
                      <a:pt x="1743" y="2150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29" name="Freeform 80"/>
              <p:cNvSpPr>
                <a:spLocks/>
              </p:cNvSpPr>
              <p:nvPr/>
            </p:nvSpPr>
            <p:spPr bwMode="auto">
              <a:xfrm>
                <a:off x="5196682" y="2040732"/>
                <a:ext cx="360363" cy="244475"/>
              </a:xfrm>
              <a:custGeom>
                <a:avLst/>
                <a:gdLst>
                  <a:gd name="T0" fmla="*/ 0 w 68"/>
                  <a:gd name="T1" fmla="*/ 244475 h 46"/>
                  <a:gd name="T2" fmla="*/ 79492 w 68"/>
                  <a:gd name="T3" fmla="*/ 0 h 46"/>
                  <a:gd name="T4" fmla="*/ 360363 w 68"/>
                  <a:gd name="T5" fmla="*/ 10629 h 46"/>
                  <a:gd name="T6" fmla="*/ 0 w 68"/>
                  <a:gd name="T7" fmla="*/ 244475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46">
                    <a:moveTo>
                      <a:pt x="0" y="46"/>
                    </a:moveTo>
                    <a:cubicBezTo>
                      <a:pt x="0" y="46"/>
                      <a:pt x="18" y="27"/>
                      <a:pt x="15" y="0"/>
                    </a:cubicBezTo>
                    <a:cubicBezTo>
                      <a:pt x="15" y="0"/>
                      <a:pt x="45" y="9"/>
                      <a:pt x="68" y="2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30" name="Oval 81"/>
              <p:cNvSpPr>
                <a:spLocks noChangeArrowheads="1"/>
              </p:cNvSpPr>
              <p:nvPr/>
            </p:nvSpPr>
            <p:spPr bwMode="auto">
              <a:xfrm>
                <a:off x="4194176" y="1966119"/>
                <a:ext cx="74613" cy="69057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31" name="Freeform 82"/>
              <p:cNvSpPr>
                <a:spLocks/>
              </p:cNvSpPr>
              <p:nvPr/>
            </p:nvSpPr>
            <p:spPr bwMode="auto">
              <a:xfrm>
                <a:off x="4194176" y="1976438"/>
                <a:ext cx="69057" cy="58738"/>
              </a:xfrm>
              <a:custGeom>
                <a:avLst/>
                <a:gdLst>
                  <a:gd name="T0" fmla="*/ 5312 w 13"/>
                  <a:gd name="T1" fmla="*/ 16019 h 11"/>
                  <a:gd name="T2" fmla="*/ 10624 w 13"/>
                  <a:gd name="T3" fmla="*/ 0 h 11"/>
                  <a:gd name="T4" fmla="*/ 0 w 13"/>
                  <a:gd name="T5" fmla="*/ 26699 h 11"/>
                  <a:gd name="T6" fmla="*/ 37185 w 13"/>
                  <a:gd name="T7" fmla="*/ 58738 h 11"/>
                  <a:gd name="T8" fmla="*/ 69057 w 13"/>
                  <a:gd name="T9" fmla="*/ 42719 h 11"/>
                  <a:gd name="T10" fmla="*/ 42497 w 13"/>
                  <a:gd name="T11" fmla="*/ 53398 h 11"/>
                  <a:gd name="T12" fmla="*/ 5312 w 13"/>
                  <a:gd name="T13" fmla="*/ 1601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10" y="11"/>
                      <a:pt x="12" y="10"/>
                      <a:pt x="13" y="8"/>
                    </a:cubicBezTo>
                    <a:cubicBezTo>
                      <a:pt x="12" y="9"/>
                      <a:pt x="10" y="10"/>
                      <a:pt x="8" y="10"/>
                    </a:cubicBezTo>
                    <a:cubicBezTo>
                      <a:pt x="4" y="10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32" name="Oval 83"/>
              <p:cNvSpPr>
                <a:spLocks noChangeArrowheads="1"/>
              </p:cNvSpPr>
              <p:nvPr/>
            </p:nvSpPr>
            <p:spPr bwMode="auto">
              <a:xfrm>
                <a:off x="4194176" y="1822451"/>
                <a:ext cx="74613" cy="69057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33" name="Freeform 84"/>
              <p:cNvSpPr>
                <a:spLocks/>
              </p:cNvSpPr>
              <p:nvPr/>
            </p:nvSpPr>
            <p:spPr bwMode="auto">
              <a:xfrm>
                <a:off x="4194176" y="1832769"/>
                <a:ext cx="69057" cy="58738"/>
              </a:xfrm>
              <a:custGeom>
                <a:avLst/>
                <a:gdLst>
                  <a:gd name="T0" fmla="*/ 5312 w 13"/>
                  <a:gd name="T1" fmla="*/ 16019 h 11"/>
                  <a:gd name="T2" fmla="*/ 10624 w 13"/>
                  <a:gd name="T3" fmla="*/ 0 h 11"/>
                  <a:gd name="T4" fmla="*/ 0 w 13"/>
                  <a:gd name="T5" fmla="*/ 21359 h 11"/>
                  <a:gd name="T6" fmla="*/ 37185 w 13"/>
                  <a:gd name="T7" fmla="*/ 58738 h 11"/>
                  <a:gd name="T8" fmla="*/ 69057 w 13"/>
                  <a:gd name="T9" fmla="*/ 37379 h 11"/>
                  <a:gd name="T10" fmla="*/ 42497 w 13"/>
                  <a:gd name="T11" fmla="*/ 48058 h 11"/>
                  <a:gd name="T12" fmla="*/ 5312 w 13"/>
                  <a:gd name="T13" fmla="*/ 1601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" y="3"/>
                    </a:moveTo>
                    <a:cubicBezTo>
                      <a:pt x="1" y="2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10" y="11"/>
                      <a:pt x="12" y="10"/>
                      <a:pt x="13" y="7"/>
                    </a:cubicBezTo>
                    <a:cubicBezTo>
                      <a:pt x="12" y="9"/>
                      <a:pt x="10" y="9"/>
                      <a:pt x="8" y="9"/>
                    </a:cubicBezTo>
                    <a:cubicBezTo>
                      <a:pt x="4" y="9"/>
                      <a:pt x="1" y="6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34" name="Oval 85"/>
              <p:cNvSpPr>
                <a:spLocks noChangeArrowheads="1"/>
              </p:cNvSpPr>
              <p:nvPr/>
            </p:nvSpPr>
            <p:spPr bwMode="auto">
              <a:xfrm>
                <a:off x="4194176" y="1673226"/>
                <a:ext cx="74613" cy="74613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35" name="Freeform 86"/>
              <p:cNvSpPr>
                <a:spLocks/>
              </p:cNvSpPr>
              <p:nvPr/>
            </p:nvSpPr>
            <p:spPr bwMode="auto">
              <a:xfrm>
                <a:off x="4194176" y="1684338"/>
                <a:ext cx="69057" cy="63500"/>
              </a:xfrm>
              <a:custGeom>
                <a:avLst/>
                <a:gdLst>
                  <a:gd name="T0" fmla="*/ 5312 w 13"/>
                  <a:gd name="T1" fmla="*/ 15875 h 12"/>
                  <a:gd name="T2" fmla="*/ 10624 w 13"/>
                  <a:gd name="T3" fmla="*/ 0 h 12"/>
                  <a:gd name="T4" fmla="*/ 0 w 13"/>
                  <a:gd name="T5" fmla="*/ 26458 h 12"/>
                  <a:gd name="T6" fmla="*/ 37185 w 13"/>
                  <a:gd name="T7" fmla="*/ 63500 h 12"/>
                  <a:gd name="T8" fmla="*/ 69057 w 13"/>
                  <a:gd name="T9" fmla="*/ 42333 h 12"/>
                  <a:gd name="T10" fmla="*/ 42497 w 13"/>
                  <a:gd name="T11" fmla="*/ 52917 h 12"/>
                  <a:gd name="T12" fmla="*/ 5312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0" y="12"/>
                      <a:pt x="12" y="10"/>
                      <a:pt x="13" y="8"/>
                    </a:cubicBezTo>
                    <a:cubicBezTo>
                      <a:pt x="12" y="9"/>
                      <a:pt x="10" y="10"/>
                      <a:pt x="8" y="10"/>
                    </a:cubicBezTo>
                    <a:cubicBezTo>
                      <a:pt x="4" y="10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36" name="Oval 87"/>
              <p:cNvSpPr>
                <a:spLocks noChangeArrowheads="1"/>
              </p:cNvSpPr>
              <p:nvPr/>
            </p:nvSpPr>
            <p:spPr bwMode="auto">
              <a:xfrm>
                <a:off x="4194176" y="1530351"/>
                <a:ext cx="74613" cy="73819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37" name="Freeform 88"/>
              <p:cNvSpPr>
                <a:spLocks/>
              </p:cNvSpPr>
              <p:nvPr/>
            </p:nvSpPr>
            <p:spPr bwMode="auto">
              <a:xfrm>
                <a:off x="4194176" y="1540669"/>
                <a:ext cx="69057" cy="63500"/>
              </a:xfrm>
              <a:custGeom>
                <a:avLst/>
                <a:gdLst>
                  <a:gd name="T0" fmla="*/ 5312 w 13"/>
                  <a:gd name="T1" fmla="*/ 15875 h 12"/>
                  <a:gd name="T2" fmla="*/ 10624 w 13"/>
                  <a:gd name="T3" fmla="*/ 0 h 12"/>
                  <a:gd name="T4" fmla="*/ 0 w 13"/>
                  <a:gd name="T5" fmla="*/ 26458 h 12"/>
                  <a:gd name="T6" fmla="*/ 37185 w 13"/>
                  <a:gd name="T7" fmla="*/ 63500 h 12"/>
                  <a:gd name="T8" fmla="*/ 69057 w 13"/>
                  <a:gd name="T9" fmla="*/ 42333 h 12"/>
                  <a:gd name="T10" fmla="*/ 42497 w 13"/>
                  <a:gd name="T11" fmla="*/ 52917 h 12"/>
                  <a:gd name="T12" fmla="*/ 5312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0" y="12"/>
                      <a:pt x="12" y="10"/>
                      <a:pt x="13" y="8"/>
                    </a:cubicBezTo>
                    <a:cubicBezTo>
                      <a:pt x="12" y="9"/>
                      <a:pt x="10" y="10"/>
                      <a:pt x="8" y="10"/>
                    </a:cubicBezTo>
                    <a:cubicBezTo>
                      <a:pt x="4" y="10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38" name="Oval 89"/>
              <p:cNvSpPr>
                <a:spLocks noChangeArrowheads="1"/>
              </p:cNvSpPr>
              <p:nvPr/>
            </p:nvSpPr>
            <p:spPr bwMode="auto">
              <a:xfrm>
                <a:off x="4194176" y="1386682"/>
                <a:ext cx="74613" cy="73819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39" name="Freeform 90"/>
              <p:cNvSpPr>
                <a:spLocks/>
              </p:cNvSpPr>
              <p:nvPr/>
            </p:nvSpPr>
            <p:spPr bwMode="auto">
              <a:xfrm>
                <a:off x="4194176" y="1397001"/>
                <a:ext cx="69057" cy="63500"/>
              </a:xfrm>
              <a:custGeom>
                <a:avLst/>
                <a:gdLst>
                  <a:gd name="T0" fmla="*/ 5312 w 13"/>
                  <a:gd name="T1" fmla="*/ 15875 h 12"/>
                  <a:gd name="T2" fmla="*/ 10624 w 13"/>
                  <a:gd name="T3" fmla="*/ 0 h 12"/>
                  <a:gd name="T4" fmla="*/ 0 w 13"/>
                  <a:gd name="T5" fmla="*/ 26458 h 12"/>
                  <a:gd name="T6" fmla="*/ 37185 w 13"/>
                  <a:gd name="T7" fmla="*/ 63500 h 12"/>
                  <a:gd name="T8" fmla="*/ 69057 w 13"/>
                  <a:gd name="T9" fmla="*/ 42333 h 12"/>
                  <a:gd name="T10" fmla="*/ 42497 w 13"/>
                  <a:gd name="T11" fmla="*/ 52917 h 12"/>
                  <a:gd name="T12" fmla="*/ 5312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0" y="12"/>
                      <a:pt x="12" y="10"/>
                      <a:pt x="13" y="8"/>
                    </a:cubicBezTo>
                    <a:cubicBezTo>
                      <a:pt x="12" y="9"/>
                      <a:pt x="10" y="10"/>
                      <a:pt x="8" y="10"/>
                    </a:cubicBezTo>
                    <a:cubicBezTo>
                      <a:pt x="4" y="10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40" name="Oval 91"/>
              <p:cNvSpPr>
                <a:spLocks noChangeArrowheads="1"/>
              </p:cNvSpPr>
              <p:nvPr/>
            </p:nvSpPr>
            <p:spPr bwMode="auto">
              <a:xfrm>
                <a:off x="4194176" y="1243013"/>
                <a:ext cx="74613" cy="69057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41" name="Freeform 92"/>
              <p:cNvSpPr>
                <a:spLocks/>
              </p:cNvSpPr>
              <p:nvPr/>
            </p:nvSpPr>
            <p:spPr bwMode="auto">
              <a:xfrm>
                <a:off x="4194176" y="1253332"/>
                <a:ext cx="69057" cy="58738"/>
              </a:xfrm>
              <a:custGeom>
                <a:avLst/>
                <a:gdLst>
                  <a:gd name="T0" fmla="*/ 5312 w 13"/>
                  <a:gd name="T1" fmla="*/ 16019 h 11"/>
                  <a:gd name="T2" fmla="*/ 10624 w 13"/>
                  <a:gd name="T3" fmla="*/ 0 h 11"/>
                  <a:gd name="T4" fmla="*/ 0 w 13"/>
                  <a:gd name="T5" fmla="*/ 26699 h 11"/>
                  <a:gd name="T6" fmla="*/ 37185 w 13"/>
                  <a:gd name="T7" fmla="*/ 58738 h 11"/>
                  <a:gd name="T8" fmla="*/ 69057 w 13"/>
                  <a:gd name="T9" fmla="*/ 42719 h 11"/>
                  <a:gd name="T10" fmla="*/ 42497 w 13"/>
                  <a:gd name="T11" fmla="*/ 53398 h 11"/>
                  <a:gd name="T12" fmla="*/ 5312 w 13"/>
                  <a:gd name="T13" fmla="*/ 1601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10" y="11"/>
                      <a:pt x="12" y="10"/>
                      <a:pt x="13" y="8"/>
                    </a:cubicBezTo>
                    <a:cubicBezTo>
                      <a:pt x="12" y="9"/>
                      <a:pt x="10" y="10"/>
                      <a:pt x="8" y="10"/>
                    </a:cubicBezTo>
                    <a:cubicBezTo>
                      <a:pt x="4" y="10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42" name="Oval 93"/>
              <p:cNvSpPr>
                <a:spLocks noChangeArrowheads="1"/>
              </p:cNvSpPr>
              <p:nvPr/>
            </p:nvSpPr>
            <p:spPr bwMode="auto">
              <a:xfrm>
                <a:off x="4194176" y="1099344"/>
                <a:ext cx="74613" cy="69057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43" name="Freeform 94"/>
              <p:cNvSpPr>
                <a:spLocks/>
              </p:cNvSpPr>
              <p:nvPr/>
            </p:nvSpPr>
            <p:spPr bwMode="auto">
              <a:xfrm>
                <a:off x="4194176" y="1109663"/>
                <a:ext cx="69057" cy="58738"/>
              </a:xfrm>
              <a:custGeom>
                <a:avLst/>
                <a:gdLst>
                  <a:gd name="T0" fmla="*/ 5312 w 13"/>
                  <a:gd name="T1" fmla="*/ 16019 h 11"/>
                  <a:gd name="T2" fmla="*/ 10624 w 13"/>
                  <a:gd name="T3" fmla="*/ 0 h 11"/>
                  <a:gd name="T4" fmla="*/ 0 w 13"/>
                  <a:gd name="T5" fmla="*/ 21359 h 11"/>
                  <a:gd name="T6" fmla="*/ 37185 w 13"/>
                  <a:gd name="T7" fmla="*/ 58738 h 11"/>
                  <a:gd name="T8" fmla="*/ 69057 w 13"/>
                  <a:gd name="T9" fmla="*/ 37379 h 11"/>
                  <a:gd name="T10" fmla="*/ 42497 w 13"/>
                  <a:gd name="T11" fmla="*/ 48058 h 11"/>
                  <a:gd name="T12" fmla="*/ 5312 w 13"/>
                  <a:gd name="T13" fmla="*/ 1601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" y="3"/>
                    </a:moveTo>
                    <a:cubicBezTo>
                      <a:pt x="1" y="2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10" y="11"/>
                      <a:pt x="12" y="10"/>
                      <a:pt x="13" y="7"/>
                    </a:cubicBezTo>
                    <a:cubicBezTo>
                      <a:pt x="12" y="9"/>
                      <a:pt x="10" y="9"/>
                      <a:pt x="8" y="9"/>
                    </a:cubicBezTo>
                    <a:cubicBezTo>
                      <a:pt x="4" y="9"/>
                      <a:pt x="1" y="6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44" name="Oval 95"/>
              <p:cNvSpPr>
                <a:spLocks noChangeArrowheads="1"/>
              </p:cNvSpPr>
              <p:nvPr/>
            </p:nvSpPr>
            <p:spPr bwMode="auto">
              <a:xfrm>
                <a:off x="4194176" y="950119"/>
                <a:ext cx="74613" cy="74613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45" name="Freeform 96"/>
              <p:cNvSpPr>
                <a:spLocks/>
              </p:cNvSpPr>
              <p:nvPr/>
            </p:nvSpPr>
            <p:spPr bwMode="auto">
              <a:xfrm>
                <a:off x="4194176" y="961232"/>
                <a:ext cx="69057" cy="63500"/>
              </a:xfrm>
              <a:custGeom>
                <a:avLst/>
                <a:gdLst>
                  <a:gd name="T0" fmla="*/ 5312 w 13"/>
                  <a:gd name="T1" fmla="*/ 15875 h 12"/>
                  <a:gd name="T2" fmla="*/ 10624 w 13"/>
                  <a:gd name="T3" fmla="*/ 0 h 12"/>
                  <a:gd name="T4" fmla="*/ 0 w 13"/>
                  <a:gd name="T5" fmla="*/ 26458 h 12"/>
                  <a:gd name="T6" fmla="*/ 37185 w 13"/>
                  <a:gd name="T7" fmla="*/ 63500 h 12"/>
                  <a:gd name="T8" fmla="*/ 69057 w 13"/>
                  <a:gd name="T9" fmla="*/ 42333 h 12"/>
                  <a:gd name="T10" fmla="*/ 42497 w 13"/>
                  <a:gd name="T11" fmla="*/ 52917 h 12"/>
                  <a:gd name="T12" fmla="*/ 5312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0" y="12"/>
                      <a:pt x="12" y="10"/>
                      <a:pt x="13" y="8"/>
                    </a:cubicBezTo>
                    <a:cubicBezTo>
                      <a:pt x="12" y="9"/>
                      <a:pt x="10" y="10"/>
                      <a:pt x="8" y="10"/>
                    </a:cubicBezTo>
                    <a:cubicBezTo>
                      <a:pt x="4" y="10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46" name="Oval 97"/>
              <p:cNvSpPr>
                <a:spLocks noChangeArrowheads="1"/>
              </p:cNvSpPr>
              <p:nvPr/>
            </p:nvSpPr>
            <p:spPr bwMode="auto">
              <a:xfrm>
                <a:off x="4194176" y="806451"/>
                <a:ext cx="74613" cy="74613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47" name="Freeform 98"/>
              <p:cNvSpPr>
                <a:spLocks/>
              </p:cNvSpPr>
              <p:nvPr/>
            </p:nvSpPr>
            <p:spPr bwMode="auto">
              <a:xfrm>
                <a:off x="4194176" y="817563"/>
                <a:ext cx="69057" cy="63500"/>
              </a:xfrm>
              <a:custGeom>
                <a:avLst/>
                <a:gdLst>
                  <a:gd name="T0" fmla="*/ 5312 w 13"/>
                  <a:gd name="T1" fmla="*/ 15875 h 12"/>
                  <a:gd name="T2" fmla="*/ 10624 w 13"/>
                  <a:gd name="T3" fmla="*/ 0 h 12"/>
                  <a:gd name="T4" fmla="*/ 0 w 13"/>
                  <a:gd name="T5" fmla="*/ 26458 h 12"/>
                  <a:gd name="T6" fmla="*/ 37185 w 13"/>
                  <a:gd name="T7" fmla="*/ 63500 h 12"/>
                  <a:gd name="T8" fmla="*/ 69057 w 13"/>
                  <a:gd name="T9" fmla="*/ 42333 h 12"/>
                  <a:gd name="T10" fmla="*/ 42497 w 13"/>
                  <a:gd name="T11" fmla="*/ 52917 h 12"/>
                  <a:gd name="T12" fmla="*/ 5312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0" y="12"/>
                      <a:pt x="12" y="10"/>
                      <a:pt x="13" y="8"/>
                    </a:cubicBezTo>
                    <a:cubicBezTo>
                      <a:pt x="12" y="9"/>
                      <a:pt x="10" y="10"/>
                      <a:pt x="8" y="10"/>
                    </a:cubicBezTo>
                    <a:cubicBezTo>
                      <a:pt x="4" y="10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48" name="Oval 99"/>
              <p:cNvSpPr>
                <a:spLocks noChangeArrowheads="1"/>
              </p:cNvSpPr>
              <p:nvPr/>
            </p:nvSpPr>
            <p:spPr bwMode="auto">
              <a:xfrm>
                <a:off x="4194176" y="663576"/>
                <a:ext cx="74613" cy="73819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49" name="Freeform 100"/>
              <p:cNvSpPr>
                <a:spLocks/>
              </p:cNvSpPr>
              <p:nvPr/>
            </p:nvSpPr>
            <p:spPr bwMode="auto">
              <a:xfrm>
                <a:off x="4194176" y="673894"/>
                <a:ext cx="69057" cy="63500"/>
              </a:xfrm>
              <a:custGeom>
                <a:avLst/>
                <a:gdLst>
                  <a:gd name="T0" fmla="*/ 5312 w 13"/>
                  <a:gd name="T1" fmla="*/ 15875 h 12"/>
                  <a:gd name="T2" fmla="*/ 10624 w 13"/>
                  <a:gd name="T3" fmla="*/ 0 h 12"/>
                  <a:gd name="T4" fmla="*/ 0 w 13"/>
                  <a:gd name="T5" fmla="*/ 26458 h 12"/>
                  <a:gd name="T6" fmla="*/ 37185 w 13"/>
                  <a:gd name="T7" fmla="*/ 63500 h 12"/>
                  <a:gd name="T8" fmla="*/ 69057 w 13"/>
                  <a:gd name="T9" fmla="*/ 42333 h 12"/>
                  <a:gd name="T10" fmla="*/ 42497 w 13"/>
                  <a:gd name="T11" fmla="*/ 52917 h 12"/>
                  <a:gd name="T12" fmla="*/ 5312 w 13"/>
                  <a:gd name="T13" fmla="*/ 1587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0" y="12"/>
                      <a:pt x="12" y="10"/>
                      <a:pt x="13" y="8"/>
                    </a:cubicBezTo>
                    <a:cubicBezTo>
                      <a:pt x="12" y="9"/>
                      <a:pt x="10" y="10"/>
                      <a:pt x="8" y="10"/>
                    </a:cubicBezTo>
                    <a:cubicBezTo>
                      <a:pt x="4" y="10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50" name="Oval 101"/>
              <p:cNvSpPr>
                <a:spLocks noChangeArrowheads="1"/>
              </p:cNvSpPr>
              <p:nvPr/>
            </p:nvSpPr>
            <p:spPr bwMode="auto">
              <a:xfrm>
                <a:off x="4194176" y="519907"/>
                <a:ext cx="74613" cy="69057"/>
              </a:xfrm>
              <a:prstGeom prst="ellipse">
                <a:avLst/>
              </a:prstGeom>
              <a:solidFill>
                <a:srgbClr val="72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51" name="Freeform 102"/>
              <p:cNvSpPr>
                <a:spLocks/>
              </p:cNvSpPr>
              <p:nvPr/>
            </p:nvSpPr>
            <p:spPr bwMode="auto">
              <a:xfrm>
                <a:off x="4194176" y="530226"/>
                <a:ext cx="69057" cy="58738"/>
              </a:xfrm>
              <a:custGeom>
                <a:avLst/>
                <a:gdLst>
                  <a:gd name="T0" fmla="*/ 5312 w 13"/>
                  <a:gd name="T1" fmla="*/ 16019 h 11"/>
                  <a:gd name="T2" fmla="*/ 10624 w 13"/>
                  <a:gd name="T3" fmla="*/ 0 h 11"/>
                  <a:gd name="T4" fmla="*/ 0 w 13"/>
                  <a:gd name="T5" fmla="*/ 26699 h 11"/>
                  <a:gd name="T6" fmla="*/ 37185 w 13"/>
                  <a:gd name="T7" fmla="*/ 58738 h 11"/>
                  <a:gd name="T8" fmla="*/ 69057 w 13"/>
                  <a:gd name="T9" fmla="*/ 42719 h 11"/>
                  <a:gd name="T10" fmla="*/ 42497 w 13"/>
                  <a:gd name="T11" fmla="*/ 53398 h 11"/>
                  <a:gd name="T12" fmla="*/ 5312 w 13"/>
                  <a:gd name="T13" fmla="*/ 1601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10" y="11"/>
                      <a:pt x="12" y="10"/>
                      <a:pt x="13" y="8"/>
                    </a:cubicBezTo>
                    <a:cubicBezTo>
                      <a:pt x="12" y="9"/>
                      <a:pt x="10" y="10"/>
                      <a:pt x="8" y="10"/>
                    </a:cubicBezTo>
                    <a:cubicBezTo>
                      <a:pt x="4" y="10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8C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52" name="Freeform 103"/>
              <p:cNvSpPr>
                <a:spLocks noEditPoints="1"/>
              </p:cNvSpPr>
              <p:nvPr/>
            </p:nvSpPr>
            <p:spPr bwMode="auto">
              <a:xfrm>
                <a:off x="4130676" y="541338"/>
                <a:ext cx="95250" cy="36513"/>
              </a:xfrm>
              <a:custGeom>
                <a:avLst/>
                <a:gdLst>
                  <a:gd name="T0" fmla="*/ 95250 w 18"/>
                  <a:gd name="T1" fmla="*/ 15648 h 7"/>
                  <a:gd name="T2" fmla="*/ 79375 w 18"/>
                  <a:gd name="T3" fmla="*/ 36513 h 7"/>
                  <a:gd name="T4" fmla="*/ 47625 w 18"/>
                  <a:gd name="T5" fmla="*/ 36513 h 7"/>
                  <a:gd name="T6" fmla="*/ 47625 w 18"/>
                  <a:gd name="T7" fmla="*/ 26081 h 7"/>
                  <a:gd name="T8" fmla="*/ 79375 w 18"/>
                  <a:gd name="T9" fmla="*/ 26081 h 7"/>
                  <a:gd name="T10" fmla="*/ 84667 w 18"/>
                  <a:gd name="T11" fmla="*/ 15648 h 7"/>
                  <a:gd name="T12" fmla="*/ 79375 w 18"/>
                  <a:gd name="T13" fmla="*/ 10432 h 7"/>
                  <a:gd name="T14" fmla="*/ 47625 w 18"/>
                  <a:gd name="T15" fmla="*/ 10432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15648 h 7"/>
                  <a:gd name="T22" fmla="*/ 47625 w 18"/>
                  <a:gd name="T23" fmla="*/ 36513 h 7"/>
                  <a:gd name="T24" fmla="*/ 15875 w 18"/>
                  <a:gd name="T25" fmla="*/ 36513 h 7"/>
                  <a:gd name="T26" fmla="*/ 0 w 18"/>
                  <a:gd name="T27" fmla="*/ 15648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432 h 7"/>
                  <a:gd name="T34" fmla="*/ 15875 w 18"/>
                  <a:gd name="T35" fmla="*/ 10432 h 7"/>
                  <a:gd name="T36" fmla="*/ 10583 w 18"/>
                  <a:gd name="T37" fmla="*/ 15648 h 7"/>
                  <a:gd name="T38" fmla="*/ 10583 w 18"/>
                  <a:gd name="T39" fmla="*/ 15648 h 7"/>
                  <a:gd name="T40" fmla="*/ 15875 w 18"/>
                  <a:gd name="T41" fmla="*/ 26081 h 7"/>
                  <a:gd name="T42" fmla="*/ 47625 w 18"/>
                  <a:gd name="T43" fmla="*/ 26081 h 7"/>
                  <a:gd name="T44" fmla="*/ 47625 w 18"/>
                  <a:gd name="T45" fmla="*/ 36513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53" name="Freeform 104"/>
              <p:cNvSpPr>
                <a:spLocks noEditPoints="1"/>
              </p:cNvSpPr>
              <p:nvPr/>
            </p:nvSpPr>
            <p:spPr bwMode="auto">
              <a:xfrm>
                <a:off x="4130676" y="684213"/>
                <a:ext cx="95250" cy="37307"/>
              </a:xfrm>
              <a:custGeom>
                <a:avLst/>
                <a:gdLst>
                  <a:gd name="T0" fmla="*/ 95250 w 18"/>
                  <a:gd name="T1" fmla="*/ 15989 h 7"/>
                  <a:gd name="T2" fmla="*/ 79375 w 18"/>
                  <a:gd name="T3" fmla="*/ 37307 h 7"/>
                  <a:gd name="T4" fmla="*/ 47625 w 18"/>
                  <a:gd name="T5" fmla="*/ 37307 h 7"/>
                  <a:gd name="T6" fmla="*/ 47625 w 18"/>
                  <a:gd name="T7" fmla="*/ 26648 h 7"/>
                  <a:gd name="T8" fmla="*/ 79375 w 18"/>
                  <a:gd name="T9" fmla="*/ 26648 h 7"/>
                  <a:gd name="T10" fmla="*/ 84667 w 18"/>
                  <a:gd name="T11" fmla="*/ 15989 h 7"/>
                  <a:gd name="T12" fmla="*/ 79375 w 18"/>
                  <a:gd name="T13" fmla="*/ 10659 h 7"/>
                  <a:gd name="T14" fmla="*/ 47625 w 18"/>
                  <a:gd name="T15" fmla="*/ 10659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15989 h 7"/>
                  <a:gd name="T22" fmla="*/ 47625 w 18"/>
                  <a:gd name="T23" fmla="*/ 37307 h 7"/>
                  <a:gd name="T24" fmla="*/ 15875 w 18"/>
                  <a:gd name="T25" fmla="*/ 37307 h 7"/>
                  <a:gd name="T26" fmla="*/ 0 w 18"/>
                  <a:gd name="T27" fmla="*/ 15989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659 h 7"/>
                  <a:gd name="T34" fmla="*/ 15875 w 18"/>
                  <a:gd name="T35" fmla="*/ 10659 h 7"/>
                  <a:gd name="T36" fmla="*/ 10583 w 18"/>
                  <a:gd name="T37" fmla="*/ 15989 h 7"/>
                  <a:gd name="T38" fmla="*/ 10583 w 18"/>
                  <a:gd name="T39" fmla="*/ 15989 h 7"/>
                  <a:gd name="T40" fmla="*/ 15875 w 18"/>
                  <a:gd name="T41" fmla="*/ 26648 h 7"/>
                  <a:gd name="T42" fmla="*/ 47625 w 18"/>
                  <a:gd name="T43" fmla="*/ 26648 h 7"/>
                  <a:gd name="T44" fmla="*/ 47625 w 18"/>
                  <a:gd name="T45" fmla="*/ 37307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54" name="Freeform 105"/>
              <p:cNvSpPr>
                <a:spLocks noEditPoints="1"/>
              </p:cNvSpPr>
              <p:nvPr/>
            </p:nvSpPr>
            <p:spPr bwMode="auto">
              <a:xfrm>
                <a:off x="4130676" y="827882"/>
                <a:ext cx="95250" cy="37307"/>
              </a:xfrm>
              <a:custGeom>
                <a:avLst/>
                <a:gdLst>
                  <a:gd name="T0" fmla="*/ 95250 w 18"/>
                  <a:gd name="T1" fmla="*/ 15989 h 7"/>
                  <a:gd name="T2" fmla="*/ 79375 w 18"/>
                  <a:gd name="T3" fmla="*/ 37307 h 7"/>
                  <a:gd name="T4" fmla="*/ 47625 w 18"/>
                  <a:gd name="T5" fmla="*/ 37307 h 7"/>
                  <a:gd name="T6" fmla="*/ 47625 w 18"/>
                  <a:gd name="T7" fmla="*/ 26648 h 7"/>
                  <a:gd name="T8" fmla="*/ 79375 w 18"/>
                  <a:gd name="T9" fmla="*/ 26648 h 7"/>
                  <a:gd name="T10" fmla="*/ 84667 w 18"/>
                  <a:gd name="T11" fmla="*/ 15989 h 7"/>
                  <a:gd name="T12" fmla="*/ 79375 w 18"/>
                  <a:gd name="T13" fmla="*/ 10659 h 7"/>
                  <a:gd name="T14" fmla="*/ 47625 w 18"/>
                  <a:gd name="T15" fmla="*/ 10659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15989 h 7"/>
                  <a:gd name="T22" fmla="*/ 47625 w 18"/>
                  <a:gd name="T23" fmla="*/ 37307 h 7"/>
                  <a:gd name="T24" fmla="*/ 15875 w 18"/>
                  <a:gd name="T25" fmla="*/ 37307 h 7"/>
                  <a:gd name="T26" fmla="*/ 0 w 18"/>
                  <a:gd name="T27" fmla="*/ 15989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659 h 7"/>
                  <a:gd name="T34" fmla="*/ 15875 w 18"/>
                  <a:gd name="T35" fmla="*/ 10659 h 7"/>
                  <a:gd name="T36" fmla="*/ 10583 w 18"/>
                  <a:gd name="T37" fmla="*/ 15989 h 7"/>
                  <a:gd name="T38" fmla="*/ 10583 w 18"/>
                  <a:gd name="T39" fmla="*/ 15989 h 7"/>
                  <a:gd name="T40" fmla="*/ 15875 w 18"/>
                  <a:gd name="T41" fmla="*/ 26648 h 7"/>
                  <a:gd name="T42" fmla="*/ 47625 w 18"/>
                  <a:gd name="T43" fmla="*/ 26648 h 7"/>
                  <a:gd name="T44" fmla="*/ 47625 w 18"/>
                  <a:gd name="T45" fmla="*/ 37307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55" name="Freeform 106"/>
              <p:cNvSpPr>
                <a:spLocks noEditPoints="1"/>
              </p:cNvSpPr>
              <p:nvPr/>
            </p:nvSpPr>
            <p:spPr bwMode="auto">
              <a:xfrm>
                <a:off x="4130676" y="971551"/>
                <a:ext cx="95250" cy="37307"/>
              </a:xfrm>
              <a:custGeom>
                <a:avLst/>
                <a:gdLst>
                  <a:gd name="T0" fmla="*/ 95250 w 18"/>
                  <a:gd name="T1" fmla="*/ 15989 h 7"/>
                  <a:gd name="T2" fmla="*/ 79375 w 18"/>
                  <a:gd name="T3" fmla="*/ 37307 h 7"/>
                  <a:gd name="T4" fmla="*/ 47625 w 18"/>
                  <a:gd name="T5" fmla="*/ 37307 h 7"/>
                  <a:gd name="T6" fmla="*/ 47625 w 18"/>
                  <a:gd name="T7" fmla="*/ 26648 h 7"/>
                  <a:gd name="T8" fmla="*/ 79375 w 18"/>
                  <a:gd name="T9" fmla="*/ 26648 h 7"/>
                  <a:gd name="T10" fmla="*/ 84667 w 18"/>
                  <a:gd name="T11" fmla="*/ 15989 h 7"/>
                  <a:gd name="T12" fmla="*/ 79375 w 18"/>
                  <a:gd name="T13" fmla="*/ 10659 h 7"/>
                  <a:gd name="T14" fmla="*/ 47625 w 18"/>
                  <a:gd name="T15" fmla="*/ 10659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15989 h 7"/>
                  <a:gd name="T22" fmla="*/ 47625 w 18"/>
                  <a:gd name="T23" fmla="*/ 37307 h 7"/>
                  <a:gd name="T24" fmla="*/ 15875 w 18"/>
                  <a:gd name="T25" fmla="*/ 37307 h 7"/>
                  <a:gd name="T26" fmla="*/ 0 w 18"/>
                  <a:gd name="T27" fmla="*/ 15989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659 h 7"/>
                  <a:gd name="T34" fmla="*/ 15875 w 18"/>
                  <a:gd name="T35" fmla="*/ 10659 h 7"/>
                  <a:gd name="T36" fmla="*/ 10583 w 18"/>
                  <a:gd name="T37" fmla="*/ 15989 h 7"/>
                  <a:gd name="T38" fmla="*/ 10583 w 18"/>
                  <a:gd name="T39" fmla="*/ 15989 h 7"/>
                  <a:gd name="T40" fmla="*/ 15875 w 18"/>
                  <a:gd name="T41" fmla="*/ 26648 h 7"/>
                  <a:gd name="T42" fmla="*/ 47625 w 18"/>
                  <a:gd name="T43" fmla="*/ 26648 h 7"/>
                  <a:gd name="T44" fmla="*/ 47625 w 18"/>
                  <a:gd name="T45" fmla="*/ 37307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56" name="Freeform 107"/>
              <p:cNvSpPr>
                <a:spLocks noEditPoints="1"/>
              </p:cNvSpPr>
              <p:nvPr/>
            </p:nvSpPr>
            <p:spPr bwMode="auto">
              <a:xfrm>
                <a:off x="4130676" y="1115219"/>
                <a:ext cx="95250" cy="37307"/>
              </a:xfrm>
              <a:custGeom>
                <a:avLst/>
                <a:gdLst>
                  <a:gd name="T0" fmla="*/ 95250 w 18"/>
                  <a:gd name="T1" fmla="*/ 15989 h 7"/>
                  <a:gd name="T2" fmla="*/ 79375 w 18"/>
                  <a:gd name="T3" fmla="*/ 37307 h 7"/>
                  <a:gd name="T4" fmla="*/ 47625 w 18"/>
                  <a:gd name="T5" fmla="*/ 37307 h 7"/>
                  <a:gd name="T6" fmla="*/ 47625 w 18"/>
                  <a:gd name="T7" fmla="*/ 26648 h 7"/>
                  <a:gd name="T8" fmla="*/ 79375 w 18"/>
                  <a:gd name="T9" fmla="*/ 26648 h 7"/>
                  <a:gd name="T10" fmla="*/ 84667 w 18"/>
                  <a:gd name="T11" fmla="*/ 15989 h 7"/>
                  <a:gd name="T12" fmla="*/ 79375 w 18"/>
                  <a:gd name="T13" fmla="*/ 10659 h 7"/>
                  <a:gd name="T14" fmla="*/ 47625 w 18"/>
                  <a:gd name="T15" fmla="*/ 10659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15989 h 7"/>
                  <a:gd name="T22" fmla="*/ 47625 w 18"/>
                  <a:gd name="T23" fmla="*/ 37307 h 7"/>
                  <a:gd name="T24" fmla="*/ 15875 w 18"/>
                  <a:gd name="T25" fmla="*/ 37307 h 7"/>
                  <a:gd name="T26" fmla="*/ 0 w 18"/>
                  <a:gd name="T27" fmla="*/ 15989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659 h 7"/>
                  <a:gd name="T34" fmla="*/ 15875 w 18"/>
                  <a:gd name="T35" fmla="*/ 10659 h 7"/>
                  <a:gd name="T36" fmla="*/ 10583 w 18"/>
                  <a:gd name="T37" fmla="*/ 15989 h 7"/>
                  <a:gd name="T38" fmla="*/ 10583 w 18"/>
                  <a:gd name="T39" fmla="*/ 15989 h 7"/>
                  <a:gd name="T40" fmla="*/ 15875 w 18"/>
                  <a:gd name="T41" fmla="*/ 26648 h 7"/>
                  <a:gd name="T42" fmla="*/ 47625 w 18"/>
                  <a:gd name="T43" fmla="*/ 26648 h 7"/>
                  <a:gd name="T44" fmla="*/ 47625 w 18"/>
                  <a:gd name="T45" fmla="*/ 37307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57" name="Freeform 108"/>
              <p:cNvSpPr>
                <a:spLocks noEditPoints="1"/>
              </p:cNvSpPr>
              <p:nvPr/>
            </p:nvSpPr>
            <p:spPr bwMode="auto">
              <a:xfrm>
                <a:off x="4130676" y="1258888"/>
                <a:ext cx="95250" cy="37307"/>
              </a:xfrm>
              <a:custGeom>
                <a:avLst/>
                <a:gdLst>
                  <a:gd name="T0" fmla="*/ 95250 w 18"/>
                  <a:gd name="T1" fmla="*/ 15989 h 7"/>
                  <a:gd name="T2" fmla="*/ 79375 w 18"/>
                  <a:gd name="T3" fmla="*/ 37307 h 7"/>
                  <a:gd name="T4" fmla="*/ 47625 w 18"/>
                  <a:gd name="T5" fmla="*/ 37307 h 7"/>
                  <a:gd name="T6" fmla="*/ 47625 w 18"/>
                  <a:gd name="T7" fmla="*/ 26648 h 7"/>
                  <a:gd name="T8" fmla="*/ 79375 w 18"/>
                  <a:gd name="T9" fmla="*/ 26648 h 7"/>
                  <a:gd name="T10" fmla="*/ 84667 w 18"/>
                  <a:gd name="T11" fmla="*/ 15989 h 7"/>
                  <a:gd name="T12" fmla="*/ 79375 w 18"/>
                  <a:gd name="T13" fmla="*/ 10659 h 7"/>
                  <a:gd name="T14" fmla="*/ 47625 w 18"/>
                  <a:gd name="T15" fmla="*/ 10659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15989 h 7"/>
                  <a:gd name="T22" fmla="*/ 47625 w 18"/>
                  <a:gd name="T23" fmla="*/ 37307 h 7"/>
                  <a:gd name="T24" fmla="*/ 15875 w 18"/>
                  <a:gd name="T25" fmla="*/ 37307 h 7"/>
                  <a:gd name="T26" fmla="*/ 0 w 18"/>
                  <a:gd name="T27" fmla="*/ 15989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659 h 7"/>
                  <a:gd name="T34" fmla="*/ 15875 w 18"/>
                  <a:gd name="T35" fmla="*/ 10659 h 7"/>
                  <a:gd name="T36" fmla="*/ 10583 w 18"/>
                  <a:gd name="T37" fmla="*/ 15989 h 7"/>
                  <a:gd name="T38" fmla="*/ 10583 w 18"/>
                  <a:gd name="T39" fmla="*/ 15989 h 7"/>
                  <a:gd name="T40" fmla="*/ 15875 w 18"/>
                  <a:gd name="T41" fmla="*/ 26648 h 7"/>
                  <a:gd name="T42" fmla="*/ 47625 w 18"/>
                  <a:gd name="T43" fmla="*/ 26648 h 7"/>
                  <a:gd name="T44" fmla="*/ 47625 w 18"/>
                  <a:gd name="T45" fmla="*/ 37307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8" y="5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58" name="Freeform 109"/>
              <p:cNvSpPr>
                <a:spLocks noEditPoints="1"/>
              </p:cNvSpPr>
              <p:nvPr/>
            </p:nvSpPr>
            <p:spPr bwMode="auto">
              <a:xfrm>
                <a:off x="4130676" y="1402557"/>
                <a:ext cx="95250" cy="37307"/>
              </a:xfrm>
              <a:custGeom>
                <a:avLst/>
                <a:gdLst>
                  <a:gd name="T0" fmla="*/ 95250 w 18"/>
                  <a:gd name="T1" fmla="*/ 15989 h 7"/>
                  <a:gd name="T2" fmla="*/ 79375 w 18"/>
                  <a:gd name="T3" fmla="*/ 37307 h 7"/>
                  <a:gd name="T4" fmla="*/ 47625 w 18"/>
                  <a:gd name="T5" fmla="*/ 37307 h 7"/>
                  <a:gd name="T6" fmla="*/ 47625 w 18"/>
                  <a:gd name="T7" fmla="*/ 26648 h 7"/>
                  <a:gd name="T8" fmla="*/ 79375 w 18"/>
                  <a:gd name="T9" fmla="*/ 26648 h 7"/>
                  <a:gd name="T10" fmla="*/ 84667 w 18"/>
                  <a:gd name="T11" fmla="*/ 15989 h 7"/>
                  <a:gd name="T12" fmla="*/ 79375 w 18"/>
                  <a:gd name="T13" fmla="*/ 10659 h 7"/>
                  <a:gd name="T14" fmla="*/ 47625 w 18"/>
                  <a:gd name="T15" fmla="*/ 10659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15989 h 7"/>
                  <a:gd name="T22" fmla="*/ 47625 w 18"/>
                  <a:gd name="T23" fmla="*/ 37307 h 7"/>
                  <a:gd name="T24" fmla="*/ 15875 w 18"/>
                  <a:gd name="T25" fmla="*/ 37307 h 7"/>
                  <a:gd name="T26" fmla="*/ 0 w 18"/>
                  <a:gd name="T27" fmla="*/ 15989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659 h 7"/>
                  <a:gd name="T34" fmla="*/ 15875 w 18"/>
                  <a:gd name="T35" fmla="*/ 10659 h 7"/>
                  <a:gd name="T36" fmla="*/ 10583 w 18"/>
                  <a:gd name="T37" fmla="*/ 15989 h 7"/>
                  <a:gd name="T38" fmla="*/ 10583 w 18"/>
                  <a:gd name="T39" fmla="*/ 15989 h 7"/>
                  <a:gd name="T40" fmla="*/ 15875 w 18"/>
                  <a:gd name="T41" fmla="*/ 26648 h 7"/>
                  <a:gd name="T42" fmla="*/ 47625 w 18"/>
                  <a:gd name="T43" fmla="*/ 26648 h 7"/>
                  <a:gd name="T44" fmla="*/ 47625 w 18"/>
                  <a:gd name="T45" fmla="*/ 37307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8" y="6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59" name="Freeform 110"/>
              <p:cNvSpPr>
                <a:spLocks noEditPoints="1"/>
              </p:cNvSpPr>
              <p:nvPr/>
            </p:nvSpPr>
            <p:spPr bwMode="auto">
              <a:xfrm>
                <a:off x="4130676" y="1546226"/>
                <a:ext cx="95250" cy="36513"/>
              </a:xfrm>
              <a:custGeom>
                <a:avLst/>
                <a:gdLst>
                  <a:gd name="T0" fmla="*/ 95250 w 18"/>
                  <a:gd name="T1" fmla="*/ 15648 h 7"/>
                  <a:gd name="T2" fmla="*/ 79375 w 18"/>
                  <a:gd name="T3" fmla="*/ 36513 h 7"/>
                  <a:gd name="T4" fmla="*/ 47625 w 18"/>
                  <a:gd name="T5" fmla="*/ 36513 h 7"/>
                  <a:gd name="T6" fmla="*/ 47625 w 18"/>
                  <a:gd name="T7" fmla="*/ 26081 h 7"/>
                  <a:gd name="T8" fmla="*/ 79375 w 18"/>
                  <a:gd name="T9" fmla="*/ 26081 h 7"/>
                  <a:gd name="T10" fmla="*/ 84667 w 18"/>
                  <a:gd name="T11" fmla="*/ 15648 h 7"/>
                  <a:gd name="T12" fmla="*/ 79375 w 18"/>
                  <a:gd name="T13" fmla="*/ 10432 h 7"/>
                  <a:gd name="T14" fmla="*/ 47625 w 18"/>
                  <a:gd name="T15" fmla="*/ 10432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15648 h 7"/>
                  <a:gd name="T22" fmla="*/ 47625 w 18"/>
                  <a:gd name="T23" fmla="*/ 36513 h 7"/>
                  <a:gd name="T24" fmla="*/ 15875 w 18"/>
                  <a:gd name="T25" fmla="*/ 36513 h 7"/>
                  <a:gd name="T26" fmla="*/ 0 w 18"/>
                  <a:gd name="T27" fmla="*/ 15648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432 h 7"/>
                  <a:gd name="T34" fmla="*/ 15875 w 18"/>
                  <a:gd name="T35" fmla="*/ 10432 h 7"/>
                  <a:gd name="T36" fmla="*/ 10583 w 18"/>
                  <a:gd name="T37" fmla="*/ 15648 h 7"/>
                  <a:gd name="T38" fmla="*/ 10583 w 18"/>
                  <a:gd name="T39" fmla="*/ 15648 h 7"/>
                  <a:gd name="T40" fmla="*/ 15875 w 18"/>
                  <a:gd name="T41" fmla="*/ 26081 h 7"/>
                  <a:gd name="T42" fmla="*/ 47625 w 18"/>
                  <a:gd name="T43" fmla="*/ 26081 h 7"/>
                  <a:gd name="T44" fmla="*/ 47625 w 18"/>
                  <a:gd name="T45" fmla="*/ 36513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8" y="6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3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60" name="Freeform 111"/>
              <p:cNvSpPr>
                <a:spLocks noEditPoints="1"/>
              </p:cNvSpPr>
              <p:nvPr/>
            </p:nvSpPr>
            <p:spPr bwMode="auto">
              <a:xfrm>
                <a:off x="4130676" y="1689101"/>
                <a:ext cx="95250" cy="37307"/>
              </a:xfrm>
              <a:custGeom>
                <a:avLst/>
                <a:gdLst>
                  <a:gd name="T0" fmla="*/ 95250 w 18"/>
                  <a:gd name="T1" fmla="*/ 21318 h 7"/>
                  <a:gd name="T2" fmla="*/ 79375 w 18"/>
                  <a:gd name="T3" fmla="*/ 37307 h 7"/>
                  <a:gd name="T4" fmla="*/ 47625 w 18"/>
                  <a:gd name="T5" fmla="*/ 37307 h 7"/>
                  <a:gd name="T6" fmla="*/ 47625 w 18"/>
                  <a:gd name="T7" fmla="*/ 26648 h 7"/>
                  <a:gd name="T8" fmla="*/ 79375 w 18"/>
                  <a:gd name="T9" fmla="*/ 26648 h 7"/>
                  <a:gd name="T10" fmla="*/ 84667 w 18"/>
                  <a:gd name="T11" fmla="*/ 21318 h 7"/>
                  <a:gd name="T12" fmla="*/ 79375 w 18"/>
                  <a:gd name="T13" fmla="*/ 10659 h 7"/>
                  <a:gd name="T14" fmla="*/ 47625 w 18"/>
                  <a:gd name="T15" fmla="*/ 10659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21318 h 7"/>
                  <a:gd name="T22" fmla="*/ 47625 w 18"/>
                  <a:gd name="T23" fmla="*/ 37307 h 7"/>
                  <a:gd name="T24" fmla="*/ 15875 w 18"/>
                  <a:gd name="T25" fmla="*/ 37307 h 7"/>
                  <a:gd name="T26" fmla="*/ 0 w 18"/>
                  <a:gd name="T27" fmla="*/ 21318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659 h 7"/>
                  <a:gd name="T34" fmla="*/ 15875 w 18"/>
                  <a:gd name="T35" fmla="*/ 10659 h 7"/>
                  <a:gd name="T36" fmla="*/ 10583 w 18"/>
                  <a:gd name="T37" fmla="*/ 21318 h 7"/>
                  <a:gd name="T38" fmla="*/ 10583 w 18"/>
                  <a:gd name="T39" fmla="*/ 21318 h 7"/>
                  <a:gd name="T40" fmla="*/ 15875 w 18"/>
                  <a:gd name="T41" fmla="*/ 26648 h 7"/>
                  <a:gd name="T42" fmla="*/ 47625 w 18"/>
                  <a:gd name="T43" fmla="*/ 26648 h 7"/>
                  <a:gd name="T44" fmla="*/ 47625 w 18"/>
                  <a:gd name="T45" fmla="*/ 37307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8" y="6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4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61" name="Freeform 112"/>
              <p:cNvSpPr>
                <a:spLocks noEditPoints="1"/>
              </p:cNvSpPr>
              <p:nvPr/>
            </p:nvSpPr>
            <p:spPr bwMode="auto">
              <a:xfrm>
                <a:off x="4130676" y="1832769"/>
                <a:ext cx="95250" cy="37307"/>
              </a:xfrm>
              <a:custGeom>
                <a:avLst/>
                <a:gdLst>
                  <a:gd name="T0" fmla="*/ 95250 w 18"/>
                  <a:gd name="T1" fmla="*/ 21318 h 7"/>
                  <a:gd name="T2" fmla="*/ 79375 w 18"/>
                  <a:gd name="T3" fmla="*/ 37307 h 7"/>
                  <a:gd name="T4" fmla="*/ 47625 w 18"/>
                  <a:gd name="T5" fmla="*/ 37307 h 7"/>
                  <a:gd name="T6" fmla="*/ 47625 w 18"/>
                  <a:gd name="T7" fmla="*/ 26648 h 7"/>
                  <a:gd name="T8" fmla="*/ 79375 w 18"/>
                  <a:gd name="T9" fmla="*/ 26648 h 7"/>
                  <a:gd name="T10" fmla="*/ 84667 w 18"/>
                  <a:gd name="T11" fmla="*/ 21318 h 7"/>
                  <a:gd name="T12" fmla="*/ 79375 w 18"/>
                  <a:gd name="T13" fmla="*/ 10659 h 7"/>
                  <a:gd name="T14" fmla="*/ 47625 w 18"/>
                  <a:gd name="T15" fmla="*/ 10659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21318 h 7"/>
                  <a:gd name="T22" fmla="*/ 47625 w 18"/>
                  <a:gd name="T23" fmla="*/ 37307 h 7"/>
                  <a:gd name="T24" fmla="*/ 15875 w 18"/>
                  <a:gd name="T25" fmla="*/ 37307 h 7"/>
                  <a:gd name="T26" fmla="*/ 0 w 18"/>
                  <a:gd name="T27" fmla="*/ 21318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659 h 7"/>
                  <a:gd name="T34" fmla="*/ 15875 w 18"/>
                  <a:gd name="T35" fmla="*/ 10659 h 7"/>
                  <a:gd name="T36" fmla="*/ 10583 w 18"/>
                  <a:gd name="T37" fmla="*/ 21318 h 7"/>
                  <a:gd name="T38" fmla="*/ 10583 w 18"/>
                  <a:gd name="T39" fmla="*/ 21318 h 7"/>
                  <a:gd name="T40" fmla="*/ 15875 w 18"/>
                  <a:gd name="T41" fmla="*/ 26648 h 7"/>
                  <a:gd name="T42" fmla="*/ 47625 w 18"/>
                  <a:gd name="T43" fmla="*/ 26648 h 7"/>
                  <a:gd name="T44" fmla="*/ 47625 w 18"/>
                  <a:gd name="T45" fmla="*/ 37307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8" y="6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2"/>
                      <a:pt x="18" y="4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62" name="Freeform 113"/>
              <p:cNvSpPr>
                <a:spLocks noEditPoints="1"/>
              </p:cNvSpPr>
              <p:nvPr/>
            </p:nvSpPr>
            <p:spPr bwMode="auto">
              <a:xfrm>
                <a:off x="4130676" y="1976438"/>
                <a:ext cx="95250" cy="37307"/>
              </a:xfrm>
              <a:custGeom>
                <a:avLst/>
                <a:gdLst>
                  <a:gd name="T0" fmla="*/ 95250 w 18"/>
                  <a:gd name="T1" fmla="*/ 21318 h 7"/>
                  <a:gd name="T2" fmla="*/ 79375 w 18"/>
                  <a:gd name="T3" fmla="*/ 37307 h 7"/>
                  <a:gd name="T4" fmla="*/ 47625 w 18"/>
                  <a:gd name="T5" fmla="*/ 37307 h 7"/>
                  <a:gd name="T6" fmla="*/ 47625 w 18"/>
                  <a:gd name="T7" fmla="*/ 26648 h 7"/>
                  <a:gd name="T8" fmla="*/ 79375 w 18"/>
                  <a:gd name="T9" fmla="*/ 26648 h 7"/>
                  <a:gd name="T10" fmla="*/ 84667 w 18"/>
                  <a:gd name="T11" fmla="*/ 21318 h 7"/>
                  <a:gd name="T12" fmla="*/ 79375 w 18"/>
                  <a:gd name="T13" fmla="*/ 10659 h 7"/>
                  <a:gd name="T14" fmla="*/ 47625 w 18"/>
                  <a:gd name="T15" fmla="*/ 10659 h 7"/>
                  <a:gd name="T16" fmla="*/ 47625 w 18"/>
                  <a:gd name="T17" fmla="*/ 0 h 7"/>
                  <a:gd name="T18" fmla="*/ 79375 w 18"/>
                  <a:gd name="T19" fmla="*/ 0 h 7"/>
                  <a:gd name="T20" fmla="*/ 95250 w 18"/>
                  <a:gd name="T21" fmla="*/ 21318 h 7"/>
                  <a:gd name="T22" fmla="*/ 47625 w 18"/>
                  <a:gd name="T23" fmla="*/ 37307 h 7"/>
                  <a:gd name="T24" fmla="*/ 15875 w 18"/>
                  <a:gd name="T25" fmla="*/ 37307 h 7"/>
                  <a:gd name="T26" fmla="*/ 0 w 18"/>
                  <a:gd name="T27" fmla="*/ 21318 h 7"/>
                  <a:gd name="T28" fmla="*/ 15875 w 18"/>
                  <a:gd name="T29" fmla="*/ 0 h 7"/>
                  <a:gd name="T30" fmla="*/ 47625 w 18"/>
                  <a:gd name="T31" fmla="*/ 0 h 7"/>
                  <a:gd name="T32" fmla="*/ 47625 w 18"/>
                  <a:gd name="T33" fmla="*/ 10659 h 7"/>
                  <a:gd name="T34" fmla="*/ 15875 w 18"/>
                  <a:gd name="T35" fmla="*/ 10659 h 7"/>
                  <a:gd name="T36" fmla="*/ 10583 w 18"/>
                  <a:gd name="T37" fmla="*/ 21318 h 7"/>
                  <a:gd name="T38" fmla="*/ 10583 w 18"/>
                  <a:gd name="T39" fmla="*/ 21318 h 7"/>
                  <a:gd name="T40" fmla="*/ 15875 w 18"/>
                  <a:gd name="T41" fmla="*/ 26648 h 7"/>
                  <a:gd name="T42" fmla="*/ 47625 w 18"/>
                  <a:gd name="T43" fmla="*/ 26648 h 7"/>
                  <a:gd name="T44" fmla="*/ 47625 w 18"/>
                  <a:gd name="T45" fmla="*/ 37307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8" y="6"/>
                      <a:pt x="17" y="7"/>
                      <a:pt x="15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2"/>
                      <a:pt x="18" y="4"/>
                    </a:cubicBezTo>
                    <a:close/>
                    <a:moveTo>
                      <a:pt x="9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63" name="Rectangle 114"/>
              <p:cNvSpPr>
                <a:spLocks noChangeArrowheads="1"/>
              </p:cNvSpPr>
              <p:nvPr/>
            </p:nvSpPr>
            <p:spPr bwMode="auto">
              <a:xfrm>
                <a:off x="4290219" y="646907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64" name="Rectangle 115"/>
              <p:cNvSpPr>
                <a:spLocks noChangeArrowheads="1"/>
              </p:cNvSpPr>
              <p:nvPr/>
            </p:nvSpPr>
            <p:spPr bwMode="auto">
              <a:xfrm>
                <a:off x="4290219" y="716757"/>
                <a:ext cx="1129507" cy="4763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65" name="Rectangle 116"/>
              <p:cNvSpPr>
                <a:spLocks noChangeArrowheads="1"/>
              </p:cNvSpPr>
              <p:nvPr/>
            </p:nvSpPr>
            <p:spPr bwMode="auto">
              <a:xfrm>
                <a:off x="4290219" y="785813"/>
                <a:ext cx="1129507" cy="4763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66" name="Rectangle 117"/>
              <p:cNvSpPr>
                <a:spLocks noChangeArrowheads="1"/>
              </p:cNvSpPr>
              <p:nvPr/>
            </p:nvSpPr>
            <p:spPr bwMode="auto">
              <a:xfrm>
                <a:off x="4290219" y="854869"/>
                <a:ext cx="1129507" cy="4763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67" name="Rectangle 118"/>
              <p:cNvSpPr>
                <a:spLocks noChangeArrowheads="1"/>
              </p:cNvSpPr>
              <p:nvPr/>
            </p:nvSpPr>
            <p:spPr bwMode="auto">
              <a:xfrm>
                <a:off x="4290219" y="923926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68" name="Rectangle 119"/>
              <p:cNvSpPr>
                <a:spLocks noChangeArrowheads="1"/>
              </p:cNvSpPr>
              <p:nvPr/>
            </p:nvSpPr>
            <p:spPr bwMode="auto">
              <a:xfrm>
                <a:off x="4290219" y="992982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69" name="Rectangle 120"/>
              <p:cNvSpPr>
                <a:spLocks noChangeArrowheads="1"/>
              </p:cNvSpPr>
              <p:nvPr/>
            </p:nvSpPr>
            <p:spPr bwMode="auto">
              <a:xfrm>
                <a:off x="4290219" y="1062038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70" name="Rectangle 121"/>
              <p:cNvSpPr>
                <a:spLocks noChangeArrowheads="1"/>
              </p:cNvSpPr>
              <p:nvPr/>
            </p:nvSpPr>
            <p:spPr bwMode="auto">
              <a:xfrm>
                <a:off x="4290219" y="1131094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71" name="Rectangle 122"/>
              <p:cNvSpPr>
                <a:spLocks noChangeArrowheads="1"/>
              </p:cNvSpPr>
              <p:nvPr/>
            </p:nvSpPr>
            <p:spPr bwMode="auto">
              <a:xfrm>
                <a:off x="4290219" y="1200151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72" name="Rectangle 123"/>
              <p:cNvSpPr>
                <a:spLocks noChangeArrowheads="1"/>
              </p:cNvSpPr>
              <p:nvPr/>
            </p:nvSpPr>
            <p:spPr bwMode="auto">
              <a:xfrm>
                <a:off x="4290219" y="1269207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73" name="Rectangle 124"/>
              <p:cNvSpPr>
                <a:spLocks noChangeArrowheads="1"/>
              </p:cNvSpPr>
              <p:nvPr/>
            </p:nvSpPr>
            <p:spPr bwMode="auto">
              <a:xfrm>
                <a:off x="4290219" y="1338263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74" name="Rectangle 125"/>
              <p:cNvSpPr>
                <a:spLocks noChangeArrowheads="1"/>
              </p:cNvSpPr>
              <p:nvPr/>
            </p:nvSpPr>
            <p:spPr bwMode="auto">
              <a:xfrm>
                <a:off x="4290219" y="1407319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75" name="Rectangle 126"/>
              <p:cNvSpPr>
                <a:spLocks noChangeArrowheads="1"/>
              </p:cNvSpPr>
              <p:nvPr/>
            </p:nvSpPr>
            <p:spPr bwMode="auto">
              <a:xfrm>
                <a:off x="4290219" y="1477169"/>
                <a:ext cx="1129507" cy="794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76" name="Rectangle 127"/>
              <p:cNvSpPr>
                <a:spLocks noChangeArrowheads="1"/>
              </p:cNvSpPr>
              <p:nvPr/>
            </p:nvSpPr>
            <p:spPr bwMode="auto">
              <a:xfrm>
                <a:off x="4290219" y="1540669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77" name="Rectangle 128"/>
              <p:cNvSpPr>
                <a:spLocks noChangeArrowheads="1"/>
              </p:cNvSpPr>
              <p:nvPr/>
            </p:nvSpPr>
            <p:spPr bwMode="auto">
              <a:xfrm>
                <a:off x="4290219" y="1609726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78" name="Rectangle 129"/>
              <p:cNvSpPr>
                <a:spLocks noChangeArrowheads="1"/>
              </p:cNvSpPr>
              <p:nvPr/>
            </p:nvSpPr>
            <p:spPr bwMode="auto">
              <a:xfrm>
                <a:off x="4290219" y="1678782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79" name="Rectangle 130"/>
              <p:cNvSpPr>
                <a:spLocks noChangeArrowheads="1"/>
              </p:cNvSpPr>
              <p:nvPr/>
            </p:nvSpPr>
            <p:spPr bwMode="auto">
              <a:xfrm>
                <a:off x="4290219" y="1747838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80" name="Rectangle 131"/>
              <p:cNvSpPr>
                <a:spLocks noChangeArrowheads="1"/>
              </p:cNvSpPr>
              <p:nvPr/>
            </p:nvSpPr>
            <p:spPr bwMode="auto">
              <a:xfrm>
                <a:off x="4290219" y="1816894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81" name="Rectangle 132"/>
              <p:cNvSpPr>
                <a:spLocks noChangeArrowheads="1"/>
              </p:cNvSpPr>
              <p:nvPr/>
            </p:nvSpPr>
            <p:spPr bwMode="auto">
              <a:xfrm>
                <a:off x="4290219" y="1885951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82" name="Rectangle 133"/>
              <p:cNvSpPr>
                <a:spLocks noChangeArrowheads="1"/>
              </p:cNvSpPr>
              <p:nvPr/>
            </p:nvSpPr>
            <p:spPr bwMode="auto">
              <a:xfrm>
                <a:off x="4290219" y="1955007"/>
                <a:ext cx="1129507" cy="5557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  <p:sp>
            <p:nvSpPr>
              <p:cNvPr id="283" name="Rectangle 134"/>
              <p:cNvSpPr>
                <a:spLocks noChangeArrowheads="1"/>
              </p:cNvSpPr>
              <p:nvPr/>
            </p:nvSpPr>
            <p:spPr bwMode="auto">
              <a:xfrm>
                <a:off x="4290219" y="2024857"/>
                <a:ext cx="912019" cy="4763"/>
              </a:xfrm>
              <a:prstGeom prst="rect">
                <a:avLst/>
              </a:prstGeom>
              <a:solidFill>
                <a:srgbClr val="5D5E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defRPr sz="40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defTabSz="20447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/>
                <a:endParaRPr lang="en-US" altLang="en-US" sz="900"/>
              </a:p>
            </p:txBody>
          </p:sp>
        </p:grpSp>
        <p:sp>
          <p:nvSpPr>
            <p:cNvPr id="294" name="Rectangle 293"/>
            <p:cNvSpPr/>
            <p:nvPr/>
          </p:nvSpPr>
          <p:spPr>
            <a:xfrm>
              <a:off x="5275407" y="1852047"/>
              <a:ext cx="3466365" cy="4064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831043" y="1695517"/>
              <a:ext cx="3731426" cy="41198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4" name="Group 118"/>
            <p:cNvGrpSpPr>
              <a:grpSpLocks/>
            </p:cNvGrpSpPr>
            <p:nvPr/>
          </p:nvGrpSpPr>
          <p:grpSpPr bwMode="auto">
            <a:xfrm>
              <a:off x="9677344" y="1200545"/>
              <a:ext cx="462585" cy="5207827"/>
              <a:chOff x="6067425" y="221457"/>
              <a:chExt cx="244476" cy="2590801"/>
            </a:xfrm>
          </p:grpSpPr>
          <p:sp>
            <p:nvSpPr>
              <p:cNvPr id="285" name="Freeform 246"/>
              <p:cNvSpPr>
                <a:spLocks/>
              </p:cNvSpPr>
              <p:nvPr/>
            </p:nvSpPr>
            <p:spPr bwMode="auto">
              <a:xfrm>
                <a:off x="6067425" y="221457"/>
                <a:ext cx="244475" cy="2590800"/>
              </a:xfrm>
              <a:custGeom>
                <a:avLst/>
                <a:gdLst>
                  <a:gd name="T0" fmla="*/ 244475 w 53"/>
                  <a:gd name="T1" fmla="*/ 2314202 h 562"/>
                  <a:gd name="T2" fmla="*/ 124544 w 53"/>
                  <a:gd name="T3" fmla="*/ 2590800 h 562"/>
                  <a:gd name="T4" fmla="*/ 0 w 53"/>
                  <a:gd name="T5" fmla="*/ 2314202 h 562"/>
                  <a:gd name="T6" fmla="*/ 0 w 53"/>
                  <a:gd name="T7" fmla="*/ 69149 h 562"/>
                  <a:gd name="T8" fmla="*/ 69191 w 53"/>
                  <a:gd name="T9" fmla="*/ 0 h 562"/>
                  <a:gd name="T10" fmla="*/ 179897 w 53"/>
                  <a:gd name="T11" fmla="*/ 0 h 562"/>
                  <a:gd name="T12" fmla="*/ 244475 w 53"/>
                  <a:gd name="T13" fmla="*/ 69149 h 562"/>
                  <a:gd name="T14" fmla="*/ 244475 w 53"/>
                  <a:gd name="T15" fmla="*/ 2314202 h 5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562">
                    <a:moveTo>
                      <a:pt x="53" y="502"/>
                    </a:moveTo>
                    <a:cubicBezTo>
                      <a:pt x="27" y="562"/>
                      <a:pt x="27" y="562"/>
                      <a:pt x="27" y="562"/>
                    </a:cubicBezTo>
                    <a:cubicBezTo>
                      <a:pt x="0" y="502"/>
                      <a:pt x="0" y="502"/>
                      <a:pt x="0" y="50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6" y="0"/>
                      <a:pt x="53" y="7"/>
                      <a:pt x="53" y="15"/>
                    </a:cubicBezTo>
                    <a:lnTo>
                      <a:pt x="53" y="502"/>
                    </a:lnTo>
                    <a:close/>
                  </a:path>
                </a:pathLst>
              </a:custGeom>
              <a:solidFill>
                <a:srgbClr val="F85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86" name="Freeform 247"/>
              <p:cNvSpPr>
                <a:spLocks/>
              </p:cNvSpPr>
              <p:nvPr/>
            </p:nvSpPr>
            <p:spPr bwMode="auto">
              <a:xfrm>
                <a:off x="6192044" y="221457"/>
                <a:ext cx="119857" cy="2590800"/>
              </a:xfrm>
              <a:custGeom>
                <a:avLst/>
                <a:gdLst>
                  <a:gd name="T0" fmla="*/ 119857 w 26"/>
                  <a:gd name="T1" fmla="*/ 2314202 h 562"/>
                  <a:gd name="T2" fmla="*/ 0 w 26"/>
                  <a:gd name="T3" fmla="*/ 2590800 h 562"/>
                  <a:gd name="T4" fmla="*/ 0 w 26"/>
                  <a:gd name="T5" fmla="*/ 2304982 h 562"/>
                  <a:gd name="T6" fmla="*/ 0 w 26"/>
                  <a:gd name="T7" fmla="*/ 0 h 562"/>
                  <a:gd name="T8" fmla="*/ 55319 w 26"/>
                  <a:gd name="T9" fmla="*/ 0 h 562"/>
                  <a:gd name="T10" fmla="*/ 119857 w 26"/>
                  <a:gd name="T11" fmla="*/ 69149 h 562"/>
                  <a:gd name="T12" fmla="*/ 119857 w 26"/>
                  <a:gd name="T13" fmla="*/ 2314202 h 5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562">
                    <a:moveTo>
                      <a:pt x="26" y="502"/>
                    </a:moveTo>
                    <a:cubicBezTo>
                      <a:pt x="0" y="562"/>
                      <a:pt x="0" y="562"/>
                      <a:pt x="0" y="562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0"/>
                      <a:pt x="26" y="7"/>
                      <a:pt x="26" y="15"/>
                    </a:cubicBezTo>
                    <a:lnTo>
                      <a:pt x="26" y="502"/>
                    </a:lnTo>
                    <a:close/>
                  </a:path>
                </a:pathLst>
              </a:custGeom>
              <a:solidFill>
                <a:srgbClr val="C6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87" name="Freeform 248"/>
              <p:cNvSpPr>
                <a:spLocks/>
              </p:cNvSpPr>
              <p:nvPr/>
            </p:nvSpPr>
            <p:spPr bwMode="auto">
              <a:xfrm>
                <a:off x="6067425" y="373063"/>
                <a:ext cx="244475" cy="2439194"/>
              </a:xfrm>
              <a:custGeom>
                <a:avLst/>
                <a:gdLst>
                  <a:gd name="T0" fmla="*/ 244475 w 53"/>
                  <a:gd name="T1" fmla="*/ 2162537 h 529"/>
                  <a:gd name="T2" fmla="*/ 124544 w 53"/>
                  <a:gd name="T3" fmla="*/ 2439194 h 529"/>
                  <a:gd name="T4" fmla="*/ 0 w 53"/>
                  <a:gd name="T5" fmla="*/ 2162537 h 529"/>
                  <a:gd name="T6" fmla="*/ 0 w 53"/>
                  <a:gd name="T7" fmla="*/ 13833 h 529"/>
                  <a:gd name="T8" fmla="*/ 244475 w 53"/>
                  <a:gd name="T9" fmla="*/ 13833 h 529"/>
                  <a:gd name="T10" fmla="*/ 244475 w 53"/>
                  <a:gd name="T11" fmla="*/ 2162537 h 5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529">
                    <a:moveTo>
                      <a:pt x="53" y="469"/>
                    </a:moveTo>
                    <a:cubicBezTo>
                      <a:pt x="27" y="529"/>
                      <a:pt x="27" y="529"/>
                      <a:pt x="27" y="529"/>
                    </a:cubicBezTo>
                    <a:cubicBezTo>
                      <a:pt x="0" y="469"/>
                      <a:pt x="0" y="469"/>
                      <a:pt x="0" y="46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9" y="0"/>
                      <a:pt x="36" y="0"/>
                      <a:pt x="53" y="3"/>
                    </a:cubicBezTo>
                    <a:lnTo>
                      <a:pt x="53" y="4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88" name="Freeform 249"/>
              <p:cNvSpPr>
                <a:spLocks/>
              </p:cNvSpPr>
              <p:nvPr/>
            </p:nvSpPr>
            <p:spPr bwMode="auto">
              <a:xfrm>
                <a:off x="6192044" y="377826"/>
                <a:ext cx="119857" cy="2434432"/>
              </a:xfrm>
              <a:custGeom>
                <a:avLst/>
                <a:gdLst>
                  <a:gd name="T0" fmla="*/ 119857 w 26"/>
                  <a:gd name="T1" fmla="*/ 2157792 h 528"/>
                  <a:gd name="T2" fmla="*/ 0 w 26"/>
                  <a:gd name="T3" fmla="*/ 2434432 h 528"/>
                  <a:gd name="T4" fmla="*/ 0 w 26"/>
                  <a:gd name="T5" fmla="*/ 2148571 h 528"/>
                  <a:gd name="T6" fmla="*/ 0 w 26"/>
                  <a:gd name="T7" fmla="*/ 0 h 528"/>
                  <a:gd name="T8" fmla="*/ 119857 w 26"/>
                  <a:gd name="T9" fmla="*/ 9221 h 528"/>
                  <a:gd name="T10" fmla="*/ 119857 w 26"/>
                  <a:gd name="T11" fmla="*/ 2157792 h 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528">
                    <a:moveTo>
                      <a:pt x="26" y="468"/>
                    </a:moveTo>
                    <a:cubicBezTo>
                      <a:pt x="0" y="528"/>
                      <a:pt x="0" y="528"/>
                      <a:pt x="0" y="528"/>
                    </a:cubicBezTo>
                    <a:cubicBezTo>
                      <a:pt x="0" y="466"/>
                      <a:pt x="0" y="466"/>
                      <a:pt x="0" y="4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7" y="0"/>
                      <a:pt x="26" y="2"/>
                    </a:cubicBezTo>
                    <a:lnTo>
                      <a:pt x="26" y="46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89" name="Freeform 250"/>
              <p:cNvSpPr>
                <a:spLocks/>
              </p:cNvSpPr>
              <p:nvPr/>
            </p:nvSpPr>
            <p:spPr bwMode="auto">
              <a:xfrm>
                <a:off x="6067425" y="446882"/>
                <a:ext cx="244475" cy="2365375"/>
              </a:xfrm>
              <a:custGeom>
                <a:avLst/>
                <a:gdLst>
                  <a:gd name="T0" fmla="*/ 244475 w 53"/>
                  <a:gd name="T1" fmla="*/ 2088723 h 513"/>
                  <a:gd name="T2" fmla="*/ 124544 w 53"/>
                  <a:gd name="T3" fmla="*/ 2365375 h 513"/>
                  <a:gd name="T4" fmla="*/ 0 w 53"/>
                  <a:gd name="T5" fmla="*/ 2088723 h 513"/>
                  <a:gd name="T6" fmla="*/ 0 w 53"/>
                  <a:gd name="T7" fmla="*/ 18443 h 513"/>
                  <a:gd name="T8" fmla="*/ 244475 w 53"/>
                  <a:gd name="T9" fmla="*/ 18443 h 513"/>
                  <a:gd name="T10" fmla="*/ 244475 w 53"/>
                  <a:gd name="T11" fmla="*/ 208872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513">
                    <a:moveTo>
                      <a:pt x="53" y="453"/>
                    </a:moveTo>
                    <a:cubicBezTo>
                      <a:pt x="27" y="513"/>
                      <a:pt x="27" y="513"/>
                      <a:pt x="27" y="51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9" y="0"/>
                      <a:pt x="36" y="1"/>
                      <a:pt x="53" y="4"/>
                    </a:cubicBezTo>
                    <a:lnTo>
                      <a:pt x="53" y="45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90" name="Freeform 251"/>
              <p:cNvSpPr>
                <a:spLocks/>
              </p:cNvSpPr>
              <p:nvPr/>
            </p:nvSpPr>
            <p:spPr bwMode="auto">
              <a:xfrm>
                <a:off x="6192044" y="451644"/>
                <a:ext cx="119857" cy="2360613"/>
              </a:xfrm>
              <a:custGeom>
                <a:avLst/>
                <a:gdLst>
                  <a:gd name="T0" fmla="*/ 119857 w 26"/>
                  <a:gd name="T1" fmla="*/ 2083979 h 512"/>
                  <a:gd name="T2" fmla="*/ 0 w 26"/>
                  <a:gd name="T3" fmla="*/ 2360613 h 512"/>
                  <a:gd name="T4" fmla="*/ 0 w 26"/>
                  <a:gd name="T5" fmla="*/ 2074758 h 512"/>
                  <a:gd name="T6" fmla="*/ 0 w 26"/>
                  <a:gd name="T7" fmla="*/ 0 h 512"/>
                  <a:gd name="T8" fmla="*/ 119857 w 26"/>
                  <a:gd name="T9" fmla="*/ 13832 h 512"/>
                  <a:gd name="T10" fmla="*/ 119857 w 26"/>
                  <a:gd name="T11" fmla="*/ 2083979 h 5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512">
                    <a:moveTo>
                      <a:pt x="26" y="452"/>
                    </a:moveTo>
                    <a:cubicBezTo>
                      <a:pt x="0" y="512"/>
                      <a:pt x="0" y="512"/>
                      <a:pt x="0" y="512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7" y="1"/>
                      <a:pt x="26" y="3"/>
                    </a:cubicBezTo>
                    <a:lnTo>
                      <a:pt x="26" y="45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91" name="Freeform 252"/>
              <p:cNvSpPr>
                <a:spLocks/>
              </p:cNvSpPr>
              <p:nvPr/>
            </p:nvSpPr>
            <p:spPr bwMode="auto">
              <a:xfrm>
                <a:off x="6067425" y="2526507"/>
                <a:ext cx="244475" cy="285750"/>
              </a:xfrm>
              <a:custGeom>
                <a:avLst/>
                <a:gdLst>
                  <a:gd name="T0" fmla="*/ 244475 w 53"/>
                  <a:gd name="T1" fmla="*/ 9218 h 62"/>
                  <a:gd name="T2" fmla="*/ 124544 w 53"/>
                  <a:gd name="T3" fmla="*/ 285750 h 62"/>
                  <a:gd name="T4" fmla="*/ 0 w 53"/>
                  <a:gd name="T5" fmla="*/ 9218 h 62"/>
                  <a:gd name="T6" fmla="*/ 124544 w 53"/>
                  <a:gd name="T7" fmla="*/ 0 h 62"/>
                  <a:gd name="T8" fmla="*/ 244475 w 53"/>
                  <a:gd name="T9" fmla="*/ 921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2">
                    <a:moveTo>
                      <a:pt x="53" y="2"/>
                    </a:moveTo>
                    <a:cubicBezTo>
                      <a:pt x="27" y="62"/>
                      <a:pt x="27" y="62"/>
                      <a:pt x="27" y="6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1"/>
                      <a:pt x="17" y="0"/>
                      <a:pt x="27" y="0"/>
                    </a:cubicBezTo>
                    <a:cubicBezTo>
                      <a:pt x="36" y="0"/>
                      <a:pt x="45" y="1"/>
                      <a:pt x="53" y="2"/>
                    </a:cubicBezTo>
                    <a:close/>
                  </a:path>
                </a:pathLst>
              </a:custGeom>
              <a:solidFill>
                <a:srgbClr val="F0B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92" name="Freeform 253"/>
              <p:cNvSpPr>
                <a:spLocks/>
              </p:cNvSpPr>
              <p:nvPr/>
            </p:nvSpPr>
            <p:spPr bwMode="auto">
              <a:xfrm>
                <a:off x="6192044" y="2526507"/>
                <a:ext cx="119857" cy="285750"/>
              </a:xfrm>
              <a:custGeom>
                <a:avLst/>
                <a:gdLst>
                  <a:gd name="T0" fmla="*/ 119857 w 26"/>
                  <a:gd name="T1" fmla="*/ 9218 h 62"/>
                  <a:gd name="T2" fmla="*/ 0 w 26"/>
                  <a:gd name="T3" fmla="*/ 285750 h 62"/>
                  <a:gd name="T4" fmla="*/ 0 w 26"/>
                  <a:gd name="T5" fmla="*/ 0 h 62"/>
                  <a:gd name="T6" fmla="*/ 119857 w 26"/>
                  <a:gd name="T7" fmla="*/ 921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62">
                    <a:moveTo>
                      <a:pt x="26" y="2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2"/>
                    </a:cubicBezTo>
                    <a:close/>
                  </a:path>
                </a:pathLst>
              </a:custGeom>
              <a:solidFill>
                <a:srgbClr val="C78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  <p:sp>
            <p:nvSpPr>
              <p:cNvPr id="293" name="Freeform 254"/>
              <p:cNvSpPr>
                <a:spLocks/>
              </p:cNvSpPr>
              <p:nvPr/>
            </p:nvSpPr>
            <p:spPr bwMode="auto">
              <a:xfrm>
                <a:off x="6150769" y="2715419"/>
                <a:ext cx="78582" cy="96838"/>
              </a:xfrm>
              <a:custGeom>
                <a:avLst/>
                <a:gdLst>
                  <a:gd name="T0" fmla="*/ 78582 w 17"/>
                  <a:gd name="T1" fmla="*/ 4611 h 21"/>
                  <a:gd name="T2" fmla="*/ 41602 w 17"/>
                  <a:gd name="T3" fmla="*/ 96838 h 21"/>
                  <a:gd name="T4" fmla="*/ 0 w 17"/>
                  <a:gd name="T5" fmla="*/ 4611 h 21"/>
                  <a:gd name="T6" fmla="*/ 41602 w 17"/>
                  <a:gd name="T7" fmla="*/ 0 h 21"/>
                  <a:gd name="T8" fmla="*/ 78582 w 17"/>
                  <a:gd name="T9" fmla="*/ 461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17" y="1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9" y="0"/>
                    </a:cubicBezTo>
                    <a:cubicBezTo>
                      <a:pt x="12" y="0"/>
                      <a:pt x="15" y="1"/>
                      <a:pt x="17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850588" y="1477410"/>
            <a:ext cx="3713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/>
              <a:t>رشد </a:t>
            </a:r>
            <a:r>
              <a:rPr lang="fa-IR" b="1" dirty="0"/>
              <a:t>کنیم و رشد </a:t>
            </a:r>
            <a:r>
              <a:rPr lang="fa-IR" b="1" dirty="0" smtClean="0"/>
              <a:t>بدیم</a:t>
            </a:r>
            <a:endParaRPr lang="en-US" b="1" dirty="0" smtClean="0"/>
          </a:p>
          <a:p>
            <a:pPr algn="ctr"/>
            <a:r>
              <a:rPr lang="fa-IR" b="1" dirty="0" smtClean="0"/>
              <a:t> </a:t>
            </a:r>
            <a:r>
              <a:rPr lang="fa-IR" b="1" dirty="0"/>
              <a:t>خوشبخت شویم وخوشبخت بکنیم </a:t>
            </a:r>
            <a:endParaRPr lang="en-US" b="1" dirty="0"/>
          </a:p>
        </p:txBody>
      </p:sp>
      <p:sp>
        <p:nvSpPr>
          <p:cNvPr id="296" name="Rectangle 295"/>
          <p:cNvSpPr/>
          <p:nvPr/>
        </p:nvSpPr>
        <p:spPr>
          <a:xfrm>
            <a:off x="5856968" y="1468947"/>
            <a:ext cx="2233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dirty="0">
                <a:solidFill>
                  <a:srgbClr val="FF0000"/>
                </a:solidFill>
              </a:rPr>
              <a:t>رسیدن به </a:t>
            </a:r>
            <a:r>
              <a:rPr lang="fa-IR" sz="2000" b="1" dirty="0" smtClean="0">
                <a:solidFill>
                  <a:srgbClr val="FF0000"/>
                </a:solidFill>
              </a:rPr>
              <a:t>رشد</a:t>
            </a:r>
          </a:p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و کمال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97" name="Picture 2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35" y="2088591"/>
            <a:ext cx="3823553" cy="1437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60104" y="2433106"/>
            <a:ext cx="3573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/>
              <a:t>رسیدن </a:t>
            </a:r>
            <a:r>
              <a:rPr lang="fa-IR" b="1" dirty="0"/>
              <a:t>به کمال پیامبر ص میفرمایند متاهلی که بخوابد ثوابش بیشتر است از یک مجرد که شبانه روز دعا </a:t>
            </a:r>
            <a:r>
              <a:rPr lang="fa-IR" b="1" dirty="0" smtClean="0"/>
              <a:t>کند</a:t>
            </a:r>
            <a:endParaRPr lang="fa-IR" b="1" dirty="0"/>
          </a:p>
        </p:txBody>
      </p:sp>
      <p:sp>
        <p:nvSpPr>
          <p:cNvPr id="298" name="Rectangle 297"/>
          <p:cNvSpPr/>
          <p:nvPr/>
        </p:nvSpPr>
        <p:spPr>
          <a:xfrm>
            <a:off x="5617203" y="1550162"/>
            <a:ext cx="292099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a-IR" sz="2000" b="1" dirty="0">
                <a:ln/>
                <a:solidFill>
                  <a:schemeClr val="accent6">
                    <a:lumMod val="75000"/>
                  </a:schemeClr>
                </a:solidFill>
              </a:rPr>
              <a:t>یار و همدمی برای روح </a:t>
            </a:r>
            <a:endParaRPr lang="en-US" sz="20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0" name="Picture 2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7" y="3632659"/>
            <a:ext cx="3752411" cy="2929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6360" y="2017581"/>
            <a:ext cx="31132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پیامبر اکرم خطاب به حضرت علی(ع) ایا فاطمه (ص)همسر مناسبی برای شما هست حضرت علی فرمودند فاطمه </a:t>
            </a:r>
            <a:r>
              <a:rPr lang="fa-I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بهترین </a:t>
            </a:r>
            <a:r>
              <a:rPr lang="fa-I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یار برای بندگی خدا </a:t>
            </a:r>
            <a:r>
              <a:rPr lang="fa-I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</a:t>
            </a:r>
          </a:p>
          <a:p>
            <a:pPr algn="ctr" rtl="1"/>
            <a:endParaRPr lang="fa-I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fa-IR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دنبال یار و همدمی برای روح بگردیم دنبال یک همراه کسی که دست </a:t>
            </a:r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یکدیگر</a:t>
            </a:r>
            <a:r>
              <a:rPr 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 </a:t>
            </a:r>
            <a:r>
              <a:rPr lang="fa-IR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بگیریم </a:t>
            </a:r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بالا بریم </a:t>
            </a:r>
            <a:r>
              <a:rPr lang="fa-IR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 قله های </a:t>
            </a:r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زندگی</a:t>
            </a:r>
            <a:endParaRPr lang="fa-IR" sz="2000" b="1" dirty="0">
              <a:ln>
                <a:solidFill>
                  <a:schemeClr val="accent4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1" name="Picture 3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92" y="3512946"/>
            <a:ext cx="3742754" cy="3090388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21" y="2109205"/>
            <a:ext cx="3732040" cy="4419565"/>
          </a:xfrm>
          <a:prstGeom prst="rect">
            <a:avLst/>
          </a:prstGeom>
        </p:spPr>
      </p:pic>
      <p:sp>
        <p:nvSpPr>
          <p:cNvPr id="395" name="Rectangle 394"/>
          <p:cNvSpPr/>
          <p:nvPr/>
        </p:nvSpPr>
        <p:spPr>
          <a:xfrm>
            <a:off x="1152709" y="-9873"/>
            <a:ext cx="11037642" cy="942408"/>
          </a:xfrm>
          <a:prstGeom prst="rect">
            <a:avLst/>
          </a:prstGeom>
          <a:gradFill>
            <a:gsLst>
              <a:gs pos="82000">
                <a:schemeClr val="accent1">
                  <a:lumMod val="5000"/>
                  <a:lumOff val="95000"/>
                </a:schemeClr>
              </a:gs>
              <a:gs pos="4000">
                <a:schemeClr val="accent2">
                  <a:lumMod val="60000"/>
                  <a:lumOff val="40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ازدواج : رسیدن </a:t>
            </a:r>
            <a:r>
              <a:rPr lang="fa-IR" sz="2400" b="1" dirty="0">
                <a:solidFill>
                  <a:schemeClr val="tx1"/>
                </a:solidFill>
              </a:rPr>
              <a:t>به </a:t>
            </a:r>
            <a:r>
              <a:rPr lang="fa-IR" sz="2400" b="1" dirty="0" smtClean="0">
                <a:solidFill>
                  <a:schemeClr val="tx1"/>
                </a:solidFill>
              </a:rPr>
              <a:t>رشد و کمال،</a:t>
            </a:r>
            <a:r>
              <a:rPr lang="fa-IR" sz="2400" b="1" dirty="0" smtClean="0">
                <a:ln/>
                <a:solidFill>
                  <a:schemeClr val="tx1"/>
                </a:solidFill>
              </a:rPr>
              <a:t>یار </a:t>
            </a:r>
            <a:r>
              <a:rPr lang="fa-IR" sz="2400" b="1" dirty="0">
                <a:ln/>
                <a:solidFill>
                  <a:schemeClr val="tx1"/>
                </a:solidFill>
              </a:rPr>
              <a:t>و همدمی برای روح </a:t>
            </a:r>
            <a:endParaRPr lang="en-US" sz="2400" b="1" dirty="0">
              <a:ln/>
              <a:solidFill>
                <a:schemeClr val="tx1"/>
              </a:solidFill>
            </a:endParaRPr>
          </a:p>
        </p:txBody>
      </p:sp>
      <p:grpSp>
        <p:nvGrpSpPr>
          <p:cNvPr id="396" name="Group 395"/>
          <p:cNvGrpSpPr/>
          <p:nvPr/>
        </p:nvGrpSpPr>
        <p:grpSpPr>
          <a:xfrm>
            <a:off x="361602" y="-24527"/>
            <a:ext cx="1201257" cy="1079917"/>
            <a:chOff x="207818" y="-1"/>
            <a:chExt cx="1201257" cy="1079917"/>
          </a:xfrm>
          <a:gradFill>
            <a:gsLst>
              <a:gs pos="82000">
                <a:schemeClr val="accent1">
                  <a:lumMod val="5000"/>
                  <a:lumOff val="95000"/>
                </a:schemeClr>
              </a:gs>
              <a:gs pos="4000">
                <a:schemeClr val="accent2">
                  <a:lumMod val="60000"/>
                  <a:lumOff val="40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grpSpPr>
        <p:sp>
          <p:nvSpPr>
            <p:cNvPr id="397" name="Oval 396"/>
            <p:cNvSpPr/>
            <p:nvPr/>
          </p:nvSpPr>
          <p:spPr>
            <a:xfrm>
              <a:off x="207818" y="-1"/>
              <a:ext cx="1201257" cy="1079917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98" name="Oval 397"/>
            <p:cNvSpPr/>
            <p:nvPr/>
          </p:nvSpPr>
          <p:spPr>
            <a:xfrm>
              <a:off x="314392" y="94004"/>
              <a:ext cx="981255" cy="874132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800" dirty="0" smtClean="0">
                  <a:latin typeface="Algerian" panose="04020705040A02060702" pitchFamily="82" charset="0"/>
                </a:rPr>
                <a:t>R</a:t>
              </a:r>
              <a:endParaRPr lang="fa-IR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81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96" grpId="0"/>
      <p:bldP spid="296" grpId="1"/>
      <p:bldP spid="6" grpId="0"/>
      <p:bldP spid="6" grpId="1"/>
      <p:bldP spid="298" grpId="0"/>
      <p:bldP spid="4" grpId="0"/>
      <p:bldP spid="3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1018" y="2936679"/>
            <a:ext cx="4101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strike="sngStrike" dirty="0" smtClean="0">
                <a:solidFill>
                  <a:schemeClr val="accent1">
                    <a:lumMod val="75000"/>
                  </a:schemeClr>
                </a:solidFill>
              </a:rPr>
              <a:t>ازدواج </a:t>
            </a:r>
            <a:r>
              <a:rPr lang="fa-IR" sz="2000" b="1" strike="sngStrike" dirty="0">
                <a:solidFill>
                  <a:schemeClr val="accent1">
                    <a:lumMod val="75000"/>
                  </a:schemeClr>
                </a:solidFill>
              </a:rPr>
              <a:t>محدودیت است </a:t>
            </a: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</a:rPr>
              <a:t>اقای مطهری : ازدواج اغاز محدودیت نیست پایان محرومیت است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270" y="289655"/>
            <a:ext cx="3833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دوری از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گناه: 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ازدواج مارا از خیلی از گناهان و تعرض ها دور میکند</a:t>
            </a:r>
          </a:p>
        </p:txBody>
      </p:sp>
      <p:sp>
        <p:nvSpPr>
          <p:cNvPr id="6" name="Rectangle 5"/>
          <p:cNvSpPr/>
          <p:nvPr/>
        </p:nvSpPr>
        <p:spPr>
          <a:xfrm>
            <a:off x="606835" y="1423554"/>
            <a:ext cx="4236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ازدواج باعث ارامش میشود سوره ی نور ایه 21 از جنس خودتان برایتان همسری افریدیم تا به وسیله ی </a:t>
            </a:r>
            <a:r>
              <a:rPr lang="fa-IR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ان به </a:t>
            </a:r>
            <a:r>
              <a:rPr lang="fa-IR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ارامش برسید </a:t>
            </a:r>
            <a:r>
              <a:rPr lang="fa-IR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fa-IR" sz="2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4821" y="2641413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ازدواج باعث ارامش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4821" y="2162134"/>
            <a:ext cx="172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دوری از گناه 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4821" y="3075179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chemeClr val="accent2">
                    <a:lumMod val="50000"/>
                  </a:schemeClr>
                </a:solidFill>
              </a:rPr>
              <a:t>ازدواج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محدودیت نیست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49" y="4098988"/>
            <a:ext cx="4255670" cy="2591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Block Arc 10"/>
          <p:cNvSpPr/>
          <p:nvPr/>
        </p:nvSpPr>
        <p:spPr>
          <a:xfrm>
            <a:off x="5374945" y="602799"/>
            <a:ext cx="3790328" cy="2937164"/>
          </a:xfrm>
          <a:prstGeom prst="blockArc">
            <a:avLst>
              <a:gd name="adj1" fmla="val 10826127"/>
              <a:gd name="adj2" fmla="val 11933"/>
              <a:gd name="adj3" fmla="val 16016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6105512" y="1185511"/>
            <a:ext cx="2303925" cy="1785377"/>
          </a:xfrm>
          <a:prstGeom prst="blockArc">
            <a:avLst>
              <a:gd name="adj1" fmla="val 10800000"/>
              <a:gd name="adj2" fmla="val 13127"/>
              <a:gd name="adj3" fmla="val 191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>
            <a:off x="6668603" y="1657052"/>
            <a:ext cx="1158266" cy="875217"/>
          </a:xfrm>
          <a:prstGeom prst="blockArc">
            <a:avLst>
              <a:gd name="adj1" fmla="val 10800000"/>
              <a:gd name="adj2" fmla="val 19051"/>
              <a:gd name="adj3" fmla="val 287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flipH="1" flipV="1">
            <a:off x="6330498" y="1511381"/>
            <a:ext cx="1756433" cy="1327207"/>
          </a:xfrm>
          <a:prstGeom prst="arc">
            <a:avLst>
              <a:gd name="adj1" fmla="val 16305533"/>
              <a:gd name="adj2" fmla="val 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flipH="1" flipV="1">
            <a:off x="5654938" y="1034034"/>
            <a:ext cx="3019873" cy="2281901"/>
          </a:xfrm>
          <a:prstGeom prst="arc">
            <a:avLst>
              <a:gd name="adj1" fmla="val 16164292"/>
              <a:gd name="adj2" fmla="val 0"/>
            </a:avLst>
          </a:prstGeom>
          <a:ln>
            <a:solidFill>
              <a:schemeClr val="accent1">
                <a:lumMod val="75000"/>
              </a:schemeClr>
            </a:solidFill>
            <a:head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H="1" flipV="1">
            <a:off x="6860783" y="1932354"/>
            <a:ext cx="608185" cy="459561"/>
          </a:xfrm>
          <a:prstGeom prst="arc">
            <a:avLst>
              <a:gd name="adj1" fmla="val 15879700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  <a:head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6" y="4098988"/>
            <a:ext cx="4101973" cy="2591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3" y="150710"/>
            <a:ext cx="1808371" cy="103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0647">
            <a:off x="-3899515" y="6839838"/>
            <a:ext cx="3419320" cy="49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3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1.25209 -1.70996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04" y="-8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5000"/>
                <a:lumOff val="95000"/>
              </a:schemeClr>
            </a:gs>
            <a:gs pos="20376">
              <a:srgbClr val="92D050"/>
            </a:gs>
            <a:gs pos="4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0797" y="3909888"/>
            <a:ext cx="3707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/>
              <a:t>مگر </a:t>
            </a:r>
            <a:r>
              <a:rPr lang="fa-IR" sz="2000" b="1" dirty="0"/>
              <a:t>خدا در سوره ی نور ایه 32 نگفته است اگر </a:t>
            </a:r>
          </a:p>
          <a:p>
            <a:pPr algn="ctr" rtl="1"/>
            <a:r>
              <a:rPr lang="fa-IR" sz="2000" b="1" dirty="0"/>
              <a:t>تنگ دست باشی به فضل و بخشش خودم </a:t>
            </a:r>
            <a:r>
              <a:rPr lang="fa-IR" sz="2000" b="1" dirty="0" smtClean="0"/>
              <a:t>بی </a:t>
            </a:r>
            <a:r>
              <a:rPr lang="fa-IR" sz="2000" b="1" dirty="0"/>
              <a:t>نیازتان کنم خدای شما گششایش گر و داناست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97" y="261257"/>
            <a:ext cx="4390221" cy="3421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3730831"/>
            <a:ext cx="5090612" cy="2905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98286" y="129845"/>
            <a:ext cx="538251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900" b="1" dirty="0">
                <a:ln w="9525">
                  <a:solidFill>
                    <a:schemeClr val="bg1"/>
                  </a:solidFill>
                  <a:prstDash val="solid"/>
                </a:ln>
              </a:rPr>
              <a:t>افزایش روزی </a:t>
            </a:r>
            <a:endParaRPr lang="fa-IR" sz="1900" b="1" dirty="0" smtClean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 rtl="1"/>
            <a:r>
              <a:rPr lang="fa-IR" sz="19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زنی </a:t>
            </a:r>
            <a:r>
              <a:rPr lang="fa-IR" sz="1900" b="1" dirty="0">
                <a:ln w="9525">
                  <a:solidFill>
                    <a:schemeClr val="bg1"/>
                  </a:solidFill>
                  <a:prstDash val="solid"/>
                </a:ln>
              </a:rPr>
              <a:t>به پیامبر اکرم گفت من نمیخواهم ازدواج کنم  پیامبر فرمودند چرا </a:t>
            </a:r>
          </a:p>
          <a:p>
            <a:pPr algn="ctr" rtl="1"/>
            <a:r>
              <a:rPr lang="fa-IR" sz="1900" b="1" dirty="0">
                <a:ln w="9525">
                  <a:solidFill>
                    <a:schemeClr val="bg1"/>
                  </a:solidFill>
                  <a:prstDash val="solid"/>
                </a:ln>
              </a:rPr>
              <a:t>پولی ندارم و نمیخواهم قرض هم بگیرم اگر من بگویم هزار دینار به تو هدیه میدهم،چطور؟ ازدواج میکنی ؟بله .چطور حرف مرا باور میکنی </a:t>
            </a:r>
            <a:r>
              <a:rPr lang="fa-IR" sz="19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چه </a:t>
            </a:r>
            <a:r>
              <a:rPr lang="fa-IR" sz="1900" b="1" dirty="0">
                <a:ln w="9525">
                  <a:solidFill>
                    <a:schemeClr val="bg1"/>
                  </a:solidFill>
                  <a:prstDash val="solid"/>
                </a:ln>
              </a:rPr>
              <a:t>جور اعتماد میکنی ؟ شما امام هستید امام که دروغ نمیگوید به من قول بدهید هزار دینار را میدهد من همین الان ازدواج میکنم </a:t>
            </a:r>
            <a:r>
              <a:rPr lang="fa-IR" sz="19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تو </a:t>
            </a:r>
            <a:r>
              <a:rPr lang="fa-IR" sz="1900" b="1" dirty="0">
                <a:ln w="9525">
                  <a:solidFill>
                    <a:schemeClr val="bg1"/>
                  </a:solidFill>
                  <a:prstDash val="solid"/>
                </a:ln>
              </a:rPr>
              <a:t>مرا قبول داری خدای من را قبول نداری تو به من اعتماد داری ولی به خدای من اعتماد نداری </a:t>
            </a:r>
            <a:endParaRPr lang="en-US" sz="1900" b="1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5" y="6007602"/>
            <a:ext cx="831273" cy="656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23" y="6011893"/>
            <a:ext cx="831273" cy="656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6" y="5998039"/>
            <a:ext cx="831273" cy="656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46" y="5998039"/>
            <a:ext cx="831273" cy="656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19" y="6007602"/>
            <a:ext cx="831273" cy="656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09" y="3773463"/>
            <a:ext cx="831273" cy="656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5" y="4506097"/>
            <a:ext cx="831273" cy="656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5" y="5274968"/>
            <a:ext cx="831273" cy="6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5000"/>
                <a:lumOff val="95000"/>
              </a:schemeClr>
            </a:gs>
            <a:gs pos="4000">
              <a:schemeClr val="accent2">
                <a:lumMod val="50000"/>
              </a:schemeClr>
            </a:gs>
            <a:gs pos="45000">
              <a:schemeClr val="accent1"/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3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" y="73613"/>
            <a:ext cx="2476507" cy="4438613"/>
          </a:xfrm>
          <a:prstGeom prst="rect">
            <a:avLst/>
          </a:prstGeom>
        </p:spPr>
      </p:pic>
      <p:pic>
        <p:nvPicPr>
          <p:cNvPr id="6" name="รูปภาพ 3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27" y="2285556"/>
            <a:ext cx="2476507" cy="4438613"/>
          </a:xfrm>
          <a:prstGeom prst="rect">
            <a:avLst/>
          </a:prstGeom>
        </p:spPr>
      </p:pic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209748" y="2368623"/>
            <a:ext cx="4438344" cy="3461642"/>
            <a:chOff x="8590757" y="323851"/>
            <a:chExt cx="2264569" cy="1866107"/>
          </a:xfrm>
        </p:grpSpPr>
        <p:sp>
          <p:nvSpPr>
            <p:cNvPr id="8" name="Oval 50"/>
            <p:cNvSpPr>
              <a:spLocks noChangeArrowheads="1"/>
            </p:cNvSpPr>
            <p:nvPr/>
          </p:nvSpPr>
          <p:spPr bwMode="auto">
            <a:xfrm>
              <a:off x="8590757" y="323851"/>
              <a:ext cx="1863725" cy="1866107"/>
            </a:xfrm>
            <a:prstGeom prst="ellipse">
              <a:avLst/>
            </a:prstGeom>
            <a:solidFill>
              <a:srgbClr val="FC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>
              <a:lvl1pPr>
                <a:defRPr sz="40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Open Sans"/>
                </a:defRPr>
              </a:lvl5pPr>
              <a:lvl6pPr marL="25146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6pPr>
              <a:lvl7pPr marL="29718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7pPr>
              <a:lvl8pPr marL="34290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8pPr>
              <a:lvl9pPr marL="38862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/>
              <a:endParaRPr lang="en-US" altLang="en-US" sz="900"/>
            </a:p>
          </p:txBody>
        </p:sp>
        <p:sp>
          <p:nvSpPr>
            <p:cNvPr id="9" name="Oval 51"/>
            <p:cNvSpPr>
              <a:spLocks noChangeArrowheads="1"/>
            </p:cNvSpPr>
            <p:nvPr/>
          </p:nvSpPr>
          <p:spPr bwMode="auto">
            <a:xfrm>
              <a:off x="8642350" y="375444"/>
              <a:ext cx="1756569" cy="1758950"/>
            </a:xfrm>
            <a:prstGeom prst="ellipse">
              <a:avLst/>
            </a:prstGeom>
            <a:solidFill>
              <a:srgbClr val="FF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>
              <a:lvl1pPr>
                <a:defRPr sz="40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Open Sans"/>
                </a:defRPr>
              </a:lvl5pPr>
              <a:lvl6pPr marL="25146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6pPr>
              <a:lvl7pPr marL="29718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7pPr>
              <a:lvl8pPr marL="34290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8pPr>
              <a:lvl9pPr marL="38862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/>
              <a:endParaRPr lang="en-US" altLang="en-US" sz="900"/>
            </a:p>
          </p:txBody>
        </p:sp>
        <p:sp>
          <p:nvSpPr>
            <p:cNvPr id="10" name="Freeform 52"/>
            <p:cNvSpPr>
              <a:spLocks/>
            </p:cNvSpPr>
            <p:nvPr/>
          </p:nvSpPr>
          <p:spPr bwMode="auto">
            <a:xfrm>
              <a:off x="9146382" y="427038"/>
              <a:ext cx="709613" cy="1401763"/>
            </a:xfrm>
            <a:custGeom>
              <a:avLst/>
              <a:gdLst>
                <a:gd name="T0" fmla="*/ 654113 w 179"/>
                <a:gd name="T1" fmla="*/ 540056 h 353"/>
                <a:gd name="T2" fmla="*/ 360753 w 179"/>
                <a:gd name="T3" fmla="*/ 1401763 h 353"/>
                <a:gd name="T4" fmla="*/ 31715 w 179"/>
                <a:gd name="T5" fmla="*/ 579766 h 353"/>
                <a:gd name="T6" fmla="*/ 471754 w 179"/>
                <a:gd name="T7" fmla="*/ 127072 h 353"/>
                <a:gd name="T8" fmla="*/ 654113 w 179"/>
                <a:gd name="T9" fmla="*/ 540056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" h="353">
                  <a:moveTo>
                    <a:pt x="165" y="136"/>
                  </a:moveTo>
                  <a:cubicBezTo>
                    <a:pt x="148" y="214"/>
                    <a:pt x="116" y="353"/>
                    <a:pt x="91" y="353"/>
                  </a:cubicBezTo>
                  <a:cubicBezTo>
                    <a:pt x="66" y="353"/>
                    <a:pt x="18" y="204"/>
                    <a:pt x="8" y="146"/>
                  </a:cubicBezTo>
                  <a:cubicBezTo>
                    <a:pt x="0" y="97"/>
                    <a:pt x="16" y="0"/>
                    <a:pt x="119" y="32"/>
                  </a:cubicBezTo>
                  <a:cubicBezTo>
                    <a:pt x="154" y="30"/>
                    <a:pt x="179" y="69"/>
                    <a:pt x="165" y="136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11" name="Freeform 53"/>
            <p:cNvSpPr>
              <a:spLocks/>
            </p:cNvSpPr>
            <p:nvPr/>
          </p:nvSpPr>
          <p:spPr bwMode="auto">
            <a:xfrm>
              <a:off x="9221788" y="2019301"/>
              <a:ext cx="574675" cy="115094"/>
            </a:xfrm>
            <a:custGeom>
              <a:avLst/>
              <a:gdLst>
                <a:gd name="T0" fmla="*/ 23780 w 145"/>
                <a:gd name="T1" fmla="*/ 0 h 29"/>
                <a:gd name="T2" fmla="*/ 0 w 145"/>
                <a:gd name="T3" fmla="*/ 63500 h 29"/>
                <a:gd name="T4" fmla="*/ 301209 w 145"/>
                <a:gd name="T5" fmla="*/ 115094 h 29"/>
                <a:gd name="T6" fmla="*/ 574675 w 145"/>
                <a:gd name="T7" fmla="*/ 71438 h 29"/>
                <a:gd name="T8" fmla="*/ 546932 w 145"/>
                <a:gd name="T9" fmla="*/ 0 h 29"/>
                <a:gd name="T10" fmla="*/ 23780 w 14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29">
                  <a:moveTo>
                    <a:pt x="6" y="0"/>
                  </a:moveTo>
                  <a:cubicBezTo>
                    <a:pt x="4" y="4"/>
                    <a:pt x="2" y="9"/>
                    <a:pt x="0" y="16"/>
                  </a:cubicBezTo>
                  <a:cubicBezTo>
                    <a:pt x="23" y="25"/>
                    <a:pt x="49" y="29"/>
                    <a:pt x="76" y="29"/>
                  </a:cubicBezTo>
                  <a:cubicBezTo>
                    <a:pt x="100" y="29"/>
                    <a:pt x="123" y="26"/>
                    <a:pt x="145" y="18"/>
                  </a:cubicBezTo>
                  <a:cubicBezTo>
                    <a:pt x="142" y="10"/>
                    <a:pt x="140" y="4"/>
                    <a:pt x="138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10343357" y="1392238"/>
              <a:ext cx="47625" cy="111125"/>
            </a:xfrm>
            <a:custGeom>
              <a:avLst/>
              <a:gdLst>
                <a:gd name="T0" fmla="*/ 0 w 12"/>
                <a:gd name="T1" fmla="*/ 87313 h 28"/>
                <a:gd name="T2" fmla="*/ 19844 w 12"/>
                <a:gd name="T3" fmla="*/ 111125 h 28"/>
                <a:gd name="T4" fmla="*/ 47625 w 12"/>
                <a:gd name="T5" fmla="*/ 0 h 28"/>
                <a:gd name="T6" fmla="*/ 0 w 12"/>
                <a:gd name="T7" fmla="*/ 87313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8">
                  <a:moveTo>
                    <a:pt x="0" y="2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8" y="18"/>
                    <a:pt x="10" y="9"/>
                    <a:pt x="12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13" name="Freeform 55"/>
            <p:cNvSpPr>
              <a:spLocks/>
            </p:cNvSpPr>
            <p:nvPr/>
          </p:nvSpPr>
          <p:spPr bwMode="auto">
            <a:xfrm>
              <a:off x="10387013" y="1376363"/>
              <a:ext cx="3969" cy="19844"/>
            </a:xfrm>
            <a:custGeom>
              <a:avLst/>
              <a:gdLst>
                <a:gd name="T0" fmla="*/ 3969 w 1"/>
                <a:gd name="T1" fmla="*/ 0 h 5"/>
                <a:gd name="T2" fmla="*/ 0 w 1"/>
                <a:gd name="T3" fmla="*/ 19844 h 5"/>
                <a:gd name="T4" fmla="*/ 3969 w 1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14" name="Freeform 56"/>
            <p:cNvSpPr>
              <a:spLocks/>
            </p:cNvSpPr>
            <p:nvPr/>
          </p:nvSpPr>
          <p:spPr bwMode="auto">
            <a:xfrm>
              <a:off x="10343357" y="1392238"/>
              <a:ext cx="47625" cy="111125"/>
            </a:xfrm>
            <a:custGeom>
              <a:avLst/>
              <a:gdLst>
                <a:gd name="T0" fmla="*/ 0 w 12"/>
                <a:gd name="T1" fmla="*/ 87313 h 28"/>
                <a:gd name="T2" fmla="*/ 19844 w 12"/>
                <a:gd name="T3" fmla="*/ 111125 h 28"/>
                <a:gd name="T4" fmla="*/ 47625 w 12"/>
                <a:gd name="T5" fmla="*/ 0 h 28"/>
                <a:gd name="T6" fmla="*/ 0 w 12"/>
                <a:gd name="T7" fmla="*/ 87313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8">
                  <a:moveTo>
                    <a:pt x="0" y="2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8" y="18"/>
                    <a:pt x="10" y="9"/>
                    <a:pt x="12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15" name="Freeform 57"/>
            <p:cNvSpPr>
              <a:spLocks/>
            </p:cNvSpPr>
            <p:nvPr/>
          </p:nvSpPr>
          <p:spPr bwMode="auto">
            <a:xfrm>
              <a:off x="10271919" y="1435894"/>
              <a:ext cx="99219" cy="130969"/>
            </a:xfrm>
            <a:custGeom>
              <a:avLst/>
              <a:gdLst>
                <a:gd name="T0" fmla="*/ 0 w 25"/>
                <a:gd name="T1" fmla="*/ 51594 h 33"/>
                <a:gd name="T2" fmla="*/ 71438 w 25"/>
                <a:gd name="T3" fmla="*/ 130969 h 33"/>
                <a:gd name="T4" fmla="*/ 99219 w 25"/>
                <a:gd name="T5" fmla="*/ 47625 h 33"/>
                <a:gd name="T6" fmla="*/ 51594 w 25"/>
                <a:gd name="T7" fmla="*/ 0 h 33"/>
                <a:gd name="T8" fmla="*/ 0 w 25"/>
                <a:gd name="T9" fmla="*/ 5159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3">
                  <a:moveTo>
                    <a:pt x="0" y="1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21" y="26"/>
                    <a:pt x="23" y="19"/>
                    <a:pt x="25" y="12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16" name="Freeform 58"/>
            <p:cNvSpPr>
              <a:spLocks/>
            </p:cNvSpPr>
            <p:nvPr/>
          </p:nvSpPr>
          <p:spPr bwMode="auto">
            <a:xfrm>
              <a:off x="9760744" y="1288257"/>
              <a:ext cx="590550" cy="576263"/>
            </a:xfrm>
            <a:custGeom>
              <a:avLst/>
              <a:gdLst>
                <a:gd name="T0" fmla="*/ 15854 w 149"/>
                <a:gd name="T1" fmla="*/ 206660 h 145"/>
                <a:gd name="T2" fmla="*/ 0 w 149"/>
                <a:gd name="T3" fmla="*/ 15897 h 145"/>
                <a:gd name="T4" fmla="*/ 91159 w 149"/>
                <a:gd name="T5" fmla="*/ 0 h 145"/>
                <a:gd name="T6" fmla="*/ 360671 w 149"/>
                <a:gd name="T7" fmla="*/ 317938 h 145"/>
                <a:gd name="T8" fmla="*/ 523172 w 149"/>
                <a:gd name="T9" fmla="*/ 174866 h 145"/>
                <a:gd name="T10" fmla="*/ 523172 w 149"/>
                <a:gd name="T11" fmla="*/ 174866 h 145"/>
                <a:gd name="T12" fmla="*/ 590550 w 149"/>
                <a:gd name="T13" fmla="*/ 250376 h 145"/>
                <a:gd name="T14" fmla="*/ 499391 w 149"/>
                <a:gd name="T15" fmla="*/ 445113 h 145"/>
                <a:gd name="T16" fmla="*/ 396342 w 149"/>
                <a:gd name="T17" fmla="*/ 536521 h 145"/>
                <a:gd name="T18" fmla="*/ 293293 w 149"/>
                <a:gd name="T19" fmla="*/ 524598 h 145"/>
                <a:gd name="T20" fmla="*/ 15854 w 149"/>
                <a:gd name="T21" fmla="*/ 206660 h 145"/>
                <a:gd name="T22" fmla="*/ 15854 w 149"/>
                <a:gd name="T23" fmla="*/ 206660 h 1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9" h="145">
                  <a:moveTo>
                    <a:pt x="4" y="5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83" y="72"/>
                    <a:pt x="91" y="80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4" y="80"/>
                    <a:pt x="136" y="97"/>
                    <a:pt x="126" y="112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88" y="145"/>
                    <a:pt x="78" y="137"/>
                    <a:pt x="74" y="132"/>
                  </a:cubicBezTo>
                  <a:cubicBezTo>
                    <a:pt x="51" y="105"/>
                    <a:pt x="27" y="79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17" name="Freeform 59"/>
            <p:cNvSpPr>
              <a:spLocks/>
            </p:cNvSpPr>
            <p:nvPr/>
          </p:nvSpPr>
          <p:spPr bwMode="auto">
            <a:xfrm>
              <a:off x="9130507" y="1161257"/>
              <a:ext cx="753269" cy="973138"/>
            </a:xfrm>
            <a:custGeom>
              <a:avLst/>
              <a:gdLst>
                <a:gd name="T0" fmla="*/ 83256 w 190"/>
                <a:gd name="T1" fmla="*/ 921502 h 245"/>
                <a:gd name="T2" fmla="*/ 63433 w 190"/>
                <a:gd name="T3" fmla="*/ 544163 h 245"/>
                <a:gd name="T4" fmla="*/ 35681 w 190"/>
                <a:gd name="T5" fmla="*/ 127104 h 245"/>
                <a:gd name="T6" fmla="*/ 289414 w 190"/>
                <a:gd name="T7" fmla="*/ 0 h 245"/>
                <a:gd name="T8" fmla="*/ 376635 w 190"/>
                <a:gd name="T9" fmla="*/ 31776 h 245"/>
                <a:gd name="T10" fmla="*/ 463855 w 190"/>
                <a:gd name="T11" fmla="*/ 0 h 245"/>
                <a:gd name="T12" fmla="*/ 721552 w 190"/>
                <a:gd name="T13" fmla="*/ 127104 h 245"/>
                <a:gd name="T14" fmla="*/ 693800 w 190"/>
                <a:gd name="T15" fmla="*/ 544163 h 245"/>
                <a:gd name="T16" fmla="*/ 670013 w 190"/>
                <a:gd name="T17" fmla="*/ 925474 h 245"/>
                <a:gd name="T18" fmla="*/ 670013 w 190"/>
                <a:gd name="T19" fmla="*/ 929446 h 245"/>
                <a:gd name="T20" fmla="*/ 392493 w 190"/>
                <a:gd name="T21" fmla="*/ 973138 h 245"/>
                <a:gd name="T22" fmla="*/ 83256 w 190"/>
                <a:gd name="T23" fmla="*/ 921502 h 2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0" h="245">
                  <a:moveTo>
                    <a:pt x="21" y="232"/>
                  </a:moveTo>
                  <a:cubicBezTo>
                    <a:pt x="40" y="186"/>
                    <a:pt x="33" y="178"/>
                    <a:pt x="16" y="137"/>
                  </a:cubicBezTo>
                  <a:cubicBezTo>
                    <a:pt x="0" y="99"/>
                    <a:pt x="32" y="79"/>
                    <a:pt x="9" y="32"/>
                  </a:cubicBezTo>
                  <a:cubicBezTo>
                    <a:pt x="30" y="19"/>
                    <a:pt x="57" y="13"/>
                    <a:pt x="73" y="0"/>
                  </a:cubicBezTo>
                  <a:cubicBezTo>
                    <a:pt x="81" y="7"/>
                    <a:pt x="86" y="8"/>
                    <a:pt x="95" y="8"/>
                  </a:cubicBezTo>
                  <a:cubicBezTo>
                    <a:pt x="104" y="8"/>
                    <a:pt x="110" y="7"/>
                    <a:pt x="117" y="0"/>
                  </a:cubicBezTo>
                  <a:cubicBezTo>
                    <a:pt x="129" y="10"/>
                    <a:pt x="160" y="18"/>
                    <a:pt x="182" y="32"/>
                  </a:cubicBezTo>
                  <a:cubicBezTo>
                    <a:pt x="160" y="80"/>
                    <a:pt x="190" y="88"/>
                    <a:pt x="175" y="137"/>
                  </a:cubicBezTo>
                  <a:cubicBezTo>
                    <a:pt x="162" y="178"/>
                    <a:pt x="140" y="176"/>
                    <a:pt x="169" y="233"/>
                  </a:cubicBezTo>
                  <a:cubicBezTo>
                    <a:pt x="169" y="234"/>
                    <a:pt x="169" y="234"/>
                    <a:pt x="169" y="234"/>
                  </a:cubicBezTo>
                  <a:cubicBezTo>
                    <a:pt x="147" y="241"/>
                    <a:pt x="123" y="245"/>
                    <a:pt x="99" y="245"/>
                  </a:cubicBezTo>
                  <a:cubicBezTo>
                    <a:pt x="71" y="245"/>
                    <a:pt x="45" y="240"/>
                    <a:pt x="21" y="232"/>
                  </a:cubicBez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18" name="Freeform 60"/>
            <p:cNvSpPr>
              <a:spLocks/>
            </p:cNvSpPr>
            <p:nvPr/>
          </p:nvSpPr>
          <p:spPr bwMode="auto">
            <a:xfrm>
              <a:off x="9336088" y="1161257"/>
              <a:ext cx="341313" cy="691357"/>
            </a:xfrm>
            <a:custGeom>
              <a:avLst/>
              <a:gdLst>
                <a:gd name="T0" fmla="*/ 7938 w 430"/>
                <a:gd name="T1" fmla="*/ 43656 h 871"/>
                <a:gd name="T2" fmla="*/ 0 w 430"/>
                <a:gd name="T3" fmla="*/ 250825 h 871"/>
                <a:gd name="T4" fmla="*/ 170657 w 430"/>
                <a:gd name="T5" fmla="*/ 691357 h 871"/>
                <a:gd name="T6" fmla="*/ 341313 w 430"/>
                <a:gd name="T7" fmla="*/ 250825 h 871"/>
                <a:gd name="T8" fmla="*/ 333375 w 430"/>
                <a:gd name="T9" fmla="*/ 39688 h 871"/>
                <a:gd name="T10" fmla="*/ 257969 w 430"/>
                <a:gd name="T11" fmla="*/ 0 h 871"/>
                <a:gd name="T12" fmla="*/ 83344 w 430"/>
                <a:gd name="T13" fmla="*/ 0 h 871"/>
                <a:gd name="T14" fmla="*/ 7938 w 430"/>
                <a:gd name="T15" fmla="*/ 43656 h 8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1">
                  <a:moveTo>
                    <a:pt x="10" y="55"/>
                  </a:moveTo>
                  <a:lnTo>
                    <a:pt x="0" y="316"/>
                  </a:lnTo>
                  <a:lnTo>
                    <a:pt x="215" y="871"/>
                  </a:lnTo>
                  <a:lnTo>
                    <a:pt x="430" y="316"/>
                  </a:lnTo>
                  <a:lnTo>
                    <a:pt x="420" y="50"/>
                  </a:lnTo>
                  <a:lnTo>
                    <a:pt x="325" y="0"/>
                  </a:lnTo>
                  <a:lnTo>
                    <a:pt x="105" y="0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19" name="Rectangle 61"/>
            <p:cNvSpPr>
              <a:spLocks noChangeArrowheads="1"/>
            </p:cNvSpPr>
            <p:nvPr/>
          </p:nvSpPr>
          <p:spPr bwMode="auto">
            <a:xfrm>
              <a:off x="9419432" y="1089819"/>
              <a:ext cx="174625" cy="178594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>
              <a:lvl1pPr>
                <a:defRPr sz="40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Open Sans"/>
                </a:defRPr>
              </a:lvl5pPr>
              <a:lvl6pPr marL="25146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6pPr>
              <a:lvl7pPr marL="29718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7pPr>
              <a:lvl8pPr marL="34290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8pPr>
              <a:lvl9pPr marL="3886200" indent="-228600" defTabSz="20447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/>
              <a:endParaRPr lang="en-US" altLang="en-US" sz="900"/>
            </a:p>
          </p:txBody>
        </p:sp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9236869" y="534194"/>
              <a:ext cx="539750" cy="658813"/>
            </a:xfrm>
            <a:custGeom>
              <a:avLst/>
              <a:gdLst>
                <a:gd name="T0" fmla="*/ 269875 w 136"/>
                <a:gd name="T1" fmla="*/ 658813 h 166"/>
                <a:gd name="T2" fmla="*/ 480219 w 136"/>
                <a:gd name="T3" fmla="*/ 440532 h 166"/>
                <a:gd name="T4" fmla="*/ 488156 w 136"/>
                <a:gd name="T5" fmla="*/ 444500 h 166"/>
                <a:gd name="T6" fmla="*/ 531813 w 136"/>
                <a:gd name="T7" fmla="*/ 373063 h 166"/>
                <a:gd name="T8" fmla="*/ 511969 w 136"/>
                <a:gd name="T9" fmla="*/ 289719 h 166"/>
                <a:gd name="T10" fmla="*/ 508000 w 136"/>
                <a:gd name="T11" fmla="*/ 289719 h 166"/>
                <a:gd name="T12" fmla="*/ 269875 w 136"/>
                <a:gd name="T13" fmla="*/ 0 h 166"/>
                <a:gd name="T14" fmla="*/ 31750 w 136"/>
                <a:gd name="T15" fmla="*/ 289719 h 166"/>
                <a:gd name="T16" fmla="*/ 23813 w 136"/>
                <a:gd name="T17" fmla="*/ 289719 h 166"/>
                <a:gd name="T18" fmla="*/ 7938 w 136"/>
                <a:gd name="T19" fmla="*/ 373063 h 166"/>
                <a:gd name="T20" fmla="*/ 51594 w 136"/>
                <a:gd name="T21" fmla="*/ 444500 h 166"/>
                <a:gd name="T22" fmla="*/ 59531 w 136"/>
                <a:gd name="T23" fmla="*/ 436563 h 166"/>
                <a:gd name="T24" fmla="*/ 269875 w 136"/>
                <a:gd name="T25" fmla="*/ 658813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66">
                  <a:moveTo>
                    <a:pt x="68" y="166"/>
                  </a:moveTo>
                  <a:cubicBezTo>
                    <a:pt x="90" y="166"/>
                    <a:pt x="110" y="141"/>
                    <a:pt x="121" y="111"/>
                  </a:cubicBezTo>
                  <a:cubicBezTo>
                    <a:pt x="121" y="111"/>
                    <a:pt x="122" y="112"/>
                    <a:pt x="123" y="112"/>
                  </a:cubicBezTo>
                  <a:cubicBezTo>
                    <a:pt x="127" y="113"/>
                    <a:pt x="132" y="105"/>
                    <a:pt x="134" y="94"/>
                  </a:cubicBezTo>
                  <a:cubicBezTo>
                    <a:pt x="136" y="83"/>
                    <a:pt x="134" y="74"/>
                    <a:pt x="129" y="73"/>
                  </a:cubicBezTo>
                  <a:cubicBezTo>
                    <a:pt x="129" y="73"/>
                    <a:pt x="129" y="73"/>
                    <a:pt x="128" y="73"/>
                  </a:cubicBezTo>
                  <a:cubicBezTo>
                    <a:pt x="131" y="35"/>
                    <a:pt x="115" y="0"/>
                    <a:pt x="68" y="0"/>
                  </a:cubicBezTo>
                  <a:cubicBezTo>
                    <a:pt x="21" y="0"/>
                    <a:pt x="5" y="35"/>
                    <a:pt x="8" y="73"/>
                  </a:cubicBezTo>
                  <a:cubicBezTo>
                    <a:pt x="7" y="73"/>
                    <a:pt x="7" y="73"/>
                    <a:pt x="6" y="73"/>
                  </a:cubicBezTo>
                  <a:cubicBezTo>
                    <a:pt x="2" y="74"/>
                    <a:pt x="0" y="83"/>
                    <a:pt x="2" y="94"/>
                  </a:cubicBezTo>
                  <a:cubicBezTo>
                    <a:pt x="3" y="105"/>
                    <a:pt x="8" y="113"/>
                    <a:pt x="13" y="112"/>
                  </a:cubicBezTo>
                  <a:cubicBezTo>
                    <a:pt x="14" y="112"/>
                    <a:pt x="14" y="111"/>
                    <a:pt x="15" y="110"/>
                  </a:cubicBezTo>
                  <a:cubicBezTo>
                    <a:pt x="26" y="141"/>
                    <a:pt x="46" y="166"/>
                    <a:pt x="68" y="166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21" name="Freeform 63"/>
            <p:cNvSpPr>
              <a:spLocks/>
            </p:cNvSpPr>
            <p:nvPr/>
          </p:nvSpPr>
          <p:spPr bwMode="auto">
            <a:xfrm>
              <a:off x="9467057" y="1256507"/>
              <a:ext cx="79375" cy="123825"/>
            </a:xfrm>
            <a:custGeom>
              <a:avLst/>
              <a:gdLst>
                <a:gd name="T0" fmla="*/ 67469 w 20"/>
                <a:gd name="T1" fmla="*/ 123825 h 31"/>
                <a:gd name="T2" fmla="*/ 79375 w 20"/>
                <a:gd name="T3" fmla="*/ 95865 h 31"/>
                <a:gd name="T4" fmla="*/ 39688 w 20"/>
                <a:gd name="T5" fmla="*/ 0 h 31"/>
                <a:gd name="T6" fmla="*/ 0 w 20"/>
                <a:gd name="T7" fmla="*/ 95865 h 31"/>
                <a:gd name="T8" fmla="*/ 11906 w 20"/>
                <a:gd name="T9" fmla="*/ 123825 h 31"/>
                <a:gd name="T10" fmla="*/ 67469 w 20"/>
                <a:gd name="T11" fmla="*/ 12382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1">
                  <a:moveTo>
                    <a:pt x="17" y="31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8" y="31"/>
                    <a:pt x="13" y="31"/>
                    <a:pt x="17" y="31"/>
                  </a:cubicBezTo>
                  <a:close/>
                </a:path>
              </a:pathLst>
            </a:custGeom>
            <a:solidFill>
              <a:srgbClr val="93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9367838" y="1161257"/>
              <a:ext cx="138907" cy="262732"/>
            </a:xfrm>
            <a:custGeom>
              <a:avLst/>
              <a:gdLst>
                <a:gd name="T0" fmla="*/ 51594 w 175"/>
                <a:gd name="T1" fmla="*/ 0 h 331"/>
                <a:gd name="T2" fmla="*/ 138907 w 175"/>
                <a:gd name="T3" fmla="*/ 95250 h 331"/>
                <a:gd name="T4" fmla="*/ 75407 w 175"/>
                <a:gd name="T5" fmla="*/ 262732 h 331"/>
                <a:gd name="T6" fmla="*/ 0 w 175"/>
                <a:gd name="T7" fmla="*/ 35719 h 331"/>
                <a:gd name="T8" fmla="*/ 51594 w 175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331">
                  <a:moveTo>
                    <a:pt x="65" y="0"/>
                  </a:moveTo>
                  <a:lnTo>
                    <a:pt x="175" y="120"/>
                  </a:lnTo>
                  <a:lnTo>
                    <a:pt x="95" y="331"/>
                  </a:lnTo>
                  <a:lnTo>
                    <a:pt x="0" y="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23" name="Freeform 65"/>
            <p:cNvSpPr>
              <a:spLocks/>
            </p:cNvSpPr>
            <p:nvPr/>
          </p:nvSpPr>
          <p:spPr bwMode="auto">
            <a:xfrm>
              <a:off x="9244807" y="1193007"/>
              <a:ext cx="261938" cy="663575"/>
            </a:xfrm>
            <a:custGeom>
              <a:avLst/>
              <a:gdLst>
                <a:gd name="T0" fmla="*/ 123031 w 330"/>
                <a:gd name="T1" fmla="*/ 0 h 836"/>
                <a:gd name="T2" fmla="*/ 261938 w 330"/>
                <a:gd name="T3" fmla="*/ 663575 h 836"/>
                <a:gd name="T4" fmla="*/ 31750 w 330"/>
                <a:gd name="T5" fmla="*/ 298450 h 836"/>
                <a:gd name="T6" fmla="*/ 63500 w 330"/>
                <a:gd name="T7" fmla="*/ 234950 h 836"/>
                <a:gd name="T8" fmla="*/ 0 w 330"/>
                <a:gd name="T9" fmla="*/ 183356 h 836"/>
                <a:gd name="T10" fmla="*/ 75406 w 330"/>
                <a:gd name="T11" fmla="*/ 23813 h 836"/>
                <a:gd name="T12" fmla="*/ 123031 w 330"/>
                <a:gd name="T13" fmla="*/ 0 h 8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" h="836">
                  <a:moveTo>
                    <a:pt x="155" y="0"/>
                  </a:moveTo>
                  <a:lnTo>
                    <a:pt x="330" y="836"/>
                  </a:lnTo>
                  <a:lnTo>
                    <a:pt x="40" y="376"/>
                  </a:lnTo>
                  <a:lnTo>
                    <a:pt x="80" y="296"/>
                  </a:lnTo>
                  <a:lnTo>
                    <a:pt x="0" y="231"/>
                  </a:lnTo>
                  <a:lnTo>
                    <a:pt x="95" y="3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24" name="Freeform 66"/>
            <p:cNvSpPr>
              <a:spLocks/>
            </p:cNvSpPr>
            <p:nvPr/>
          </p:nvSpPr>
          <p:spPr bwMode="auto">
            <a:xfrm>
              <a:off x="9506744" y="1161257"/>
              <a:ext cx="138907" cy="262732"/>
            </a:xfrm>
            <a:custGeom>
              <a:avLst/>
              <a:gdLst>
                <a:gd name="T0" fmla="*/ 87313 w 175"/>
                <a:gd name="T1" fmla="*/ 0 h 331"/>
                <a:gd name="T2" fmla="*/ 0 w 175"/>
                <a:gd name="T3" fmla="*/ 95250 h 331"/>
                <a:gd name="T4" fmla="*/ 63500 w 175"/>
                <a:gd name="T5" fmla="*/ 262732 h 331"/>
                <a:gd name="T6" fmla="*/ 138907 w 175"/>
                <a:gd name="T7" fmla="*/ 31750 h 331"/>
                <a:gd name="T8" fmla="*/ 87313 w 175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331">
                  <a:moveTo>
                    <a:pt x="110" y="0"/>
                  </a:moveTo>
                  <a:lnTo>
                    <a:pt x="0" y="120"/>
                  </a:lnTo>
                  <a:lnTo>
                    <a:pt x="80" y="331"/>
                  </a:lnTo>
                  <a:lnTo>
                    <a:pt x="175" y="4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25" name="Freeform 67"/>
            <p:cNvSpPr>
              <a:spLocks/>
            </p:cNvSpPr>
            <p:nvPr/>
          </p:nvSpPr>
          <p:spPr bwMode="auto">
            <a:xfrm>
              <a:off x="9451182" y="1443832"/>
              <a:ext cx="115094" cy="412750"/>
            </a:xfrm>
            <a:custGeom>
              <a:avLst/>
              <a:gdLst>
                <a:gd name="T0" fmla="*/ 27781 w 145"/>
                <a:gd name="T1" fmla="*/ 0 h 520"/>
                <a:gd name="T2" fmla="*/ 83344 w 145"/>
                <a:gd name="T3" fmla="*/ 0 h 520"/>
                <a:gd name="T4" fmla="*/ 115094 w 145"/>
                <a:gd name="T5" fmla="*/ 277813 h 520"/>
                <a:gd name="T6" fmla="*/ 55563 w 145"/>
                <a:gd name="T7" fmla="*/ 412750 h 520"/>
                <a:gd name="T8" fmla="*/ 0 w 145"/>
                <a:gd name="T9" fmla="*/ 277813 h 520"/>
                <a:gd name="T10" fmla="*/ 27781 w 145"/>
                <a:gd name="T11" fmla="*/ 0 h 5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520">
                  <a:moveTo>
                    <a:pt x="35" y="0"/>
                  </a:moveTo>
                  <a:lnTo>
                    <a:pt x="105" y="0"/>
                  </a:lnTo>
                  <a:lnTo>
                    <a:pt x="145" y="350"/>
                  </a:lnTo>
                  <a:lnTo>
                    <a:pt x="70" y="520"/>
                  </a:lnTo>
                  <a:lnTo>
                    <a:pt x="0" y="35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3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26" name="Freeform 68"/>
            <p:cNvSpPr>
              <a:spLocks/>
            </p:cNvSpPr>
            <p:nvPr/>
          </p:nvSpPr>
          <p:spPr bwMode="auto">
            <a:xfrm>
              <a:off x="9367838" y="1161257"/>
              <a:ext cx="138907" cy="219075"/>
            </a:xfrm>
            <a:custGeom>
              <a:avLst/>
              <a:gdLst>
                <a:gd name="T0" fmla="*/ 51594 w 175"/>
                <a:gd name="T1" fmla="*/ 0 h 276"/>
                <a:gd name="T2" fmla="*/ 138907 w 175"/>
                <a:gd name="T3" fmla="*/ 95250 h 276"/>
                <a:gd name="T4" fmla="*/ 75407 w 175"/>
                <a:gd name="T5" fmla="*/ 219075 h 276"/>
                <a:gd name="T6" fmla="*/ 0 w 175"/>
                <a:gd name="T7" fmla="*/ 35719 h 276"/>
                <a:gd name="T8" fmla="*/ 51594 w 175"/>
                <a:gd name="T9" fmla="*/ 0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276">
                  <a:moveTo>
                    <a:pt x="65" y="0"/>
                  </a:moveTo>
                  <a:lnTo>
                    <a:pt x="175" y="120"/>
                  </a:lnTo>
                  <a:lnTo>
                    <a:pt x="95" y="276"/>
                  </a:lnTo>
                  <a:lnTo>
                    <a:pt x="0" y="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27" name="Freeform 69"/>
            <p:cNvSpPr>
              <a:spLocks/>
            </p:cNvSpPr>
            <p:nvPr/>
          </p:nvSpPr>
          <p:spPr bwMode="auto">
            <a:xfrm>
              <a:off x="9506744" y="1189038"/>
              <a:ext cx="265907" cy="667544"/>
            </a:xfrm>
            <a:custGeom>
              <a:avLst/>
              <a:gdLst>
                <a:gd name="T0" fmla="*/ 142875 w 335"/>
                <a:gd name="T1" fmla="*/ 0 h 841"/>
                <a:gd name="T2" fmla="*/ 0 w 335"/>
                <a:gd name="T3" fmla="*/ 667544 h 841"/>
                <a:gd name="T4" fmla="*/ 230188 w 335"/>
                <a:gd name="T5" fmla="*/ 302419 h 841"/>
                <a:gd name="T6" fmla="*/ 198438 w 335"/>
                <a:gd name="T7" fmla="*/ 238919 h 841"/>
                <a:gd name="T8" fmla="*/ 265907 w 335"/>
                <a:gd name="T9" fmla="*/ 187325 h 841"/>
                <a:gd name="T10" fmla="*/ 194469 w 335"/>
                <a:gd name="T11" fmla="*/ 23813 h 841"/>
                <a:gd name="T12" fmla="*/ 142875 w 335"/>
                <a:gd name="T13" fmla="*/ 0 h 8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5" h="841">
                  <a:moveTo>
                    <a:pt x="180" y="0"/>
                  </a:moveTo>
                  <a:lnTo>
                    <a:pt x="0" y="841"/>
                  </a:lnTo>
                  <a:lnTo>
                    <a:pt x="290" y="381"/>
                  </a:lnTo>
                  <a:lnTo>
                    <a:pt x="250" y="301"/>
                  </a:lnTo>
                  <a:lnTo>
                    <a:pt x="335" y="236"/>
                  </a:lnTo>
                  <a:lnTo>
                    <a:pt x="245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9506744" y="1189038"/>
              <a:ext cx="238125" cy="667544"/>
            </a:xfrm>
            <a:custGeom>
              <a:avLst/>
              <a:gdLst>
                <a:gd name="T0" fmla="*/ 142875 w 300"/>
                <a:gd name="T1" fmla="*/ 0 h 841"/>
                <a:gd name="T2" fmla="*/ 0 w 300"/>
                <a:gd name="T3" fmla="*/ 667544 h 841"/>
                <a:gd name="T4" fmla="*/ 206375 w 300"/>
                <a:gd name="T5" fmla="*/ 274638 h 841"/>
                <a:gd name="T6" fmla="*/ 170656 w 300"/>
                <a:gd name="T7" fmla="*/ 223044 h 841"/>
                <a:gd name="T8" fmla="*/ 238125 w 300"/>
                <a:gd name="T9" fmla="*/ 171450 h 841"/>
                <a:gd name="T10" fmla="*/ 194469 w 300"/>
                <a:gd name="T11" fmla="*/ 23813 h 841"/>
                <a:gd name="T12" fmla="*/ 142875 w 300"/>
                <a:gd name="T13" fmla="*/ 0 h 8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0" h="841">
                  <a:moveTo>
                    <a:pt x="180" y="0"/>
                  </a:moveTo>
                  <a:lnTo>
                    <a:pt x="0" y="841"/>
                  </a:lnTo>
                  <a:lnTo>
                    <a:pt x="260" y="346"/>
                  </a:lnTo>
                  <a:lnTo>
                    <a:pt x="215" y="281"/>
                  </a:lnTo>
                  <a:lnTo>
                    <a:pt x="300" y="216"/>
                  </a:lnTo>
                  <a:lnTo>
                    <a:pt x="245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29" name="Freeform 71"/>
            <p:cNvSpPr>
              <a:spLocks/>
            </p:cNvSpPr>
            <p:nvPr/>
          </p:nvSpPr>
          <p:spPr bwMode="auto">
            <a:xfrm>
              <a:off x="9506744" y="1161257"/>
              <a:ext cx="138907" cy="219075"/>
            </a:xfrm>
            <a:custGeom>
              <a:avLst/>
              <a:gdLst>
                <a:gd name="T0" fmla="*/ 87313 w 175"/>
                <a:gd name="T1" fmla="*/ 0 h 276"/>
                <a:gd name="T2" fmla="*/ 0 w 175"/>
                <a:gd name="T3" fmla="*/ 95250 h 276"/>
                <a:gd name="T4" fmla="*/ 63500 w 175"/>
                <a:gd name="T5" fmla="*/ 219075 h 276"/>
                <a:gd name="T6" fmla="*/ 138907 w 175"/>
                <a:gd name="T7" fmla="*/ 31750 h 276"/>
                <a:gd name="T8" fmla="*/ 87313 w 175"/>
                <a:gd name="T9" fmla="*/ 0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276">
                  <a:moveTo>
                    <a:pt x="110" y="0"/>
                  </a:moveTo>
                  <a:lnTo>
                    <a:pt x="0" y="120"/>
                  </a:lnTo>
                  <a:lnTo>
                    <a:pt x="80" y="276"/>
                  </a:lnTo>
                  <a:lnTo>
                    <a:pt x="175" y="4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30" name="Freeform 72"/>
            <p:cNvSpPr>
              <a:spLocks/>
            </p:cNvSpPr>
            <p:nvPr/>
          </p:nvSpPr>
          <p:spPr bwMode="auto">
            <a:xfrm>
              <a:off x="9467057" y="1376363"/>
              <a:ext cx="79375" cy="71438"/>
            </a:xfrm>
            <a:custGeom>
              <a:avLst/>
              <a:gdLst>
                <a:gd name="T0" fmla="*/ 11906 w 20"/>
                <a:gd name="T1" fmla="*/ 0 h 18"/>
                <a:gd name="T2" fmla="*/ 67469 w 20"/>
                <a:gd name="T3" fmla="*/ 0 h 18"/>
                <a:gd name="T4" fmla="*/ 67469 w 20"/>
                <a:gd name="T5" fmla="*/ 71438 h 18"/>
                <a:gd name="T6" fmla="*/ 11906 w 20"/>
                <a:gd name="T7" fmla="*/ 71438 h 18"/>
                <a:gd name="T8" fmla="*/ 11906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0" y="6"/>
                    <a:pt x="20" y="12"/>
                    <a:pt x="17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2"/>
                    <a:pt x="0" y="6"/>
                    <a:pt x="3" y="0"/>
                  </a:cubicBezTo>
                  <a:close/>
                </a:path>
              </a:pathLst>
            </a:custGeom>
            <a:solidFill>
              <a:srgbClr val="93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31" name="Freeform 73"/>
            <p:cNvSpPr>
              <a:spLocks/>
            </p:cNvSpPr>
            <p:nvPr/>
          </p:nvSpPr>
          <p:spPr bwMode="auto">
            <a:xfrm>
              <a:off x="9494838" y="1848644"/>
              <a:ext cx="31750" cy="285750"/>
            </a:xfrm>
            <a:custGeom>
              <a:avLst/>
              <a:gdLst>
                <a:gd name="T0" fmla="*/ 3969 w 8"/>
                <a:gd name="T1" fmla="*/ 285750 h 72"/>
                <a:gd name="T2" fmla="*/ 15875 w 8"/>
                <a:gd name="T3" fmla="*/ 0 h 72"/>
                <a:gd name="T4" fmla="*/ 27781 w 8"/>
                <a:gd name="T5" fmla="*/ 285750 h 72"/>
                <a:gd name="T6" fmla="*/ 27781 w 8"/>
                <a:gd name="T7" fmla="*/ 285750 h 72"/>
                <a:gd name="T8" fmla="*/ 3969 w 8"/>
                <a:gd name="T9" fmla="*/ 28575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2">
                  <a:moveTo>
                    <a:pt x="1" y="72"/>
                  </a:moveTo>
                  <a:cubicBezTo>
                    <a:pt x="0" y="53"/>
                    <a:pt x="1" y="37"/>
                    <a:pt x="4" y="0"/>
                  </a:cubicBezTo>
                  <a:cubicBezTo>
                    <a:pt x="6" y="37"/>
                    <a:pt x="8" y="53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72"/>
                    <a:pt x="3" y="72"/>
                    <a:pt x="1" y="72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32" name="Freeform 74"/>
            <p:cNvSpPr>
              <a:spLocks/>
            </p:cNvSpPr>
            <p:nvPr/>
          </p:nvSpPr>
          <p:spPr bwMode="auto">
            <a:xfrm>
              <a:off x="9697244" y="847726"/>
              <a:ext cx="79375" cy="134938"/>
            </a:xfrm>
            <a:custGeom>
              <a:avLst/>
              <a:gdLst>
                <a:gd name="T0" fmla="*/ 55563 w 20"/>
                <a:gd name="T1" fmla="*/ 3969 h 34"/>
                <a:gd name="T2" fmla="*/ 71438 w 20"/>
                <a:gd name="T3" fmla="*/ 71438 h 34"/>
                <a:gd name="T4" fmla="*/ 23813 w 20"/>
                <a:gd name="T5" fmla="*/ 130969 h 34"/>
                <a:gd name="T6" fmla="*/ 7938 w 20"/>
                <a:gd name="T7" fmla="*/ 59531 h 34"/>
                <a:gd name="T8" fmla="*/ 55563 w 20"/>
                <a:gd name="T9" fmla="*/ 396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4">
                  <a:moveTo>
                    <a:pt x="14" y="1"/>
                  </a:moveTo>
                  <a:cubicBezTo>
                    <a:pt x="18" y="2"/>
                    <a:pt x="20" y="10"/>
                    <a:pt x="18" y="18"/>
                  </a:cubicBezTo>
                  <a:cubicBezTo>
                    <a:pt x="16" y="27"/>
                    <a:pt x="11" y="34"/>
                    <a:pt x="6" y="33"/>
                  </a:cubicBezTo>
                  <a:cubicBezTo>
                    <a:pt x="2" y="32"/>
                    <a:pt x="0" y="24"/>
                    <a:pt x="2" y="15"/>
                  </a:cubicBezTo>
                  <a:cubicBezTo>
                    <a:pt x="4" y="6"/>
                    <a:pt x="9" y="0"/>
                    <a:pt x="14" y="1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33" name="Freeform 75"/>
            <p:cNvSpPr>
              <a:spLocks/>
            </p:cNvSpPr>
            <p:nvPr/>
          </p:nvSpPr>
          <p:spPr bwMode="auto">
            <a:xfrm>
              <a:off x="9252744" y="534194"/>
              <a:ext cx="508000" cy="365125"/>
            </a:xfrm>
            <a:custGeom>
              <a:avLst/>
              <a:gdLst>
                <a:gd name="T0" fmla="*/ 496094 w 128"/>
                <a:gd name="T1" fmla="*/ 289719 h 92"/>
                <a:gd name="T2" fmla="*/ 254000 w 128"/>
                <a:gd name="T3" fmla="*/ 0 h 92"/>
                <a:gd name="T4" fmla="*/ 7938 w 128"/>
                <a:gd name="T5" fmla="*/ 289719 h 92"/>
                <a:gd name="T6" fmla="*/ 47625 w 128"/>
                <a:gd name="T7" fmla="*/ 357188 h 92"/>
                <a:gd name="T8" fmla="*/ 67469 w 128"/>
                <a:gd name="T9" fmla="*/ 329406 h 92"/>
                <a:gd name="T10" fmla="*/ 138906 w 128"/>
                <a:gd name="T11" fmla="*/ 142875 h 92"/>
                <a:gd name="T12" fmla="*/ 254000 w 128"/>
                <a:gd name="T13" fmla="*/ 162719 h 92"/>
                <a:gd name="T14" fmla="*/ 365125 w 128"/>
                <a:gd name="T15" fmla="*/ 142875 h 92"/>
                <a:gd name="T16" fmla="*/ 436563 w 128"/>
                <a:gd name="T17" fmla="*/ 329406 h 92"/>
                <a:gd name="T18" fmla="*/ 456406 w 128"/>
                <a:gd name="T19" fmla="*/ 357188 h 92"/>
                <a:gd name="T20" fmla="*/ 496094 w 128"/>
                <a:gd name="T21" fmla="*/ 289719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92">
                  <a:moveTo>
                    <a:pt x="125" y="73"/>
                  </a:moveTo>
                  <a:cubicBezTo>
                    <a:pt x="128" y="35"/>
                    <a:pt x="112" y="0"/>
                    <a:pt x="64" y="0"/>
                  </a:cubicBezTo>
                  <a:cubicBezTo>
                    <a:pt x="16" y="0"/>
                    <a:pt x="0" y="35"/>
                    <a:pt x="2" y="73"/>
                  </a:cubicBezTo>
                  <a:cubicBezTo>
                    <a:pt x="6" y="74"/>
                    <a:pt x="10" y="81"/>
                    <a:pt x="12" y="90"/>
                  </a:cubicBezTo>
                  <a:cubicBezTo>
                    <a:pt x="15" y="92"/>
                    <a:pt x="17" y="91"/>
                    <a:pt x="17" y="83"/>
                  </a:cubicBezTo>
                  <a:cubicBezTo>
                    <a:pt x="17" y="60"/>
                    <a:pt x="20" y="40"/>
                    <a:pt x="35" y="36"/>
                  </a:cubicBezTo>
                  <a:cubicBezTo>
                    <a:pt x="50" y="31"/>
                    <a:pt x="53" y="41"/>
                    <a:pt x="64" y="41"/>
                  </a:cubicBezTo>
                  <a:cubicBezTo>
                    <a:pt x="75" y="41"/>
                    <a:pt x="78" y="32"/>
                    <a:pt x="92" y="36"/>
                  </a:cubicBezTo>
                  <a:cubicBezTo>
                    <a:pt x="107" y="40"/>
                    <a:pt x="110" y="60"/>
                    <a:pt x="110" y="83"/>
                  </a:cubicBezTo>
                  <a:cubicBezTo>
                    <a:pt x="110" y="90"/>
                    <a:pt x="112" y="92"/>
                    <a:pt x="115" y="90"/>
                  </a:cubicBezTo>
                  <a:cubicBezTo>
                    <a:pt x="117" y="81"/>
                    <a:pt x="121" y="73"/>
                    <a:pt x="125" y="73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34" name="Freeform 76"/>
            <p:cNvSpPr>
              <a:spLocks/>
            </p:cNvSpPr>
            <p:nvPr/>
          </p:nvSpPr>
          <p:spPr bwMode="auto">
            <a:xfrm>
              <a:off x="9463088" y="585788"/>
              <a:ext cx="226219" cy="309563"/>
            </a:xfrm>
            <a:custGeom>
              <a:avLst/>
              <a:gdLst>
                <a:gd name="T0" fmla="*/ 214313 w 57"/>
                <a:gd name="T1" fmla="*/ 0 h 78"/>
                <a:gd name="T2" fmla="*/ 0 w 57"/>
                <a:gd name="T3" fmla="*/ 309563 h 78"/>
                <a:gd name="T4" fmla="*/ 87313 w 57"/>
                <a:gd name="T5" fmla="*/ 55563 h 78"/>
                <a:gd name="T6" fmla="*/ 214313 w 57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78">
                  <a:moveTo>
                    <a:pt x="54" y="0"/>
                  </a:moveTo>
                  <a:cubicBezTo>
                    <a:pt x="57" y="21"/>
                    <a:pt x="24" y="67"/>
                    <a:pt x="0" y="78"/>
                  </a:cubicBezTo>
                  <a:cubicBezTo>
                    <a:pt x="15" y="69"/>
                    <a:pt x="25" y="37"/>
                    <a:pt x="22" y="14"/>
                  </a:cubicBezTo>
                  <a:cubicBezTo>
                    <a:pt x="21" y="9"/>
                    <a:pt x="57" y="4"/>
                    <a:pt x="54" y="0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35" name="Freeform 77"/>
            <p:cNvSpPr>
              <a:spLocks/>
            </p:cNvSpPr>
            <p:nvPr/>
          </p:nvSpPr>
          <p:spPr bwMode="auto">
            <a:xfrm>
              <a:off x="9182100" y="522288"/>
              <a:ext cx="435769" cy="436563"/>
            </a:xfrm>
            <a:custGeom>
              <a:avLst/>
              <a:gdLst>
                <a:gd name="T0" fmla="*/ 431807 w 110"/>
                <a:gd name="T1" fmla="*/ 75406 h 110"/>
                <a:gd name="T2" fmla="*/ 31692 w 110"/>
                <a:gd name="T3" fmla="*/ 436563 h 110"/>
                <a:gd name="T4" fmla="*/ 293154 w 110"/>
                <a:gd name="T5" fmla="*/ 91281 h 110"/>
                <a:gd name="T6" fmla="*/ 431807 w 110"/>
                <a:gd name="T7" fmla="*/ 75406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110">
                  <a:moveTo>
                    <a:pt x="109" y="19"/>
                  </a:moveTo>
                  <a:cubicBezTo>
                    <a:pt x="106" y="40"/>
                    <a:pt x="34" y="106"/>
                    <a:pt x="8" y="110"/>
                  </a:cubicBezTo>
                  <a:cubicBezTo>
                    <a:pt x="0" y="0"/>
                    <a:pt x="67" y="46"/>
                    <a:pt x="74" y="23"/>
                  </a:cubicBezTo>
                  <a:cubicBezTo>
                    <a:pt x="75" y="18"/>
                    <a:pt x="110" y="23"/>
                    <a:pt x="109" y="19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36" name="Freeform 78"/>
            <p:cNvSpPr>
              <a:spLocks/>
            </p:cNvSpPr>
            <p:nvPr/>
          </p:nvSpPr>
          <p:spPr bwMode="auto">
            <a:xfrm>
              <a:off x="9538494" y="542132"/>
              <a:ext cx="277813" cy="424657"/>
            </a:xfrm>
            <a:custGeom>
              <a:avLst/>
              <a:gdLst>
                <a:gd name="T0" fmla="*/ 7938 w 70"/>
                <a:gd name="T1" fmla="*/ 0 h 107"/>
                <a:gd name="T2" fmla="*/ 238125 w 70"/>
                <a:gd name="T3" fmla="*/ 424657 h 107"/>
                <a:gd name="T4" fmla="*/ 138907 w 70"/>
                <a:gd name="T5" fmla="*/ 47625 h 107"/>
                <a:gd name="T6" fmla="*/ 7938 w 70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107">
                  <a:moveTo>
                    <a:pt x="2" y="0"/>
                  </a:moveTo>
                  <a:cubicBezTo>
                    <a:pt x="0" y="21"/>
                    <a:pt x="35" y="98"/>
                    <a:pt x="60" y="107"/>
                  </a:cubicBezTo>
                  <a:cubicBezTo>
                    <a:pt x="70" y="29"/>
                    <a:pt x="49" y="19"/>
                    <a:pt x="35" y="12"/>
                  </a:cubicBezTo>
                  <a:cubicBezTo>
                    <a:pt x="30" y="10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37" name="Freeform 79"/>
            <p:cNvSpPr>
              <a:spLocks/>
            </p:cNvSpPr>
            <p:nvPr/>
          </p:nvSpPr>
          <p:spPr bwMode="auto">
            <a:xfrm>
              <a:off x="8995569" y="1284288"/>
              <a:ext cx="280988" cy="611982"/>
            </a:xfrm>
            <a:custGeom>
              <a:avLst/>
              <a:gdLst>
                <a:gd name="T0" fmla="*/ 142473 w 71"/>
                <a:gd name="T1" fmla="*/ 47687 h 154"/>
                <a:gd name="T2" fmla="*/ 174133 w 71"/>
                <a:gd name="T3" fmla="*/ 0 h 154"/>
                <a:gd name="T4" fmla="*/ 261200 w 71"/>
                <a:gd name="T5" fmla="*/ 274200 h 154"/>
                <a:gd name="T6" fmla="*/ 189964 w 71"/>
                <a:gd name="T7" fmla="*/ 488791 h 154"/>
                <a:gd name="T8" fmla="*/ 43533 w 71"/>
                <a:gd name="T9" fmla="*/ 611982 h 154"/>
                <a:gd name="T10" fmla="*/ 7915 w 71"/>
                <a:gd name="T11" fmla="*/ 488791 h 154"/>
                <a:gd name="T12" fmla="*/ 142473 w 71"/>
                <a:gd name="T13" fmla="*/ 47687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154">
                  <a:moveTo>
                    <a:pt x="36" y="12"/>
                  </a:moveTo>
                  <a:cubicBezTo>
                    <a:pt x="37" y="7"/>
                    <a:pt x="39" y="3"/>
                    <a:pt x="44" y="0"/>
                  </a:cubicBezTo>
                  <a:cubicBezTo>
                    <a:pt x="63" y="13"/>
                    <a:pt x="71" y="51"/>
                    <a:pt x="66" y="69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0" y="143"/>
                    <a:pt x="0" y="129"/>
                    <a:pt x="2" y="123"/>
                  </a:cubicBezTo>
                  <a:cubicBezTo>
                    <a:pt x="4" y="111"/>
                    <a:pt x="35" y="17"/>
                    <a:pt x="36" y="12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9268619" y="1189038"/>
              <a:ext cx="238125" cy="667544"/>
            </a:xfrm>
            <a:custGeom>
              <a:avLst/>
              <a:gdLst>
                <a:gd name="T0" fmla="*/ 95250 w 300"/>
                <a:gd name="T1" fmla="*/ 0 h 841"/>
                <a:gd name="T2" fmla="*/ 238125 w 300"/>
                <a:gd name="T3" fmla="*/ 667544 h 841"/>
                <a:gd name="T4" fmla="*/ 31750 w 300"/>
                <a:gd name="T5" fmla="*/ 274638 h 841"/>
                <a:gd name="T6" fmla="*/ 67469 w 300"/>
                <a:gd name="T7" fmla="*/ 223044 h 841"/>
                <a:gd name="T8" fmla="*/ 0 w 300"/>
                <a:gd name="T9" fmla="*/ 171450 h 841"/>
                <a:gd name="T10" fmla="*/ 51594 w 300"/>
                <a:gd name="T11" fmla="*/ 27781 h 841"/>
                <a:gd name="T12" fmla="*/ 95250 w 300"/>
                <a:gd name="T13" fmla="*/ 0 h 8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0" h="841">
                  <a:moveTo>
                    <a:pt x="120" y="0"/>
                  </a:moveTo>
                  <a:lnTo>
                    <a:pt x="300" y="841"/>
                  </a:lnTo>
                  <a:lnTo>
                    <a:pt x="40" y="346"/>
                  </a:lnTo>
                  <a:lnTo>
                    <a:pt x="85" y="281"/>
                  </a:lnTo>
                  <a:lnTo>
                    <a:pt x="0" y="216"/>
                  </a:lnTo>
                  <a:lnTo>
                    <a:pt x="65" y="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39" name="Freeform 81"/>
            <p:cNvSpPr>
              <a:spLocks/>
            </p:cNvSpPr>
            <p:nvPr/>
          </p:nvSpPr>
          <p:spPr bwMode="auto">
            <a:xfrm>
              <a:off x="9256713" y="1392238"/>
              <a:ext cx="567532" cy="694532"/>
            </a:xfrm>
            <a:custGeom>
              <a:avLst/>
              <a:gdLst>
                <a:gd name="T0" fmla="*/ 190500 w 715"/>
                <a:gd name="T1" fmla="*/ 0 h 875"/>
                <a:gd name="T2" fmla="*/ 567532 w 715"/>
                <a:gd name="T3" fmla="*/ 127000 h 875"/>
                <a:gd name="T4" fmla="*/ 377032 w 715"/>
                <a:gd name="T5" fmla="*/ 694532 h 875"/>
                <a:gd name="T6" fmla="*/ 0 w 715"/>
                <a:gd name="T7" fmla="*/ 567532 h 875"/>
                <a:gd name="T8" fmla="*/ 190500 w 715"/>
                <a:gd name="T9" fmla="*/ 0 h 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5" h="875">
                  <a:moveTo>
                    <a:pt x="240" y="0"/>
                  </a:moveTo>
                  <a:lnTo>
                    <a:pt x="715" y="160"/>
                  </a:lnTo>
                  <a:lnTo>
                    <a:pt x="475" y="875"/>
                  </a:lnTo>
                  <a:lnTo>
                    <a:pt x="0" y="71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C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40" name="Freeform 82"/>
            <p:cNvSpPr>
              <a:spLocks/>
            </p:cNvSpPr>
            <p:nvPr/>
          </p:nvSpPr>
          <p:spPr bwMode="auto">
            <a:xfrm>
              <a:off x="9506744" y="1622426"/>
              <a:ext cx="297657" cy="214313"/>
            </a:xfrm>
            <a:custGeom>
              <a:avLst/>
              <a:gdLst>
                <a:gd name="T0" fmla="*/ 123032 w 75"/>
                <a:gd name="T1" fmla="*/ 71438 h 54"/>
                <a:gd name="T2" fmla="*/ 83344 w 75"/>
                <a:gd name="T3" fmla="*/ 79375 h 54"/>
                <a:gd name="T4" fmla="*/ 123032 w 75"/>
                <a:gd name="T5" fmla="*/ 39688 h 54"/>
                <a:gd name="T6" fmla="*/ 119063 w 75"/>
                <a:gd name="T7" fmla="*/ 0 h 54"/>
                <a:gd name="T8" fmla="*/ 19844 w 75"/>
                <a:gd name="T9" fmla="*/ 83344 h 54"/>
                <a:gd name="T10" fmla="*/ 3969 w 75"/>
                <a:gd name="T11" fmla="*/ 146844 h 54"/>
                <a:gd name="T12" fmla="*/ 127000 w 75"/>
                <a:gd name="T13" fmla="*/ 210344 h 54"/>
                <a:gd name="T14" fmla="*/ 238126 w 75"/>
                <a:gd name="T15" fmla="*/ 214313 h 54"/>
                <a:gd name="T16" fmla="*/ 238126 w 75"/>
                <a:gd name="T17" fmla="*/ 178594 h 54"/>
                <a:gd name="T18" fmla="*/ 158750 w 75"/>
                <a:gd name="T19" fmla="*/ 178594 h 54"/>
                <a:gd name="T20" fmla="*/ 158750 w 75"/>
                <a:gd name="T21" fmla="*/ 174625 h 54"/>
                <a:gd name="T22" fmla="*/ 265907 w 75"/>
                <a:gd name="T23" fmla="*/ 162719 h 54"/>
                <a:gd name="T24" fmla="*/ 261938 w 75"/>
                <a:gd name="T25" fmla="*/ 130969 h 54"/>
                <a:gd name="T26" fmla="*/ 166688 w 75"/>
                <a:gd name="T27" fmla="*/ 138907 h 54"/>
                <a:gd name="T28" fmla="*/ 166688 w 75"/>
                <a:gd name="T29" fmla="*/ 134938 h 54"/>
                <a:gd name="T30" fmla="*/ 273844 w 75"/>
                <a:gd name="T31" fmla="*/ 115094 h 54"/>
                <a:gd name="T32" fmla="*/ 269876 w 75"/>
                <a:gd name="T33" fmla="*/ 83344 h 54"/>
                <a:gd name="T34" fmla="*/ 150813 w 75"/>
                <a:gd name="T35" fmla="*/ 103188 h 54"/>
                <a:gd name="T36" fmla="*/ 150813 w 75"/>
                <a:gd name="T37" fmla="*/ 99219 h 54"/>
                <a:gd name="T38" fmla="*/ 257969 w 75"/>
                <a:gd name="T39" fmla="*/ 67469 h 54"/>
                <a:gd name="T40" fmla="*/ 250032 w 75"/>
                <a:gd name="T41" fmla="*/ 35719 h 54"/>
                <a:gd name="T42" fmla="*/ 123032 w 75"/>
                <a:gd name="T43" fmla="*/ 71438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" h="54">
                  <a:moveTo>
                    <a:pt x="31" y="18"/>
                  </a:moveTo>
                  <a:cubicBezTo>
                    <a:pt x="29" y="19"/>
                    <a:pt x="25" y="19"/>
                    <a:pt x="21" y="2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6" y="6"/>
                    <a:pt x="33" y="1"/>
                    <a:pt x="30" y="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24"/>
                    <a:pt x="0" y="31"/>
                    <a:pt x="1" y="37"/>
                  </a:cubicBezTo>
                  <a:cubicBezTo>
                    <a:pt x="3" y="50"/>
                    <a:pt x="13" y="53"/>
                    <a:pt x="32" y="53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6" y="54"/>
                    <a:pt x="66" y="45"/>
                    <a:pt x="6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4"/>
                    <a:pt x="40" y="44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73" y="41"/>
                    <a:pt x="71" y="33"/>
                    <a:pt x="66" y="3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4"/>
                    <a:pt x="42" y="34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5" y="28"/>
                    <a:pt x="73" y="20"/>
                    <a:pt x="68" y="2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5"/>
                    <a:pt x="38" y="2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71" y="16"/>
                    <a:pt x="69" y="8"/>
                    <a:pt x="63" y="9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41" name="Freeform 83"/>
            <p:cNvSpPr>
              <a:spLocks/>
            </p:cNvSpPr>
            <p:nvPr/>
          </p:nvSpPr>
          <p:spPr bwMode="auto">
            <a:xfrm>
              <a:off x="9467057" y="1677988"/>
              <a:ext cx="103188" cy="178594"/>
            </a:xfrm>
            <a:custGeom>
              <a:avLst/>
              <a:gdLst>
                <a:gd name="T0" fmla="*/ 0 w 130"/>
                <a:gd name="T1" fmla="*/ 11906 h 225"/>
                <a:gd name="T2" fmla="*/ 31750 w 130"/>
                <a:gd name="T3" fmla="*/ 178594 h 225"/>
                <a:gd name="T4" fmla="*/ 103188 w 130"/>
                <a:gd name="T5" fmla="*/ 166688 h 225"/>
                <a:gd name="T6" fmla="*/ 71438 w 130"/>
                <a:gd name="T7" fmla="*/ 0 h 225"/>
                <a:gd name="T8" fmla="*/ 0 w 130"/>
                <a:gd name="T9" fmla="*/ 11906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225">
                  <a:moveTo>
                    <a:pt x="0" y="15"/>
                  </a:moveTo>
                  <a:lnTo>
                    <a:pt x="40" y="225"/>
                  </a:lnTo>
                  <a:lnTo>
                    <a:pt x="130" y="210"/>
                  </a:lnTo>
                  <a:lnTo>
                    <a:pt x="9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42" name="Freeform 84"/>
            <p:cNvSpPr>
              <a:spLocks/>
            </p:cNvSpPr>
            <p:nvPr/>
          </p:nvSpPr>
          <p:spPr bwMode="auto">
            <a:xfrm>
              <a:off x="8983663" y="1681957"/>
              <a:ext cx="534988" cy="257969"/>
            </a:xfrm>
            <a:custGeom>
              <a:avLst/>
              <a:gdLst>
                <a:gd name="T0" fmla="*/ 150589 w 135"/>
                <a:gd name="T1" fmla="*/ 55563 h 65"/>
                <a:gd name="T2" fmla="*/ 499322 w 135"/>
                <a:gd name="T3" fmla="*/ 0 h 65"/>
                <a:gd name="T4" fmla="*/ 534988 w 135"/>
                <a:gd name="T5" fmla="*/ 178594 h 65"/>
                <a:gd name="T6" fmla="*/ 534988 w 135"/>
                <a:gd name="T7" fmla="*/ 182563 h 65"/>
                <a:gd name="T8" fmla="*/ 158515 w 135"/>
                <a:gd name="T9" fmla="*/ 246063 h 65"/>
                <a:gd name="T10" fmla="*/ 39629 w 135"/>
                <a:gd name="T11" fmla="*/ 198438 h 65"/>
                <a:gd name="T12" fmla="*/ 150589 w 135"/>
                <a:gd name="T13" fmla="*/ 55563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65">
                  <a:moveTo>
                    <a:pt x="38" y="14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5" y="46"/>
                    <a:pt x="135" y="46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25" y="65"/>
                    <a:pt x="14" y="55"/>
                    <a:pt x="10" y="50"/>
                  </a:cubicBezTo>
                  <a:cubicBezTo>
                    <a:pt x="0" y="32"/>
                    <a:pt x="22" y="10"/>
                    <a:pt x="38" y="14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43" name="Freeform 85"/>
            <p:cNvSpPr>
              <a:spLocks/>
            </p:cNvSpPr>
            <p:nvPr/>
          </p:nvSpPr>
          <p:spPr bwMode="auto">
            <a:xfrm>
              <a:off x="10474325" y="1240632"/>
              <a:ext cx="166688" cy="147638"/>
            </a:xfrm>
            <a:custGeom>
              <a:avLst/>
              <a:gdLst>
                <a:gd name="T0" fmla="*/ 158750 w 42"/>
                <a:gd name="T1" fmla="*/ 7980 h 37"/>
                <a:gd name="T2" fmla="*/ 158750 w 42"/>
                <a:gd name="T3" fmla="*/ 7980 h 37"/>
                <a:gd name="T4" fmla="*/ 158750 w 42"/>
                <a:gd name="T5" fmla="*/ 35912 h 37"/>
                <a:gd name="T6" fmla="*/ 39688 w 42"/>
                <a:gd name="T7" fmla="*/ 139658 h 37"/>
                <a:gd name="T8" fmla="*/ 7938 w 42"/>
                <a:gd name="T9" fmla="*/ 139658 h 37"/>
                <a:gd name="T10" fmla="*/ 7938 w 42"/>
                <a:gd name="T11" fmla="*/ 139658 h 37"/>
                <a:gd name="T12" fmla="*/ 7938 w 42"/>
                <a:gd name="T13" fmla="*/ 111726 h 37"/>
                <a:gd name="T14" fmla="*/ 127000 w 42"/>
                <a:gd name="T15" fmla="*/ 3990 h 37"/>
                <a:gd name="T16" fmla="*/ 158750 w 42"/>
                <a:gd name="T17" fmla="*/ 798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37">
                  <a:moveTo>
                    <a:pt x="40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2" y="4"/>
                    <a:pt x="42" y="7"/>
                    <a:pt x="40" y="9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8" y="37"/>
                    <a:pt x="4" y="37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0"/>
                    <a:pt x="2" y="28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0"/>
                    <a:pt x="38" y="0"/>
                    <a:pt x="40" y="2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44" name="Freeform 86"/>
            <p:cNvSpPr>
              <a:spLocks/>
            </p:cNvSpPr>
            <p:nvPr/>
          </p:nvSpPr>
          <p:spPr bwMode="auto">
            <a:xfrm>
              <a:off x="10343357" y="1320007"/>
              <a:ext cx="250032" cy="227013"/>
            </a:xfrm>
            <a:custGeom>
              <a:avLst/>
              <a:gdLst>
                <a:gd name="T0" fmla="*/ 0 w 63"/>
                <a:gd name="T1" fmla="*/ 159307 h 57"/>
                <a:gd name="T2" fmla="*/ 63500 w 63"/>
                <a:gd name="T3" fmla="*/ 227013 h 57"/>
                <a:gd name="T4" fmla="*/ 138907 w 63"/>
                <a:gd name="T5" fmla="*/ 187186 h 57"/>
                <a:gd name="T6" fmla="*/ 250032 w 63"/>
                <a:gd name="T7" fmla="*/ 31861 h 57"/>
                <a:gd name="T8" fmla="*/ 190501 w 63"/>
                <a:gd name="T9" fmla="*/ 0 h 57"/>
                <a:gd name="T10" fmla="*/ 51594 w 63"/>
                <a:gd name="T11" fmla="*/ 59740 h 57"/>
                <a:gd name="T12" fmla="*/ 0 w 63"/>
                <a:gd name="T13" fmla="*/ 15930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57">
                  <a:moveTo>
                    <a:pt x="0" y="40"/>
                  </a:moveTo>
                  <a:cubicBezTo>
                    <a:pt x="16" y="57"/>
                    <a:pt x="16" y="57"/>
                    <a:pt x="16" y="5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2"/>
                    <a:pt x="57" y="18"/>
                    <a:pt x="63" y="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3" y="15"/>
                    <a:pt x="13" y="15"/>
                    <a:pt x="13" y="15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45" name="Freeform 87"/>
            <p:cNvSpPr>
              <a:spLocks/>
            </p:cNvSpPr>
            <p:nvPr/>
          </p:nvSpPr>
          <p:spPr bwMode="auto">
            <a:xfrm>
              <a:off x="10343357" y="784226"/>
              <a:ext cx="511969" cy="838200"/>
            </a:xfrm>
            <a:custGeom>
              <a:avLst/>
              <a:gdLst>
                <a:gd name="T0" fmla="*/ 500063 w 645"/>
                <a:gd name="T1" fmla="*/ 0 h 1056"/>
                <a:gd name="T2" fmla="*/ 511969 w 645"/>
                <a:gd name="T3" fmla="*/ 3969 h 1056"/>
                <a:gd name="T4" fmla="*/ 31750 w 645"/>
                <a:gd name="T5" fmla="*/ 838200 h 1056"/>
                <a:gd name="T6" fmla="*/ 0 w 645"/>
                <a:gd name="T7" fmla="*/ 818356 h 1056"/>
                <a:gd name="T8" fmla="*/ 500063 w 645"/>
                <a:gd name="T9" fmla="*/ 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5" h="1056">
                  <a:moveTo>
                    <a:pt x="630" y="0"/>
                  </a:moveTo>
                  <a:lnTo>
                    <a:pt x="645" y="5"/>
                  </a:lnTo>
                  <a:lnTo>
                    <a:pt x="40" y="1056"/>
                  </a:lnTo>
                  <a:lnTo>
                    <a:pt x="0" y="1031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46" name="Freeform 88"/>
            <p:cNvSpPr>
              <a:spLocks/>
            </p:cNvSpPr>
            <p:nvPr/>
          </p:nvSpPr>
          <p:spPr bwMode="auto">
            <a:xfrm>
              <a:off x="10383044" y="1272382"/>
              <a:ext cx="150813" cy="147638"/>
            </a:xfrm>
            <a:custGeom>
              <a:avLst/>
              <a:gdLst>
                <a:gd name="T0" fmla="*/ 7938 w 38"/>
                <a:gd name="T1" fmla="*/ 135667 h 37"/>
                <a:gd name="T2" fmla="*/ 19844 w 38"/>
                <a:gd name="T3" fmla="*/ 147638 h 37"/>
                <a:gd name="T4" fmla="*/ 31750 w 38"/>
                <a:gd name="T5" fmla="*/ 135667 h 37"/>
                <a:gd name="T6" fmla="*/ 134938 w 38"/>
                <a:gd name="T7" fmla="*/ 55863 h 37"/>
                <a:gd name="T8" fmla="*/ 146844 w 38"/>
                <a:gd name="T9" fmla="*/ 23941 h 37"/>
                <a:gd name="T10" fmla="*/ 130969 w 38"/>
                <a:gd name="T11" fmla="*/ 3990 h 37"/>
                <a:gd name="T12" fmla="*/ 15875 w 38"/>
                <a:gd name="T13" fmla="*/ 95765 h 37"/>
                <a:gd name="T14" fmla="*/ 7938 w 38"/>
                <a:gd name="T15" fmla="*/ 135667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37">
                  <a:moveTo>
                    <a:pt x="2" y="34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1"/>
                    <a:pt x="38" y="9"/>
                    <a:pt x="37" y="6"/>
                  </a:cubicBezTo>
                  <a:cubicBezTo>
                    <a:pt x="37" y="4"/>
                    <a:pt x="35" y="0"/>
                    <a:pt x="33" y="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6"/>
                    <a:pt x="0" y="30"/>
                    <a:pt x="2" y="34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47" name="Freeform 89"/>
            <p:cNvSpPr>
              <a:spLocks/>
            </p:cNvSpPr>
            <p:nvPr/>
          </p:nvSpPr>
          <p:spPr bwMode="auto">
            <a:xfrm>
              <a:off x="10494169" y="1272382"/>
              <a:ext cx="27782" cy="31750"/>
            </a:xfrm>
            <a:custGeom>
              <a:avLst/>
              <a:gdLst>
                <a:gd name="T0" fmla="*/ 27782 w 7"/>
                <a:gd name="T1" fmla="*/ 3969 h 8"/>
                <a:gd name="T2" fmla="*/ 23813 w 7"/>
                <a:gd name="T3" fmla="*/ 3969 h 8"/>
                <a:gd name="T4" fmla="*/ 0 w 7"/>
                <a:gd name="T5" fmla="*/ 19844 h 8"/>
                <a:gd name="T6" fmla="*/ 27782 w 7"/>
                <a:gd name="T7" fmla="*/ 11906 h 8"/>
                <a:gd name="T8" fmla="*/ 27782 w 7"/>
                <a:gd name="T9" fmla="*/ 396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1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8"/>
                    <a:pt x="5" y="6"/>
                    <a:pt x="7" y="3"/>
                  </a:cubicBezTo>
                  <a:cubicBezTo>
                    <a:pt x="7" y="3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48" name="Freeform 90"/>
            <p:cNvSpPr>
              <a:spLocks/>
            </p:cNvSpPr>
            <p:nvPr/>
          </p:nvSpPr>
          <p:spPr bwMode="auto">
            <a:xfrm>
              <a:off x="10462419" y="1431926"/>
              <a:ext cx="71438" cy="47625"/>
            </a:xfrm>
            <a:custGeom>
              <a:avLst/>
              <a:gdLst>
                <a:gd name="T0" fmla="*/ 67469 w 18"/>
                <a:gd name="T1" fmla="*/ 11906 h 12"/>
                <a:gd name="T2" fmla="*/ 67469 w 18"/>
                <a:gd name="T3" fmla="*/ 11906 h 12"/>
                <a:gd name="T4" fmla="*/ 59532 w 18"/>
                <a:gd name="T5" fmla="*/ 31750 h 12"/>
                <a:gd name="T6" fmla="*/ 31750 w 18"/>
                <a:gd name="T7" fmla="*/ 43656 h 12"/>
                <a:gd name="T8" fmla="*/ 7938 w 18"/>
                <a:gd name="T9" fmla="*/ 31750 h 12"/>
                <a:gd name="T10" fmla="*/ 7938 w 18"/>
                <a:gd name="T11" fmla="*/ 31750 h 12"/>
                <a:gd name="T12" fmla="*/ 15875 w 18"/>
                <a:gd name="T13" fmla="*/ 11906 h 12"/>
                <a:gd name="T14" fmla="*/ 43657 w 18"/>
                <a:gd name="T15" fmla="*/ 0 h 12"/>
                <a:gd name="T16" fmla="*/ 67469 w 18"/>
                <a:gd name="T17" fmla="*/ 1190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2"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8" y="5"/>
                    <a:pt x="17" y="8"/>
                    <a:pt x="15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2"/>
                    <a:pt x="3" y="11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1" y="4"/>
                    <a:pt x="4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6" y="1"/>
                    <a:pt x="17" y="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49" name="Freeform 91"/>
            <p:cNvSpPr>
              <a:spLocks/>
            </p:cNvSpPr>
            <p:nvPr/>
          </p:nvSpPr>
          <p:spPr bwMode="auto">
            <a:xfrm>
              <a:off x="10490200" y="1376363"/>
              <a:ext cx="79375" cy="55563"/>
            </a:xfrm>
            <a:custGeom>
              <a:avLst/>
              <a:gdLst>
                <a:gd name="T0" fmla="*/ 71438 w 20"/>
                <a:gd name="T1" fmla="*/ 15875 h 14"/>
                <a:gd name="T2" fmla="*/ 71438 w 20"/>
                <a:gd name="T3" fmla="*/ 15875 h 14"/>
                <a:gd name="T4" fmla="*/ 63500 w 20"/>
                <a:gd name="T5" fmla="*/ 39688 h 14"/>
                <a:gd name="T6" fmla="*/ 31750 w 20"/>
                <a:gd name="T7" fmla="*/ 51594 h 14"/>
                <a:gd name="T8" fmla="*/ 3969 w 20"/>
                <a:gd name="T9" fmla="*/ 39688 h 14"/>
                <a:gd name="T10" fmla="*/ 3969 w 20"/>
                <a:gd name="T11" fmla="*/ 39688 h 14"/>
                <a:gd name="T12" fmla="*/ 15875 w 20"/>
                <a:gd name="T13" fmla="*/ 11906 h 14"/>
                <a:gd name="T14" fmla="*/ 43656 w 20"/>
                <a:gd name="T15" fmla="*/ 3969 h 14"/>
                <a:gd name="T16" fmla="*/ 71438 w 20"/>
                <a:gd name="T17" fmla="*/ 1587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4"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20" y="7"/>
                    <a:pt x="19" y="9"/>
                    <a:pt x="1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4"/>
                    <a:pt x="3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1" y="4"/>
                    <a:pt x="4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4" y="0"/>
                    <a:pt x="17" y="1"/>
                    <a:pt x="18" y="4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50" name="Freeform 92"/>
            <p:cNvSpPr>
              <a:spLocks/>
            </p:cNvSpPr>
            <p:nvPr/>
          </p:nvSpPr>
          <p:spPr bwMode="auto">
            <a:xfrm>
              <a:off x="10494169" y="1388269"/>
              <a:ext cx="39688" cy="39688"/>
            </a:xfrm>
            <a:custGeom>
              <a:avLst/>
              <a:gdLst>
                <a:gd name="T0" fmla="*/ 35719 w 10"/>
                <a:gd name="T1" fmla="*/ 15875 h 10"/>
                <a:gd name="T2" fmla="*/ 35719 w 10"/>
                <a:gd name="T3" fmla="*/ 15875 h 10"/>
                <a:gd name="T4" fmla="*/ 31750 w 10"/>
                <a:gd name="T5" fmla="*/ 35719 h 10"/>
                <a:gd name="T6" fmla="*/ 27782 w 10"/>
                <a:gd name="T7" fmla="*/ 35719 h 10"/>
                <a:gd name="T8" fmla="*/ 3969 w 10"/>
                <a:gd name="T9" fmla="*/ 23813 h 10"/>
                <a:gd name="T10" fmla="*/ 3969 w 10"/>
                <a:gd name="T11" fmla="*/ 23813 h 10"/>
                <a:gd name="T12" fmla="*/ 11906 w 10"/>
                <a:gd name="T13" fmla="*/ 3969 h 10"/>
                <a:gd name="T14" fmla="*/ 15875 w 10"/>
                <a:gd name="T15" fmla="*/ 3969 h 10"/>
                <a:gd name="T16" fmla="*/ 35719 w 10"/>
                <a:gd name="T17" fmla="*/ 15875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6"/>
                    <a:pt x="10" y="8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0"/>
                    <a:pt x="2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51" name="Freeform 93"/>
            <p:cNvSpPr>
              <a:spLocks/>
            </p:cNvSpPr>
            <p:nvPr/>
          </p:nvSpPr>
          <p:spPr bwMode="auto">
            <a:xfrm>
              <a:off x="10466388" y="1439863"/>
              <a:ext cx="39688" cy="35719"/>
            </a:xfrm>
            <a:custGeom>
              <a:avLst/>
              <a:gdLst>
                <a:gd name="T0" fmla="*/ 35719 w 10"/>
                <a:gd name="T1" fmla="*/ 11906 h 9"/>
                <a:gd name="T2" fmla="*/ 35719 w 10"/>
                <a:gd name="T3" fmla="*/ 11906 h 9"/>
                <a:gd name="T4" fmla="*/ 27782 w 10"/>
                <a:gd name="T5" fmla="*/ 31750 h 9"/>
                <a:gd name="T6" fmla="*/ 27782 w 10"/>
                <a:gd name="T7" fmla="*/ 31750 h 9"/>
                <a:gd name="T8" fmla="*/ 3969 w 10"/>
                <a:gd name="T9" fmla="*/ 23813 h 9"/>
                <a:gd name="T10" fmla="*/ 3969 w 10"/>
                <a:gd name="T11" fmla="*/ 23813 h 9"/>
                <a:gd name="T12" fmla="*/ 11906 w 10"/>
                <a:gd name="T13" fmla="*/ 3969 h 9"/>
                <a:gd name="T14" fmla="*/ 15875 w 10"/>
                <a:gd name="T15" fmla="*/ 3969 h 9"/>
                <a:gd name="T16" fmla="*/ 35719 w 10"/>
                <a:gd name="T17" fmla="*/ 11906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5"/>
                    <a:pt x="9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9"/>
                    <a:pt x="2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52" name="Freeform 94"/>
            <p:cNvSpPr>
              <a:spLocks/>
            </p:cNvSpPr>
            <p:nvPr/>
          </p:nvSpPr>
          <p:spPr bwMode="auto">
            <a:xfrm>
              <a:off x="10521950" y="1320007"/>
              <a:ext cx="75407" cy="56357"/>
            </a:xfrm>
            <a:custGeom>
              <a:avLst/>
              <a:gdLst>
                <a:gd name="T0" fmla="*/ 71438 w 19"/>
                <a:gd name="T1" fmla="*/ 16102 h 14"/>
                <a:gd name="T2" fmla="*/ 71438 w 19"/>
                <a:gd name="T3" fmla="*/ 16102 h 14"/>
                <a:gd name="T4" fmla="*/ 63501 w 19"/>
                <a:gd name="T5" fmla="*/ 40255 h 14"/>
                <a:gd name="T6" fmla="*/ 31750 w 19"/>
                <a:gd name="T7" fmla="*/ 52332 h 14"/>
                <a:gd name="T8" fmla="*/ 3969 w 19"/>
                <a:gd name="T9" fmla="*/ 40255 h 14"/>
                <a:gd name="T10" fmla="*/ 3969 w 19"/>
                <a:gd name="T11" fmla="*/ 40255 h 14"/>
                <a:gd name="T12" fmla="*/ 11906 w 19"/>
                <a:gd name="T13" fmla="*/ 12077 h 14"/>
                <a:gd name="T14" fmla="*/ 43657 w 19"/>
                <a:gd name="T15" fmla="*/ 4026 h 14"/>
                <a:gd name="T16" fmla="*/ 71438 w 19"/>
                <a:gd name="T17" fmla="*/ 16102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4"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9" y="6"/>
                    <a:pt x="18" y="9"/>
                    <a:pt x="1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4"/>
                    <a:pt x="2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4" y="0"/>
                    <a:pt x="17" y="1"/>
                    <a:pt x="18" y="4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53" name="Freeform 95"/>
            <p:cNvSpPr>
              <a:spLocks/>
            </p:cNvSpPr>
            <p:nvPr/>
          </p:nvSpPr>
          <p:spPr bwMode="auto">
            <a:xfrm>
              <a:off x="10525919" y="1331913"/>
              <a:ext cx="39688" cy="40482"/>
            </a:xfrm>
            <a:custGeom>
              <a:avLst/>
              <a:gdLst>
                <a:gd name="T0" fmla="*/ 35719 w 10"/>
                <a:gd name="T1" fmla="*/ 16193 h 10"/>
                <a:gd name="T2" fmla="*/ 35719 w 10"/>
                <a:gd name="T3" fmla="*/ 16193 h 10"/>
                <a:gd name="T4" fmla="*/ 27782 w 10"/>
                <a:gd name="T5" fmla="*/ 36434 h 10"/>
                <a:gd name="T6" fmla="*/ 27782 w 10"/>
                <a:gd name="T7" fmla="*/ 36434 h 10"/>
                <a:gd name="T8" fmla="*/ 3969 w 10"/>
                <a:gd name="T9" fmla="*/ 24289 h 10"/>
                <a:gd name="T10" fmla="*/ 3969 w 10"/>
                <a:gd name="T11" fmla="*/ 24289 h 10"/>
                <a:gd name="T12" fmla="*/ 11906 w 10"/>
                <a:gd name="T13" fmla="*/ 4048 h 10"/>
                <a:gd name="T14" fmla="*/ 15875 w 10"/>
                <a:gd name="T15" fmla="*/ 4048 h 10"/>
                <a:gd name="T16" fmla="*/ 35719 w 10"/>
                <a:gd name="T17" fmla="*/ 1619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0"/>
                    <a:pt x="2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1"/>
                    <a:pt x="9" y="4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54" name="Freeform 96"/>
            <p:cNvSpPr>
              <a:spLocks/>
            </p:cNvSpPr>
            <p:nvPr/>
          </p:nvSpPr>
          <p:spPr bwMode="auto">
            <a:xfrm>
              <a:off x="10343357" y="1364457"/>
              <a:ext cx="134938" cy="162719"/>
            </a:xfrm>
            <a:custGeom>
              <a:avLst/>
              <a:gdLst>
                <a:gd name="T0" fmla="*/ 0 w 34"/>
                <a:gd name="T1" fmla="*/ 115094 h 41"/>
                <a:gd name="T2" fmla="*/ 43656 w 34"/>
                <a:gd name="T3" fmla="*/ 162719 h 41"/>
                <a:gd name="T4" fmla="*/ 103188 w 34"/>
                <a:gd name="T5" fmla="*/ 19844 h 41"/>
                <a:gd name="T6" fmla="*/ 87313 w 34"/>
                <a:gd name="T7" fmla="*/ 0 h 41"/>
                <a:gd name="T8" fmla="*/ 51594 w 34"/>
                <a:gd name="T9" fmla="*/ 15875 h 41"/>
                <a:gd name="T10" fmla="*/ 0 w 34"/>
                <a:gd name="T11" fmla="*/ 11509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41">
                  <a:moveTo>
                    <a:pt x="0" y="29"/>
                  </a:moveTo>
                  <a:cubicBezTo>
                    <a:pt x="11" y="41"/>
                    <a:pt x="11" y="41"/>
                    <a:pt x="11" y="41"/>
                  </a:cubicBezTo>
                  <a:cubicBezTo>
                    <a:pt x="20" y="33"/>
                    <a:pt x="34" y="16"/>
                    <a:pt x="26" y="5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55" name="Freeform 97"/>
            <p:cNvSpPr>
              <a:spLocks/>
            </p:cNvSpPr>
            <p:nvPr/>
          </p:nvSpPr>
          <p:spPr bwMode="auto">
            <a:xfrm>
              <a:off x="10271919" y="1435894"/>
              <a:ext cx="166688" cy="174625"/>
            </a:xfrm>
            <a:custGeom>
              <a:avLst/>
              <a:gdLst>
                <a:gd name="T0" fmla="*/ 0 w 210"/>
                <a:gd name="T1" fmla="*/ 51594 h 220"/>
                <a:gd name="T2" fmla="*/ 111125 w 210"/>
                <a:gd name="T3" fmla="*/ 174625 h 220"/>
                <a:gd name="T4" fmla="*/ 166688 w 210"/>
                <a:gd name="T5" fmla="*/ 123031 h 220"/>
                <a:gd name="T6" fmla="*/ 51594 w 210"/>
                <a:gd name="T7" fmla="*/ 0 h 220"/>
                <a:gd name="T8" fmla="*/ 0 w 210"/>
                <a:gd name="T9" fmla="*/ 51594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220">
                  <a:moveTo>
                    <a:pt x="0" y="65"/>
                  </a:moveTo>
                  <a:lnTo>
                    <a:pt x="140" y="220"/>
                  </a:lnTo>
                  <a:lnTo>
                    <a:pt x="210" y="155"/>
                  </a:lnTo>
                  <a:lnTo>
                    <a:pt x="65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56" name="Freeform 98"/>
            <p:cNvSpPr>
              <a:spLocks/>
            </p:cNvSpPr>
            <p:nvPr/>
          </p:nvSpPr>
          <p:spPr bwMode="auto">
            <a:xfrm>
              <a:off x="10074275" y="1463676"/>
              <a:ext cx="332582" cy="388938"/>
            </a:xfrm>
            <a:custGeom>
              <a:avLst/>
              <a:gdLst>
                <a:gd name="T0" fmla="*/ 0 w 84"/>
                <a:gd name="T1" fmla="*/ 87313 h 98"/>
                <a:gd name="T2" fmla="*/ 47512 w 84"/>
                <a:gd name="T3" fmla="*/ 142875 h 98"/>
                <a:gd name="T4" fmla="*/ 209843 w 84"/>
                <a:gd name="T5" fmla="*/ 0 h 98"/>
                <a:gd name="T6" fmla="*/ 209843 w 84"/>
                <a:gd name="T7" fmla="*/ 0 h 98"/>
                <a:gd name="T8" fmla="*/ 332582 w 84"/>
                <a:gd name="T9" fmla="*/ 138906 h 98"/>
                <a:gd name="T10" fmla="*/ 332582 w 84"/>
                <a:gd name="T11" fmla="*/ 138906 h 98"/>
                <a:gd name="T12" fmla="*/ 83146 w 84"/>
                <a:gd name="T13" fmla="*/ 361157 h 98"/>
                <a:gd name="T14" fmla="*/ 0 w 84"/>
                <a:gd name="T15" fmla="*/ 365125 h 98"/>
                <a:gd name="T16" fmla="*/ 0 w 84"/>
                <a:gd name="T17" fmla="*/ 87313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98">
                  <a:moveTo>
                    <a:pt x="0" y="22"/>
                  </a:moveTo>
                  <a:cubicBezTo>
                    <a:pt x="6" y="29"/>
                    <a:pt x="10" y="34"/>
                    <a:pt x="12" y="3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2" y="98"/>
                    <a:pt x="5" y="96"/>
                    <a:pt x="0" y="9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  <p:sp>
          <p:nvSpPr>
            <p:cNvPr id="57" name="Freeform 99"/>
            <p:cNvSpPr>
              <a:spLocks/>
            </p:cNvSpPr>
            <p:nvPr/>
          </p:nvSpPr>
          <p:spPr bwMode="auto">
            <a:xfrm>
              <a:off x="10339388" y="1495426"/>
              <a:ext cx="87313" cy="115094"/>
            </a:xfrm>
            <a:custGeom>
              <a:avLst/>
              <a:gdLst>
                <a:gd name="T0" fmla="*/ 87313 w 22"/>
                <a:gd name="T1" fmla="*/ 27781 h 29"/>
                <a:gd name="T2" fmla="*/ 35719 w 22"/>
                <a:gd name="T3" fmla="*/ 115094 h 29"/>
                <a:gd name="T4" fmla="*/ 0 w 22"/>
                <a:gd name="T5" fmla="*/ 95250 h 29"/>
                <a:gd name="T6" fmla="*/ 55563 w 22"/>
                <a:gd name="T7" fmla="*/ 3969 h 29"/>
                <a:gd name="T8" fmla="*/ 71438 w 22"/>
                <a:gd name="T9" fmla="*/ 0 h 29"/>
                <a:gd name="T10" fmla="*/ 87313 w 22"/>
                <a:gd name="T11" fmla="*/ 2778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9">
                  <a:moveTo>
                    <a:pt x="22" y="7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2"/>
                    <a:pt x="17" y="0"/>
                    <a:pt x="18" y="0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22860" rIns="45720" bIns="22860"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60170" y="89064"/>
            <a:ext cx="5005706" cy="2114491"/>
            <a:chOff x="2101850" y="-401638"/>
            <a:chExt cx="8331201" cy="4622801"/>
          </a:xfrm>
          <a:solidFill>
            <a:schemeClr val="bg1"/>
          </a:solidFill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224463" y="-228600"/>
              <a:ext cx="4313238" cy="3752851"/>
            </a:xfrm>
            <a:custGeom>
              <a:avLst/>
              <a:gdLst>
                <a:gd name="T0" fmla="*/ 297 w 1150"/>
                <a:gd name="T1" fmla="*/ 390 h 1001"/>
                <a:gd name="T2" fmla="*/ 327 w 1150"/>
                <a:gd name="T3" fmla="*/ 340 h 1001"/>
                <a:gd name="T4" fmla="*/ 364 w 1150"/>
                <a:gd name="T5" fmla="*/ 300 h 1001"/>
                <a:gd name="T6" fmla="*/ 333 w 1150"/>
                <a:gd name="T7" fmla="*/ 261 h 1001"/>
                <a:gd name="T8" fmla="*/ 280 w 1150"/>
                <a:gd name="T9" fmla="*/ 304 h 1001"/>
                <a:gd name="T10" fmla="*/ 205 w 1150"/>
                <a:gd name="T11" fmla="*/ 274 h 1001"/>
                <a:gd name="T12" fmla="*/ 188 w 1150"/>
                <a:gd name="T13" fmla="*/ 273 h 1001"/>
                <a:gd name="T14" fmla="*/ 92 w 1150"/>
                <a:gd name="T15" fmla="*/ 340 h 1001"/>
                <a:gd name="T16" fmla="*/ 119 w 1150"/>
                <a:gd name="T17" fmla="*/ 252 h 1001"/>
                <a:gd name="T18" fmla="*/ 166 w 1150"/>
                <a:gd name="T19" fmla="*/ 188 h 1001"/>
                <a:gd name="T20" fmla="*/ 245 w 1150"/>
                <a:gd name="T21" fmla="*/ 183 h 1001"/>
                <a:gd name="T22" fmla="*/ 262 w 1150"/>
                <a:gd name="T23" fmla="*/ 131 h 1001"/>
                <a:gd name="T24" fmla="*/ 230 w 1150"/>
                <a:gd name="T25" fmla="*/ 151 h 1001"/>
                <a:gd name="T26" fmla="*/ 176 w 1150"/>
                <a:gd name="T27" fmla="*/ 150 h 1001"/>
                <a:gd name="T28" fmla="*/ 241 w 1150"/>
                <a:gd name="T29" fmla="*/ 52 h 1001"/>
                <a:gd name="T30" fmla="*/ 328 w 1150"/>
                <a:gd name="T31" fmla="*/ 59 h 1001"/>
                <a:gd name="T32" fmla="*/ 344 w 1150"/>
                <a:gd name="T33" fmla="*/ 95 h 1001"/>
                <a:gd name="T34" fmla="*/ 408 w 1150"/>
                <a:gd name="T35" fmla="*/ 63 h 1001"/>
                <a:gd name="T36" fmla="*/ 482 w 1150"/>
                <a:gd name="T37" fmla="*/ 33 h 1001"/>
                <a:gd name="T38" fmla="*/ 528 w 1150"/>
                <a:gd name="T39" fmla="*/ 60 h 1001"/>
                <a:gd name="T40" fmla="*/ 549 w 1150"/>
                <a:gd name="T41" fmla="*/ 40 h 1001"/>
                <a:gd name="T42" fmla="*/ 680 w 1150"/>
                <a:gd name="T43" fmla="*/ 13 h 1001"/>
                <a:gd name="T44" fmla="*/ 808 w 1150"/>
                <a:gd name="T45" fmla="*/ 43 h 1001"/>
                <a:gd name="T46" fmla="*/ 909 w 1150"/>
                <a:gd name="T47" fmla="*/ 49 h 1001"/>
                <a:gd name="T48" fmla="*/ 1002 w 1150"/>
                <a:gd name="T49" fmla="*/ 58 h 1001"/>
                <a:gd name="T50" fmla="*/ 1121 w 1150"/>
                <a:gd name="T51" fmla="*/ 78 h 1001"/>
                <a:gd name="T52" fmla="*/ 1103 w 1150"/>
                <a:gd name="T53" fmla="*/ 98 h 1001"/>
                <a:gd name="T54" fmla="*/ 1086 w 1150"/>
                <a:gd name="T55" fmla="*/ 167 h 1001"/>
                <a:gd name="T56" fmla="*/ 1041 w 1150"/>
                <a:gd name="T57" fmla="*/ 155 h 1001"/>
                <a:gd name="T58" fmla="*/ 1007 w 1150"/>
                <a:gd name="T59" fmla="*/ 122 h 1001"/>
                <a:gd name="T60" fmla="*/ 940 w 1150"/>
                <a:gd name="T61" fmla="*/ 154 h 1001"/>
                <a:gd name="T62" fmla="*/ 974 w 1150"/>
                <a:gd name="T63" fmla="*/ 192 h 1001"/>
                <a:gd name="T64" fmla="*/ 963 w 1150"/>
                <a:gd name="T65" fmla="*/ 300 h 1001"/>
                <a:gd name="T66" fmla="*/ 945 w 1150"/>
                <a:gd name="T67" fmla="*/ 315 h 1001"/>
                <a:gd name="T68" fmla="*/ 934 w 1150"/>
                <a:gd name="T69" fmla="*/ 336 h 1001"/>
                <a:gd name="T70" fmla="*/ 947 w 1150"/>
                <a:gd name="T71" fmla="*/ 422 h 1001"/>
                <a:gd name="T72" fmla="*/ 904 w 1150"/>
                <a:gd name="T73" fmla="*/ 473 h 1001"/>
                <a:gd name="T74" fmla="*/ 866 w 1150"/>
                <a:gd name="T75" fmla="*/ 488 h 1001"/>
                <a:gd name="T76" fmla="*/ 878 w 1150"/>
                <a:gd name="T77" fmla="*/ 586 h 1001"/>
                <a:gd name="T78" fmla="*/ 817 w 1150"/>
                <a:gd name="T79" fmla="*/ 583 h 1001"/>
                <a:gd name="T80" fmla="*/ 836 w 1150"/>
                <a:gd name="T81" fmla="*/ 648 h 1001"/>
                <a:gd name="T82" fmla="*/ 793 w 1150"/>
                <a:gd name="T83" fmla="*/ 529 h 1001"/>
                <a:gd name="T84" fmla="*/ 737 w 1150"/>
                <a:gd name="T85" fmla="*/ 490 h 1001"/>
                <a:gd name="T86" fmla="*/ 676 w 1150"/>
                <a:gd name="T87" fmla="*/ 587 h 1001"/>
                <a:gd name="T88" fmla="*/ 600 w 1150"/>
                <a:gd name="T89" fmla="*/ 475 h 1001"/>
                <a:gd name="T90" fmla="*/ 496 w 1150"/>
                <a:gd name="T91" fmla="*/ 438 h 1001"/>
                <a:gd name="T92" fmla="*/ 456 w 1150"/>
                <a:gd name="T93" fmla="*/ 422 h 1001"/>
                <a:gd name="T94" fmla="*/ 509 w 1150"/>
                <a:gd name="T95" fmla="*/ 441 h 1001"/>
                <a:gd name="T96" fmla="*/ 505 w 1150"/>
                <a:gd name="T97" fmla="*/ 525 h 1001"/>
                <a:gd name="T98" fmla="*/ 426 w 1150"/>
                <a:gd name="T99" fmla="*/ 559 h 1001"/>
                <a:gd name="T100" fmla="*/ 376 w 1150"/>
                <a:gd name="T101" fmla="*/ 445 h 1001"/>
                <a:gd name="T102" fmla="*/ 376 w 1150"/>
                <a:gd name="T103" fmla="*/ 481 h 1001"/>
                <a:gd name="T104" fmla="*/ 457 w 1150"/>
                <a:gd name="T105" fmla="*/ 577 h 1001"/>
                <a:gd name="T106" fmla="*/ 394 w 1150"/>
                <a:gd name="T107" fmla="*/ 743 h 1001"/>
                <a:gd name="T108" fmla="*/ 369 w 1150"/>
                <a:gd name="T109" fmla="*/ 856 h 1001"/>
                <a:gd name="T110" fmla="*/ 332 w 1150"/>
                <a:gd name="T111" fmla="*/ 958 h 1001"/>
                <a:gd name="T112" fmla="*/ 239 w 1150"/>
                <a:gd name="T113" fmla="*/ 979 h 1001"/>
                <a:gd name="T114" fmla="*/ 201 w 1150"/>
                <a:gd name="T115" fmla="*/ 829 h 1001"/>
                <a:gd name="T116" fmla="*/ 183 w 1150"/>
                <a:gd name="T117" fmla="*/ 674 h 1001"/>
                <a:gd name="T118" fmla="*/ 99 w 1150"/>
                <a:gd name="T119" fmla="*/ 633 h 1001"/>
                <a:gd name="T120" fmla="*/ 5 w 1150"/>
                <a:gd name="T121" fmla="*/ 558 h 1001"/>
                <a:gd name="T122" fmla="*/ 56 w 1150"/>
                <a:gd name="T123" fmla="*/ 385 h 1001"/>
                <a:gd name="T124" fmla="*/ 164 w 1150"/>
                <a:gd name="T125" fmla="*/ 34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0" h="1001">
                  <a:moveTo>
                    <a:pt x="224" y="383"/>
                  </a:moveTo>
                  <a:cubicBezTo>
                    <a:pt x="227" y="386"/>
                    <a:pt x="227" y="390"/>
                    <a:pt x="230" y="391"/>
                  </a:cubicBezTo>
                  <a:cubicBezTo>
                    <a:pt x="234" y="393"/>
                    <a:pt x="239" y="392"/>
                    <a:pt x="242" y="393"/>
                  </a:cubicBezTo>
                  <a:cubicBezTo>
                    <a:pt x="243" y="395"/>
                    <a:pt x="243" y="394"/>
                    <a:pt x="245" y="395"/>
                  </a:cubicBezTo>
                  <a:cubicBezTo>
                    <a:pt x="247" y="399"/>
                    <a:pt x="252" y="403"/>
                    <a:pt x="256" y="402"/>
                  </a:cubicBezTo>
                  <a:cubicBezTo>
                    <a:pt x="256" y="397"/>
                    <a:pt x="256" y="387"/>
                    <a:pt x="258" y="383"/>
                  </a:cubicBezTo>
                  <a:cubicBezTo>
                    <a:pt x="260" y="380"/>
                    <a:pt x="269" y="377"/>
                    <a:pt x="273" y="378"/>
                  </a:cubicBezTo>
                  <a:cubicBezTo>
                    <a:pt x="277" y="378"/>
                    <a:pt x="277" y="380"/>
                    <a:pt x="280" y="382"/>
                  </a:cubicBezTo>
                  <a:cubicBezTo>
                    <a:pt x="283" y="383"/>
                    <a:pt x="286" y="383"/>
                    <a:pt x="289" y="384"/>
                  </a:cubicBezTo>
                  <a:cubicBezTo>
                    <a:pt x="292" y="385"/>
                    <a:pt x="294" y="388"/>
                    <a:pt x="297" y="390"/>
                  </a:cubicBezTo>
                  <a:cubicBezTo>
                    <a:pt x="300" y="391"/>
                    <a:pt x="300" y="390"/>
                    <a:pt x="304" y="390"/>
                  </a:cubicBezTo>
                  <a:cubicBezTo>
                    <a:pt x="306" y="390"/>
                    <a:pt x="310" y="389"/>
                    <a:pt x="312" y="390"/>
                  </a:cubicBezTo>
                  <a:cubicBezTo>
                    <a:pt x="315" y="391"/>
                    <a:pt x="318" y="394"/>
                    <a:pt x="321" y="395"/>
                  </a:cubicBezTo>
                  <a:cubicBezTo>
                    <a:pt x="327" y="397"/>
                    <a:pt x="328" y="391"/>
                    <a:pt x="334" y="389"/>
                  </a:cubicBezTo>
                  <a:cubicBezTo>
                    <a:pt x="341" y="387"/>
                    <a:pt x="341" y="394"/>
                    <a:pt x="346" y="395"/>
                  </a:cubicBezTo>
                  <a:cubicBezTo>
                    <a:pt x="352" y="395"/>
                    <a:pt x="352" y="386"/>
                    <a:pt x="357" y="385"/>
                  </a:cubicBezTo>
                  <a:cubicBezTo>
                    <a:pt x="358" y="378"/>
                    <a:pt x="362" y="372"/>
                    <a:pt x="363" y="365"/>
                  </a:cubicBezTo>
                  <a:cubicBezTo>
                    <a:pt x="364" y="357"/>
                    <a:pt x="359" y="351"/>
                    <a:pt x="363" y="343"/>
                  </a:cubicBezTo>
                  <a:cubicBezTo>
                    <a:pt x="354" y="338"/>
                    <a:pt x="351" y="345"/>
                    <a:pt x="343" y="348"/>
                  </a:cubicBezTo>
                  <a:cubicBezTo>
                    <a:pt x="334" y="351"/>
                    <a:pt x="334" y="339"/>
                    <a:pt x="327" y="340"/>
                  </a:cubicBezTo>
                  <a:cubicBezTo>
                    <a:pt x="324" y="346"/>
                    <a:pt x="319" y="348"/>
                    <a:pt x="313" y="346"/>
                  </a:cubicBezTo>
                  <a:cubicBezTo>
                    <a:pt x="311" y="341"/>
                    <a:pt x="304" y="336"/>
                    <a:pt x="301" y="332"/>
                  </a:cubicBezTo>
                  <a:cubicBezTo>
                    <a:pt x="300" y="330"/>
                    <a:pt x="298" y="327"/>
                    <a:pt x="297" y="324"/>
                  </a:cubicBezTo>
                  <a:cubicBezTo>
                    <a:pt x="297" y="321"/>
                    <a:pt x="300" y="318"/>
                    <a:pt x="296" y="315"/>
                  </a:cubicBezTo>
                  <a:cubicBezTo>
                    <a:pt x="295" y="309"/>
                    <a:pt x="304" y="309"/>
                    <a:pt x="307" y="307"/>
                  </a:cubicBezTo>
                  <a:cubicBezTo>
                    <a:pt x="312" y="305"/>
                    <a:pt x="315" y="300"/>
                    <a:pt x="320" y="299"/>
                  </a:cubicBezTo>
                  <a:cubicBezTo>
                    <a:pt x="322" y="299"/>
                    <a:pt x="324" y="302"/>
                    <a:pt x="327" y="302"/>
                  </a:cubicBezTo>
                  <a:cubicBezTo>
                    <a:pt x="330" y="301"/>
                    <a:pt x="331" y="298"/>
                    <a:pt x="333" y="297"/>
                  </a:cubicBezTo>
                  <a:cubicBezTo>
                    <a:pt x="339" y="293"/>
                    <a:pt x="343" y="293"/>
                    <a:pt x="349" y="295"/>
                  </a:cubicBezTo>
                  <a:cubicBezTo>
                    <a:pt x="354" y="296"/>
                    <a:pt x="359" y="299"/>
                    <a:pt x="364" y="300"/>
                  </a:cubicBezTo>
                  <a:cubicBezTo>
                    <a:pt x="369" y="300"/>
                    <a:pt x="376" y="303"/>
                    <a:pt x="380" y="303"/>
                  </a:cubicBezTo>
                  <a:cubicBezTo>
                    <a:pt x="386" y="302"/>
                    <a:pt x="389" y="298"/>
                    <a:pt x="390" y="293"/>
                  </a:cubicBezTo>
                  <a:cubicBezTo>
                    <a:pt x="391" y="285"/>
                    <a:pt x="387" y="283"/>
                    <a:pt x="382" y="280"/>
                  </a:cubicBezTo>
                  <a:cubicBezTo>
                    <a:pt x="376" y="275"/>
                    <a:pt x="370" y="267"/>
                    <a:pt x="362" y="265"/>
                  </a:cubicBezTo>
                  <a:cubicBezTo>
                    <a:pt x="363" y="259"/>
                    <a:pt x="368" y="253"/>
                    <a:pt x="368" y="246"/>
                  </a:cubicBezTo>
                  <a:cubicBezTo>
                    <a:pt x="362" y="246"/>
                    <a:pt x="354" y="245"/>
                    <a:pt x="351" y="250"/>
                  </a:cubicBezTo>
                  <a:cubicBezTo>
                    <a:pt x="346" y="258"/>
                    <a:pt x="357" y="259"/>
                    <a:pt x="355" y="267"/>
                  </a:cubicBezTo>
                  <a:cubicBezTo>
                    <a:pt x="353" y="267"/>
                    <a:pt x="349" y="266"/>
                    <a:pt x="347" y="267"/>
                  </a:cubicBezTo>
                  <a:cubicBezTo>
                    <a:pt x="344" y="268"/>
                    <a:pt x="346" y="272"/>
                    <a:pt x="342" y="272"/>
                  </a:cubicBezTo>
                  <a:cubicBezTo>
                    <a:pt x="337" y="272"/>
                    <a:pt x="336" y="263"/>
                    <a:pt x="333" y="261"/>
                  </a:cubicBezTo>
                  <a:cubicBezTo>
                    <a:pt x="335" y="259"/>
                    <a:pt x="336" y="257"/>
                    <a:pt x="338" y="256"/>
                  </a:cubicBezTo>
                  <a:cubicBezTo>
                    <a:pt x="332" y="256"/>
                    <a:pt x="323" y="244"/>
                    <a:pt x="322" y="256"/>
                  </a:cubicBezTo>
                  <a:cubicBezTo>
                    <a:pt x="319" y="256"/>
                    <a:pt x="316" y="256"/>
                    <a:pt x="314" y="257"/>
                  </a:cubicBezTo>
                  <a:cubicBezTo>
                    <a:pt x="315" y="263"/>
                    <a:pt x="302" y="272"/>
                    <a:pt x="309" y="276"/>
                  </a:cubicBezTo>
                  <a:cubicBezTo>
                    <a:pt x="309" y="276"/>
                    <a:pt x="309" y="278"/>
                    <a:pt x="309" y="278"/>
                  </a:cubicBezTo>
                  <a:cubicBezTo>
                    <a:pt x="304" y="279"/>
                    <a:pt x="303" y="282"/>
                    <a:pt x="304" y="287"/>
                  </a:cubicBezTo>
                  <a:cubicBezTo>
                    <a:pt x="305" y="291"/>
                    <a:pt x="309" y="291"/>
                    <a:pt x="310" y="295"/>
                  </a:cubicBezTo>
                  <a:cubicBezTo>
                    <a:pt x="311" y="301"/>
                    <a:pt x="299" y="308"/>
                    <a:pt x="294" y="307"/>
                  </a:cubicBezTo>
                  <a:cubicBezTo>
                    <a:pt x="293" y="305"/>
                    <a:pt x="292" y="304"/>
                    <a:pt x="291" y="302"/>
                  </a:cubicBezTo>
                  <a:cubicBezTo>
                    <a:pt x="287" y="302"/>
                    <a:pt x="283" y="302"/>
                    <a:pt x="280" y="304"/>
                  </a:cubicBezTo>
                  <a:cubicBezTo>
                    <a:pt x="277" y="305"/>
                    <a:pt x="277" y="308"/>
                    <a:pt x="272" y="308"/>
                  </a:cubicBezTo>
                  <a:cubicBezTo>
                    <a:pt x="277" y="311"/>
                    <a:pt x="277" y="315"/>
                    <a:pt x="277" y="321"/>
                  </a:cubicBezTo>
                  <a:cubicBezTo>
                    <a:pt x="279" y="322"/>
                    <a:pt x="281" y="323"/>
                    <a:pt x="281" y="326"/>
                  </a:cubicBezTo>
                  <a:cubicBezTo>
                    <a:pt x="282" y="331"/>
                    <a:pt x="281" y="327"/>
                    <a:pt x="279" y="331"/>
                  </a:cubicBezTo>
                  <a:cubicBezTo>
                    <a:pt x="276" y="336"/>
                    <a:pt x="273" y="340"/>
                    <a:pt x="268" y="334"/>
                  </a:cubicBezTo>
                  <a:cubicBezTo>
                    <a:pt x="265" y="330"/>
                    <a:pt x="265" y="323"/>
                    <a:pt x="261" y="319"/>
                  </a:cubicBezTo>
                  <a:cubicBezTo>
                    <a:pt x="255" y="314"/>
                    <a:pt x="255" y="318"/>
                    <a:pt x="253" y="309"/>
                  </a:cubicBezTo>
                  <a:cubicBezTo>
                    <a:pt x="249" y="287"/>
                    <a:pt x="228" y="280"/>
                    <a:pt x="215" y="268"/>
                  </a:cubicBezTo>
                  <a:cubicBezTo>
                    <a:pt x="212" y="265"/>
                    <a:pt x="211" y="263"/>
                    <a:pt x="208" y="261"/>
                  </a:cubicBezTo>
                  <a:cubicBezTo>
                    <a:pt x="205" y="265"/>
                    <a:pt x="204" y="269"/>
                    <a:pt x="205" y="274"/>
                  </a:cubicBezTo>
                  <a:cubicBezTo>
                    <a:pt x="214" y="278"/>
                    <a:pt x="215" y="287"/>
                    <a:pt x="222" y="293"/>
                  </a:cubicBezTo>
                  <a:cubicBezTo>
                    <a:pt x="225" y="294"/>
                    <a:pt x="227" y="294"/>
                    <a:pt x="229" y="296"/>
                  </a:cubicBezTo>
                  <a:cubicBezTo>
                    <a:pt x="230" y="297"/>
                    <a:pt x="231" y="300"/>
                    <a:pt x="232" y="302"/>
                  </a:cubicBezTo>
                  <a:cubicBezTo>
                    <a:pt x="234" y="303"/>
                    <a:pt x="239" y="303"/>
                    <a:pt x="240" y="306"/>
                  </a:cubicBezTo>
                  <a:cubicBezTo>
                    <a:pt x="240" y="309"/>
                    <a:pt x="236" y="309"/>
                    <a:pt x="234" y="309"/>
                  </a:cubicBezTo>
                  <a:cubicBezTo>
                    <a:pt x="232" y="313"/>
                    <a:pt x="235" y="316"/>
                    <a:pt x="234" y="321"/>
                  </a:cubicBezTo>
                  <a:cubicBezTo>
                    <a:pt x="229" y="322"/>
                    <a:pt x="228" y="314"/>
                    <a:pt x="224" y="312"/>
                  </a:cubicBezTo>
                  <a:cubicBezTo>
                    <a:pt x="220" y="308"/>
                    <a:pt x="219" y="309"/>
                    <a:pt x="216" y="303"/>
                  </a:cubicBezTo>
                  <a:cubicBezTo>
                    <a:pt x="211" y="294"/>
                    <a:pt x="204" y="290"/>
                    <a:pt x="196" y="283"/>
                  </a:cubicBezTo>
                  <a:cubicBezTo>
                    <a:pt x="193" y="281"/>
                    <a:pt x="191" y="275"/>
                    <a:pt x="188" y="273"/>
                  </a:cubicBezTo>
                  <a:cubicBezTo>
                    <a:pt x="182" y="268"/>
                    <a:pt x="180" y="272"/>
                    <a:pt x="175" y="276"/>
                  </a:cubicBezTo>
                  <a:cubicBezTo>
                    <a:pt x="171" y="279"/>
                    <a:pt x="167" y="280"/>
                    <a:pt x="162" y="281"/>
                  </a:cubicBezTo>
                  <a:cubicBezTo>
                    <a:pt x="156" y="282"/>
                    <a:pt x="152" y="279"/>
                    <a:pt x="146" y="282"/>
                  </a:cubicBezTo>
                  <a:cubicBezTo>
                    <a:pt x="145" y="285"/>
                    <a:pt x="146" y="289"/>
                    <a:pt x="145" y="292"/>
                  </a:cubicBezTo>
                  <a:cubicBezTo>
                    <a:pt x="138" y="298"/>
                    <a:pt x="129" y="300"/>
                    <a:pt x="125" y="310"/>
                  </a:cubicBezTo>
                  <a:cubicBezTo>
                    <a:pt x="123" y="315"/>
                    <a:pt x="124" y="320"/>
                    <a:pt x="121" y="325"/>
                  </a:cubicBezTo>
                  <a:cubicBezTo>
                    <a:pt x="118" y="328"/>
                    <a:pt x="115" y="331"/>
                    <a:pt x="112" y="334"/>
                  </a:cubicBezTo>
                  <a:cubicBezTo>
                    <a:pt x="110" y="337"/>
                    <a:pt x="111" y="337"/>
                    <a:pt x="108" y="339"/>
                  </a:cubicBezTo>
                  <a:cubicBezTo>
                    <a:pt x="105" y="340"/>
                    <a:pt x="102" y="340"/>
                    <a:pt x="99" y="340"/>
                  </a:cubicBezTo>
                  <a:cubicBezTo>
                    <a:pt x="97" y="340"/>
                    <a:pt x="94" y="339"/>
                    <a:pt x="92" y="340"/>
                  </a:cubicBezTo>
                  <a:cubicBezTo>
                    <a:pt x="90" y="341"/>
                    <a:pt x="90" y="344"/>
                    <a:pt x="88" y="345"/>
                  </a:cubicBezTo>
                  <a:cubicBezTo>
                    <a:pt x="82" y="349"/>
                    <a:pt x="82" y="343"/>
                    <a:pt x="79" y="339"/>
                  </a:cubicBezTo>
                  <a:cubicBezTo>
                    <a:pt x="75" y="336"/>
                    <a:pt x="70" y="336"/>
                    <a:pt x="66" y="334"/>
                  </a:cubicBezTo>
                  <a:cubicBezTo>
                    <a:pt x="66" y="327"/>
                    <a:pt x="66" y="324"/>
                    <a:pt x="60" y="320"/>
                  </a:cubicBezTo>
                  <a:cubicBezTo>
                    <a:pt x="60" y="315"/>
                    <a:pt x="66" y="310"/>
                    <a:pt x="67" y="304"/>
                  </a:cubicBezTo>
                  <a:cubicBezTo>
                    <a:pt x="67" y="297"/>
                    <a:pt x="67" y="288"/>
                    <a:pt x="66" y="281"/>
                  </a:cubicBezTo>
                  <a:cubicBezTo>
                    <a:pt x="74" y="282"/>
                    <a:pt x="77" y="277"/>
                    <a:pt x="85" y="278"/>
                  </a:cubicBezTo>
                  <a:cubicBezTo>
                    <a:pt x="92" y="280"/>
                    <a:pt x="100" y="281"/>
                    <a:pt x="108" y="281"/>
                  </a:cubicBezTo>
                  <a:cubicBezTo>
                    <a:pt x="119" y="279"/>
                    <a:pt x="118" y="273"/>
                    <a:pt x="119" y="262"/>
                  </a:cubicBezTo>
                  <a:cubicBezTo>
                    <a:pt x="120" y="259"/>
                    <a:pt x="120" y="255"/>
                    <a:pt x="119" y="252"/>
                  </a:cubicBezTo>
                  <a:cubicBezTo>
                    <a:pt x="118" y="248"/>
                    <a:pt x="114" y="249"/>
                    <a:pt x="114" y="243"/>
                  </a:cubicBezTo>
                  <a:cubicBezTo>
                    <a:pt x="114" y="243"/>
                    <a:pt x="103" y="240"/>
                    <a:pt x="102" y="238"/>
                  </a:cubicBezTo>
                  <a:cubicBezTo>
                    <a:pt x="97" y="230"/>
                    <a:pt x="108" y="231"/>
                    <a:pt x="112" y="229"/>
                  </a:cubicBezTo>
                  <a:cubicBezTo>
                    <a:pt x="118" y="227"/>
                    <a:pt x="119" y="223"/>
                    <a:pt x="125" y="225"/>
                  </a:cubicBezTo>
                  <a:cubicBezTo>
                    <a:pt x="130" y="226"/>
                    <a:pt x="128" y="226"/>
                    <a:pt x="132" y="223"/>
                  </a:cubicBezTo>
                  <a:cubicBezTo>
                    <a:pt x="135" y="221"/>
                    <a:pt x="138" y="222"/>
                    <a:pt x="141" y="221"/>
                  </a:cubicBezTo>
                  <a:cubicBezTo>
                    <a:pt x="142" y="218"/>
                    <a:pt x="140" y="214"/>
                    <a:pt x="141" y="212"/>
                  </a:cubicBezTo>
                  <a:cubicBezTo>
                    <a:pt x="142" y="208"/>
                    <a:pt x="144" y="210"/>
                    <a:pt x="147" y="209"/>
                  </a:cubicBezTo>
                  <a:cubicBezTo>
                    <a:pt x="154" y="207"/>
                    <a:pt x="155" y="205"/>
                    <a:pt x="156" y="197"/>
                  </a:cubicBezTo>
                  <a:cubicBezTo>
                    <a:pt x="158" y="191"/>
                    <a:pt x="161" y="190"/>
                    <a:pt x="166" y="188"/>
                  </a:cubicBezTo>
                  <a:cubicBezTo>
                    <a:pt x="169" y="187"/>
                    <a:pt x="173" y="185"/>
                    <a:pt x="177" y="186"/>
                  </a:cubicBezTo>
                  <a:cubicBezTo>
                    <a:pt x="179" y="187"/>
                    <a:pt x="182" y="190"/>
                    <a:pt x="184" y="188"/>
                  </a:cubicBezTo>
                  <a:cubicBezTo>
                    <a:pt x="189" y="185"/>
                    <a:pt x="182" y="176"/>
                    <a:pt x="182" y="172"/>
                  </a:cubicBezTo>
                  <a:cubicBezTo>
                    <a:pt x="181" y="167"/>
                    <a:pt x="185" y="155"/>
                    <a:pt x="191" y="157"/>
                  </a:cubicBezTo>
                  <a:cubicBezTo>
                    <a:pt x="191" y="164"/>
                    <a:pt x="189" y="174"/>
                    <a:pt x="195" y="179"/>
                  </a:cubicBezTo>
                  <a:cubicBezTo>
                    <a:pt x="200" y="184"/>
                    <a:pt x="208" y="179"/>
                    <a:pt x="213" y="184"/>
                  </a:cubicBezTo>
                  <a:cubicBezTo>
                    <a:pt x="216" y="186"/>
                    <a:pt x="217" y="190"/>
                    <a:pt x="221" y="187"/>
                  </a:cubicBezTo>
                  <a:cubicBezTo>
                    <a:pt x="223" y="186"/>
                    <a:pt x="223" y="182"/>
                    <a:pt x="224" y="181"/>
                  </a:cubicBezTo>
                  <a:cubicBezTo>
                    <a:pt x="226" y="180"/>
                    <a:pt x="227" y="180"/>
                    <a:pt x="229" y="179"/>
                  </a:cubicBezTo>
                  <a:cubicBezTo>
                    <a:pt x="235" y="177"/>
                    <a:pt x="242" y="175"/>
                    <a:pt x="245" y="183"/>
                  </a:cubicBezTo>
                  <a:cubicBezTo>
                    <a:pt x="254" y="184"/>
                    <a:pt x="255" y="170"/>
                    <a:pt x="256" y="162"/>
                  </a:cubicBezTo>
                  <a:cubicBezTo>
                    <a:pt x="256" y="158"/>
                    <a:pt x="257" y="152"/>
                    <a:pt x="262" y="154"/>
                  </a:cubicBezTo>
                  <a:cubicBezTo>
                    <a:pt x="266" y="155"/>
                    <a:pt x="266" y="161"/>
                    <a:pt x="271" y="160"/>
                  </a:cubicBezTo>
                  <a:cubicBezTo>
                    <a:pt x="272" y="157"/>
                    <a:pt x="275" y="152"/>
                    <a:pt x="274" y="149"/>
                  </a:cubicBezTo>
                  <a:cubicBezTo>
                    <a:pt x="272" y="145"/>
                    <a:pt x="266" y="145"/>
                    <a:pt x="267" y="139"/>
                  </a:cubicBezTo>
                  <a:cubicBezTo>
                    <a:pt x="275" y="136"/>
                    <a:pt x="302" y="143"/>
                    <a:pt x="305" y="134"/>
                  </a:cubicBezTo>
                  <a:cubicBezTo>
                    <a:pt x="303" y="132"/>
                    <a:pt x="300" y="129"/>
                    <a:pt x="298" y="129"/>
                  </a:cubicBezTo>
                  <a:cubicBezTo>
                    <a:pt x="293" y="128"/>
                    <a:pt x="289" y="134"/>
                    <a:pt x="285" y="134"/>
                  </a:cubicBezTo>
                  <a:cubicBezTo>
                    <a:pt x="281" y="134"/>
                    <a:pt x="280" y="130"/>
                    <a:pt x="276" y="130"/>
                  </a:cubicBezTo>
                  <a:cubicBezTo>
                    <a:pt x="271" y="130"/>
                    <a:pt x="267" y="131"/>
                    <a:pt x="262" y="131"/>
                  </a:cubicBezTo>
                  <a:cubicBezTo>
                    <a:pt x="251" y="130"/>
                    <a:pt x="254" y="118"/>
                    <a:pt x="257" y="109"/>
                  </a:cubicBezTo>
                  <a:cubicBezTo>
                    <a:pt x="258" y="104"/>
                    <a:pt x="260" y="101"/>
                    <a:pt x="264" y="98"/>
                  </a:cubicBezTo>
                  <a:cubicBezTo>
                    <a:pt x="266" y="96"/>
                    <a:pt x="271" y="94"/>
                    <a:pt x="270" y="90"/>
                  </a:cubicBezTo>
                  <a:cubicBezTo>
                    <a:pt x="266" y="88"/>
                    <a:pt x="263" y="85"/>
                    <a:pt x="258" y="86"/>
                  </a:cubicBezTo>
                  <a:cubicBezTo>
                    <a:pt x="252" y="87"/>
                    <a:pt x="251" y="93"/>
                    <a:pt x="251" y="100"/>
                  </a:cubicBezTo>
                  <a:cubicBezTo>
                    <a:pt x="247" y="102"/>
                    <a:pt x="241" y="102"/>
                    <a:pt x="238" y="104"/>
                  </a:cubicBezTo>
                  <a:cubicBezTo>
                    <a:pt x="236" y="106"/>
                    <a:pt x="233" y="112"/>
                    <a:pt x="232" y="114"/>
                  </a:cubicBezTo>
                  <a:cubicBezTo>
                    <a:pt x="228" y="122"/>
                    <a:pt x="232" y="128"/>
                    <a:pt x="239" y="131"/>
                  </a:cubicBezTo>
                  <a:cubicBezTo>
                    <a:pt x="241" y="137"/>
                    <a:pt x="238" y="137"/>
                    <a:pt x="235" y="140"/>
                  </a:cubicBezTo>
                  <a:cubicBezTo>
                    <a:pt x="231" y="144"/>
                    <a:pt x="231" y="146"/>
                    <a:pt x="230" y="151"/>
                  </a:cubicBezTo>
                  <a:cubicBezTo>
                    <a:pt x="230" y="155"/>
                    <a:pt x="229" y="161"/>
                    <a:pt x="226" y="163"/>
                  </a:cubicBezTo>
                  <a:cubicBezTo>
                    <a:pt x="223" y="166"/>
                    <a:pt x="220" y="165"/>
                    <a:pt x="217" y="169"/>
                  </a:cubicBezTo>
                  <a:cubicBezTo>
                    <a:pt x="215" y="171"/>
                    <a:pt x="216" y="172"/>
                    <a:pt x="214" y="174"/>
                  </a:cubicBezTo>
                  <a:cubicBezTo>
                    <a:pt x="212" y="175"/>
                    <a:pt x="208" y="173"/>
                    <a:pt x="207" y="173"/>
                  </a:cubicBezTo>
                  <a:cubicBezTo>
                    <a:pt x="202" y="170"/>
                    <a:pt x="202" y="165"/>
                    <a:pt x="201" y="160"/>
                  </a:cubicBezTo>
                  <a:cubicBezTo>
                    <a:pt x="200" y="156"/>
                    <a:pt x="199" y="152"/>
                    <a:pt x="197" y="148"/>
                  </a:cubicBezTo>
                  <a:cubicBezTo>
                    <a:pt x="196" y="146"/>
                    <a:pt x="192" y="134"/>
                    <a:pt x="191" y="134"/>
                  </a:cubicBezTo>
                  <a:cubicBezTo>
                    <a:pt x="191" y="134"/>
                    <a:pt x="191" y="134"/>
                    <a:pt x="190" y="134"/>
                  </a:cubicBezTo>
                  <a:cubicBezTo>
                    <a:pt x="190" y="139"/>
                    <a:pt x="189" y="141"/>
                    <a:pt x="185" y="144"/>
                  </a:cubicBezTo>
                  <a:cubicBezTo>
                    <a:pt x="183" y="146"/>
                    <a:pt x="179" y="150"/>
                    <a:pt x="176" y="150"/>
                  </a:cubicBezTo>
                  <a:cubicBezTo>
                    <a:pt x="173" y="150"/>
                    <a:pt x="168" y="147"/>
                    <a:pt x="167" y="143"/>
                  </a:cubicBezTo>
                  <a:cubicBezTo>
                    <a:pt x="165" y="139"/>
                    <a:pt x="169" y="136"/>
                    <a:pt x="169" y="131"/>
                  </a:cubicBezTo>
                  <a:cubicBezTo>
                    <a:pt x="167" y="131"/>
                    <a:pt x="164" y="129"/>
                    <a:pt x="165" y="126"/>
                  </a:cubicBezTo>
                  <a:cubicBezTo>
                    <a:pt x="167" y="126"/>
                    <a:pt x="168" y="124"/>
                    <a:pt x="168" y="122"/>
                  </a:cubicBezTo>
                  <a:cubicBezTo>
                    <a:pt x="159" y="120"/>
                    <a:pt x="171" y="112"/>
                    <a:pt x="173" y="110"/>
                  </a:cubicBezTo>
                  <a:cubicBezTo>
                    <a:pt x="180" y="105"/>
                    <a:pt x="187" y="100"/>
                    <a:pt x="194" y="94"/>
                  </a:cubicBezTo>
                  <a:cubicBezTo>
                    <a:pt x="200" y="89"/>
                    <a:pt x="204" y="85"/>
                    <a:pt x="208" y="79"/>
                  </a:cubicBezTo>
                  <a:cubicBezTo>
                    <a:pt x="210" y="76"/>
                    <a:pt x="212" y="73"/>
                    <a:pt x="215" y="71"/>
                  </a:cubicBezTo>
                  <a:cubicBezTo>
                    <a:pt x="219" y="68"/>
                    <a:pt x="224" y="65"/>
                    <a:pt x="228" y="62"/>
                  </a:cubicBezTo>
                  <a:cubicBezTo>
                    <a:pt x="232" y="58"/>
                    <a:pt x="236" y="52"/>
                    <a:pt x="241" y="52"/>
                  </a:cubicBezTo>
                  <a:cubicBezTo>
                    <a:pt x="245" y="51"/>
                    <a:pt x="249" y="53"/>
                    <a:pt x="252" y="51"/>
                  </a:cubicBezTo>
                  <a:cubicBezTo>
                    <a:pt x="255" y="50"/>
                    <a:pt x="257" y="47"/>
                    <a:pt x="260" y="45"/>
                  </a:cubicBezTo>
                  <a:cubicBezTo>
                    <a:pt x="263" y="43"/>
                    <a:pt x="266" y="42"/>
                    <a:pt x="270" y="43"/>
                  </a:cubicBezTo>
                  <a:cubicBezTo>
                    <a:pt x="271" y="44"/>
                    <a:pt x="272" y="45"/>
                    <a:pt x="274" y="46"/>
                  </a:cubicBezTo>
                  <a:cubicBezTo>
                    <a:pt x="276" y="46"/>
                    <a:pt x="279" y="45"/>
                    <a:pt x="280" y="45"/>
                  </a:cubicBezTo>
                  <a:cubicBezTo>
                    <a:pt x="283" y="45"/>
                    <a:pt x="282" y="44"/>
                    <a:pt x="284" y="46"/>
                  </a:cubicBezTo>
                  <a:cubicBezTo>
                    <a:pt x="286" y="46"/>
                    <a:pt x="286" y="49"/>
                    <a:pt x="288" y="49"/>
                  </a:cubicBezTo>
                  <a:cubicBezTo>
                    <a:pt x="292" y="51"/>
                    <a:pt x="298" y="47"/>
                    <a:pt x="303" y="48"/>
                  </a:cubicBezTo>
                  <a:cubicBezTo>
                    <a:pt x="304" y="50"/>
                    <a:pt x="310" y="57"/>
                    <a:pt x="311" y="58"/>
                  </a:cubicBezTo>
                  <a:cubicBezTo>
                    <a:pt x="316" y="60"/>
                    <a:pt x="323" y="56"/>
                    <a:pt x="328" y="59"/>
                  </a:cubicBezTo>
                  <a:cubicBezTo>
                    <a:pt x="330" y="60"/>
                    <a:pt x="331" y="62"/>
                    <a:pt x="333" y="63"/>
                  </a:cubicBezTo>
                  <a:cubicBezTo>
                    <a:pt x="335" y="64"/>
                    <a:pt x="338" y="63"/>
                    <a:pt x="341" y="65"/>
                  </a:cubicBezTo>
                  <a:cubicBezTo>
                    <a:pt x="344" y="66"/>
                    <a:pt x="346" y="72"/>
                    <a:pt x="350" y="73"/>
                  </a:cubicBezTo>
                  <a:cubicBezTo>
                    <a:pt x="351" y="75"/>
                    <a:pt x="351" y="77"/>
                    <a:pt x="351" y="78"/>
                  </a:cubicBezTo>
                  <a:cubicBezTo>
                    <a:pt x="344" y="83"/>
                    <a:pt x="334" y="78"/>
                    <a:pt x="327" y="76"/>
                  </a:cubicBezTo>
                  <a:cubicBezTo>
                    <a:pt x="323" y="75"/>
                    <a:pt x="318" y="74"/>
                    <a:pt x="313" y="73"/>
                  </a:cubicBezTo>
                  <a:cubicBezTo>
                    <a:pt x="308" y="71"/>
                    <a:pt x="307" y="71"/>
                    <a:pt x="308" y="79"/>
                  </a:cubicBezTo>
                  <a:cubicBezTo>
                    <a:pt x="313" y="81"/>
                    <a:pt x="326" y="88"/>
                    <a:pt x="325" y="96"/>
                  </a:cubicBezTo>
                  <a:cubicBezTo>
                    <a:pt x="329" y="96"/>
                    <a:pt x="336" y="99"/>
                    <a:pt x="337" y="103"/>
                  </a:cubicBezTo>
                  <a:cubicBezTo>
                    <a:pt x="343" y="105"/>
                    <a:pt x="341" y="98"/>
                    <a:pt x="344" y="95"/>
                  </a:cubicBezTo>
                  <a:cubicBezTo>
                    <a:pt x="347" y="93"/>
                    <a:pt x="352" y="95"/>
                    <a:pt x="356" y="95"/>
                  </a:cubicBezTo>
                  <a:cubicBezTo>
                    <a:pt x="356" y="90"/>
                    <a:pt x="352" y="85"/>
                    <a:pt x="357" y="82"/>
                  </a:cubicBezTo>
                  <a:cubicBezTo>
                    <a:pt x="360" y="79"/>
                    <a:pt x="369" y="80"/>
                    <a:pt x="371" y="84"/>
                  </a:cubicBezTo>
                  <a:cubicBezTo>
                    <a:pt x="373" y="82"/>
                    <a:pt x="374" y="80"/>
                    <a:pt x="373" y="78"/>
                  </a:cubicBezTo>
                  <a:cubicBezTo>
                    <a:pt x="369" y="75"/>
                    <a:pt x="370" y="65"/>
                    <a:pt x="366" y="64"/>
                  </a:cubicBezTo>
                  <a:cubicBezTo>
                    <a:pt x="370" y="61"/>
                    <a:pt x="383" y="65"/>
                    <a:pt x="385" y="71"/>
                  </a:cubicBezTo>
                  <a:cubicBezTo>
                    <a:pt x="386" y="74"/>
                    <a:pt x="383" y="79"/>
                    <a:pt x="388" y="78"/>
                  </a:cubicBezTo>
                  <a:cubicBezTo>
                    <a:pt x="389" y="77"/>
                    <a:pt x="392" y="72"/>
                    <a:pt x="393" y="72"/>
                  </a:cubicBezTo>
                  <a:cubicBezTo>
                    <a:pt x="395" y="70"/>
                    <a:pt x="397" y="66"/>
                    <a:pt x="399" y="65"/>
                  </a:cubicBezTo>
                  <a:cubicBezTo>
                    <a:pt x="402" y="63"/>
                    <a:pt x="405" y="64"/>
                    <a:pt x="408" y="63"/>
                  </a:cubicBezTo>
                  <a:cubicBezTo>
                    <a:pt x="411" y="62"/>
                    <a:pt x="413" y="58"/>
                    <a:pt x="416" y="60"/>
                  </a:cubicBezTo>
                  <a:cubicBezTo>
                    <a:pt x="417" y="60"/>
                    <a:pt x="421" y="67"/>
                    <a:pt x="422" y="68"/>
                  </a:cubicBezTo>
                  <a:cubicBezTo>
                    <a:pt x="425" y="68"/>
                    <a:pt x="428" y="69"/>
                    <a:pt x="431" y="68"/>
                  </a:cubicBezTo>
                  <a:cubicBezTo>
                    <a:pt x="432" y="67"/>
                    <a:pt x="434" y="65"/>
                    <a:pt x="435" y="64"/>
                  </a:cubicBezTo>
                  <a:cubicBezTo>
                    <a:pt x="439" y="62"/>
                    <a:pt x="445" y="63"/>
                    <a:pt x="449" y="63"/>
                  </a:cubicBezTo>
                  <a:cubicBezTo>
                    <a:pt x="451" y="48"/>
                    <a:pt x="471" y="59"/>
                    <a:pt x="480" y="61"/>
                  </a:cubicBezTo>
                  <a:cubicBezTo>
                    <a:pt x="482" y="62"/>
                    <a:pt x="493" y="68"/>
                    <a:pt x="495" y="66"/>
                  </a:cubicBezTo>
                  <a:cubicBezTo>
                    <a:pt x="499" y="62"/>
                    <a:pt x="488" y="57"/>
                    <a:pt x="486" y="56"/>
                  </a:cubicBezTo>
                  <a:cubicBezTo>
                    <a:pt x="484" y="52"/>
                    <a:pt x="480" y="53"/>
                    <a:pt x="480" y="46"/>
                  </a:cubicBezTo>
                  <a:cubicBezTo>
                    <a:pt x="480" y="43"/>
                    <a:pt x="481" y="36"/>
                    <a:pt x="482" y="33"/>
                  </a:cubicBezTo>
                  <a:cubicBezTo>
                    <a:pt x="485" y="25"/>
                    <a:pt x="500" y="28"/>
                    <a:pt x="503" y="35"/>
                  </a:cubicBezTo>
                  <a:cubicBezTo>
                    <a:pt x="505" y="39"/>
                    <a:pt x="504" y="44"/>
                    <a:pt x="506" y="48"/>
                  </a:cubicBezTo>
                  <a:cubicBezTo>
                    <a:pt x="508" y="51"/>
                    <a:pt x="512" y="54"/>
                    <a:pt x="513" y="58"/>
                  </a:cubicBezTo>
                  <a:cubicBezTo>
                    <a:pt x="514" y="59"/>
                    <a:pt x="513" y="60"/>
                    <a:pt x="513" y="62"/>
                  </a:cubicBezTo>
                  <a:cubicBezTo>
                    <a:pt x="514" y="62"/>
                    <a:pt x="515" y="63"/>
                    <a:pt x="515" y="64"/>
                  </a:cubicBezTo>
                  <a:cubicBezTo>
                    <a:pt x="516" y="65"/>
                    <a:pt x="519" y="67"/>
                    <a:pt x="518" y="70"/>
                  </a:cubicBezTo>
                  <a:cubicBezTo>
                    <a:pt x="516" y="73"/>
                    <a:pt x="507" y="71"/>
                    <a:pt x="507" y="77"/>
                  </a:cubicBezTo>
                  <a:cubicBezTo>
                    <a:pt x="507" y="86"/>
                    <a:pt x="521" y="78"/>
                    <a:pt x="524" y="76"/>
                  </a:cubicBezTo>
                  <a:cubicBezTo>
                    <a:pt x="527" y="75"/>
                    <a:pt x="532" y="71"/>
                    <a:pt x="532" y="67"/>
                  </a:cubicBezTo>
                  <a:cubicBezTo>
                    <a:pt x="531" y="63"/>
                    <a:pt x="526" y="64"/>
                    <a:pt x="528" y="60"/>
                  </a:cubicBezTo>
                  <a:cubicBezTo>
                    <a:pt x="525" y="58"/>
                    <a:pt x="523" y="58"/>
                    <a:pt x="520" y="56"/>
                  </a:cubicBezTo>
                  <a:cubicBezTo>
                    <a:pt x="517" y="55"/>
                    <a:pt x="518" y="54"/>
                    <a:pt x="516" y="51"/>
                  </a:cubicBezTo>
                  <a:cubicBezTo>
                    <a:pt x="514" y="49"/>
                    <a:pt x="507" y="45"/>
                    <a:pt x="506" y="42"/>
                  </a:cubicBezTo>
                  <a:cubicBezTo>
                    <a:pt x="506" y="40"/>
                    <a:pt x="508" y="37"/>
                    <a:pt x="510" y="37"/>
                  </a:cubicBezTo>
                  <a:cubicBezTo>
                    <a:pt x="512" y="36"/>
                    <a:pt x="513" y="39"/>
                    <a:pt x="514" y="39"/>
                  </a:cubicBezTo>
                  <a:cubicBezTo>
                    <a:pt x="515" y="39"/>
                    <a:pt x="517" y="39"/>
                    <a:pt x="518" y="39"/>
                  </a:cubicBezTo>
                  <a:cubicBezTo>
                    <a:pt x="521" y="40"/>
                    <a:pt x="523" y="42"/>
                    <a:pt x="525" y="43"/>
                  </a:cubicBezTo>
                  <a:cubicBezTo>
                    <a:pt x="528" y="44"/>
                    <a:pt x="531" y="42"/>
                    <a:pt x="533" y="45"/>
                  </a:cubicBezTo>
                  <a:cubicBezTo>
                    <a:pt x="533" y="30"/>
                    <a:pt x="541" y="44"/>
                    <a:pt x="549" y="42"/>
                  </a:cubicBezTo>
                  <a:cubicBezTo>
                    <a:pt x="549" y="42"/>
                    <a:pt x="549" y="40"/>
                    <a:pt x="549" y="40"/>
                  </a:cubicBezTo>
                  <a:cubicBezTo>
                    <a:pt x="545" y="39"/>
                    <a:pt x="536" y="32"/>
                    <a:pt x="536" y="26"/>
                  </a:cubicBezTo>
                  <a:cubicBezTo>
                    <a:pt x="540" y="22"/>
                    <a:pt x="551" y="25"/>
                    <a:pt x="556" y="25"/>
                  </a:cubicBezTo>
                  <a:cubicBezTo>
                    <a:pt x="567" y="26"/>
                    <a:pt x="557" y="21"/>
                    <a:pt x="559" y="15"/>
                  </a:cubicBezTo>
                  <a:cubicBezTo>
                    <a:pt x="564" y="12"/>
                    <a:pt x="569" y="13"/>
                    <a:pt x="575" y="13"/>
                  </a:cubicBezTo>
                  <a:cubicBezTo>
                    <a:pt x="580" y="12"/>
                    <a:pt x="584" y="9"/>
                    <a:pt x="588" y="8"/>
                  </a:cubicBezTo>
                  <a:cubicBezTo>
                    <a:pt x="592" y="7"/>
                    <a:pt x="624" y="10"/>
                    <a:pt x="621" y="1"/>
                  </a:cubicBezTo>
                  <a:cubicBezTo>
                    <a:pt x="626" y="1"/>
                    <a:pt x="632" y="0"/>
                    <a:pt x="637" y="2"/>
                  </a:cubicBezTo>
                  <a:cubicBezTo>
                    <a:pt x="640" y="3"/>
                    <a:pt x="642" y="5"/>
                    <a:pt x="645" y="6"/>
                  </a:cubicBezTo>
                  <a:cubicBezTo>
                    <a:pt x="653" y="9"/>
                    <a:pt x="662" y="5"/>
                    <a:pt x="670" y="5"/>
                  </a:cubicBezTo>
                  <a:cubicBezTo>
                    <a:pt x="675" y="5"/>
                    <a:pt x="690" y="6"/>
                    <a:pt x="680" y="13"/>
                  </a:cubicBezTo>
                  <a:cubicBezTo>
                    <a:pt x="676" y="16"/>
                    <a:pt x="660" y="22"/>
                    <a:pt x="662" y="29"/>
                  </a:cubicBezTo>
                  <a:cubicBezTo>
                    <a:pt x="667" y="31"/>
                    <a:pt x="672" y="28"/>
                    <a:pt x="676" y="26"/>
                  </a:cubicBezTo>
                  <a:cubicBezTo>
                    <a:pt x="682" y="23"/>
                    <a:pt x="687" y="22"/>
                    <a:pt x="693" y="24"/>
                  </a:cubicBezTo>
                  <a:cubicBezTo>
                    <a:pt x="698" y="26"/>
                    <a:pt x="704" y="26"/>
                    <a:pt x="711" y="26"/>
                  </a:cubicBezTo>
                  <a:cubicBezTo>
                    <a:pt x="719" y="26"/>
                    <a:pt x="723" y="29"/>
                    <a:pt x="731" y="31"/>
                  </a:cubicBezTo>
                  <a:cubicBezTo>
                    <a:pt x="736" y="33"/>
                    <a:pt x="750" y="35"/>
                    <a:pt x="747" y="25"/>
                  </a:cubicBezTo>
                  <a:cubicBezTo>
                    <a:pt x="755" y="25"/>
                    <a:pt x="764" y="25"/>
                    <a:pt x="771" y="28"/>
                  </a:cubicBezTo>
                  <a:cubicBezTo>
                    <a:pt x="773" y="32"/>
                    <a:pt x="780" y="38"/>
                    <a:pt x="783" y="41"/>
                  </a:cubicBezTo>
                  <a:cubicBezTo>
                    <a:pt x="787" y="45"/>
                    <a:pt x="794" y="46"/>
                    <a:pt x="799" y="47"/>
                  </a:cubicBezTo>
                  <a:cubicBezTo>
                    <a:pt x="800" y="37"/>
                    <a:pt x="801" y="39"/>
                    <a:pt x="808" y="43"/>
                  </a:cubicBezTo>
                  <a:cubicBezTo>
                    <a:pt x="814" y="46"/>
                    <a:pt x="817" y="42"/>
                    <a:pt x="823" y="42"/>
                  </a:cubicBezTo>
                  <a:cubicBezTo>
                    <a:pt x="827" y="42"/>
                    <a:pt x="833" y="49"/>
                    <a:pt x="838" y="45"/>
                  </a:cubicBezTo>
                  <a:cubicBezTo>
                    <a:pt x="844" y="41"/>
                    <a:pt x="833" y="38"/>
                    <a:pt x="832" y="34"/>
                  </a:cubicBezTo>
                  <a:cubicBezTo>
                    <a:pt x="837" y="33"/>
                    <a:pt x="844" y="32"/>
                    <a:pt x="849" y="33"/>
                  </a:cubicBezTo>
                  <a:cubicBezTo>
                    <a:pt x="855" y="34"/>
                    <a:pt x="858" y="39"/>
                    <a:pt x="865" y="39"/>
                  </a:cubicBezTo>
                  <a:cubicBezTo>
                    <a:pt x="865" y="42"/>
                    <a:pt x="866" y="43"/>
                    <a:pt x="869" y="42"/>
                  </a:cubicBezTo>
                  <a:cubicBezTo>
                    <a:pt x="871" y="39"/>
                    <a:pt x="876" y="38"/>
                    <a:pt x="879" y="38"/>
                  </a:cubicBezTo>
                  <a:cubicBezTo>
                    <a:pt x="884" y="38"/>
                    <a:pt x="884" y="42"/>
                    <a:pt x="888" y="44"/>
                  </a:cubicBezTo>
                  <a:cubicBezTo>
                    <a:pt x="891" y="47"/>
                    <a:pt x="895" y="44"/>
                    <a:pt x="899" y="44"/>
                  </a:cubicBezTo>
                  <a:cubicBezTo>
                    <a:pt x="902" y="45"/>
                    <a:pt x="905" y="49"/>
                    <a:pt x="909" y="49"/>
                  </a:cubicBezTo>
                  <a:cubicBezTo>
                    <a:pt x="914" y="48"/>
                    <a:pt x="917" y="46"/>
                    <a:pt x="921" y="45"/>
                  </a:cubicBezTo>
                  <a:cubicBezTo>
                    <a:pt x="926" y="45"/>
                    <a:pt x="930" y="45"/>
                    <a:pt x="934" y="45"/>
                  </a:cubicBezTo>
                  <a:cubicBezTo>
                    <a:pt x="939" y="46"/>
                    <a:pt x="943" y="47"/>
                    <a:pt x="947" y="49"/>
                  </a:cubicBezTo>
                  <a:cubicBezTo>
                    <a:pt x="949" y="50"/>
                    <a:pt x="950" y="51"/>
                    <a:pt x="952" y="52"/>
                  </a:cubicBezTo>
                  <a:cubicBezTo>
                    <a:pt x="953" y="52"/>
                    <a:pt x="954" y="52"/>
                    <a:pt x="955" y="53"/>
                  </a:cubicBezTo>
                  <a:cubicBezTo>
                    <a:pt x="956" y="53"/>
                    <a:pt x="957" y="55"/>
                    <a:pt x="957" y="55"/>
                  </a:cubicBezTo>
                  <a:cubicBezTo>
                    <a:pt x="957" y="55"/>
                    <a:pt x="957" y="56"/>
                    <a:pt x="957" y="56"/>
                  </a:cubicBezTo>
                  <a:cubicBezTo>
                    <a:pt x="966" y="56"/>
                    <a:pt x="975" y="58"/>
                    <a:pt x="983" y="60"/>
                  </a:cubicBezTo>
                  <a:cubicBezTo>
                    <a:pt x="987" y="60"/>
                    <a:pt x="992" y="60"/>
                    <a:pt x="995" y="58"/>
                  </a:cubicBezTo>
                  <a:cubicBezTo>
                    <a:pt x="997" y="57"/>
                    <a:pt x="1002" y="51"/>
                    <a:pt x="1002" y="58"/>
                  </a:cubicBezTo>
                  <a:cubicBezTo>
                    <a:pt x="1006" y="61"/>
                    <a:pt x="1011" y="63"/>
                    <a:pt x="1015" y="65"/>
                  </a:cubicBezTo>
                  <a:cubicBezTo>
                    <a:pt x="1016" y="59"/>
                    <a:pt x="1009" y="58"/>
                    <a:pt x="1016" y="56"/>
                  </a:cubicBezTo>
                  <a:cubicBezTo>
                    <a:pt x="1020" y="55"/>
                    <a:pt x="1025" y="57"/>
                    <a:pt x="1029" y="57"/>
                  </a:cubicBezTo>
                  <a:cubicBezTo>
                    <a:pt x="1039" y="58"/>
                    <a:pt x="1047" y="57"/>
                    <a:pt x="1057" y="60"/>
                  </a:cubicBezTo>
                  <a:cubicBezTo>
                    <a:pt x="1061" y="61"/>
                    <a:pt x="1063" y="62"/>
                    <a:pt x="1069" y="62"/>
                  </a:cubicBezTo>
                  <a:cubicBezTo>
                    <a:pt x="1074" y="62"/>
                    <a:pt x="1076" y="64"/>
                    <a:pt x="1081" y="66"/>
                  </a:cubicBezTo>
                  <a:cubicBezTo>
                    <a:pt x="1088" y="69"/>
                    <a:pt x="1097" y="72"/>
                    <a:pt x="1104" y="74"/>
                  </a:cubicBezTo>
                  <a:cubicBezTo>
                    <a:pt x="1107" y="74"/>
                    <a:pt x="1109" y="75"/>
                    <a:pt x="1112" y="76"/>
                  </a:cubicBezTo>
                  <a:cubicBezTo>
                    <a:pt x="1112" y="80"/>
                    <a:pt x="1118" y="81"/>
                    <a:pt x="1121" y="82"/>
                  </a:cubicBezTo>
                  <a:cubicBezTo>
                    <a:pt x="1121" y="80"/>
                    <a:pt x="1121" y="80"/>
                    <a:pt x="1121" y="78"/>
                  </a:cubicBezTo>
                  <a:cubicBezTo>
                    <a:pt x="1124" y="78"/>
                    <a:pt x="1128" y="77"/>
                    <a:pt x="1131" y="78"/>
                  </a:cubicBezTo>
                  <a:cubicBezTo>
                    <a:pt x="1133" y="79"/>
                    <a:pt x="1134" y="81"/>
                    <a:pt x="1135" y="82"/>
                  </a:cubicBezTo>
                  <a:cubicBezTo>
                    <a:pt x="1139" y="85"/>
                    <a:pt x="1143" y="85"/>
                    <a:pt x="1146" y="88"/>
                  </a:cubicBezTo>
                  <a:cubicBezTo>
                    <a:pt x="1139" y="89"/>
                    <a:pt x="1148" y="95"/>
                    <a:pt x="1150" y="99"/>
                  </a:cubicBezTo>
                  <a:cubicBezTo>
                    <a:pt x="1146" y="99"/>
                    <a:pt x="1145" y="97"/>
                    <a:pt x="1142" y="96"/>
                  </a:cubicBezTo>
                  <a:cubicBezTo>
                    <a:pt x="1139" y="95"/>
                    <a:pt x="1137" y="95"/>
                    <a:pt x="1133" y="94"/>
                  </a:cubicBezTo>
                  <a:cubicBezTo>
                    <a:pt x="1130" y="94"/>
                    <a:pt x="1129" y="91"/>
                    <a:pt x="1125" y="90"/>
                  </a:cubicBezTo>
                  <a:cubicBezTo>
                    <a:pt x="1122" y="89"/>
                    <a:pt x="1119" y="89"/>
                    <a:pt x="1115" y="89"/>
                  </a:cubicBezTo>
                  <a:cubicBezTo>
                    <a:pt x="1111" y="88"/>
                    <a:pt x="1103" y="79"/>
                    <a:pt x="1098" y="82"/>
                  </a:cubicBezTo>
                  <a:cubicBezTo>
                    <a:pt x="1092" y="87"/>
                    <a:pt x="1103" y="92"/>
                    <a:pt x="1103" y="98"/>
                  </a:cubicBezTo>
                  <a:cubicBezTo>
                    <a:pt x="1099" y="98"/>
                    <a:pt x="1096" y="94"/>
                    <a:pt x="1092" y="94"/>
                  </a:cubicBezTo>
                  <a:cubicBezTo>
                    <a:pt x="1090" y="105"/>
                    <a:pt x="1116" y="103"/>
                    <a:pt x="1117" y="112"/>
                  </a:cubicBezTo>
                  <a:cubicBezTo>
                    <a:pt x="1114" y="113"/>
                    <a:pt x="1111" y="112"/>
                    <a:pt x="1109" y="113"/>
                  </a:cubicBezTo>
                  <a:cubicBezTo>
                    <a:pt x="1107" y="115"/>
                    <a:pt x="1107" y="118"/>
                    <a:pt x="1105" y="120"/>
                  </a:cubicBezTo>
                  <a:cubicBezTo>
                    <a:pt x="1101" y="121"/>
                    <a:pt x="1095" y="127"/>
                    <a:pt x="1097" y="132"/>
                  </a:cubicBezTo>
                  <a:cubicBezTo>
                    <a:pt x="1089" y="133"/>
                    <a:pt x="1084" y="128"/>
                    <a:pt x="1077" y="128"/>
                  </a:cubicBezTo>
                  <a:cubicBezTo>
                    <a:pt x="1075" y="131"/>
                    <a:pt x="1066" y="134"/>
                    <a:pt x="1063" y="134"/>
                  </a:cubicBezTo>
                  <a:cubicBezTo>
                    <a:pt x="1060" y="143"/>
                    <a:pt x="1062" y="153"/>
                    <a:pt x="1071" y="154"/>
                  </a:cubicBezTo>
                  <a:cubicBezTo>
                    <a:pt x="1076" y="155"/>
                    <a:pt x="1076" y="154"/>
                    <a:pt x="1079" y="159"/>
                  </a:cubicBezTo>
                  <a:cubicBezTo>
                    <a:pt x="1081" y="163"/>
                    <a:pt x="1083" y="164"/>
                    <a:pt x="1086" y="167"/>
                  </a:cubicBezTo>
                  <a:cubicBezTo>
                    <a:pt x="1082" y="171"/>
                    <a:pt x="1084" y="178"/>
                    <a:pt x="1088" y="182"/>
                  </a:cubicBezTo>
                  <a:cubicBezTo>
                    <a:pt x="1088" y="182"/>
                    <a:pt x="1088" y="183"/>
                    <a:pt x="1088" y="183"/>
                  </a:cubicBezTo>
                  <a:cubicBezTo>
                    <a:pt x="1086" y="183"/>
                    <a:pt x="1084" y="184"/>
                    <a:pt x="1082" y="183"/>
                  </a:cubicBezTo>
                  <a:cubicBezTo>
                    <a:pt x="1082" y="188"/>
                    <a:pt x="1089" y="190"/>
                    <a:pt x="1088" y="194"/>
                  </a:cubicBezTo>
                  <a:cubicBezTo>
                    <a:pt x="1086" y="194"/>
                    <a:pt x="1084" y="196"/>
                    <a:pt x="1085" y="199"/>
                  </a:cubicBezTo>
                  <a:cubicBezTo>
                    <a:pt x="1088" y="201"/>
                    <a:pt x="1087" y="208"/>
                    <a:pt x="1087" y="212"/>
                  </a:cubicBezTo>
                  <a:cubicBezTo>
                    <a:pt x="1082" y="213"/>
                    <a:pt x="1082" y="206"/>
                    <a:pt x="1079" y="204"/>
                  </a:cubicBezTo>
                  <a:cubicBezTo>
                    <a:pt x="1077" y="201"/>
                    <a:pt x="1072" y="199"/>
                    <a:pt x="1070" y="196"/>
                  </a:cubicBezTo>
                  <a:cubicBezTo>
                    <a:pt x="1064" y="189"/>
                    <a:pt x="1057" y="184"/>
                    <a:pt x="1051" y="178"/>
                  </a:cubicBezTo>
                  <a:cubicBezTo>
                    <a:pt x="1046" y="172"/>
                    <a:pt x="1040" y="164"/>
                    <a:pt x="1041" y="155"/>
                  </a:cubicBezTo>
                  <a:cubicBezTo>
                    <a:pt x="1041" y="150"/>
                    <a:pt x="1044" y="150"/>
                    <a:pt x="1046" y="146"/>
                  </a:cubicBezTo>
                  <a:cubicBezTo>
                    <a:pt x="1048" y="142"/>
                    <a:pt x="1049" y="136"/>
                    <a:pt x="1050" y="132"/>
                  </a:cubicBezTo>
                  <a:cubicBezTo>
                    <a:pt x="1052" y="129"/>
                    <a:pt x="1053" y="130"/>
                    <a:pt x="1052" y="126"/>
                  </a:cubicBezTo>
                  <a:cubicBezTo>
                    <a:pt x="1051" y="123"/>
                    <a:pt x="1049" y="122"/>
                    <a:pt x="1047" y="120"/>
                  </a:cubicBezTo>
                  <a:cubicBezTo>
                    <a:pt x="1044" y="116"/>
                    <a:pt x="1044" y="113"/>
                    <a:pt x="1038" y="113"/>
                  </a:cubicBezTo>
                  <a:cubicBezTo>
                    <a:pt x="1039" y="117"/>
                    <a:pt x="1040" y="120"/>
                    <a:pt x="1039" y="124"/>
                  </a:cubicBezTo>
                  <a:cubicBezTo>
                    <a:pt x="1036" y="129"/>
                    <a:pt x="1033" y="128"/>
                    <a:pt x="1029" y="125"/>
                  </a:cubicBezTo>
                  <a:cubicBezTo>
                    <a:pt x="1026" y="123"/>
                    <a:pt x="1023" y="119"/>
                    <a:pt x="1020" y="119"/>
                  </a:cubicBezTo>
                  <a:cubicBezTo>
                    <a:pt x="1018" y="119"/>
                    <a:pt x="1017" y="121"/>
                    <a:pt x="1015" y="122"/>
                  </a:cubicBezTo>
                  <a:cubicBezTo>
                    <a:pt x="1013" y="122"/>
                    <a:pt x="1010" y="122"/>
                    <a:pt x="1007" y="122"/>
                  </a:cubicBezTo>
                  <a:cubicBezTo>
                    <a:pt x="1006" y="125"/>
                    <a:pt x="1008" y="126"/>
                    <a:pt x="1009" y="128"/>
                  </a:cubicBezTo>
                  <a:cubicBezTo>
                    <a:pt x="1009" y="130"/>
                    <a:pt x="1008" y="132"/>
                    <a:pt x="1008" y="134"/>
                  </a:cubicBezTo>
                  <a:cubicBezTo>
                    <a:pt x="1009" y="138"/>
                    <a:pt x="1010" y="142"/>
                    <a:pt x="1013" y="143"/>
                  </a:cubicBezTo>
                  <a:cubicBezTo>
                    <a:pt x="1009" y="146"/>
                    <a:pt x="1000" y="145"/>
                    <a:pt x="997" y="142"/>
                  </a:cubicBezTo>
                  <a:cubicBezTo>
                    <a:pt x="992" y="139"/>
                    <a:pt x="987" y="135"/>
                    <a:pt x="981" y="136"/>
                  </a:cubicBezTo>
                  <a:cubicBezTo>
                    <a:pt x="980" y="141"/>
                    <a:pt x="972" y="139"/>
                    <a:pt x="969" y="139"/>
                  </a:cubicBezTo>
                  <a:cubicBezTo>
                    <a:pt x="964" y="139"/>
                    <a:pt x="961" y="140"/>
                    <a:pt x="957" y="140"/>
                  </a:cubicBezTo>
                  <a:cubicBezTo>
                    <a:pt x="954" y="141"/>
                    <a:pt x="948" y="139"/>
                    <a:pt x="945" y="142"/>
                  </a:cubicBezTo>
                  <a:cubicBezTo>
                    <a:pt x="944" y="143"/>
                    <a:pt x="945" y="147"/>
                    <a:pt x="944" y="149"/>
                  </a:cubicBezTo>
                  <a:cubicBezTo>
                    <a:pt x="943" y="151"/>
                    <a:pt x="940" y="152"/>
                    <a:pt x="940" y="154"/>
                  </a:cubicBezTo>
                  <a:cubicBezTo>
                    <a:pt x="939" y="156"/>
                    <a:pt x="940" y="157"/>
                    <a:pt x="940" y="160"/>
                  </a:cubicBezTo>
                  <a:cubicBezTo>
                    <a:pt x="940" y="166"/>
                    <a:pt x="939" y="164"/>
                    <a:pt x="937" y="167"/>
                  </a:cubicBezTo>
                  <a:cubicBezTo>
                    <a:pt x="936" y="169"/>
                    <a:pt x="936" y="172"/>
                    <a:pt x="935" y="174"/>
                  </a:cubicBezTo>
                  <a:cubicBezTo>
                    <a:pt x="934" y="175"/>
                    <a:pt x="931" y="177"/>
                    <a:pt x="931" y="178"/>
                  </a:cubicBezTo>
                  <a:cubicBezTo>
                    <a:pt x="928" y="184"/>
                    <a:pt x="935" y="183"/>
                    <a:pt x="939" y="183"/>
                  </a:cubicBezTo>
                  <a:cubicBezTo>
                    <a:pt x="940" y="182"/>
                    <a:pt x="944" y="181"/>
                    <a:pt x="945" y="182"/>
                  </a:cubicBezTo>
                  <a:cubicBezTo>
                    <a:pt x="947" y="183"/>
                    <a:pt x="947" y="186"/>
                    <a:pt x="948" y="187"/>
                  </a:cubicBezTo>
                  <a:cubicBezTo>
                    <a:pt x="949" y="188"/>
                    <a:pt x="951" y="188"/>
                    <a:pt x="953" y="188"/>
                  </a:cubicBezTo>
                  <a:cubicBezTo>
                    <a:pt x="953" y="190"/>
                    <a:pt x="955" y="191"/>
                    <a:pt x="957" y="190"/>
                  </a:cubicBezTo>
                  <a:cubicBezTo>
                    <a:pt x="955" y="175"/>
                    <a:pt x="970" y="190"/>
                    <a:pt x="974" y="192"/>
                  </a:cubicBezTo>
                  <a:cubicBezTo>
                    <a:pt x="977" y="195"/>
                    <a:pt x="981" y="197"/>
                    <a:pt x="984" y="200"/>
                  </a:cubicBezTo>
                  <a:cubicBezTo>
                    <a:pt x="984" y="201"/>
                    <a:pt x="986" y="203"/>
                    <a:pt x="987" y="205"/>
                  </a:cubicBezTo>
                  <a:cubicBezTo>
                    <a:pt x="988" y="208"/>
                    <a:pt x="987" y="207"/>
                    <a:pt x="988" y="211"/>
                  </a:cubicBezTo>
                  <a:cubicBezTo>
                    <a:pt x="988" y="216"/>
                    <a:pt x="989" y="217"/>
                    <a:pt x="992" y="222"/>
                  </a:cubicBezTo>
                  <a:cubicBezTo>
                    <a:pt x="994" y="225"/>
                    <a:pt x="998" y="230"/>
                    <a:pt x="999" y="234"/>
                  </a:cubicBezTo>
                  <a:cubicBezTo>
                    <a:pt x="1000" y="241"/>
                    <a:pt x="998" y="254"/>
                    <a:pt x="996" y="261"/>
                  </a:cubicBezTo>
                  <a:cubicBezTo>
                    <a:pt x="995" y="264"/>
                    <a:pt x="994" y="267"/>
                    <a:pt x="993" y="270"/>
                  </a:cubicBezTo>
                  <a:cubicBezTo>
                    <a:pt x="992" y="274"/>
                    <a:pt x="992" y="279"/>
                    <a:pt x="991" y="282"/>
                  </a:cubicBezTo>
                  <a:cubicBezTo>
                    <a:pt x="988" y="289"/>
                    <a:pt x="979" y="283"/>
                    <a:pt x="974" y="285"/>
                  </a:cubicBezTo>
                  <a:cubicBezTo>
                    <a:pt x="968" y="288"/>
                    <a:pt x="965" y="293"/>
                    <a:pt x="963" y="300"/>
                  </a:cubicBezTo>
                  <a:cubicBezTo>
                    <a:pt x="962" y="303"/>
                    <a:pt x="961" y="317"/>
                    <a:pt x="955" y="315"/>
                  </a:cubicBezTo>
                  <a:cubicBezTo>
                    <a:pt x="957" y="322"/>
                    <a:pt x="969" y="325"/>
                    <a:pt x="973" y="331"/>
                  </a:cubicBezTo>
                  <a:cubicBezTo>
                    <a:pt x="977" y="337"/>
                    <a:pt x="985" y="343"/>
                    <a:pt x="984" y="352"/>
                  </a:cubicBezTo>
                  <a:cubicBezTo>
                    <a:pt x="983" y="359"/>
                    <a:pt x="980" y="355"/>
                    <a:pt x="976" y="358"/>
                  </a:cubicBezTo>
                  <a:cubicBezTo>
                    <a:pt x="973" y="361"/>
                    <a:pt x="971" y="369"/>
                    <a:pt x="966" y="363"/>
                  </a:cubicBezTo>
                  <a:cubicBezTo>
                    <a:pt x="963" y="360"/>
                    <a:pt x="967" y="353"/>
                    <a:pt x="966" y="349"/>
                  </a:cubicBezTo>
                  <a:cubicBezTo>
                    <a:pt x="966" y="347"/>
                    <a:pt x="965" y="346"/>
                    <a:pt x="964" y="344"/>
                  </a:cubicBezTo>
                  <a:cubicBezTo>
                    <a:pt x="963" y="342"/>
                    <a:pt x="963" y="340"/>
                    <a:pt x="962" y="338"/>
                  </a:cubicBezTo>
                  <a:cubicBezTo>
                    <a:pt x="959" y="331"/>
                    <a:pt x="955" y="333"/>
                    <a:pt x="951" y="330"/>
                  </a:cubicBezTo>
                  <a:cubicBezTo>
                    <a:pt x="945" y="326"/>
                    <a:pt x="950" y="319"/>
                    <a:pt x="945" y="315"/>
                  </a:cubicBezTo>
                  <a:cubicBezTo>
                    <a:pt x="943" y="313"/>
                    <a:pt x="940" y="313"/>
                    <a:pt x="938" y="313"/>
                  </a:cubicBezTo>
                  <a:cubicBezTo>
                    <a:pt x="933" y="313"/>
                    <a:pt x="933" y="313"/>
                    <a:pt x="930" y="317"/>
                  </a:cubicBezTo>
                  <a:cubicBezTo>
                    <a:pt x="927" y="321"/>
                    <a:pt x="923" y="324"/>
                    <a:pt x="918" y="323"/>
                  </a:cubicBezTo>
                  <a:cubicBezTo>
                    <a:pt x="920" y="320"/>
                    <a:pt x="920" y="304"/>
                    <a:pt x="914" y="305"/>
                  </a:cubicBezTo>
                  <a:cubicBezTo>
                    <a:pt x="915" y="310"/>
                    <a:pt x="910" y="314"/>
                    <a:pt x="907" y="317"/>
                  </a:cubicBezTo>
                  <a:cubicBezTo>
                    <a:pt x="904" y="320"/>
                    <a:pt x="899" y="319"/>
                    <a:pt x="898" y="324"/>
                  </a:cubicBezTo>
                  <a:cubicBezTo>
                    <a:pt x="895" y="332"/>
                    <a:pt x="901" y="331"/>
                    <a:pt x="905" y="333"/>
                  </a:cubicBezTo>
                  <a:cubicBezTo>
                    <a:pt x="908" y="334"/>
                    <a:pt x="910" y="340"/>
                    <a:pt x="914" y="340"/>
                  </a:cubicBezTo>
                  <a:cubicBezTo>
                    <a:pt x="916" y="331"/>
                    <a:pt x="926" y="334"/>
                    <a:pt x="932" y="334"/>
                  </a:cubicBezTo>
                  <a:cubicBezTo>
                    <a:pt x="933" y="335"/>
                    <a:pt x="933" y="336"/>
                    <a:pt x="934" y="336"/>
                  </a:cubicBezTo>
                  <a:cubicBezTo>
                    <a:pt x="934" y="337"/>
                    <a:pt x="934" y="339"/>
                    <a:pt x="934" y="339"/>
                  </a:cubicBezTo>
                  <a:cubicBezTo>
                    <a:pt x="930" y="343"/>
                    <a:pt x="920" y="345"/>
                    <a:pt x="918" y="353"/>
                  </a:cubicBezTo>
                  <a:cubicBezTo>
                    <a:pt x="917" y="359"/>
                    <a:pt x="927" y="363"/>
                    <a:pt x="930" y="368"/>
                  </a:cubicBezTo>
                  <a:cubicBezTo>
                    <a:pt x="934" y="372"/>
                    <a:pt x="938" y="384"/>
                    <a:pt x="943" y="385"/>
                  </a:cubicBezTo>
                  <a:cubicBezTo>
                    <a:pt x="943" y="386"/>
                    <a:pt x="943" y="386"/>
                    <a:pt x="943" y="387"/>
                  </a:cubicBezTo>
                  <a:cubicBezTo>
                    <a:pt x="941" y="387"/>
                    <a:pt x="938" y="386"/>
                    <a:pt x="936" y="387"/>
                  </a:cubicBezTo>
                  <a:cubicBezTo>
                    <a:pt x="938" y="388"/>
                    <a:pt x="944" y="390"/>
                    <a:pt x="945" y="393"/>
                  </a:cubicBezTo>
                  <a:cubicBezTo>
                    <a:pt x="948" y="399"/>
                    <a:pt x="943" y="396"/>
                    <a:pt x="941" y="399"/>
                  </a:cubicBezTo>
                  <a:cubicBezTo>
                    <a:pt x="939" y="407"/>
                    <a:pt x="953" y="405"/>
                    <a:pt x="951" y="414"/>
                  </a:cubicBezTo>
                  <a:cubicBezTo>
                    <a:pt x="950" y="418"/>
                    <a:pt x="948" y="419"/>
                    <a:pt x="947" y="422"/>
                  </a:cubicBezTo>
                  <a:cubicBezTo>
                    <a:pt x="946" y="427"/>
                    <a:pt x="948" y="427"/>
                    <a:pt x="945" y="431"/>
                  </a:cubicBezTo>
                  <a:cubicBezTo>
                    <a:pt x="944" y="432"/>
                    <a:pt x="942" y="431"/>
                    <a:pt x="941" y="433"/>
                  </a:cubicBezTo>
                  <a:cubicBezTo>
                    <a:pt x="941" y="434"/>
                    <a:pt x="941" y="439"/>
                    <a:pt x="941" y="440"/>
                  </a:cubicBezTo>
                  <a:cubicBezTo>
                    <a:pt x="941" y="444"/>
                    <a:pt x="941" y="449"/>
                    <a:pt x="942" y="452"/>
                  </a:cubicBezTo>
                  <a:cubicBezTo>
                    <a:pt x="940" y="453"/>
                    <a:pt x="938" y="454"/>
                    <a:pt x="936" y="454"/>
                  </a:cubicBezTo>
                  <a:cubicBezTo>
                    <a:pt x="936" y="459"/>
                    <a:pt x="932" y="461"/>
                    <a:pt x="930" y="464"/>
                  </a:cubicBezTo>
                  <a:cubicBezTo>
                    <a:pt x="930" y="466"/>
                    <a:pt x="929" y="470"/>
                    <a:pt x="929" y="471"/>
                  </a:cubicBezTo>
                  <a:cubicBezTo>
                    <a:pt x="928" y="472"/>
                    <a:pt x="924" y="471"/>
                    <a:pt x="923" y="472"/>
                  </a:cubicBezTo>
                  <a:cubicBezTo>
                    <a:pt x="919" y="472"/>
                    <a:pt x="916" y="474"/>
                    <a:pt x="913" y="476"/>
                  </a:cubicBezTo>
                  <a:cubicBezTo>
                    <a:pt x="908" y="478"/>
                    <a:pt x="908" y="477"/>
                    <a:pt x="904" y="473"/>
                  </a:cubicBezTo>
                  <a:cubicBezTo>
                    <a:pt x="903" y="480"/>
                    <a:pt x="895" y="477"/>
                    <a:pt x="895" y="483"/>
                  </a:cubicBezTo>
                  <a:cubicBezTo>
                    <a:pt x="888" y="483"/>
                    <a:pt x="887" y="487"/>
                    <a:pt x="887" y="495"/>
                  </a:cubicBezTo>
                  <a:cubicBezTo>
                    <a:pt x="893" y="498"/>
                    <a:pt x="891" y="503"/>
                    <a:pt x="888" y="508"/>
                  </a:cubicBezTo>
                  <a:cubicBezTo>
                    <a:pt x="887" y="511"/>
                    <a:pt x="887" y="514"/>
                    <a:pt x="883" y="512"/>
                  </a:cubicBezTo>
                  <a:cubicBezTo>
                    <a:pt x="881" y="511"/>
                    <a:pt x="878" y="507"/>
                    <a:pt x="877" y="506"/>
                  </a:cubicBezTo>
                  <a:cubicBezTo>
                    <a:pt x="876" y="500"/>
                    <a:pt x="885" y="500"/>
                    <a:pt x="885" y="492"/>
                  </a:cubicBezTo>
                  <a:cubicBezTo>
                    <a:pt x="885" y="485"/>
                    <a:pt x="881" y="481"/>
                    <a:pt x="876" y="480"/>
                  </a:cubicBezTo>
                  <a:cubicBezTo>
                    <a:pt x="875" y="484"/>
                    <a:pt x="873" y="483"/>
                    <a:pt x="870" y="484"/>
                  </a:cubicBezTo>
                  <a:cubicBezTo>
                    <a:pt x="869" y="485"/>
                    <a:pt x="868" y="484"/>
                    <a:pt x="867" y="485"/>
                  </a:cubicBezTo>
                  <a:cubicBezTo>
                    <a:pt x="866" y="486"/>
                    <a:pt x="867" y="488"/>
                    <a:pt x="866" y="488"/>
                  </a:cubicBezTo>
                  <a:cubicBezTo>
                    <a:pt x="863" y="490"/>
                    <a:pt x="863" y="488"/>
                    <a:pt x="861" y="491"/>
                  </a:cubicBezTo>
                  <a:cubicBezTo>
                    <a:pt x="859" y="493"/>
                    <a:pt x="862" y="496"/>
                    <a:pt x="857" y="497"/>
                  </a:cubicBezTo>
                  <a:cubicBezTo>
                    <a:pt x="857" y="503"/>
                    <a:pt x="858" y="506"/>
                    <a:pt x="860" y="510"/>
                  </a:cubicBezTo>
                  <a:cubicBezTo>
                    <a:pt x="863" y="514"/>
                    <a:pt x="866" y="515"/>
                    <a:pt x="865" y="521"/>
                  </a:cubicBezTo>
                  <a:cubicBezTo>
                    <a:pt x="869" y="523"/>
                    <a:pt x="870" y="526"/>
                    <a:pt x="872" y="530"/>
                  </a:cubicBezTo>
                  <a:cubicBezTo>
                    <a:pt x="875" y="534"/>
                    <a:pt x="879" y="535"/>
                    <a:pt x="881" y="540"/>
                  </a:cubicBezTo>
                  <a:cubicBezTo>
                    <a:pt x="885" y="547"/>
                    <a:pt x="886" y="556"/>
                    <a:pt x="888" y="565"/>
                  </a:cubicBezTo>
                  <a:cubicBezTo>
                    <a:pt x="888" y="570"/>
                    <a:pt x="888" y="573"/>
                    <a:pt x="884" y="577"/>
                  </a:cubicBezTo>
                  <a:cubicBezTo>
                    <a:pt x="883" y="578"/>
                    <a:pt x="882" y="578"/>
                    <a:pt x="881" y="580"/>
                  </a:cubicBezTo>
                  <a:cubicBezTo>
                    <a:pt x="880" y="581"/>
                    <a:pt x="879" y="585"/>
                    <a:pt x="878" y="586"/>
                  </a:cubicBezTo>
                  <a:cubicBezTo>
                    <a:pt x="874" y="589"/>
                    <a:pt x="873" y="582"/>
                    <a:pt x="869" y="588"/>
                  </a:cubicBezTo>
                  <a:cubicBezTo>
                    <a:pt x="867" y="591"/>
                    <a:pt x="866" y="595"/>
                    <a:pt x="863" y="598"/>
                  </a:cubicBezTo>
                  <a:cubicBezTo>
                    <a:pt x="862" y="601"/>
                    <a:pt x="861" y="604"/>
                    <a:pt x="857" y="603"/>
                  </a:cubicBezTo>
                  <a:cubicBezTo>
                    <a:pt x="854" y="598"/>
                    <a:pt x="860" y="594"/>
                    <a:pt x="855" y="589"/>
                  </a:cubicBezTo>
                  <a:cubicBezTo>
                    <a:pt x="852" y="585"/>
                    <a:pt x="848" y="584"/>
                    <a:pt x="846" y="578"/>
                  </a:cubicBezTo>
                  <a:cubicBezTo>
                    <a:pt x="845" y="575"/>
                    <a:pt x="845" y="574"/>
                    <a:pt x="843" y="572"/>
                  </a:cubicBezTo>
                  <a:cubicBezTo>
                    <a:pt x="842" y="570"/>
                    <a:pt x="840" y="567"/>
                    <a:pt x="838" y="565"/>
                  </a:cubicBezTo>
                  <a:cubicBezTo>
                    <a:pt x="835" y="562"/>
                    <a:pt x="834" y="563"/>
                    <a:pt x="831" y="562"/>
                  </a:cubicBezTo>
                  <a:cubicBezTo>
                    <a:pt x="827" y="561"/>
                    <a:pt x="825" y="558"/>
                    <a:pt x="822" y="556"/>
                  </a:cubicBezTo>
                  <a:cubicBezTo>
                    <a:pt x="821" y="566"/>
                    <a:pt x="825" y="575"/>
                    <a:pt x="817" y="583"/>
                  </a:cubicBezTo>
                  <a:cubicBezTo>
                    <a:pt x="818" y="586"/>
                    <a:pt x="821" y="591"/>
                    <a:pt x="822" y="594"/>
                  </a:cubicBezTo>
                  <a:cubicBezTo>
                    <a:pt x="824" y="598"/>
                    <a:pt x="827" y="599"/>
                    <a:pt x="828" y="603"/>
                  </a:cubicBezTo>
                  <a:cubicBezTo>
                    <a:pt x="830" y="607"/>
                    <a:pt x="829" y="612"/>
                    <a:pt x="831" y="615"/>
                  </a:cubicBezTo>
                  <a:cubicBezTo>
                    <a:pt x="834" y="618"/>
                    <a:pt x="837" y="618"/>
                    <a:pt x="840" y="621"/>
                  </a:cubicBezTo>
                  <a:cubicBezTo>
                    <a:pt x="843" y="624"/>
                    <a:pt x="844" y="627"/>
                    <a:pt x="847" y="629"/>
                  </a:cubicBezTo>
                  <a:cubicBezTo>
                    <a:pt x="850" y="632"/>
                    <a:pt x="853" y="634"/>
                    <a:pt x="852" y="639"/>
                  </a:cubicBezTo>
                  <a:cubicBezTo>
                    <a:pt x="852" y="644"/>
                    <a:pt x="849" y="647"/>
                    <a:pt x="850" y="652"/>
                  </a:cubicBezTo>
                  <a:cubicBezTo>
                    <a:pt x="851" y="656"/>
                    <a:pt x="855" y="660"/>
                    <a:pt x="854" y="664"/>
                  </a:cubicBezTo>
                  <a:cubicBezTo>
                    <a:pt x="853" y="667"/>
                    <a:pt x="852" y="668"/>
                    <a:pt x="849" y="668"/>
                  </a:cubicBezTo>
                  <a:cubicBezTo>
                    <a:pt x="846" y="659"/>
                    <a:pt x="839" y="656"/>
                    <a:pt x="836" y="648"/>
                  </a:cubicBezTo>
                  <a:cubicBezTo>
                    <a:pt x="833" y="643"/>
                    <a:pt x="831" y="639"/>
                    <a:pt x="830" y="635"/>
                  </a:cubicBezTo>
                  <a:cubicBezTo>
                    <a:pt x="829" y="630"/>
                    <a:pt x="830" y="626"/>
                    <a:pt x="828" y="621"/>
                  </a:cubicBezTo>
                  <a:cubicBezTo>
                    <a:pt x="826" y="618"/>
                    <a:pt x="823" y="615"/>
                    <a:pt x="821" y="611"/>
                  </a:cubicBezTo>
                  <a:cubicBezTo>
                    <a:pt x="818" y="606"/>
                    <a:pt x="815" y="606"/>
                    <a:pt x="813" y="602"/>
                  </a:cubicBezTo>
                  <a:cubicBezTo>
                    <a:pt x="810" y="594"/>
                    <a:pt x="814" y="584"/>
                    <a:pt x="814" y="575"/>
                  </a:cubicBezTo>
                  <a:cubicBezTo>
                    <a:pt x="814" y="571"/>
                    <a:pt x="814" y="566"/>
                    <a:pt x="813" y="562"/>
                  </a:cubicBezTo>
                  <a:cubicBezTo>
                    <a:pt x="811" y="556"/>
                    <a:pt x="809" y="553"/>
                    <a:pt x="809" y="546"/>
                  </a:cubicBezTo>
                  <a:cubicBezTo>
                    <a:pt x="808" y="537"/>
                    <a:pt x="804" y="529"/>
                    <a:pt x="798" y="523"/>
                  </a:cubicBezTo>
                  <a:cubicBezTo>
                    <a:pt x="798" y="524"/>
                    <a:pt x="798" y="526"/>
                    <a:pt x="798" y="527"/>
                  </a:cubicBezTo>
                  <a:cubicBezTo>
                    <a:pt x="796" y="528"/>
                    <a:pt x="794" y="528"/>
                    <a:pt x="793" y="529"/>
                  </a:cubicBezTo>
                  <a:cubicBezTo>
                    <a:pt x="792" y="530"/>
                    <a:pt x="792" y="533"/>
                    <a:pt x="791" y="533"/>
                  </a:cubicBezTo>
                  <a:cubicBezTo>
                    <a:pt x="788" y="535"/>
                    <a:pt x="784" y="534"/>
                    <a:pt x="782" y="531"/>
                  </a:cubicBezTo>
                  <a:cubicBezTo>
                    <a:pt x="779" y="528"/>
                    <a:pt x="780" y="525"/>
                    <a:pt x="779" y="521"/>
                  </a:cubicBezTo>
                  <a:cubicBezTo>
                    <a:pt x="779" y="515"/>
                    <a:pt x="776" y="511"/>
                    <a:pt x="774" y="507"/>
                  </a:cubicBezTo>
                  <a:cubicBezTo>
                    <a:pt x="771" y="504"/>
                    <a:pt x="769" y="500"/>
                    <a:pt x="767" y="497"/>
                  </a:cubicBezTo>
                  <a:cubicBezTo>
                    <a:pt x="765" y="493"/>
                    <a:pt x="761" y="490"/>
                    <a:pt x="759" y="486"/>
                  </a:cubicBezTo>
                  <a:cubicBezTo>
                    <a:pt x="757" y="481"/>
                    <a:pt x="756" y="468"/>
                    <a:pt x="748" y="469"/>
                  </a:cubicBezTo>
                  <a:cubicBezTo>
                    <a:pt x="748" y="471"/>
                    <a:pt x="748" y="474"/>
                    <a:pt x="748" y="476"/>
                  </a:cubicBezTo>
                  <a:cubicBezTo>
                    <a:pt x="748" y="477"/>
                    <a:pt x="747" y="477"/>
                    <a:pt x="747" y="479"/>
                  </a:cubicBezTo>
                  <a:cubicBezTo>
                    <a:pt x="739" y="477"/>
                    <a:pt x="744" y="492"/>
                    <a:pt x="737" y="490"/>
                  </a:cubicBezTo>
                  <a:cubicBezTo>
                    <a:pt x="733" y="488"/>
                    <a:pt x="732" y="481"/>
                    <a:pt x="729" y="478"/>
                  </a:cubicBezTo>
                  <a:cubicBezTo>
                    <a:pt x="728" y="480"/>
                    <a:pt x="728" y="483"/>
                    <a:pt x="726" y="483"/>
                  </a:cubicBezTo>
                  <a:cubicBezTo>
                    <a:pt x="726" y="486"/>
                    <a:pt x="726" y="488"/>
                    <a:pt x="726" y="491"/>
                  </a:cubicBezTo>
                  <a:cubicBezTo>
                    <a:pt x="723" y="494"/>
                    <a:pt x="718" y="494"/>
                    <a:pt x="715" y="496"/>
                  </a:cubicBezTo>
                  <a:cubicBezTo>
                    <a:pt x="712" y="499"/>
                    <a:pt x="712" y="503"/>
                    <a:pt x="709" y="507"/>
                  </a:cubicBezTo>
                  <a:cubicBezTo>
                    <a:pt x="704" y="512"/>
                    <a:pt x="695" y="520"/>
                    <a:pt x="696" y="529"/>
                  </a:cubicBezTo>
                  <a:cubicBezTo>
                    <a:pt x="693" y="529"/>
                    <a:pt x="690" y="529"/>
                    <a:pt x="687" y="529"/>
                  </a:cubicBezTo>
                  <a:cubicBezTo>
                    <a:pt x="684" y="537"/>
                    <a:pt x="683" y="542"/>
                    <a:pt x="683" y="550"/>
                  </a:cubicBezTo>
                  <a:cubicBezTo>
                    <a:pt x="683" y="554"/>
                    <a:pt x="686" y="571"/>
                    <a:pt x="682" y="572"/>
                  </a:cubicBezTo>
                  <a:cubicBezTo>
                    <a:pt x="679" y="576"/>
                    <a:pt x="684" y="587"/>
                    <a:pt x="676" y="587"/>
                  </a:cubicBezTo>
                  <a:cubicBezTo>
                    <a:pt x="676" y="591"/>
                    <a:pt x="678" y="598"/>
                    <a:pt x="673" y="597"/>
                  </a:cubicBezTo>
                  <a:cubicBezTo>
                    <a:pt x="672" y="599"/>
                    <a:pt x="671" y="605"/>
                    <a:pt x="668" y="605"/>
                  </a:cubicBezTo>
                  <a:cubicBezTo>
                    <a:pt x="668" y="605"/>
                    <a:pt x="659" y="600"/>
                    <a:pt x="658" y="599"/>
                  </a:cubicBezTo>
                  <a:cubicBezTo>
                    <a:pt x="654" y="595"/>
                    <a:pt x="656" y="591"/>
                    <a:pt x="655" y="585"/>
                  </a:cubicBezTo>
                  <a:cubicBezTo>
                    <a:pt x="654" y="581"/>
                    <a:pt x="651" y="576"/>
                    <a:pt x="649" y="571"/>
                  </a:cubicBezTo>
                  <a:cubicBezTo>
                    <a:pt x="646" y="563"/>
                    <a:pt x="642" y="555"/>
                    <a:pt x="640" y="546"/>
                  </a:cubicBezTo>
                  <a:cubicBezTo>
                    <a:pt x="637" y="539"/>
                    <a:pt x="633" y="527"/>
                    <a:pt x="628" y="521"/>
                  </a:cubicBezTo>
                  <a:cubicBezTo>
                    <a:pt x="627" y="513"/>
                    <a:pt x="627" y="504"/>
                    <a:pt x="626" y="496"/>
                  </a:cubicBezTo>
                  <a:cubicBezTo>
                    <a:pt x="626" y="490"/>
                    <a:pt x="627" y="478"/>
                    <a:pt x="621" y="475"/>
                  </a:cubicBezTo>
                  <a:cubicBezTo>
                    <a:pt x="622" y="494"/>
                    <a:pt x="605" y="484"/>
                    <a:pt x="600" y="475"/>
                  </a:cubicBezTo>
                  <a:cubicBezTo>
                    <a:pt x="606" y="469"/>
                    <a:pt x="599" y="468"/>
                    <a:pt x="595" y="464"/>
                  </a:cubicBezTo>
                  <a:cubicBezTo>
                    <a:pt x="591" y="461"/>
                    <a:pt x="586" y="455"/>
                    <a:pt x="583" y="450"/>
                  </a:cubicBezTo>
                  <a:cubicBezTo>
                    <a:pt x="579" y="449"/>
                    <a:pt x="578" y="445"/>
                    <a:pt x="573" y="445"/>
                  </a:cubicBezTo>
                  <a:cubicBezTo>
                    <a:pt x="568" y="444"/>
                    <a:pt x="564" y="448"/>
                    <a:pt x="559" y="448"/>
                  </a:cubicBezTo>
                  <a:cubicBezTo>
                    <a:pt x="555" y="449"/>
                    <a:pt x="550" y="449"/>
                    <a:pt x="546" y="450"/>
                  </a:cubicBezTo>
                  <a:cubicBezTo>
                    <a:pt x="541" y="451"/>
                    <a:pt x="540" y="447"/>
                    <a:pt x="537" y="446"/>
                  </a:cubicBezTo>
                  <a:cubicBezTo>
                    <a:pt x="527" y="443"/>
                    <a:pt x="521" y="448"/>
                    <a:pt x="515" y="438"/>
                  </a:cubicBezTo>
                  <a:cubicBezTo>
                    <a:pt x="512" y="434"/>
                    <a:pt x="512" y="432"/>
                    <a:pt x="507" y="432"/>
                  </a:cubicBezTo>
                  <a:cubicBezTo>
                    <a:pt x="505" y="432"/>
                    <a:pt x="501" y="431"/>
                    <a:pt x="499" y="432"/>
                  </a:cubicBezTo>
                  <a:cubicBezTo>
                    <a:pt x="497" y="433"/>
                    <a:pt x="498" y="436"/>
                    <a:pt x="496" y="438"/>
                  </a:cubicBezTo>
                  <a:cubicBezTo>
                    <a:pt x="491" y="441"/>
                    <a:pt x="480" y="430"/>
                    <a:pt x="478" y="425"/>
                  </a:cubicBezTo>
                  <a:cubicBezTo>
                    <a:pt x="477" y="424"/>
                    <a:pt x="477" y="420"/>
                    <a:pt x="476" y="419"/>
                  </a:cubicBezTo>
                  <a:cubicBezTo>
                    <a:pt x="475" y="418"/>
                    <a:pt x="473" y="418"/>
                    <a:pt x="471" y="417"/>
                  </a:cubicBezTo>
                  <a:cubicBezTo>
                    <a:pt x="469" y="414"/>
                    <a:pt x="467" y="411"/>
                    <a:pt x="466" y="408"/>
                  </a:cubicBezTo>
                  <a:cubicBezTo>
                    <a:pt x="464" y="405"/>
                    <a:pt x="462" y="402"/>
                    <a:pt x="459" y="401"/>
                  </a:cubicBezTo>
                  <a:cubicBezTo>
                    <a:pt x="456" y="399"/>
                    <a:pt x="449" y="403"/>
                    <a:pt x="448" y="406"/>
                  </a:cubicBezTo>
                  <a:cubicBezTo>
                    <a:pt x="448" y="409"/>
                    <a:pt x="449" y="410"/>
                    <a:pt x="449" y="412"/>
                  </a:cubicBezTo>
                  <a:cubicBezTo>
                    <a:pt x="450" y="413"/>
                    <a:pt x="451" y="413"/>
                    <a:pt x="452" y="414"/>
                  </a:cubicBezTo>
                  <a:cubicBezTo>
                    <a:pt x="452" y="415"/>
                    <a:pt x="452" y="417"/>
                    <a:pt x="452" y="418"/>
                  </a:cubicBezTo>
                  <a:cubicBezTo>
                    <a:pt x="454" y="421"/>
                    <a:pt x="454" y="420"/>
                    <a:pt x="456" y="422"/>
                  </a:cubicBezTo>
                  <a:cubicBezTo>
                    <a:pt x="458" y="424"/>
                    <a:pt x="458" y="426"/>
                    <a:pt x="459" y="427"/>
                  </a:cubicBezTo>
                  <a:cubicBezTo>
                    <a:pt x="461" y="429"/>
                    <a:pt x="465" y="431"/>
                    <a:pt x="466" y="433"/>
                  </a:cubicBezTo>
                  <a:cubicBezTo>
                    <a:pt x="468" y="436"/>
                    <a:pt x="466" y="440"/>
                    <a:pt x="466" y="443"/>
                  </a:cubicBezTo>
                  <a:cubicBezTo>
                    <a:pt x="467" y="448"/>
                    <a:pt x="469" y="448"/>
                    <a:pt x="472" y="451"/>
                  </a:cubicBezTo>
                  <a:cubicBezTo>
                    <a:pt x="474" y="453"/>
                    <a:pt x="475" y="457"/>
                    <a:pt x="477" y="460"/>
                  </a:cubicBezTo>
                  <a:cubicBezTo>
                    <a:pt x="479" y="462"/>
                    <a:pt x="483" y="463"/>
                    <a:pt x="486" y="462"/>
                  </a:cubicBezTo>
                  <a:cubicBezTo>
                    <a:pt x="489" y="461"/>
                    <a:pt x="491" y="457"/>
                    <a:pt x="494" y="453"/>
                  </a:cubicBezTo>
                  <a:cubicBezTo>
                    <a:pt x="495" y="452"/>
                    <a:pt x="496" y="451"/>
                    <a:pt x="498" y="450"/>
                  </a:cubicBezTo>
                  <a:cubicBezTo>
                    <a:pt x="500" y="448"/>
                    <a:pt x="501" y="448"/>
                    <a:pt x="503" y="446"/>
                  </a:cubicBezTo>
                  <a:cubicBezTo>
                    <a:pt x="505" y="445"/>
                    <a:pt x="507" y="442"/>
                    <a:pt x="509" y="441"/>
                  </a:cubicBezTo>
                  <a:cubicBezTo>
                    <a:pt x="509" y="447"/>
                    <a:pt x="508" y="451"/>
                    <a:pt x="513" y="456"/>
                  </a:cubicBezTo>
                  <a:cubicBezTo>
                    <a:pt x="515" y="457"/>
                    <a:pt x="517" y="459"/>
                    <a:pt x="518" y="461"/>
                  </a:cubicBezTo>
                  <a:cubicBezTo>
                    <a:pt x="521" y="463"/>
                    <a:pt x="523" y="463"/>
                    <a:pt x="526" y="464"/>
                  </a:cubicBezTo>
                  <a:cubicBezTo>
                    <a:pt x="527" y="465"/>
                    <a:pt x="536" y="474"/>
                    <a:pt x="536" y="475"/>
                  </a:cubicBezTo>
                  <a:cubicBezTo>
                    <a:pt x="536" y="476"/>
                    <a:pt x="529" y="484"/>
                    <a:pt x="528" y="485"/>
                  </a:cubicBezTo>
                  <a:cubicBezTo>
                    <a:pt x="528" y="486"/>
                    <a:pt x="528" y="487"/>
                    <a:pt x="528" y="488"/>
                  </a:cubicBezTo>
                  <a:cubicBezTo>
                    <a:pt x="519" y="487"/>
                    <a:pt x="521" y="495"/>
                    <a:pt x="521" y="502"/>
                  </a:cubicBezTo>
                  <a:cubicBezTo>
                    <a:pt x="521" y="508"/>
                    <a:pt x="520" y="506"/>
                    <a:pt x="516" y="508"/>
                  </a:cubicBezTo>
                  <a:cubicBezTo>
                    <a:pt x="514" y="510"/>
                    <a:pt x="512" y="511"/>
                    <a:pt x="512" y="515"/>
                  </a:cubicBezTo>
                  <a:cubicBezTo>
                    <a:pt x="509" y="517"/>
                    <a:pt x="505" y="522"/>
                    <a:pt x="505" y="525"/>
                  </a:cubicBezTo>
                  <a:cubicBezTo>
                    <a:pt x="498" y="525"/>
                    <a:pt x="496" y="524"/>
                    <a:pt x="490" y="528"/>
                  </a:cubicBezTo>
                  <a:cubicBezTo>
                    <a:pt x="489" y="529"/>
                    <a:pt x="489" y="530"/>
                    <a:pt x="488" y="530"/>
                  </a:cubicBezTo>
                  <a:cubicBezTo>
                    <a:pt x="487" y="531"/>
                    <a:pt x="485" y="530"/>
                    <a:pt x="484" y="531"/>
                  </a:cubicBezTo>
                  <a:cubicBezTo>
                    <a:pt x="482" y="532"/>
                    <a:pt x="480" y="535"/>
                    <a:pt x="479" y="537"/>
                  </a:cubicBezTo>
                  <a:cubicBezTo>
                    <a:pt x="475" y="540"/>
                    <a:pt x="471" y="541"/>
                    <a:pt x="468" y="544"/>
                  </a:cubicBezTo>
                  <a:cubicBezTo>
                    <a:pt x="465" y="546"/>
                    <a:pt x="464" y="548"/>
                    <a:pt x="462" y="549"/>
                  </a:cubicBezTo>
                  <a:cubicBezTo>
                    <a:pt x="460" y="551"/>
                    <a:pt x="457" y="549"/>
                    <a:pt x="455" y="552"/>
                  </a:cubicBezTo>
                  <a:cubicBezTo>
                    <a:pt x="451" y="553"/>
                    <a:pt x="447" y="555"/>
                    <a:pt x="444" y="557"/>
                  </a:cubicBezTo>
                  <a:cubicBezTo>
                    <a:pt x="441" y="558"/>
                    <a:pt x="438" y="561"/>
                    <a:pt x="435" y="562"/>
                  </a:cubicBezTo>
                  <a:cubicBezTo>
                    <a:pt x="431" y="563"/>
                    <a:pt x="428" y="564"/>
                    <a:pt x="426" y="559"/>
                  </a:cubicBezTo>
                  <a:cubicBezTo>
                    <a:pt x="424" y="556"/>
                    <a:pt x="422" y="550"/>
                    <a:pt x="422" y="546"/>
                  </a:cubicBezTo>
                  <a:cubicBezTo>
                    <a:pt x="421" y="543"/>
                    <a:pt x="422" y="540"/>
                    <a:pt x="422" y="537"/>
                  </a:cubicBezTo>
                  <a:cubicBezTo>
                    <a:pt x="421" y="533"/>
                    <a:pt x="421" y="534"/>
                    <a:pt x="419" y="531"/>
                  </a:cubicBezTo>
                  <a:cubicBezTo>
                    <a:pt x="416" y="525"/>
                    <a:pt x="415" y="521"/>
                    <a:pt x="413" y="515"/>
                  </a:cubicBezTo>
                  <a:cubicBezTo>
                    <a:pt x="411" y="511"/>
                    <a:pt x="408" y="508"/>
                    <a:pt x="406" y="504"/>
                  </a:cubicBezTo>
                  <a:cubicBezTo>
                    <a:pt x="405" y="499"/>
                    <a:pt x="404" y="497"/>
                    <a:pt x="401" y="494"/>
                  </a:cubicBezTo>
                  <a:cubicBezTo>
                    <a:pt x="398" y="492"/>
                    <a:pt x="394" y="490"/>
                    <a:pt x="392" y="487"/>
                  </a:cubicBezTo>
                  <a:cubicBezTo>
                    <a:pt x="390" y="483"/>
                    <a:pt x="392" y="478"/>
                    <a:pt x="392" y="473"/>
                  </a:cubicBezTo>
                  <a:cubicBezTo>
                    <a:pt x="390" y="464"/>
                    <a:pt x="384" y="461"/>
                    <a:pt x="379" y="456"/>
                  </a:cubicBezTo>
                  <a:cubicBezTo>
                    <a:pt x="376" y="452"/>
                    <a:pt x="378" y="449"/>
                    <a:pt x="376" y="445"/>
                  </a:cubicBezTo>
                  <a:cubicBezTo>
                    <a:pt x="375" y="442"/>
                    <a:pt x="372" y="439"/>
                    <a:pt x="370" y="436"/>
                  </a:cubicBezTo>
                  <a:cubicBezTo>
                    <a:pt x="365" y="429"/>
                    <a:pt x="362" y="420"/>
                    <a:pt x="357" y="414"/>
                  </a:cubicBezTo>
                  <a:cubicBezTo>
                    <a:pt x="357" y="425"/>
                    <a:pt x="348" y="417"/>
                    <a:pt x="344" y="412"/>
                  </a:cubicBezTo>
                  <a:cubicBezTo>
                    <a:pt x="344" y="419"/>
                    <a:pt x="345" y="419"/>
                    <a:pt x="349" y="423"/>
                  </a:cubicBezTo>
                  <a:cubicBezTo>
                    <a:pt x="352" y="426"/>
                    <a:pt x="354" y="430"/>
                    <a:pt x="355" y="434"/>
                  </a:cubicBezTo>
                  <a:cubicBezTo>
                    <a:pt x="356" y="437"/>
                    <a:pt x="355" y="439"/>
                    <a:pt x="357" y="442"/>
                  </a:cubicBezTo>
                  <a:cubicBezTo>
                    <a:pt x="358" y="444"/>
                    <a:pt x="360" y="444"/>
                    <a:pt x="361" y="446"/>
                  </a:cubicBezTo>
                  <a:cubicBezTo>
                    <a:pt x="363" y="450"/>
                    <a:pt x="362" y="454"/>
                    <a:pt x="364" y="458"/>
                  </a:cubicBezTo>
                  <a:cubicBezTo>
                    <a:pt x="366" y="462"/>
                    <a:pt x="367" y="466"/>
                    <a:pt x="369" y="471"/>
                  </a:cubicBezTo>
                  <a:cubicBezTo>
                    <a:pt x="371" y="475"/>
                    <a:pt x="374" y="477"/>
                    <a:pt x="376" y="481"/>
                  </a:cubicBezTo>
                  <a:cubicBezTo>
                    <a:pt x="377" y="484"/>
                    <a:pt x="378" y="488"/>
                    <a:pt x="379" y="492"/>
                  </a:cubicBezTo>
                  <a:cubicBezTo>
                    <a:pt x="381" y="497"/>
                    <a:pt x="380" y="500"/>
                    <a:pt x="382" y="505"/>
                  </a:cubicBezTo>
                  <a:cubicBezTo>
                    <a:pt x="382" y="509"/>
                    <a:pt x="383" y="509"/>
                    <a:pt x="385" y="511"/>
                  </a:cubicBezTo>
                  <a:cubicBezTo>
                    <a:pt x="388" y="514"/>
                    <a:pt x="388" y="515"/>
                    <a:pt x="389" y="518"/>
                  </a:cubicBezTo>
                  <a:cubicBezTo>
                    <a:pt x="391" y="523"/>
                    <a:pt x="393" y="529"/>
                    <a:pt x="394" y="533"/>
                  </a:cubicBezTo>
                  <a:cubicBezTo>
                    <a:pt x="398" y="543"/>
                    <a:pt x="407" y="548"/>
                    <a:pt x="415" y="552"/>
                  </a:cubicBezTo>
                  <a:cubicBezTo>
                    <a:pt x="415" y="552"/>
                    <a:pt x="415" y="553"/>
                    <a:pt x="415" y="554"/>
                  </a:cubicBezTo>
                  <a:cubicBezTo>
                    <a:pt x="428" y="558"/>
                    <a:pt x="419" y="585"/>
                    <a:pt x="437" y="583"/>
                  </a:cubicBezTo>
                  <a:cubicBezTo>
                    <a:pt x="440" y="582"/>
                    <a:pt x="444" y="582"/>
                    <a:pt x="447" y="581"/>
                  </a:cubicBezTo>
                  <a:cubicBezTo>
                    <a:pt x="451" y="580"/>
                    <a:pt x="452" y="577"/>
                    <a:pt x="457" y="577"/>
                  </a:cubicBezTo>
                  <a:cubicBezTo>
                    <a:pt x="462" y="577"/>
                    <a:pt x="474" y="584"/>
                    <a:pt x="476" y="573"/>
                  </a:cubicBezTo>
                  <a:cubicBezTo>
                    <a:pt x="481" y="573"/>
                    <a:pt x="483" y="573"/>
                    <a:pt x="482" y="580"/>
                  </a:cubicBezTo>
                  <a:cubicBezTo>
                    <a:pt x="481" y="587"/>
                    <a:pt x="478" y="587"/>
                    <a:pt x="475" y="592"/>
                  </a:cubicBezTo>
                  <a:cubicBezTo>
                    <a:pt x="472" y="596"/>
                    <a:pt x="474" y="601"/>
                    <a:pt x="473" y="606"/>
                  </a:cubicBezTo>
                  <a:cubicBezTo>
                    <a:pt x="472" y="610"/>
                    <a:pt x="469" y="614"/>
                    <a:pt x="467" y="618"/>
                  </a:cubicBezTo>
                  <a:cubicBezTo>
                    <a:pt x="463" y="626"/>
                    <a:pt x="460" y="634"/>
                    <a:pt x="456" y="641"/>
                  </a:cubicBezTo>
                  <a:cubicBezTo>
                    <a:pt x="453" y="645"/>
                    <a:pt x="450" y="648"/>
                    <a:pt x="448" y="652"/>
                  </a:cubicBezTo>
                  <a:cubicBezTo>
                    <a:pt x="445" y="657"/>
                    <a:pt x="442" y="659"/>
                    <a:pt x="439" y="664"/>
                  </a:cubicBezTo>
                  <a:cubicBezTo>
                    <a:pt x="432" y="672"/>
                    <a:pt x="422" y="677"/>
                    <a:pt x="416" y="687"/>
                  </a:cubicBezTo>
                  <a:cubicBezTo>
                    <a:pt x="405" y="704"/>
                    <a:pt x="394" y="721"/>
                    <a:pt x="394" y="743"/>
                  </a:cubicBezTo>
                  <a:cubicBezTo>
                    <a:pt x="395" y="749"/>
                    <a:pt x="395" y="752"/>
                    <a:pt x="397" y="757"/>
                  </a:cubicBezTo>
                  <a:cubicBezTo>
                    <a:pt x="400" y="762"/>
                    <a:pt x="398" y="765"/>
                    <a:pt x="398" y="771"/>
                  </a:cubicBezTo>
                  <a:cubicBezTo>
                    <a:pt x="399" y="775"/>
                    <a:pt x="401" y="778"/>
                    <a:pt x="402" y="782"/>
                  </a:cubicBezTo>
                  <a:cubicBezTo>
                    <a:pt x="403" y="786"/>
                    <a:pt x="402" y="791"/>
                    <a:pt x="402" y="795"/>
                  </a:cubicBezTo>
                  <a:cubicBezTo>
                    <a:pt x="401" y="804"/>
                    <a:pt x="402" y="814"/>
                    <a:pt x="403" y="823"/>
                  </a:cubicBezTo>
                  <a:cubicBezTo>
                    <a:pt x="399" y="824"/>
                    <a:pt x="397" y="826"/>
                    <a:pt x="394" y="830"/>
                  </a:cubicBezTo>
                  <a:cubicBezTo>
                    <a:pt x="393" y="831"/>
                    <a:pt x="393" y="833"/>
                    <a:pt x="391" y="834"/>
                  </a:cubicBezTo>
                  <a:cubicBezTo>
                    <a:pt x="389" y="835"/>
                    <a:pt x="386" y="835"/>
                    <a:pt x="385" y="837"/>
                  </a:cubicBezTo>
                  <a:cubicBezTo>
                    <a:pt x="382" y="840"/>
                    <a:pt x="380" y="843"/>
                    <a:pt x="377" y="846"/>
                  </a:cubicBezTo>
                  <a:cubicBezTo>
                    <a:pt x="374" y="849"/>
                    <a:pt x="370" y="852"/>
                    <a:pt x="369" y="856"/>
                  </a:cubicBezTo>
                  <a:cubicBezTo>
                    <a:pt x="361" y="857"/>
                    <a:pt x="359" y="866"/>
                    <a:pt x="362" y="875"/>
                  </a:cubicBezTo>
                  <a:cubicBezTo>
                    <a:pt x="362" y="876"/>
                    <a:pt x="364" y="877"/>
                    <a:pt x="365" y="879"/>
                  </a:cubicBezTo>
                  <a:cubicBezTo>
                    <a:pt x="366" y="881"/>
                    <a:pt x="365" y="884"/>
                    <a:pt x="365" y="886"/>
                  </a:cubicBezTo>
                  <a:cubicBezTo>
                    <a:pt x="364" y="891"/>
                    <a:pt x="365" y="895"/>
                    <a:pt x="365" y="900"/>
                  </a:cubicBezTo>
                  <a:cubicBezTo>
                    <a:pt x="365" y="912"/>
                    <a:pt x="356" y="909"/>
                    <a:pt x="350" y="914"/>
                  </a:cubicBezTo>
                  <a:cubicBezTo>
                    <a:pt x="343" y="921"/>
                    <a:pt x="346" y="929"/>
                    <a:pt x="343" y="938"/>
                  </a:cubicBezTo>
                  <a:cubicBezTo>
                    <a:pt x="343" y="939"/>
                    <a:pt x="342" y="941"/>
                    <a:pt x="341" y="942"/>
                  </a:cubicBezTo>
                  <a:cubicBezTo>
                    <a:pt x="340" y="943"/>
                    <a:pt x="341" y="944"/>
                    <a:pt x="340" y="945"/>
                  </a:cubicBezTo>
                  <a:cubicBezTo>
                    <a:pt x="339" y="946"/>
                    <a:pt x="338" y="945"/>
                    <a:pt x="337" y="946"/>
                  </a:cubicBezTo>
                  <a:cubicBezTo>
                    <a:pt x="334" y="950"/>
                    <a:pt x="335" y="955"/>
                    <a:pt x="332" y="958"/>
                  </a:cubicBezTo>
                  <a:cubicBezTo>
                    <a:pt x="330" y="962"/>
                    <a:pt x="327" y="964"/>
                    <a:pt x="324" y="968"/>
                  </a:cubicBezTo>
                  <a:cubicBezTo>
                    <a:pt x="322" y="973"/>
                    <a:pt x="320" y="975"/>
                    <a:pt x="316" y="978"/>
                  </a:cubicBezTo>
                  <a:cubicBezTo>
                    <a:pt x="313" y="981"/>
                    <a:pt x="310" y="985"/>
                    <a:pt x="307" y="988"/>
                  </a:cubicBezTo>
                  <a:cubicBezTo>
                    <a:pt x="306" y="989"/>
                    <a:pt x="304" y="992"/>
                    <a:pt x="303" y="993"/>
                  </a:cubicBezTo>
                  <a:cubicBezTo>
                    <a:pt x="299" y="993"/>
                    <a:pt x="299" y="989"/>
                    <a:pt x="296" y="989"/>
                  </a:cubicBezTo>
                  <a:cubicBezTo>
                    <a:pt x="291" y="988"/>
                    <a:pt x="290" y="996"/>
                    <a:pt x="287" y="997"/>
                  </a:cubicBezTo>
                  <a:cubicBezTo>
                    <a:pt x="284" y="997"/>
                    <a:pt x="279" y="994"/>
                    <a:pt x="275" y="993"/>
                  </a:cubicBezTo>
                  <a:cubicBezTo>
                    <a:pt x="267" y="992"/>
                    <a:pt x="262" y="1001"/>
                    <a:pt x="253" y="1001"/>
                  </a:cubicBezTo>
                  <a:cubicBezTo>
                    <a:pt x="247" y="1000"/>
                    <a:pt x="245" y="998"/>
                    <a:pt x="243" y="993"/>
                  </a:cubicBezTo>
                  <a:cubicBezTo>
                    <a:pt x="242" y="988"/>
                    <a:pt x="240" y="983"/>
                    <a:pt x="239" y="979"/>
                  </a:cubicBezTo>
                  <a:cubicBezTo>
                    <a:pt x="241" y="979"/>
                    <a:pt x="242" y="970"/>
                    <a:pt x="242" y="967"/>
                  </a:cubicBezTo>
                  <a:cubicBezTo>
                    <a:pt x="243" y="961"/>
                    <a:pt x="240" y="957"/>
                    <a:pt x="238" y="952"/>
                  </a:cubicBezTo>
                  <a:cubicBezTo>
                    <a:pt x="235" y="947"/>
                    <a:pt x="234" y="942"/>
                    <a:pt x="233" y="937"/>
                  </a:cubicBezTo>
                  <a:cubicBezTo>
                    <a:pt x="231" y="931"/>
                    <a:pt x="225" y="930"/>
                    <a:pt x="222" y="924"/>
                  </a:cubicBezTo>
                  <a:cubicBezTo>
                    <a:pt x="219" y="918"/>
                    <a:pt x="220" y="905"/>
                    <a:pt x="219" y="897"/>
                  </a:cubicBezTo>
                  <a:cubicBezTo>
                    <a:pt x="218" y="892"/>
                    <a:pt x="219" y="887"/>
                    <a:pt x="219" y="881"/>
                  </a:cubicBezTo>
                  <a:cubicBezTo>
                    <a:pt x="219" y="875"/>
                    <a:pt x="216" y="872"/>
                    <a:pt x="213" y="867"/>
                  </a:cubicBezTo>
                  <a:cubicBezTo>
                    <a:pt x="211" y="862"/>
                    <a:pt x="209" y="858"/>
                    <a:pt x="206" y="854"/>
                  </a:cubicBezTo>
                  <a:cubicBezTo>
                    <a:pt x="205" y="850"/>
                    <a:pt x="202" y="847"/>
                    <a:pt x="201" y="843"/>
                  </a:cubicBezTo>
                  <a:cubicBezTo>
                    <a:pt x="200" y="839"/>
                    <a:pt x="201" y="833"/>
                    <a:pt x="201" y="829"/>
                  </a:cubicBezTo>
                  <a:cubicBezTo>
                    <a:pt x="202" y="823"/>
                    <a:pt x="205" y="822"/>
                    <a:pt x="206" y="817"/>
                  </a:cubicBezTo>
                  <a:cubicBezTo>
                    <a:pt x="208" y="812"/>
                    <a:pt x="206" y="806"/>
                    <a:pt x="208" y="801"/>
                  </a:cubicBezTo>
                  <a:cubicBezTo>
                    <a:pt x="210" y="797"/>
                    <a:pt x="213" y="794"/>
                    <a:pt x="215" y="789"/>
                  </a:cubicBezTo>
                  <a:cubicBezTo>
                    <a:pt x="220" y="779"/>
                    <a:pt x="211" y="773"/>
                    <a:pt x="212" y="762"/>
                  </a:cubicBezTo>
                  <a:cubicBezTo>
                    <a:pt x="213" y="755"/>
                    <a:pt x="216" y="745"/>
                    <a:pt x="212" y="739"/>
                  </a:cubicBezTo>
                  <a:cubicBezTo>
                    <a:pt x="209" y="733"/>
                    <a:pt x="203" y="730"/>
                    <a:pt x="200" y="725"/>
                  </a:cubicBezTo>
                  <a:cubicBezTo>
                    <a:pt x="196" y="719"/>
                    <a:pt x="194" y="711"/>
                    <a:pt x="191" y="704"/>
                  </a:cubicBezTo>
                  <a:cubicBezTo>
                    <a:pt x="188" y="699"/>
                    <a:pt x="184" y="694"/>
                    <a:pt x="183" y="688"/>
                  </a:cubicBezTo>
                  <a:cubicBezTo>
                    <a:pt x="183" y="688"/>
                    <a:pt x="183" y="688"/>
                    <a:pt x="184" y="688"/>
                  </a:cubicBezTo>
                  <a:cubicBezTo>
                    <a:pt x="184" y="684"/>
                    <a:pt x="182" y="679"/>
                    <a:pt x="183" y="674"/>
                  </a:cubicBezTo>
                  <a:cubicBezTo>
                    <a:pt x="184" y="669"/>
                    <a:pt x="187" y="670"/>
                    <a:pt x="188" y="666"/>
                  </a:cubicBezTo>
                  <a:cubicBezTo>
                    <a:pt x="189" y="663"/>
                    <a:pt x="187" y="659"/>
                    <a:pt x="187" y="656"/>
                  </a:cubicBezTo>
                  <a:cubicBezTo>
                    <a:pt x="187" y="652"/>
                    <a:pt x="188" y="648"/>
                    <a:pt x="188" y="645"/>
                  </a:cubicBezTo>
                  <a:cubicBezTo>
                    <a:pt x="187" y="639"/>
                    <a:pt x="180" y="637"/>
                    <a:pt x="175" y="636"/>
                  </a:cubicBezTo>
                  <a:cubicBezTo>
                    <a:pt x="169" y="636"/>
                    <a:pt x="161" y="644"/>
                    <a:pt x="157" y="636"/>
                  </a:cubicBezTo>
                  <a:cubicBezTo>
                    <a:pt x="155" y="632"/>
                    <a:pt x="157" y="628"/>
                    <a:pt x="156" y="624"/>
                  </a:cubicBezTo>
                  <a:cubicBezTo>
                    <a:pt x="154" y="621"/>
                    <a:pt x="149" y="621"/>
                    <a:pt x="146" y="620"/>
                  </a:cubicBezTo>
                  <a:cubicBezTo>
                    <a:pt x="143" y="619"/>
                    <a:pt x="137" y="618"/>
                    <a:pt x="134" y="619"/>
                  </a:cubicBezTo>
                  <a:cubicBezTo>
                    <a:pt x="130" y="620"/>
                    <a:pt x="127" y="624"/>
                    <a:pt x="123" y="626"/>
                  </a:cubicBezTo>
                  <a:cubicBezTo>
                    <a:pt x="115" y="628"/>
                    <a:pt x="107" y="631"/>
                    <a:pt x="99" y="633"/>
                  </a:cubicBezTo>
                  <a:cubicBezTo>
                    <a:pt x="93" y="635"/>
                    <a:pt x="87" y="630"/>
                    <a:pt x="81" y="631"/>
                  </a:cubicBezTo>
                  <a:cubicBezTo>
                    <a:pt x="77" y="631"/>
                    <a:pt x="74" y="634"/>
                    <a:pt x="70" y="635"/>
                  </a:cubicBezTo>
                  <a:cubicBezTo>
                    <a:pt x="62" y="636"/>
                    <a:pt x="56" y="629"/>
                    <a:pt x="50" y="623"/>
                  </a:cubicBezTo>
                  <a:cubicBezTo>
                    <a:pt x="48" y="621"/>
                    <a:pt x="46" y="617"/>
                    <a:pt x="43" y="614"/>
                  </a:cubicBezTo>
                  <a:cubicBezTo>
                    <a:pt x="39" y="610"/>
                    <a:pt x="34" y="613"/>
                    <a:pt x="32" y="607"/>
                  </a:cubicBezTo>
                  <a:cubicBezTo>
                    <a:pt x="30" y="602"/>
                    <a:pt x="29" y="599"/>
                    <a:pt x="26" y="595"/>
                  </a:cubicBezTo>
                  <a:cubicBezTo>
                    <a:pt x="23" y="591"/>
                    <a:pt x="21" y="586"/>
                    <a:pt x="18" y="581"/>
                  </a:cubicBezTo>
                  <a:cubicBezTo>
                    <a:pt x="16" y="577"/>
                    <a:pt x="13" y="575"/>
                    <a:pt x="11" y="572"/>
                  </a:cubicBezTo>
                  <a:cubicBezTo>
                    <a:pt x="9" y="568"/>
                    <a:pt x="8" y="563"/>
                    <a:pt x="5" y="559"/>
                  </a:cubicBezTo>
                  <a:cubicBezTo>
                    <a:pt x="5" y="558"/>
                    <a:pt x="5" y="558"/>
                    <a:pt x="5" y="558"/>
                  </a:cubicBezTo>
                  <a:cubicBezTo>
                    <a:pt x="0" y="558"/>
                    <a:pt x="2" y="536"/>
                    <a:pt x="2" y="532"/>
                  </a:cubicBezTo>
                  <a:cubicBezTo>
                    <a:pt x="3" y="527"/>
                    <a:pt x="4" y="523"/>
                    <a:pt x="4" y="518"/>
                  </a:cubicBezTo>
                  <a:cubicBezTo>
                    <a:pt x="5" y="513"/>
                    <a:pt x="7" y="511"/>
                    <a:pt x="7" y="506"/>
                  </a:cubicBezTo>
                  <a:cubicBezTo>
                    <a:pt x="8" y="502"/>
                    <a:pt x="7" y="497"/>
                    <a:pt x="8" y="493"/>
                  </a:cubicBezTo>
                  <a:cubicBezTo>
                    <a:pt x="8" y="486"/>
                    <a:pt x="6" y="489"/>
                    <a:pt x="3" y="484"/>
                  </a:cubicBezTo>
                  <a:cubicBezTo>
                    <a:pt x="0" y="478"/>
                    <a:pt x="8" y="463"/>
                    <a:pt x="11" y="458"/>
                  </a:cubicBezTo>
                  <a:cubicBezTo>
                    <a:pt x="14" y="452"/>
                    <a:pt x="19" y="445"/>
                    <a:pt x="23" y="440"/>
                  </a:cubicBezTo>
                  <a:cubicBezTo>
                    <a:pt x="28" y="433"/>
                    <a:pt x="33" y="426"/>
                    <a:pt x="39" y="421"/>
                  </a:cubicBezTo>
                  <a:cubicBezTo>
                    <a:pt x="45" y="415"/>
                    <a:pt x="53" y="409"/>
                    <a:pt x="56" y="400"/>
                  </a:cubicBezTo>
                  <a:cubicBezTo>
                    <a:pt x="57" y="395"/>
                    <a:pt x="55" y="390"/>
                    <a:pt x="56" y="385"/>
                  </a:cubicBezTo>
                  <a:cubicBezTo>
                    <a:pt x="57" y="380"/>
                    <a:pt x="62" y="376"/>
                    <a:pt x="66" y="373"/>
                  </a:cubicBezTo>
                  <a:cubicBezTo>
                    <a:pt x="69" y="370"/>
                    <a:pt x="72" y="368"/>
                    <a:pt x="75" y="365"/>
                  </a:cubicBezTo>
                  <a:cubicBezTo>
                    <a:pt x="79" y="361"/>
                    <a:pt x="80" y="358"/>
                    <a:pt x="82" y="354"/>
                  </a:cubicBezTo>
                  <a:cubicBezTo>
                    <a:pt x="85" y="349"/>
                    <a:pt x="87" y="351"/>
                    <a:pt x="92" y="353"/>
                  </a:cubicBezTo>
                  <a:cubicBezTo>
                    <a:pt x="96" y="354"/>
                    <a:pt x="101" y="353"/>
                    <a:pt x="106" y="353"/>
                  </a:cubicBezTo>
                  <a:cubicBezTo>
                    <a:pt x="110" y="353"/>
                    <a:pt x="114" y="356"/>
                    <a:pt x="118" y="354"/>
                  </a:cubicBezTo>
                  <a:cubicBezTo>
                    <a:pt x="121" y="353"/>
                    <a:pt x="124" y="350"/>
                    <a:pt x="127" y="348"/>
                  </a:cubicBezTo>
                  <a:cubicBezTo>
                    <a:pt x="131" y="345"/>
                    <a:pt x="132" y="345"/>
                    <a:pt x="137" y="344"/>
                  </a:cubicBezTo>
                  <a:cubicBezTo>
                    <a:pt x="142" y="344"/>
                    <a:pt x="145" y="341"/>
                    <a:pt x="149" y="340"/>
                  </a:cubicBezTo>
                  <a:cubicBezTo>
                    <a:pt x="154" y="339"/>
                    <a:pt x="159" y="340"/>
                    <a:pt x="164" y="340"/>
                  </a:cubicBezTo>
                  <a:cubicBezTo>
                    <a:pt x="168" y="340"/>
                    <a:pt x="172" y="338"/>
                    <a:pt x="177" y="337"/>
                  </a:cubicBezTo>
                  <a:cubicBezTo>
                    <a:pt x="180" y="337"/>
                    <a:pt x="185" y="336"/>
                    <a:pt x="188" y="336"/>
                  </a:cubicBezTo>
                  <a:cubicBezTo>
                    <a:pt x="192" y="336"/>
                    <a:pt x="190" y="335"/>
                    <a:pt x="191" y="339"/>
                  </a:cubicBezTo>
                  <a:cubicBezTo>
                    <a:pt x="192" y="341"/>
                    <a:pt x="192" y="343"/>
                    <a:pt x="193" y="345"/>
                  </a:cubicBezTo>
                  <a:cubicBezTo>
                    <a:pt x="195" y="348"/>
                    <a:pt x="198" y="350"/>
                    <a:pt x="197" y="354"/>
                  </a:cubicBezTo>
                  <a:cubicBezTo>
                    <a:pt x="195" y="358"/>
                    <a:pt x="189" y="356"/>
                    <a:pt x="190" y="362"/>
                  </a:cubicBezTo>
                  <a:cubicBezTo>
                    <a:pt x="190" y="366"/>
                    <a:pt x="196" y="367"/>
                    <a:pt x="198" y="368"/>
                  </a:cubicBezTo>
                  <a:cubicBezTo>
                    <a:pt x="203" y="374"/>
                    <a:pt x="202" y="375"/>
                    <a:pt x="210" y="376"/>
                  </a:cubicBezTo>
                  <a:cubicBezTo>
                    <a:pt x="216" y="376"/>
                    <a:pt x="220" y="377"/>
                    <a:pt x="224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101850" y="-93663"/>
              <a:ext cx="2651125" cy="4314826"/>
            </a:xfrm>
            <a:custGeom>
              <a:avLst/>
              <a:gdLst>
                <a:gd name="T0" fmla="*/ 326 w 707"/>
                <a:gd name="T1" fmla="*/ 11 h 1151"/>
                <a:gd name="T2" fmla="*/ 418 w 707"/>
                <a:gd name="T3" fmla="*/ 28 h 1151"/>
                <a:gd name="T4" fmla="*/ 514 w 707"/>
                <a:gd name="T5" fmla="*/ 19 h 1151"/>
                <a:gd name="T6" fmla="*/ 505 w 707"/>
                <a:gd name="T7" fmla="*/ 49 h 1151"/>
                <a:gd name="T8" fmla="*/ 471 w 707"/>
                <a:gd name="T9" fmla="*/ 135 h 1151"/>
                <a:gd name="T10" fmla="*/ 534 w 707"/>
                <a:gd name="T11" fmla="*/ 75 h 1151"/>
                <a:gd name="T12" fmla="*/ 571 w 707"/>
                <a:gd name="T13" fmla="*/ 109 h 1151"/>
                <a:gd name="T14" fmla="*/ 622 w 707"/>
                <a:gd name="T15" fmla="*/ 146 h 1151"/>
                <a:gd name="T16" fmla="*/ 554 w 707"/>
                <a:gd name="T17" fmla="*/ 197 h 1151"/>
                <a:gd name="T18" fmla="*/ 556 w 707"/>
                <a:gd name="T19" fmla="*/ 225 h 1151"/>
                <a:gd name="T20" fmla="*/ 495 w 707"/>
                <a:gd name="T21" fmla="*/ 255 h 1151"/>
                <a:gd name="T22" fmla="*/ 452 w 707"/>
                <a:gd name="T23" fmla="*/ 293 h 1151"/>
                <a:gd name="T24" fmla="*/ 410 w 707"/>
                <a:gd name="T25" fmla="*/ 342 h 1151"/>
                <a:gd name="T26" fmla="*/ 387 w 707"/>
                <a:gd name="T27" fmla="*/ 383 h 1151"/>
                <a:gd name="T28" fmla="*/ 320 w 707"/>
                <a:gd name="T29" fmla="*/ 368 h 1151"/>
                <a:gd name="T30" fmla="*/ 294 w 707"/>
                <a:gd name="T31" fmla="*/ 471 h 1151"/>
                <a:gd name="T32" fmla="*/ 350 w 707"/>
                <a:gd name="T33" fmla="*/ 441 h 1151"/>
                <a:gd name="T34" fmla="*/ 352 w 707"/>
                <a:gd name="T35" fmla="*/ 494 h 1151"/>
                <a:gd name="T36" fmla="*/ 400 w 707"/>
                <a:gd name="T37" fmla="*/ 556 h 1151"/>
                <a:gd name="T38" fmla="*/ 439 w 707"/>
                <a:gd name="T39" fmla="*/ 535 h 1151"/>
                <a:gd name="T40" fmla="*/ 456 w 707"/>
                <a:gd name="T41" fmla="*/ 535 h 1151"/>
                <a:gd name="T42" fmla="*/ 509 w 707"/>
                <a:gd name="T43" fmla="*/ 546 h 1151"/>
                <a:gd name="T44" fmla="*/ 546 w 707"/>
                <a:gd name="T45" fmla="*/ 581 h 1151"/>
                <a:gd name="T46" fmla="*/ 586 w 707"/>
                <a:gd name="T47" fmla="*/ 649 h 1151"/>
                <a:gd name="T48" fmla="*/ 605 w 707"/>
                <a:gd name="T49" fmla="*/ 659 h 1151"/>
                <a:gd name="T50" fmla="*/ 641 w 707"/>
                <a:gd name="T51" fmla="*/ 667 h 1151"/>
                <a:gd name="T52" fmla="*/ 706 w 707"/>
                <a:gd name="T53" fmla="*/ 714 h 1151"/>
                <a:gd name="T54" fmla="*/ 678 w 707"/>
                <a:gd name="T55" fmla="*/ 802 h 1151"/>
                <a:gd name="T56" fmla="*/ 625 w 707"/>
                <a:gd name="T57" fmla="*/ 873 h 1151"/>
                <a:gd name="T58" fmla="*/ 607 w 707"/>
                <a:gd name="T59" fmla="*/ 935 h 1151"/>
                <a:gd name="T60" fmla="*/ 564 w 707"/>
                <a:gd name="T61" fmla="*/ 962 h 1151"/>
                <a:gd name="T62" fmla="*/ 548 w 707"/>
                <a:gd name="T63" fmla="*/ 1020 h 1151"/>
                <a:gd name="T64" fmla="*/ 549 w 707"/>
                <a:gd name="T65" fmla="*/ 1078 h 1151"/>
                <a:gd name="T66" fmla="*/ 585 w 707"/>
                <a:gd name="T67" fmla="*/ 1145 h 1151"/>
                <a:gd name="T68" fmla="*/ 549 w 707"/>
                <a:gd name="T69" fmla="*/ 1138 h 1151"/>
                <a:gd name="T70" fmla="*/ 511 w 707"/>
                <a:gd name="T71" fmla="*/ 1113 h 1151"/>
                <a:gd name="T72" fmla="*/ 484 w 707"/>
                <a:gd name="T73" fmla="*/ 1068 h 1151"/>
                <a:gd name="T74" fmla="*/ 474 w 707"/>
                <a:gd name="T75" fmla="*/ 962 h 1151"/>
                <a:gd name="T76" fmla="*/ 465 w 707"/>
                <a:gd name="T77" fmla="*/ 839 h 1151"/>
                <a:gd name="T78" fmla="*/ 390 w 707"/>
                <a:gd name="T79" fmla="*/ 711 h 1151"/>
                <a:gd name="T80" fmla="*/ 382 w 707"/>
                <a:gd name="T81" fmla="*/ 659 h 1151"/>
                <a:gd name="T82" fmla="*/ 408 w 707"/>
                <a:gd name="T83" fmla="*/ 595 h 1151"/>
                <a:gd name="T84" fmla="*/ 364 w 707"/>
                <a:gd name="T85" fmla="*/ 565 h 1151"/>
                <a:gd name="T86" fmla="*/ 310 w 707"/>
                <a:gd name="T87" fmla="*/ 510 h 1151"/>
                <a:gd name="T88" fmla="*/ 243 w 707"/>
                <a:gd name="T89" fmla="*/ 474 h 1151"/>
                <a:gd name="T90" fmla="*/ 207 w 707"/>
                <a:gd name="T91" fmla="*/ 407 h 1151"/>
                <a:gd name="T92" fmla="*/ 175 w 707"/>
                <a:gd name="T93" fmla="*/ 357 h 1151"/>
                <a:gd name="T94" fmla="*/ 195 w 707"/>
                <a:gd name="T95" fmla="*/ 430 h 1151"/>
                <a:gd name="T96" fmla="*/ 168 w 707"/>
                <a:gd name="T97" fmla="*/ 381 h 1151"/>
                <a:gd name="T98" fmla="*/ 150 w 707"/>
                <a:gd name="T99" fmla="*/ 321 h 1151"/>
                <a:gd name="T100" fmla="*/ 157 w 707"/>
                <a:gd name="T101" fmla="*/ 246 h 1151"/>
                <a:gd name="T102" fmla="*/ 182 w 707"/>
                <a:gd name="T103" fmla="*/ 183 h 1151"/>
                <a:gd name="T104" fmla="*/ 199 w 707"/>
                <a:gd name="T105" fmla="*/ 192 h 1151"/>
                <a:gd name="T106" fmla="*/ 189 w 707"/>
                <a:gd name="T107" fmla="*/ 155 h 1151"/>
                <a:gd name="T108" fmla="*/ 193 w 707"/>
                <a:gd name="T109" fmla="*/ 121 h 1151"/>
                <a:gd name="T110" fmla="*/ 175 w 707"/>
                <a:gd name="T111" fmla="*/ 99 h 1151"/>
                <a:gd name="T112" fmla="*/ 113 w 707"/>
                <a:gd name="T113" fmla="*/ 96 h 1151"/>
                <a:gd name="T114" fmla="*/ 73 w 707"/>
                <a:gd name="T115" fmla="*/ 109 h 1151"/>
                <a:gd name="T116" fmla="*/ 3 w 707"/>
                <a:gd name="T117" fmla="*/ 134 h 1151"/>
                <a:gd name="T118" fmla="*/ 67 w 707"/>
                <a:gd name="T119" fmla="*/ 101 h 1151"/>
                <a:gd name="T120" fmla="*/ 74 w 707"/>
                <a:gd name="T121" fmla="*/ 66 h 1151"/>
                <a:gd name="T122" fmla="*/ 103 w 707"/>
                <a:gd name="T123" fmla="*/ 39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" h="1151">
                  <a:moveTo>
                    <a:pt x="160" y="10"/>
                  </a:moveTo>
                  <a:cubicBezTo>
                    <a:pt x="165" y="8"/>
                    <a:pt x="173" y="3"/>
                    <a:pt x="179" y="3"/>
                  </a:cubicBezTo>
                  <a:cubicBezTo>
                    <a:pt x="187" y="2"/>
                    <a:pt x="189" y="8"/>
                    <a:pt x="196" y="10"/>
                  </a:cubicBezTo>
                  <a:cubicBezTo>
                    <a:pt x="202" y="12"/>
                    <a:pt x="213" y="11"/>
                    <a:pt x="219" y="12"/>
                  </a:cubicBezTo>
                  <a:cubicBezTo>
                    <a:pt x="236" y="13"/>
                    <a:pt x="249" y="16"/>
                    <a:pt x="264" y="20"/>
                  </a:cubicBezTo>
                  <a:cubicBezTo>
                    <a:pt x="276" y="24"/>
                    <a:pt x="289" y="14"/>
                    <a:pt x="302" y="13"/>
                  </a:cubicBezTo>
                  <a:cubicBezTo>
                    <a:pt x="299" y="12"/>
                    <a:pt x="295" y="13"/>
                    <a:pt x="294" y="17"/>
                  </a:cubicBezTo>
                  <a:cubicBezTo>
                    <a:pt x="291" y="18"/>
                    <a:pt x="288" y="20"/>
                    <a:pt x="286" y="22"/>
                  </a:cubicBezTo>
                  <a:cubicBezTo>
                    <a:pt x="294" y="23"/>
                    <a:pt x="298" y="18"/>
                    <a:pt x="305" y="16"/>
                  </a:cubicBezTo>
                  <a:cubicBezTo>
                    <a:pt x="313" y="14"/>
                    <a:pt x="319" y="15"/>
                    <a:pt x="326" y="11"/>
                  </a:cubicBezTo>
                  <a:cubicBezTo>
                    <a:pt x="327" y="12"/>
                    <a:pt x="327" y="13"/>
                    <a:pt x="327" y="15"/>
                  </a:cubicBezTo>
                  <a:cubicBezTo>
                    <a:pt x="336" y="16"/>
                    <a:pt x="347" y="12"/>
                    <a:pt x="355" y="14"/>
                  </a:cubicBezTo>
                  <a:cubicBezTo>
                    <a:pt x="359" y="23"/>
                    <a:pt x="370" y="24"/>
                    <a:pt x="377" y="23"/>
                  </a:cubicBezTo>
                  <a:cubicBezTo>
                    <a:pt x="378" y="24"/>
                    <a:pt x="379" y="27"/>
                    <a:pt x="379" y="29"/>
                  </a:cubicBezTo>
                  <a:cubicBezTo>
                    <a:pt x="378" y="29"/>
                    <a:pt x="375" y="30"/>
                    <a:pt x="374" y="30"/>
                  </a:cubicBezTo>
                  <a:cubicBezTo>
                    <a:pt x="380" y="30"/>
                    <a:pt x="390" y="27"/>
                    <a:pt x="395" y="30"/>
                  </a:cubicBezTo>
                  <a:cubicBezTo>
                    <a:pt x="399" y="31"/>
                    <a:pt x="396" y="37"/>
                    <a:pt x="399" y="38"/>
                  </a:cubicBezTo>
                  <a:cubicBezTo>
                    <a:pt x="401" y="38"/>
                    <a:pt x="406" y="35"/>
                    <a:pt x="409" y="34"/>
                  </a:cubicBezTo>
                  <a:cubicBezTo>
                    <a:pt x="407" y="20"/>
                    <a:pt x="420" y="26"/>
                    <a:pt x="426" y="22"/>
                  </a:cubicBezTo>
                  <a:cubicBezTo>
                    <a:pt x="423" y="24"/>
                    <a:pt x="421" y="25"/>
                    <a:pt x="418" y="28"/>
                  </a:cubicBezTo>
                  <a:cubicBezTo>
                    <a:pt x="427" y="29"/>
                    <a:pt x="436" y="30"/>
                    <a:pt x="445" y="31"/>
                  </a:cubicBezTo>
                  <a:cubicBezTo>
                    <a:pt x="449" y="32"/>
                    <a:pt x="452" y="34"/>
                    <a:pt x="458" y="33"/>
                  </a:cubicBezTo>
                  <a:cubicBezTo>
                    <a:pt x="462" y="32"/>
                    <a:pt x="462" y="27"/>
                    <a:pt x="468" y="28"/>
                  </a:cubicBezTo>
                  <a:cubicBezTo>
                    <a:pt x="467" y="31"/>
                    <a:pt x="468" y="33"/>
                    <a:pt x="465" y="35"/>
                  </a:cubicBezTo>
                  <a:cubicBezTo>
                    <a:pt x="472" y="35"/>
                    <a:pt x="487" y="26"/>
                    <a:pt x="492" y="19"/>
                  </a:cubicBezTo>
                  <a:cubicBezTo>
                    <a:pt x="485" y="20"/>
                    <a:pt x="482" y="12"/>
                    <a:pt x="486" y="6"/>
                  </a:cubicBezTo>
                  <a:cubicBezTo>
                    <a:pt x="487" y="4"/>
                    <a:pt x="500" y="1"/>
                    <a:pt x="502" y="0"/>
                  </a:cubicBezTo>
                  <a:cubicBezTo>
                    <a:pt x="505" y="6"/>
                    <a:pt x="503" y="11"/>
                    <a:pt x="501" y="15"/>
                  </a:cubicBezTo>
                  <a:cubicBezTo>
                    <a:pt x="504" y="17"/>
                    <a:pt x="505" y="19"/>
                    <a:pt x="503" y="23"/>
                  </a:cubicBezTo>
                  <a:cubicBezTo>
                    <a:pt x="504" y="20"/>
                    <a:pt x="510" y="15"/>
                    <a:pt x="514" y="19"/>
                  </a:cubicBezTo>
                  <a:cubicBezTo>
                    <a:pt x="517" y="23"/>
                    <a:pt x="511" y="28"/>
                    <a:pt x="512" y="33"/>
                  </a:cubicBezTo>
                  <a:cubicBezTo>
                    <a:pt x="513" y="33"/>
                    <a:pt x="515" y="33"/>
                    <a:pt x="516" y="33"/>
                  </a:cubicBezTo>
                  <a:cubicBezTo>
                    <a:pt x="517" y="31"/>
                    <a:pt x="518" y="30"/>
                    <a:pt x="518" y="28"/>
                  </a:cubicBezTo>
                  <a:cubicBezTo>
                    <a:pt x="525" y="26"/>
                    <a:pt x="544" y="4"/>
                    <a:pt x="550" y="22"/>
                  </a:cubicBezTo>
                  <a:cubicBezTo>
                    <a:pt x="549" y="23"/>
                    <a:pt x="549" y="24"/>
                    <a:pt x="547" y="24"/>
                  </a:cubicBezTo>
                  <a:cubicBezTo>
                    <a:pt x="547" y="27"/>
                    <a:pt x="546" y="30"/>
                    <a:pt x="546" y="33"/>
                  </a:cubicBezTo>
                  <a:cubicBezTo>
                    <a:pt x="537" y="38"/>
                    <a:pt x="533" y="39"/>
                    <a:pt x="523" y="38"/>
                  </a:cubicBezTo>
                  <a:cubicBezTo>
                    <a:pt x="523" y="39"/>
                    <a:pt x="522" y="41"/>
                    <a:pt x="522" y="42"/>
                  </a:cubicBezTo>
                  <a:cubicBezTo>
                    <a:pt x="515" y="42"/>
                    <a:pt x="512" y="41"/>
                    <a:pt x="506" y="46"/>
                  </a:cubicBezTo>
                  <a:cubicBezTo>
                    <a:pt x="506" y="47"/>
                    <a:pt x="506" y="48"/>
                    <a:pt x="505" y="49"/>
                  </a:cubicBezTo>
                  <a:cubicBezTo>
                    <a:pt x="498" y="54"/>
                    <a:pt x="493" y="39"/>
                    <a:pt x="488" y="46"/>
                  </a:cubicBezTo>
                  <a:cubicBezTo>
                    <a:pt x="514" y="60"/>
                    <a:pt x="466" y="59"/>
                    <a:pt x="464" y="65"/>
                  </a:cubicBezTo>
                  <a:cubicBezTo>
                    <a:pt x="466" y="66"/>
                    <a:pt x="466" y="66"/>
                    <a:pt x="468" y="67"/>
                  </a:cubicBezTo>
                  <a:cubicBezTo>
                    <a:pt x="457" y="76"/>
                    <a:pt x="424" y="87"/>
                    <a:pt x="424" y="107"/>
                  </a:cubicBezTo>
                  <a:cubicBezTo>
                    <a:pt x="426" y="107"/>
                    <a:pt x="427" y="108"/>
                    <a:pt x="429" y="109"/>
                  </a:cubicBezTo>
                  <a:cubicBezTo>
                    <a:pt x="428" y="111"/>
                    <a:pt x="427" y="115"/>
                    <a:pt x="426" y="116"/>
                  </a:cubicBezTo>
                  <a:cubicBezTo>
                    <a:pt x="425" y="117"/>
                    <a:pt x="424" y="117"/>
                    <a:pt x="423" y="118"/>
                  </a:cubicBezTo>
                  <a:cubicBezTo>
                    <a:pt x="428" y="120"/>
                    <a:pt x="431" y="120"/>
                    <a:pt x="436" y="121"/>
                  </a:cubicBezTo>
                  <a:cubicBezTo>
                    <a:pt x="442" y="122"/>
                    <a:pt x="443" y="123"/>
                    <a:pt x="448" y="125"/>
                  </a:cubicBezTo>
                  <a:cubicBezTo>
                    <a:pt x="455" y="128"/>
                    <a:pt x="464" y="136"/>
                    <a:pt x="471" y="135"/>
                  </a:cubicBezTo>
                  <a:cubicBezTo>
                    <a:pt x="470" y="140"/>
                    <a:pt x="465" y="154"/>
                    <a:pt x="471" y="158"/>
                  </a:cubicBezTo>
                  <a:cubicBezTo>
                    <a:pt x="470" y="158"/>
                    <a:pt x="469" y="159"/>
                    <a:pt x="469" y="160"/>
                  </a:cubicBezTo>
                  <a:cubicBezTo>
                    <a:pt x="471" y="161"/>
                    <a:pt x="471" y="163"/>
                    <a:pt x="474" y="163"/>
                  </a:cubicBezTo>
                  <a:cubicBezTo>
                    <a:pt x="474" y="164"/>
                    <a:pt x="476" y="172"/>
                    <a:pt x="481" y="173"/>
                  </a:cubicBezTo>
                  <a:cubicBezTo>
                    <a:pt x="480" y="172"/>
                    <a:pt x="480" y="171"/>
                    <a:pt x="479" y="170"/>
                  </a:cubicBezTo>
                  <a:cubicBezTo>
                    <a:pt x="488" y="165"/>
                    <a:pt x="486" y="148"/>
                    <a:pt x="495" y="141"/>
                  </a:cubicBezTo>
                  <a:cubicBezTo>
                    <a:pt x="506" y="133"/>
                    <a:pt x="521" y="131"/>
                    <a:pt x="521" y="112"/>
                  </a:cubicBezTo>
                  <a:cubicBezTo>
                    <a:pt x="521" y="109"/>
                    <a:pt x="519" y="103"/>
                    <a:pt x="521" y="99"/>
                  </a:cubicBezTo>
                  <a:cubicBezTo>
                    <a:pt x="530" y="99"/>
                    <a:pt x="527" y="90"/>
                    <a:pt x="529" y="84"/>
                  </a:cubicBezTo>
                  <a:cubicBezTo>
                    <a:pt x="535" y="83"/>
                    <a:pt x="531" y="77"/>
                    <a:pt x="534" y="75"/>
                  </a:cubicBezTo>
                  <a:cubicBezTo>
                    <a:pt x="537" y="73"/>
                    <a:pt x="542" y="75"/>
                    <a:pt x="544" y="75"/>
                  </a:cubicBezTo>
                  <a:cubicBezTo>
                    <a:pt x="548" y="76"/>
                    <a:pt x="550" y="77"/>
                    <a:pt x="554" y="76"/>
                  </a:cubicBezTo>
                  <a:cubicBezTo>
                    <a:pt x="558" y="75"/>
                    <a:pt x="560" y="71"/>
                    <a:pt x="564" y="73"/>
                  </a:cubicBezTo>
                  <a:cubicBezTo>
                    <a:pt x="566" y="74"/>
                    <a:pt x="567" y="78"/>
                    <a:pt x="568" y="80"/>
                  </a:cubicBezTo>
                  <a:cubicBezTo>
                    <a:pt x="570" y="82"/>
                    <a:pt x="574" y="85"/>
                    <a:pt x="574" y="88"/>
                  </a:cubicBezTo>
                  <a:cubicBezTo>
                    <a:pt x="575" y="93"/>
                    <a:pt x="569" y="100"/>
                    <a:pt x="566" y="104"/>
                  </a:cubicBezTo>
                  <a:cubicBezTo>
                    <a:pt x="568" y="104"/>
                    <a:pt x="571" y="104"/>
                    <a:pt x="573" y="104"/>
                  </a:cubicBezTo>
                  <a:cubicBezTo>
                    <a:pt x="573" y="104"/>
                    <a:pt x="573" y="106"/>
                    <a:pt x="573" y="107"/>
                  </a:cubicBezTo>
                  <a:cubicBezTo>
                    <a:pt x="572" y="107"/>
                    <a:pt x="572" y="107"/>
                    <a:pt x="571" y="107"/>
                  </a:cubicBezTo>
                  <a:cubicBezTo>
                    <a:pt x="571" y="107"/>
                    <a:pt x="571" y="108"/>
                    <a:pt x="571" y="109"/>
                  </a:cubicBezTo>
                  <a:cubicBezTo>
                    <a:pt x="582" y="111"/>
                    <a:pt x="596" y="98"/>
                    <a:pt x="604" y="90"/>
                  </a:cubicBezTo>
                  <a:cubicBezTo>
                    <a:pt x="605" y="92"/>
                    <a:pt x="607" y="100"/>
                    <a:pt x="607" y="102"/>
                  </a:cubicBezTo>
                  <a:cubicBezTo>
                    <a:pt x="608" y="108"/>
                    <a:pt x="605" y="108"/>
                    <a:pt x="604" y="114"/>
                  </a:cubicBezTo>
                  <a:cubicBezTo>
                    <a:pt x="605" y="114"/>
                    <a:pt x="606" y="114"/>
                    <a:pt x="607" y="115"/>
                  </a:cubicBezTo>
                  <a:cubicBezTo>
                    <a:pt x="607" y="117"/>
                    <a:pt x="607" y="120"/>
                    <a:pt x="607" y="123"/>
                  </a:cubicBezTo>
                  <a:cubicBezTo>
                    <a:pt x="602" y="124"/>
                    <a:pt x="606" y="132"/>
                    <a:pt x="609" y="134"/>
                  </a:cubicBezTo>
                  <a:cubicBezTo>
                    <a:pt x="611" y="137"/>
                    <a:pt x="619" y="140"/>
                    <a:pt x="622" y="142"/>
                  </a:cubicBezTo>
                  <a:cubicBezTo>
                    <a:pt x="618" y="142"/>
                    <a:pt x="616" y="145"/>
                    <a:pt x="613" y="146"/>
                  </a:cubicBezTo>
                  <a:cubicBezTo>
                    <a:pt x="609" y="147"/>
                    <a:pt x="605" y="146"/>
                    <a:pt x="602" y="149"/>
                  </a:cubicBezTo>
                  <a:cubicBezTo>
                    <a:pt x="608" y="154"/>
                    <a:pt x="615" y="145"/>
                    <a:pt x="622" y="146"/>
                  </a:cubicBezTo>
                  <a:cubicBezTo>
                    <a:pt x="622" y="149"/>
                    <a:pt x="623" y="150"/>
                    <a:pt x="626" y="150"/>
                  </a:cubicBezTo>
                  <a:cubicBezTo>
                    <a:pt x="629" y="166"/>
                    <a:pt x="619" y="166"/>
                    <a:pt x="609" y="170"/>
                  </a:cubicBezTo>
                  <a:cubicBezTo>
                    <a:pt x="601" y="174"/>
                    <a:pt x="594" y="180"/>
                    <a:pt x="583" y="179"/>
                  </a:cubicBezTo>
                  <a:cubicBezTo>
                    <a:pt x="574" y="179"/>
                    <a:pt x="562" y="175"/>
                    <a:pt x="553" y="180"/>
                  </a:cubicBezTo>
                  <a:cubicBezTo>
                    <a:pt x="546" y="184"/>
                    <a:pt x="540" y="189"/>
                    <a:pt x="532" y="194"/>
                  </a:cubicBezTo>
                  <a:cubicBezTo>
                    <a:pt x="527" y="198"/>
                    <a:pt x="517" y="202"/>
                    <a:pt x="514" y="208"/>
                  </a:cubicBezTo>
                  <a:cubicBezTo>
                    <a:pt x="521" y="210"/>
                    <a:pt x="531" y="197"/>
                    <a:pt x="538" y="195"/>
                  </a:cubicBezTo>
                  <a:cubicBezTo>
                    <a:pt x="542" y="193"/>
                    <a:pt x="546" y="191"/>
                    <a:pt x="550" y="189"/>
                  </a:cubicBezTo>
                  <a:cubicBezTo>
                    <a:pt x="556" y="186"/>
                    <a:pt x="555" y="189"/>
                    <a:pt x="562" y="189"/>
                  </a:cubicBezTo>
                  <a:cubicBezTo>
                    <a:pt x="562" y="196"/>
                    <a:pt x="557" y="194"/>
                    <a:pt x="554" y="197"/>
                  </a:cubicBezTo>
                  <a:cubicBezTo>
                    <a:pt x="550" y="199"/>
                    <a:pt x="547" y="202"/>
                    <a:pt x="554" y="202"/>
                  </a:cubicBezTo>
                  <a:cubicBezTo>
                    <a:pt x="554" y="202"/>
                    <a:pt x="555" y="203"/>
                    <a:pt x="555" y="203"/>
                  </a:cubicBezTo>
                  <a:cubicBezTo>
                    <a:pt x="553" y="204"/>
                    <a:pt x="552" y="205"/>
                    <a:pt x="551" y="206"/>
                  </a:cubicBezTo>
                  <a:cubicBezTo>
                    <a:pt x="553" y="209"/>
                    <a:pt x="555" y="212"/>
                    <a:pt x="555" y="216"/>
                  </a:cubicBezTo>
                  <a:cubicBezTo>
                    <a:pt x="558" y="217"/>
                    <a:pt x="560" y="219"/>
                    <a:pt x="563" y="219"/>
                  </a:cubicBezTo>
                  <a:cubicBezTo>
                    <a:pt x="566" y="220"/>
                    <a:pt x="570" y="219"/>
                    <a:pt x="572" y="222"/>
                  </a:cubicBezTo>
                  <a:cubicBezTo>
                    <a:pt x="567" y="223"/>
                    <a:pt x="562" y="226"/>
                    <a:pt x="558" y="228"/>
                  </a:cubicBezTo>
                  <a:cubicBezTo>
                    <a:pt x="552" y="229"/>
                    <a:pt x="551" y="233"/>
                    <a:pt x="547" y="236"/>
                  </a:cubicBezTo>
                  <a:cubicBezTo>
                    <a:pt x="542" y="240"/>
                    <a:pt x="536" y="237"/>
                    <a:pt x="541" y="230"/>
                  </a:cubicBezTo>
                  <a:cubicBezTo>
                    <a:pt x="544" y="224"/>
                    <a:pt x="550" y="225"/>
                    <a:pt x="556" y="225"/>
                  </a:cubicBezTo>
                  <a:cubicBezTo>
                    <a:pt x="556" y="224"/>
                    <a:pt x="556" y="223"/>
                    <a:pt x="556" y="223"/>
                  </a:cubicBezTo>
                  <a:cubicBezTo>
                    <a:pt x="554" y="223"/>
                    <a:pt x="552" y="222"/>
                    <a:pt x="551" y="222"/>
                  </a:cubicBezTo>
                  <a:cubicBezTo>
                    <a:pt x="551" y="222"/>
                    <a:pt x="551" y="221"/>
                    <a:pt x="551" y="220"/>
                  </a:cubicBezTo>
                  <a:cubicBezTo>
                    <a:pt x="545" y="219"/>
                    <a:pt x="541" y="225"/>
                    <a:pt x="535" y="225"/>
                  </a:cubicBezTo>
                  <a:cubicBezTo>
                    <a:pt x="535" y="226"/>
                    <a:pt x="535" y="227"/>
                    <a:pt x="535" y="228"/>
                  </a:cubicBezTo>
                  <a:cubicBezTo>
                    <a:pt x="531" y="229"/>
                    <a:pt x="526" y="228"/>
                    <a:pt x="521" y="229"/>
                  </a:cubicBezTo>
                  <a:cubicBezTo>
                    <a:pt x="521" y="233"/>
                    <a:pt x="510" y="239"/>
                    <a:pt x="507" y="239"/>
                  </a:cubicBezTo>
                  <a:cubicBezTo>
                    <a:pt x="506" y="244"/>
                    <a:pt x="494" y="254"/>
                    <a:pt x="504" y="255"/>
                  </a:cubicBezTo>
                  <a:cubicBezTo>
                    <a:pt x="504" y="255"/>
                    <a:pt x="504" y="257"/>
                    <a:pt x="504" y="257"/>
                  </a:cubicBezTo>
                  <a:cubicBezTo>
                    <a:pt x="501" y="258"/>
                    <a:pt x="498" y="256"/>
                    <a:pt x="495" y="255"/>
                  </a:cubicBezTo>
                  <a:cubicBezTo>
                    <a:pt x="497" y="263"/>
                    <a:pt x="487" y="258"/>
                    <a:pt x="483" y="260"/>
                  </a:cubicBezTo>
                  <a:cubicBezTo>
                    <a:pt x="484" y="259"/>
                    <a:pt x="476" y="266"/>
                    <a:pt x="477" y="264"/>
                  </a:cubicBezTo>
                  <a:cubicBezTo>
                    <a:pt x="476" y="267"/>
                    <a:pt x="475" y="269"/>
                    <a:pt x="475" y="272"/>
                  </a:cubicBezTo>
                  <a:cubicBezTo>
                    <a:pt x="472" y="275"/>
                    <a:pt x="470" y="278"/>
                    <a:pt x="467" y="281"/>
                  </a:cubicBezTo>
                  <a:cubicBezTo>
                    <a:pt x="465" y="279"/>
                    <a:pt x="464" y="275"/>
                    <a:pt x="463" y="274"/>
                  </a:cubicBezTo>
                  <a:cubicBezTo>
                    <a:pt x="466" y="281"/>
                    <a:pt x="465" y="289"/>
                    <a:pt x="458" y="290"/>
                  </a:cubicBezTo>
                  <a:cubicBezTo>
                    <a:pt x="457" y="286"/>
                    <a:pt x="458" y="281"/>
                    <a:pt x="454" y="280"/>
                  </a:cubicBezTo>
                  <a:cubicBezTo>
                    <a:pt x="456" y="283"/>
                    <a:pt x="456" y="286"/>
                    <a:pt x="455" y="290"/>
                  </a:cubicBezTo>
                  <a:cubicBezTo>
                    <a:pt x="451" y="290"/>
                    <a:pt x="450" y="285"/>
                    <a:pt x="448" y="283"/>
                  </a:cubicBezTo>
                  <a:cubicBezTo>
                    <a:pt x="450" y="287"/>
                    <a:pt x="448" y="291"/>
                    <a:pt x="452" y="293"/>
                  </a:cubicBezTo>
                  <a:cubicBezTo>
                    <a:pt x="451" y="293"/>
                    <a:pt x="450" y="293"/>
                    <a:pt x="450" y="293"/>
                  </a:cubicBezTo>
                  <a:cubicBezTo>
                    <a:pt x="449" y="294"/>
                    <a:pt x="449" y="294"/>
                    <a:pt x="448" y="295"/>
                  </a:cubicBezTo>
                  <a:cubicBezTo>
                    <a:pt x="448" y="296"/>
                    <a:pt x="458" y="308"/>
                    <a:pt x="447" y="305"/>
                  </a:cubicBezTo>
                  <a:cubicBezTo>
                    <a:pt x="448" y="308"/>
                    <a:pt x="450" y="309"/>
                    <a:pt x="452" y="309"/>
                  </a:cubicBezTo>
                  <a:cubicBezTo>
                    <a:pt x="452" y="309"/>
                    <a:pt x="452" y="311"/>
                    <a:pt x="452" y="311"/>
                  </a:cubicBezTo>
                  <a:cubicBezTo>
                    <a:pt x="449" y="312"/>
                    <a:pt x="444" y="313"/>
                    <a:pt x="445" y="318"/>
                  </a:cubicBezTo>
                  <a:cubicBezTo>
                    <a:pt x="444" y="318"/>
                    <a:pt x="442" y="319"/>
                    <a:pt x="440" y="318"/>
                  </a:cubicBezTo>
                  <a:cubicBezTo>
                    <a:pt x="439" y="321"/>
                    <a:pt x="436" y="324"/>
                    <a:pt x="434" y="325"/>
                  </a:cubicBezTo>
                  <a:cubicBezTo>
                    <a:pt x="432" y="327"/>
                    <a:pt x="429" y="329"/>
                    <a:pt x="426" y="331"/>
                  </a:cubicBezTo>
                  <a:cubicBezTo>
                    <a:pt x="421" y="335"/>
                    <a:pt x="417" y="343"/>
                    <a:pt x="410" y="342"/>
                  </a:cubicBezTo>
                  <a:cubicBezTo>
                    <a:pt x="410" y="343"/>
                    <a:pt x="409" y="344"/>
                    <a:pt x="409" y="345"/>
                  </a:cubicBezTo>
                  <a:cubicBezTo>
                    <a:pt x="404" y="345"/>
                    <a:pt x="397" y="369"/>
                    <a:pt x="404" y="370"/>
                  </a:cubicBezTo>
                  <a:cubicBezTo>
                    <a:pt x="404" y="375"/>
                    <a:pt x="399" y="373"/>
                    <a:pt x="400" y="379"/>
                  </a:cubicBezTo>
                  <a:cubicBezTo>
                    <a:pt x="404" y="381"/>
                    <a:pt x="404" y="390"/>
                    <a:pt x="406" y="394"/>
                  </a:cubicBezTo>
                  <a:cubicBezTo>
                    <a:pt x="403" y="396"/>
                    <a:pt x="401" y="400"/>
                    <a:pt x="402" y="404"/>
                  </a:cubicBezTo>
                  <a:cubicBezTo>
                    <a:pt x="401" y="404"/>
                    <a:pt x="401" y="404"/>
                    <a:pt x="400" y="404"/>
                  </a:cubicBezTo>
                  <a:cubicBezTo>
                    <a:pt x="399" y="407"/>
                    <a:pt x="398" y="409"/>
                    <a:pt x="395" y="409"/>
                  </a:cubicBezTo>
                  <a:cubicBezTo>
                    <a:pt x="395" y="409"/>
                    <a:pt x="395" y="407"/>
                    <a:pt x="395" y="407"/>
                  </a:cubicBezTo>
                  <a:cubicBezTo>
                    <a:pt x="395" y="406"/>
                    <a:pt x="394" y="407"/>
                    <a:pt x="393" y="406"/>
                  </a:cubicBezTo>
                  <a:cubicBezTo>
                    <a:pt x="393" y="398"/>
                    <a:pt x="385" y="393"/>
                    <a:pt x="387" y="383"/>
                  </a:cubicBezTo>
                  <a:cubicBezTo>
                    <a:pt x="387" y="379"/>
                    <a:pt x="390" y="376"/>
                    <a:pt x="389" y="371"/>
                  </a:cubicBezTo>
                  <a:cubicBezTo>
                    <a:pt x="388" y="368"/>
                    <a:pt x="385" y="366"/>
                    <a:pt x="384" y="362"/>
                  </a:cubicBezTo>
                  <a:cubicBezTo>
                    <a:pt x="378" y="363"/>
                    <a:pt x="380" y="366"/>
                    <a:pt x="375" y="362"/>
                  </a:cubicBezTo>
                  <a:cubicBezTo>
                    <a:pt x="374" y="362"/>
                    <a:pt x="373" y="359"/>
                    <a:pt x="371" y="359"/>
                  </a:cubicBezTo>
                  <a:cubicBezTo>
                    <a:pt x="369" y="358"/>
                    <a:pt x="367" y="358"/>
                    <a:pt x="365" y="358"/>
                  </a:cubicBezTo>
                  <a:cubicBezTo>
                    <a:pt x="356" y="357"/>
                    <a:pt x="348" y="363"/>
                    <a:pt x="340" y="359"/>
                  </a:cubicBezTo>
                  <a:cubicBezTo>
                    <a:pt x="337" y="365"/>
                    <a:pt x="345" y="366"/>
                    <a:pt x="345" y="372"/>
                  </a:cubicBezTo>
                  <a:cubicBezTo>
                    <a:pt x="339" y="372"/>
                    <a:pt x="339" y="372"/>
                    <a:pt x="334" y="368"/>
                  </a:cubicBezTo>
                  <a:cubicBezTo>
                    <a:pt x="330" y="365"/>
                    <a:pt x="330" y="364"/>
                    <a:pt x="325" y="365"/>
                  </a:cubicBezTo>
                  <a:cubicBezTo>
                    <a:pt x="324" y="366"/>
                    <a:pt x="323" y="368"/>
                    <a:pt x="320" y="368"/>
                  </a:cubicBezTo>
                  <a:cubicBezTo>
                    <a:pt x="317" y="369"/>
                    <a:pt x="315" y="367"/>
                    <a:pt x="313" y="367"/>
                  </a:cubicBezTo>
                  <a:cubicBezTo>
                    <a:pt x="309" y="366"/>
                    <a:pt x="304" y="363"/>
                    <a:pt x="305" y="371"/>
                  </a:cubicBezTo>
                  <a:cubicBezTo>
                    <a:pt x="298" y="375"/>
                    <a:pt x="293" y="376"/>
                    <a:pt x="289" y="382"/>
                  </a:cubicBezTo>
                  <a:cubicBezTo>
                    <a:pt x="283" y="391"/>
                    <a:pt x="285" y="396"/>
                    <a:pt x="284" y="406"/>
                  </a:cubicBezTo>
                  <a:cubicBezTo>
                    <a:pt x="283" y="413"/>
                    <a:pt x="277" y="418"/>
                    <a:pt x="277" y="426"/>
                  </a:cubicBezTo>
                  <a:cubicBezTo>
                    <a:pt x="276" y="433"/>
                    <a:pt x="273" y="443"/>
                    <a:pt x="276" y="449"/>
                  </a:cubicBezTo>
                  <a:cubicBezTo>
                    <a:pt x="278" y="452"/>
                    <a:pt x="280" y="453"/>
                    <a:pt x="282" y="456"/>
                  </a:cubicBezTo>
                  <a:cubicBezTo>
                    <a:pt x="283" y="460"/>
                    <a:pt x="282" y="462"/>
                    <a:pt x="285" y="465"/>
                  </a:cubicBezTo>
                  <a:cubicBezTo>
                    <a:pt x="287" y="467"/>
                    <a:pt x="287" y="469"/>
                    <a:pt x="290" y="470"/>
                  </a:cubicBezTo>
                  <a:cubicBezTo>
                    <a:pt x="292" y="470"/>
                    <a:pt x="293" y="471"/>
                    <a:pt x="294" y="471"/>
                  </a:cubicBezTo>
                  <a:cubicBezTo>
                    <a:pt x="296" y="472"/>
                    <a:pt x="296" y="473"/>
                    <a:pt x="298" y="473"/>
                  </a:cubicBezTo>
                  <a:cubicBezTo>
                    <a:pt x="301" y="473"/>
                    <a:pt x="305" y="470"/>
                    <a:pt x="308" y="469"/>
                  </a:cubicBezTo>
                  <a:cubicBezTo>
                    <a:pt x="308" y="469"/>
                    <a:pt x="311" y="468"/>
                    <a:pt x="311" y="468"/>
                  </a:cubicBezTo>
                  <a:cubicBezTo>
                    <a:pt x="313" y="468"/>
                    <a:pt x="312" y="469"/>
                    <a:pt x="314" y="470"/>
                  </a:cubicBezTo>
                  <a:cubicBezTo>
                    <a:pt x="317" y="472"/>
                    <a:pt x="320" y="470"/>
                    <a:pt x="320" y="466"/>
                  </a:cubicBezTo>
                  <a:cubicBezTo>
                    <a:pt x="321" y="462"/>
                    <a:pt x="322" y="461"/>
                    <a:pt x="323" y="458"/>
                  </a:cubicBezTo>
                  <a:cubicBezTo>
                    <a:pt x="325" y="455"/>
                    <a:pt x="324" y="452"/>
                    <a:pt x="326" y="449"/>
                  </a:cubicBezTo>
                  <a:cubicBezTo>
                    <a:pt x="328" y="446"/>
                    <a:pt x="328" y="443"/>
                    <a:pt x="331" y="443"/>
                  </a:cubicBezTo>
                  <a:cubicBezTo>
                    <a:pt x="335" y="442"/>
                    <a:pt x="338" y="443"/>
                    <a:pt x="342" y="443"/>
                  </a:cubicBezTo>
                  <a:cubicBezTo>
                    <a:pt x="345" y="443"/>
                    <a:pt x="347" y="440"/>
                    <a:pt x="350" y="441"/>
                  </a:cubicBezTo>
                  <a:cubicBezTo>
                    <a:pt x="353" y="449"/>
                    <a:pt x="346" y="450"/>
                    <a:pt x="343" y="456"/>
                  </a:cubicBezTo>
                  <a:cubicBezTo>
                    <a:pt x="342" y="458"/>
                    <a:pt x="341" y="461"/>
                    <a:pt x="341" y="464"/>
                  </a:cubicBezTo>
                  <a:cubicBezTo>
                    <a:pt x="340" y="465"/>
                    <a:pt x="341" y="467"/>
                    <a:pt x="341" y="468"/>
                  </a:cubicBezTo>
                  <a:cubicBezTo>
                    <a:pt x="340" y="470"/>
                    <a:pt x="339" y="470"/>
                    <a:pt x="339" y="471"/>
                  </a:cubicBezTo>
                  <a:cubicBezTo>
                    <a:pt x="338" y="472"/>
                    <a:pt x="338" y="475"/>
                    <a:pt x="338" y="476"/>
                  </a:cubicBezTo>
                  <a:cubicBezTo>
                    <a:pt x="337" y="477"/>
                    <a:pt x="336" y="477"/>
                    <a:pt x="335" y="479"/>
                  </a:cubicBezTo>
                  <a:cubicBezTo>
                    <a:pt x="333" y="481"/>
                    <a:pt x="334" y="484"/>
                    <a:pt x="333" y="487"/>
                  </a:cubicBezTo>
                  <a:cubicBezTo>
                    <a:pt x="332" y="490"/>
                    <a:pt x="328" y="491"/>
                    <a:pt x="331" y="493"/>
                  </a:cubicBezTo>
                  <a:cubicBezTo>
                    <a:pt x="333" y="494"/>
                    <a:pt x="336" y="495"/>
                    <a:pt x="338" y="496"/>
                  </a:cubicBezTo>
                  <a:cubicBezTo>
                    <a:pt x="343" y="497"/>
                    <a:pt x="347" y="494"/>
                    <a:pt x="352" y="494"/>
                  </a:cubicBezTo>
                  <a:cubicBezTo>
                    <a:pt x="354" y="494"/>
                    <a:pt x="356" y="494"/>
                    <a:pt x="357" y="494"/>
                  </a:cubicBezTo>
                  <a:cubicBezTo>
                    <a:pt x="359" y="495"/>
                    <a:pt x="359" y="496"/>
                    <a:pt x="361" y="497"/>
                  </a:cubicBezTo>
                  <a:cubicBezTo>
                    <a:pt x="364" y="498"/>
                    <a:pt x="369" y="496"/>
                    <a:pt x="370" y="500"/>
                  </a:cubicBezTo>
                  <a:cubicBezTo>
                    <a:pt x="371" y="501"/>
                    <a:pt x="368" y="509"/>
                    <a:pt x="367" y="510"/>
                  </a:cubicBezTo>
                  <a:cubicBezTo>
                    <a:pt x="365" y="513"/>
                    <a:pt x="366" y="517"/>
                    <a:pt x="365" y="520"/>
                  </a:cubicBezTo>
                  <a:cubicBezTo>
                    <a:pt x="364" y="523"/>
                    <a:pt x="364" y="525"/>
                    <a:pt x="363" y="529"/>
                  </a:cubicBezTo>
                  <a:cubicBezTo>
                    <a:pt x="363" y="535"/>
                    <a:pt x="362" y="542"/>
                    <a:pt x="365" y="547"/>
                  </a:cubicBezTo>
                  <a:cubicBezTo>
                    <a:pt x="368" y="551"/>
                    <a:pt x="369" y="556"/>
                    <a:pt x="374" y="559"/>
                  </a:cubicBezTo>
                  <a:cubicBezTo>
                    <a:pt x="380" y="563"/>
                    <a:pt x="382" y="562"/>
                    <a:pt x="387" y="556"/>
                  </a:cubicBezTo>
                  <a:cubicBezTo>
                    <a:pt x="392" y="550"/>
                    <a:pt x="394" y="555"/>
                    <a:pt x="400" y="556"/>
                  </a:cubicBezTo>
                  <a:cubicBezTo>
                    <a:pt x="403" y="557"/>
                    <a:pt x="404" y="558"/>
                    <a:pt x="406" y="560"/>
                  </a:cubicBezTo>
                  <a:cubicBezTo>
                    <a:pt x="408" y="562"/>
                    <a:pt x="408" y="565"/>
                    <a:pt x="410" y="565"/>
                  </a:cubicBezTo>
                  <a:cubicBezTo>
                    <a:pt x="411" y="562"/>
                    <a:pt x="412" y="561"/>
                    <a:pt x="414" y="560"/>
                  </a:cubicBezTo>
                  <a:cubicBezTo>
                    <a:pt x="415" y="559"/>
                    <a:pt x="416" y="560"/>
                    <a:pt x="417" y="558"/>
                  </a:cubicBezTo>
                  <a:cubicBezTo>
                    <a:pt x="417" y="557"/>
                    <a:pt x="416" y="555"/>
                    <a:pt x="417" y="553"/>
                  </a:cubicBezTo>
                  <a:cubicBezTo>
                    <a:pt x="417" y="552"/>
                    <a:pt x="419" y="552"/>
                    <a:pt x="419" y="551"/>
                  </a:cubicBezTo>
                  <a:cubicBezTo>
                    <a:pt x="420" y="550"/>
                    <a:pt x="420" y="549"/>
                    <a:pt x="420" y="547"/>
                  </a:cubicBezTo>
                  <a:cubicBezTo>
                    <a:pt x="421" y="545"/>
                    <a:pt x="421" y="542"/>
                    <a:pt x="424" y="540"/>
                  </a:cubicBezTo>
                  <a:cubicBezTo>
                    <a:pt x="427" y="539"/>
                    <a:pt x="430" y="540"/>
                    <a:pt x="433" y="538"/>
                  </a:cubicBezTo>
                  <a:cubicBezTo>
                    <a:pt x="435" y="536"/>
                    <a:pt x="437" y="536"/>
                    <a:pt x="439" y="535"/>
                  </a:cubicBezTo>
                  <a:cubicBezTo>
                    <a:pt x="445" y="532"/>
                    <a:pt x="445" y="526"/>
                    <a:pt x="453" y="527"/>
                  </a:cubicBezTo>
                  <a:cubicBezTo>
                    <a:pt x="453" y="532"/>
                    <a:pt x="452" y="531"/>
                    <a:pt x="449" y="534"/>
                  </a:cubicBezTo>
                  <a:cubicBezTo>
                    <a:pt x="445" y="538"/>
                    <a:pt x="448" y="541"/>
                    <a:pt x="449" y="546"/>
                  </a:cubicBezTo>
                  <a:cubicBezTo>
                    <a:pt x="447" y="547"/>
                    <a:pt x="443" y="548"/>
                    <a:pt x="444" y="552"/>
                  </a:cubicBezTo>
                  <a:cubicBezTo>
                    <a:pt x="445" y="555"/>
                    <a:pt x="449" y="554"/>
                    <a:pt x="449" y="558"/>
                  </a:cubicBezTo>
                  <a:cubicBezTo>
                    <a:pt x="449" y="559"/>
                    <a:pt x="450" y="559"/>
                    <a:pt x="451" y="558"/>
                  </a:cubicBezTo>
                  <a:cubicBezTo>
                    <a:pt x="451" y="555"/>
                    <a:pt x="450" y="552"/>
                    <a:pt x="450" y="549"/>
                  </a:cubicBezTo>
                  <a:cubicBezTo>
                    <a:pt x="450" y="546"/>
                    <a:pt x="449" y="543"/>
                    <a:pt x="449" y="541"/>
                  </a:cubicBezTo>
                  <a:cubicBezTo>
                    <a:pt x="451" y="539"/>
                    <a:pt x="453" y="540"/>
                    <a:pt x="454" y="539"/>
                  </a:cubicBezTo>
                  <a:cubicBezTo>
                    <a:pt x="456" y="538"/>
                    <a:pt x="455" y="536"/>
                    <a:pt x="456" y="535"/>
                  </a:cubicBezTo>
                  <a:cubicBezTo>
                    <a:pt x="457" y="533"/>
                    <a:pt x="459" y="532"/>
                    <a:pt x="460" y="532"/>
                  </a:cubicBezTo>
                  <a:cubicBezTo>
                    <a:pt x="462" y="530"/>
                    <a:pt x="462" y="529"/>
                    <a:pt x="465" y="531"/>
                  </a:cubicBezTo>
                  <a:cubicBezTo>
                    <a:pt x="465" y="532"/>
                    <a:pt x="465" y="534"/>
                    <a:pt x="465" y="535"/>
                  </a:cubicBezTo>
                  <a:cubicBezTo>
                    <a:pt x="466" y="536"/>
                    <a:pt x="468" y="536"/>
                    <a:pt x="469" y="537"/>
                  </a:cubicBezTo>
                  <a:cubicBezTo>
                    <a:pt x="472" y="539"/>
                    <a:pt x="469" y="543"/>
                    <a:pt x="471" y="545"/>
                  </a:cubicBezTo>
                  <a:cubicBezTo>
                    <a:pt x="473" y="546"/>
                    <a:pt x="478" y="544"/>
                    <a:pt x="479" y="544"/>
                  </a:cubicBezTo>
                  <a:cubicBezTo>
                    <a:pt x="481" y="544"/>
                    <a:pt x="486" y="542"/>
                    <a:pt x="488" y="544"/>
                  </a:cubicBezTo>
                  <a:cubicBezTo>
                    <a:pt x="491" y="546"/>
                    <a:pt x="489" y="549"/>
                    <a:pt x="493" y="550"/>
                  </a:cubicBezTo>
                  <a:cubicBezTo>
                    <a:pt x="496" y="551"/>
                    <a:pt x="500" y="549"/>
                    <a:pt x="503" y="547"/>
                  </a:cubicBezTo>
                  <a:cubicBezTo>
                    <a:pt x="505" y="545"/>
                    <a:pt x="506" y="543"/>
                    <a:pt x="509" y="546"/>
                  </a:cubicBezTo>
                  <a:cubicBezTo>
                    <a:pt x="511" y="548"/>
                    <a:pt x="510" y="552"/>
                    <a:pt x="511" y="554"/>
                  </a:cubicBezTo>
                  <a:cubicBezTo>
                    <a:pt x="513" y="556"/>
                    <a:pt x="517" y="554"/>
                    <a:pt x="519" y="555"/>
                  </a:cubicBezTo>
                  <a:cubicBezTo>
                    <a:pt x="520" y="556"/>
                    <a:pt x="520" y="558"/>
                    <a:pt x="521" y="559"/>
                  </a:cubicBezTo>
                  <a:cubicBezTo>
                    <a:pt x="522" y="560"/>
                    <a:pt x="523" y="559"/>
                    <a:pt x="525" y="560"/>
                  </a:cubicBezTo>
                  <a:cubicBezTo>
                    <a:pt x="526" y="560"/>
                    <a:pt x="526" y="562"/>
                    <a:pt x="527" y="562"/>
                  </a:cubicBezTo>
                  <a:cubicBezTo>
                    <a:pt x="528" y="563"/>
                    <a:pt x="529" y="562"/>
                    <a:pt x="530" y="563"/>
                  </a:cubicBezTo>
                  <a:cubicBezTo>
                    <a:pt x="533" y="564"/>
                    <a:pt x="534" y="567"/>
                    <a:pt x="536" y="569"/>
                  </a:cubicBezTo>
                  <a:cubicBezTo>
                    <a:pt x="537" y="570"/>
                    <a:pt x="538" y="571"/>
                    <a:pt x="539" y="573"/>
                  </a:cubicBezTo>
                  <a:cubicBezTo>
                    <a:pt x="539" y="574"/>
                    <a:pt x="539" y="576"/>
                    <a:pt x="540" y="577"/>
                  </a:cubicBezTo>
                  <a:cubicBezTo>
                    <a:pt x="541" y="580"/>
                    <a:pt x="544" y="579"/>
                    <a:pt x="546" y="581"/>
                  </a:cubicBezTo>
                  <a:cubicBezTo>
                    <a:pt x="549" y="584"/>
                    <a:pt x="549" y="585"/>
                    <a:pt x="553" y="585"/>
                  </a:cubicBezTo>
                  <a:cubicBezTo>
                    <a:pt x="556" y="585"/>
                    <a:pt x="558" y="585"/>
                    <a:pt x="561" y="585"/>
                  </a:cubicBezTo>
                  <a:cubicBezTo>
                    <a:pt x="566" y="586"/>
                    <a:pt x="570" y="586"/>
                    <a:pt x="574" y="589"/>
                  </a:cubicBezTo>
                  <a:cubicBezTo>
                    <a:pt x="577" y="592"/>
                    <a:pt x="580" y="594"/>
                    <a:pt x="583" y="597"/>
                  </a:cubicBezTo>
                  <a:cubicBezTo>
                    <a:pt x="586" y="599"/>
                    <a:pt x="588" y="602"/>
                    <a:pt x="589" y="606"/>
                  </a:cubicBezTo>
                  <a:cubicBezTo>
                    <a:pt x="591" y="610"/>
                    <a:pt x="592" y="614"/>
                    <a:pt x="593" y="619"/>
                  </a:cubicBezTo>
                  <a:cubicBezTo>
                    <a:pt x="594" y="623"/>
                    <a:pt x="595" y="624"/>
                    <a:pt x="598" y="626"/>
                  </a:cubicBezTo>
                  <a:cubicBezTo>
                    <a:pt x="598" y="631"/>
                    <a:pt x="598" y="632"/>
                    <a:pt x="595" y="634"/>
                  </a:cubicBezTo>
                  <a:cubicBezTo>
                    <a:pt x="593" y="637"/>
                    <a:pt x="592" y="639"/>
                    <a:pt x="591" y="642"/>
                  </a:cubicBezTo>
                  <a:cubicBezTo>
                    <a:pt x="590" y="644"/>
                    <a:pt x="587" y="647"/>
                    <a:pt x="586" y="649"/>
                  </a:cubicBezTo>
                  <a:cubicBezTo>
                    <a:pt x="584" y="651"/>
                    <a:pt x="581" y="653"/>
                    <a:pt x="580" y="656"/>
                  </a:cubicBezTo>
                  <a:cubicBezTo>
                    <a:pt x="586" y="658"/>
                    <a:pt x="585" y="649"/>
                    <a:pt x="591" y="649"/>
                  </a:cubicBezTo>
                  <a:cubicBezTo>
                    <a:pt x="592" y="651"/>
                    <a:pt x="592" y="653"/>
                    <a:pt x="592" y="655"/>
                  </a:cubicBezTo>
                  <a:cubicBezTo>
                    <a:pt x="593" y="656"/>
                    <a:pt x="595" y="657"/>
                    <a:pt x="596" y="657"/>
                  </a:cubicBezTo>
                  <a:cubicBezTo>
                    <a:pt x="594" y="653"/>
                    <a:pt x="593" y="643"/>
                    <a:pt x="597" y="640"/>
                  </a:cubicBezTo>
                  <a:cubicBezTo>
                    <a:pt x="600" y="638"/>
                    <a:pt x="601" y="642"/>
                    <a:pt x="602" y="644"/>
                  </a:cubicBezTo>
                  <a:cubicBezTo>
                    <a:pt x="605" y="645"/>
                    <a:pt x="609" y="644"/>
                    <a:pt x="607" y="649"/>
                  </a:cubicBezTo>
                  <a:cubicBezTo>
                    <a:pt x="607" y="653"/>
                    <a:pt x="604" y="652"/>
                    <a:pt x="602" y="655"/>
                  </a:cubicBezTo>
                  <a:cubicBezTo>
                    <a:pt x="601" y="657"/>
                    <a:pt x="600" y="663"/>
                    <a:pt x="603" y="663"/>
                  </a:cubicBezTo>
                  <a:cubicBezTo>
                    <a:pt x="605" y="663"/>
                    <a:pt x="605" y="660"/>
                    <a:pt x="605" y="659"/>
                  </a:cubicBezTo>
                  <a:cubicBezTo>
                    <a:pt x="606" y="658"/>
                    <a:pt x="607" y="657"/>
                    <a:pt x="608" y="655"/>
                  </a:cubicBezTo>
                  <a:cubicBezTo>
                    <a:pt x="609" y="654"/>
                    <a:pt x="610" y="654"/>
                    <a:pt x="610" y="652"/>
                  </a:cubicBezTo>
                  <a:cubicBezTo>
                    <a:pt x="611" y="650"/>
                    <a:pt x="609" y="649"/>
                    <a:pt x="611" y="648"/>
                  </a:cubicBezTo>
                  <a:cubicBezTo>
                    <a:pt x="613" y="646"/>
                    <a:pt x="618" y="649"/>
                    <a:pt x="620" y="650"/>
                  </a:cubicBezTo>
                  <a:cubicBezTo>
                    <a:pt x="621" y="650"/>
                    <a:pt x="622" y="650"/>
                    <a:pt x="623" y="651"/>
                  </a:cubicBezTo>
                  <a:cubicBezTo>
                    <a:pt x="624" y="652"/>
                    <a:pt x="624" y="653"/>
                    <a:pt x="626" y="654"/>
                  </a:cubicBezTo>
                  <a:cubicBezTo>
                    <a:pt x="629" y="655"/>
                    <a:pt x="631" y="654"/>
                    <a:pt x="635" y="658"/>
                  </a:cubicBezTo>
                  <a:cubicBezTo>
                    <a:pt x="637" y="661"/>
                    <a:pt x="637" y="661"/>
                    <a:pt x="635" y="664"/>
                  </a:cubicBezTo>
                  <a:cubicBezTo>
                    <a:pt x="633" y="667"/>
                    <a:pt x="632" y="670"/>
                    <a:pt x="635" y="672"/>
                  </a:cubicBezTo>
                  <a:cubicBezTo>
                    <a:pt x="638" y="673"/>
                    <a:pt x="639" y="669"/>
                    <a:pt x="641" y="667"/>
                  </a:cubicBezTo>
                  <a:cubicBezTo>
                    <a:pt x="643" y="665"/>
                    <a:pt x="646" y="664"/>
                    <a:pt x="648" y="664"/>
                  </a:cubicBezTo>
                  <a:cubicBezTo>
                    <a:pt x="653" y="663"/>
                    <a:pt x="652" y="667"/>
                    <a:pt x="654" y="669"/>
                  </a:cubicBezTo>
                  <a:cubicBezTo>
                    <a:pt x="657" y="672"/>
                    <a:pt x="661" y="670"/>
                    <a:pt x="664" y="669"/>
                  </a:cubicBezTo>
                  <a:cubicBezTo>
                    <a:pt x="668" y="668"/>
                    <a:pt x="671" y="670"/>
                    <a:pt x="673" y="673"/>
                  </a:cubicBezTo>
                  <a:cubicBezTo>
                    <a:pt x="675" y="677"/>
                    <a:pt x="676" y="679"/>
                    <a:pt x="679" y="681"/>
                  </a:cubicBezTo>
                  <a:cubicBezTo>
                    <a:pt x="682" y="683"/>
                    <a:pt x="683" y="684"/>
                    <a:pt x="685" y="686"/>
                  </a:cubicBezTo>
                  <a:cubicBezTo>
                    <a:pt x="686" y="687"/>
                    <a:pt x="688" y="689"/>
                    <a:pt x="690" y="689"/>
                  </a:cubicBezTo>
                  <a:cubicBezTo>
                    <a:pt x="692" y="690"/>
                    <a:pt x="691" y="690"/>
                    <a:pt x="694" y="690"/>
                  </a:cubicBezTo>
                  <a:cubicBezTo>
                    <a:pt x="697" y="689"/>
                    <a:pt x="700" y="689"/>
                    <a:pt x="702" y="692"/>
                  </a:cubicBezTo>
                  <a:cubicBezTo>
                    <a:pt x="706" y="698"/>
                    <a:pt x="706" y="707"/>
                    <a:pt x="706" y="714"/>
                  </a:cubicBezTo>
                  <a:cubicBezTo>
                    <a:pt x="707" y="718"/>
                    <a:pt x="705" y="722"/>
                    <a:pt x="703" y="726"/>
                  </a:cubicBezTo>
                  <a:cubicBezTo>
                    <a:pt x="701" y="730"/>
                    <a:pt x="696" y="733"/>
                    <a:pt x="694" y="738"/>
                  </a:cubicBezTo>
                  <a:cubicBezTo>
                    <a:pt x="692" y="741"/>
                    <a:pt x="691" y="744"/>
                    <a:pt x="690" y="746"/>
                  </a:cubicBezTo>
                  <a:cubicBezTo>
                    <a:pt x="688" y="748"/>
                    <a:pt x="687" y="749"/>
                    <a:pt x="687" y="752"/>
                  </a:cubicBezTo>
                  <a:cubicBezTo>
                    <a:pt x="686" y="754"/>
                    <a:pt x="687" y="759"/>
                    <a:pt x="686" y="760"/>
                  </a:cubicBezTo>
                  <a:cubicBezTo>
                    <a:pt x="684" y="762"/>
                    <a:pt x="681" y="761"/>
                    <a:pt x="679" y="761"/>
                  </a:cubicBezTo>
                  <a:cubicBezTo>
                    <a:pt x="678" y="764"/>
                    <a:pt x="678" y="768"/>
                    <a:pt x="678" y="771"/>
                  </a:cubicBezTo>
                  <a:cubicBezTo>
                    <a:pt x="679" y="775"/>
                    <a:pt x="679" y="777"/>
                    <a:pt x="678" y="781"/>
                  </a:cubicBezTo>
                  <a:cubicBezTo>
                    <a:pt x="677" y="786"/>
                    <a:pt x="680" y="788"/>
                    <a:pt x="681" y="792"/>
                  </a:cubicBezTo>
                  <a:cubicBezTo>
                    <a:pt x="681" y="796"/>
                    <a:pt x="679" y="798"/>
                    <a:pt x="678" y="802"/>
                  </a:cubicBezTo>
                  <a:cubicBezTo>
                    <a:pt x="678" y="803"/>
                    <a:pt x="678" y="805"/>
                    <a:pt x="678" y="806"/>
                  </a:cubicBezTo>
                  <a:cubicBezTo>
                    <a:pt x="678" y="809"/>
                    <a:pt x="678" y="808"/>
                    <a:pt x="677" y="810"/>
                  </a:cubicBezTo>
                  <a:cubicBezTo>
                    <a:pt x="676" y="812"/>
                    <a:pt x="675" y="811"/>
                    <a:pt x="675" y="813"/>
                  </a:cubicBezTo>
                  <a:cubicBezTo>
                    <a:pt x="675" y="815"/>
                    <a:pt x="675" y="817"/>
                    <a:pt x="675" y="819"/>
                  </a:cubicBezTo>
                  <a:cubicBezTo>
                    <a:pt x="675" y="823"/>
                    <a:pt x="676" y="827"/>
                    <a:pt x="674" y="830"/>
                  </a:cubicBezTo>
                  <a:cubicBezTo>
                    <a:pt x="672" y="833"/>
                    <a:pt x="669" y="834"/>
                    <a:pt x="668" y="838"/>
                  </a:cubicBezTo>
                  <a:cubicBezTo>
                    <a:pt x="668" y="842"/>
                    <a:pt x="668" y="844"/>
                    <a:pt x="666" y="847"/>
                  </a:cubicBezTo>
                  <a:cubicBezTo>
                    <a:pt x="661" y="856"/>
                    <a:pt x="652" y="851"/>
                    <a:pt x="645" y="858"/>
                  </a:cubicBezTo>
                  <a:cubicBezTo>
                    <a:pt x="642" y="861"/>
                    <a:pt x="639" y="862"/>
                    <a:pt x="634" y="863"/>
                  </a:cubicBezTo>
                  <a:cubicBezTo>
                    <a:pt x="630" y="864"/>
                    <a:pt x="627" y="868"/>
                    <a:pt x="625" y="873"/>
                  </a:cubicBezTo>
                  <a:cubicBezTo>
                    <a:pt x="624" y="873"/>
                    <a:pt x="623" y="873"/>
                    <a:pt x="622" y="873"/>
                  </a:cubicBezTo>
                  <a:cubicBezTo>
                    <a:pt x="621" y="876"/>
                    <a:pt x="619" y="875"/>
                    <a:pt x="618" y="877"/>
                  </a:cubicBezTo>
                  <a:cubicBezTo>
                    <a:pt x="618" y="878"/>
                    <a:pt x="618" y="883"/>
                    <a:pt x="618" y="884"/>
                  </a:cubicBezTo>
                  <a:cubicBezTo>
                    <a:pt x="618" y="888"/>
                    <a:pt x="619" y="888"/>
                    <a:pt x="620" y="890"/>
                  </a:cubicBezTo>
                  <a:cubicBezTo>
                    <a:pt x="622" y="892"/>
                    <a:pt x="623" y="892"/>
                    <a:pt x="623" y="895"/>
                  </a:cubicBezTo>
                  <a:cubicBezTo>
                    <a:pt x="620" y="897"/>
                    <a:pt x="621" y="901"/>
                    <a:pt x="620" y="904"/>
                  </a:cubicBezTo>
                  <a:cubicBezTo>
                    <a:pt x="620" y="907"/>
                    <a:pt x="618" y="908"/>
                    <a:pt x="617" y="911"/>
                  </a:cubicBezTo>
                  <a:cubicBezTo>
                    <a:pt x="616" y="914"/>
                    <a:pt x="615" y="916"/>
                    <a:pt x="614" y="919"/>
                  </a:cubicBezTo>
                  <a:cubicBezTo>
                    <a:pt x="613" y="922"/>
                    <a:pt x="613" y="925"/>
                    <a:pt x="612" y="928"/>
                  </a:cubicBezTo>
                  <a:cubicBezTo>
                    <a:pt x="611" y="932"/>
                    <a:pt x="609" y="932"/>
                    <a:pt x="607" y="935"/>
                  </a:cubicBezTo>
                  <a:cubicBezTo>
                    <a:pt x="606" y="937"/>
                    <a:pt x="604" y="939"/>
                    <a:pt x="604" y="942"/>
                  </a:cubicBezTo>
                  <a:cubicBezTo>
                    <a:pt x="603" y="946"/>
                    <a:pt x="603" y="949"/>
                    <a:pt x="600" y="952"/>
                  </a:cubicBezTo>
                  <a:cubicBezTo>
                    <a:pt x="598" y="954"/>
                    <a:pt x="596" y="954"/>
                    <a:pt x="595" y="958"/>
                  </a:cubicBezTo>
                  <a:cubicBezTo>
                    <a:pt x="595" y="959"/>
                    <a:pt x="595" y="960"/>
                    <a:pt x="594" y="961"/>
                  </a:cubicBezTo>
                  <a:cubicBezTo>
                    <a:pt x="594" y="962"/>
                    <a:pt x="593" y="961"/>
                    <a:pt x="592" y="962"/>
                  </a:cubicBezTo>
                  <a:cubicBezTo>
                    <a:pt x="592" y="963"/>
                    <a:pt x="590" y="966"/>
                    <a:pt x="589" y="966"/>
                  </a:cubicBezTo>
                  <a:cubicBezTo>
                    <a:pt x="588" y="967"/>
                    <a:pt x="585" y="965"/>
                    <a:pt x="584" y="965"/>
                  </a:cubicBezTo>
                  <a:cubicBezTo>
                    <a:pt x="582" y="964"/>
                    <a:pt x="580" y="964"/>
                    <a:pt x="578" y="963"/>
                  </a:cubicBezTo>
                  <a:cubicBezTo>
                    <a:pt x="575" y="961"/>
                    <a:pt x="574" y="958"/>
                    <a:pt x="571" y="957"/>
                  </a:cubicBezTo>
                  <a:cubicBezTo>
                    <a:pt x="566" y="955"/>
                    <a:pt x="563" y="957"/>
                    <a:pt x="564" y="962"/>
                  </a:cubicBezTo>
                  <a:cubicBezTo>
                    <a:pt x="567" y="963"/>
                    <a:pt x="569" y="965"/>
                    <a:pt x="572" y="967"/>
                  </a:cubicBezTo>
                  <a:cubicBezTo>
                    <a:pt x="575" y="970"/>
                    <a:pt x="575" y="972"/>
                    <a:pt x="575" y="977"/>
                  </a:cubicBezTo>
                  <a:cubicBezTo>
                    <a:pt x="580" y="980"/>
                    <a:pt x="579" y="981"/>
                    <a:pt x="578" y="986"/>
                  </a:cubicBezTo>
                  <a:cubicBezTo>
                    <a:pt x="577" y="989"/>
                    <a:pt x="578" y="989"/>
                    <a:pt x="576" y="991"/>
                  </a:cubicBezTo>
                  <a:cubicBezTo>
                    <a:pt x="574" y="993"/>
                    <a:pt x="572" y="995"/>
                    <a:pt x="571" y="997"/>
                  </a:cubicBezTo>
                  <a:cubicBezTo>
                    <a:pt x="566" y="997"/>
                    <a:pt x="562" y="1000"/>
                    <a:pt x="557" y="1001"/>
                  </a:cubicBezTo>
                  <a:cubicBezTo>
                    <a:pt x="554" y="1003"/>
                    <a:pt x="554" y="1001"/>
                    <a:pt x="550" y="1000"/>
                  </a:cubicBezTo>
                  <a:cubicBezTo>
                    <a:pt x="549" y="1000"/>
                    <a:pt x="549" y="999"/>
                    <a:pt x="547" y="1001"/>
                  </a:cubicBezTo>
                  <a:cubicBezTo>
                    <a:pt x="546" y="1003"/>
                    <a:pt x="548" y="1002"/>
                    <a:pt x="549" y="1004"/>
                  </a:cubicBezTo>
                  <a:cubicBezTo>
                    <a:pt x="550" y="1007"/>
                    <a:pt x="552" y="1017"/>
                    <a:pt x="548" y="1020"/>
                  </a:cubicBezTo>
                  <a:cubicBezTo>
                    <a:pt x="544" y="1022"/>
                    <a:pt x="535" y="1014"/>
                    <a:pt x="535" y="1021"/>
                  </a:cubicBezTo>
                  <a:cubicBezTo>
                    <a:pt x="539" y="1023"/>
                    <a:pt x="537" y="1025"/>
                    <a:pt x="539" y="1028"/>
                  </a:cubicBezTo>
                  <a:cubicBezTo>
                    <a:pt x="541" y="1032"/>
                    <a:pt x="545" y="1029"/>
                    <a:pt x="548" y="1030"/>
                  </a:cubicBezTo>
                  <a:cubicBezTo>
                    <a:pt x="548" y="1033"/>
                    <a:pt x="550" y="1036"/>
                    <a:pt x="547" y="1038"/>
                  </a:cubicBezTo>
                  <a:cubicBezTo>
                    <a:pt x="545" y="1039"/>
                    <a:pt x="544" y="1037"/>
                    <a:pt x="543" y="1039"/>
                  </a:cubicBezTo>
                  <a:cubicBezTo>
                    <a:pt x="542" y="1040"/>
                    <a:pt x="542" y="1042"/>
                    <a:pt x="542" y="1043"/>
                  </a:cubicBezTo>
                  <a:cubicBezTo>
                    <a:pt x="541" y="1047"/>
                    <a:pt x="543" y="1047"/>
                    <a:pt x="544" y="1051"/>
                  </a:cubicBezTo>
                  <a:cubicBezTo>
                    <a:pt x="546" y="1055"/>
                    <a:pt x="542" y="1055"/>
                    <a:pt x="540" y="1056"/>
                  </a:cubicBezTo>
                  <a:cubicBezTo>
                    <a:pt x="534" y="1057"/>
                    <a:pt x="533" y="1063"/>
                    <a:pt x="534" y="1069"/>
                  </a:cubicBezTo>
                  <a:cubicBezTo>
                    <a:pt x="537" y="1076"/>
                    <a:pt x="544" y="1075"/>
                    <a:pt x="549" y="1078"/>
                  </a:cubicBezTo>
                  <a:cubicBezTo>
                    <a:pt x="549" y="1080"/>
                    <a:pt x="549" y="1082"/>
                    <a:pt x="548" y="1084"/>
                  </a:cubicBezTo>
                  <a:cubicBezTo>
                    <a:pt x="547" y="1086"/>
                    <a:pt x="545" y="1085"/>
                    <a:pt x="544" y="1087"/>
                  </a:cubicBezTo>
                  <a:cubicBezTo>
                    <a:pt x="542" y="1091"/>
                    <a:pt x="545" y="1095"/>
                    <a:pt x="541" y="1098"/>
                  </a:cubicBezTo>
                  <a:cubicBezTo>
                    <a:pt x="540" y="1099"/>
                    <a:pt x="539" y="1099"/>
                    <a:pt x="538" y="1100"/>
                  </a:cubicBezTo>
                  <a:cubicBezTo>
                    <a:pt x="537" y="1102"/>
                    <a:pt x="539" y="1108"/>
                    <a:pt x="539" y="1110"/>
                  </a:cubicBezTo>
                  <a:cubicBezTo>
                    <a:pt x="539" y="1116"/>
                    <a:pt x="539" y="1120"/>
                    <a:pt x="543" y="1124"/>
                  </a:cubicBezTo>
                  <a:cubicBezTo>
                    <a:pt x="546" y="1129"/>
                    <a:pt x="551" y="1131"/>
                    <a:pt x="556" y="1133"/>
                  </a:cubicBezTo>
                  <a:cubicBezTo>
                    <a:pt x="559" y="1135"/>
                    <a:pt x="561" y="1137"/>
                    <a:pt x="564" y="1139"/>
                  </a:cubicBezTo>
                  <a:cubicBezTo>
                    <a:pt x="567" y="1141"/>
                    <a:pt x="571" y="1140"/>
                    <a:pt x="575" y="1141"/>
                  </a:cubicBezTo>
                  <a:cubicBezTo>
                    <a:pt x="578" y="1142"/>
                    <a:pt x="582" y="1144"/>
                    <a:pt x="585" y="1145"/>
                  </a:cubicBezTo>
                  <a:cubicBezTo>
                    <a:pt x="582" y="1145"/>
                    <a:pt x="579" y="1146"/>
                    <a:pt x="576" y="1145"/>
                  </a:cubicBezTo>
                  <a:cubicBezTo>
                    <a:pt x="571" y="1143"/>
                    <a:pt x="568" y="1143"/>
                    <a:pt x="566" y="1148"/>
                  </a:cubicBezTo>
                  <a:cubicBezTo>
                    <a:pt x="562" y="1148"/>
                    <a:pt x="560" y="1151"/>
                    <a:pt x="556" y="1149"/>
                  </a:cubicBezTo>
                  <a:cubicBezTo>
                    <a:pt x="554" y="1148"/>
                    <a:pt x="551" y="1147"/>
                    <a:pt x="550" y="1145"/>
                  </a:cubicBezTo>
                  <a:cubicBezTo>
                    <a:pt x="548" y="1144"/>
                    <a:pt x="546" y="1146"/>
                    <a:pt x="545" y="1146"/>
                  </a:cubicBezTo>
                  <a:cubicBezTo>
                    <a:pt x="543" y="1146"/>
                    <a:pt x="543" y="1145"/>
                    <a:pt x="541" y="1144"/>
                  </a:cubicBezTo>
                  <a:cubicBezTo>
                    <a:pt x="537" y="1141"/>
                    <a:pt x="538" y="1141"/>
                    <a:pt x="537" y="1136"/>
                  </a:cubicBezTo>
                  <a:cubicBezTo>
                    <a:pt x="539" y="1135"/>
                    <a:pt x="541" y="1138"/>
                    <a:pt x="543" y="1139"/>
                  </a:cubicBezTo>
                  <a:cubicBezTo>
                    <a:pt x="545" y="1140"/>
                    <a:pt x="547" y="1140"/>
                    <a:pt x="548" y="1142"/>
                  </a:cubicBezTo>
                  <a:cubicBezTo>
                    <a:pt x="549" y="1141"/>
                    <a:pt x="549" y="1139"/>
                    <a:pt x="549" y="1138"/>
                  </a:cubicBezTo>
                  <a:cubicBezTo>
                    <a:pt x="545" y="1138"/>
                    <a:pt x="544" y="1134"/>
                    <a:pt x="543" y="1131"/>
                  </a:cubicBezTo>
                  <a:cubicBezTo>
                    <a:pt x="543" y="1130"/>
                    <a:pt x="541" y="1129"/>
                    <a:pt x="542" y="1126"/>
                  </a:cubicBezTo>
                  <a:cubicBezTo>
                    <a:pt x="543" y="1124"/>
                    <a:pt x="545" y="1125"/>
                    <a:pt x="544" y="1122"/>
                  </a:cubicBezTo>
                  <a:cubicBezTo>
                    <a:pt x="542" y="1122"/>
                    <a:pt x="541" y="1124"/>
                    <a:pt x="541" y="1126"/>
                  </a:cubicBezTo>
                  <a:cubicBezTo>
                    <a:pt x="539" y="1127"/>
                    <a:pt x="537" y="1124"/>
                    <a:pt x="536" y="1126"/>
                  </a:cubicBezTo>
                  <a:cubicBezTo>
                    <a:pt x="534" y="1127"/>
                    <a:pt x="535" y="1131"/>
                    <a:pt x="536" y="1132"/>
                  </a:cubicBezTo>
                  <a:cubicBezTo>
                    <a:pt x="534" y="1132"/>
                    <a:pt x="531" y="1134"/>
                    <a:pt x="531" y="1136"/>
                  </a:cubicBezTo>
                  <a:cubicBezTo>
                    <a:pt x="526" y="1138"/>
                    <a:pt x="522" y="1129"/>
                    <a:pt x="520" y="1126"/>
                  </a:cubicBezTo>
                  <a:cubicBezTo>
                    <a:pt x="519" y="1123"/>
                    <a:pt x="517" y="1123"/>
                    <a:pt x="515" y="1121"/>
                  </a:cubicBezTo>
                  <a:cubicBezTo>
                    <a:pt x="512" y="1119"/>
                    <a:pt x="513" y="1117"/>
                    <a:pt x="511" y="1113"/>
                  </a:cubicBezTo>
                  <a:cubicBezTo>
                    <a:pt x="510" y="1110"/>
                    <a:pt x="507" y="1109"/>
                    <a:pt x="505" y="1107"/>
                  </a:cubicBezTo>
                  <a:cubicBezTo>
                    <a:pt x="503" y="1105"/>
                    <a:pt x="504" y="1102"/>
                    <a:pt x="504" y="1099"/>
                  </a:cubicBezTo>
                  <a:cubicBezTo>
                    <a:pt x="503" y="1094"/>
                    <a:pt x="502" y="1095"/>
                    <a:pt x="500" y="1092"/>
                  </a:cubicBezTo>
                  <a:cubicBezTo>
                    <a:pt x="499" y="1091"/>
                    <a:pt x="499" y="1085"/>
                    <a:pt x="500" y="1083"/>
                  </a:cubicBezTo>
                  <a:cubicBezTo>
                    <a:pt x="500" y="1083"/>
                    <a:pt x="501" y="1083"/>
                    <a:pt x="501" y="1083"/>
                  </a:cubicBezTo>
                  <a:cubicBezTo>
                    <a:pt x="501" y="1081"/>
                    <a:pt x="501" y="1079"/>
                    <a:pt x="501" y="1077"/>
                  </a:cubicBezTo>
                  <a:cubicBezTo>
                    <a:pt x="498" y="1076"/>
                    <a:pt x="496" y="1076"/>
                    <a:pt x="493" y="1076"/>
                  </a:cubicBezTo>
                  <a:cubicBezTo>
                    <a:pt x="492" y="1073"/>
                    <a:pt x="490" y="1073"/>
                    <a:pt x="487" y="1073"/>
                  </a:cubicBezTo>
                  <a:cubicBezTo>
                    <a:pt x="486" y="1073"/>
                    <a:pt x="486" y="1076"/>
                    <a:pt x="484" y="1073"/>
                  </a:cubicBezTo>
                  <a:cubicBezTo>
                    <a:pt x="483" y="1072"/>
                    <a:pt x="484" y="1070"/>
                    <a:pt x="484" y="1068"/>
                  </a:cubicBezTo>
                  <a:cubicBezTo>
                    <a:pt x="485" y="1059"/>
                    <a:pt x="494" y="1069"/>
                    <a:pt x="495" y="1059"/>
                  </a:cubicBezTo>
                  <a:cubicBezTo>
                    <a:pt x="495" y="1053"/>
                    <a:pt x="490" y="1048"/>
                    <a:pt x="489" y="1041"/>
                  </a:cubicBezTo>
                  <a:cubicBezTo>
                    <a:pt x="489" y="1035"/>
                    <a:pt x="490" y="1028"/>
                    <a:pt x="484" y="1025"/>
                  </a:cubicBezTo>
                  <a:cubicBezTo>
                    <a:pt x="483" y="1025"/>
                    <a:pt x="482" y="1025"/>
                    <a:pt x="481" y="1025"/>
                  </a:cubicBezTo>
                  <a:cubicBezTo>
                    <a:pt x="481" y="1022"/>
                    <a:pt x="478" y="1021"/>
                    <a:pt x="478" y="1018"/>
                  </a:cubicBezTo>
                  <a:cubicBezTo>
                    <a:pt x="477" y="1015"/>
                    <a:pt x="478" y="1011"/>
                    <a:pt x="477" y="1008"/>
                  </a:cubicBezTo>
                  <a:cubicBezTo>
                    <a:pt x="476" y="1001"/>
                    <a:pt x="471" y="999"/>
                    <a:pt x="471" y="992"/>
                  </a:cubicBezTo>
                  <a:cubicBezTo>
                    <a:pt x="471" y="988"/>
                    <a:pt x="471" y="984"/>
                    <a:pt x="471" y="981"/>
                  </a:cubicBezTo>
                  <a:cubicBezTo>
                    <a:pt x="472" y="978"/>
                    <a:pt x="473" y="975"/>
                    <a:pt x="473" y="972"/>
                  </a:cubicBezTo>
                  <a:cubicBezTo>
                    <a:pt x="474" y="969"/>
                    <a:pt x="473" y="965"/>
                    <a:pt x="474" y="962"/>
                  </a:cubicBezTo>
                  <a:cubicBezTo>
                    <a:pt x="475" y="959"/>
                    <a:pt x="477" y="958"/>
                    <a:pt x="477" y="953"/>
                  </a:cubicBezTo>
                  <a:cubicBezTo>
                    <a:pt x="476" y="949"/>
                    <a:pt x="474" y="946"/>
                    <a:pt x="474" y="941"/>
                  </a:cubicBezTo>
                  <a:cubicBezTo>
                    <a:pt x="474" y="937"/>
                    <a:pt x="473" y="935"/>
                    <a:pt x="470" y="931"/>
                  </a:cubicBezTo>
                  <a:cubicBezTo>
                    <a:pt x="468" y="926"/>
                    <a:pt x="469" y="923"/>
                    <a:pt x="468" y="918"/>
                  </a:cubicBezTo>
                  <a:cubicBezTo>
                    <a:pt x="468" y="915"/>
                    <a:pt x="467" y="914"/>
                    <a:pt x="467" y="911"/>
                  </a:cubicBezTo>
                  <a:cubicBezTo>
                    <a:pt x="467" y="909"/>
                    <a:pt x="467" y="906"/>
                    <a:pt x="468" y="903"/>
                  </a:cubicBezTo>
                  <a:cubicBezTo>
                    <a:pt x="469" y="901"/>
                    <a:pt x="471" y="900"/>
                    <a:pt x="470" y="897"/>
                  </a:cubicBezTo>
                  <a:cubicBezTo>
                    <a:pt x="470" y="893"/>
                    <a:pt x="469" y="883"/>
                    <a:pt x="466" y="882"/>
                  </a:cubicBezTo>
                  <a:cubicBezTo>
                    <a:pt x="466" y="874"/>
                    <a:pt x="468" y="867"/>
                    <a:pt x="467" y="859"/>
                  </a:cubicBezTo>
                  <a:cubicBezTo>
                    <a:pt x="466" y="852"/>
                    <a:pt x="463" y="846"/>
                    <a:pt x="465" y="839"/>
                  </a:cubicBezTo>
                  <a:cubicBezTo>
                    <a:pt x="467" y="832"/>
                    <a:pt x="469" y="827"/>
                    <a:pt x="464" y="820"/>
                  </a:cubicBezTo>
                  <a:cubicBezTo>
                    <a:pt x="461" y="815"/>
                    <a:pt x="459" y="810"/>
                    <a:pt x="456" y="805"/>
                  </a:cubicBezTo>
                  <a:cubicBezTo>
                    <a:pt x="454" y="801"/>
                    <a:pt x="450" y="797"/>
                    <a:pt x="446" y="794"/>
                  </a:cubicBezTo>
                  <a:cubicBezTo>
                    <a:pt x="441" y="790"/>
                    <a:pt x="434" y="788"/>
                    <a:pt x="429" y="784"/>
                  </a:cubicBezTo>
                  <a:cubicBezTo>
                    <a:pt x="426" y="781"/>
                    <a:pt x="420" y="777"/>
                    <a:pt x="419" y="773"/>
                  </a:cubicBezTo>
                  <a:cubicBezTo>
                    <a:pt x="416" y="767"/>
                    <a:pt x="416" y="761"/>
                    <a:pt x="413" y="756"/>
                  </a:cubicBezTo>
                  <a:cubicBezTo>
                    <a:pt x="411" y="751"/>
                    <a:pt x="408" y="746"/>
                    <a:pt x="406" y="741"/>
                  </a:cubicBezTo>
                  <a:cubicBezTo>
                    <a:pt x="405" y="739"/>
                    <a:pt x="404" y="738"/>
                    <a:pt x="402" y="736"/>
                  </a:cubicBezTo>
                  <a:cubicBezTo>
                    <a:pt x="401" y="733"/>
                    <a:pt x="401" y="729"/>
                    <a:pt x="400" y="727"/>
                  </a:cubicBezTo>
                  <a:cubicBezTo>
                    <a:pt x="397" y="721"/>
                    <a:pt x="394" y="716"/>
                    <a:pt x="390" y="711"/>
                  </a:cubicBezTo>
                  <a:cubicBezTo>
                    <a:pt x="388" y="709"/>
                    <a:pt x="387" y="706"/>
                    <a:pt x="385" y="704"/>
                  </a:cubicBezTo>
                  <a:cubicBezTo>
                    <a:pt x="384" y="702"/>
                    <a:pt x="382" y="701"/>
                    <a:pt x="381" y="699"/>
                  </a:cubicBezTo>
                  <a:cubicBezTo>
                    <a:pt x="379" y="697"/>
                    <a:pt x="379" y="695"/>
                    <a:pt x="378" y="691"/>
                  </a:cubicBezTo>
                  <a:cubicBezTo>
                    <a:pt x="378" y="688"/>
                    <a:pt x="376" y="688"/>
                    <a:pt x="375" y="685"/>
                  </a:cubicBezTo>
                  <a:cubicBezTo>
                    <a:pt x="375" y="682"/>
                    <a:pt x="375" y="678"/>
                    <a:pt x="377" y="677"/>
                  </a:cubicBezTo>
                  <a:cubicBezTo>
                    <a:pt x="378" y="675"/>
                    <a:pt x="380" y="676"/>
                    <a:pt x="381" y="675"/>
                  </a:cubicBezTo>
                  <a:cubicBezTo>
                    <a:pt x="383" y="675"/>
                    <a:pt x="383" y="674"/>
                    <a:pt x="385" y="672"/>
                  </a:cubicBezTo>
                  <a:cubicBezTo>
                    <a:pt x="387" y="670"/>
                    <a:pt x="388" y="670"/>
                    <a:pt x="388" y="666"/>
                  </a:cubicBezTo>
                  <a:cubicBezTo>
                    <a:pt x="388" y="664"/>
                    <a:pt x="387" y="660"/>
                    <a:pt x="385" y="660"/>
                  </a:cubicBezTo>
                  <a:cubicBezTo>
                    <a:pt x="385" y="663"/>
                    <a:pt x="383" y="660"/>
                    <a:pt x="382" y="659"/>
                  </a:cubicBezTo>
                  <a:cubicBezTo>
                    <a:pt x="381" y="658"/>
                    <a:pt x="382" y="655"/>
                    <a:pt x="382" y="653"/>
                  </a:cubicBezTo>
                  <a:cubicBezTo>
                    <a:pt x="382" y="649"/>
                    <a:pt x="381" y="647"/>
                    <a:pt x="382" y="642"/>
                  </a:cubicBezTo>
                  <a:cubicBezTo>
                    <a:pt x="383" y="640"/>
                    <a:pt x="384" y="638"/>
                    <a:pt x="384" y="636"/>
                  </a:cubicBezTo>
                  <a:cubicBezTo>
                    <a:pt x="386" y="633"/>
                    <a:pt x="388" y="631"/>
                    <a:pt x="390" y="629"/>
                  </a:cubicBezTo>
                  <a:cubicBezTo>
                    <a:pt x="391" y="628"/>
                    <a:pt x="392" y="627"/>
                    <a:pt x="394" y="625"/>
                  </a:cubicBezTo>
                  <a:cubicBezTo>
                    <a:pt x="395" y="623"/>
                    <a:pt x="395" y="622"/>
                    <a:pt x="396" y="619"/>
                  </a:cubicBezTo>
                  <a:cubicBezTo>
                    <a:pt x="401" y="619"/>
                    <a:pt x="401" y="616"/>
                    <a:pt x="403" y="612"/>
                  </a:cubicBezTo>
                  <a:cubicBezTo>
                    <a:pt x="404" y="610"/>
                    <a:pt x="405" y="609"/>
                    <a:pt x="406" y="607"/>
                  </a:cubicBezTo>
                  <a:cubicBezTo>
                    <a:pt x="406" y="605"/>
                    <a:pt x="407" y="603"/>
                    <a:pt x="407" y="601"/>
                  </a:cubicBezTo>
                  <a:cubicBezTo>
                    <a:pt x="407" y="599"/>
                    <a:pt x="408" y="597"/>
                    <a:pt x="408" y="595"/>
                  </a:cubicBezTo>
                  <a:cubicBezTo>
                    <a:pt x="407" y="592"/>
                    <a:pt x="406" y="592"/>
                    <a:pt x="405" y="590"/>
                  </a:cubicBezTo>
                  <a:cubicBezTo>
                    <a:pt x="403" y="587"/>
                    <a:pt x="404" y="581"/>
                    <a:pt x="404" y="577"/>
                  </a:cubicBezTo>
                  <a:cubicBezTo>
                    <a:pt x="399" y="576"/>
                    <a:pt x="398" y="567"/>
                    <a:pt x="398" y="562"/>
                  </a:cubicBezTo>
                  <a:cubicBezTo>
                    <a:pt x="396" y="561"/>
                    <a:pt x="395" y="559"/>
                    <a:pt x="392" y="559"/>
                  </a:cubicBezTo>
                  <a:cubicBezTo>
                    <a:pt x="389" y="559"/>
                    <a:pt x="389" y="563"/>
                    <a:pt x="386" y="562"/>
                  </a:cubicBezTo>
                  <a:cubicBezTo>
                    <a:pt x="386" y="562"/>
                    <a:pt x="386" y="563"/>
                    <a:pt x="386" y="563"/>
                  </a:cubicBezTo>
                  <a:cubicBezTo>
                    <a:pt x="381" y="563"/>
                    <a:pt x="388" y="569"/>
                    <a:pt x="387" y="571"/>
                  </a:cubicBezTo>
                  <a:cubicBezTo>
                    <a:pt x="385" y="574"/>
                    <a:pt x="381" y="572"/>
                    <a:pt x="380" y="570"/>
                  </a:cubicBezTo>
                  <a:cubicBezTo>
                    <a:pt x="377" y="568"/>
                    <a:pt x="377" y="565"/>
                    <a:pt x="373" y="565"/>
                  </a:cubicBezTo>
                  <a:cubicBezTo>
                    <a:pt x="370" y="564"/>
                    <a:pt x="367" y="565"/>
                    <a:pt x="364" y="565"/>
                  </a:cubicBezTo>
                  <a:cubicBezTo>
                    <a:pt x="364" y="557"/>
                    <a:pt x="354" y="558"/>
                    <a:pt x="350" y="555"/>
                  </a:cubicBezTo>
                  <a:cubicBezTo>
                    <a:pt x="344" y="552"/>
                    <a:pt x="350" y="543"/>
                    <a:pt x="345" y="541"/>
                  </a:cubicBezTo>
                  <a:cubicBezTo>
                    <a:pt x="346" y="539"/>
                    <a:pt x="348" y="538"/>
                    <a:pt x="347" y="536"/>
                  </a:cubicBezTo>
                  <a:cubicBezTo>
                    <a:pt x="344" y="534"/>
                    <a:pt x="344" y="531"/>
                    <a:pt x="341" y="528"/>
                  </a:cubicBezTo>
                  <a:cubicBezTo>
                    <a:pt x="340" y="527"/>
                    <a:pt x="339" y="526"/>
                    <a:pt x="338" y="526"/>
                  </a:cubicBezTo>
                  <a:cubicBezTo>
                    <a:pt x="338" y="525"/>
                    <a:pt x="338" y="524"/>
                    <a:pt x="338" y="523"/>
                  </a:cubicBezTo>
                  <a:cubicBezTo>
                    <a:pt x="336" y="521"/>
                    <a:pt x="336" y="520"/>
                    <a:pt x="334" y="520"/>
                  </a:cubicBezTo>
                  <a:cubicBezTo>
                    <a:pt x="335" y="519"/>
                    <a:pt x="336" y="518"/>
                    <a:pt x="337" y="518"/>
                  </a:cubicBezTo>
                  <a:cubicBezTo>
                    <a:pt x="334" y="514"/>
                    <a:pt x="330" y="517"/>
                    <a:pt x="326" y="516"/>
                  </a:cubicBezTo>
                  <a:cubicBezTo>
                    <a:pt x="323" y="511"/>
                    <a:pt x="315" y="513"/>
                    <a:pt x="310" y="510"/>
                  </a:cubicBezTo>
                  <a:cubicBezTo>
                    <a:pt x="307" y="507"/>
                    <a:pt x="302" y="501"/>
                    <a:pt x="300" y="497"/>
                  </a:cubicBezTo>
                  <a:cubicBezTo>
                    <a:pt x="298" y="493"/>
                    <a:pt x="299" y="493"/>
                    <a:pt x="295" y="491"/>
                  </a:cubicBezTo>
                  <a:cubicBezTo>
                    <a:pt x="293" y="490"/>
                    <a:pt x="292" y="488"/>
                    <a:pt x="289" y="488"/>
                  </a:cubicBezTo>
                  <a:cubicBezTo>
                    <a:pt x="285" y="488"/>
                    <a:pt x="283" y="489"/>
                    <a:pt x="281" y="492"/>
                  </a:cubicBezTo>
                  <a:cubicBezTo>
                    <a:pt x="279" y="494"/>
                    <a:pt x="281" y="494"/>
                    <a:pt x="278" y="495"/>
                  </a:cubicBezTo>
                  <a:cubicBezTo>
                    <a:pt x="277" y="495"/>
                    <a:pt x="276" y="494"/>
                    <a:pt x="274" y="494"/>
                  </a:cubicBezTo>
                  <a:cubicBezTo>
                    <a:pt x="270" y="492"/>
                    <a:pt x="266" y="489"/>
                    <a:pt x="261" y="487"/>
                  </a:cubicBezTo>
                  <a:cubicBezTo>
                    <a:pt x="258" y="486"/>
                    <a:pt x="257" y="485"/>
                    <a:pt x="255" y="483"/>
                  </a:cubicBezTo>
                  <a:cubicBezTo>
                    <a:pt x="253" y="482"/>
                    <a:pt x="249" y="482"/>
                    <a:pt x="247" y="481"/>
                  </a:cubicBezTo>
                  <a:cubicBezTo>
                    <a:pt x="245" y="479"/>
                    <a:pt x="245" y="476"/>
                    <a:pt x="243" y="474"/>
                  </a:cubicBezTo>
                  <a:cubicBezTo>
                    <a:pt x="240" y="471"/>
                    <a:pt x="238" y="471"/>
                    <a:pt x="235" y="471"/>
                  </a:cubicBezTo>
                  <a:cubicBezTo>
                    <a:pt x="227" y="471"/>
                    <a:pt x="226" y="466"/>
                    <a:pt x="222" y="460"/>
                  </a:cubicBezTo>
                  <a:cubicBezTo>
                    <a:pt x="221" y="458"/>
                    <a:pt x="219" y="458"/>
                    <a:pt x="219" y="456"/>
                  </a:cubicBezTo>
                  <a:cubicBezTo>
                    <a:pt x="218" y="454"/>
                    <a:pt x="220" y="451"/>
                    <a:pt x="220" y="449"/>
                  </a:cubicBezTo>
                  <a:cubicBezTo>
                    <a:pt x="221" y="444"/>
                    <a:pt x="223" y="440"/>
                    <a:pt x="222" y="436"/>
                  </a:cubicBezTo>
                  <a:cubicBezTo>
                    <a:pt x="221" y="434"/>
                    <a:pt x="220" y="432"/>
                    <a:pt x="220" y="430"/>
                  </a:cubicBezTo>
                  <a:cubicBezTo>
                    <a:pt x="218" y="428"/>
                    <a:pt x="217" y="428"/>
                    <a:pt x="216" y="426"/>
                  </a:cubicBezTo>
                  <a:cubicBezTo>
                    <a:pt x="213" y="424"/>
                    <a:pt x="215" y="423"/>
                    <a:pt x="214" y="420"/>
                  </a:cubicBezTo>
                  <a:cubicBezTo>
                    <a:pt x="214" y="418"/>
                    <a:pt x="211" y="417"/>
                    <a:pt x="210" y="416"/>
                  </a:cubicBezTo>
                  <a:cubicBezTo>
                    <a:pt x="210" y="413"/>
                    <a:pt x="209" y="409"/>
                    <a:pt x="207" y="407"/>
                  </a:cubicBezTo>
                  <a:cubicBezTo>
                    <a:pt x="205" y="404"/>
                    <a:pt x="200" y="405"/>
                    <a:pt x="198" y="402"/>
                  </a:cubicBezTo>
                  <a:cubicBezTo>
                    <a:pt x="198" y="400"/>
                    <a:pt x="201" y="398"/>
                    <a:pt x="202" y="398"/>
                  </a:cubicBezTo>
                  <a:cubicBezTo>
                    <a:pt x="203" y="394"/>
                    <a:pt x="199" y="387"/>
                    <a:pt x="196" y="385"/>
                  </a:cubicBezTo>
                  <a:cubicBezTo>
                    <a:pt x="193" y="383"/>
                    <a:pt x="192" y="383"/>
                    <a:pt x="191" y="380"/>
                  </a:cubicBezTo>
                  <a:cubicBezTo>
                    <a:pt x="190" y="377"/>
                    <a:pt x="189" y="375"/>
                    <a:pt x="189" y="372"/>
                  </a:cubicBezTo>
                  <a:cubicBezTo>
                    <a:pt x="189" y="369"/>
                    <a:pt x="188" y="367"/>
                    <a:pt x="188" y="363"/>
                  </a:cubicBezTo>
                  <a:cubicBezTo>
                    <a:pt x="187" y="360"/>
                    <a:pt x="188" y="358"/>
                    <a:pt x="188" y="355"/>
                  </a:cubicBezTo>
                  <a:cubicBezTo>
                    <a:pt x="188" y="351"/>
                    <a:pt x="181" y="348"/>
                    <a:pt x="178" y="346"/>
                  </a:cubicBezTo>
                  <a:cubicBezTo>
                    <a:pt x="178" y="350"/>
                    <a:pt x="177" y="354"/>
                    <a:pt x="176" y="357"/>
                  </a:cubicBezTo>
                  <a:cubicBezTo>
                    <a:pt x="176" y="357"/>
                    <a:pt x="175" y="357"/>
                    <a:pt x="175" y="357"/>
                  </a:cubicBezTo>
                  <a:cubicBezTo>
                    <a:pt x="174" y="361"/>
                    <a:pt x="175" y="363"/>
                    <a:pt x="177" y="366"/>
                  </a:cubicBezTo>
                  <a:cubicBezTo>
                    <a:pt x="178" y="369"/>
                    <a:pt x="178" y="371"/>
                    <a:pt x="179" y="374"/>
                  </a:cubicBezTo>
                  <a:cubicBezTo>
                    <a:pt x="180" y="375"/>
                    <a:pt x="180" y="376"/>
                    <a:pt x="181" y="378"/>
                  </a:cubicBezTo>
                  <a:cubicBezTo>
                    <a:pt x="181" y="378"/>
                    <a:pt x="181" y="379"/>
                    <a:pt x="181" y="380"/>
                  </a:cubicBezTo>
                  <a:cubicBezTo>
                    <a:pt x="181" y="381"/>
                    <a:pt x="182" y="381"/>
                    <a:pt x="182" y="382"/>
                  </a:cubicBezTo>
                  <a:cubicBezTo>
                    <a:pt x="183" y="384"/>
                    <a:pt x="183" y="387"/>
                    <a:pt x="184" y="389"/>
                  </a:cubicBezTo>
                  <a:cubicBezTo>
                    <a:pt x="187" y="394"/>
                    <a:pt x="189" y="396"/>
                    <a:pt x="188" y="403"/>
                  </a:cubicBezTo>
                  <a:cubicBezTo>
                    <a:pt x="188" y="408"/>
                    <a:pt x="189" y="414"/>
                    <a:pt x="193" y="418"/>
                  </a:cubicBezTo>
                  <a:cubicBezTo>
                    <a:pt x="198" y="418"/>
                    <a:pt x="195" y="422"/>
                    <a:pt x="195" y="425"/>
                  </a:cubicBezTo>
                  <a:cubicBezTo>
                    <a:pt x="195" y="426"/>
                    <a:pt x="195" y="430"/>
                    <a:pt x="195" y="430"/>
                  </a:cubicBezTo>
                  <a:cubicBezTo>
                    <a:pt x="193" y="432"/>
                    <a:pt x="192" y="429"/>
                    <a:pt x="192" y="428"/>
                  </a:cubicBezTo>
                  <a:cubicBezTo>
                    <a:pt x="191" y="425"/>
                    <a:pt x="192" y="422"/>
                    <a:pt x="190" y="419"/>
                  </a:cubicBezTo>
                  <a:cubicBezTo>
                    <a:pt x="188" y="418"/>
                    <a:pt x="186" y="418"/>
                    <a:pt x="185" y="417"/>
                  </a:cubicBezTo>
                  <a:cubicBezTo>
                    <a:pt x="183" y="417"/>
                    <a:pt x="183" y="415"/>
                    <a:pt x="182" y="414"/>
                  </a:cubicBezTo>
                  <a:cubicBezTo>
                    <a:pt x="181" y="410"/>
                    <a:pt x="182" y="406"/>
                    <a:pt x="183" y="402"/>
                  </a:cubicBezTo>
                  <a:cubicBezTo>
                    <a:pt x="183" y="397"/>
                    <a:pt x="185" y="394"/>
                    <a:pt x="180" y="392"/>
                  </a:cubicBezTo>
                  <a:cubicBezTo>
                    <a:pt x="179" y="392"/>
                    <a:pt x="179" y="391"/>
                    <a:pt x="178" y="391"/>
                  </a:cubicBezTo>
                  <a:cubicBezTo>
                    <a:pt x="176" y="391"/>
                    <a:pt x="176" y="393"/>
                    <a:pt x="175" y="394"/>
                  </a:cubicBezTo>
                  <a:cubicBezTo>
                    <a:pt x="173" y="395"/>
                    <a:pt x="172" y="394"/>
                    <a:pt x="171" y="391"/>
                  </a:cubicBezTo>
                  <a:cubicBezTo>
                    <a:pt x="170" y="389"/>
                    <a:pt x="167" y="383"/>
                    <a:pt x="168" y="381"/>
                  </a:cubicBezTo>
                  <a:cubicBezTo>
                    <a:pt x="170" y="380"/>
                    <a:pt x="175" y="383"/>
                    <a:pt x="175" y="378"/>
                  </a:cubicBezTo>
                  <a:cubicBezTo>
                    <a:pt x="175" y="376"/>
                    <a:pt x="173" y="372"/>
                    <a:pt x="173" y="371"/>
                  </a:cubicBezTo>
                  <a:cubicBezTo>
                    <a:pt x="171" y="368"/>
                    <a:pt x="169" y="367"/>
                    <a:pt x="168" y="364"/>
                  </a:cubicBezTo>
                  <a:cubicBezTo>
                    <a:pt x="167" y="360"/>
                    <a:pt x="168" y="357"/>
                    <a:pt x="168" y="354"/>
                  </a:cubicBezTo>
                  <a:cubicBezTo>
                    <a:pt x="167" y="351"/>
                    <a:pt x="166" y="349"/>
                    <a:pt x="165" y="347"/>
                  </a:cubicBezTo>
                  <a:cubicBezTo>
                    <a:pt x="165" y="344"/>
                    <a:pt x="166" y="341"/>
                    <a:pt x="165" y="338"/>
                  </a:cubicBezTo>
                  <a:cubicBezTo>
                    <a:pt x="165" y="336"/>
                    <a:pt x="164" y="335"/>
                    <a:pt x="163" y="334"/>
                  </a:cubicBezTo>
                  <a:cubicBezTo>
                    <a:pt x="163" y="332"/>
                    <a:pt x="163" y="331"/>
                    <a:pt x="162" y="330"/>
                  </a:cubicBezTo>
                  <a:cubicBezTo>
                    <a:pt x="161" y="328"/>
                    <a:pt x="159" y="325"/>
                    <a:pt x="158" y="324"/>
                  </a:cubicBezTo>
                  <a:cubicBezTo>
                    <a:pt x="156" y="322"/>
                    <a:pt x="152" y="323"/>
                    <a:pt x="150" y="321"/>
                  </a:cubicBezTo>
                  <a:cubicBezTo>
                    <a:pt x="149" y="320"/>
                    <a:pt x="150" y="315"/>
                    <a:pt x="149" y="313"/>
                  </a:cubicBezTo>
                  <a:cubicBezTo>
                    <a:pt x="147" y="309"/>
                    <a:pt x="147" y="307"/>
                    <a:pt x="148" y="303"/>
                  </a:cubicBezTo>
                  <a:cubicBezTo>
                    <a:pt x="148" y="300"/>
                    <a:pt x="152" y="296"/>
                    <a:pt x="151" y="293"/>
                  </a:cubicBezTo>
                  <a:cubicBezTo>
                    <a:pt x="150" y="290"/>
                    <a:pt x="147" y="290"/>
                    <a:pt x="146" y="287"/>
                  </a:cubicBezTo>
                  <a:cubicBezTo>
                    <a:pt x="145" y="285"/>
                    <a:pt x="145" y="279"/>
                    <a:pt x="146" y="277"/>
                  </a:cubicBezTo>
                  <a:cubicBezTo>
                    <a:pt x="147" y="275"/>
                    <a:pt x="148" y="275"/>
                    <a:pt x="148" y="273"/>
                  </a:cubicBezTo>
                  <a:cubicBezTo>
                    <a:pt x="148" y="272"/>
                    <a:pt x="146" y="270"/>
                    <a:pt x="146" y="269"/>
                  </a:cubicBezTo>
                  <a:cubicBezTo>
                    <a:pt x="146" y="266"/>
                    <a:pt x="149" y="264"/>
                    <a:pt x="150" y="262"/>
                  </a:cubicBezTo>
                  <a:cubicBezTo>
                    <a:pt x="151" y="259"/>
                    <a:pt x="153" y="257"/>
                    <a:pt x="155" y="254"/>
                  </a:cubicBezTo>
                  <a:cubicBezTo>
                    <a:pt x="156" y="252"/>
                    <a:pt x="155" y="249"/>
                    <a:pt x="157" y="246"/>
                  </a:cubicBezTo>
                  <a:cubicBezTo>
                    <a:pt x="158" y="244"/>
                    <a:pt x="161" y="241"/>
                    <a:pt x="162" y="240"/>
                  </a:cubicBezTo>
                  <a:cubicBezTo>
                    <a:pt x="164" y="237"/>
                    <a:pt x="167" y="237"/>
                    <a:pt x="167" y="234"/>
                  </a:cubicBezTo>
                  <a:cubicBezTo>
                    <a:pt x="169" y="232"/>
                    <a:pt x="174" y="227"/>
                    <a:pt x="175" y="224"/>
                  </a:cubicBezTo>
                  <a:cubicBezTo>
                    <a:pt x="177" y="219"/>
                    <a:pt x="175" y="214"/>
                    <a:pt x="182" y="215"/>
                  </a:cubicBezTo>
                  <a:cubicBezTo>
                    <a:pt x="182" y="211"/>
                    <a:pt x="181" y="209"/>
                    <a:pt x="182" y="205"/>
                  </a:cubicBezTo>
                  <a:cubicBezTo>
                    <a:pt x="182" y="205"/>
                    <a:pt x="183" y="203"/>
                    <a:pt x="184" y="203"/>
                  </a:cubicBezTo>
                  <a:cubicBezTo>
                    <a:pt x="184" y="201"/>
                    <a:pt x="184" y="199"/>
                    <a:pt x="184" y="198"/>
                  </a:cubicBezTo>
                  <a:cubicBezTo>
                    <a:pt x="185" y="195"/>
                    <a:pt x="186" y="193"/>
                    <a:pt x="187" y="191"/>
                  </a:cubicBezTo>
                  <a:cubicBezTo>
                    <a:pt x="186" y="190"/>
                    <a:pt x="185" y="189"/>
                    <a:pt x="184" y="188"/>
                  </a:cubicBezTo>
                  <a:cubicBezTo>
                    <a:pt x="182" y="186"/>
                    <a:pt x="183" y="186"/>
                    <a:pt x="182" y="183"/>
                  </a:cubicBezTo>
                  <a:cubicBezTo>
                    <a:pt x="179" y="183"/>
                    <a:pt x="179" y="180"/>
                    <a:pt x="178" y="178"/>
                  </a:cubicBezTo>
                  <a:cubicBezTo>
                    <a:pt x="177" y="175"/>
                    <a:pt x="176" y="175"/>
                    <a:pt x="178" y="173"/>
                  </a:cubicBezTo>
                  <a:cubicBezTo>
                    <a:pt x="182" y="170"/>
                    <a:pt x="185" y="176"/>
                    <a:pt x="188" y="178"/>
                  </a:cubicBezTo>
                  <a:cubicBezTo>
                    <a:pt x="190" y="180"/>
                    <a:pt x="190" y="180"/>
                    <a:pt x="191" y="183"/>
                  </a:cubicBezTo>
                  <a:cubicBezTo>
                    <a:pt x="192" y="184"/>
                    <a:pt x="192" y="185"/>
                    <a:pt x="192" y="186"/>
                  </a:cubicBezTo>
                  <a:cubicBezTo>
                    <a:pt x="193" y="187"/>
                    <a:pt x="194" y="188"/>
                    <a:pt x="194" y="190"/>
                  </a:cubicBezTo>
                  <a:cubicBezTo>
                    <a:pt x="195" y="195"/>
                    <a:pt x="192" y="199"/>
                    <a:pt x="192" y="204"/>
                  </a:cubicBezTo>
                  <a:cubicBezTo>
                    <a:pt x="193" y="204"/>
                    <a:pt x="195" y="204"/>
                    <a:pt x="196" y="204"/>
                  </a:cubicBezTo>
                  <a:cubicBezTo>
                    <a:pt x="196" y="202"/>
                    <a:pt x="198" y="202"/>
                    <a:pt x="199" y="200"/>
                  </a:cubicBezTo>
                  <a:cubicBezTo>
                    <a:pt x="200" y="197"/>
                    <a:pt x="199" y="195"/>
                    <a:pt x="199" y="192"/>
                  </a:cubicBezTo>
                  <a:cubicBezTo>
                    <a:pt x="200" y="191"/>
                    <a:pt x="202" y="189"/>
                    <a:pt x="201" y="187"/>
                  </a:cubicBezTo>
                  <a:cubicBezTo>
                    <a:pt x="201" y="187"/>
                    <a:pt x="198" y="184"/>
                    <a:pt x="197" y="183"/>
                  </a:cubicBezTo>
                  <a:cubicBezTo>
                    <a:pt x="196" y="182"/>
                    <a:pt x="194" y="182"/>
                    <a:pt x="195" y="178"/>
                  </a:cubicBezTo>
                  <a:cubicBezTo>
                    <a:pt x="196" y="176"/>
                    <a:pt x="198" y="177"/>
                    <a:pt x="195" y="174"/>
                  </a:cubicBezTo>
                  <a:cubicBezTo>
                    <a:pt x="191" y="169"/>
                    <a:pt x="192" y="179"/>
                    <a:pt x="188" y="178"/>
                  </a:cubicBezTo>
                  <a:cubicBezTo>
                    <a:pt x="186" y="174"/>
                    <a:pt x="183" y="173"/>
                    <a:pt x="184" y="168"/>
                  </a:cubicBezTo>
                  <a:cubicBezTo>
                    <a:pt x="185" y="168"/>
                    <a:pt x="186" y="167"/>
                    <a:pt x="187" y="167"/>
                  </a:cubicBezTo>
                  <a:cubicBezTo>
                    <a:pt x="185" y="159"/>
                    <a:pt x="196" y="168"/>
                    <a:pt x="195" y="160"/>
                  </a:cubicBezTo>
                  <a:cubicBezTo>
                    <a:pt x="193" y="159"/>
                    <a:pt x="192" y="161"/>
                    <a:pt x="191" y="163"/>
                  </a:cubicBezTo>
                  <a:cubicBezTo>
                    <a:pt x="187" y="161"/>
                    <a:pt x="187" y="159"/>
                    <a:pt x="189" y="155"/>
                  </a:cubicBezTo>
                  <a:cubicBezTo>
                    <a:pt x="191" y="154"/>
                    <a:pt x="190" y="151"/>
                    <a:pt x="194" y="151"/>
                  </a:cubicBezTo>
                  <a:cubicBezTo>
                    <a:pt x="194" y="149"/>
                    <a:pt x="195" y="147"/>
                    <a:pt x="195" y="145"/>
                  </a:cubicBezTo>
                  <a:cubicBezTo>
                    <a:pt x="193" y="145"/>
                    <a:pt x="188" y="148"/>
                    <a:pt x="187" y="151"/>
                  </a:cubicBezTo>
                  <a:cubicBezTo>
                    <a:pt x="187" y="151"/>
                    <a:pt x="186" y="151"/>
                    <a:pt x="186" y="151"/>
                  </a:cubicBezTo>
                  <a:cubicBezTo>
                    <a:pt x="186" y="149"/>
                    <a:pt x="186" y="146"/>
                    <a:pt x="186" y="144"/>
                  </a:cubicBezTo>
                  <a:cubicBezTo>
                    <a:pt x="187" y="143"/>
                    <a:pt x="188" y="143"/>
                    <a:pt x="188" y="141"/>
                  </a:cubicBezTo>
                  <a:cubicBezTo>
                    <a:pt x="189" y="140"/>
                    <a:pt x="188" y="139"/>
                    <a:pt x="188" y="138"/>
                  </a:cubicBezTo>
                  <a:cubicBezTo>
                    <a:pt x="189" y="134"/>
                    <a:pt x="190" y="136"/>
                    <a:pt x="191" y="133"/>
                  </a:cubicBezTo>
                  <a:cubicBezTo>
                    <a:pt x="192" y="131"/>
                    <a:pt x="191" y="127"/>
                    <a:pt x="194" y="128"/>
                  </a:cubicBezTo>
                  <a:cubicBezTo>
                    <a:pt x="194" y="125"/>
                    <a:pt x="194" y="123"/>
                    <a:pt x="193" y="121"/>
                  </a:cubicBezTo>
                  <a:cubicBezTo>
                    <a:pt x="193" y="119"/>
                    <a:pt x="191" y="116"/>
                    <a:pt x="192" y="114"/>
                  </a:cubicBezTo>
                  <a:cubicBezTo>
                    <a:pt x="198" y="115"/>
                    <a:pt x="193" y="104"/>
                    <a:pt x="192" y="101"/>
                  </a:cubicBezTo>
                  <a:cubicBezTo>
                    <a:pt x="191" y="101"/>
                    <a:pt x="189" y="102"/>
                    <a:pt x="188" y="103"/>
                  </a:cubicBezTo>
                  <a:cubicBezTo>
                    <a:pt x="187" y="103"/>
                    <a:pt x="186" y="104"/>
                    <a:pt x="185" y="103"/>
                  </a:cubicBezTo>
                  <a:cubicBezTo>
                    <a:pt x="184" y="105"/>
                    <a:pt x="184" y="112"/>
                    <a:pt x="183" y="113"/>
                  </a:cubicBezTo>
                  <a:cubicBezTo>
                    <a:pt x="183" y="116"/>
                    <a:pt x="181" y="118"/>
                    <a:pt x="180" y="121"/>
                  </a:cubicBezTo>
                  <a:cubicBezTo>
                    <a:pt x="178" y="125"/>
                    <a:pt x="178" y="126"/>
                    <a:pt x="174" y="126"/>
                  </a:cubicBezTo>
                  <a:cubicBezTo>
                    <a:pt x="177" y="125"/>
                    <a:pt x="179" y="114"/>
                    <a:pt x="179" y="111"/>
                  </a:cubicBezTo>
                  <a:cubicBezTo>
                    <a:pt x="180" y="108"/>
                    <a:pt x="179" y="105"/>
                    <a:pt x="177" y="102"/>
                  </a:cubicBezTo>
                  <a:cubicBezTo>
                    <a:pt x="177" y="101"/>
                    <a:pt x="175" y="100"/>
                    <a:pt x="175" y="99"/>
                  </a:cubicBezTo>
                  <a:cubicBezTo>
                    <a:pt x="174" y="97"/>
                    <a:pt x="174" y="96"/>
                    <a:pt x="173" y="95"/>
                  </a:cubicBezTo>
                  <a:cubicBezTo>
                    <a:pt x="172" y="93"/>
                    <a:pt x="168" y="93"/>
                    <a:pt x="166" y="93"/>
                  </a:cubicBezTo>
                  <a:cubicBezTo>
                    <a:pt x="162" y="93"/>
                    <a:pt x="160" y="96"/>
                    <a:pt x="157" y="96"/>
                  </a:cubicBezTo>
                  <a:cubicBezTo>
                    <a:pt x="150" y="96"/>
                    <a:pt x="153" y="88"/>
                    <a:pt x="147" y="88"/>
                  </a:cubicBezTo>
                  <a:cubicBezTo>
                    <a:pt x="147" y="87"/>
                    <a:pt x="146" y="85"/>
                    <a:pt x="146" y="83"/>
                  </a:cubicBezTo>
                  <a:cubicBezTo>
                    <a:pt x="143" y="82"/>
                    <a:pt x="143" y="85"/>
                    <a:pt x="140" y="85"/>
                  </a:cubicBezTo>
                  <a:cubicBezTo>
                    <a:pt x="138" y="86"/>
                    <a:pt x="137" y="84"/>
                    <a:pt x="135" y="87"/>
                  </a:cubicBezTo>
                  <a:cubicBezTo>
                    <a:pt x="133" y="89"/>
                    <a:pt x="134" y="91"/>
                    <a:pt x="131" y="92"/>
                  </a:cubicBezTo>
                  <a:cubicBezTo>
                    <a:pt x="128" y="93"/>
                    <a:pt x="127" y="91"/>
                    <a:pt x="126" y="95"/>
                  </a:cubicBezTo>
                  <a:cubicBezTo>
                    <a:pt x="121" y="95"/>
                    <a:pt x="117" y="95"/>
                    <a:pt x="113" y="96"/>
                  </a:cubicBezTo>
                  <a:cubicBezTo>
                    <a:pt x="111" y="96"/>
                    <a:pt x="102" y="104"/>
                    <a:pt x="102" y="98"/>
                  </a:cubicBezTo>
                  <a:cubicBezTo>
                    <a:pt x="106" y="97"/>
                    <a:pt x="108" y="92"/>
                    <a:pt x="113" y="90"/>
                  </a:cubicBezTo>
                  <a:cubicBezTo>
                    <a:pt x="116" y="89"/>
                    <a:pt x="129" y="87"/>
                    <a:pt x="129" y="83"/>
                  </a:cubicBezTo>
                  <a:cubicBezTo>
                    <a:pt x="128" y="82"/>
                    <a:pt x="125" y="82"/>
                    <a:pt x="123" y="82"/>
                  </a:cubicBezTo>
                  <a:cubicBezTo>
                    <a:pt x="121" y="83"/>
                    <a:pt x="121" y="84"/>
                    <a:pt x="119" y="86"/>
                  </a:cubicBezTo>
                  <a:cubicBezTo>
                    <a:pt x="116" y="87"/>
                    <a:pt x="109" y="87"/>
                    <a:pt x="109" y="91"/>
                  </a:cubicBezTo>
                  <a:cubicBezTo>
                    <a:pt x="106" y="91"/>
                    <a:pt x="103" y="93"/>
                    <a:pt x="100" y="94"/>
                  </a:cubicBezTo>
                  <a:cubicBezTo>
                    <a:pt x="96" y="96"/>
                    <a:pt x="93" y="99"/>
                    <a:pt x="89" y="98"/>
                  </a:cubicBezTo>
                  <a:cubicBezTo>
                    <a:pt x="90" y="103"/>
                    <a:pt x="85" y="105"/>
                    <a:pt x="82" y="105"/>
                  </a:cubicBezTo>
                  <a:cubicBezTo>
                    <a:pt x="78" y="106"/>
                    <a:pt x="76" y="108"/>
                    <a:pt x="73" y="109"/>
                  </a:cubicBezTo>
                  <a:cubicBezTo>
                    <a:pt x="71" y="109"/>
                    <a:pt x="70" y="109"/>
                    <a:pt x="68" y="110"/>
                  </a:cubicBezTo>
                  <a:cubicBezTo>
                    <a:pt x="66" y="111"/>
                    <a:pt x="65" y="113"/>
                    <a:pt x="63" y="114"/>
                  </a:cubicBezTo>
                  <a:cubicBezTo>
                    <a:pt x="58" y="115"/>
                    <a:pt x="54" y="117"/>
                    <a:pt x="50" y="119"/>
                  </a:cubicBezTo>
                  <a:cubicBezTo>
                    <a:pt x="46" y="124"/>
                    <a:pt x="38" y="122"/>
                    <a:pt x="33" y="125"/>
                  </a:cubicBezTo>
                  <a:cubicBezTo>
                    <a:pt x="32" y="125"/>
                    <a:pt x="31" y="127"/>
                    <a:pt x="30" y="128"/>
                  </a:cubicBezTo>
                  <a:cubicBezTo>
                    <a:pt x="29" y="128"/>
                    <a:pt x="27" y="128"/>
                    <a:pt x="25" y="128"/>
                  </a:cubicBezTo>
                  <a:cubicBezTo>
                    <a:pt x="23" y="128"/>
                    <a:pt x="17" y="127"/>
                    <a:pt x="18" y="132"/>
                  </a:cubicBezTo>
                  <a:cubicBezTo>
                    <a:pt x="15" y="132"/>
                    <a:pt x="12" y="131"/>
                    <a:pt x="9" y="132"/>
                  </a:cubicBezTo>
                  <a:cubicBezTo>
                    <a:pt x="7" y="136"/>
                    <a:pt x="3" y="135"/>
                    <a:pt x="0" y="135"/>
                  </a:cubicBezTo>
                  <a:cubicBezTo>
                    <a:pt x="1" y="134"/>
                    <a:pt x="2" y="135"/>
                    <a:pt x="3" y="134"/>
                  </a:cubicBezTo>
                  <a:cubicBezTo>
                    <a:pt x="4" y="133"/>
                    <a:pt x="5" y="132"/>
                    <a:pt x="6" y="131"/>
                  </a:cubicBezTo>
                  <a:cubicBezTo>
                    <a:pt x="8" y="130"/>
                    <a:pt x="9" y="128"/>
                    <a:pt x="11" y="127"/>
                  </a:cubicBezTo>
                  <a:cubicBezTo>
                    <a:pt x="12" y="127"/>
                    <a:pt x="14" y="127"/>
                    <a:pt x="15" y="126"/>
                  </a:cubicBezTo>
                  <a:cubicBezTo>
                    <a:pt x="16" y="126"/>
                    <a:pt x="16" y="125"/>
                    <a:pt x="18" y="125"/>
                  </a:cubicBezTo>
                  <a:cubicBezTo>
                    <a:pt x="21" y="124"/>
                    <a:pt x="23" y="126"/>
                    <a:pt x="26" y="125"/>
                  </a:cubicBezTo>
                  <a:cubicBezTo>
                    <a:pt x="29" y="125"/>
                    <a:pt x="31" y="123"/>
                    <a:pt x="34" y="121"/>
                  </a:cubicBezTo>
                  <a:cubicBezTo>
                    <a:pt x="37" y="120"/>
                    <a:pt x="41" y="120"/>
                    <a:pt x="44" y="119"/>
                  </a:cubicBezTo>
                  <a:cubicBezTo>
                    <a:pt x="47" y="117"/>
                    <a:pt x="49" y="115"/>
                    <a:pt x="53" y="113"/>
                  </a:cubicBezTo>
                  <a:cubicBezTo>
                    <a:pt x="56" y="112"/>
                    <a:pt x="60" y="110"/>
                    <a:pt x="64" y="109"/>
                  </a:cubicBezTo>
                  <a:cubicBezTo>
                    <a:pt x="63" y="106"/>
                    <a:pt x="72" y="104"/>
                    <a:pt x="67" y="101"/>
                  </a:cubicBezTo>
                  <a:cubicBezTo>
                    <a:pt x="64" y="100"/>
                    <a:pt x="57" y="101"/>
                    <a:pt x="55" y="104"/>
                  </a:cubicBezTo>
                  <a:cubicBezTo>
                    <a:pt x="55" y="104"/>
                    <a:pt x="53" y="104"/>
                    <a:pt x="53" y="104"/>
                  </a:cubicBezTo>
                  <a:cubicBezTo>
                    <a:pt x="52" y="97"/>
                    <a:pt x="42" y="107"/>
                    <a:pt x="39" y="106"/>
                  </a:cubicBezTo>
                  <a:cubicBezTo>
                    <a:pt x="34" y="104"/>
                    <a:pt x="40" y="100"/>
                    <a:pt x="42" y="99"/>
                  </a:cubicBezTo>
                  <a:cubicBezTo>
                    <a:pt x="45" y="98"/>
                    <a:pt x="46" y="96"/>
                    <a:pt x="48" y="92"/>
                  </a:cubicBezTo>
                  <a:cubicBezTo>
                    <a:pt x="49" y="89"/>
                    <a:pt x="50" y="87"/>
                    <a:pt x="46" y="86"/>
                  </a:cubicBezTo>
                  <a:cubicBezTo>
                    <a:pt x="44" y="85"/>
                    <a:pt x="41" y="86"/>
                    <a:pt x="41" y="82"/>
                  </a:cubicBezTo>
                  <a:cubicBezTo>
                    <a:pt x="42" y="79"/>
                    <a:pt x="46" y="80"/>
                    <a:pt x="48" y="78"/>
                  </a:cubicBezTo>
                  <a:cubicBezTo>
                    <a:pt x="51" y="76"/>
                    <a:pt x="52" y="73"/>
                    <a:pt x="55" y="71"/>
                  </a:cubicBezTo>
                  <a:cubicBezTo>
                    <a:pt x="60" y="66"/>
                    <a:pt x="68" y="67"/>
                    <a:pt x="74" y="66"/>
                  </a:cubicBezTo>
                  <a:cubicBezTo>
                    <a:pt x="79" y="66"/>
                    <a:pt x="82" y="63"/>
                    <a:pt x="86" y="62"/>
                  </a:cubicBezTo>
                  <a:cubicBezTo>
                    <a:pt x="89" y="62"/>
                    <a:pt x="93" y="60"/>
                    <a:pt x="96" y="59"/>
                  </a:cubicBezTo>
                  <a:cubicBezTo>
                    <a:pt x="97" y="57"/>
                    <a:pt x="99" y="55"/>
                    <a:pt x="101" y="54"/>
                  </a:cubicBezTo>
                  <a:cubicBezTo>
                    <a:pt x="98" y="53"/>
                    <a:pt x="95" y="53"/>
                    <a:pt x="92" y="55"/>
                  </a:cubicBezTo>
                  <a:cubicBezTo>
                    <a:pt x="89" y="56"/>
                    <a:pt x="86" y="56"/>
                    <a:pt x="82" y="56"/>
                  </a:cubicBezTo>
                  <a:cubicBezTo>
                    <a:pt x="79" y="57"/>
                    <a:pt x="74" y="58"/>
                    <a:pt x="72" y="55"/>
                  </a:cubicBezTo>
                  <a:cubicBezTo>
                    <a:pt x="70" y="52"/>
                    <a:pt x="74" y="50"/>
                    <a:pt x="73" y="47"/>
                  </a:cubicBezTo>
                  <a:cubicBezTo>
                    <a:pt x="74" y="45"/>
                    <a:pt x="77" y="46"/>
                    <a:pt x="79" y="45"/>
                  </a:cubicBezTo>
                  <a:cubicBezTo>
                    <a:pt x="81" y="45"/>
                    <a:pt x="83" y="43"/>
                    <a:pt x="85" y="43"/>
                  </a:cubicBezTo>
                  <a:cubicBezTo>
                    <a:pt x="88" y="37"/>
                    <a:pt x="98" y="36"/>
                    <a:pt x="103" y="39"/>
                  </a:cubicBezTo>
                  <a:cubicBezTo>
                    <a:pt x="105" y="41"/>
                    <a:pt x="108" y="42"/>
                    <a:pt x="112" y="42"/>
                  </a:cubicBezTo>
                  <a:cubicBezTo>
                    <a:pt x="115" y="42"/>
                    <a:pt x="118" y="38"/>
                    <a:pt x="113" y="37"/>
                  </a:cubicBezTo>
                  <a:cubicBezTo>
                    <a:pt x="114" y="32"/>
                    <a:pt x="106" y="27"/>
                    <a:pt x="111" y="23"/>
                  </a:cubicBezTo>
                  <a:cubicBezTo>
                    <a:pt x="114" y="20"/>
                    <a:pt x="120" y="22"/>
                    <a:pt x="124" y="22"/>
                  </a:cubicBezTo>
                  <a:cubicBezTo>
                    <a:pt x="128" y="21"/>
                    <a:pt x="131" y="19"/>
                    <a:pt x="134" y="18"/>
                  </a:cubicBezTo>
                  <a:cubicBezTo>
                    <a:pt x="143" y="16"/>
                    <a:pt x="151" y="14"/>
                    <a:pt x="16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516438" y="-382588"/>
              <a:ext cx="1057275" cy="660400"/>
            </a:xfrm>
            <a:custGeom>
              <a:avLst/>
              <a:gdLst>
                <a:gd name="T0" fmla="*/ 43 w 282"/>
                <a:gd name="T1" fmla="*/ 24 h 176"/>
                <a:gd name="T2" fmla="*/ 49 w 282"/>
                <a:gd name="T3" fmla="*/ 20 h 176"/>
                <a:gd name="T4" fmla="*/ 75 w 282"/>
                <a:gd name="T5" fmla="*/ 13 h 176"/>
                <a:gd name="T6" fmla="*/ 90 w 282"/>
                <a:gd name="T7" fmla="*/ 15 h 176"/>
                <a:gd name="T8" fmla="*/ 96 w 282"/>
                <a:gd name="T9" fmla="*/ 8 h 176"/>
                <a:gd name="T10" fmla="*/ 122 w 282"/>
                <a:gd name="T11" fmla="*/ 11 h 176"/>
                <a:gd name="T12" fmla="*/ 137 w 282"/>
                <a:gd name="T13" fmla="*/ 8 h 176"/>
                <a:gd name="T14" fmla="*/ 148 w 282"/>
                <a:gd name="T15" fmla="*/ 11 h 176"/>
                <a:gd name="T16" fmla="*/ 154 w 282"/>
                <a:gd name="T17" fmla="*/ 8 h 176"/>
                <a:gd name="T18" fmla="*/ 163 w 282"/>
                <a:gd name="T19" fmla="*/ 4 h 176"/>
                <a:gd name="T20" fmla="*/ 178 w 282"/>
                <a:gd name="T21" fmla="*/ 4 h 176"/>
                <a:gd name="T22" fmla="*/ 204 w 282"/>
                <a:gd name="T23" fmla="*/ 6 h 176"/>
                <a:gd name="T24" fmla="*/ 226 w 282"/>
                <a:gd name="T25" fmla="*/ 9 h 176"/>
                <a:gd name="T26" fmla="*/ 238 w 282"/>
                <a:gd name="T27" fmla="*/ 10 h 176"/>
                <a:gd name="T28" fmla="*/ 246 w 282"/>
                <a:gd name="T29" fmla="*/ 16 h 176"/>
                <a:gd name="T30" fmla="*/ 272 w 282"/>
                <a:gd name="T31" fmla="*/ 8 h 176"/>
                <a:gd name="T32" fmla="*/ 270 w 282"/>
                <a:gd name="T33" fmla="*/ 14 h 176"/>
                <a:gd name="T34" fmla="*/ 248 w 282"/>
                <a:gd name="T35" fmla="*/ 23 h 176"/>
                <a:gd name="T36" fmla="*/ 239 w 282"/>
                <a:gd name="T37" fmla="*/ 30 h 176"/>
                <a:gd name="T38" fmla="*/ 246 w 282"/>
                <a:gd name="T39" fmla="*/ 46 h 176"/>
                <a:gd name="T40" fmla="*/ 231 w 282"/>
                <a:gd name="T41" fmla="*/ 43 h 176"/>
                <a:gd name="T42" fmla="*/ 230 w 282"/>
                <a:gd name="T43" fmla="*/ 51 h 176"/>
                <a:gd name="T44" fmla="*/ 238 w 282"/>
                <a:gd name="T45" fmla="*/ 56 h 176"/>
                <a:gd name="T46" fmla="*/ 216 w 282"/>
                <a:gd name="T47" fmla="*/ 66 h 176"/>
                <a:gd name="T48" fmla="*/ 202 w 282"/>
                <a:gd name="T49" fmla="*/ 72 h 176"/>
                <a:gd name="T50" fmla="*/ 214 w 282"/>
                <a:gd name="T51" fmla="*/ 90 h 176"/>
                <a:gd name="T52" fmla="*/ 197 w 282"/>
                <a:gd name="T53" fmla="*/ 81 h 176"/>
                <a:gd name="T54" fmla="*/ 198 w 282"/>
                <a:gd name="T55" fmla="*/ 83 h 176"/>
                <a:gd name="T56" fmla="*/ 184 w 282"/>
                <a:gd name="T57" fmla="*/ 88 h 176"/>
                <a:gd name="T58" fmla="*/ 192 w 282"/>
                <a:gd name="T59" fmla="*/ 100 h 176"/>
                <a:gd name="T60" fmla="*/ 166 w 282"/>
                <a:gd name="T61" fmla="*/ 107 h 176"/>
                <a:gd name="T62" fmla="*/ 156 w 282"/>
                <a:gd name="T63" fmla="*/ 111 h 176"/>
                <a:gd name="T64" fmla="*/ 130 w 282"/>
                <a:gd name="T65" fmla="*/ 123 h 176"/>
                <a:gd name="T66" fmla="*/ 118 w 282"/>
                <a:gd name="T67" fmla="*/ 125 h 176"/>
                <a:gd name="T68" fmla="*/ 100 w 282"/>
                <a:gd name="T69" fmla="*/ 144 h 176"/>
                <a:gd name="T70" fmla="*/ 79 w 282"/>
                <a:gd name="T71" fmla="*/ 163 h 176"/>
                <a:gd name="T72" fmla="*/ 74 w 282"/>
                <a:gd name="T73" fmla="*/ 169 h 176"/>
                <a:gd name="T74" fmla="*/ 57 w 282"/>
                <a:gd name="T75" fmla="*/ 162 h 176"/>
                <a:gd name="T76" fmla="*/ 47 w 282"/>
                <a:gd name="T77" fmla="*/ 144 h 176"/>
                <a:gd name="T78" fmla="*/ 55 w 282"/>
                <a:gd name="T79" fmla="*/ 133 h 176"/>
                <a:gd name="T80" fmla="*/ 46 w 282"/>
                <a:gd name="T81" fmla="*/ 131 h 176"/>
                <a:gd name="T82" fmla="*/ 48 w 282"/>
                <a:gd name="T83" fmla="*/ 109 h 176"/>
                <a:gd name="T84" fmla="*/ 71 w 282"/>
                <a:gd name="T85" fmla="*/ 96 h 176"/>
                <a:gd name="T86" fmla="*/ 72 w 282"/>
                <a:gd name="T87" fmla="*/ 88 h 176"/>
                <a:gd name="T88" fmla="*/ 53 w 282"/>
                <a:gd name="T89" fmla="*/ 78 h 176"/>
                <a:gd name="T90" fmla="*/ 59 w 282"/>
                <a:gd name="T91" fmla="*/ 57 h 176"/>
                <a:gd name="T92" fmla="*/ 22 w 282"/>
                <a:gd name="T93" fmla="*/ 43 h 176"/>
                <a:gd name="T94" fmla="*/ 0 w 282"/>
                <a:gd name="T95" fmla="*/ 37 h 176"/>
                <a:gd name="T96" fmla="*/ 25 w 282"/>
                <a:gd name="T97" fmla="*/ 38 h 176"/>
                <a:gd name="T98" fmla="*/ 8 w 282"/>
                <a:gd name="T99" fmla="*/ 30 h 176"/>
                <a:gd name="T100" fmla="*/ 8 w 282"/>
                <a:gd name="T101" fmla="*/ 2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2" h="176">
                  <a:moveTo>
                    <a:pt x="8" y="28"/>
                  </a:moveTo>
                  <a:cubicBezTo>
                    <a:pt x="21" y="28"/>
                    <a:pt x="32" y="27"/>
                    <a:pt x="43" y="24"/>
                  </a:cubicBezTo>
                  <a:cubicBezTo>
                    <a:pt x="44" y="23"/>
                    <a:pt x="46" y="24"/>
                    <a:pt x="48" y="23"/>
                  </a:cubicBezTo>
                  <a:cubicBezTo>
                    <a:pt x="49" y="23"/>
                    <a:pt x="48" y="21"/>
                    <a:pt x="49" y="20"/>
                  </a:cubicBezTo>
                  <a:cubicBezTo>
                    <a:pt x="52" y="18"/>
                    <a:pt x="54" y="17"/>
                    <a:pt x="57" y="17"/>
                  </a:cubicBezTo>
                  <a:cubicBezTo>
                    <a:pt x="64" y="16"/>
                    <a:pt x="68" y="13"/>
                    <a:pt x="75" y="13"/>
                  </a:cubicBezTo>
                  <a:cubicBezTo>
                    <a:pt x="76" y="9"/>
                    <a:pt x="79" y="9"/>
                    <a:pt x="83" y="9"/>
                  </a:cubicBezTo>
                  <a:cubicBezTo>
                    <a:pt x="83" y="13"/>
                    <a:pt x="87" y="14"/>
                    <a:pt x="90" y="15"/>
                  </a:cubicBezTo>
                  <a:cubicBezTo>
                    <a:pt x="90" y="14"/>
                    <a:pt x="90" y="12"/>
                    <a:pt x="90" y="11"/>
                  </a:cubicBezTo>
                  <a:cubicBezTo>
                    <a:pt x="83" y="6"/>
                    <a:pt x="94" y="8"/>
                    <a:pt x="96" y="8"/>
                  </a:cubicBezTo>
                  <a:cubicBezTo>
                    <a:pt x="101" y="9"/>
                    <a:pt x="105" y="8"/>
                    <a:pt x="110" y="7"/>
                  </a:cubicBezTo>
                  <a:cubicBezTo>
                    <a:pt x="112" y="11"/>
                    <a:pt x="118" y="11"/>
                    <a:pt x="122" y="11"/>
                  </a:cubicBezTo>
                  <a:cubicBezTo>
                    <a:pt x="122" y="10"/>
                    <a:pt x="122" y="9"/>
                    <a:pt x="122" y="8"/>
                  </a:cubicBezTo>
                  <a:cubicBezTo>
                    <a:pt x="127" y="9"/>
                    <a:pt x="132" y="6"/>
                    <a:pt x="137" y="8"/>
                  </a:cubicBezTo>
                  <a:cubicBezTo>
                    <a:pt x="142" y="9"/>
                    <a:pt x="142" y="14"/>
                    <a:pt x="148" y="13"/>
                  </a:cubicBezTo>
                  <a:cubicBezTo>
                    <a:pt x="148" y="12"/>
                    <a:pt x="148" y="11"/>
                    <a:pt x="148" y="11"/>
                  </a:cubicBezTo>
                  <a:cubicBezTo>
                    <a:pt x="150" y="11"/>
                    <a:pt x="152" y="10"/>
                    <a:pt x="154" y="11"/>
                  </a:cubicBezTo>
                  <a:cubicBezTo>
                    <a:pt x="154" y="10"/>
                    <a:pt x="154" y="9"/>
                    <a:pt x="154" y="8"/>
                  </a:cubicBezTo>
                  <a:cubicBezTo>
                    <a:pt x="150" y="8"/>
                    <a:pt x="143" y="8"/>
                    <a:pt x="142" y="2"/>
                  </a:cubicBezTo>
                  <a:cubicBezTo>
                    <a:pt x="149" y="1"/>
                    <a:pt x="157" y="3"/>
                    <a:pt x="163" y="4"/>
                  </a:cubicBezTo>
                  <a:cubicBezTo>
                    <a:pt x="167" y="4"/>
                    <a:pt x="170" y="4"/>
                    <a:pt x="174" y="4"/>
                  </a:cubicBezTo>
                  <a:cubicBezTo>
                    <a:pt x="176" y="4"/>
                    <a:pt x="177" y="4"/>
                    <a:pt x="178" y="4"/>
                  </a:cubicBezTo>
                  <a:cubicBezTo>
                    <a:pt x="180" y="3"/>
                    <a:pt x="183" y="2"/>
                    <a:pt x="184" y="2"/>
                  </a:cubicBezTo>
                  <a:cubicBezTo>
                    <a:pt x="192" y="0"/>
                    <a:pt x="196" y="6"/>
                    <a:pt x="204" y="6"/>
                  </a:cubicBezTo>
                  <a:cubicBezTo>
                    <a:pt x="207" y="6"/>
                    <a:pt x="212" y="5"/>
                    <a:pt x="215" y="5"/>
                  </a:cubicBezTo>
                  <a:cubicBezTo>
                    <a:pt x="219" y="6"/>
                    <a:pt x="222" y="9"/>
                    <a:pt x="226" y="9"/>
                  </a:cubicBezTo>
                  <a:cubicBezTo>
                    <a:pt x="226" y="9"/>
                    <a:pt x="226" y="9"/>
                    <a:pt x="225" y="9"/>
                  </a:cubicBezTo>
                  <a:cubicBezTo>
                    <a:pt x="229" y="9"/>
                    <a:pt x="234" y="8"/>
                    <a:pt x="238" y="10"/>
                  </a:cubicBezTo>
                  <a:cubicBezTo>
                    <a:pt x="237" y="12"/>
                    <a:pt x="238" y="14"/>
                    <a:pt x="237" y="16"/>
                  </a:cubicBezTo>
                  <a:cubicBezTo>
                    <a:pt x="240" y="16"/>
                    <a:pt x="243" y="16"/>
                    <a:pt x="246" y="16"/>
                  </a:cubicBezTo>
                  <a:cubicBezTo>
                    <a:pt x="248" y="10"/>
                    <a:pt x="259" y="14"/>
                    <a:pt x="264" y="12"/>
                  </a:cubicBezTo>
                  <a:cubicBezTo>
                    <a:pt x="267" y="11"/>
                    <a:pt x="268" y="8"/>
                    <a:pt x="272" y="8"/>
                  </a:cubicBezTo>
                  <a:cubicBezTo>
                    <a:pt x="275" y="8"/>
                    <a:pt x="280" y="10"/>
                    <a:pt x="282" y="11"/>
                  </a:cubicBezTo>
                  <a:cubicBezTo>
                    <a:pt x="279" y="14"/>
                    <a:pt x="275" y="13"/>
                    <a:pt x="270" y="14"/>
                  </a:cubicBezTo>
                  <a:cubicBezTo>
                    <a:pt x="266" y="15"/>
                    <a:pt x="264" y="18"/>
                    <a:pt x="260" y="20"/>
                  </a:cubicBezTo>
                  <a:cubicBezTo>
                    <a:pt x="255" y="21"/>
                    <a:pt x="252" y="20"/>
                    <a:pt x="248" y="23"/>
                  </a:cubicBezTo>
                  <a:cubicBezTo>
                    <a:pt x="247" y="25"/>
                    <a:pt x="246" y="28"/>
                    <a:pt x="245" y="29"/>
                  </a:cubicBezTo>
                  <a:cubicBezTo>
                    <a:pt x="243" y="30"/>
                    <a:pt x="240" y="29"/>
                    <a:pt x="239" y="30"/>
                  </a:cubicBezTo>
                  <a:cubicBezTo>
                    <a:pt x="238" y="31"/>
                    <a:pt x="238" y="34"/>
                    <a:pt x="238" y="36"/>
                  </a:cubicBezTo>
                  <a:cubicBezTo>
                    <a:pt x="243" y="39"/>
                    <a:pt x="248" y="37"/>
                    <a:pt x="246" y="46"/>
                  </a:cubicBezTo>
                  <a:cubicBezTo>
                    <a:pt x="244" y="47"/>
                    <a:pt x="242" y="46"/>
                    <a:pt x="241" y="44"/>
                  </a:cubicBezTo>
                  <a:cubicBezTo>
                    <a:pt x="238" y="44"/>
                    <a:pt x="234" y="44"/>
                    <a:pt x="231" y="43"/>
                  </a:cubicBezTo>
                  <a:cubicBezTo>
                    <a:pt x="232" y="49"/>
                    <a:pt x="238" y="44"/>
                    <a:pt x="238" y="51"/>
                  </a:cubicBezTo>
                  <a:cubicBezTo>
                    <a:pt x="236" y="51"/>
                    <a:pt x="233" y="51"/>
                    <a:pt x="230" y="51"/>
                  </a:cubicBezTo>
                  <a:cubicBezTo>
                    <a:pt x="229" y="52"/>
                    <a:pt x="229" y="54"/>
                    <a:pt x="229" y="55"/>
                  </a:cubicBezTo>
                  <a:cubicBezTo>
                    <a:pt x="232" y="55"/>
                    <a:pt x="235" y="56"/>
                    <a:pt x="238" y="56"/>
                  </a:cubicBezTo>
                  <a:cubicBezTo>
                    <a:pt x="239" y="63"/>
                    <a:pt x="231" y="61"/>
                    <a:pt x="227" y="62"/>
                  </a:cubicBezTo>
                  <a:cubicBezTo>
                    <a:pt x="227" y="70"/>
                    <a:pt x="220" y="66"/>
                    <a:pt x="216" y="66"/>
                  </a:cubicBezTo>
                  <a:cubicBezTo>
                    <a:pt x="211" y="66"/>
                    <a:pt x="208" y="68"/>
                    <a:pt x="202" y="68"/>
                  </a:cubicBezTo>
                  <a:cubicBezTo>
                    <a:pt x="202" y="69"/>
                    <a:pt x="202" y="71"/>
                    <a:pt x="202" y="72"/>
                  </a:cubicBezTo>
                  <a:cubicBezTo>
                    <a:pt x="207" y="74"/>
                    <a:pt x="212" y="76"/>
                    <a:pt x="216" y="79"/>
                  </a:cubicBezTo>
                  <a:cubicBezTo>
                    <a:pt x="225" y="88"/>
                    <a:pt x="214" y="83"/>
                    <a:pt x="214" y="90"/>
                  </a:cubicBezTo>
                  <a:cubicBezTo>
                    <a:pt x="209" y="91"/>
                    <a:pt x="207" y="86"/>
                    <a:pt x="203" y="84"/>
                  </a:cubicBezTo>
                  <a:cubicBezTo>
                    <a:pt x="202" y="83"/>
                    <a:pt x="199" y="82"/>
                    <a:pt x="197" y="81"/>
                  </a:cubicBezTo>
                  <a:cubicBezTo>
                    <a:pt x="195" y="80"/>
                    <a:pt x="195" y="77"/>
                    <a:pt x="192" y="77"/>
                  </a:cubicBezTo>
                  <a:cubicBezTo>
                    <a:pt x="192" y="81"/>
                    <a:pt x="195" y="82"/>
                    <a:pt x="198" y="83"/>
                  </a:cubicBezTo>
                  <a:cubicBezTo>
                    <a:pt x="198" y="84"/>
                    <a:pt x="198" y="85"/>
                    <a:pt x="198" y="85"/>
                  </a:cubicBezTo>
                  <a:cubicBezTo>
                    <a:pt x="194" y="86"/>
                    <a:pt x="189" y="87"/>
                    <a:pt x="184" y="88"/>
                  </a:cubicBezTo>
                  <a:cubicBezTo>
                    <a:pt x="183" y="96"/>
                    <a:pt x="201" y="94"/>
                    <a:pt x="205" y="94"/>
                  </a:cubicBezTo>
                  <a:cubicBezTo>
                    <a:pt x="202" y="96"/>
                    <a:pt x="198" y="100"/>
                    <a:pt x="192" y="100"/>
                  </a:cubicBezTo>
                  <a:cubicBezTo>
                    <a:pt x="190" y="105"/>
                    <a:pt x="176" y="106"/>
                    <a:pt x="171" y="106"/>
                  </a:cubicBezTo>
                  <a:cubicBezTo>
                    <a:pt x="170" y="106"/>
                    <a:pt x="168" y="108"/>
                    <a:pt x="166" y="107"/>
                  </a:cubicBezTo>
                  <a:cubicBezTo>
                    <a:pt x="164" y="107"/>
                    <a:pt x="164" y="105"/>
                    <a:pt x="162" y="104"/>
                  </a:cubicBezTo>
                  <a:cubicBezTo>
                    <a:pt x="157" y="104"/>
                    <a:pt x="156" y="104"/>
                    <a:pt x="156" y="111"/>
                  </a:cubicBezTo>
                  <a:cubicBezTo>
                    <a:pt x="149" y="112"/>
                    <a:pt x="149" y="116"/>
                    <a:pt x="144" y="120"/>
                  </a:cubicBezTo>
                  <a:cubicBezTo>
                    <a:pt x="141" y="123"/>
                    <a:pt x="134" y="124"/>
                    <a:pt x="130" y="123"/>
                  </a:cubicBezTo>
                  <a:cubicBezTo>
                    <a:pt x="128" y="123"/>
                    <a:pt x="125" y="121"/>
                    <a:pt x="123" y="121"/>
                  </a:cubicBezTo>
                  <a:cubicBezTo>
                    <a:pt x="119" y="121"/>
                    <a:pt x="121" y="124"/>
                    <a:pt x="118" y="125"/>
                  </a:cubicBezTo>
                  <a:cubicBezTo>
                    <a:pt x="113" y="129"/>
                    <a:pt x="108" y="126"/>
                    <a:pt x="106" y="134"/>
                  </a:cubicBezTo>
                  <a:cubicBezTo>
                    <a:pt x="102" y="135"/>
                    <a:pt x="100" y="139"/>
                    <a:pt x="100" y="144"/>
                  </a:cubicBezTo>
                  <a:cubicBezTo>
                    <a:pt x="96" y="145"/>
                    <a:pt x="90" y="148"/>
                    <a:pt x="89" y="154"/>
                  </a:cubicBezTo>
                  <a:cubicBezTo>
                    <a:pt x="86" y="155"/>
                    <a:pt x="81" y="160"/>
                    <a:pt x="79" y="163"/>
                  </a:cubicBezTo>
                  <a:cubicBezTo>
                    <a:pt x="78" y="163"/>
                    <a:pt x="79" y="165"/>
                    <a:pt x="78" y="166"/>
                  </a:cubicBezTo>
                  <a:cubicBezTo>
                    <a:pt x="77" y="167"/>
                    <a:pt x="75" y="167"/>
                    <a:pt x="74" y="169"/>
                  </a:cubicBezTo>
                  <a:cubicBezTo>
                    <a:pt x="72" y="171"/>
                    <a:pt x="71" y="172"/>
                    <a:pt x="70" y="175"/>
                  </a:cubicBezTo>
                  <a:cubicBezTo>
                    <a:pt x="66" y="176"/>
                    <a:pt x="61" y="165"/>
                    <a:pt x="57" y="162"/>
                  </a:cubicBezTo>
                  <a:cubicBezTo>
                    <a:pt x="51" y="157"/>
                    <a:pt x="50" y="154"/>
                    <a:pt x="49" y="145"/>
                  </a:cubicBezTo>
                  <a:cubicBezTo>
                    <a:pt x="47" y="145"/>
                    <a:pt x="48" y="145"/>
                    <a:pt x="47" y="144"/>
                  </a:cubicBezTo>
                  <a:cubicBezTo>
                    <a:pt x="38" y="142"/>
                    <a:pt x="52" y="138"/>
                    <a:pt x="55" y="138"/>
                  </a:cubicBezTo>
                  <a:cubicBezTo>
                    <a:pt x="55" y="137"/>
                    <a:pt x="55" y="134"/>
                    <a:pt x="55" y="133"/>
                  </a:cubicBezTo>
                  <a:cubicBezTo>
                    <a:pt x="52" y="133"/>
                    <a:pt x="49" y="133"/>
                    <a:pt x="46" y="133"/>
                  </a:cubicBezTo>
                  <a:cubicBezTo>
                    <a:pt x="46" y="133"/>
                    <a:pt x="46" y="131"/>
                    <a:pt x="46" y="131"/>
                  </a:cubicBezTo>
                  <a:cubicBezTo>
                    <a:pt x="51" y="131"/>
                    <a:pt x="50" y="125"/>
                    <a:pt x="47" y="123"/>
                  </a:cubicBezTo>
                  <a:cubicBezTo>
                    <a:pt x="52" y="120"/>
                    <a:pt x="48" y="113"/>
                    <a:pt x="48" y="109"/>
                  </a:cubicBezTo>
                  <a:cubicBezTo>
                    <a:pt x="51" y="107"/>
                    <a:pt x="55" y="106"/>
                    <a:pt x="59" y="106"/>
                  </a:cubicBezTo>
                  <a:cubicBezTo>
                    <a:pt x="60" y="100"/>
                    <a:pt x="72" y="102"/>
                    <a:pt x="71" y="96"/>
                  </a:cubicBezTo>
                  <a:cubicBezTo>
                    <a:pt x="70" y="93"/>
                    <a:pt x="60" y="88"/>
                    <a:pt x="59" y="86"/>
                  </a:cubicBezTo>
                  <a:cubicBezTo>
                    <a:pt x="64" y="85"/>
                    <a:pt x="67" y="89"/>
                    <a:pt x="72" y="88"/>
                  </a:cubicBezTo>
                  <a:cubicBezTo>
                    <a:pt x="72" y="85"/>
                    <a:pt x="67" y="79"/>
                    <a:pt x="65" y="78"/>
                  </a:cubicBezTo>
                  <a:cubicBezTo>
                    <a:pt x="61" y="77"/>
                    <a:pt x="56" y="82"/>
                    <a:pt x="53" y="78"/>
                  </a:cubicBezTo>
                  <a:cubicBezTo>
                    <a:pt x="55" y="75"/>
                    <a:pt x="56" y="73"/>
                    <a:pt x="59" y="72"/>
                  </a:cubicBezTo>
                  <a:cubicBezTo>
                    <a:pt x="60" y="67"/>
                    <a:pt x="59" y="62"/>
                    <a:pt x="59" y="57"/>
                  </a:cubicBezTo>
                  <a:cubicBezTo>
                    <a:pt x="57" y="55"/>
                    <a:pt x="56" y="55"/>
                    <a:pt x="56" y="52"/>
                  </a:cubicBezTo>
                  <a:cubicBezTo>
                    <a:pt x="46" y="49"/>
                    <a:pt x="33" y="39"/>
                    <a:pt x="22" y="43"/>
                  </a:cubicBezTo>
                  <a:cubicBezTo>
                    <a:pt x="14" y="45"/>
                    <a:pt x="19" y="57"/>
                    <a:pt x="11" y="50"/>
                  </a:cubicBezTo>
                  <a:cubicBezTo>
                    <a:pt x="8" y="48"/>
                    <a:pt x="1" y="40"/>
                    <a:pt x="0" y="37"/>
                  </a:cubicBezTo>
                  <a:cubicBezTo>
                    <a:pt x="5" y="34"/>
                    <a:pt x="7" y="37"/>
                    <a:pt x="12" y="38"/>
                  </a:cubicBezTo>
                  <a:cubicBezTo>
                    <a:pt x="16" y="39"/>
                    <a:pt x="20" y="38"/>
                    <a:pt x="25" y="38"/>
                  </a:cubicBezTo>
                  <a:cubicBezTo>
                    <a:pt x="23" y="34"/>
                    <a:pt x="20" y="36"/>
                    <a:pt x="16" y="34"/>
                  </a:cubicBezTo>
                  <a:cubicBezTo>
                    <a:pt x="14" y="33"/>
                    <a:pt x="11" y="30"/>
                    <a:pt x="8" y="30"/>
                  </a:cubicBezTo>
                  <a:cubicBezTo>
                    <a:pt x="7" y="29"/>
                    <a:pt x="8" y="29"/>
                    <a:pt x="8" y="29"/>
                  </a:cubicBezTo>
                  <a:lnTo>
                    <a:pt x="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257800" y="71437"/>
              <a:ext cx="203200" cy="123825"/>
            </a:xfrm>
            <a:custGeom>
              <a:avLst/>
              <a:gdLst>
                <a:gd name="T0" fmla="*/ 9 w 54"/>
                <a:gd name="T1" fmla="*/ 18 h 33"/>
                <a:gd name="T2" fmla="*/ 3 w 54"/>
                <a:gd name="T3" fmla="*/ 13 h 33"/>
                <a:gd name="T4" fmla="*/ 7 w 54"/>
                <a:gd name="T5" fmla="*/ 11 h 33"/>
                <a:gd name="T6" fmla="*/ 1 w 54"/>
                <a:gd name="T7" fmla="*/ 8 h 33"/>
                <a:gd name="T8" fmla="*/ 9 w 54"/>
                <a:gd name="T9" fmla="*/ 0 h 33"/>
                <a:gd name="T10" fmla="*/ 18 w 54"/>
                <a:gd name="T11" fmla="*/ 7 h 33"/>
                <a:gd name="T12" fmla="*/ 31 w 54"/>
                <a:gd name="T13" fmla="*/ 4 h 33"/>
                <a:gd name="T14" fmla="*/ 31 w 54"/>
                <a:gd name="T15" fmla="*/ 6 h 33"/>
                <a:gd name="T16" fmla="*/ 41 w 54"/>
                <a:gd name="T17" fmla="*/ 3 h 33"/>
                <a:gd name="T18" fmla="*/ 41 w 54"/>
                <a:gd name="T19" fmla="*/ 0 h 33"/>
                <a:gd name="T20" fmla="*/ 46 w 54"/>
                <a:gd name="T21" fmla="*/ 5 h 33"/>
                <a:gd name="T22" fmla="*/ 54 w 54"/>
                <a:gd name="T23" fmla="*/ 8 h 33"/>
                <a:gd name="T24" fmla="*/ 42 w 54"/>
                <a:gd name="T25" fmla="*/ 18 h 33"/>
                <a:gd name="T26" fmla="*/ 26 w 54"/>
                <a:gd name="T27" fmla="*/ 24 h 33"/>
                <a:gd name="T28" fmla="*/ 11 w 54"/>
                <a:gd name="T29" fmla="*/ 19 h 33"/>
                <a:gd name="T30" fmla="*/ 9 w 54"/>
                <a:gd name="T31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33">
                  <a:moveTo>
                    <a:pt x="9" y="18"/>
                  </a:moveTo>
                  <a:cubicBezTo>
                    <a:pt x="7" y="17"/>
                    <a:pt x="5" y="14"/>
                    <a:pt x="3" y="13"/>
                  </a:cubicBezTo>
                  <a:cubicBezTo>
                    <a:pt x="4" y="13"/>
                    <a:pt x="6" y="11"/>
                    <a:pt x="7" y="11"/>
                  </a:cubicBezTo>
                  <a:cubicBezTo>
                    <a:pt x="5" y="9"/>
                    <a:pt x="3" y="8"/>
                    <a:pt x="1" y="8"/>
                  </a:cubicBezTo>
                  <a:cubicBezTo>
                    <a:pt x="0" y="3"/>
                    <a:pt x="7" y="4"/>
                    <a:pt x="9" y="0"/>
                  </a:cubicBezTo>
                  <a:cubicBezTo>
                    <a:pt x="13" y="1"/>
                    <a:pt x="13" y="6"/>
                    <a:pt x="18" y="7"/>
                  </a:cubicBezTo>
                  <a:cubicBezTo>
                    <a:pt x="22" y="7"/>
                    <a:pt x="26" y="3"/>
                    <a:pt x="31" y="4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35" y="5"/>
                    <a:pt x="37" y="3"/>
                    <a:pt x="41" y="3"/>
                  </a:cubicBezTo>
                  <a:cubicBezTo>
                    <a:pt x="41" y="2"/>
                    <a:pt x="41" y="1"/>
                    <a:pt x="41" y="0"/>
                  </a:cubicBezTo>
                  <a:cubicBezTo>
                    <a:pt x="44" y="1"/>
                    <a:pt x="44" y="4"/>
                    <a:pt x="46" y="5"/>
                  </a:cubicBezTo>
                  <a:cubicBezTo>
                    <a:pt x="49" y="7"/>
                    <a:pt x="51" y="8"/>
                    <a:pt x="54" y="8"/>
                  </a:cubicBezTo>
                  <a:cubicBezTo>
                    <a:pt x="54" y="12"/>
                    <a:pt x="46" y="16"/>
                    <a:pt x="42" y="18"/>
                  </a:cubicBezTo>
                  <a:cubicBezTo>
                    <a:pt x="38" y="21"/>
                    <a:pt x="32" y="24"/>
                    <a:pt x="26" y="24"/>
                  </a:cubicBezTo>
                  <a:cubicBezTo>
                    <a:pt x="23" y="33"/>
                    <a:pt x="14" y="22"/>
                    <a:pt x="11" y="19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048125" y="-165100"/>
              <a:ext cx="463550" cy="366713"/>
            </a:xfrm>
            <a:custGeom>
              <a:avLst/>
              <a:gdLst>
                <a:gd name="T0" fmla="*/ 76 w 124"/>
                <a:gd name="T1" fmla="*/ 11 h 98"/>
                <a:gd name="T2" fmla="*/ 81 w 124"/>
                <a:gd name="T3" fmla="*/ 20 h 98"/>
                <a:gd name="T4" fmla="*/ 94 w 124"/>
                <a:gd name="T5" fmla="*/ 29 h 98"/>
                <a:gd name="T6" fmla="*/ 101 w 124"/>
                <a:gd name="T7" fmla="*/ 33 h 98"/>
                <a:gd name="T8" fmla="*/ 108 w 124"/>
                <a:gd name="T9" fmla="*/ 37 h 98"/>
                <a:gd name="T10" fmla="*/ 98 w 124"/>
                <a:gd name="T11" fmla="*/ 42 h 98"/>
                <a:gd name="T12" fmla="*/ 106 w 124"/>
                <a:gd name="T13" fmla="*/ 49 h 98"/>
                <a:gd name="T14" fmla="*/ 116 w 124"/>
                <a:gd name="T15" fmla="*/ 57 h 98"/>
                <a:gd name="T16" fmla="*/ 118 w 124"/>
                <a:gd name="T17" fmla="*/ 64 h 98"/>
                <a:gd name="T18" fmla="*/ 109 w 124"/>
                <a:gd name="T19" fmla="*/ 72 h 98"/>
                <a:gd name="T20" fmla="*/ 90 w 124"/>
                <a:gd name="T21" fmla="*/ 63 h 98"/>
                <a:gd name="T22" fmla="*/ 97 w 124"/>
                <a:gd name="T23" fmla="*/ 80 h 98"/>
                <a:gd name="T24" fmla="*/ 92 w 124"/>
                <a:gd name="T25" fmla="*/ 87 h 98"/>
                <a:gd name="T26" fmla="*/ 75 w 124"/>
                <a:gd name="T27" fmla="*/ 81 h 98"/>
                <a:gd name="T28" fmla="*/ 80 w 124"/>
                <a:gd name="T29" fmla="*/ 91 h 98"/>
                <a:gd name="T30" fmla="*/ 73 w 124"/>
                <a:gd name="T31" fmla="*/ 92 h 98"/>
                <a:gd name="T32" fmla="*/ 58 w 124"/>
                <a:gd name="T33" fmla="*/ 82 h 98"/>
                <a:gd name="T34" fmla="*/ 55 w 124"/>
                <a:gd name="T35" fmla="*/ 70 h 98"/>
                <a:gd name="T36" fmla="*/ 66 w 124"/>
                <a:gd name="T37" fmla="*/ 60 h 98"/>
                <a:gd name="T38" fmla="*/ 70 w 124"/>
                <a:gd name="T39" fmla="*/ 57 h 98"/>
                <a:gd name="T40" fmla="*/ 64 w 124"/>
                <a:gd name="T41" fmla="*/ 43 h 98"/>
                <a:gd name="T42" fmla="*/ 55 w 124"/>
                <a:gd name="T43" fmla="*/ 29 h 98"/>
                <a:gd name="T44" fmla="*/ 43 w 124"/>
                <a:gd name="T45" fmla="*/ 41 h 98"/>
                <a:gd name="T46" fmla="*/ 25 w 124"/>
                <a:gd name="T47" fmla="*/ 33 h 98"/>
                <a:gd name="T48" fmla="*/ 8 w 124"/>
                <a:gd name="T49" fmla="*/ 17 h 98"/>
                <a:gd name="T50" fmla="*/ 25 w 124"/>
                <a:gd name="T51" fmla="*/ 6 h 98"/>
                <a:gd name="T52" fmla="*/ 28 w 124"/>
                <a:gd name="T53" fmla="*/ 16 h 98"/>
                <a:gd name="T54" fmla="*/ 22 w 124"/>
                <a:gd name="T55" fmla="*/ 26 h 98"/>
                <a:gd name="T56" fmla="*/ 42 w 124"/>
                <a:gd name="T57" fmla="*/ 12 h 98"/>
                <a:gd name="T58" fmla="*/ 60 w 124"/>
                <a:gd name="T59" fmla="*/ 5 h 98"/>
                <a:gd name="T60" fmla="*/ 55 w 124"/>
                <a:gd name="T61" fmla="*/ 16 h 98"/>
                <a:gd name="T62" fmla="*/ 68 w 124"/>
                <a:gd name="T63" fmla="*/ 20 h 98"/>
                <a:gd name="T64" fmla="*/ 65 w 124"/>
                <a:gd name="T65" fmla="*/ 5 h 98"/>
                <a:gd name="T66" fmla="*/ 79 w 124"/>
                <a:gd name="T67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" h="98">
                  <a:moveTo>
                    <a:pt x="80" y="4"/>
                  </a:moveTo>
                  <a:cubicBezTo>
                    <a:pt x="81" y="8"/>
                    <a:pt x="79" y="10"/>
                    <a:pt x="76" y="11"/>
                  </a:cubicBezTo>
                  <a:cubicBezTo>
                    <a:pt x="76" y="12"/>
                    <a:pt x="76" y="13"/>
                    <a:pt x="77" y="14"/>
                  </a:cubicBezTo>
                  <a:cubicBezTo>
                    <a:pt x="80" y="14"/>
                    <a:pt x="81" y="17"/>
                    <a:pt x="81" y="20"/>
                  </a:cubicBezTo>
                  <a:cubicBezTo>
                    <a:pt x="85" y="22"/>
                    <a:pt x="90" y="18"/>
                    <a:pt x="94" y="20"/>
                  </a:cubicBezTo>
                  <a:cubicBezTo>
                    <a:pt x="102" y="22"/>
                    <a:pt x="93" y="24"/>
                    <a:pt x="94" y="29"/>
                  </a:cubicBezTo>
                  <a:cubicBezTo>
                    <a:pt x="98" y="29"/>
                    <a:pt x="99" y="23"/>
                    <a:pt x="104" y="26"/>
                  </a:cubicBezTo>
                  <a:cubicBezTo>
                    <a:pt x="109" y="30"/>
                    <a:pt x="103" y="30"/>
                    <a:pt x="101" y="33"/>
                  </a:cubicBezTo>
                  <a:cubicBezTo>
                    <a:pt x="100" y="33"/>
                    <a:pt x="99" y="33"/>
                    <a:pt x="98" y="33"/>
                  </a:cubicBezTo>
                  <a:cubicBezTo>
                    <a:pt x="99" y="38"/>
                    <a:pt x="104" y="37"/>
                    <a:pt x="108" y="37"/>
                  </a:cubicBezTo>
                  <a:cubicBezTo>
                    <a:pt x="107" y="37"/>
                    <a:pt x="107" y="39"/>
                    <a:pt x="108" y="39"/>
                  </a:cubicBezTo>
                  <a:cubicBezTo>
                    <a:pt x="103" y="38"/>
                    <a:pt x="102" y="43"/>
                    <a:pt x="98" y="42"/>
                  </a:cubicBezTo>
                  <a:cubicBezTo>
                    <a:pt x="98" y="43"/>
                    <a:pt x="98" y="44"/>
                    <a:pt x="98" y="45"/>
                  </a:cubicBezTo>
                  <a:cubicBezTo>
                    <a:pt x="101" y="45"/>
                    <a:pt x="106" y="44"/>
                    <a:pt x="106" y="49"/>
                  </a:cubicBezTo>
                  <a:cubicBezTo>
                    <a:pt x="109" y="49"/>
                    <a:pt x="112" y="49"/>
                    <a:pt x="115" y="51"/>
                  </a:cubicBezTo>
                  <a:cubicBezTo>
                    <a:pt x="115" y="53"/>
                    <a:pt x="116" y="54"/>
                    <a:pt x="116" y="57"/>
                  </a:cubicBezTo>
                  <a:cubicBezTo>
                    <a:pt x="117" y="57"/>
                    <a:pt x="121" y="57"/>
                    <a:pt x="122" y="59"/>
                  </a:cubicBezTo>
                  <a:cubicBezTo>
                    <a:pt x="124" y="63"/>
                    <a:pt x="120" y="63"/>
                    <a:pt x="118" y="64"/>
                  </a:cubicBezTo>
                  <a:cubicBezTo>
                    <a:pt x="117" y="65"/>
                    <a:pt x="115" y="66"/>
                    <a:pt x="114" y="67"/>
                  </a:cubicBezTo>
                  <a:cubicBezTo>
                    <a:pt x="113" y="68"/>
                    <a:pt x="109" y="72"/>
                    <a:pt x="109" y="72"/>
                  </a:cubicBezTo>
                  <a:cubicBezTo>
                    <a:pt x="102" y="74"/>
                    <a:pt x="105" y="68"/>
                    <a:pt x="102" y="65"/>
                  </a:cubicBezTo>
                  <a:cubicBezTo>
                    <a:pt x="97" y="60"/>
                    <a:pt x="94" y="66"/>
                    <a:pt x="90" y="63"/>
                  </a:cubicBezTo>
                  <a:cubicBezTo>
                    <a:pt x="90" y="64"/>
                    <a:pt x="90" y="65"/>
                    <a:pt x="90" y="67"/>
                  </a:cubicBezTo>
                  <a:cubicBezTo>
                    <a:pt x="94" y="68"/>
                    <a:pt x="98" y="75"/>
                    <a:pt x="97" y="80"/>
                  </a:cubicBezTo>
                  <a:cubicBezTo>
                    <a:pt x="95" y="82"/>
                    <a:pt x="94" y="83"/>
                    <a:pt x="94" y="86"/>
                  </a:cubicBezTo>
                  <a:cubicBezTo>
                    <a:pt x="94" y="87"/>
                    <a:pt x="93" y="86"/>
                    <a:pt x="92" y="87"/>
                  </a:cubicBezTo>
                  <a:cubicBezTo>
                    <a:pt x="92" y="89"/>
                    <a:pt x="91" y="89"/>
                    <a:pt x="91" y="92"/>
                  </a:cubicBezTo>
                  <a:cubicBezTo>
                    <a:pt x="86" y="93"/>
                    <a:pt x="80" y="83"/>
                    <a:pt x="75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8" y="84"/>
                    <a:pt x="81" y="85"/>
                    <a:pt x="80" y="91"/>
                  </a:cubicBezTo>
                  <a:cubicBezTo>
                    <a:pt x="83" y="92"/>
                    <a:pt x="84" y="96"/>
                    <a:pt x="80" y="97"/>
                  </a:cubicBezTo>
                  <a:cubicBezTo>
                    <a:pt x="77" y="98"/>
                    <a:pt x="75" y="93"/>
                    <a:pt x="73" y="92"/>
                  </a:cubicBezTo>
                  <a:cubicBezTo>
                    <a:pt x="66" y="90"/>
                    <a:pt x="62" y="94"/>
                    <a:pt x="57" y="87"/>
                  </a:cubicBezTo>
                  <a:cubicBezTo>
                    <a:pt x="59" y="85"/>
                    <a:pt x="58" y="85"/>
                    <a:pt x="58" y="82"/>
                  </a:cubicBezTo>
                  <a:cubicBezTo>
                    <a:pt x="56" y="82"/>
                    <a:pt x="48" y="73"/>
                    <a:pt x="47" y="71"/>
                  </a:cubicBezTo>
                  <a:cubicBezTo>
                    <a:pt x="50" y="68"/>
                    <a:pt x="53" y="71"/>
                    <a:pt x="55" y="70"/>
                  </a:cubicBezTo>
                  <a:cubicBezTo>
                    <a:pt x="57" y="68"/>
                    <a:pt x="56" y="64"/>
                    <a:pt x="56" y="61"/>
                  </a:cubicBezTo>
                  <a:cubicBezTo>
                    <a:pt x="59" y="61"/>
                    <a:pt x="63" y="61"/>
                    <a:pt x="66" y="60"/>
                  </a:cubicBezTo>
                  <a:cubicBezTo>
                    <a:pt x="66" y="59"/>
                    <a:pt x="66" y="58"/>
                    <a:pt x="66" y="58"/>
                  </a:cubicBezTo>
                  <a:cubicBezTo>
                    <a:pt x="68" y="58"/>
                    <a:pt x="69" y="57"/>
                    <a:pt x="70" y="57"/>
                  </a:cubicBezTo>
                  <a:cubicBezTo>
                    <a:pt x="72" y="50"/>
                    <a:pt x="73" y="46"/>
                    <a:pt x="65" y="47"/>
                  </a:cubicBezTo>
                  <a:cubicBezTo>
                    <a:pt x="65" y="45"/>
                    <a:pt x="65" y="44"/>
                    <a:pt x="64" y="43"/>
                  </a:cubicBezTo>
                  <a:cubicBezTo>
                    <a:pt x="62" y="41"/>
                    <a:pt x="62" y="40"/>
                    <a:pt x="61" y="38"/>
                  </a:cubicBezTo>
                  <a:cubicBezTo>
                    <a:pt x="60" y="35"/>
                    <a:pt x="57" y="31"/>
                    <a:pt x="55" y="29"/>
                  </a:cubicBezTo>
                  <a:cubicBezTo>
                    <a:pt x="54" y="32"/>
                    <a:pt x="52" y="34"/>
                    <a:pt x="49" y="34"/>
                  </a:cubicBezTo>
                  <a:cubicBezTo>
                    <a:pt x="49" y="38"/>
                    <a:pt x="46" y="40"/>
                    <a:pt x="43" y="41"/>
                  </a:cubicBezTo>
                  <a:cubicBezTo>
                    <a:pt x="44" y="35"/>
                    <a:pt x="39" y="36"/>
                    <a:pt x="37" y="31"/>
                  </a:cubicBezTo>
                  <a:cubicBezTo>
                    <a:pt x="33" y="30"/>
                    <a:pt x="29" y="34"/>
                    <a:pt x="25" y="33"/>
                  </a:cubicBezTo>
                  <a:cubicBezTo>
                    <a:pt x="21" y="33"/>
                    <a:pt x="19" y="29"/>
                    <a:pt x="16" y="29"/>
                  </a:cubicBezTo>
                  <a:cubicBezTo>
                    <a:pt x="17" y="18"/>
                    <a:pt x="0" y="30"/>
                    <a:pt x="8" y="17"/>
                  </a:cubicBezTo>
                  <a:cubicBezTo>
                    <a:pt x="10" y="13"/>
                    <a:pt x="12" y="15"/>
                    <a:pt x="16" y="13"/>
                  </a:cubicBezTo>
                  <a:cubicBezTo>
                    <a:pt x="19" y="11"/>
                    <a:pt x="20" y="7"/>
                    <a:pt x="25" y="6"/>
                  </a:cubicBezTo>
                  <a:cubicBezTo>
                    <a:pt x="26" y="0"/>
                    <a:pt x="40" y="2"/>
                    <a:pt x="45" y="2"/>
                  </a:cubicBezTo>
                  <a:cubicBezTo>
                    <a:pt x="45" y="4"/>
                    <a:pt x="31" y="16"/>
                    <a:pt x="28" y="16"/>
                  </a:cubicBezTo>
                  <a:cubicBezTo>
                    <a:pt x="29" y="21"/>
                    <a:pt x="26" y="23"/>
                    <a:pt x="22" y="22"/>
                  </a:cubicBezTo>
                  <a:cubicBezTo>
                    <a:pt x="22" y="23"/>
                    <a:pt x="22" y="24"/>
                    <a:pt x="22" y="26"/>
                  </a:cubicBezTo>
                  <a:cubicBezTo>
                    <a:pt x="26" y="27"/>
                    <a:pt x="29" y="24"/>
                    <a:pt x="30" y="20"/>
                  </a:cubicBezTo>
                  <a:cubicBezTo>
                    <a:pt x="33" y="16"/>
                    <a:pt x="38" y="13"/>
                    <a:pt x="42" y="12"/>
                  </a:cubicBezTo>
                  <a:cubicBezTo>
                    <a:pt x="43" y="7"/>
                    <a:pt x="48" y="8"/>
                    <a:pt x="51" y="7"/>
                  </a:cubicBezTo>
                  <a:cubicBezTo>
                    <a:pt x="53" y="4"/>
                    <a:pt x="57" y="5"/>
                    <a:pt x="60" y="5"/>
                  </a:cubicBezTo>
                  <a:cubicBezTo>
                    <a:pt x="60" y="8"/>
                    <a:pt x="60" y="11"/>
                    <a:pt x="59" y="13"/>
                  </a:cubicBezTo>
                  <a:cubicBezTo>
                    <a:pt x="56" y="13"/>
                    <a:pt x="55" y="14"/>
                    <a:pt x="55" y="16"/>
                  </a:cubicBezTo>
                  <a:cubicBezTo>
                    <a:pt x="57" y="17"/>
                    <a:pt x="59" y="17"/>
                    <a:pt x="62" y="17"/>
                  </a:cubicBezTo>
                  <a:cubicBezTo>
                    <a:pt x="65" y="18"/>
                    <a:pt x="65" y="21"/>
                    <a:pt x="68" y="20"/>
                  </a:cubicBezTo>
                  <a:cubicBezTo>
                    <a:pt x="69" y="17"/>
                    <a:pt x="69" y="15"/>
                    <a:pt x="69" y="12"/>
                  </a:cubicBezTo>
                  <a:cubicBezTo>
                    <a:pt x="64" y="13"/>
                    <a:pt x="60" y="9"/>
                    <a:pt x="65" y="5"/>
                  </a:cubicBezTo>
                  <a:cubicBezTo>
                    <a:pt x="68" y="3"/>
                    <a:pt x="73" y="7"/>
                    <a:pt x="76" y="4"/>
                  </a:cubicBezTo>
                  <a:cubicBezTo>
                    <a:pt x="77" y="4"/>
                    <a:pt x="78" y="5"/>
                    <a:pt x="79" y="5"/>
                  </a:cubicBezTo>
                  <a:lnTo>
                    <a:pt x="8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183063" y="-401638"/>
              <a:ext cx="592138" cy="206375"/>
            </a:xfrm>
            <a:custGeom>
              <a:avLst/>
              <a:gdLst>
                <a:gd name="T0" fmla="*/ 158 w 158"/>
                <a:gd name="T1" fmla="*/ 8 h 55"/>
                <a:gd name="T2" fmla="*/ 146 w 158"/>
                <a:gd name="T3" fmla="*/ 15 h 55"/>
                <a:gd name="T4" fmla="*/ 137 w 158"/>
                <a:gd name="T5" fmla="*/ 15 h 55"/>
                <a:gd name="T6" fmla="*/ 130 w 158"/>
                <a:gd name="T7" fmla="*/ 18 h 55"/>
                <a:gd name="T8" fmla="*/ 117 w 158"/>
                <a:gd name="T9" fmla="*/ 23 h 55"/>
                <a:gd name="T10" fmla="*/ 103 w 158"/>
                <a:gd name="T11" fmla="*/ 28 h 55"/>
                <a:gd name="T12" fmla="*/ 90 w 158"/>
                <a:gd name="T13" fmla="*/ 28 h 55"/>
                <a:gd name="T14" fmla="*/ 73 w 158"/>
                <a:gd name="T15" fmla="*/ 27 h 55"/>
                <a:gd name="T16" fmla="*/ 72 w 158"/>
                <a:gd name="T17" fmla="*/ 31 h 55"/>
                <a:gd name="T18" fmla="*/ 81 w 158"/>
                <a:gd name="T19" fmla="*/ 33 h 55"/>
                <a:gd name="T20" fmla="*/ 64 w 158"/>
                <a:gd name="T21" fmla="*/ 39 h 55"/>
                <a:gd name="T22" fmla="*/ 64 w 158"/>
                <a:gd name="T23" fmla="*/ 42 h 55"/>
                <a:gd name="T24" fmla="*/ 60 w 158"/>
                <a:gd name="T25" fmla="*/ 42 h 55"/>
                <a:gd name="T26" fmla="*/ 60 w 158"/>
                <a:gd name="T27" fmla="*/ 45 h 55"/>
                <a:gd name="T28" fmla="*/ 62 w 158"/>
                <a:gd name="T29" fmla="*/ 46 h 55"/>
                <a:gd name="T30" fmla="*/ 54 w 158"/>
                <a:gd name="T31" fmla="*/ 48 h 55"/>
                <a:gd name="T32" fmla="*/ 47 w 158"/>
                <a:gd name="T33" fmla="*/ 51 h 55"/>
                <a:gd name="T34" fmla="*/ 45 w 158"/>
                <a:gd name="T35" fmla="*/ 55 h 55"/>
                <a:gd name="T36" fmla="*/ 44 w 158"/>
                <a:gd name="T37" fmla="*/ 48 h 55"/>
                <a:gd name="T38" fmla="*/ 39 w 158"/>
                <a:gd name="T39" fmla="*/ 36 h 55"/>
                <a:gd name="T40" fmla="*/ 33 w 158"/>
                <a:gd name="T41" fmla="*/ 30 h 55"/>
                <a:gd name="T42" fmla="*/ 19 w 158"/>
                <a:gd name="T43" fmla="*/ 35 h 55"/>
                <a:gd name="T44" fmla="*/ 5 w 158"/>
                <a:gd name="T45" fmla="*/ 33 h 55"/>
                <a:gd name="T46" fmla="*/ 9 w 158"/>
                <a:gd name="T47" fmla="*/ 32 h 55"/>
                <a:gd name="T48" fmla="*/ 9 w 158"/>
                <a:gd name="T49" fmla="*/ 29 h 55"/>
                <a:gd name="T50" fmla="*/ 1 w 158"/>
                <a:gd name="T51" fmla="*/ 28 h 55"/>
                <a:gd name="T52" fmla="*/ 22 w 158"/>
                <a:gd name="T53" fmla="*/ 18 h 55"/>
                <a:gd name="T54" fmla="*/ 37 w 158"/>
                <a:gd name="T55" fmla="*/ 21 h 55"/>
                <a:gd name="T56" fmla="*/ 41 w 158"/>
                <a:gd name="T57" fmla="*/ 27 h 55"/>
                <a:gd name="T58" fmla="*/ 42 w 158"/>
                <a:gd name="T59" fmla="*/ 27 h 55"/>
                <a:gd name="T60" fmla="*/ 32 w 158"/>
                <a:gd name="T61" fmla="*/ 30 h 55"/>
                <a:gd name="T62" fmla="*/ 36 w 158"/>
                <a:gd name="T63" fmla="*/ 31 h 55"/>
                <a:gd name="T64" fmla="*/ 36 w 158"/>
                <a:gd name="T65" fmla="*/ 35 h 55"/>
                <a:gd name="T66" fmla="*/ 39 w 158"/>
                <a:gd name="T67" fmla="*/ 35 h 55"/>
                <a:gd name="T68" fmla="*/ 40 w 158"/>
                <a:gd name="T69" fmla="*/ 37 h 55"/>
                <a:gd name="T70" fmla="*/ 50 w 158"/>
                <a:gd name="T71" fmla="*/ 35 h 55"/>
                <a:gd name="T72" fmla="*/ 57 w 158"/>
                <a:gd name="T73" fmla="*/ 31 h 55"/>
                <a:gd name="T74" fmla="*/ 49 w 158"/>
                <a:gd name="T75" fmla="*/ 29 h 55"/>
                <a:gd name="T76" fmla="*/ 47 w 158"/>
                <a:gd name="T77" fmla="*/ 26 h 55"/>
                <a:gd name="T78" fmla="*/ 51 w 158"/>
                <a:gd name="T79" fmla="*/ 25 h 55"/>
                <a:gd name="T80" fmla="*/ 37 w 158"/>
                <a:gd name="T81" fmla="*/ 13 h 55"/>
                <a:gd name="T82" fmla="*/ 44 w 158"/>
                <a:gd name="T83" fmla="*/ 13 h 55"/>
                <a:gd name="T84" fmla="*/ 50 w 158"/>
                <a:gd name="T85" fmla="*/ 11 h 55"/>
                <a:gd name="T86" fmla="*/ 64 w 158"/>
                <a:gd name="T87" fmla="*/ 13 h 55"/>
                <a:gd name="T88" fmla="*/ 76 w 158"/>
                <a:gd name="T89" fmla="*/ 9 h 55"/>
                <a:gd name="T90" fmla="*/ 85 w 158"/>
                <a:gd name="T91" fmla="*/ 17 h 55"/>
                <a:gd name="T92" fmla="*/ 61 w 158"/>
                <a:gd name="T93" fmla="*/ 20 h 55"/>
                <a:gd name="T94" fmla="*/ 52 w 158"/>
                <a:gd name="T95" fmla="*/ 20 h 55"/>
                <a:gd name="T96" fmla="*/ 69 w 158"/>
                <a:gd name="T97" fmla="*/ 28 h 55"/>
                <a:gd name="T98" fmla="*/ 66 w 158"/>
                <a:gd name="T99" fmla="*/ 24 h 55"/>
                <a:gd name="T100" fmla="*/ 87 w 158"/>
                <a:gd name="T101" fmla="*/ 22 h 55"/>
                <a:gd name="T102" fmla="*/ 88 w 158"/>
                <a:gd name="T103" fmla="*/ 20 h 55"/>
                <a:gd name="T104" fmla="*/ 93 w 158"/>
                <a:gd name="T105" fmla="*/ 19 h 55"/>
                <a:gd name="T106" fmla="*/ 94 w 158"/>
                <a:gd name="T107" fmla="*/ 17 h 55"/>
                <a:gd name="T108" fmla="*/ 95 w 158"/>
                <a:gd name="T109" fmla="*/ 17 h 55"/>
                <a:gd name="T110" fmla="*/ 86 w 158"/>
                <a:gd name="T111" fmla="*/ 15 h 55"/>
                <a:gd name="T112" fmla="*/ 104 w 158"/>
                <a:gd name="T113" fmla="*/ 13 h 55"/>
                <a:gd name="T114" fmla="*/ 107 w 158"/>
                <a:gd name="T115" fmla="*/ 12 h 55"/>
                <a:gd name="T116" fmla="*/ 123 w 158"/>
                <a:gd name="T117" fmla="*/ 8 h 55"/>
                <a:gd name="T118" fmla="*/ 141 w 158"/>
                <a:gd name="T119" fmla="*/ 7 h 55"/>
                <a:gd name="T120" fmla="*/ 142 w 158"/>
                <a:gd name="T121" fmla="*/ 10 h 55"/>
                <a:gd name="T122" fmla="*/ 156 w 158"/>
                <a:gd name="T123" fmla="*/ 8 h 55"/>
                <a:gd name="T124" fmla="*/ 158 w 158"/>
                <a:gd name="T12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55">
                  <a:moveTo>
                    <a:pt x="158" y="8"/>
                  </a:moveTo>
                  <a:cubicBezTo>
                    <a:pt x="151" y="6"/>
                    <a:pt x="151" y="13"/>
                    <a:pt x="146" y="15"/>
                  </a:cubicBezTo>
                  <a:cubicBezTo>
                    <a:pt x="143" y="16"/>
                    <a:pt x="140" y="15"/>
                    <a:pt x="137" y="15"/>
                  </a:cubicBezTo>
                  <a:cubicBezTo>
                    <a:pt x="134" y="15"/>
                    <a:pt x="133" y="17"/>
                    <a:pt x="130" y="18"/>
                  </a:cubicBezTo>
                  <a:cubicBezTo>
                    <a:pt x="126" y="20"/>
                    <a:pt x="121" y="21"/>
                    <a:pt x="117" y="23"/>
                  </a:cubicBezTo>
                  <a:cubicBezTo>
                    <a:pt x="113" y="25"/>
                    <a:pt x="107" y="29"/>
                    <a:pt x="103" y="28"/>
                  </a:cubicBezTo>
                  <a:cubicBezTo>
                    <a:pt x="101" y="19"/>
                    <a:pt x="93" y="27"/>
                    <a:pt x="90" y="28"/>
                  </a:cubicBezTo>
                  <a:cubicBezTo>
                    <a:pt x="85" y="29"/>
                    <a:pt x="79" y="27"/>
                    <a:pt x="73" y="27"/>
                  </a:cubicBezTo>
                  <a:cubicBezTo>
                    <a:pt x="73" y="28"/>
                    <a:pt x="72" y="30"/>
                    <a:pt x="72" y="31"/>
                  </a:cubicBezTo>
                  <a:cubicBezTo>
                    <a:pt x="75" y="33"/>
                    <a:pt x="78" y="32"/>
                    <a:pt x="81" y="33"/>
                  </a:cubicBezTo>
                  <a:cubicBezTo>
                    <a:pt x="80" y="38"/>
                    <a:pt x="69" y="40"/>
                    <a:pt x="64" y="39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2" y="42"/>
                    <a:pt x="61" y="43"/>
                    <a:pt x="60" y="42"/>
                  </a:cubicBezTo>
                  <a:cubicBezTo>
                    <a:pt x="60" y="43"/>
                    <a:pt x="60" y="45"/>
                    <a:pt x="60" y="45"/>
                  </a:cubicBezTo>
                  <a:cubicBezTo>
                    <a:pt x="60" y="46"/>
                    <a:pt x="61" y="46"/>
                    <a:pt x="62" y="46"/>
                  </a:cubicBezTo>
                  <a:cubicBezTo>
                    <a:pt x="59" y="50"/>
                    <a:pt x="57" y="48"/>
                    <a:pt x="54" y="48"/>
                  </a:cubicBezTo>
                  <a:cubicBezTo>
                    <a:pt x="51" y="49"/>
                    <a:pt x="50" y="52"/>
                    <a:pt x="47" y="51"/>
                  </a:cubicBezTo>
                  <a:cubicBezTo>
                    <a:pt x="46" y="54"/>
                    <a:pt x="45" y="54"/>
                    <a:pt x="45" y="55"/>
                  </a:cubicBezTo>
                  <a:cubicBezTo>
                    <a:pt x="45" y="53"/>
                    <a:pt x="44" y="51"/>
                    <a:pt x="44" y="48"/>
                  </a:cubicBezTo>
                  <a:cubicBezTo>
                    <a:pt x="35" y="44"/>
                    <a:pt x="39" y="44"/>
                    <a:pt x="39" y="36"/>
                  </a:cubicBezTo>
                  <a:cubicBezTo>
                    <a:pt x="35" y="36"/>
                    <a:pt x="33" y="34"/>
                    <a:pt x="33" y="30"/>
                  </a:cubicBezTo>
                  <a:cubicBezTo>
                    <a:pt x="26" y="30"/>
                    <a:pt x="24" y="33"/>
                    <a:pt x="19" y="35"/>
                  </a:cubicBezTo>
                  <a:cubicBezTo>
                    <a:pt x="15" y="37"/>
                    <a:pt x="6" y="39"/>
                    <a:pt x="5" y="33"/>
                  </a:cubicBezTo>
                  <a:cubicBezTo>
                    <a:pt x="6" y="32"/>
                    <a:pt x="7" y="32"/>
                    <a:pt x="9" y="32"/>
                  </a:cubicBezTo>
                  <a:cubicBezTo>
                    <a:pt x="9" y="32"/>
                    <a:pt x="9" y="29"/>
                    <a:pt x="9" y="29"/>
                  </a:cubicBezTo>
                  <a:cubicBezTo>
                    <a:pt x="6" y="30"/>
                    <a:pt x="3" y="29"/>
                    <a:pt x="1" y="28"/>
                  </a:cubicBezTo>
                  <a:cubicBezTo>
                    <a:pt x="0" y="17"/>
                    <a:pt x="14" y="18"/>
                    <a:pt x="22" y="18"/>
                  </a:cubicBezTo>
                  <a:cubicBezTo>
                    <a:pt x="25" y="12"/>
                    <a:pt x="33" y="21"/>
                    <a:pt x="37" y="21"/>
                  </a:cubicBezTo>
                  <a:cubicBezTo>
                    <a:pt x="39" y="23"/>
                    <a:pt x="40" y="25"/>
                    <a:pt x="41" y="27"/>
                  </a:cubicBezTo>
                  <a:cubicBezTo>
                    <a:pt x="41" y="27"/>
                    <a:pt x="42" y="27"/>
                    <a:pt x="42" y="27"/>
                  </a:cubicBezTo>
                  <a:cubicBezTo>
                    <a:pt x="40" y="29"/>
                    <a:pt x="36" y="30"/>
                    <a:pt x="32" y="30"/>
                  </a:cubicBezTo>
                  <a:cubicBezTo>
                    <a:pt x="33" y="30"/>
                    <a:pt x="34" y="31"/>
                    <a:pt x="36" y="31"/>
                  </a:cubicBezTo>
                  <a:cubicBezTo>
                    <a:pt x="36" y="32"/>
                    <a:pt x="36" y="33"/>
                    <a:pt x="36" y="35"/>
                  </a:cubicBezTo>
                  <a:cubicBezTo>
                    <a:pt x="37" y="35"/>
                    <a:pt x="38" y="35"/>
                    <a:pt x="39" y="35"/>
                  </a:cubicBezTo>
                  <a:cubicBezTo>
                    <a:pt x="40" y="36"/>
                    <a:pt x="39" y="36"/>
                    <a:pt x="40" y="37"/>
                  </a:cubicBezTo>
                  <a:cubicBezTo>
                    <a:pt x="42" y="33"/>
                    <a:pt x="47" y="35"/>
                    <a:pt x="50" y="35"/>
                  </a:cubicBezTo>
                  <a:cubicBezTo>
                    <a:pt x="52" y="32"/>
                    <a:pt x="54" y="32"/>
                    <a:pt x="57" y="31"/>
                  </a:cubicBezTo>
                  <a:cubicBezTo>
                    <a:pt x="55" y="28"/>
                    <a:pt x="52" y="29"/>
                    <a:pt x="49" y="29"/>
                  </a:cubicBezTo>
                  <a:cubicBezTo>
                    <a:pt x="48" y="28"/>
                    <a:pt x="47" y="27"/>
                    <a:pt x="47" y="26"/>
                  </a:cubicBezTo>
                  <a:cubicBezTo>
                    <a:pt x="49" y="26"/>
                    <a:pt x="50" y="25"/>
                    <a:pt x="51" y="25"/>
                  </a:cubicBezTo>
                  <a:cubicBezTo>
                    <a:pt x="52" y="18"/>
                    <a:pt x="37" y="21"/>
                    <a:pt x="37" y="13"/>
                  </a:cubicBezTo>
                  <a:cubicBezTo>
                    <a:pt x="39" y="13"/>
                    <a:pt x="42" y="14"/>
                    <a:pt x="44" y="13"/>
                  </a:cubicBezTo>
                  <a:cubicBezTo>
                    <a:pt x="46" y="13"/>
                    <a:pt x="49" y="11"/>
                    <a:pt x="50" y="11"/>
                  </a:cubicBezTo>
                  <a:cubicBezTo>
                    <a:pt x="55" y="11"/>
                    <a:pt x="59" y="14"/>
                    <a:pt x="64" y="13"/>
                  </a:cubicBezTo>
                  <a:cubicBezTo>
                    <a:pt x="65" y="11"/>
                    <a:pt x="74" y="8"/>
                    <a:pt x="76" y="9"/>
                  </a:cubicBezTo>
                  <a:cubicBezTo>
                    <a:pt x="79" y="9"/>
                    <a:pt x="83" y="14"/>
                    <a:pt x="85" y="17"/>
                  </a:cubicBezTo>
                  <a:cubicBezTo>
                    <a:pt x="79" y="23"/>
                    <a:pt x="64" y="13"/>
                    <a:pt x="61" y="20"/>
                  </a:cubicBezTo>
                  <a:cubicBezTo>
                    <a:pt x="58" y="20"/>
                    <a:pt x="55" y="20"/>
                    <a:pt x="52" y="20"/>
                  </a:cubicBezTo>
                  <a:cubicBezTo>
                    <a:pt x="53" y="25"/>
                    <a:pt x="65" y="29"/>
                    <a:pt x="69" y="28"/>
                  </a:cubicBezTo>
                  <a:cubicBezTo>
                    <a:pt x="68" y="27"/>
                    <a:pt x="67" y="25"/>
                    <a:pt x="66" y="24"/>
                  </a:cubicBezTo>
                  <a:cubicBezTo>
                    <a:pt x="72" y="20"/>
                    <a:pt x="81" y="25"/>
                    <a:pt x="87" y="22"/>
                  </a:cubicBezTo>
                  <a:cubicBezTo>
                    <a:pt x="88" y="21"/>
                    <a:pt x="87" y="20"/>
                    <a:pt x="88" y="20"/>
                  </a:cubicBezTo>
                  <a:cubicBezTo>
                    <a:pt x="89" y="20"/>
                    <a:pt x="92" y="19"/>
                    <a:pt x="93" y="19"/>
                  </a:cubicBezTo>
                  <a:cubicBezTo>
                    <a:pt x="94" y="19"/>
                    <a:pt x="93" y="18"/>
                    <a:pt x="94" y="17"/>
                  </a:cubicBezTo>
                  <a:cubicBezTo>
                    <a:pt x="94" y="17"/>
                    <a:pt x="95" y="18"/>
                    <a:pt x="95" y="17"/>
                  </a:cubicBezTo>
                  <a:cubicBezTo>
                    <a:pt x="93" y="14"/>
                    <a:pt x="89" y="15"/>
                    <a:pt x="86" y="15"/>
                  </a:cubicBezTo>
                  <a:cubicBezTo>
                    <a:pt x="83" y="9"/>
                    <a:pt x="103" y="0"/>
                    <a:pt x="104" y="13"/>
                  </a:cubicBezTo>
                  <a:cubicBezTo>
                    <a:pt x="105" y="12"/>
                    <a:pt x="106" y="12"/>
                    <a:pt x="107" y="12"/>
                  </a:cubicBezTo>
                  <a:cubicBezTo>
                    <a:pt x="109" y="6"/>
                    <a:pt x="118" y="8"/>
                    <a:pt x="123" y="8"/>
                  </a:cubicBezTo>
                  <a:cubicBezTo>
                    <a:pt x="129" y="8"/>
                    <a:pt x="135" y="6"/>
                    <a:pt x="141" y="7"/>
                  </a:cubicBezTo>
                  <a:cubicBezTo>
                    <a:pt x="141" y="8"/>
                    <a:pt x="142" y="9"/>
                    <a:pt x="142" y="10"/>
                  </a:cubicBezTo>
                  <a:cubicBezTo>
                    <a:pt x="147" y="10"/>
                    <a:pt x="152" y="7"/>
                    <a:pt x="156" y="8"/>
                  </a:cubicBezTo>
                  <a:lnTo>
                    <a:pt x="15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500438" y="-142875"/>
              <a:ext cx="317500" cy="146050"/>
            </a:xfrm>
            <a:custGeom>
              <a:avLst/>
              <a:gdLst>
                <a:gd name="T0" fmla="*/ 85 w 85"/>
                <a:gd name="T1" fmla="*/ 26 h 39"/>
                <a:gd name="T2" fmla="*/ 73 w 85"/>
                <a:gd name="T3" fmla="*/ 27 h 39"/>
                <a:gd name="T4" fmla="*/ 62 w 85"/>
                <a:gd name="T5" fmla="*/ 33 h 39"/>
                <a:gd name="T6" fmla="*/ 55 w 85"/>
                <a:gd name="T7" fmla="*/ 34 h 39"/>
                <a:gd name="T8" fmla="*/ 49 w 85"/>
                <a:gd name="T9" fmla="*/ 29 h 39"/>
                <a:gd name="T10" fmla="*/ 47 w 85"/>
                <a:gd name="T11" fmla="*/ 35 h 39"/>
                <a:gd name="T12" fmla="*/ 32 w 85"/>
                <a:gd name="T13" fmla="*/ 36 h 39"/>
                <a:gd name="T14" fmla="*/ 20 w 85"/>
                <a:gd name="T15" fmla="*/ 39 h 39"/>
                <a:gd name="T16" fmla="*/ 10 w 85"/>
                <a:gd name="T17" fmla="*/ 33 h 39"/>
                <a:gd name="T18" fmla="*/ 2 w 85"/>
                <a:gd name="T19" fmla="*/ 24 h 39"/>
                <a:gd name="T20" fmla="*/ 31 w 85"/>
                <a:gd name="T21" fmla="*/ 26 h 39"/>
                <a:gd name="T22" fmla="*/ 32 w 85"/>
                <a:gd name="T23" fmla="*/ 19 h 39"/>
                <a:gd name="T24" fmla="*/ 3 w 85"/>
                <a:gd name="T25" fmla="*/ 18 h 39"/>
                <a:gd name="T26" fmla="*/ 25 w 85"/>
                <a:gd name="T27" fmla="*/ 16 h 39"/>
                <a:gd name="T28" fmla="*/ 25 w 85"/>
                <a:gd name="T29" fmla="*/ 14 h 39"/>
                <a:gd name="T30" fmla="*/ 12 w 85"/>
                <a:gd name="T31" fmla="*/ 13 h 39"/>
                <a:gd name="T32" fmla="*/ 28 w 85"/>
                <a:gd name="T33" fmla="*/ 5 h 39"/>
                <a:gd name="T34" fmla="*/ 44 w 85"/>
                <a:gd name="T35" fmla="*/ 1 h 39"/>
                <a:gd name="T36" fmla="*/ 44 w 85"/>
                <a:gd name="T37" fmla="*/ 4 h 39"/>
                <a:gd name="T38" fmla="*/ 54 w 85"/>
                <a:gd name="T39" fmla="*/ 7 h 39"/>
                <a:gd name="T40" fmla="*/ 61 w 85"/>
                <a:gd name="T41" fmla="*/ 7 h 39"/>
                <a:gd name="T42" fmla="*/ 61 w 85"/>
                <a:gd name="T43" fmla="*/ 4 h 39"/>
                <a:gd name="T44" fmla="*/ 64 w 85"/>
                <a:gd name="T45" fmla="*/ 14 h 39"/>
                <a:gd name="T46" fmla="*/ 67 w 85"/>
                <a:gd name="T47" fmla="*/ 14 h 39"/>
                <a:gd name="T48" fmla="*/ 74 w 85"/>
                <a:gd name="T49" fmla="*/ 4 h 39"/>
                <a:gd name="T50" fmla="*/ 84 w 85"/>
                <a:gd name="T51" fmla="*/ 6 h 39"/>
                <a:gd name="T52" fmla="*/ 75 w 85"/>
                <a:gd name="T53" fmla="*/ 15 h 39"/>
                <a:gd name="T54" fmla="*/ 85 w 85"/>
                <a:gd name="T5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39">
                  <a:moveTo>
                    <a:pt x="85" y="26"/>
                  </a:moveTo>
                  <a:cubicBezTo>
                    <a:pt x="81" y="28"/>
                    <a:pt x="77" y="27"/>
                    <a:pt x="73" y="27"/>
                  </a:cubicBezTo>
                  <a:cubicBezTo>
                    <a:pt x="69" y="34"/>
                    <a:pt x="68" y="33"/>
                    <a:pt x="62" y="33"/>
                  </a:cubicBezTo>
                  <a:cubicBezTo>
                    <a:pt x="60" y="33"/>
                    <a:pt x="56" y="35"/>
                    <a:pt x="55" y="34"/>
                  </a:cubicBezTo>
                  <a:cubicBezTo>
                    <a:pt x="52" y="33"/>
                    <a:pt x="51" y="30"/>
                    <a:pt x="49" y="29"/>
                  </a:cubicBezTo>
                  <a:cubicBezTo>
                    <a:pt x="48" y="31"/>
                    <a:pt x="47" y="33"/>
                    <a:pt x="47" y="35"/>
                  </a:cubicBezTo>
                  <a:cubicBezTo>
                    <a:pt x="42" y="36"/>
                    <a:pt x="37" y="35"/>
                    <a:pt x="32" y="36"/>
                  </a:cubicBezTo>
                  <a:cubicBezTo>
                    <a:pt x="28" y="36"/>
                    <a:pt x="24" y="39"/>
                    <a:pt x="20" y="39"/>
                  </a:cubicBezTo>
                  <a:cubicBezTo>
                    <a:pt x="14" y="39"/>
                    <a:pt x="13" y="35"/>
                    <a:pt x="10" y="33"/>
                  </a:cubicBezTo>
                  <a:cubicBezTo>
                    <a:pt x="6" y="30"/>
                    <a:pt x="0" y="32"/>
                    <a:pt x="2" y="24"/>
                  </a:cubicBezTo>
                  <a:cubicBezTo>
                    <a:pt x="12" y="23"/>
                    <a:pt x="22" y="27"/>
                    <a:pt x="31" y="26"/>
                  </a:cubicBezTo>
                  <a:cubicBezTo>
                    <a:pt x="32" y="24"/>
                    <a:pt x="33" y="21"/>
                    <a:pt x="32" y="19"/>
                  </a:cubicBezTo>
                  <a:cubicBezTo>
                    <a:pt x="25" y="19"/>
                    <a:pt x="7" y="28"/>
                    <a:pt x="3" y="18"/>
                  </a:cubicBezTo>
                  <a:cubicBezTo>
                    <a:pt x="10" y="15"/>
                    <a:pt x="17" y="17"/>
                    <a:pt x="25" y="16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1" y="12"/>
                    <a:pt x="17" y="13"/>
                    <a:pt x="12" y="13"/>
                  </a:cubicBezTo>
                  <a:cubicBezTo>
                    <a:pt x="13" y="6"/>
                    <a:pt x="24" y="7"/>
                    <a:pt x="28" y="5"/>
                  </a:cubicBezTo>
                  <a:cubicBezTo>
                    <a:pt x="33" y="3"/>
                    <a:pt x="37" y="0"/>
                    <a:pt x="44" y="1"/>
                  </a:cubicBezTo>
                  <a:cubicBezTo>
                    <a:pt x="44" y="2"/>
                    <a:pt x="44" y="3"/>
                    <a:pt x="44" y="4"/>
                  </a:cubicBezTo>
                  <a:cubicBezTo>
                    <a:pt x="48" y="5"/>
                    <a:pt x="54" y="0"/>
                    <a:pt x="54" y="7"/>
                  </a:cubicBezTo>
                  <a:cubicBezTo>
                    <a:pt x="56" y="8"/>
                    <a:pt x="58" y="8"/>
                    <a:pt x="61" y="7"/>
                  </a:cubicBezTo>
                  <a:cubicBezTo>
                    <a:pt x="61" y="6"/>
                    <a:pt x="61" y="5"/>
                    <a:pt x="61" y="4"/>
                  </a:cubicBezTo>
                  <a:cubicBezTo>
                    <a:pt x="68" y="2"/>
                    <a:pt x="64" y="10"/>
                    <a:pt x="64" y="14"/>
                  </a:cubicBezTo>
                  <a:cubicBezTo>
                    <a:pt x="65" y="14"/>
                    <a:pt x="66" y="14"/>
                    <a:pt x="67" y="14"/>
                  </a:cubicBezTo>
                  <a:cubicBezTo>
                    <a:pt x="68" y="9"/>
                    <a:pt x="69" y="6"/>
                    <a:pt x="74" y="4"/>
                  </a:cubicBezTo>
                  <a:cubicBezTo>
                    <a:pt x="79" y="2"/>
                    <a:pt x="79" y="3"/>
                    <a:pt x="84" y="6"/>
                  </a:cubicBezTo>
                  <a:cubicBezTo>
                    <a:pt x="82" y="10"/>
                    <a:pt x="79" y="13"/>
                    <a:pt x="75" y="15"/>
                  </a:cubicBezTo>
                  <a:cubicBezTo>
                    <a:pt x="73" y="25"/>
                    <a:pt x="83" y="19"/>
                    <a:pt x="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413125" y="-184150"/>
              <a:ext cx="233363" cy="115888"/>
            </a:xfrm>
            <a:custGeom>
              <a:avLst/>
              <a:gdLst>
                <a:gd name="T0" fmla="*/ 3 w 62"/>
                <a:gd name="T1" fmla="*/ 19 h 31"/>
                <a:gd name="T2" fmla="*/ 23 w 62"/>
                <a:gd name="T3" fmla="*/ 8 h 31"/>
                <a:gd name="T4" fmla="*/ 41 w 62"/>
                <a:gd name="T5" fmla="*/ 6 h 31"/>
                <a:gd name="T6" fmla="*/ 62 w 62"/>
                <a:gd name="T7" fmla="*/ 9 h 31"/>
                <a:gd name="T8" fmla="*/ 43 w 62"/>
                <a:gd name="T9" fmla="*/ 15 h 31"/>
                <a:gd name="T10" fmla="*/ 32 w 62"/>
                <a:gd name="T11" fmla="*/ 17 h 31"/>
                <a:gd name="T12" fmla="*/ 23 w 62"/>
                <a:gd name="T13" fmla="*/ 23 h 31"/>
                <a:gd name="T14" fmla="*/ 9 w 62"/>
                <a:gd name="T15" fmla="*/ 27 h 31"/>
                <a:gd name="T16" fmla="*/ 0 w 62"/>
                <a:gd name="T17" fmla="*/ 22 h 31"/>
                <a:gd name="T18" fmla="*/ 3 w 62"/>
                <a:gd name="T19" fmla="*/ 20 h 31"/>
                <a:gd name="T20" fmla="*/ 3 w 62"/>
                <a:gd name="T2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31">
                  <a:moveTo>
                    <a:pt x="3" y="19"/>
                  </a:moveTo>
                  <a:cubicBezTo>
                    <a:pt x="10" y="20"/>
                    <a:pt x="17" y="11"/>
                    <a:pt x="23" y="8"/>
                  </a:cubicBezTo>
                  <a:cubicBezTo>
                    <a:pt x="26" y="0"/>
                    <a:pt x="36" y="5"/>
                    <a:pt x="41" y="6"/>
                  </a:cubicBezTo>
                  <a:cubicBezTo>
                    <a:pt x="47" y="8"/>
                    <a:pt x="58" y="3"/>
                    <a:pt x="62" y="9"/>
                  </a:cubicBezTo>
                  <a:cubicBezTo>
                    <a:pt x="55" y="10"/>
                    <a:pt x="50" y="15"/>
                    <a:pt x="43" y="15"/>
                  </a:cubicBezTo>
                  <a:cubicBezTo>
                    <a:pt x="39" y="16"/>
                    <a:pt x="35" y="15"/>
                    <a:pt x="32" y="17"/>
                  </a:cubicBezTo>
                  <a:cubicBezTo>
                    <a:pt x="29" y="18"/>
                    <a:pt x="27" y="22"/>
                    <a:pt x="23" y="23"/>
                  </a:cubicBezTo>
                  <a:cubicBezTo>
                    <a:pt x="24" y="30"/>
                    <a:pt x="13" y="26"/>
                    <a:pt x="9" y="27"/>
                  </a:cubicBezTo>
                  <a:cubicBezTo>
                    <a:pt x="3" y="28"/>
                    <a:pt x="1" y="31"/>
                    <a:pt x="0" y="22"/>
                  </a:cubicBezTo>
                  <a:cubicBezTo>
                    <a:pt x="1" y="21"/>
                    <a:pt x="2" y="20"/>
                    <a:pt x="3" y="20"/>
                  </a:cubicBezTo>
                  <a:lnTo>
                    <a:pt x="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608388" y="-250825"/>
              <a:ext cx="274638" cy="88900"/>
            </a:xfrm>
            <a:custGeom>
              <a:avLst/>
              <a:gdLst>
                <a:gd name="T0" fmla="*/ 73 w 73"/>
                <a:gd name="T1" fmla="*/ 14 h 24"/>
                <a:gd name="T2" fmla="*/ 70 w 73"/>
                <a:gd name="T3" fmla="*/ 14 h 24"/>
                <a:gd name="T4" fmla="*/ 52 w 73"/>
                <a:gd name="T5" fmla="*/ 17 h 24"/>
                <a:gd name="T6" fmla="*/ 30 w 73"/>
                <a:gd name="T7" fmla="*/ 21 h 24"/>
                <a:gd name="T8" fmla="*/ 30 w 73"/>
                <a:gd name="T9" fmla="*/ 18 h 24"/>
                <a:gd name="T10" fmla="*/ 34 w 73"/>
                <a:gd name="T11" fmla="*/ 17 h 24"/>
                <a:gd name="T12" fmla="*/ 34 w 73"/>
                <a:gd name="T13" fmla="*/ 15 h 24"/>
                <a:gd name="T14" fmla="*/ 28 w 73"/>
                <a:gd name="T15" fmla="*/ 18 h 24"/>
                <a:gd name="T16" fmla="*/ 17 w 73"/>
                <a:gd name="T17" fmla="*/ 15 h 24"/>
                <a:gd name="T18" fmla="*/ 31 w 73"/>
                <a:gd name="T19" fmla="*/ 8 h 24"/>
                <a:gd name="T20" fmla="*/ 16 w 73"/>
                <a:gd name="T21" fmla="*/ 9 h 24"/>
                <a:gd name="T22" fmla="*/ 0 w 73"/>
                <a:gd name="T23" fmla="*/ 9 h 24"/>
                <a:gd name="T24" fmla="*/ 20 w 73"/>
                <a:gd name="T25" fmla="*/ 3 h 24"/>
                <a:gd name="T26" fmla="*/ 42 w 73"/>
                <a:gd name="T27" fmla="*/ 1 h 24"/>
                <a:gd name="T28" fmla="*/ 32 w 73"/>
                <a:gd name="T29" fmla="*/ 8 h 24"/>
                <a:gd name="T30" fmla="*/ 46 w 73"/>
                <a:gd name="T31" fmla="*/ 9 h 24"/>
                <a:gd name="T32" fmla="*/ 57 w 73"/>
                <a:gd name="T33" fmla="*/ 14 h 24"/>
                <a:gd name="T34" fmla="*/ 58 w 73"/>
                <a:gd name="T35" fmla="*/ 12 h 24"/>
                <a:gd name="T36" fmla="*/ 62 w 73"/>
                <a:gd name="T37" fmla="*/ 11 h 24"/>
                <a:gd name="T38" fmla="*/ 62 w 73"/>
                <a:gd name="T39" fmla="*/ 8 h 24"/>
                <a:gd name="T40" fmla="*/ 69 w 73"/>
                <a:gd name="T41" fmla="*/ 8 h 24"/>
                <a:gd name="T42" fmla="*/ 66 w 73"/>
                <a:gd name="T43" fmla="*/ 12 h 24"/>
                <a:gd name="T44" fmla="*/ 72 w 73"/>
                <a:gd name="T45" fmla="*/ 14 h 24"/>
                <a:gd name="T46" fmla="*/ 73 w 73"/>
                <a:gd name="T4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24">
                  <a:moveTo>
                    <a:pt x="73" y="14"/>
                  </a:moveTo>
                  <a:cubicBezTo>
                    <a:pt x="72" y="14"/>
                    <a:pt x="71" y="14"/>
                    <a:pt x="70" y="14"/>
                  </a:cubicBezTo>
                  <a:cubicBezTo>
                    <a:pt x="65" y="24"/>
                    <a:pt x="59" y="17"/>
                    <a:pt x="52" y="17"/>
                  </a:cubicBezTo>
                  <a:cubicBezTo>
                    <a:pt x="45" y="16"/>
                    <a:pt x="38" y="22"/>
                    <a:pt x="30" y="21"/>
                  </a:cubicBezTo>
                  <a:cubicBezTo>
                    <a:pt x="30" y="20"/>
                    <a:pt x="30" y="19"/>
                    <a:pt x="30" y="18"/>
                  </a:cubicBezTo>
                  <a:cubicBezTo>
                    <a:pt x="31" y="18"/>
                    <a:pt x="33" y="17"/>
                    <a:pt x="34" y="17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1" y="14"/>
                    <a:pt x="28" y="15"/>
                    <a:pt x="28" y="18"/>
                  </a:cubicBezTo>
                  <a:cubicBezTo>
                    <a:pt x="24" y="19"/>
                    <a:pt x="19" y="19"/>
                    <a:pt x="17" y="15"/>
                  </a:cubicBezTo>
                  <a:cubicBezTo>
                    <a:pt x="22" y="15"/>
                    <a:pt x="26" y="9"/>
                    <a:pt x="31" y="8"/>
                  </a:cubicBezTo>
                  <a:cubicBezTo>
                    <a:pt x="27" y="5"/>
                    <a:pt x="20" y="7"/>
                    <a:pt x="16" y="9"/>
                  </a:cubicBezTo>
                  <a:cubicBezTo>
                    <a:pt x="10" y="10"/>
                    <a:pt x="6" y="8"/>
                    <a:pt x="0" y="9"/>
                  </a:cubicBezTo>
                  <a:cubicBezTo>
                    <a:pt x="4" y="5"/>
                    <a:pt x="18" y="10"/>
                    <a:pt x="20" y="3"/>
                  </a:cubicBezTo>
                  <a:cubicBezTo>
                    <a:pt x="27" y="3"/>
                    <a:pt x="35" y="0"/>
                    <a:pt x="42" y="1"/>
                  </a:cubicBezTo>
                  <a:cubicBezTo>
                    <a:pt x="39" y="4"/>
                    <a:pt x="34" y="5"/>
                    <a:pt x="32" y="8"/>
                  </a:cubicBezTo>
                  <a:cubicBezTo>
                    <a:pt x="39" y="10"/>
                    <a:pt x="41" y="5"/>
                    <a:pt x="46" y="9"/>
                  </a:cubicBezTo>
                  <a:cubicBezTo>
                    <a:pt x="50" y="11"/>
                    <a:pt x="51" y="15"/>
                    <a:pt x="57" y="14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9" y="11"/>
                    <a:pt x="60" y="10"/>
                    <a:pt x="62" y="11"/>
                  </a:cubicBezTo>
                  <a:cubicBezTo>
                    <a:pt x="62" y="10"/>
                    <a:pt x="62" y="9"/>
                    <a:pt x="62" y="8"/>
                  </a:cubicBezTo>
                  <a:cubicBezTo>
                    <a:pt x="65" y="9"/>
                    <a:pt x="67" y="8"/>
                    <a:pt x="69" y="8"/>
                  </a:cubicBezTo>
                  <a:cubicBezTo>
                    <a:pt x="69" y="8"/>
                    <a:pt x="67" y="11"/>
                    <a:pt x="66" y="12"/>
                  </a:cubicBezTo>
                  <a:cubicBezTo>
                    <a:pt x="68" y="14"/>
                    <a:pt x="70" y="15"/>
                    <a:pt x="72" y="14"/>
                  </a:cubicBezTo>
                  <a:lnTo>
                    <a:pt x="7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935413" y="-255588"/>
              <a:ext cx="30163" cy="49213"/>
            </a:xfrm>
            <a:custGeom>
              <a:avLst/>
              <a:gdLst>
                <a:gd name="T0" fmla="*/ 4 w 8"/>
                <a:gd name="T1" fmla="*/ 12 h 13"/>
                <a:gd name="T2" fmla="*/ 0 w 8"/>
                <a:gd name="T3" fmla="*/ 10 h 13"/>
                <a:gd name="T4" fmla="*/ 6 w 8"/>
                <a:gd name="T5" fmla="*/ 0 h 13"/>
                <a:gd name="T6" fmla="*/ 8 w 8"/>
                <a:gd name="T7" fmla="*/ 12 h 13"/>
                <a:gd name="T8" fmla="*/ 4 w 8"/>
                <a:gd name="T9" fmla="*/ 13 h 13"/>
                <a:gd name="T10" fmla="*/ 4 w 8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4" y="12"/>
                  </a:moveTo>
                  <a:cubicBezTo>
                    <a:pt x="3" y="12"/>
                    <a:pt x="1" y="11"/>
                    <a:pt x="0" y="10"/>
                  </a:cubicBezTo>
                  <a:cubicBezTo>
                    <a:pt x="0" y="8"/>
                    <a:pt x="4" y="1"/>
                    <a:pt x="6" y="0"/>
                  </a:cubicBezTo>
                  <a:cubicBezTo>
                    <a:pt x="7" y="5"/>
                    <a:pt x="7" y="8"/>
                    <a:pt x="8" y="12"/>
                  </a:cubicBezTo>
                  <a:cubicBezTo>
                    <a:pt x="6" y="12"/>
                    <a:pt x="5" y="13"/>
                    <a:pt x="4" y="13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971925" y="-228600"/>
              <a:ext cx="79375" cy="49213"/>
            </a:xfrm>
            <a:custGeom>
              <a:avLst/>
              <a:gdLst>
                <a:gd name="T0" fmla="*/ 8 w 21"/>
                <a:gd name="T1" fmla="*/ 13 h 13"/>
                <a:gd name="T2" fmla="*/ 0 w 21"/>
                <a:gd name="T3" fmla="*/ 10 h 13"/>
                <a:gd name="T4" fmla="*/ 5 w 21"/>
                <a:gd name="T5" fmla="*/ 0 h 13"/>
                <a:gd name="T6" fmla="*/ 7 w 21"/>
                <a:gd name="T7" fmla="*/ 0 h 13"/>
                <a:gd name="T8" fmla="*/ 8 w 21"/>
                <a:gd name="T9" fmla="*/ 4 h 13"/>
                <a:gd name="T10" fmla="*/ 21 w 21"/>
                <a:gd name="T11" fmla="*/ 2 h 13"/>
                <a:gd name="T12" fmla="*/ 21 w 21"/>
                <a:gd name="T13" fmla="*/ 4 h 13"/>
                <a:gd name="T14" fmla="*/ 11 w 21"/>
                <a:gd name="T15" fmla="*/ 12 h 13"/>
                <a:gd name="T16" fmla="*/ 8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8" y="13"/>
                  </a:moveTo>
                  <a:cubicBezTo>
                    <a:pt x="6" y="10"/>
                    <a:pt x="3" y="10"/>
                    <a:pt x="0" y="10"/>
                  </a:cubicBezTo>
                  <a:cubicBezTo>
                    <a:pt x="1" y="7"/>
                    <a:pt x="3" y="4"/>
                    <a:pt x="5" y="0"/>
                  </a:cubicBezTo>
                  <a:cubicBezTo>
                    <a:pt x="5" y="0"/>
                    <a:pt x="7" y="0"/>
                    <a:pt x="7" y="0"/>
                  </a:cubicBezTo>
                  <a:cubicBezTo>
                    <a:pt x="7" y="2"/>
                    <a:pt x="8" y="2"/>
                    <a:pt x="8" y="4"/>
                  </a:cubicBezTo>
                  <a:cubicBezTo>
                    <a:pt x="13" y="4"/>
                    <a:pt x="16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17" y="6"/>
                    <a:pt x="14" y="8"/>
                    <a:pt x="11" y="12"/>
                  </a:cubicBezTo>
                  <a:lnTo>
                    <a:pt x="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998913" y="-303213"/>
              <a:ext cx="88900" cy="47625"/>
            </a:xfrm>
            <a:custGeom>
              <a:avLst/>
              <a:gdLst>
                <a:gd name="T0" fmla="*/ 16 w 24"/>
                <a:gd name="T1" fmla="*/ 12 h 13"/>
                <a:gd name="T2" fmla="*/ 7 w 24"/>
                <a:gd name="T3" fmla="*/ 9 h 13"/>
                <a:gd name="T4" fmla="*/ 0 w 24"/>
                <a:gd name="T5" fmla="*/ 4 h 13"/>
                <a:gd name="T6" fmla="*/ 22 w 24"/>
                <a:gd name="T7" fmla="*/ 10 h 13"/>
                <a:gd name="T8" fmla="*/ 18 w 24"/>
                <a:gd name="T9" fmla="*/ 13 h 13"/>
                <a:gd name="T10" fmla="*/ 16 w 24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">
                  <a:moveTo>
                    <a:pt x="16" y="12"/>
                  </a:moveTo>
                  <a:cubicBezTo>
                    <a:pt x="13" y="12"/>
                    <a:pt x="10" y="10"/>
                    <a:pt x="7" y="9"/>
                  </a:cubicBezTo>
                  <a:cubicBezTo>
                    <a:pt x="4" y="7"/>
                    <a:pt x="2" y="8"/>
                    <a:pt x="0" y="4"/>
                  </a:cubicBezTo>
                  <a:cubicBezTo>
                    <a:pt x="5" y="0"/>
                    <a:pt x="24" y="0"/>
                    <a:pt x="22" y="10"/>
                  </a:cubicBezTo>
                  <a:cubicBezTo>
                    <a:pt x="19" y="10"/>
                    <a:pt x="19" y="11"/>
                    <a:pt x="18" y="13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806825" y="-280988"/>
              <a:ext cx="101600" cy="55563"/>
            </a:xfrm>
            <a:custGeom>
              <a:avLst/>
              <a:gdLst>
                <a:gd name="T0" fmla="*/ 27 w 27"/>
                <a:gd name="T1" fmla="*/ 1 h 15"/>
                <a:gd name="T2" fmla="*/ 0 w 27"/>
                <a:gd name="T3" fmla="*/ 5 h 15"/>
                <a:gd name="T4" fmla="*/ 13 w 27"/>
                <a:gd name="T5" fmla="*/ 6 h 15"/>
                <a:gd name="T6" fmla="*/ 15 w 27"/>
                <a:gd name="T7" fmla="*/ 1 h 15"/>
                <a:gd name="T8" fmla="*/ 26 w 27"/>
                <a:gd name="T9" fmla="*/ 1 h 15"/>
                <a:gd name="T10" fmla="*/ 27 w 27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5">
                  <a:moveTo>
                    <a:pt x="27" y="1"/>
                  </a:moveTo>
                  <a:cubicBezTo>
                    <a:pt x="21" y="5"/>
                    <a:pt x="6" y="15"/>
                    <a:pt x="0" y="5"/>
                  </a:cubicBezTo>
                  <a:cubicBezTo>
                    <a:pt x="5" y="5"/>
                    <a:pt x="9" y="6"/>
                    <a:pt x="13" y="6"/>
                  </a:cubicBezTo>
                  <a:cubicBezTo>
                    <a:pt x="14" y="4"/>
                    <a:pt x="15" y="3"/>
                    <a:pt x="15" y="1"/>
                  </a:cubicBezTo>
                  <a:cubicBezTo>
                    <a:pt x="19" y="1"/>
                    <a:pt x="25" y="0"/>
                    <a:pt x="26" y="1"/>
                  </a:cubicBezTo>
                  <a:lnTo>
                    <a:pt x="2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938588" y="-255588"/>
              <a:ext cx="22225" cy="26988"/>
            </a:xfrm>
            <a:custGeom>
              <a:avLst/>
              <a:gdLst>
                <a:gd name="T0" fmla="*/ 3 w 6"/>
                <a:gd name="T1" fmla="*/ 1 h 7"/>
                <a:gd name="T2" fmla="*/ 3 w 6"/>
                <a:gd name="T3" fmla="*/ 0 h 7"/>
                <a:gd name="T4" fmla="*/ 5 w 6"/>
                <a:gd name="T5" fmla="*/ 5 h 7"/>
                <a:gd name="T6" fmla="*/ 0 w 6"/>
                <a:gd name="T7" fmla="*/ 7 h 7"/>
                <a:gd name="T8" fmla="*/ 3 w 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6" y="1"/>
                    <a:pt x="5" y="5"/>
                  </a:cubicBezTo>
                  <a:cubicBezTo>
                    <a:pt x="5" y="7"/>
                    <a:pt x="1" y="7"/>
                    <a:pt x="0" y="7"/>
                  </a:cubicBezTo>
                  <a:cubicBezTo>
                    <a:pt x="2" y="5"/>
                    <a:pt x="3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035425" y="-206375"/>
              <a:ext cx="57150" cy="38100"/>
            </a:xfrm>
            <a:custGeom>
              <a:avLst/>
              <a:gdLst>
                <a:gd name="T0" fmla="*/ 13 w 15"/>
                <a:gd name="T1" fmla="*/ 7 h 10"/>
                <a:gd name="T2" fmla="*/ 0 w 15"/>
                <a:gd name="T3" fmla="*/ 5 h 10"/>
                <a:gd name="T4" fmla="*/ 9 w 15"/>
                <a:gd name="T5" fmla="*/ 0 h 10"/>
                <a:gd name="T6" fmla="*/ 15 w 15"/>
                <a:gd name="T7" fmla="*/ 6 h 10"/>
                <a:gd name="T8" fmla="*/ 13 w 15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3" y="7"/>
                  </a:moveTo>
                  <a:cubicBezTo>
                    <a:pt x="6" y="10"/>
                    <a:pt x="7" y="6"/>
                    <a:pt x="0" y="5"/>
                  </a:cubicBezTo>
                  <a:cubicBezTo>
                    <a:pt x="0" y="0"/>
                    <a:pt x="5" y="0"/>
                    <a:pt x="9" y="0"/>
                  </a:cubicBezTo>
                  <a:cubicBezTo>
                    <a:pt x="15" y="1"/>
                    <a:pt x="12" y="2"/>
                    <a:pt x="15" y="6"/>
                  </a:cubicBezTo>
                  <a:lnTo>
                    <a:pt x="1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084638" y="-269875"/>
              <a:ext cx="255588" cy="107950"/>
            </a:xfrm>
            <a:custGeom>
              <a:avLst/>
              <a:gdLst>
                <a:gd name="T0" fmla="*/ 14 w 68"/>
                <a:gd name="T1" fmla="*/ 24 h 29"/>
                <a:gd name="T2" fmla="*/ 10 w 68"/>
                <a:gd name="T3" fmla="*/ 20 h 29"/>
                <a:gd name="T4" fmla="*/ 11 w 68"/>
                <a:gd name="T5" fmla="*/ 13 h 29"/>
                <a:gd name="T6" fmla="*/ 1 w 68"/>
                <a:gd name="T7" fmla="*/ 15 h 29"/>
                <a:gd name="T8" fmla="*/ 0 w 68"/>
                <a:gd name="T9" fmla="*/ 11 h 29"/>
                <a:gd name="T10" fmla="*/ 6 w 68"/>
                <a:gd name="T11" fmla="*/ 6 h 29"/>
                <a:gd name="T12" fmla="*/ 9 w 68"/>
                <a:gd name="T13" fmla="*/ 6 h 29"/>
                <a:gd name="T14" fmla="*/ 6 w 68"/>
                <a:gd name="T15" fmla="*/ 1 h 29"/>
                <a:gd name="T16" fmla="*/ 18 w 68"/>
                <a:gd name="T17" fmla="*/ 0 h 29"/>
                <a:gd name="T18" fmla="*/ 13 w 68"/>
                <a:gd name="T19" fmla="*/ 12 h 29"/>
                <a:gd name="T20" fmla="*/ 23 w 68"/>
                <a:gd name="T21" fmla="*/ 13 h 29"/>
                <a:gd name="T22" fmla="*/ 36 w 68"/>
                <a:gd name="T23" fmla="*/ 19 h 29"/>
                <a:gd name="T24" fmla="*/ 56 w 68"/>
                <a:gd name="T25" fmla="*/ 19 h 29"/>
                <a:gd name="T26" fmla="*/ 68 w 68"/>
                <a:gd name="T27" fmla="*/ 23 h 29"/>
                <a:gd name="T28" fmla="*/ 59 w 68"/>
                <a:gd name="T29" fmla="*/ 28 h 29"/>
                <a:gd name="T30" fmla="*/ 43 w 68"/>
                <a:gd name="T31" fmla="*/ 26 h 29"/>
                <a:gd name="T32" fmla="*/ 16 w 68"/>
                <a:gd name="T33" fmla="*/ 25 h 29"/>
                <a:gd name="T34" fmla="*/ 14 w 68"/>
                <a:gd name="T35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29">
                  <a:moveTo>
                    <a:pt x="14" y="24"/>
                  </a:moveTo>
                  <a:cubicBezTo>
                    <a:pt x="11" y="25"/>
                    <a:pt x="9" y="24"/>
                    <a:pt x="10" y="20"/>
                  </a:cubicBezTo>
                  <a:cubicBezTo>
                    <a:pt x="12" y="19"/>
                    <a:pt x="13" y="15"/>
                    <a:pt x="11" y="13"/>
                  </a:cubicBezTo>
                  <a:cubicBezTo>
                    <a:pt x="9" y="12"/>
                    <a:pt x="3" y="14"/>
                    <a:pt x="1" y="15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3" y="11"/>
                    <a:pt x="6" y="10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10" y="0"/>
                    <a:pt x="14" y="0"/>
                    <a:pt x="18" y="0"/>
                  </a:cubicBezTo>
                  <a:cubicBezTo>
                    <a:pt x="19" y="6"/>
                    <a:pt x="11" y="5"/>
                    <a:pt x="13" y="12"/>
                  </a:cubicBezTo>
                  <a:cubicBezTo>
                    <a:pt x="16" y="13"/>
                    <a:pt x="20" y="12"/>
                    <a:pt x="23" y="13"/>
                  </a:cubicBezTo>
                  <a:cubicBezTo>
                    <a:pt x="22" y="21"/>
                    <a:pt x="32" y="22"/>
                    <a:pt x="36" y="19"/>
                  </a:cubicBezTo>
                  <a:cubicBezTo>
                    <a:pt x="40" y="23"/>
                    <a:pt x="51" y="20"/>
                    <a:pt x="56" y="19"/>
                  </a:cubicBezTo>
                  <a:cubicBezTo>
                    <a:pt x="58" y="14"/>
                    <a:pt x="68" y="18"/>
                    <a:pt x="68" y="23"/>
                  </a:cubicBezTo>
                  <a:cubicBezTo>
                    <a:pt x="65" y="25"/>
                    <a:pt x="62" y="27"/>
                    <a:pt x="59" y="28"/>
                  </a:cubicBezTo>
                  <a:cubicBezTo>
                    <a:pt x="54" y="29"/>
                    <a:pt x="48" y="27"/>
                    <a:pt x="43" y="26"/>
                  </a:cubicBezTo>
                  <a:cubicBezTo>
                    <a:pt x="35" y="25"/>
                    <a:pt x="24" y="28"/>
                    <a:pt x="16" y="25"/>
                  </a:cubicBezTo>
                  <a:lnTo>
                    <a:pt x="1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692650" y="-68263"/>
              <a:ext cx="55563" cy="52388"/>
            </a:xfrm>
            <a:custGeom>
              <a:avLst/>
              <a:gdLst>
                <a:gd name="T0" fmla="*/ 12 w 15"/>
                <a:gd name="T1" fmla="*/ 13 h 14"/>
                <a:gd name="T2" fmla="*/ 0 w 15"/>
                <a:gd name="T3" fmla="*/ 7 h 14"/>
                <a:gd name="T4" fmla="*/ 15 w 15"/>
                <a:gd name="T5" fmla="*/ 7 h 14"/>
                <a:gd name="T6" fmla="*/ 13 w 15"/>
                <a:gd name="T7" fmla="*/ 11 h 14"/>
                <a:gd name="T8" fmla="*/ 13 w 15"/>
                <a:gd name="T9" fmla="*/ 14 h 14"/>
                <a:gd name="T10" fmla="*/ 12 w 15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4">
                  <a:moveTo>
                    <a:pt x="12" y="13"/>
                  </a:moveTo>
                  <a:cubicBezTo>
                    <a:pt x="5" y="13"/>
                    <a:pt x="5" y="12"/>
                    <a:pt x="0" y="7"/>
                  </a:cubicBezTo>
                  <a:cubicBezTo>
                    <a:pt x="7" y="0"/>
                    <a:pt x="8" y="5"/>
                    <a:pt x="15" y="7"/>
                  </a:cubicBezTo>
                  <a:cubicBezTo>
                    <a:pt x="15" y="9"/>
                    <a:pt x="15" y="10"/>
                    <a:pt x="13" y="11"/>
                  </a:cubicBezTo>
                  <a:cubicBezTo>
                    <a:pt x="12" y="12"/>
                    <a:pt x="13" y="13"/>
                    <a:pt x="13" y="14"/>
                  </a:cubicBezTo>
                  <a:lnTo>
                    <a:pt x="1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148138" y="74612"/>
              <a:ext cx="71438" cy="74613"/>
            </a:xfrm>
            <a:custGeom>
              <a:avLst/>
              <a:gdLst>
                <a:gd name="T0" fmla="*/ 18 w 19"/>
                <a:gd name="T1" fmla="*/ 13 h 20"/>
                <a:gd name="T2" fmla="*/ 1 w 19"/>
                <a:gd name="T3" fmla="*/ 9 h 20"/>
                <a:gd name="T4" fmla="*/ 17 w 19"/>
                <a:gd name="T5" fmla="*/ 10 h 20"/>
                <a:gd name="T6" fmla="*/ 19 w 19"/>
                <a:gd name="T7" fmla="*/ 11 h 20"/>
                <a:gd name="T8" fmla="*/ 18 w 19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8" y="13"/>
                  </a:moveTo>
                  <a:cubicBezTo>
                    <a:pt x="15" y="8"/>
                    <a:pt x="0" y="20"/>
                    <a:pt x="1" y="9"/>
                  </a:cubicBezTo>
                  <a:cubicBezTo>
                    <a:pt x="5" y="6"/>
                    <a:pt x="17" y="0"/>
                    <a:pt x="17" y="10"/>
                  </a:cubicBezTo>
                  <a:cubicBezTo>
                    <a:pt x="18" y="10"/>
                    <a:pt x="18" y="11"/>
                    <a:pt x="19" y="11"/>
                  </a:cubicBezTo>
                  <a:lnTo>
                    <a:pt x="1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002088" y="165100"/>
              <a:ext cx="33338" cy="22225"/>
            </a:xfrm>
            <a:custGeom>
              <a:avLst/>
              <a:gdLst>
                <a:gd name="T0" fmla="*/ 8 w 9"/>
                <a:gd name="T1" fmla="*/ 0 h 6"/>
                <a:gd name="T2" fmla="*/ 0 w 9"/>
                <a:gd name="T3" fmla="*/ 5 h 6"/>
                <a:gd name="T4" fmla="*/ 4 w 9"/>
                <a:gd name="T5" fmla="*/ 6 h 6"/>
                <a:gd name="T6" fmla="*/ 9 w 9"/>
                <a:gd name="T7" fmla="*/ 1 h 6"/>
                <a:gd name="T8" fmla="*/ 8 w 9"/>
                <a:gd name="T9" fmla="*/ 1 h 6"/>
                <a:gd name="T10" fmla="*/ 8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cubicBezTo>
                    <a:pt x="5" y="0"/>
                    <a:pt x="0" y="1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4"/>
                    <a:pt x="7" y="3"/>
                    <a:pt x="9" y="1"/>
                  </a:cubicBezTo>
                  <a:cubicBezTo>
                    <a:pt x="9" y="0"/>
                    <a:pt x="8" y="1"/>
                    <a:pt x="8" y="1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125913" y="146050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0 w 4"/>
                <a:gd name="T5" fmla="*/ 5 h 5"/>
                <a:gd name="T6" fmla="*/ 4 w 4"/>
                <a:gd name="T7" fmla="*/ 4 h 5"/>
                <a:gd name="T8" fmla="*/ 2 w 4"/>
                <a:gd name="T9" fmla="*/ 2 h 5"/>
                <a:gd name="T10" fmla="*/ 2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5"/>
                    <a:pt x="2" y="5"/>
                    <a:pt x="4" y="4"/>
                  </a:cubicBezTo>
                  <a:cubicBezTo>
                    <a:pt x="3" y="3"/>
                    <a:pt x="2" y="3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227513" y="595312"/>
              <a:ext cx="52388" cy="30163"/>
            </a:xfrm>
            <a:custGeom>
              <a:avLst/>
              <a:gdLst>
                <a:gd name="T0" fmla="*/ 13 w 14"/>
                <a:gd name="T1" fmla="*/ 7 h 8"/>
                <a:gd name="T2" fmla="*/ 0 w 14"/>
                <a:gd name="T3" fmla="*/ 0 h 8"/>
                <a:gd name="T4" fmla="*/ 14 w 14"/>
                <a:gd name="T5" fmla="*/ 7 h 8"/>
                <a:gd name="T6" fmla="*/ 13 w 14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8">
                  <a:moveTo>
                    <a:pt x="13" y="7"/>
                  </a:moveTo>
                  <a:cubicBezTo>
                    <a:pt x="9" y="8"/>
                    <a:pt x="3" y="3"/>
                    <a:pt x="0" y="0"/>
                  </a:cubicBezTo>
                  <a:cubicBezTo>
                    <a:pt x="5" y="0"/>
                    <a:pt x="13" y="0"/>
                    <a:pt x="14" y="7"/>
                  </a:cubicBezTo>
                  <a:lnTo>
                    <a:pt x="1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252913" y="666750"/>
              <a:ext cx="12700" cy="11113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1" y="1"/>
                    <a:pt x="2" y="0"/>
                    <a:pt x="3" y="0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189413" y="682625"/>
              <a:ext cx="11113" cy="11113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3 h 3"/>
                <a:gd name="T4" fmla="*/ 2 w 3"/>
                <a:gd name="T5" fmla="*/ 0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3" y="3"/>
                    <a:pt x="1" y="3"/>
                  </a:cubicBezTo>
                  <a:cubicBezTo>
                    <a:pt x="0" y="2"/>
                    <a:pt x="1" y="2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473450" y="1500187"/>
              <a:ext cx="261938" cy="127000"/>
            </a:xfrm>
            <a:custGeom>
              <a:avLst/>
              <a:gdLst>
                <a:gd name="T0" fmla="*/ 1 w 70"/>
                <a:gd name="T1" fmla="*/ 10 h 34"/>
                <a:gd name="T2" fmla="*/ 18 w 70"/>
                <a:gd name="T3" fmla="*/ 1 h 34"/>
                <a:gd name="T4" fmla="*/ 37 w 70"/>
                <a:gd name="T5" fmla="*/ 10 h 34"/>
                <a:gd name="T6" fmla="*/ 48 w 70"/>
                <a:gd name="T7" fmla="*/ 11 h 34"/>
                <a:gd name="T8" fmla="*/ 48 w 70"/>
                <a:gd name="T9" fmla="*/ 16 h 34"/>
                <a:gd name="T10" fmla="*/ 55 w 70"/>
                <a:gd name="T11" fmla="*/ 18 h 34"/>
                <a:gd name="T12" fmla="*/ 55 w 70"/>
                <a:gd name="T13" fmla="*/ 22 h 34"/>
                <a:gd name="T14" fmla="*/ 67 w 70"/>
                <a:gd name="T15" fmla="*/ 23 h 34"/>
                <a:gd name="T16" fmla="*/ 70 w 70"/>
                <a:gd name="T17" fmla="*/ 28 h 34"/>
                <a:gd name="T18" fmla="*/ 70 w 70"/>
                <a:gd name="T19" fmla="*/ 30 h 34"/>
                <a:gd name="T20" fmla="*/ 47 w 70"/>
                <a:gd name="T21" fmla="*/ 30 h 34"/>
                <a:gd name="T22" fmla="*/ 52 w 70"/>
                <a:gd name="T23" fmla="*/ 25 h 34"/>
                <a:gd name="T24" fmla="*/ 40 w 70"/>
                <a:gd name="T25" fmla="*/ 16 h 34"/>
                <a:gd name="T26" fmla="*/ 28 w 70"/>
                <a:gd name="T27" fmla="*/ 10 h 34"/>
                <a:gd name="T28" fmla="*/ 19 w 70"/>
                <a:gd name="T29" fmla="*/ 9 h 34"/>
                <a:gd name="T30" fmla="*/ 16 w 70"/>
                <a:gd name="T31" fmla="*/ 5 h 34"/>
                <a:gd name="T32" fmla="*/ 0 w 70"/>
                <a:gd name="T33" fmla="*/ 11 h 34"/>
                <a:gd name="T34" fmla="*/ 1 w 70"/>
                <a:gd name="T35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34">
                  <a:moveTo>
                    <a:pt x="1" y="10"/>
                  </a:moveTo>
                  <a:cubicBezTo>
                    <a:pt x="7" y="8"/>
                    <a:pt x="10" y="1"/>
                    <a:pt x="18" y="1"/>
                  </a:cubicBezTo>
                  <a:cubicBezTo>
                    <a:pt x="25" y="0"/>
                    <a:pt x="33" y="2"/>
                    <a:pt x="37" y="10"/>
                  </a:cubicBezTo>
                  <a:cubicBezTo>
                    <a:pt x="40" y="11"/>
                    <a:pt x="44" y="11"/>
                    <a:pt x="48" y="11"/>
                  </a:cubicBezTo>
                  <a:cubicBezTo>
                    <a:pt x="47" y="13"/>
                    <a:pt x="48" y="15"/>
                    <a:pt x="48" y="16"/>
                  </a:cubicBezTo>
                  <a:cubicBezTo>
                    <a:pt x="50" y="17"/>
                    <a:pt x="52" y="18"/>
                    <a:pt x="55" y="18"/>
                  </a:cubicBezTo>
                  <a:cubicBezTo>
                    <a:pt x="55" y="19"/>
                    <a:pt x="55" y="20"/>
                    <a:pt x="55" y="22"/>
                  </a:cubicBezTo>
                  <a:cubicBezTo>
                    <a:pt x="59" y="23"/>
                    <a:pt x="63" y="22"/>
                    <a:pt x="67" y="23"/>
                  </a:cubicBezTo>
                  <a:cubicBezTo>
                    <a:pt x="66" y="26"/>
                    <a:pt x="67" y="28"/>
                    <a:pt x="70" y="28"/>
                  </a:cubicBezTo>
                  <a:cubicBezTo>
                    <a:pt x="70" y="28"/>
                    <a:pt x="70" y="30"/>
                    <a:pt x="70" y="30"/>
                  </a:cubicBezTo>
                  <a:cubicBezTo>
                    <a:pt x="65" y="30"/>
                    <a:pt x="51" y="34"/>
                    <a:pt x="47" y="30"/>
                  </a:cubicBezTo>
                  <a:cubicBezTo>
                    <a:pt x="48" y="28"/>
                    <a:pt x="50" y="26"/>
                    <a:pt x="52" y="25"/>
                  </a:cubicBezTo>
                  <a:cubicBezTo>
                    <a:pt x="50" y="19"/>
                    <a:pt x="40" y="22"/>
                    <a:pt x="40" y="16"/>
                  </a:cubicBezTo>
                  <a:cubicBezTo>
                    <a:pt x="35" y="15"/>
                    <a:pt x="30" y="16"/>
                    <a:pt x="28" y="10"/>
                  </a:cubicBezTo>
                  <a:cubicBezTo>
                    <a:pt x="25" y="10"/>
                    <a:pt x="22" y="9"/>
                    <a:pt x="19" y="9"/>
                  </a:cubicBezTo>
                  <a:cubicBezTo>
                    <a:pt x="19" y="6"/>
                    <a:pt x="18" y="6"/>
                    <a:pt x="16" y="5"/>
                  </a:cubicBezTo>
                  <a:cubicBezTo>
                    <a:pt x="17" y="12"/>
                    <a:pt x="5" y="12"/>
                    <a:pt x="0" y="11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729038" y="1619250"/>
              <a:ext cx="223838" cy="90488"/>
            </a:xfrm>
            <a:custGeom>
              <a:avLst/>
              <a:gdLst>
                <a:gd name="T0" fmla="*/ 0 w 60"/>
                <a:gd name="T1" fmla="*/ 13 h 24"/>
                <a:gd name="T2" fmla="*/ 15 w 60"/>
                <a:gd name="T3" fmla="*/ 7 h 24"/>
                <a:gd name="T4" fmla="*/ 8 w 60"/>
                <a:gd name="T5" fmla="*/ 6 h 24"/>
                <a:gd name="T6" fmla="*/ 25 w 60"/>
                <a:gd name="T7" fmla="*/ 3 h 24"/>
                <a:gd name="T8" fmla="*/ 33 w 60"/>
                <a:gd name="T9" fmla="*/ 7 h 24"/>
                <a:gd name="T10" fmla="*/ 41 w 60"/>
                <a:gd name="T11" fmla="*/ 10 h 24"/>
                <a:gd name="T12" fmla="*/ 41 w 60"/>
                <a:gd name="T13" fmla="*/ 12 h 24"/>
                <a:gd name="T14" fmla="*/ 60 w 60"/>
                <a:gd name="T15" fmla="*/ 16 h 24"/>
                <a:gd name="T16" fmla="*/ 43 w 60"/>
                <a:gd name="T17" fmla="*/ 16 h 24"/>
                <a:gd name="T18" fmla="*/ 32 w 60"/>
                <a:gd name="T19" fmla="*/ 17 h 24"/>
                <a:gd name="T20" fmla="*/ 22 w 60"/>
                <a:gd name="T21" fmla="*/ 16 h 24"/>
                <a:gd name="T22" fmla="*/ 1 w 60"/>
                <a:gd name="T23" fmla="*/ 16 h 24"/>
                <a:gd name="T24" fmla="*/ 0 w 60"/>
                <a:gd name="T25" fmla="*/ 14 h 24"/>
                <a:gd name="T26" fmla="*/ 0 w 60"/>
                <a:gd name="T2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24">
                  <a:moveTo>
                    <a:pt x="0" y="13"/>
                  </a:moveTo>
                  <a:cubicBezTo>
                    <a:pt x="4" y="14"/>
                    <a:pt x="15" y="12"/>
                    <a:pt x="15" y="7"/>
                  </a:cubicBezTo>
                  <a:cubicBezTo>
                    <a:pt x="13" y="6"/>
                    <a:pt x="11" y="5"/>
                    <a:pt x="8" y="6"/>
                  </a:cubicBezTo>
                  <a:cubicBezTo>
                    <a:pt x="10" y="0"/>
                    <a:pt x="20" y="2"/>
                    <a:pt x="25" y="3"/>
                  </a:cubicBezTo>
                  <a:cubicBezTo>
                    <a:pt x="26" y="8"/>
                    <a:pt x="30" y="5"/>
                    <a:pt x="33" y="7"/>
                  </a:cubicBezTo>
                  <a:cubicBezTo>
                    <a:pt x="36" y="8"/>
                    <a:pt x="36" y="11"/>
                    <a:pt x="41" y="10"/>
                  </a:cubicBezTo>
                  <a:cubicBezTo>
                    <a:pt x="41" y="11"/>
                    <a:pt x="41" y="12"/>
                    <a:pt x="41" y="12"/>
                  </a:cubicBezTo>
                  <a:cubicBezTo>
                    <a:pt x="45" y="13"/>
                    <a:pt x="58" y="13"/>
                    <a:pt x="60" y="16"/>
                  </a:cubicBezTo>
                  <a:cubicBezTo>
                    <a:pt x="56" y="24"/>
                    <a:pt x="49" y="17"/>
                    <a:pt x="43" y="16"/>
                  </a:cubicBezTo>
                  <a:cubicBezTo>
                    <a:pt x="39" y="16"/>
                    <a:pt x="35" y="17"/>
                    <a:pt x="32" y="17"/>
                  </a:cubicBezTo>
                  <a:cubicBezTo>
                    <a:pt x="29" y="17"/>
                    <a:pt x="26" y="15"/>
                    <a:pt x="22" y="16"/>
                  </a:cubicBezTo>
                  <a:cubicBezTo>
                    <a:pt x="20" y="22"/>
                    <a:pt x="6" y="16"/>
                    <a:pt x="1" y="16"/>
                  </a:cubicBezTo>
                  <a:cubicBezTo>
                    <a:pt x="1" y="15"/>
                    <a:pt x="0" y="15"/>
                    <a:pt x="0" y="14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619500" y="1665287"/>
              <a:ext cx="63500" cy="44450"/>
            </a:xfrm>
            <a:custGeom>
              <a:avLst/>
              <a:gdLst>
                <a:gd name="T0" fmla="*/ 17 w 17"/>
                <a:gd name="T1" fmla="*/ 4 h 12"/>
                <a:gd name="T2" fmla="*/ 0 w 17"/>
                <a:gd name="T3" fmla="*/ 1 h 12"/>
                <a:gd name="T4" fmla="*/ 0 w 17"/>
                <a:gd name="T5" fmla="*/ 4 h 12"/>
                <a:gd name="T6" fmla="*/ 17 w 17"/>
                <a:gd name="T7" fmla="*/ 6 h 12"/>
                <a:gd name="T8" fmla="*/ 17 w 17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7" y="4"/>
                  </a:moveTo>
                  <a:cubicBezTo>
                    <a:pt x="11" y="0"/>
                    <a:pt x="7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6" y="4"/>
                    <a:pt x="11" y="12"/>
                    <a:pt x="17" y="6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040188" y="1938338"/>
              <a:ext cx="30163" cy="30163"/>
            </a:xfrm>
            <a:custGeom>
              <a:avLst/>
              <a:gdLst>
                <a:gd name="T0" fmla="*/ 4 w 8"/>
                <a:gd name="T1" fmla="*/ 7 h 8"/>
                <a:gd name="T2" fmla="*/ 4 w 8"/>
                <a:gd name="T3" fmla="*/ 1 h 8"/>
                <a:gd name="T4" fmla="*/ 4 w 8"/>
                <a:gd name="T5" fmla="*/ 8 h 8"/>
                <a:gd name="T6" fmla="*/ 4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4" y="7"/>
                  </a:moveTo>
                  <a:cubicBezTo>
                    <a:pt x="1" y="5"/>
                    <a:pt x="0" y="0"/>
                    <a:pt x="4" y="1"/>
                  </a:cubicBezTo>
                  <a:cubicBezTo>
                    <a:pt x="8" y="3"/>
                    <a:pt x="6" y="7"/>
                    <a:pt x="4" y="8"/>
                  </a:cubicBezTo>
                  <a:lnTo>
                    <a:pt x="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646488" y="1428750"/>
              <a:ext cx="22225" cy="52388"/>
            </a:xfrm>
            <a:custGeom>
              <a:avLst/>
              <a:gdLst>
                <a:gd name="T0" fmla="*/ 4 w 6"/>
                <a:gd name="T1" fmla="*/ 0 h 14"/>
                <a:gd name="T2" fmla="*/ 4 w 6"/>
                <a:gd name="T3" fmla="*/ 5 h 14"/>
                <a:gd name="T4" fmla="*/ 0 w 6"/>
                <a:gd name="T5" fmla="*/ 7 h 14"/>
                <a:gd name="T6" fmla="*/ 4 w 6"/>
                <a:gd name="T7" fmla="*/ 14 h 14"/>
                <a:gd name="T8" fmla="*/ 6 w 6"/>
                <a:gd name="T9" fmla="*/ 14 h 14"/>
                <a:gd name="T10" fmla="*/ 4 w 6"/>
                <a:gd name="T11" fmla="*/ 3 h 14"/>
                <a:gd name="T12" fmla="*/ 4 w 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cubicBezTo>
                    <a:pt x="4" y="2"/>
                    <a:pt x="4" y="4"/>
                    <a:pt x="4" y="5"/>
                  </a:cubicBezTo>
                  <a:cubicBezTo>
                    <a:pt x="2" y="5"/>
                    <a:pt x="1" y="7"/>
                    <a:pt x="0" y="7"/>
                  </a:cubicBezTo>
                  <a:cubicBezTo>
                    <a:pt x="3" y="8"/>
                    <a:pt x="4" y="11"/>
                    <a:pt x="4" y="14"/>
                  </a:cubicBezTo>
                  <a:cubicBezTo>
                    <a:pt x="4" y="14"/>
                    <a:pt x="6" y="14"/>
                    <a:pt x="6" y="14"/>
                  </a:cubicBezTo>
                  <a:cubicBezTo>
                    <a:pt x="6" y="9"/>
                    <a:pt x="5" y="6"/>
                    <a:pt x="4" y="3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979863" y="-161925"/>
              <a:ext cx="138113" cy="63500"/>
            </a:xfrm>
            <a:custGeom>
              <a:avLst/>
              <a:gdLst>
                <a:gd name="T0" fmla="*/ 34 w 37"/>
                <a:gd name="T1" fmla="*/ 0 h 17"/>
                <a:gd name="T2" fmla="*/ 35 w 37"/>
                <a:gd name="T3" fmla="*/ 0 h 17"/>
                <a:gd name="T4" fmla="*/ 37 w 37"/>
                <a:gd name="T5" fmla="*/ 3 h 17"/>
                <a:gd name="T6" fmla="*/ 30 w 37"/>
                <a:gd name="T7" fmla="*/ 7 h 17"/>
                <a:gd name="T8" fmla="*/ 22 w 37"/>
                <a:gd name="T9" fmla="*/ 11 h 17"/>
                <a:gd name="T10" fmla="*/ 17 w 37"/>
                <a:gd name="T11" fmla="*/ 12 h 17"/>
                <a:gd name="T12" fmla="*/ 13 w 37"/>
                <a:gd name="T13" fmla="*/ 11 h 17"/>
                <a:gd name="T14" fmla="*/ 9 w 37"/>
                <a:gd name="T15" fmla="*/ 15 h 17"/>
                <a:gd name="T16" fmla="*/ 5 w 37"/>
                <a:gd name="T17" fmla="*/ 16 h 17"/>
                <a:gd name="T18" fmla="*/ 2 w 37"/>
                <a:gd name="T19" fmla="*/ 13 h 17"/>
                <a:gd name="T20" fmla="*/ 5 w 37"/>
                <a:gd name="T21" fmla="*/ 8 h 17"/>
                <a:gd name="T22" fmla="*/ 11 w 37"/>
                <a:gd name="T23" fmla="*/ 6 h 17"/>
                <a:gd name="T24" fmla="*/ 14 w 37"/>
                <a:gd name="T25" fmla="*/ 0 h 17"/>
                <a:gd name="T26" fmla="*/ 35 w 37"/>
                <a:gd name="T27" fmla="*/ 0 h 17"/>
                <a:gd name="T28" fmla="*/ 34 w 37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7">
                  <a:moveTo>
                    <a:pt x="34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6" y="1"/>
                    <a:pt x="37" y="2"/>
                    <a:pt x="37" y="3"/>
                  </a:cubicBezTo>
                  <a:cubicBezTo>
                    <a:pt x="35" y="4"/>
                    <a:pt x="32" y="6"/>
                    <a:pt x="30" y="7"/>
                  </a:cubicBezTo>
                  <a:cubicBezTo>
                    <a:pt x="27" y="8"/>
                    <a:pt x="24" y="10"/>
                    <a:pt x="22" y="11"/>
                  </a:cubicBezTo>
                  <a:cubicBezTo>
                    <a:pt x="21" y="12"/>
                    <a:pt x="18" y="12"/>
                    <a:pt x="17" y="12"/>
                  </a:cubicBezTo>
                  <a:cubicBezTo>
                    <a:pt x="16" y="13"/>
                    <a:pt x="14" y="11"/>
                    <a:pt x="13" y="11"/>
                  </a:cubicBezTo>
                  <a:cubicBezTo>
                    <a:pt x="11" y="12"/>
                    <a:pt x="11" y="15"/>
                    <a:pt x="9" y="15"/>
                  </a:cubicBezTo>
                  <a:cubicBezTo>
                    <a:pt x="7" y="16"/>
                    <a:pt x="5" y="13"/>
                    <a:pt x="5" y="16"/>
                  </a:cubicBezTo>
                  <a:cubicBezTo>
                    <a:pt x="2" y="17"/>
                    <a:pt x="0" y="15"/>
                    <a:pt x="2" y="13"/>
                  </a:cubicBezTo>
                  <a:cubicBezTo>
                    <a:pt x="3" y="11"/>
                    <a:pt x="6" y="12"/>
                    <a:pt x="5" y="8"/>
                  </a:cubicBezTo>
                  <a:cubicBezTo>
                    <a:pt x="7" y="7"/>
                    <a:pt x="9" y="8"/>
                    <a:pt x="11" y="6"/>
                  </a:cubicBezTo>
                  <a:cubicBezTo>
                    <a:pt x="13" y="5"/>
                    <a:pt x="13" y="2"/>
                    <a:pt x="14" y="0"/>
                  </a:cubicBezTo>
                  <a:cubicBezTo>
                    <a:pt x="21" y="0"/>
                    <a:pt x="28" y="0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848100" y="-157163"/>
              <a:ext cx="139700" cy="71438"/>
            </a:xfrm>
            <a:custGeom>
              <a:avLst/>
              <a:gdLst>
                <a:gd name="T0" fmla="*/ 19 w 37"/>
                <a:gd name="T1" fmla="*/ 2 h 19"/>
                <a:gd name="T2" fmla="*/ 32 w 37"/>
                <a:gd name="T3" fmla="*/ 0 h 19"/>
                <a:gd name="T4" fmla="*/ 37 w 37"/>
                <a:gd name="T5" fmla="*/ 1 h 19"/>
                <a:gd name="T6" fmla="*/ 33 w 37"/>
                <a:gd name="T7" fmla="*/ 3 h 19"/>
                <a:gd name="T8" fmla="*/ 30 w 37"/>
                <a:gd name="T9" fmla="*/ 6 h 19"/>
                <a:gd name="T10" fmla="*/ 25 w 37"/>
                <a:gd name="T11" fmla="*/ 7 h 19"/>
                <a:gd name="T12" fmla="*/ 30 w 37"/>
                <a:gd name="T13" fmla="*/ 9 h 19"/>
                <a:gd name="T14" fmla="*/ 30 w 37"/>
                <a:gd name="T15" fmla="*/ 8 h 19"/>
                <a:gd name="T16" fmla="*/ 31 w 37"/>
                <a:gd name="T17" fmla="*/ 10 h 19"/>
                <a:gd name="T18" fmla="*/ 29 w 37"/>
                <a:gd name="T19" fmla="*/ 12 h 19"/>
                <a:gd name="T20" fmla="*/ 27 w 37"/>
                <a:gd name="T21" fmla="*/ 13 h 19"/>
                <a:gd name="T22" fmla="*/ 27 w 37"/>
                <a:gd name="T23" fmla="*/ 15 h 19"/>
                <a:gd name="T24" fmla="*/ 20 w 37"/>
                <a:gd name="T25" fmla="*/ 17 h 19"/>
                <a:gd name="T26" fmla="*/ 17 w 37"/>
                <a:gd name="T27" fmla="*/ 15 h 19"/>
                <a:gd name="T28" fmla="*/ 13 w 37"/>
                <a:gd name="T29" fmla="*/ 19 h 19"/>
                <a:gd name="T30" fmla="*/ 10 w 37"/>
                <a:gd name="T31" fmla="*/ 14 h 19"/>
                <a:gd name="T32" fmla="*/ 5 w 37"/>
                <a:gd name="T33" fmla="*/ 6 h 19"/>
                <a:gd name="T34" fmla="*/ 13 w 37"/>
                <a:gd name="T35" fmla="*/ 9 h 19"/>
                <a:gd name="T36" fmla="*/ 18 w 37"/>
                <a:gd name="T37" fmla="*/ 8 h 19"/>
                <a:gd name="T38" fmla="*/ 16 w 37"/>
                <a:gd name="T39" fmla="*/ 3 h 19"/>
                <a:gd name="T40" fmla="*/ 19 w 37"/>
                <a:gd name="T4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9">
                  <a:moveTo>
                    <a:pt x="19" y="2"/>
                  </a:moveTo>
                  <a:cubicBezTo>
                    <a:pt x="22" y="1"/>
                    <a:pt x="31" y="2"/>
                    <a:pt x="32" y="0"/>
                  </a:cubicBezTo>
                  <a:cubicBezTo>
                    <a:pt x="34" y="0"/>
                    <a:pt x="35" y="0"/>
                    <a:pt x="37" y="1"/>
                  </a:cubicBezTo>
                  <a:cubicBezTo>
                    <a:pt x="36" y="2"/>
                    <a:pt x="34" y="2"/>
                    <a:pt x="33" y="3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7"/>
                    <a:pt x="25" y="5"/>
                    <a:pt x="25" y="7"/>
                  </a:cubicBezTo>
                  <a:cubicBezTo>
                    <a:pt x="26" y="9"/>
                    <a:pt x="28" y="9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1" y="9"/>
                    <a:pt x="31" y="10"/>
                  </a:cubicBezTo>
                  <a:cubicBezTo>
                    <a:pt x="30" y="11"/>
                    <a:pt x="29" y="12"/>
                    <a:pt x="29" y="12"/>
                  </a:cubicBezTo>
                  <a:cubicBezTo>
                    <a:pt x="28" y="13"/>
                    <a:pt x="27" y="12"/>
                    <a:pt x="27" y="13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5" y="16"/>
                    <a:pt x="23" y="18"/>
                    <a:pt x="20" y="17"/>
                  </a:cubicBezTo>
                  <a:cubicBezTo>
                    <a:pt x="19" y="16"/>
                    <a:pt x="18" y="15"/>
                    <a:pt x="17" y="15"/>
                  </a:cubicBezTo>
                  <a:cubicBezTo>
                    <a:pt x="16" y="18"/>
                    <a:pt x="15" y="19"/>
                    <a:pt x="13" y="19"/>
                  </a:cubicBezTo>
                  <a:cubicBezTo>
                    <a:pt x="9" y="18"/>
                    <a:pt x="11" y="17"/>
                    <a:pt x="10" y="14"/>
                  </a:cubicBezTo>
                  <a:cubicBezTo>
                    <a:pt x="8" y="12"/>
                    <a:pt x="0" y="12"/>
                    <a:pt x="5" y="6"/>
                  </a:cubicBezTo>
                  <a:cubicBezTo>
                    <a:pt x="8" y="5"/>
                    <a:pt x="10" y="9"/>
                    <a:pt x="13" y="9"/>
                  </a:cubicBezTo>
                  <a:cubicBezTo>
                    <a:pt x="14" y="9"/>
                    <a:pt x="17" y="9"/>
                    <a:pt x="18" y="8"/>
                  </a:cubicBezTo>
                  <a:cubicBezTo>
                    <a:pt x="19" y="6"/>
                    <a:pt x="18" y="4"/>
                    <a:pt x="16" y="3"/>
                  </a:cubicBezTo>
                  <a:cubicBezTo>
                    <a:pt x="17" y="3"/>
                    <a:pt x="1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811588" y="-157163"/>
              <a:ext cx="36513" cy="30163"/>
            </a:xfrm>
            <a:custGeom>
              <a:avLst/>
              <a:gdLst>
                <a:gd name="T0" fmla="*/ 0 w 10"/>
                <a:gd name="T1" fmla="*/ 6 h 8"/>
                <a:gd name="T2" fmla="*/ 10 w 10"/>
                <a:gd name="T3" fmla="*/ 3 h 8"/>
                <a:gd name="T4" fmla="*/ 1 w 10"/>
                <a:gd name="T5" fmla="*/ 8 h 8"/>
                <a:gd name="T6" fmla="*/ 0 w 10"/>
                <a:gd name="T7" fmla="*/ 3 h 8"/>
                <a:gd name="T8" fmla="*/ 0 w 1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cubicBezTo>
                    <a:pt x="0" y="0"/>
                    <a:pt x="10" y="0"/>
                    <a:pt x="10" y="3"/>
                  </a:cubicBezTo>
                  <a:cubicBezTo>
                    <a:pt x="9" y="4"/>
                    <a:pt x="2" y="8"/>
                    <a:pt x="1" y="8"/>
                  </a:cubicBezTo>
                  <a:cubicBezTo>
                    <a:pt x="0" y="6"/>
                    <a:pt x="0" y="5"/>
                    <a:pt x="0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830638" y="-44450"/>
              <a:ext cx="66675" cy="44450"/>
            </a:xfrm>
            <a:custGeom>
              <a:avLst/>
              <a:gdLst>
                <a:gd name="T0" fmla="*/ 12 w 18"/>
                <a:gd name="T1" fmla="*/ 0 h 12"/>
                <a:gd name="T2" fmla="*/ 8 w 18"/>
                <a:gd name="T3" fmla="*/ 6 h 12"/>
                <a:gd name="T4" fmla="*/ 3 w 18"/>
                <a:gd name="T5" fmla="*/ 6 h 12"/>
                <a:gd name="T6" fmla="*/ 0 w 18"/>
                <a:gd name="T7" fmla="*/ 8 h 12"/>
                <a:gd name="T8" fmla="*/ 11 w 18"/>
                <a:gd name="T9" fmla="*/ 12 h 12"/>
                <a:gd name="T10" fmla="*/ 17 w 18"/>
                <a:gd name="T11" fmla="*/ 6 h 12"/>
                <a:gd name="T12" fmla="*/ 14 w 18"/>
                <a:gd name="T13" fmla="*/ 5 h 12"/>
                <a:gd name="T14" fmla="*/ 14 w 18"/>
                <a:gd name="T15" fmla="*/ 1 h 12"/>
                <a:gd name="T16" fmla="*/ 12 w 18"/>
                <a:gd name="T17" fmla="*/ 1 h 12"/>
                <a:gd name="T18" fmla="*/ 12 w 18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2" y="0"/>
                  </a:moveTo>
                  <a:cubicBezTo>
                    <a:pt x="8" y="0"/>
                    <a:pt x="10" y="4"/>
                    <a:pt x="8" y="6"/>
                  </a:cubicBezTo>
                  <a:cubicBezTo>
                    <a:pt x="6" y="6"/>
                    <a:pt x="4" y="6"/>
                    <a:pt x="3" y="6"/>
                  </a:cubicBezTo>
                  <a:cubicBezTo>
                    <a:pt x="2" y="6"/>
                    <a:pt x="2" y="8"/>
                    <a:pt x="0" y="8"/>
                  </a:cubicBezTo>
                  <a:cubicBezTo>
                    <a:pt x="3" y="11"/>
                    <a:pt x="7" y="12"/>
                    <a:pt x="11" y="12"/>
                  </a:cubicBezTo>
                  <a:cubicBezTo>
                    <a:pt x="16" y="11"/>
                    <a:pt x="18" y="12"/>
                    <a:pt x="17" y="6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4" y="4"/>
                    <a:pt x="14" y="2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960813" y="66675"/>
              <a:ext cx="127000" cy="98425"/>
            </a:xfrm>
            <a:custGeom>
              <a:avLst/>
              <a:gdLst>
                <a:gd name="T0" fmla="*/ 22 w 34"/>
                <a:gd name="T1" fmla="*/ 15 h 26"/>
                <a:gd name="T2" fmla="*/ 16 w 34"/>
                <a:gd name="T3" fmla="*/ 18 h 26"/>
                <a:gd name="T4" fmla="*/ 9 w 34"/>
                <a:gd name="T5" fmla="*/ 23 h 26"/>
                <a:gd name="T6" fmla="*/ 3 w 34"/>
                <a:gd name="T7" fmla="*/ 24 h 26"/>
                <a:gd name="T8" fmla="*/ 0 w 34"/>
                <a:gd name="T9" fmla="*/ 19 h 26"/>
                <a:gd name="T10" fmla="*/ 6 w 34"/>
                <a:gd name="T11" fmla="*/ 15 h 26"/>
                <a:gd name="T12" fmla="*/ 10 w 34"/>
                <a:gd name="T13" fmla="*/ 9 h 26"/>
                <a:gd name="T14" fmla="*/ 21 w 34"/>
                <a:gd name="T15" fmla="*/ 5 h 26"/>
                <a:gd name="T16" fmla="*/ 22 w 34"/>
                <a:gd name="T17" fmla="*/ 8 h 26"/>
                <a:gd name="T18" fmla="*/ 26 w 34"/>
                <a:gd name="T19" fmla="*/ 9 h 26"/>
                <a:gd name="T20" fmla="*/ 31 w 34"/>
                <a:gd name="T21" fmla="*/ 14 h 26"/>
                <a:gd name="T22" fmla="*/ 33 w 34"/>
                <a:gd name="T23" fmla="*/ 19 h 26"/>
                <a:gd name="T24" fmla="*/ 27 w 34"/>
                <a:gd name="T25" fmla="*/ 24 h 26"/>
                <a:gd name="T26" fmla="*/ 24 w 34"/>
                <a:gd name="T27" fmla="*/ 19 h 26"/>
                <a:gd name="T28" fmla="*/ 21 w 34"/>
                <a:gd name="T29" fmla="*/ 15 h 26"/>
                <a:gd name="T30" fmla="*/ 22 w 34"/>
                <a:gd name="T3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6">
                  <a:moveTo>
                    <a:pt x="22" y="15"/>
                  </a:moveTo>
                  <a:cubicBezTo>
                    <a:pt x="19" y="14"/>
                    <a:pt x="18" y="17"/>
                    <a:pt x="16" y="18"/>
                  </a:cubicBezTo>
                  <a:cubicBezTo>
                    <a:pt x="14" y="20"/>
                    <a:pt x="11" y="21"/>
                    <a:pt x="9" y="23"/>
                  </a:cubicBezTo>
                  <a:cubicBezTo>
                    <a:pt x="7" y="24"/>
                    <a:pt x="5" y="26"/>
                    <a:pt x="3" y="24"/>
                  </a:cubicBezTo>
                  <a:cubicBezTo>
                    <a:pt x="1" y="23"/>
                    <a:pt x="2" y="19"/>
                    <a:pt x="0" y="19"/>
                  </a:cubicBezTo>
                  <a:cubicBezTo>
                    <a:pt x="1" y="17"/>
                    <a:pt x="5" y="17"/>
                    <a:pt x="6" y="15"/>
                  </a:cubicBezTo>
                  <a:cubicBezTo>
                    <a:pt x="8" y="14"/>
                    <a:pt x="8" y="11"/>
                    <a:pt x="10" y="9"/>
                  </a:cubicBezTo>
                  <a:cubicBezTo>
                    <a:pt x="13" y="6"/>
                    <a:pt x="17" y="0"/>
                    <a:pt x="21" y="5"/>
                  </a:cubicBezTo>
                  <a:cubicBezTo>
                    <a:pt x="22" y="6"/>
                    <a:pt x="21" y="7"/>
                    <a:pt x="22" y="8"/>
                  </a:cubicBezTo>
                  <a:cubicBezTo>
                    <a:pt x="24" y="10"/>
                    <a:pt x="25" y="9"/>
                    <a:pt x="26" y="9"/>
                  </a:cubicBezTo>
                  <a:cubicBezTo>
                    <a:pt x="29" y="10"/>
                    <a:pt x="30" y="12"/>
                    <a:pt x="31" y="14"/>
                  </a:cubicBezTo>
                  <a:cubicBezTo>
                    <a:pt x="33" y="16"/>
                    <a:pt x="34" y="17"/>
                    <a:pt x="33" y="19"/>
                  </a:cubicBezTo>
                  <a:cubicBezTo>
                    <a:pt x="32" y="22"/>
                    <a:pt x="28" y="21"/>
                    <a:pt x="27" y="24"/>
                  </a:cubicBezTo>
                  <a:cubicBezTo>
                    <a:pt x="23" y="25"/>
                    <a:pt x="25" y="22"/>
                    <a:pt x="24" y="19"/>
                  </a:cubicBezTo>
                  <a:cubicBezTo>
                    <a:pt x="23" y="18"/>
                    <a:pt x="21" y="17"/>
                    <a:pt x="21" y="15"/>
                  </a:cubicBezTo>
                  <a:lnTo>
                    <a:pt x="2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062413" y="173037"/>
              <a:ext cx="25400" cy="41275"/>
            </a:xfrm>
            <a:custGeom>
              <a:avLst/>
              <a:gdLst>
                <a:gd name="T0" fmla="*/ 4 w 7"/>
                <a:gd name="T1" fmla="*/ 1 h 11"/>
                <a:gd name="T2" fmla="*/ 1 w 7"/>
                <a:gd name="T3" fmla="*/ 7 h 11"/>
                <a:gd name="T4" fmla="*/ 6 w 7"/>
                <a:gd name="T5" fmla="*/ 5 h 11"/>
                <a:gd name="T6" fmla="*/ 5 w 7"/>
                <a:gd name="T7" fmla="*/ 1 h 11"/>
                <a:gd name="T8" fmla="*/ 4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1"/>
                  </a:moveTo>
                  <a:cubicBezTo>
                    <a:pt x="3" y="2"/>
                    <a:pt x="0" y="6"/>
                    <a:pt x="1" y="7"/>
                  </a:cubicBezTo>
                  <a:cubicBezTo>
                    <a:pt x="3" y="11"/>
                    <a:pt x="5" y="6"/>
                    <a:pt x="6" y="5"/>
                  </a:cubicBezTo>
                  <a:cubicBezTo>
                    <a:pt x="6" y="3"/>
                    <a:pt x="7" y="0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310063" y="531812"/>
              <a:ext cx="165100" cy="184150"/>
            </a:xfrm>
            <a:custGeom>
              <a:avLst/>
              <a:gdLst>
                <a:gd name="T0" fmla="*/ 37 w 44"/>
                <a:gd name="T1" fmla="*/ 0 h 49"/>
                <a:gd name="T2" fmla="*/ 27 w 44"/>
                <a:gd name="T3" fmla="*/ 13 h 49"/>
                <a:gd name="T4" fmla="*/ 25 w 44"/>
                <a:gd name="T5" fmla="*/ 14 h 49"/>
                <a:gd name="T6" fmla="*/ 28 w 44"/>
                <a:gd name="T7" fmla="*/ 16 h 49"/>
                <a:gd name="T8" fmla="*/ 30 w 44"/>
                <a:gd name="T9" fmla="*/ 19 h 49"/>
                <a:gd name="T10" fmla="*/ 38 w 44"/>
                <a:gd name="T11" fmla="*/ 17 h 49"/>
                <a:gd name="T12" fmla="*/ 42 w 44"/>
                <a:gd name="T13" fmla="*/ 22 h 49"/>
                <a:gd name="T14" fmla="*/ 39 w 44"/>
                <a:gd name="T15" fmla="*/ 28 h 49"/>
                <a:gd name="T16" fmla="*/ 41 w 44"/>
                <a:gd name="T17" fmla="*/ 27 h 49"/>
                <a:gd name="T18" fmla="*/ 44 w 44"/>
                <a:gd name="T19" fmla="*/ 31 h 49"/>
                <a:gd name="T20" fmla="*/ 42 w 44"/>
                <a:gd name="T21" fmla="*/ 32 h 49"/>
                <a:gd name="T22" fmla="*/ 41 w 44"/>
                <a:gd name="T23" fmla="*/ 43 h 49"/>
                <a:gd name="T24" fmla="*/ 33 w 44"/>
                <a:gd name="T25" fmla="*/ 43 h 49"/>
                <a:gd name="T26" fmla="*/ 32 w 44"/>
                <a:gd name="T27" fmla="*/ 43 h 49"/>
                <a:gd name="T28" fmla="*/ 35 w 44"/>
                <a:gd name="T29" fmla="*/ 39 h 49"/>
                <a:gd name="T30" fmla="*/ 34 w 44"/>
                <a:gd name="T31" fmla="*/ 36 h 49"/>
                <a:gd name="T32" fmla="*/ 32 w 44"/>
                <a:gd name="T33" fmla="*/ 35 h 49"/>
                <a:gd name="T34" fmla="*/ 33 w 44"/>
                <a:gd name="T35" fmla="*/ 38 h 49"/>
                <a:gd name="T36" fmla="*/ 27 w 44"/>
                <a:gd name="T37" fmla="*/ 38 h 49"/>
                <a:gd name="T38" fmla="*/ 27 w 44"/>
                <a:gd name="T39" fmla="*/ 39 h 49"/>
                <a:gd name="T40" fmla="*/ 23 w 44"/>
                <a:gd name="T41" fmla="*/ 36 h 49"/>
                <a:gd name="T42" fmla="*/ 22 w 44"/>
                <a:gd name="T43" fmla="*/ 39 h 49"/>
                <a:gd name="T44" fmla="*/ 19 w 44"/>
                <a:gd name="T45" fmla="*/ 42 h 49"/>
                <a:gd name="T46" fmla="*/ 16 w 44"/>
                <a:gd name="T47" fmla="*/ 46 h 49"/>
                <a:gd name="T48" fmla="*/ 14 w 44"/>
                <a:gd name="T49" fmla="*/ 39 h 49"/>
                <a:gd name="T50" fmla="*/ 16 w 44"/>
                <a:gd name="T51" fmla="*/ 36 h 49"/>
                <a:gd name="T52" fmla="*/ 12 w 44"/>
                <a:gd name="T53" fmla="*/ 35 h 49"/>
                <a:gd name="T54" fmla="*/ 8 w 44"/>
                <a:gd name="T55" fmla="*/ 36 h 49"/>
                <a:gd name="T56" fmla="*/ 0 w 44"/>
                <a:gd name="T57" fmla="*/ 35 h 49"/>
                <a:gd name="T58" fmla="*/ 5 w 44"/>
                <a:gd name="T59" fmla="*/ 32 h 49"/>
                <a:gd name="T60" fmla="*/ 10 w 44"/>
                <a:gd name="T61" fmla="*/ 24 h 49"/>
                <a:gd name="T62" fmla="*/ 15 w 44"/>
                <a:gd name="T63" fmla="*/ 18 h 49"/>
                <a:gd name="T64" fmla="*/ 17 w 44"/>
                <a:gd name="T65" fmla="*/ 17 h 49"/>
                <a:gd name="T66" fmla="*/ 17 w 44"/>
                <a:gd name="T67" fmla="*/ 14 h 49"/>
                <a:gd name="T68" fmla="*/ 21 w 44"/>
                <a:gd name="T69" fmla="*/ 10 h 49"/>
                <a:gd name="T70" fmla="*/ 29 w 44"/>
                <a:gd name="T71" fmla="*/ 5 h 49"/>
                <a:gd name="T72" fmla="*/ 37 w 44"/>
                <a:gd name="T7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49">
                  <a:moveTo>
                    <a:pt x="37" y="0"/>
                  </a:moveTo>
                  <a:cubicBezTo>
                    <a:pt x="36" y="7"/>
                    <a:pt x="26" y="6"/>
                    <a:pt x="27" y="13"/>
                  </a:cubicBezTo>
                  <a:cubicBezTo>
                    <a:pt x="26" y="13"/>
                    <a:pt x="25" y="14"/>
                    <a:pt x="25" y="14"/>
                  </a:cubicBezTo>
                  <a:cubicBezTo>
                    <a:pt x="26" y="15"/>
                    <a:pt x="27" y="15"/>
                    <a:pt x="28" y="16"/>
                  </a:cubicBezTo>
                  <a:cubicBezTo>
                    <a:pt x="29" y="17"/>
                    <a:pt x="28" y="18"/>
                    <a:pt x="30" y="19"/>
                  </a:cubicBezTo>
                  <a:cubicBezTo>
                    <a:pt x="32" y="20"/>
                    <a:pt x="37" y="18"/>
                    <a:pt x="38" y="17"/>
                  </a:cubicBezTo>
                  <a:cubicBezTo>
                    <a:pt x="41" y="16"/>
                    <a:pt x="42" y="19"/>
                    <a:pt x="42" y="22"/>
                  </a:cubicBezTo>
                  <a:cubicBezTo>
                    <a:pt x="42" y="25"/>
                    <a:pt x="39" y="25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3" y="27"/>
                    <a:pt x="44" y="29"/>
                    <a:pt x="44" y="31"/>
                  </a:cubicBezTo>
                  <a:cubicBezTo>
                    <a:pt x="43" y="31"/>
                    <a:pt x="43" y="32"/>
                    <a:pt x="42" y="32"/>
                  </a:cubicBezTo>
                  <a:cubicBezTo>
                    <a:pt x="42" y="36"/>
                    <a:pt x="44" y="40"/>
                    <a:pt x="41" y="43"/>
                  </a:cubicBezTo>
                  <a:cubicBezTo>
                    <a:pt x="38" y="46"/>
                    <a:pt x="34" y="49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2" y="41"/>
                    <a:pt x="34" y="41"/>
                    <a:pt x="35" y="39"/>
                  </a:cubicBezTo>
                  <a:cubicBezTo>
                    <a:pt x="35" y="38"/>
                    <a:pt x="34" y="37"/>
                    <a:pt x="34" y="36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33" y="36"/>
                    <a:pt x="32" y="37"/>
                    <a:pt x="33" y="38"/>
                  </a:cubicBezTo>
                  <a:cubicBezTo>
                    <a:pt x="31" y="38"/>
                    <a:pt x="29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0"/>
                    <a:pt x="25" y="37"/>
                    <a:pt x="23" y="36"/>
                  </a:cubicBezTo>
                  <a:cubicBezTo>
                    <a:pt x="23" y="37"/>
                    <a:pt x="22" y="38"/>
                    <a:pt x="22" y="39"/>
                  </a:cubicBezTo>
                  <a:cubicBezTo>
                    <a:pt x="21" y="40"/>
                    <a:pt x="20" y="41"/>
                    <a:pt x="19" y="42"/>
                  </a:cubicBezTo>
                  <a:cubicBezTo>
                    <a:pt x="21" y="44"/>
                    <a:pt x="19" y="47"/>
                    <a:pt x="16" y="46"/>
                  </a:cubicBezTo>
                  <a:cubicBezTo>
                    <a:pt x="16" y="43"/>
                    <a:pt x="17" y="40"/>
                    <a:pt x="14" y="39"/>
                  </a:cubicBezTo>
                  <a:cubicBezTo>
                    <a:pt x="15" y="39"/>
                    <a:pt x="16" y="37"/>
                    <a:pt x="16" y="36"/>
                  </a:cubicBezTo>
                  <a:cubicBezTo>
                    <a:pt x="15" y="35"/>
                    <a:pt x="14" y="35"/>
                    <a:pt x="12" y="35"/>
                  </a:cubicBezTo>
                  <a:cubicBezTo>
                    <a:pt x="10" y="35"/>
                    <a:pt x="9" y="36"/>
                    <a:pt x="8" y="36"/>
                  </a:cubicBezTo>
                  <a:cubicBezTo>
                    <a:pt x="5" y="37"/>
                    <a:pt x="3" y="37"/>
                    <a:pt x="0" y="35"/>
                  </a:cubicBezTo>
                  <a:cubicBezTo>
                    <a:pt x="1" y="33"/>
                    <a:pt x="3" y="32"/>
                    <a:pt x="5" y="32"/>
                  </a:cubicBezTo>
                  <a:cubicBezTo>
                    <a:pt x="6" y="27"/>
                    <a:pt x="5" y="26"/>
                    <a:pt x="10" y="24"/>
                  </a:cubicBezTo>
                  <a:cubicBezTo>
                    <a:pt x="13" y="23"/>
                    <a:pt x="13" y="21"/>
                    <a:pt x="15" y="18"/>
                  </a:cubicBezTo>
                  <a:cubicBezTo>
                    <a:pt x="15" y="18"/>
                    <a:pt x="17" y="17"/>
                    <a:pt x="17" y="17"/>
                  </a:cubicBezTo>
                  <a:cubicBezTo>
                    <a:pt x="17" y="17"/>
                    <a:pt x="17" y="15"/>
                    <a:pt x="17" y="14"/>
                  </a:cubicBezTo>
                  <a:cubicBezTo>
                    <a:pt x="18" y="13"/>
                    <a:pt x="20" y="11"/>
                    <a:pt x="21" y="10"/>
                  </a:cubicBezTo>
                  <a:cubicBezTo>
                    <a:pt x="23" y="9"/>
                    <a:pt x="27" y="4"/>
                    <a:pt x="29" y="5"/>
                  </a:cubicBezTo>
                  <a:cubicBezTo>
                    <a:pt x="30" y="2"/>
                    <a:pt x="35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5265738" y="49212"/>
              <a:ext cx="203200" cy="119063"/>
            </a:xfrm>
            <a:custGeom>
              <a:avLst/>
              <a:gdLst>
                <a:gd name="T0" fmla="*/ 49 w 54"/>
                <a:gd name="T1" fmla="*/ 5 h 32"/>
                <a:gd name="T2" fmla="*/ 53 w 54"/>
                <a:gd name="T3" fmla="*/ 11 h 32"/>
                <a:gd name="T4" fmla="*/ 52 w 54"/>
                <a:gd name="T5" fmla="*/ 16 h 32"/>
                <a:gd name="T6" fmla="*/ 48 w 54"/>
                <a:gd name="T7" fmla="*/ 16 h 32"/>
                <a:gd name="T8" fmla="*/ 43 w 54"/>
                <a:gd name="T9" fmla="*/ 21 h 32"/>
                <a:gd name="T10" fmla="*/ 39 w 54"/>
                <a:gd name="T11" fmla="*/ 26 h 32"/>
                <a:gd name="T12" fmla="*/ 30 w 54"/>
                <a:gd name="T13" fmla="*/ 28 h 32"/>
                <a:gd name="T14" fmla="*/ 28 w 54"/>
                <a:gd name="T15" fmla="*/ 30 h 32"/>
                <a:gd name="T16" fmla="*/ 24 w 54"/>
                <a:gd name="T17" fmla="*/ 31 h 32"/>
                <a:gd name="T18" fmla="*/ 18 w 54"/>
                <a:gd name="T19" fmla="*/ 31 h 32"/>
                <a:gd name="T20" fmla="*/ 14 w 54"/>
                <a:gd name="T21" fmla="*/ 25 h 32"/>
                <a:gd name="T22" fmla="*/ 1 w 54"/>
                <a:gd name="T23" fmla="*/ 23 h 32"/>
                <a:gd name="T24" fmla="*/ 2 w 54"/>
                <a:gd name="T25" fmla="*/ 18 h 32"/>
                <a:gd name="T26" fmla="*/ 4 w 54"/>
                <a:gd name="T27" fmla="*/ 18 h 32"/>
                <a:gd name="T28" fmla="*/ 4 w 54"/>
                <a:gd name="T29" fmla="*/ 12 h 32"/>
                <a:gd name="T30" fmla="*/ 0 w 54"/>
                <a:gd name="T31" fmla="*/ 12 h 32"/>
                <a:gd name="T32" fmla="*/ 0 w 54"/>
                <a:gd name="T33" fmla="*/ 8 h 32"/>
                <a:gd name="T34" fmla="*/ 7 w 54"/>
                <a:gd name="T35" fmla="*/ 4 h 32"/>
                <a:gd name="T36" fmla="*/ 12 w 54"/>
                <a:gd name="T37" fmla="*/ 11 h 32"/>
                <a:gd name="T38" fmla="*/ 20 w 54"/>
                <a:gd name="T39" fmla="*/ 11 h 32"/>
                <a:gd name="T40" fmla="*/ 23 w 54"/>
                <a:gd name="T41" fmla="*/ 8 h 32"/>
                <a:gd name="T42" fmla="*/ 28 w 54"/>
                <a:gd name="T43" fmla="*/ 8 h 32"/>
                <a:gd name="T44" fmla="*/ 49 w 54"/>
                <a:gd name="T45" fmla="*/ 6 h 32"/>
                <a:gd name="T46" fmla="*/ 49 w 54"/>
                <a:gd name="T4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32">
                  <a:moveTo>
                    <a:pt x="49" y="5"/>
                  </a:moveTo>
                  <a:cubicBezTo>
                    <a:pt x="50" y="7"/>
                    <a:pt x="50" y="11"/>
                    <a:pt x="53" y="11"/>
                  </a:cubicBezTo>
                  <a:cubicBezTo>
                    <a:pt x="54" y="13"/>
                    <a:pt x="53" y="14"/>
                    <a:pt x="52" y="16"/>
                  </a:cubicBezTo>
                  <a:cubicBezTo>
                    <a:pt x="51" y="15"/>
                    <a:pt x="49" y="16"/>
                    <a:pt x="48" y="16"/>
                  </a:cubicBezTo>
                  <a:cubicBezTo>
                    <a:pt x="48" y="20"/>
                    <a:pt x="46" y="20"/>
                    <a:pt x="43" y="21"/>
                  </a:cubicBezTo>
                  <a:cubicBezTo>
                    <a:pt x="42" y="22"/>
                    <a:pt x="40" y="26"/>
                    <a:pt x="39" y="26"/>
                  </a:cubicBezTo>
                  <a:cubicBezTo>
                    <a:pt x="36" y="27"/>
                    <a:pt x="33" y="26"/>
                    <a:pt x="30" y="28"/>
                  </a:cubicBezTo>
                  <a:cubicBezTo>
                    <a:pt x="29" y="28"/>
                    <a:pt x="30" y="30"/>
                    <a:pt x="28" y="30"/>
                  </a:cubicBezTo>
                  <a:cubicBezTo>
                    <a:pt x="27" y="31"/>
                    <a:pt x="25" y="30"/>
                    <a:pt x="24" y="31"/>
                  </a:cubicBezTo>
                  <a:cubicBezTo>
                    <a:pt x="21" y="31"/>
                    <a:pt x="21" y="32"/>
                    <a:pt x="18" y="31"/>
                  </a:cubicBezTo>
                  <a:cubicBezTo>
                    <a:pt x="17" y="30"/>
                    <a:pt x="15" y="26"/>
                    <a:pt x="14" y="25"/>
                  </a:cubicBezTo>
                  <a:cubicBezTo>
                    <a:pt x="9" y="21"/>
                    <a:pt x="5" y="26"/>
                    <a:pt x="1" y="23"/>
                  </a:cubicBezTo>
                  <a:cubicBezTo>
                    <a:pt x="3" y="22"/>
                    <a:pt x="3" y="20"/>
                    <a:pt x="2" y="18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4" y="16"/>
                    <a:pt x="4" y="14"/>
                    <a:pt x="4" y="12"/>
                  </a:cubicBezTo>
                  <a:cubicBezTo>
                    <a:pt x="3" y="13"/>
                    <a:pt x="1" y="12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4" y="10"/>
                    <a:pt x="3" y="5"/>
                    <a:pt x="7" y="4"/>
                  </a:cubicBezTo>
                  <a:cubicBezTo>
                    <a:pt x="12" y="3"/>
                    <a:pt x="9" y="9"/>
                    <a:pt x="12" y="11"/>
                  </a:cubicBezTo>
                  <a:cubicBezTo>
                    <a:pt x="14" y="13"/>
                    <a:pt x="18" y="12"/>
                    <a:pt x="20" y="11"/>
                  </a:cubicBezTo>
                  <a:cubicBezTo>
                    <a:pt x="21" y="10"/>
                    <a:pt x="21" y="9"/>
                    <a:pt x="23" y="8"/>
                  </a:cubicBezTo>
                  <a:cubicBezTo>
                    <a:pt x="24" y="7"/>
                    <a:pt x="27" y="8"/>
                    <a:pt x="28" y="8"/>
                  </a:cubicBezTo>
                  <a:cubicBezTo>
                    <a:pt x="29" y="15"/>
                    <a:pt x="45" y="0"/>
                    <a:pt x="49" y="6"/>
                  </a:cubicBezTo>
                  <a:lnTo>
                    <a:pt x="4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5581650" y="292100"/>
              <a:ext cx="165100" cy="300038"/>
            </a:xfrm>
            <a:custGeom>
              <a:avLst/>
              <a:gdLst>
                <a:gd name="T0" fmla="*/ 20 w 44"/>
                <a:gd name="T1" fmla="*/ 0 h 80"/>
                <a:gd name="T2" fmla="*/ 21 w 44"/>
                <a:gd name="T3" fmla="*/ 4 h 80"/>
                <a:gd name="T4" fmla="*/ 16 w 44"/>
                <a:gd name="T5" fmla="*/ 9 h 80"/>
                <a:gd name="T6" fmla="*/ 19 w 44"/>
                <a:gd name="T7" fmla="*/ 11 h 80"/>
                <a:gd name="T8" fmla="*/ 26 w 44"/>
                <a:gd name="T9" fmla="*/ 13 h 80"/>
                <a:gd name="T10" fmla="*/ 26 w 44"/>
                <a:gd name="T11" fmla="*/ 20 h 80"/>
                <a:gd name="T12" fmla="*/ 23 w 44"/>
                <a:gd name="T13" fmla="*/ 22 h 80"/>
                <a:gd name="T14" fmla="*/ 23 w 44"/>
                <a:gd name="T15" fmla="*/ 24 h 80"/>
                <a:gd name="T16" fmla="*/ 19 w 44"/>
                <a:gd name="T17" fmla="*/ 25 h 80"/>
                <a:gd name="T18" fmla="*/ 27 w 44"/>
                <a:gd name="T19" fmla="*/ 32 h 80"/>
                <a:gd name="T20" fmla="*/ 29 w 44"/>
                <a:gd name="T21" fmla="*/ 45 h 80"/>
                <a:gd name="T22" fmla="*/ 37 w 44"/>
                <a:gd name="T23" fmla="*/ 53 h 80"/>
                <a:gd name="T24" fmla="*/ 39 w 44"/>
                <a:gd name="T25" fmla="*/ 57 h 80"/>
                <a:gd name="T26" fmla="*/ 44 w 44"/>
                <a:gd name="T27" fmla="*/ 56 h 80"/>
                <a:gd name="T28" fmla="*/ 38 w 44"/>
                <a:gd name="T29" fmla="*/ 63 h 80"/>
                <a:gd name="T30" fmla="*/ 40 w 44"/>
                <a:gd name="T31" fmla="*/ 71 h 80"/>
                <a:gd name="T32" fmla="*/ 26 w 44"/>
                <a:gd name="T33" fmla="*/ 73 h 80"/>
                <a:gd name="T34" fmla="*/ 24 w 44"/>
                <a:gd name="T35" fmla="*/ 72 h 80"/>
                <a:gd name="T36" fmla="*/ 23 w 44"/>
                <a:gd name="T37" fmla="*/ 74 h 80"/>
                <a:gd name="T38" fmla="*/ 20 w 44"/>
                <a:gd name="T39" fmla="*/ 76 h 80"/>
                <a:gd name="T40" fmla="*/ 12 w 44"/>
                <a:gd name="T41" fmla="*/ 76 h 80"/>
                <a:gd name="T42" fmla="*/ 7 w 44"/>
                <a:gd name="T43" fmla="*/ 78 h 80"/>
                <a:gd name="T44" fmla="*/ 1 w 44"/>
                <a:gd name="T45" fmla="*/ 80 h 80"/>
                <a:gd name="T46" fmla="*/ 9 w 44"/>
                <a:gd name="T47" fmla="*/ 74 h 80"/>
                <a:gd name="T48" fmla="*/ 18 w 44"/>
                <a:gd name="T49" fmla="*/ 65 h 80"/>
                <a:gd name="T50" fmla="*/ 10 w 44"/>
                <a:gd name="T51" fmla="*/ 67 h 80"/>
                <a:gd name="T52" fmla="*/ 1 w 44"/>
                <a:gd name="T53" fmla="*/ 66 h 80"/>
                <a:gd name="T54" fmla="*/ 7 w 44"/>
                <a:gd name="T55" fmla="*/ 62 h 80"/>
                <a:gd name="T56" fmla="*/ 10 w 44"/>
                <a:gd name="T57" fmla="*/ 56 h 80"/>
                <a:gd name="T58" fmla="*/ 17 w 44"/>
                <a:gd name="T59" fmla="*/ 52 h 80"/>
                <a:gd name="T60" fmla="*/ 19 w 44"/>
                <a:gd name="T61" fmla="*/ 40 h 80"/>
                <a:gd name="T62" fmla="*/ 9 w 44"/>
                <a:gd name="T63" fmla="*/ 38 h 80"/>
                <a:gd name="T64" fmla="*/ 5 w 44"/>
                <a:gd name="T65" fmla="*/ 23 h 80"/>
                <a:gd name="T66" fmla="*/ 6 w 44"/>
                <a:gd name="T67" fmla="*/ 19 h 80"/>
                <a:gd name="T68" fmla="*/ 6 w 44"/>
                <a:gd name="T69" fmla="*/ 13 h 80"/>
                <a:gd name="T70" fmla="*/ 9 w 44"/>
                <a:gd name="T71" fmla="*/ 5 h 80"/>
                <a:gd name="T72" fmla="*/ 19 w 44"/>
                <a:gd name="T73" fmla="*/ 1 h 80"/>
                <a:gd name="T74" fmla="*/ 20 w 44"/>
                <a:gd name="T7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80">
                  <a:moveTo>
                    <a:pt x="20" y="0"/>
                  </a:moveTo>
                  <a:cubicBezTo>
                    <a:pt x="21" y="1"/>
                    <a:pt x="21" y="2"/>
                    <a:pt x="21" y="4"/>
                  </a:cubicBezTo>
                  <a:cubicBezTo>
                    <a:pt x="18" y="4"/>
                    <a:pt x="16" y="7"/>
                    <a:pt x="16" y="9"/>
                  </a:cubicBezTo>
                  <a:cubicBezTo>
                    <a:pt x="16" y="12"/>
                    <a:pt x="18" y="16"/>
                    <a:pt x="19" y="11"/>
                  </a:cubicBezTo>
                  <a:cubicBezTo>
                    <a:pt x="21" y="11"/>
                    <a:pt x="25" y="11"/>
                    <a:pt x="26" y="13"/>
                  </a:cubicBezTo>
                  <a:cubicBezTo>
                    <a:pt x="28" y="15"/>
                    <a:pt x="26" y="16"/>
                    <a:pt x="26" y="20"/>
                  </a:cubicBezTo>
                  <a:cubicBezTo>
                    <a:pt x="25" y="21"/>
                    <a:pt x="24" y="22"/>
                    <a:pt x="23" y="22"/>
                  </a:cubicBezTo>
                  <a:cubicBezTo>
                    <a:pt x="23" y="23"/>
                    <a:pt x="23" y="24"/>
                    <a:pt x="23" y="24"/>
                  </a:cubicBezTo>
                  <a:cubicBezTo>
                    <a:pt x="21" y="24"/>
                    <a:pt x="20" y="25"/>
                    <a:pt x="19" y="25"/>
                  </a:cubicBezTo>
                  <a:cubicBezTo>
                    <a:pt x="21" y="28"/>
                    <a:pt x="25" y="27"/>
                    <a:pt x="27" y="32"/>
                  </a:cubicBezTo>
                  <a:cubicBezTo>
                    <a:pt x="28" y="35"/>
                    <a:pt x="29" y="42"/>
                    <a:pt x="29" y="45"/>
                  </a:cubicBezTo>
                  <a:cubicBezTo>
                    <a:pt x="32" y="44"/>
                    <a:pt x="36" y="50"/>
                    <a:pt x="37" y="53"/>
                  </a:cubicBezTo>
                  <a:cubicBezTo>
                    <a:pt x="39" y="57"/>
                    <a:pt x="35" y="57"/>
                    <a:pt x="39" y="57"/>
                  </a:cubicBezTo>
                  <a:cubicBezTo>
                    <a:pt x="42" y="57"/>
                    <a:pt x="42" y="51"/>
                    <a:pt x="44" y="56"/>
                  </a:cubicBezTo>
                  <a:cubicBezTo>
                    <a:pt x="44" y="60"/>
                    <a:pt x="40" y="60"/>
                    <a:pt x="38" y="63"/>
                  </a:cubicBezTo>
                  <a:cubicBezTo>
                    <a:pt x="37" y="65"/>
                    <a:pt x="39" y="69"/>
                    <a:pt x="40" y="71"/>
                  </a:cubicBezTo>
                  <a:cubicBezTo>
                    <a:pt x="35" y="74"/>
                    <a:pt x="31" y="72"/>
                    <a:pt x="26" y="73"/>
                  </a:cubicBezTo>
                  <a:cubicBezTo>
                    <a:pt x="26" y="73"/>
                    <a:pt x="25" y="72"/>
                    <a:pt x="24" y="72"/>
                  </a:cubicBezTo>
                  <a:cubicBezTo>
                    <a:pt x="23" y="72"/>
                    <a:pt x="23" y="74"/>
                    <a:pt x="23" y="74"/>
                  </a:cubicBezTo>
                  <a:cubicBezTo>
                    <a:pt x="22" y="74"/>
                    <a:pt x="21" y="76"/>
                    <a:pt x="20" y="76"/>
                  </a:cubicBezTo>
                  <a:cubicBezTo>
                    <a:pt x="17" y="77"/>
                    <a:pt x="14" y="78"/>
                    <a:pt x="12" y="76"/>
                  </a:cubicBezTo>
                  <a:cubicBezTo>
                    <a:pt x="11" y="79"/>
                    <a:pt x="9" y="78"/>
                    <a:pt x="7" y="78"/>
                  </a:cubicBezTo>
                  <a:cubicBezTo>
                    <a:pt x="5" y="79"/>
                    <a:pt x="3" y="80"/>
                    <a:pt x="1" y="80"/>
                  </a:cubicBezTo>
                  <a:cubicBezTo>
                    <a:pt x="0" y="75"/>
                    <a:pt x="6" y="76"/>
                    <a:pt x="9" y="74"/>
                  </a:cubicBezTo>
                  <a:cubicBezTo>
                    <a:pt x="11" y="72"/>
                    <a:pt x="18" y="68"/>
                    <a:pt x="18" y="65"/>
                  </a:cubicBezTo>
                  <a:cubicBezTo>
                    <a:pt x="16" y="64"/>
                    <a:pt x="12" y="67"/>
                    <a:pt x="10" y="67"/>
                  </a:cubicBezTo>
                  <a:cubicBezTo>
                    <a:pt x="8" y="67"/>
                    <a:pt x="2" y="68"/>
                    <a:pt x="1" y="66"/>
                  </a:cubicBezTo>
                  <a:cubicBezTo>
                    <a:pt x="2" y="62"/>
                    <a:pt x="5" y="65"/>
                    <a:pt x="7" y="62"/>
                  </a:cubicBezTo>
                  <a:cubicBezTo>
                    <a:pt x="9" y="61"/>
                    <a:pt x="9" y="58"/>
                    <a:pt x="10" y="56"/>
                  </a:cubicBezTo>
                  <a:cubicBezTo>
                    <a:pt x="2" y="55"/>
                    <a:pt x="11" y="46"/>
                    <a:pt x="17" y="52"/>
                  </a:cubicBezTo>
                  <a:cubicBezTo>
                    <a:pt x="21" y="47"/>
                    <a:pt x="19" y="46"/>
                    <a:pt x="19" y="40"/>
                  </a:cubicBezTo>
                  <a:cubicBezTo>
                    <a:pt x="15" y="40"/>
                    <a:pt x="12" y="38"/>
                    <a:pt x="9" y="38"/>
                  </a:cubicBezTo>
                  <a:cubicBezTo>
                    <a:pt x="12" y="29"/>
                    <a:pt x="4" y="30"/>
                    <a:pt x="5" y="23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6" y="17"/>
                    <a:pt x="6" y="14"/>
                    <a:pt x="6" y="13"/>
                  </a:cubicBezTo>
                  <a:cubicBezTo>
                    <a:pt x="6" y="10"/>
                    <a:pt x="9" y="9"/>
                    <a:pt x="9" y="5"/>
                  </a:cubicBezTo>
                  <a:cubicBezTo>
                    <a:pt x="12" y="3"/>
                    <a:pt x="18" y="6"/>
                    <a:pt x="19" y="1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468938" y="404812"/>
              <a:ext cx="115888" cy="134938"/>
            </a:xfrm>
            <a:custGeom>
              <a:avLst/>
              <a:gdLst>
                <a:gd name="T0" fmla="*/ 25 w 31"/>
                <a:gd name="T1" fmla="*/ 0 h 36"/>
                <a:gd name="T2" fmla="*/ 25 w 31"/>
                <a:gd name="T3" fmla="*/ 7 h 36"/>
                <a:gd name="T4" fmla="*/ 30 w 31"/>
                <a:gd name="T5" fmla="*/ 13 h 36"/>
                <a:gd name="T6" fmla="*/ 28 w 31"/>
                <a:gd name="T7" fmla="*/ 30 h 36"/>
                <a:gd name="T8" fmla="*/ 22 w 31"/>
                <a:gd name="T9" fmla="*/ 34 h 36"/>
                <a:gd name="T10" fmla="*/ 5 w 31"/>
                <a:gd name="T11" fmla="*/ 35 h 36"/>
                <a:gd name="T12" fmla="*/ 0 w 31"/>
                <a:gd name="T13" fmla="*/ 30 h 36"/>
                <a:gd name="T14" fmla="*/ 1 w 31"/>
                <a:gd name="T15" fmla="*/ 21 h 36"/>
                <a:gd name="T16" fmla="*/ 6 w 31"/>
                <a:gd name="T17" fmla="*/ 19 h 36"/>
                <a:gd name="T18" fmla="*/ 8 w 31"/>
                <a:gd name="T19" fmla="*/ 12 h 36"/>
                <a:gd name="T20" fmla="*/ 16 w 31"/>
                <a:gd name="T21" fmla="*/ 7 h 36"/>
                <a:gd name="T22" fmla="*/ 19 w 31"/>
                <a:gd name="T23" fmla="*/ 7 h 36"/>
                <a:gd name="T24" fmla="*/ 23 w 31"/>
                <a:gd name="T25" fmla="*/ 3 h 36"/>
                <a:gd name="T26" fmla="*/ 23 w 31"/>
                <a:gd name="T27" fmla="*/ 2 h 36"/>
                <a:gd name="T28" fmla="*/ 25 w 31"/>
                <a:gd name="T29" fmla="*/ 2 h 36"/>
                <a:gd name="T30" fmla="*/ 25 w 31"/>
                <a:gd name="T3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6">
                  <a:moveTo>
                    <a:pt x="25" y="0"/>
                  </a:moveTo>
                  <a:cubicBezTo>
                    <a:pt x="25" y="2"/>
                    <a:pt x="25" y="4"/>
                    <a:pt x="25" y="7"/>
                  </a:cubicBezTo>
                  <a:cubicBezTo>
                    <a:pt x="28" y="7"/>
                    <a:pt x="31" y="8"/>
                    <a:pt x="30" y="13"/>
                  </a:cubicBezTo>
                  <a:cubicBezTo>
                    <a:pt x="26" y="15"/>
                    <a:pt x="29" y="25"/>
                    <a:pt x="28" y="30"/>
                  </a:cubicBezTo>
                  <a:cubicBezTo>
                    <a:pt x="26" y="31"/>
                    <a:pt x="22" y="29"/>
                    <a:pt x="22" y="34"/>
                  </a:cubicBezTo>
                  <a:cubicBezTo>
                    <a:pt x="17" y="33"/>
                    <a:pt x="10" y="36"/>
                    <a:pt x="5" y="35"/>
                  </a:cubicBezTo>
                  <a:cubicBezTo>
                    <a:pt x="1" y="35"/>
                    <a:pt x="1" y="34"/>
                    <a:pt x="0" y="30"/>
                  </a:cubicBezTo>
                  <a:cubicBezTo>
                    <a:pt x="0" y="29"/>
                    <a:pt x="1" y="23"/>
                    <a:pt x="1" y="21"/>
                  </a:cubicBezTo>
                  <a:cubicBezTo>
                    <a:pt x="3" y="21"/>
                    <a:pt x="5" y="21"/>
                    <a:pt x="6" y="19"/>
                  </a:cubicBezTo>
                  <a:cubicBezTo>
                    <a:pt x="8" y="17"/>
                    <a:pt x="5" y="14"/>
                    <a:pt x="8" y="12"/>
                  </a:cubicBezTo>
                  <a:cubicBezTo>
                    <a:pt x="11" y="10"/>
                    <a:pt x="19" y="17"/>
                    <a:pt x="16" y="7"/>
                  </a:cubicBezTo>
                  <a:cubicBezTo>
                    <a:pt x="17" y="7"/>
                    <a:pt x="18" y="7"/>
                    <a:pt x="19" y="7"/>
                  </a:cubicBezTo>
                  <a:cubicBezTo>
                    <a:pt x="19" y="4"/>
                    <a:pt x="21" y="3"/>
                    <a:pt x="23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4" y="2"/>
                    <a:pt x="25" y="2"/>
                    <a:pt x="25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113463" y="333375"/>
              <a:ext cx="19050" cy="30163"/>
            </a:xfrm>
            <a:custGeom>
              <a:avLst/>
              <a:gdLst>
                <a:gd name="T0" fmla="*/ 3 w 5"/>
                <a:gd name="T1" fmla="*/ 0 h 8"/>
                <a:gd name="T2" fmla="*/ 5 w 5"/>
                <a:gd name="T3" fmla="*/ 8 h 8"/>
                <a:gd name="T4" fmla="*/ 4 w 5"/>
                <a:gd name="T5" fmla="*/ 0 h 8"/>
                <a:gd name="T6" fmla="*/ 3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0" y="0"/>
                    <a:pt x="0" y="8"/>
                    <a:pt x="5" y="8"/>
                  </a:cubicBezTo>
                  <a:cubicBezTo>
                    <a:pt x="5" y="5"/>
                    <a:pt x="5" y="2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203950" y="307975"/>
              <a:ext cx="14288" cy="1111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4 w 4"/>
                <a:gd name="T5" fmla="*/ 3 h 3"/>
                <a:gd name="T6" fmla="*/ 2 w 4"/>
                <a:gd name="T7" fmla="*/ 0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3" y="2"/>
                    <a:pt x="3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5951538" y="401637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3 h 9"/>
                <a:gd name="T4" fmla="*/ 5 w 8"/>
                <a:gd name="T5" fmla="*/ 6 h 9"/>
                <a:gd name="T6" fmla="*/ 5 w 8"/>
                <a:gd name="T7" fmla="*/ 8 h 9"/>
                <a:gd name="T8" fmla="*/ 8 w 8"/>
                <a:gd name="T9" fmla="*/ 9 h 9"/>
                <a:gd name="T10" fmla="*/ 8 w 8"/>
                <a:gd name="T11" fmla="*/ 0 h 9"/>
                <a:gd name="T12" fmla="*/ 5 w 8"/>
                <a:gd name="T13" fmla="*/ 0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4"/>
                    <a:pt x="3" y="5"/>
                    <a:pt x="5" y="6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6"/>
                    <a:pt x="8" y="3"/>
                    <a:pt x="8" y="0"/>
                  </a:cubicBezTo>
                  <a:cubicBezTo>
                    <a:pt x="7" y="1"/>
                    <a:pt x="6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888038" y="831850"/>
              <a:ext cx="49213" cy="139700"/>
            </a:xfrm>
            <a:custGeom>
              <a:avLst/>
              <a:gdLst>
                <a:gd name="T0" fmla="*/ 8 w 13"/>
                <a:gd name="T1" fmla="*/ 16 h 37"/>
                <a:gd name="T2" fmla="*/ 4 w 13"/>
                <a:gd name="T3" fmla="*/ 9 h 37"/>
                <a:gd name="T4" fmla="*/ 9 w 13"/>
                <a:gd name="T5" fmla="*/ 1 h 37"/>
                <a:gd name="T6" fmla="*/ 8 w 13"/>
                <a:gd name="T7" fmla="*/ 16 h 37"/>
                <a:gd name="T8" fmla="*/ 12 w 13"/>
                <a:gd name="T9" fmla="*/ 28 h 37"/>
                <a:gd name="T10" fmla="*/ 10 w 13"/>
                <a:gd name="T11" fmla="*/ 34 h 37"/>
                <a:gd name="T12" fmla="*/ 1 w 13"/>
                <a:gd name="T13" fmla="*/ 35 h 37"/>
                <a:gd name="T14" fmla="*/ 1 w 13"/>
                <a:gd name="T15" fmla="*/ 30 h 37"/>
                <a:gd name="T16" fmla="*/ 2 w 13"/>
                <a:gd name="T17" fmla="*/ 23 h 37"/>
                <a:gd name="T18" fmla="*/ 2 w 13"/>
                <a:gd name="T19" fmla="*/ 18 h 37"/>
                <a:gd name="T20" fmla="*/ 8 w 13"/>
                <a:gd name="T21" fmla="*/ 15 h 37"/>
                <a:gd name="T22" fmla="*/ 7 w 13"/>
                <a:gd name="T23" fmla="*/ 13 h 37"/>
                <a:gd name="T24" fmla="*/ 8 w 13"/>
                <a:gd name="T25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7">
                  <a:moveTo>
                    <a:pt x="8" y="16"/>
                  </a:moveTo>
                  <a:cubicBezTo>
                    <a:pt x="7" y="12"/>
                    <a:pt x="4" y="13"/>
                    <a:pt x="4" y="9"/>
                  </a:cubicBezTo>
                  <a:cubicBezTo>
                    <a:pt x="4" y="5"/>
                    <a:pt x="5" y="0"/>
                    <a:pt x="9" y="1"/>
                  </a:cubicBezTo>
                  <a:cubicBezTo>
                    <a:pt x="11" y="5"/>
                    <a:pt x="9" y="12"/>
                    <a:pt x="8" y="16"/>
                  </a:cubicBezTo>
                  <a:cubicBezTo>
                    <a:pt x="13" y="16"/>
                    <a:pt x="12" y="25"/>
                    <a:pt x="12" y="28"/>
                  </a:cubicBezTo>
                  <a:cubicBezTo>
                    <a:pt x="10" y="29"/>
                    <a:pt x="9" y="32"/>
                    <a:pt x="10" y="34"/>
                  </a:cubicBezTo>
                  <a:cubicBezTo>
                    <a:pt x="7" y="35"/>
                    <a:pt x="4" y="37"/>
                    <a:pt x="1" y="35"/>
                  </a:cubicBezTo>
                  <a:cubicBezTo>
                    <a:pt x="4" y="32"/>
                    <a:pt x="1" y="32"/>
                    <a:pt x="1" y="30"/>
                  </a:cubicBezTo>
                  <a:cubicBezTo>
                    <a:pt x="1" y="27"/>
                    <a:pt x="2" y="25"/>
                    <a:pt x="2" y="23"/>
                  </a:cubicBezTo>
                  <a:cubicBezTo>
                    <a:pt x="2" y="20"/>
                    <a:pt x="0" y="21"/>
                    <a:pt x="2" y="18"/>
                  </a:cubicBezTo>
                  <a:cubicBezTo>
                    <a:pt x="3" y="18"/>
                    <a:pt x="7" y="16"/>
                    <a:pt x="8" y="15"/>
                  </a:cubicBezTo>
                  <a:cubicBezTo>
                    <a:pt x="8" y="14"/>
                    <a:pt x="7" y="14"/>
                    <a:pt x="7" y="13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49925" y="933450"/>
              <a:ext cx="33338" cy="30163"/>
            </a:xfrm>
            <a:custGeom>
              <a:avLst/>
              <a:gdLst>
                <a:gd name="T0" fmla="*/ 6 w 9"/>
                <a:gd name="T1" fmla="*/ 0 h 8"/>
                <a:gd name="T2" fmla="*/ 8 w 9"/>
                <a:gd name="T3" fmla="*/ 2 h 8"/>
                <a:gd name="T4" fmla="*/ 9 w 9"/>
                <a:gd name="T5" fmla="*/ 5 h 8"/>
                <a:gd name="T6" fmla="*/ 2 w 9"/>
                <a:gd name="T7" fmla="*/ 2 h 8"/>
                <a:gd name="T8" fmla="*/ 5 w 9"/>
                <a:gd name="T9" fmla="*/ 0 h 8"/>
                <a:gd name="T10" fmla="*/ 6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7" y="1"/>
                    <a:pt x="7" y="1"/>
                    <a:pt x="8" y="2"/>
                  </a:cubicBezTo>
                  <a:cubicBezTo>
                    <a:pt x="8" y="2"/>
                    <a:pt x="9" y="4"/>
                    <a:pt x="9" y="5"/>
                  </a:cubicBezTo>
                  <a:cubicBezTo>
                    <a:pt x="5" y="8"/>
                    <a:pt x="0" y="8"/>
                    <a:pt x="2" y="2"/>
                  </a:cubicBezTo>
                  <a:cubicBezTo>
                    <a:pt x="4" y="2"/>
                    <a:pt x="4" y="1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992813" y="985837"/>
              <a:ext cx="106363" cy="82550"/>
            </a:xfrm>
            <a:custGeom>
              <a:avLst/>
              <a:gdLst>
                <a:gd name="T0" fmla="*/ 3 w 28"/>
                <a:gd name="T1" fmla="*/ 3 h 22"/>
                <a:gd name="T2" fmla="*/ 20 w 28"/>
                <a:gd name="T3" fmla="*/ 0 h 22"/>
                <a:gd name="T4" fmla="*/ 20 w 28"/>
                <a:gd name="T5" fmla="*/ 4 h 22"/>
                <a:gd name="T6" fmla="*/ 18 w 28"/>
                <a:gd name="T7" fmla="*/ 9 h 22"/>
                <a:gd name="T8" fmla="*/ 19 w 28"/>
                <a:gd name="T9" fmla="*/ 13 h 22"/>
                <a:gd name="T10" fmla="*/ 15 w 28"/>
                <a:gd name="T11" fmla="*/ 18 h 22"/>
                <a:gd name="T12" fmla="*/ 14 w 28"/>
                <a:gd name="T13" fmla="*/ 13 h 22"/>
                <a:gd name="T14" fmla="*/ 9 w 28"/>
                <a:gd name="T15" fmla="*/ 13 h 22"/>
                <a:gd name="T16" fmla="*/ 4 w 28"/>
                <a:gd name="T17" fmla="*/ 8 h 22"/>
                <a:gd name="T18" fmla="*/ 0 w 28"/>
                <a:gd name="T19" fmla="*/ 6 h 22"/>
                <a:gd name="T20" fmla="*/ 2 w 28"/>
                <a:gd name="T21" fmla="*/ 3 h 22"/>
                <a:gd name="T22" fmla="*/ 3 w 28"/>
                <a:gd name="T2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2">
                  <a:moveTo>
                    <a:pt x="3" y="3"/>
                  </a:moveTo>
                  <a:cubicBezTo>
                    <a:pt x="7" y="2"/>
                    <a:pt x="19" y="9"/>
                    <a:pt x="20" y="0"/>
                  </a:cubicBezTo>
                  <a:cubicBezTo>
                    <a:pt x="27" y="1"/>
                    <a:pt x="28" y="5"/>
                    <a:pt x="20" y="4"/>
                  </a:cubicBezTo>
                  <a:cubicBezTo>
                    <a:pt x="20" y="6"/>
                    <a:pt x="18" y="7"/>
                    <a:pt x="18" y="9"/>
                  </a:cubicBezTo>
                  <a:cubicBezTo>
                    <a:pt x="18" y="11"/>
                    <a:pt x="19" y="11"/>
                    <a:pt x="19" y="13"/>
                  </a:cubicBezTo>
                  <a:cubicBezTo>
                    <a:pt x="20" y="17"/>
                    <a:pt x="19" y="22"/>
                    <a:pt x="15" y="18"/>
                  </a:cubicBezTo>
                  <a:cubicBezTo>
                    <a:pt x="14" y="17"/>
                    <a:pt x="15" y="14"/>
                    <a:pt x="14" y="13"/>
                  </a:cubicBezTo>
                  <a:cubicBezTo>
                    <a:pt x="12" y="12"/>
                    <a:pt x="10" y="13"/>
                    <a:pt x="9" y="13"/>
                  </a:cubicBezTo>
                  <a:cubicBezTo>
                    <a:pt x="6" y="12"/>
                    <a:pt x="4" y="12"/>
                    <a:pt x="4" y="8"/>
                  </a:cubicBezTo>
                  <a:cubicBezTo>
                    <a:pt x="3" y="7"/>
                    <a:pt x="2" y="6"/>
                    <a:pt x="0" y="6"/>
                  </a:cubicBezTo>
                  <a:cubicBezTo>
                    <a:pt x="0" y="4"/>
                    <a:pt x="0" y="4"/>
                    <a:pt x="2" y="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6267450" y="1082675"/>
              <a:ext cx="79375" cy="34925"/>
            </a:xfrm>
            <a:custGeom>
              <a:avLst/>
              <a:gdLst>
                <a:gd name="T0" fmla="*/ 4 w 21"/>
                <a:gd name="T1" fmla="*/ 0 h 9"/>
                <a:gd name="T2" fmla="*/ 12 w 21"/>
                <a:gd name="T3" fmla="*/ 3 h 9"/>
                <a:gd name="T4" fmla="*/ 21 w 21"/>
                <a:gd name="T5" fmla="*/ 6 h 9"/>
                <a:gd name="T6" fmla="*/ 9 w 21"/>
                <a:gd name="T7" fmla="*/ 8 h 9"/>
                <a:gd name="T8" fmla="*/ 2 w 21"/>
                <a:gd name="T9" fmla="*/ 6 h 9"/>
                <a:gd name="T10" fmla="*/ 4 w 21"/>
                <a:gd name="T11" fmla="*/ 1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7" y="0"/>
                    <a:pt x="9" y="3"/>
                    <a:pt x="12" y="3"/>
                  </a:cubicBezTo>
                  <a:cubicBezTo>
                    <a:pt x="16" y="4"/>
                    <a:pt x="20" y="1"/>
                    <a:pt x="21" y="6"/>
                  </a:cubicBezTo>
                  <a:cubicBezTo>
                    <a:pt x="18" y="9"/>
                    <a:pt x="12" y="9"/>
                    <a:pt x="9" y="8"/>
                  </a:cubicBezTo>
                  <a:cubicBezTo>
                    <a:pt x="8" y="7"/>
                    <a:pt x="3" y="6"/>
                    <a:pt x="2" y="6"/>
                  </a:cubicBezTo>
                  <a:cubicBezTo>
                    <a:pt x="0" y="4"/>
                    <a:pt x="1" y="2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507163" y="1098550"/>
              <a:ext cx="22225" cy="19050"/>
            </a:xfrm>
            <a:custGeom>
              <a:avLst/>
              <a:gdLst>
                <a:gd name="T0" fmla="*/ 4 w 6"/>
                <a:gd name="T1" fmla="*/ 1 h 5"/>
                <a:gd name="T2" fmla="*/ 0 w 6"/>
                <a:gd name="T3" fmla="*/ 5 h 5"/>
                <a:gd name="T4" fmla="*/ 5 w 6"/>
                <a:gd name="T5" fmla="*/ 5 h 5"/>
                <a:gd name="T6" fmla="*/ 6 w 6"/>
                <a:gd name="T7" fmla="*/ 1 h 5"/>
                <a:gd name="T8" fmla="*/ 3 w 6"/>
                <a:gd name="T9" fmla="*/ 1 h 5"/>
                <a:gd name="T10" fmla="*/ 4 w 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1" y="0"/>
                    <a:pt x="0" y="2"/>
                    <a:pt x="0" y="5"/>
                  </a:cubicBezTo>
                  <a:cubicBezTo>
                    <a:pt x="1" y="5"/>
                    <a:pt x="4" y="5"/>
                    <a:pt x="5" y="5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5" y="2"/>
                    <a:pt x="4" y="1"/>
                    <a:pt x="3" y="1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473825" y="101600"/>
              <a:ext cx="30163" cy="25400"/>
            </a:xfrm>
            <a:custGeom>
              <a:avLst/>
              <a:gdLst>
                <a:gd name="T0" fmla="*/ 7 w 8"/>
                <a:gd name="T1" fmla="*/ 2 h 7"/>
                <a:gd name="T2" fmla="*/ 1 w 8"/>
                <a:gd name="T3" fmla="*/ 7 h 7"/>
                <a:gd name="T4" fmla="*/ 8 w 8"/>
                <a:gd name="T5" fmla="*/ 4 h 7"/>
                <a:gd name="T6" fmla="*/ 7 w 8"/>
                <a:gd name="T7" fmla="*/ 3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3" y="2"/>
                    <a:pt x="0" y="0"/>
                    <a:pt x="1" y="7"/>
                  </a:cubicBezTo>
                  <a:cubicBezTo>
                    <a:pt x="4" y="7"/>
                    <a:pt x="7" y="7"/>
                    <a:pt x="8" y="4"/>
                  </a:cubicBezTo>
                  <a:cubicBezTo>
                    <a:pt x="8" y="4"/>
                    <a:pt x="7" y="4"/>
                    <a:pt x="7" y="3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6672263" y="-19050"/>
              <a:ext cx="38100" cy="33338"/>
            </a:xfrm>
            <a:custGeom>
              <a:avLst/>
              <a:gdLst>
                <a:gd name="T0" fmla="*/ 6 w 10"/>
                <a:gd name="T1" fmla="*/ 1 h 9"/>
                <a:gd name="T2" fmla="*/ 4 w 10"/>
                <a:gd name="T3" fmla="*/ 7 h 9"/>
                <a:gd name="T4" fmla="*/ 10 w 10"/>
                <a:gd name="T5" fmla="*/ 2 h 9"/>
                <a:gd name="T6" fmla="*/ 6 w 10"/>
                <a:gd name="T7" fmla="*/ 2 h 9"/>
                <a:gd name="T8" fmla="*/ 6 w 1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1"/>
                  </a:moveTo>
                  <a:cubicBezTo>
                    <a:pt x="3" y="0"/>
                    <a:pt x="0" y="5"/>
                    <a:pt x="4" y="7"/>
                  </a:cubicBezTo>
                  <a:cubicBezTo>
                    <a:pt x="7" y="9"/>
                    <a:pt x="10" y="5"/>
                    <a:pt x="10" y="2"/>
                  </a:cubicBezTo>
                  <a:cubicBezTo>
                    <a:pt x="9" y="2"/>
                    <a:pt x="7" y="1"/>
                    <a:pt x="6" y="2"/>
                  </a:cubicBez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6716713" y="-225425"/>
              <a:ext cx="258763" cy="180975"/>
            </a:xfrm>
            <a:custGeom>
              <a:avLst/>
              <a:gdLst>
                <a:gd name="T0" fmla="*/ 65 w 69"/>
                <a:gd name="T1" fmla="*/ 3 h 48"/>
                <a:gd name="T2" fmla="*/ 50 w 69"/>
                <a:gd name="T3" fmla="*/ 9 h 48"/>
                <a:gd name="T4" fmla="*/ 41 w 69"/>
                <a:gd name="T5" fmla="*/ 11 h 48"/>
                <a:gd name="T6" fmla="*/ 31 w 69"/>
                <a:gd name="T7" fmla="*/ 13 h 48"/>
                <a:gd name="T8" fmla="*/ 25 w 69"/>
                <a:gd name="T9" fmla="*/ 20 h 48"/>
                <a:gd name="T10" fmla="*/ 21 w 69"/>
                <a:gd name="T11" fmla="*/ 22 h 48"/>
                <a:gd name="T12" fmla="*/ 19 w 69"/>
                <a:gd name="T13" fmla="*/ 27 h 48"/>
                <a:gd name="T14" fmla="*/ 15 w 69"/>
                <a:gd name="T15" fmla="*/ 29 h 48"/>
                <a:gd name="T16" fmla="*/ 13 w 69"/>
                <a:gd name="T17" fmla="*/ 28 h 48"/>
                <a:gd name="T18" fmla="*/ 17 w 69"/>
                <a:gd name="T19" fmla="*/ 39 h 48"/>
                <a:gd name="T20" fmla="*/ 32 w 69"/>
                <a:gd name="T21" fmla="*/ 47 h 48"/>
                <a:gd name="T22" fmla="*/ 19 w 69"/>
                <a:gd name="T23" fmla="*/ 48 h 48"/>
                <a:gd name="T24" fmla="*/ 10 w 69"/>
                <a:gd name="T25" fmla="*/ 42 h 48"/>
                <a:gd name="T26" fmla="*/ 0 w 69"/>
                <a:gd name="T27" fmla="*/ 36 h 48"/>
                <a:gd name="T28" fmla="*/ 8 w 69"/>
                <a:gd name="T29" fmla="*/ 28 h 48"/>
                <a:gd name="T30" fmla="*/ 8 w 69"/>
                <a:gd name="T31" fmla="*/ 26 h 48"/>
                <a:gd name="T32" fmla="*/ 5 w 69"/>
                <a:gd name="T33" fmla="*/ 23 h 48"/>
                <a:gd name="T34" fmla="*/ 12 w 69"/>
                <a:gd name="T35" fmla="*/ 19 h 48"/>
                <a:gd name="T36" fmla="*/ 21 w 69"/>
                <a:gd name="T37" fmla="*/ 11 h 48"/>
                <a:gd name="T38" fmla="*/ 31 w 69"/>
                <a:gd name="T39" fmla="*/ 6 h 48"/>
                <a:gd name="T40" fmla="*/ 38 w 69"/>
                <a:gd name="T41" fmla="*/ 6 h 48"/>
                <a:gd name="T42" fmla="*/ 44 w 69"/>
                <a:gd name="T43" fmla="*/ 3 h 48"/>
                <a:gd name="T44" fmla="*/ 57 w 69"/>
                <a:gd name="T45" fmla="*/ 2 h 48"/>
                <a:gd name="T46" fmla="*/ 69 w 69"/>
                <a:gd name="T47" fmla="*/ 3 h 48"/>
                <a:gd name="T48" fmla="*/ 65 w 69"/>
                <a:gd name="T4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48">
                  <a:moveTo>
                    <a:pt x="65" y="3"/>
                  </a:moveTo>
                  <a:cubicBezTo>
                    <a:pt x="62" y="6"/>
                    <a:pt x="52" y="5"/>
                    <a:pt x="50" y="9"/>
                  </a:cubicBezTo>
                  <a:cubicBezTo>
                    <a:pt x="47" y="10"/>
                    <a:pt x="43" y="10"/>
                    <a:pt x="41" y="11"/>
                  </a:cubicBezTo>
                  <a:cubicBezTo>
                    <a:pt x="38" y="12"/>
                    <a:pt x="33" y="12"/>
                    <a:pt x="31" y="13"/>
                  </a:cubicBezTo>
                  <a:cubicBezTo>
                    <a:pt x="29" y="14"/>
                    <a:pt x="27" y="18"/>
                    <a:pt x="25" y="20"/>
                  </a:cubicBezTo>
                  <a:cubicBezTo>
                    <a:pt x="24" y="21"/>
                    <a:pt x="22" y="20"/>
                    <a:pt x="21" y="22"/>
                  </a:cubicBezTo>
                  <a:cubicBezTo>
                    <a:pt x="20" y="22"/>
                    <a:pt x="20" y="26"/>
                    <a:pt x="19" y="27"/>
                  </a:cubicBezTo>
                  <a:cubicBezTo>
                    <a:pt x="17" y="27"/>
                    <a:pt x="16" y="28"/>
                    <a:pt x="15" y="29"/>
                  </a:cubicBezTo>
                  <a:cubicBezTo>
                    <a:pt x="15" y="29"/>
                    <a:pt x="14" y="28"/>
                    <a:pt x="13" y="28"/>
                  </a:cubicBezTo>
                  <a:cubicBezTo>
                    <a:pt x="16" y="29"/>
                    <a:pt x="17" y="36"/>
                    <a:pt x="17" y="39"/>
                  </a:cubicBezTo>
                  <a:cubicBezTo>
                    <a:pt x="22" y="41"/>
                    <a:pt x="28" y="41"/>
                    <a:pt x="32" y="47"/>
                  </a:cubicBezTo>
                  <a:cubicBezTo>
                    <a:pt x="29" y="48"/>
                    <a:pt x="23" y="48"/>
                    <a:pt x="19" y="48"/>
                  </a:cubicBezTo>
                  <a:cubicBezTo>
                    <a:pt x="15" y="47"/>
                    <a:pt x="13" y="43"/>
                    <a:pt x="10" y="42"/>
                  </a:cubicBezTo>
                  <a:cubicBezTo>
                    <a:pt x="7" y="41"/>
                    <a:pt x="0" y="42"/>
                    <a:pt x="0" y="36"/>
                  </a:cubicBezTo>
                  <a:cubicBezTo>
                    <a:pt x="0" y="34"/>
                    <a:pt x="6" y="28"/>
                    <a:pt x="8" y="28"/>
                  </a:cubicBezTo>
                  <a:cubicBezTo>
                    <a:pt x="8" y="28"/>
                    <a:pt x="8" y="26"/>
                    <a:pt x="8" y="26"/>
                  </a:cubicBezTo>
                  <a:cubicBezTo>
                    <a:pt x="5" y="26"/>
                    <a:pt x="4" y="25"/>
                    <a:pt x="5" y="23"/>
                  </a:cubicBezTo>
                  <a:cubicBezTo>
                    <a:pt x="6" y="20"/>
                    <a:pt x="10" y="20"/>
                    <a:pt x="12" y="19"/>
                  </a:cubicBezTo>
                  <a:cubicBezTo>
                    <a:pt x="16" y="17"/>
                    <a:pt x="15" y="10"/>
                    <a:pt x="21" y="11"/>
                  </a:cubicBezTo>
                  <a:cubicBezTo>
                    <a:pt x="24" y="8"/>
                    <a:pt x="28" y="6"/>
                    <a:pt x="31" y="6"/>
                  </a:cubicBezTo>
                  <a:cubicBezTo>
                    <a:pt x="34" y="5"/>
                    <a:pt x="35" y="6"/>
                    <a:pt x="38" y="6"/>
                  </a:cubicBezTo>
                  <a:cubicBezTo>
                    <a:pt x="41" y="5"/>
                    <a:pt x="41" y="3"/>
                    <a:pt x="44" y="3"/>
                  </a:cubicBezTo>
                  <a:cubicBezTo>
                    <a:pt x="49" y="3"/>
                    <a:pt x="52" y="3"/>
                    <a:pt x="57" y="2"/>
                  </a:cubicBezTo>
                  <a:cubicBezTo>
                    <a:pt x="62" y="0"/>
                    <a:pt x="64" y="2"/>
                    <a:pt x="69" y="3"/>
                  </a:cubicBezTo>
                  <a:lnTo>
                    <a:pt x="6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6807200" y="-338138"/>
              <a:ext cx="38100" cy="38100"/>
            </a:xfrm>
            <a:custGeom>
              <a:avLst/>
              <a:gdLst>
                <a:gd name="T0" fmla="*/ 10 w 10"/>
                <a:gd name="T1" fmla="*/ 5 h 10"/>
                <a:gd name="T2" fmla="*/ 0 w 10"/>
                <a:gd name="T3" fmla="*/ 5 h 10"/>
                <a:gd name="T4" fmla="*/ 9 w 10"/>
                <a:gd name="T5" fmla="*/ 6 h 10"/>
                <a:gd name="T6" fmla="*/ 10 w 10"/>
                <a:gd name="T7" fmla="*/ 6 h 10"/>
                <a:gd name="T8" fmla="*/ 1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cubicBezTo>
                    <a:pt x="6" y="0"/>
                    <a:pt x="4" y="4"/>
                    <a:pt x="0" y="5"/>
                  </a:cubicBezTo>
                  <a:cubicBezTo>
                    <a:pt x="2" y="8"/>
                    <a:pt x="8" y="10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6507163" y="-341313"/>
              <a:ext cx="280988" cy="49213"/>
            </a:xfrm>
            <a:custGeom>
              <a:avLst/>
              <a:gdLst>
                <a:gd name="T0" fmla="*/ 75 w 75"/>
                <a:gd name="T1" fmla="*/ 2 h 13"/>
                <a:gd name="T2" fmla="*/ 70 w 75"/>
                <a:gd name="T3" fmla="*/ 5 h 13"/>
                <a:gd name="T4" fmla="*/ 70 w 75"/>
                <a:gd name="T5" fmla="*/ 7 h 13"/>
                <a:gd name="T6" fmla="*/ 72 w 75"/>
                <a:gd name="T7" fmla="*/ 8 h 13"/>
                <a:gd name="T8" fmla="*/ 61 w 75"/>
                <a:gd name="T9" fmla="*/ 11 h 13"/>
                <a:gd name="T10" fmla="*/ 47 w 75"/>
                <a:gd name="T11" fmla="*/ 5 h 13"/>
                <a:gd name="T12" fmla="*/ 31 w 75"/>
                <a:gd name="T13" fmla="*/ 10 h 13"/>
                <a:gd name="T14" fmla="*/ 14 w 75"/>
                <a:gd name="T15" fmla="*/ 10 h 13"/>
                <a:gd name="T16" fmla="*/ 0 w 75"/>
                <a:gd name="T17" fmla="*/ 6 h 13"/>
                <a:gd name="T18" fmla="*/ 10 w 75"/>
                <a:gd name="T19" fmla="*/ 5 h 13"/>
                <a:gd name="T20" fmla="*/ 16 w 75"/>
                <a:gd name="T21" fmla="*/ 5 h 13"/>
                <a:gd name="T22" fmla="*/ 22 w 75"/>
                <a:gd name="T23" fmla="*/ 3 h 13"/>
                <a:gd name="T24" fmla="*/ 38 w 75"/>
                <a:gd name="T25" fmla="*/ 9 h 13"/>
                <a:gd name="T26" fmla="*/ 46 w 75"/>
                <a:gd name="T27" fmla="*/ 3 h 13"/>
                <a:gd name="T28" fmla="*/ 55 w 75"/>
                <a:gd name="T29" fmla="*/ 1 h 13"/>
                <a:gd name="T30" fmla="*/ 63 w 75"/>
                <a:gd name="T31" fmla="*/ 6 h 13"/>
                <a:gd name="T32" fmla="*/ 74 w 75"/>
                <a:gd name="T33" fmla="*/ 3 h 13"/>
                <a:gd name="T34" fmla="*/ 75 w 75"/>
                <a:gd name="T3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3">
                  <a:moveTo>
                    <a:pt x="75" y="2"/>
                  </a:moveTo>
                  <a:cubicBezTo>
                    <a:pt x="74" y="2"/>
                    <a:pt x="72" y="4"/>
                    <a:pt x="70" y="5"/>
                  </a:cubicBezTo>
                  <a:cubicBezTo>
                    <a:pt x="70" y="5"/>
                    <a:pt x="70" y="6"/>
                    <a:pt x="70" y="7"/>
                  </a:cubicBezTo>
                  <a:cubicBezTo>
                    <a:pt x="71" y="7"/>
                    <a:pt x="71" y="8"/>
                    <a:pt x="72" y="8"/>
                  </a:cubicBezTo>
                  <a:cubicBezTo>
                    <a:pt x="68" y="11"/>
                    <a:pt x="65" y="13"/>
                    <a:pt x="61" y="11"/>
                  </a:cubicBezTo>
                  <a:cubicBezTo>
                    <a:pt x="60" y="7"/>
                    <a:pt x="51" y="5"/>
                    <a:pt x="47" y="5"/>
                  </a:cubicBezTo>
                  <a:cubicBezTo>
                    <a:pt x="41" y="5"/>
                    <a:pt x="37" y="10"/>
                    <a:pt x="31" y="10"/>
                  </a:cubicBezTo>
                  <a:cubicBezTo>
                    <a:pt x="26" y="10"/>
                    <a:pt x="20" y="11"/>
                    <a:pt x="14" y="10"/>
                  </a:cubicBezTo>
                  <a:cubicBezTo>
                    <a:pt x="10" y="10"/>
                    <a:pt x="2" y="10"/>
                    <a:pt x="0" y="6"/>
                  </a:cubicBezTo>
                  <a:cubicBezTo>
                    <a:pt x="3" y="6"/>
                    <a:pt x="7" y="5"/>
                    <a:pt x="10" y="5"/>
                  </a:cubicBezTo>
                  <a:cubicBezTo>
                    <a:pt x="12" y="5"/>
                    <a:pt x="14" y="6"/>
                    <a:pt x="16" y="5"/>
                  </a:cubicBezTo>
                  <a:cubicBezTo>
                    <a:pt x="18" y="5"/>
                    <a:pt x="19" y="3"/>
                    <a:pt x="22" y="3"/>
                  </a:cubicBezTo>
                  <a:cubicBezTo>
                    <a:pt x="29" y="4"/>
                    <a:pt x="31" y="12"/>
                    <a:pt x="38" y="9"/>
                  </a:cubicBezTo>
                  <a:cubicBezTo>
                    <a:pt x="41" y="7"/>
                    <a:pt x="43" y="4"/>
                    <a:pt x="46" y="3"/>
                  </a:cubicBezTo>
                  <a:cubicBezTo>
                    <a:pt x="48" y="2"/>
                    <a:pt x="52" y="1"/>
                    <a:pt x="55" y="1"/>
                  </a:cubicBezTo>
                  <a:cubicBezTo>
                    <a:pt x="60" y="0"/>
                    <a:pt x="60" y="4"/>
                    <a:pt x="63" y="6"/>
                  </a:cubicBezTo>
                  <a:cubicBezTo>
                    <a:pt x="67" y="7"/>
                    <a:pt x="71" y="4"/>
                    <a:pt x="74" y="3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6289675" y="-330200"/>
              <a:ext cx="41275" cy="38100"/>
            </a:xfrm>
            <a:custGeom>
              <a:avLst/>
              <a:gdLst>
                <a:gd name="T0" fmla="*/ 5 w 11"/>
                <a:gd name="T1" fmla="*/ 8 h 10"/>
                <a:gd name="T2" fmla="*/ 0 w 11"/>
                <a:gd name="T3" fmla="*/ 6 h 10"/>
                <a:gd name="T4" fmla="*/ 6 w 11"/>
                <a:gd name="T5" fmla="*/ 10 h 10"/>
                <a:gd name="T6" fmla="*/ 5 w 11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3" y="8"/>
                    <a:pt x="1" y="7"/>
                    <a:pt x="0" y="6"/>
                  </a:cubicBezTo>
                  <a:cubicBezTo>
                    <a:pt x="4" y="0"/>
                    <a:pt x="11" y="6"/>
                    <a:pt x="6" y="10"/>
                  </a:cubicBez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6248400" y="-280988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5940425" y="-322263"/>
              <a:ext cx="282575" cy="112713"/>
            </a:xfrm>
            <a:custGeom>
              <a:avLst/>
              <a:gdLst>
                <a:gd name="T0" fmla="*/ 63 w 75"/>
                <a:gd name="T1" fmla="*/ 20 h 30"/>
                <a:gd name="T2" fmla="*/ 49 w 75"/>
                <a:gd name="T3" fmla="*/ 15 h 30"/>
                <a:gd name="T4" fmla="*/ 44 w 75"/>
                <a:gd name="T5" fmla="*/ 12 h 30"/>
                <a:gd name="T6" fmla="*/ 37 w 75"/>
                <a:gd name="T7" fmla="*/ 10 h 30"/>
                <a:gd name="T8" fmla="*/ 44 w 75"/>
                <a:gd name="T9" fmla="*/ 8 h 30"/>
                <a:gd name="T10" fmla="*/ 53 w 75"/>
                <a:gd name="T11" fmla="*/ 10 h 30"/>
                <a:gd name="T12" fmla="*/ 71 w 75"/>
                <a:gd name="T13" fmla="*/ 9 h 30"/>
                <a:gd name="T14" fmla="*/ 75 w 75"/>
                <a:gd name="T15" fmla="*/ 8 h 30"/>
                <a:gd name="T16" fmla="*/ 55 w 75"/>
                <a:gd name="T17" fmla="*/ 4 h 30"/>
                <a:gd name="T18" fmla="*/ 38 w 75"/>
                <a:gd name="T19" fmla="*/ 7 h 30"/>
                <a:gd name="T20" fmla="*/ 29 w 75"/>
                <a:gd name="T21" fmla="*/ 6 h 30"/>
                <a:gd name="T22" fmla="*/ 26 w 75"/>
                <a:gd name="T23" fmla="*/ 12 h 30"/>
                <a:gd name="T24" fmla="*/ 21 w 75"/>
                <a:gd name="T25" fmla="*/ 7 h 30"/>
                <a:gd name="T26" fmla="*/ 11 w 75"/>
                <a:gd name="T27" fmla="*/ 9 h 30"/>
                <a:gd name="T28" fmla="*/ 7 w 75"/>
                <a:gd name="T29" fmla="*/ 6 h 30"/>
                <a:gd name="T30" fmla="*/ 1 w 75"/>
                <a:gd name="T31" fmla="*/ 6 h 30"/>
                <a:gd name="T32" fmla="*/ 8 w 75"/>
                <a:gd name="T33" fmla="*/ 16 h 30"/>
                <a:gd name="T34" fmla="*/ 17 w 75"/>
                <a:gd name="T35" fmla="*/ 17 h 30"/>
                <a:gd name="T36" fmla="*/ 26 w 75"/>
                <a:gd name="T37" fmla="*/ 15 h 30"/>
                <a:gd name="T38" fmla="*/ 24 w 75"/>
                <a:gd name="T39" fmla="*/ 19 h 30"/>
                <a:gd name="T40" fmla="*/ 27 w 75"/>
                <a:gd name="T41" fmla="*/ 22 h 30"/>
                <a:gd name="T42" fmla="*/ 18 w 75"/>
                <a:gd name="T43" fmla="*/ 22 h 30"/>
                <a:gd name="T44" fmla="*/ 26 w 75"/>
                <a:gd name="T45" fmla="*/ 29 h 30"/>
                <a:gd name="T46" fmla="*/ 35 w 75"/>
                <a:gd name="T47" fmla="*/ 23 h 30"/>
                <a:gd name="T48" fmla="*/ 40 w 75"/>
                <a:gd name="T49" fmla="*/ 19 h 30"/>
                <a:gd name="T50" fmla="*/ 52 w 75"/>
                <a:gd name="T51" fmla="*/ 21 h 30"/>
                <a:gd name="T52" fmla="*/ 51 w 75"/>
                <a:gd name="T53" fmla="*/ 21 h 30"/>
                <a:gd name="T54" fmla="*/ 65 w 75"/>
                <a:gd name="T55" fmla="*/ 23 h 30"/>
                <a:gd name="T56" fmla="*/ 64 w 75"/>
                <a:gd name="T57" fmla="*/ 20 h 30"/>
                <a:gd name="T58" fmla="*/ 63 w 75"/>
                <a:gd name="T5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30">
                  <a:moveTo>
                    <a:pt x="63" y="20"/>
                  </a:moveTo>
                  <a:cubicBezTo>
                    <a:pt x="60" y="16"/>
                    <a:pt x="54" y="17"/>
                    <a:pt x="49" y="15"/>
                  </a:cubicBezTo>
                  <a:cubicBezTo>
                    <a:pt x="48" y="14"/>
                    <a:pt x="46" y="12"/>
                    <a:pt x="44" y="12"/>
                  </a:cubicBezTo>
                  <a:cubicBezTo>
                    <a:pt x="42" y="11"/>
                    <a:pt x="38" y="13"/>
                    <a:pt x="37" y="10"/>
                  </a:cubicBezTo>
                  <a:cubicBezTo>
                    <a:pt x="40" y="10"/>
                    <a:pt x="41" y="8"/>
                    <a:pt x="44" y="8"/>
                  </a:cubicBezTo>
                  <a:cubicBezTo>
                    <a:pt x="47" y="8"/>
                    <a:pt x="50" y="9"/>
                    <a:pt x="53" y="10"/>
                  </a:cubicBezTo>
                  <a:cubicBezTo>
                    <a:pt x="56" y="10"/>
                    <a:pt x="72" y="16"/>
                    <a:pt x="71" y="9"/>
                  </a:cubicBezTo>
                  <a:cubicBezTo>
                    <a:pt x="73" y="9"/>
                    <a:pt x="74" y="8"/>
                    <a:pt x="75" y="8"/>
                  </a:cubicBezTo>
                  <a:cubicBezTo>
                    <a:pt x="72" y="2"/>
                    <a:pt x="60" y="6"/>
                    <a:pt x="55" y="4"/>
                  </a:cubicBezTo>
                  <a:cubicBezTo>
                    <a:pt x="51" y="3"/>
                    <a:pt x="37" y="0"/>
                    <a:pt x="38" y="7"/>
                  </a:cubicBezTo>
                  <a:cubicBezTo>
                    <a:pt x="35" y="8"/>
                    <a:pt x="31" y="9"/>
                    <a:pt x="29" y="6"/>
                  </a:cubicBezTo>
                  <a:cubicBezTo>
                    <a:pt x="27" y="8"/>
                    <a:pt x="28" y="12"/>
                    <a:pt x="26" y="12"/>
                  </a:cubicBezTo>
                  <a:cubicBezTo>
                    <a:pt x="23" y="13"/>
                    <a:pt x="22" y="9"/>
                    <a:pt x="21" y="7"/>
                  </a:cubicBezTo>
                  <a:cubicBezTo>
                    <a:pt x="17" y="5"/>
                    <a:pt x="16" y="11"/>
                    <a:pt x="11" y="9"/>
                  </a:cubicBezTo>
                  <a:cubicBezTo>
                    <a:pt x="9" y="8"/>
                    <a:pt x="9" y="7"/>
                    <a:pt x="7" y="6"/>
                  </a:cubicBezTo>
                  <a:cubicBezTo>
                    <a:pt x="5" y="5"/>
                    <a:pt x="3" y="6"/>
                    <a:pt x="1" y="6"/>
                  </a:cubicBezTo>
                  <a:cubicBezTo>
                    <a:pt x="0" y="12"/>
                    <a:pt x="8" y="10"/>
                    <a:pt x="8" y="16"/>
                  </a:cubicBezTo>
                  <a:cubicBezTo>
                    <a:pt x="11" y="17"/>
                    <a:pt x="14" y="17"/>
                    <a:pt x="17" y="17"/>
                  </a:cubicBezTo>
                  <a:cubicBezTo>
                    <a:pt x="20" y="16"/>
                    <a:pt x="23" y="14"/>
                    <a:pt x="26" y="15"/>
                  </a:cubicBezTo>
                  <a:cubicBezTo>
                    <a:pt x="26" y="16"/>
                    <a:pt x="25" y="18"/>
                    <a:pt x="24" y="19"/>
                  </a:cubicBezTo>
                  <a:cubicBezTo>
                    <a:pt x="25" y="20"/>
                    <a:pt x="26" y="21"/>
                    <a:pt x="27" y="22"/>
                  </a:cubicBezTo>
                  <a:cubicBezTo>
                    <a:pt x="24" y="25"/>
                    <a:pt x="21" y="19"/>
                    <a:pt x="18" y="22"/>
                  </a:cubicBezTo>
                  <a:cubicBezTo>
                    <a:pt x="20" y="26"/>
                    <a:pt x="25" y="25"/>
                    <a:pt x="26" y="29"/>
                  </a:cubicBezTo>
                  <a:cubicBezTo>
                    <a:pt x="31" y="30"/>
                    <a:pt x="33" y="28"/>
                    <a:pt x="35" y="23"/>
                  </a:cubicBezTo>
                  <a:cubicBezTo>
                    <a:pt x="36" y="22"/>
                    <a:pt x="38" y="20"/>
                    <a:pt x="40" y="19"/>
                  </a:cubicBezTo>
                  <a:cubicBezTo>
                    <a:pt x="41" y="13"/>
                    <a:pt x="50" y="18"/>
                    <a:pt x="52" y="21"/>
                  </a:cubicBezTo>
                  <a:cubicBezTo>
                    <a:pt x="52" y="21"/>
                    <a:pt x="51" y="21"/>
                    <a:pt x="51" y="21"/>
                  </a:cubicBezTo>
                  <a:cubicBezTo>
                    <a:pt x="53" y="24"/>
                    <a:pt x="62" y="24"/>
                    <a:pt x="65" y="23"/>
                  </a:cubicBezTo>
                  <a:cubicBezTo>
                    <a:pt x="66" y="21"/>
                    <a:pt x="65" y="20"/>
                    <a:pt x="64" y="20"/>
                  </a:cubicBezTo>
                  <a:lnTo>
                    <a:pt x="6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8291513" y="-153988"/>
              <a:ext cx="95250" cy="44450"/>
            </a:xfrm>
            <a:custGeom>
              <a:avLst/>
              <a:gdLst>
                <a:gd name="T0" fmla="*/ 25 w 25"/>
                <a:gd name="T1" fmla="*/ 9 h 12"/>
                <a:gd name="T2" fmla="*/ 14 w 25"/>
                <a:gd name="T3" fmla="*/ 5 h 12"/>
                <a:gd name="T4" fmla="*/ 1 w 25"/>
                <a:gd name="T5" fmla="*/ 1 h 12"/>
                <a:gd name="T6" fmla="*/ 1 w 25"/>
                <a:gd name="T7" fmla="*/ 5 h 12"/>
                <a:gd name="T8" fmla="*/ 6 w 25"/>
                <a:gd name="T9" fmla="*/ 5 h 12"/>
                <a:gd name="T10" fmla="*/ 25 w 25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2">
                  <a:moveTo>
                    <a:pt x="25" y="9"/>
                  </a:moveTo>
                  <a:cubicBezTo>
                    <a:pt x="24" y="4"/>
                    <a:pt x="18" y="6"/>
                    <a:pt x="14" y="5"/>
                  </a:cubicBezTo>
                  <a:cubicBezTo>
                    <a:pt x="10" y="4"/>
                    <a:pt x="5" y="0"/>
                    <a:pt x="1" y="1"/>
                  </a:cubicBezTo>
                  <a:cubicBezTo>
                    <a:pt x="1" y="1"/>
                    <a:pt x="0" y="5"/>
                    <a:pt x="1" y="5"/>
                  </a:cubicBezTo>
                  <a:cubicBezTo>
                    <a:pt x="2" y="5"/>
                    <a:pt x="4" y="5"/>
                    <a:pt x="6" y="5"/>
                  </a:cubicBezTo>
                  <a:cubicBezTo>
                    <a:pt x="3" y="12"/>
                    <a:pt x="22" y="8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8356600" y="-195263"/>
              <a:ext cx="107950" cy="49213"/>
            </a:xfrm>
            <a:custGeom>
              <a:avLst/>
              <a:gdLst>
                <a:gd name="T0" fmla="*/ 21 w 29"/>
                <a:gd name="T1" fmla="*/ 4 h 13"/>
                <a:gd name="T2" fmla="*/ 28 w 29"/>
                <a:gd name="T3" fmla="*/ 5 h 13"/>
                <a:gd name="T4" fmla="*/ 29 w 29"/>
                <a:gd name="T5" fmla="*/ 8 h 13"/>
                <a:gd name="T6" fmla="*/ 0 w 29"/>
                <a:gd name="T7" fmla="*/ 3 h 13"/>
                <a:gd name="T8" fmla="*/ 10 w 29"/>
                <a:gd name="T9" fmla="*/ 1 h 13"/>
                <a:gd name="T10" fmla="*/ 14 w 29"/>
                <a:gd name="T11" fmla="*/ 4 h 13"/>
                <a:gd name="T12" fmla="*/ 19 w 29"/>
                <a:gd name="T13" fmla="*/ 4 h 13"/>
                <a:gd name="T14" fmla="*/ 21 w 29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3">
                  <a:moveTo>
                    <a:pt x="21" y="4"/>
                  </a:moveTo>
                  <a:cubicBezTo>
                    <a:pt x="24" y="4"/>
                    <a:pt x="26" y="4"/>
                    <a:pt x="28" y="5"/>
                  </a:cubicBezTo>
                  <a:cubicBezTo>
                    <a:pt x="28" y="6"/>
                    <a:pt x="29" y="8"/>
                    <a:pt x="29" y="8"/>
                  </a:cubicBezTo>
                  <a:cubicBezTo>
                    <a:pt x="19" y="13"/>
                    <a:pt x="9" y="10"/>
                    <a:pt x="0" y="3"/>
                  </a:cubicBezTo>
                  <a:cubicBezTo>
                    <a:pt x="3" y="3"/>
                    <a:pt x="8" y="0"/>
                    <a:pt x="10" y="1"/>
                  </a:cubicBezTo>
                  <a:cubicBezTo>
                    <a:pt x="12" y="1"/>
                    <a:pt x="12" y="3"/>
                    <a:pt x="14" y="4"/>
                  </a:cubicBezTo>
                  <a:cubicBezTo>
                    <a:pt x="15" y="5"/>
                    <a:pt x="17" y="4"/>
                    <a:pt x="19" y="4"/>
                  </a:cubicBez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8183563" y="-217488"/>
              <a:ext cx="153988" cy="55563"/>
            </a:xfrm>
            <a:custGeom>
              <a:avLst/>
              <a:gdLst>
                <a:gd name="T0" fmla="*/ 7 w 41"/>
                <a:gd name="T1" fmla="*/ 4 h 15"/>
                <a:gd name="T2" fmla="*/ 18 w 41"/>
                <a:gd name="T3" fmla="*/ 9 h 15"/>
                <a:gd name="T4" fmla="*/ 32 w 41"/>
                <a:gd name="T5" fmla="*/ 7 h 15"/>
                <a:gd name="T6" fmla="*/ 39 w 41"/>
                <a:gd name="T7" fmla="*/ 6 h 15"/>
                <a:gd name="T8" fmla="*/ 40 w 41"/>
                <a:gd name="T9" fmla="*/ 10 h 15"/>
                <a:gd name="T10" fmla="*/ 36 w 41"/>
                <a:gd name="T11" fmla="*/ 12 h 15"/>
                <a:gd name="T12" fmla="*/ 35 w 41"/>
                <a:gd name="T13" fmla="*/ 13 h 15"/>
                <a:gd name="T14" fmla="*/ 27 w 41"/>
                <a:gd name="T15" fmla="*/ 13 h 15"/>
                <a:gd name="T16" fmla="*/ 3 w 41"/>
                <a:gd name="T17" fmla="*/ 4 h 15"/>
                <a:gd name="T18" fmla="*/ 6 w 41"/>
                <a:gd name="T19" fmla="*/ 4 h 15"/>
                <a:gd name="T20" fmla="*/ 7 w 41"/>
                <a:gd name="T2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5">
                  <a:moveTo>
                    <a:pt x="7" y="4"/>
                  </a:moveTo>
                  <a:cubicBezTo>
                    <a:pt x="11" y="4"/>
                    <a:pt x="13" y="9"/>
                    <a:pt x="18" y="9"/>
                  </a:cubicBezTo>
                  <a:cubicBezTo>
                    <a:pt x="18" y="0"/>
                    <a:pt x="29" y="8"/>
                    <a:pt x="32" y="7"/>
                  </a:cubicBezTo>
                  <a:cubicBezTo>
                    <a:pt x="33" y="5"/>
                    <a:pt x="37" y="6"/>
                    <a:pt x="39" y="6"/>
                  </a:cubicBezTo>
                  <a:cubicBezTo>
                    <a:pt x="40" y="7"/>
                    <a:pt x="41" y="8"/>
                    <a:pt x="40" y="10"/>
                  </a:cubicBezTo>
                  <a:cubicBezTo>
                    <a:pt x="39" y="10"/>
                    <a:pt x="37" y="11"/>
                    <a:pt x="36" y="12"/>
                  </a:cubicBezTo>
                  <a:cubicBezTo>
                    <a:pt x="35" y="12"/>
                    <a:pt x="36" y="13"/>
                    <a:pt x="35" y="13"/>
                  </a:cubicBezTo>
                  <a:cubicBezTo>
                    <a:pt x="33" y="14"/>
                    <a:pt x="28" y="7"/>
                    <a:pt x="27" y="13"/>
                  </a:cubicBezTo>
                  <a:cubicBezTo>
                    <a:pt x="22" y="15"/>
                    <a:pt x="0" y="13"/>
                    <a:pt x="3" y="4"/>
                  </a:cubicBezTo>
                  <a:cubicBezTo>
                    <a:pt x="4" y="4"/>
                    <a:pt x="5" y="3"/>
                    <a:pt x="6" y="4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9394825" y="415925"/>
              <a:ext cx="33338" cy="33338"/>
            </a:xfrm>
            <a:custGeom>
              <a:avLst/>
              <a:gdLst>
                <a:gd name="T0" fmla="*/ 0 w 9"/>
                <a:gd name="T1" fmla="*/ 1 h 9"/>
                <a:gd name="T2" fmla="*/ 0 w 9"/>
                <a:gd name="T3" fmla="*/ 7 h 9"/>
                <a:gd name="T4" fmla="*/ 9 w 9"/>
                <a:gd name="T5" fmla="*/ 9 h 9"/>
                <a:gd name="T6" fmla="*/ 9 w 9"/>
                <a:gd name="T7" fmla="*/ 8 h 9"/>
                <a:gd name="T8" fmla="*/ 3 w 9"/>
                <a:gd name="T9" fmla="*/ 0 h 9"/>
                <a:gd name="T10" fmla="*/ 0 w 9"/>
                <a:gd name="T11" fmla="*/ 0 h 9"/>
                <a:gd name="T12" fmla="*/ 0 w 9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1" y="3"/>
                    <a:pt x="1" y="5"/>
                    <a:pt x="0" y="7"/>
                  </a:cubicBezTo>
                  <a:cubicBezTo>
                    <a:pt x="3" y="8"/>
                    <a:pt x="6" y="9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6" y="7"/>
                    <a:pt x="4" y="3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9229725" y="295275"/>
              <a:ext cx="41275" cy="41275"/>
            </a:xfrm>
            <a:custGeom>
              <a:avLst/>
              <a:gdLst>
                <a:gd name="T0" fmla="*/ 1 w 11"/>
                <a:gd name="T1" fmla="*/ 1 h 11"/>
                <a:gd name="T2" fmla="*/ 4 w 11"/>
                <a:gd name="T3" fmla="*/ 0 h 11"/>
                <a:gd name="T4" fmla="*/ 0 w 11"/>
                <a:gd name="T5" fmla="*/ 2 h 11"/>
                <a:gd name="T6" fmla="*/ 1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" y="1"/>
                  </a:moveTo>
                  <a:cubicBezTo>
                    <a:pt x="2" y="1"/>
                    <a:pt x="3" y="2"/>
                    <a:pt x="4" y="0"/>
                  </a:cubicBezTo>
                  <a:cubicBezTo>
                    <a:pt x="11" y="5"/>
                    <a:pt x="0" y="1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9439275" y="434975"/>
              <a:ext cx="15875" cy="22225"/>
            </a:xfrm>
            <a:custGeom>
              <a:avLst/>
              <a:gdLst>
                <a:gd name="T0" fmla="*/ 3 w 4"/>
                <a:gd name="T1" fmla="*/ 6 h 6"/>
                <a:gd name="T2" fmla="*/ 0 w 4"/>
                <a:gd name="T3" fmla="*/ 3 h 6"/>
                <a:gd name="T4" fmla="*/ 4 w 4"/>
                <a:gd name="T5" fmla="*/ 3 h 6"/>
                <a:gd name="T6" fmla="*/ 3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2" y="5"/>
                    <a:pt x="1" y="5"/>
                    <a:pt x="0" y="3"/>
                  </a:cubicBezTo>
                  <a:cubicBezTo>
                    <a:pt x="1" y="0"/>
                    <a:pt x="3" y="1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9282113" y="581025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0 w 5"/>
                <a:gd name="T5" fmla="*/ 5 h 6"/>
                <a:gd name="T6" fmla="*/ 4 w 5"/>
                <a:gd name="T7" fmla="*/ 2 h 6"/>
                <a:gd name="T8" fmla="*/ 3 w 5"/>
                <a:gd name="T9" fmla="*/ 0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4"/>
                    <a:pt x="0" y="5"/>
                  </a:cubicBezTo>
                  <a:cubicBezTo>
                    <a:pt x="3" y="6"/>
                    <a:pt x="5" y="5"/>
                    <a:pt x="4" y="2"/>
                  </a:cubicBezTo>
                  <a:cubicBezTo>
                    <a:pt x="3" y="1"/>
                    <a:pt x="4" y="1"/>
                    <a:pt x="3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899525" y="449262"/>
              <a:ext cx="192088" cy="280988"/>
            </a:xfrm>
            <a:custGeom>
              <a:avLst/>
              <a:gdLst>
                <a:gd name="T0" fmla="*/ 1 w 51"/>
                <a:gd name="T1" fmla="*/ 0 h 75"/>
                <a:gd name="T2" fmla="*/ 3 w 51"/>
                <a:gd name="T3" fmla="*/ 7 h 75"/>
                <a:gd name="T4" fmla="*/ 5 w 51"/>
                <a:gd name="T5" fmla="*/ 15 h 75"/>
                <a:gd name="T6" fmla="*/ 10 w 51"/>
                <a:gd name="T7" fmla="*/ 21 h 75"/>
                <a:gd name="T8" fmla="*/ 15 w 51"/>
                <a:gd name="T9" fmla="*/ 29 h 75"/>
                <a:gd name="T10" fmla="*/ 23 w 51"/>
                <a:gd name="T11" fmla="*/ 41 h 75"/>
                <a:gd name="T12" fmla="*/ 29 w 51"/>
                <a:gd name="T13" fmla="*/ 55 h 75"/>
                <a:gd name="T14" fmla="*/ 33 w 51"/>
                <a:gd name="T15" fmla="*/ 60 h 75"/>
                <a:gd name="T16" fmla="*/ 39 w 51"/>
                <a:gd name="T17" fmla="*/ 66 h 75"/>
                <a:gd name="T18" fmla="*/ 43 w 51"/>
                <a:gd name="T19" fmla="*/ 74 h 75"/>
                <a:gd name="T20" fmla="*/ 51 w 51"/>
                <a:gd name="T21" fmla="*/ 72 h 75"/>
                <a:gd name="T22" fmla="*/ 41 w 51"/>
                <a:gd name="T23" fmla="*/ 58 h 75"/>
                <a:gd name="T24" fmla="*/ 34 w 51"/>
                <a:gd name="T25" fmla="*/ 47 h 75"/>
                <a:gd name="T26" fmla="*/ 43 w 51"/>
                <a:gd name="T27" fmla="*/ 52 h 75"/>
                <a:gd name="T28" fmla="*/ 43 w 51"/>
                <a:gd name="T29" fmla="*/ 49 h 75"/>
                <a:gd name="T30" fmla="*/ 36 w 51"/>
                <a:gd name="T31" fmla="*/ 43 h 75"/>
                <a:gd name="T32" fmla="*/ 32 w 51"/>
                <a:gd name="T33" fmla="*/ 34 h 75"/>
                <a:gd name="T34" fmla="*/ 19 w 51"/>
                <a:gd name="T35" fmla="*/ 25 h 75"/>
                <a:gd name="T36" fmla="*/ 8 w 51"/>
                <a:gd name="T37" fmla="*/ 10 h 75"/>
                <a:gd name="T38" fmla="*/ 2 w 51"/>
                <a:gd name="T39" fmla="*/ 1 h 75"/>
                <a:gd name="T40" fmla="*/ 1 w 51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75">
                  <a:moveTo>
                    <a:pt x="1" y="0"/>
                  </a:moveTo>
                  <a:cubicBezTo>
                    <a:pt x="0" y="4"/>
                    <a:pt x="2" y="5"/>
                    <a:pt x="3" y="7"/>
                  </a:cubicBezTo>
                  <a:cubicBezTo>
                    <a:pt x="3" y="10"/>
                    <a:pt x="3" y="13"/>
                    <a:pt x="5" y="15"/>
                  </a:cubicBezTo>
                  <a:cubicBezTo>
                    <a:pt x="6" y="18"/>
                    <a:pt x="9" y="19"/>
                    <a:pt x="10" y="21"/>
                  </a:cubicBezTo>
                  <a:cubicBezTo>
                    <a:pt x="12" y="24"/>
                    <a:pt x="12" y="26"/>
                    <a:pt x="15" y="29"/>
                  </a:cubicBezTo>
                  <a:cubicBezTo>
                    <a:pt x="18" y="32"/>
                    <a:pt x="21" y="36"/>
                    <a:pt x="23" y="41"/>
                  </a:cubicBezTo>
                  <a:cubicBezTo>
                    <a:pt x="25" y="45"/>
                    <a:pt x="29" y="50"/>
                    <a:pt x="29" y="55"/>
                  </a:cubicBezTo>
                  <a:cubicBezTo>
                    <a:pt x="31" y="56"/>
                    <a:pt x="32" y="58"/>
                    <a:pt x="33" y="60"/>
                  </a:cubicBezTo>
                  <a:cubicBezTo>
                    <a:pt x="35" y="63"/>
                    <a:pt x="37" y="64"/>
                    <a:pt x="39" y="66"/>
                  </a:cubicBezTo>
                  <a:cubicBezTo>
                    <a:pt x="40" y="69"/>
                    <a:pt x="40" y="73"/>
                    <a:pt x="43" y="74"/>
                  </a:cubicBezTo>
                  <a:cubicBezTo>
                    <a:pt x="47" y="75"/>
                    <a:pt x="48" y="70"/>
                    <a:pt x="51" y="72"/>
                  </a:cubicBezTo>
                  <a:cubicBezTo>
                    <a:pt x="50" y="66"/>
                    <a:pt x="40" y="66"/>
                    <a:pt x="41" y="58"/>
                  </a:cubicBezTo>
                  <a:cubicBezTo>
                    <a:pt x="35" y="56"/>
                    <a:pt x="34" y="54"/>
                    <a:pt x="34" y="47"/>
                  </a:cubicBezTo>
                  <a:cubicBezTo>
                    <a:pt x="37" y="46"/>
                    <a:pt x="41" y="50"/>
                    <a:pt x="43" y="52"/>
                  </a:cubicBezTo>
                  <a:cubicBezTo>
                    <a:pt x="44" y="51"/>
                    <a:pt x="43" y="50"/>
                    <a:pt x="43" y="49"/>
                  </a:cubicBezTo>
                  <a:cubicBezTo>
                    <a:pt x="41" y="47"/>
                    <a:pt x="38" y="45"/>
                    <a:pt x="36" y="43"/>
                  </a:cubicBezTo>
                  <a:cubicBezTo>
                    <a:pt x="34" y="40"/>
                    <a:pt x="34" y="38"/>
                    <a:pt x="32" y="34"/>
                  </a:cubicBezTo>
                  <a:cubicBezTo>
                    <a:pt x="26" y="33"/>
                    <a:pt x="24" y="27"/>
                    <a:pt x="19" y="25"/>
                  </a:cubicBezTo>
                  <a:cubicBezTo>
                    <a:pt x="17" y="18"/>
                    <a:pt x="13" y="13"/>
                    <a:pt x="8" y="10"/>
                  </a:cubicBezTo>
                  <a:cubicBezTo>
                    <a:pt x="7" y="5"/>
                    <a:pt x="5" y="4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8948738" y="742950"/>
              <a:ext cx="266700" cy="504825"/>
            </a:xfrm>
            <a:custGeom>
              <a:avLst/>
              <a:gdLst>
                <a:gd name="T0" fmla="*/ 46 w 71"/>
                <a:gd name="T1" fmla="*/ 46 h 135"/>
                <a:gd name="T2" fmla="*/ 33 w 71"/>
                <a:gd name="T3" fmla="*/ 34 h 135"/>
                <a:gd name="T4" fmla="*/ 33 w 71"/>
                <a:gd name="T5" fmla="*/ 23 h 135"/>
                <a:gd name="T6" fmla="*/ 40 w 71"/>
                <a:gd name="T7" fmla="*/ 22 h 135"/>
                <a:gd name="T8" fmla="*/ 36 w 71"/>
                <a:gd name="T9" fmla="*/ 15 h 135"/>
                <a:gd name="T10" fmla="*/ 31 w 71"/>
                <a:gd name="T11" fmla="*/ 7 h 135"/>
                <a:gd name="T12" fmla="*/ 40 w 71"/>
                <a:gd name="T13" fmla="*/ 9 h 135"/>
                <a:gd name="T14" fmla="*/ 49 w 71"/>
                <a:gd name="T15" fmla="*/ 14 h 135"/>
                <a:gd name="T16" fmla="*/ 65 w 71"/>
                <a:gd name="T17" fmla="*/ 23 h 135"/>
                <a:gd name="T18" fmla="*/ 66 w 71"/>
                <a:gd name="T19" fmla="*/ 24 h 135"/>
                <a:gd name="T20" fmla="*/ 60 w 71"/>
                <a:gd name="T21" fmla="*/ 26 h 135"/>
                <a:gd name="T22" fmla="*/ 58 w 71"/>
                <a:gd name="T23" fmla="*/ 33 h 135"/>
                <a:gd name="T24" fmla="*/ 44 w 71"/>
                <a:gd name="T25" fmla="*/ 39 h 135"/>
                <a:gd name="T26" fmla="*/ 56 w 71"/>
                <a:gd name="T27" fmla="*/ 49 h 135"/>
                <a:gd name="T28" fmla="*/ 60 w 71"/>
                <a:gd name="T29" fmla="*/ 68 h 135"/>
                <a:gd name="T30" fmla="*/ 62 w 71"/>
                <a:gd name="T31" fmla="*/ 75 h 135"/>
                <a:gd name="T32" fmla="*/ 64 w 71"/>
                <a:gd name="T33" fmla="*/ 83 h 135"/>
                <a:gd name="T34" fmla="*/ 67 w 71"/>
                <a:gd name="T35" fmla="*/ 86 h 135"/>
                <a:gd name="T36" fmla="*/ 67 w 71"/>
                <a:gd name="T37" fmla="*/ 91 h 135"/>
                <a:gd name="T38" fmla="*/ 67 w 71"/>
                <a:gd name="T39" fmla="*/ 97 h 135"/>
                <a:gd name="T40" fmla="*/ 67 w 71"/>
                <a:gd name="T41" fmla="*/ 99 h 135"/>
                <a:gd name="T42" fmla="*/ 65 w 71"/>
                <a:gd name="T43" fmla="*/ 100 h 135"/>
                <a:gd name="T44" fmla="*/ 61 w 71"/>
                <a:gd name="T45" fmla="*/ 94 h 135"/>
                <a:gd name="T46" fmla="*/ 55 w 71"/>
                <a:gd name="T47" fmla="*/ 100 h 135"/>
                <a:gd name="T48" fmla="*/ 55 w 71"/>
                <a:gd name="T49" fmla="*/ 103 h 135"/>
                <a:gd name="T50" fmla="*/ 48 w 71"/>
                <a:gd name="T51" fmla="*/ 102 h 135"/>
                <a:gd name="T52" fmla="*/ 43 w 71"/>
                <a:gd name="T53" fmla="*/ 99 h 135"/>
                <a:gd name="T54" fmla="*/ 45 w 71"/>
                <a:gd name="T55" fmla="*/ 108 h 135"/>
                <a:gd name="T56" fmla="*/ 38 w 71"/>
                <a:gd name="T57" fmla="*/ 109 h 135"/>
                <a:gd name="T58" fmla="*/ 34 w 71"/>
                <a:gd name="T59" fmla="*/ 103 h 135"/>
                <a:gd name="T60" fmla="*/ 19 w 71"/>
                <a:gd name="T61" fmla="*/ 112 h 135"/>
                <a:gd name="T62" fmla="*/ 22 w 71"/>
                <a:gd name="T63" fmla="*/ 117 h 135"/>
                <a:gd name="T64" fmla="*/ 24 w 71"/>
                <a:gd name="T65" fmla="*/ 120 h 135"/>
                <a:gd name="T66" fmla="*/ 28 w 71"/>
                <a:gd name="T67" fmla="*/ 106 h 135"/>
                <a:gd name="T68" fmla="*/ 11 w 71"/>
                <a:gd name="T69" fmla="*/ 111 h 135"/>
                <a:gd name="T70" fmla="*/ 4 w 71"/>
                <a:gd name="T71" fmla="*/ 113 h 135"/>
                <a:gd name="T72" fmla="*/ 2 w 71"/>
                <a:gd name="T73" fmla="*/ 119 h 135"/>
                <a:gd name="T74" fmla="*/ 9 w 71"/>
                <a:gd name="T75" fmla="*/ 121 h 135"/>
                <a:gd name="T76" fmla="*/ 10 w 71"/>
                <a:gd name="T77" fmla="*/ 130 h 135"/>
                <a:gd name="T78" fmla="*/ 14 w 71"/>
                <a:gd name="T79" fmla="*/ 135 h 135"/>
                <a:gd name="T80" fmla="*/ 17 w 71"/>
                <a:gd name="T81" fmla="*/ 119 h 135"/>
                <a:gd name="T82" fmla="*/ 5 w 71"/>
                <a:gd name="T83" fmla="*/ 108 h 135"/>
                <a:gd name="T84" fmla="*/ 10 w 71"/>
                <a:gd name="T85" fmla="*/ 99 h 135"/>
                <a:gd name="T86" fmla="*/ 14 w 71"/>
                <a:gd name="T87" fmla="*/ 95 h 135"/>
                <a:gd name="T88" fmla="*/ 30 w 71"/>
                <a:gd name="T89" fmla="*/ 96 h 135"/>
                <a:gd name="T90" fmla="*/ 34 w 71"/>
                <a:gd name="T91" fmla="*/ 91 h 135"/>
                <a:gd name="T92" fmla="*/ 39 w 71"/>
                <a:gd name="T93" fmla="*/ 85 h 135"/>
                <a:gd name="T94" fmla="*/ 45 w 71"/>
                <a:gd name="T95" fmla="*/ 77 h 135"/>
                <a:gd name="T96" fmla="*/ 52 w 71"/>
                <a:gd name="T97" fmla="*/ 69 h 135"/>
                <a:gd name="T98" fmla="*/ 48 w 71"/>
                <a:gd name="T99" fmla="*/ 56 h 135"/>
                <a:gd name="T100" fmla="*/ 44 w 71"/>
                <a:gd name="T101" fmla="*/ 52 h 135"/>
                <a:gd name="T102" fmla="*/ 44 w 71"/>
                <a:gd name="T103" fmla="*/ 45 h 135"/>
                <a:gd name="T104" fmla="*/ 48 w 71"/>
                <a:gd name="T105" fmla="*/ 42 h 135"/>
                <a:gd name="T106" fmla="*/ 46 w 71"/>
                <a:gd name="T107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135">
                  <a:moveTo>
                    <a:pt x="46" y="46"/>
                  </a:moveTo>
                  <a:cubicBezTo>
                    <a:pt x="41" y="43"/>
                    <a:pt x="40" y="36"/>
                    <a:pt x="33" y="34"/>
                  </a:cubicBezTo>
                  <a:cubicBezTo>
                    <a:pt x="34" y="30"/>
                    <a:pt x="32" y="28"/>
                    <a:pt x="33" y="23"/>
                  </a:cubicBezTo>
                  <a:cubicBezTo>
                    <a:pt x="35" y="24"/>
                    <a:pt x="40" y="25"/>
                    <a:pt x="40" y="22"/>
                  </a:cubicBezTo>
                  <a:cubicBezTo>
                    <a:pt x="41" y="21"/>
                    <a:pt x="37" y="16"/>
                    <a:pt x="36" y="15"/>
                  </a:cubicBezTo>
                  <a:cubicBezTo>
                    <a:pt x="35" y="13"/>
                    <a:pt x="30" y="10"/>
                    <a:pt x="31" y="7"/>
                  </a:cubicBezTo>
                  <a:cubicBezTo>
                    <a:pt x="32" y="0"/>
                    <a:pt x="38" y="7"/>
                    <a:pt x="40" y="9"/>
                  </a:cubicBezTo>
                  <a:cubicBezTo>
                    <a:pt x="43" y="11"/>
                    <a:pt x="46" y="12"/>
                    <a:pt x="49" y="14"/>
                  </a:cubicBezTo>
                  <a:cubicBezTo>
                    <a:pt x="53" y="16"/>
                    <a:pt x="65" y="18"/>
                    <a:pt x="65" y="23"/>
                  </a:cubicBezTo>
                  <a:cubicBezTo>
                    <a:pt x="65" y="23"/>
                    <a:pt x="66" y="23"/>
                    <a:pt x="66" y="24"/>
                  </a:cubicBezTo>
                  <a:cubicBezTo>
                    <a:pt x="65" y="27"/>
                    <a:pt x="62" y="25"/>
                    <a:pt x="60" y="26"/>
                  </a:cubicBezTo>
                  <a:cubicBezTo>
                    <a:pt x="57" y="28"/>
                    <a:pt x="58" y="29"/>
                    <a:pt x="58" y="33"/>
                  </a:cubicBezTo>
                  <a:cubicBezTo>
                    <a:pt x="58" y="36"/>
                    <a:pt x="34" y="24"/>
                    <a:pt x="44" y="39"/>
                  </a:cubicBezTo>
                  <a:cubicBezTo>
                    <a:pt x="47" y="44"/>
                    <a:pt x="52" y="45"/>
                    <a:pt x="56" y="49"/>
                  </a:cubicBezTo>
                  <a:cubicBezTo>
                    <a:pt x="61" y="54"/>
                    <a:pt x="59" y="61"/>
                    <a:pt x="60" y="68"/>
                  </a:cubicBezTo>
                  <a:cubicBezTo>
                    <a:pt x="60" y="71"/>
                    <a:pt x="61" y="72"/>
                    <a:pt x="62" y="75"/>
                  </a:cubicBezTo>
                  <a:cubicBezTo>
                    <a:pt x="63" y="77"/>
                    <a:pt x="63" y="81"/>
                    <a:pt x="64" y="83"/>
                  </a:cubicBezTo>
                  <a:cubicBezTo>
                    <a:pt x="64" y="84"/>
                    <a:pt x="66" y="84"/>
                    <a:pt x="67" y="86"/>
                  </a:cubicBezTo>
                  <a:cubicBezTo>
                    <a:pt x="67" y="87"/>
                    <a:pt x="66" y="89"/>
                    <a:pt x="67" y="91"/>
                  </a:cubicBezTo>
                  <a:cubicBezTo>
                    <a:pt x="67" y="93"/>
                    <a:pt x="71" y="95"/>
                    <a:pt x="67" y="97"/>
                  </a:cubicBezTo>
                  <a:cubicBezTo>
                    <a:pt x="67" y="98"/>
                    <a:pt x="67" y="99"/>
                    <a:pt x="67" y="99"/>
                  </a:cubicBezTo>
                  <a:cubicBezTo>
                    <a:pt x="67" y="100"/>
                    <a:pt x="66" y="100"/>
                    <a:pt x="65" y="100"/>
                  </a:cubicBezTo>
                  <a:cubicBezTo>
                    <a:pt x="64" y="98"/>
                    <a:pt x="64" y="94"/>
                    <a:pt x="61" y="94"/>
                  </a:cubicBezTo>
                  <a:cubicBezTo>
                    <a:pt x="60" y="101"/>
                    <a:pt x="61" y="104"/>
                    <a:pt x="55" y="100"/>
                  </a:cubicBezTo>
                  <a:cubicBezTo>
                    <a:pt x="55" y="101"/>
                    <a:pt x="55" y="102"/>
                    <a:pt x="55" y="103"/>
                  </a:cubicBezTo>
                  <a:cubicBezTo>
                    <a:pt x="52" y="103"/>
                    <a:pt x="50" y="102"/>
                    <a:pt x="48" y="102"/>
                  </a:cubicBezTo>
                  <a:cubicBezTo>
                    <a:pt x="46" y="101"/>
                    <a:pt x="46" y="99"/>
                    <a:pt x="43" y="99"/>
                  </a:cubicBezTo>
                  <a:cubicBezTo>
                    <a:pt x="42" y="103"/>
                    <a:pt x="44" y="105"/>
                    <a:pt x="45" y="108"/>
                  </a:cubicBezTo>
                  <a:cubicBezTo>
                    <a:pt x="45" y="109"/>
                    <a:pt x="39" y="110"/>
                    <a:pt x="38" y="109"/>
                  </a:cubicBezTo>
                  <a:cubicBezTo>
                    <a:pt x="36" y="108"/>
                    <a:pt x="36" y="104"/>
                    <a:pt x="34" y="103"/>
                  </a:cubicBezTo>
                  <a:cubicBezTo>
                    <a:pt x="30" y="101"/>
                    <a:pt x="24" y="111"/>
                    <a:pt x="19" y="112"/>
                  </a:cubicBezTo>
                  <a:cubicBezTo>
                    <a:pt x="19" y="115"/>
                    <a:pt x="21" y="115"/>
                    <a:pt x="22" y="117"/>
                  </a:cubicBezTo>
                  <a:cubicBezTo>
                    <a:pt x="24" y="118"/>
                    <a:pt x="22" y="119"/>
                    <a:pt x="24" y="120"/>
                  </a:cubicBezTo>
                  <a:cubicBezTo>
                    <a:pt x="30" y="122"/>
                    <a:pt x="39" y="107"/>
                    <a:pt x="28" y="106"/>
                  </a:cubicBezTo>
                  <a:cubicBezTo>
                    <a:pt x="23" y="105"/>
                    <a:pt x="16" y="109"/>
                    <a:pt x="11" y="111"/>
                  </a:cubicBezTo>
                  <a:cubicBezTo>
                    <a:pt x="9" y="111"/>
                    <a:pt x="6" y="111"/>
                    <a:pt x="4" y="113"/>
                  </a:cubicBezTo>
                  <a:cubicBezTo>
                    <a:pt x="4" y="113"/>
                    <a:pt x="0" y="118"/>
                    <a:pt x="2" y="119"/>
                  </a:cubicBezTo>
                  <a:cubicBezTo>
                    <a:pt x="4" y="119"/>
                    <a:pt x="8" y="120"/>
                    <a:pt x="9" y="121"/>
                  </a:cubicBezTo>
                  <a:cubicBezTo>
                    <a:pt x="12" y="124"/>
                    <a:pt x="10" y="126"/>
                    <a:pt x="10" y="130"/>
                  </a:cubicBezTo>
                  <a:cubicBezTo>
                    <a:pt x="11" y="131"/>
                    <a:pt x="13" y="133"/>
                    <a:pt x="14" y="135"/>
                  </a:cubicBezTo>
                  <a:cubicBezTo>
                    <a:pt x="19" y="135"/>
                    <a:pt x="18" y="122"/>
                    <a:pt x="17" y="119"/>
                  </a:cubicBezTo>
                  <a:cubicBezTo>
                    <a:pt x="15" y="110"/>
                    <a:pt x="8" y="114"/>
                    <a:pt x="5" y="108"/>
                  </a:cubicBezTo>
                  <a:cubicBezTo>
                    <a:pt x="7" y="107"/>
                    <a:pt x="10" y="99"/>
                    <a:pt x="10" y="99"/>
                  </a:cubicBezTo>
                  <a:cubicBezTo>
                    <a:pt x="12" y="99"/>
                    <a:pt x="14" y="98"/>
                    <a:pt x="14" y="95"/>
                  </a:cubicBezTo>
                  <a:cubicBezTo>
                    <a:pt x="20" y="94"/>
                    <a:pt x="25" y="96"/>
                    <a:pt x="30" y="96"/>
                  </a:cubicBezTo>
                  <a:cubicBezTo>
                    <a:pt x="35" y="96"/>
                    <a:pt x="33" y="96"/>
                    <a:pt x="34" y="91"/>
                  </a:cubicBezTo>
                  <a:cubicBezTo>
                    <a:pt x="35" y="88"/>
                    <a:pt x="36" y="85"/>
                    <a:pt x="39" y="85"/>
                  </a:cubicBezTo>
                  <a:cubicBezTo>
                    <a:pt x="38" y="80"/>
                    <a:pt x="43" y="81"/>
                    <a:pt x="45" y="77"/>
                  </a:cubicBezTo>
                  <a:cubicBezTo>
                    <a:pt x="48" y="74"/>
                    <a:pt x="47" y="70"/>
                    <a:pt x="52" y="69"/>
                  </a:cubicBezTo>
                  <a:cubicBezTo>
                    <a:pt x="53" y="66"/>
                    <a:pt x="50" y="59"/>
                    <a:pt x="48" y="56"/>
                  </a:cubicBezTo>
                  <a:cubicBezTo>
                    <a:pt x="46" y="54"/>
                    <a:pt x="45" y="55"/>
                    <a:pt x="44" y="52"/>
                  </a:cubicBezTo>
                  <a:cubicBezTo>
                    <a:pt x="43" y="51"/>
                    <a:pt x="44" y="47"/>
                    <a:pt x="44" y="45"/>
                  </a:cubicBezTo>
                  <a:cubicBezTo>
                    <a:pt x="46" y="44"/>
                    <a:pt x="47" y="43"/>
                    <a:pt x="48" y="42"/>
                  </a:cubicBezTo>
                  <a:lnTo>
                    <a:pt x="4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8850313" y="1154112"/>
              <a:ext cx="41275" cy="46038"/>
            </a:xfrm>
            <a:custGeom>
              <a:avLst/>
              <a:gdLst>
                <a:gd name="T0" fmla="*/ 7 w 11"/>
                <a:gd name="T1" fmla="*/ 1 h 12"/>
                <a:gd name="T2" fmla="*/ 11 w 11"/>
                <a:gd name="T3" fmla="*/ 6 h 12"/>
                <a:gd name="T4" fmla="*/ 10 w 11"/>
                <a:gd name="T5" fmla="*/ 2 h 12"/>
                <a:gd name="T6" fmla="*/ 7 w 11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7" y="1"/>
                  </a:moveTo>
                  <a:cubicBezTo>
                    <a:pt x="0" y="0"/>
                    <a:pt x="5" y="12"/>
                    <a:pt x="11" y="6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9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9050338" y="723900"/>
              <a:ext cx="63500" cy="30163"/>
            </a:xfrm>
            <a:custGeom>
              <a:avLst/>
              <a:gdLst>
                <a:gd name="T0" fmla="*/ 17 w 17"/>
                <a:gd name="T1" fmla="*/ 4 h 8"/>
                <a:gd name="T2" fmla="*/ 0 w 17"/>
                <a:gd name="T3" fmla="*/ 6 h 8"/>
                <a:gd name="T4" fmla="*/ 16 w 17"/>
                <a:gd name="T5" fmla="*/ 7 h 8"/>
                <a:gd name="T6" fmla="*/ 16 w 17"/>
                <a:gd name="T7" fmla="*/ 4 h 8"/>
                <a:gd name="T8" fmla="*/ 17 w 1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7" y="4"/>
                  </a:moveTo>
                  <a:cubicBezTo>
                    <a:pt x="11" y="0"/>
                    <a:pt x="5" y="7"/>
                    <a:pt x="0" y="6"/>
                  </a:cubicBezTo>
                  <a:cubicBezTo>
                    <a:pt x="4" y="8"/>
                    <a:pt x="11" y="7"/>
                    <a:pt x="16" y="7"/>
                  </a:cubicBezTo>
                  <a:cubicBezTo>
                    <a:pt x="17" y="6"/>
                    <a:pt x="17" y="5"/>
                    <a:pt x="16" y="4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8786813" y="1443037"/>
              <a:ext cx="49213" cy="123825"/>
            </a:xfrm>
            <a:custGeom>
              <a:avLst/>
              <a:gdLst>
                <a:gd name="T0" fmla="*/ 8 w 13"/>
                <a:gd name="T1" fmla="*/ 0 h 33"/>
                <a:gd name="T2" fmla="*/ 0 w 13"/>
                <a:gd name="T3" fmla="*/ 8 h 33"/>
                <a:gd name="T4" fmla="*/ 1 w 13"/>
                <a:gd name="T5" fmla="*/ 12 h 33"/>
                <a:gd name="T6" fmla="*/ 0 w 13"/>
                <a:gd name="T7" fmla="*/ 18 h 33"/>
                <a:gd name="T8" fmla="*/ 8 w 13"/>
                <a:gd name="T9" fmla="*/ 33 h 33"/>
                <a:gd name="T10" fmla="*/ 10 w 13"/>
                <a:gd name="T11" fmla="*/ 15 h 33"/>
                <a:gd name="T12" fmla="*/ 8 w 13"/>
                <a:gd name="T13" fmla="*/ 1 h 33"/>
                <a:gd name="T14" fmla="*/ 8 w 13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3">
                  <a:moveTo>
                    <a:pt x="8" y="0"/>
                  </a:moveTo>
                  <a:cubicBezTo>
                    <a:pt x="8" y="0"/>
                    <a:pt x="1" y="7"/>
                    <a:pt x="0" y="8"/>
                  </a:cubicBezTo>
                  <a:cubicBezTo>
                    <a:pt x="0" y="9"/>
                    <a:pt x="1" y="11"/>
                    <a:pt x="1" y="12"/>
                  </a:cubicBezTo>
                  <a:cubicBezTo>
                    <a:pt x="1" y="14"/>
                    <a:pt x="0" y="16"/>
                    <a:pt x="0" y="18"/>
                  </a:cubicBezTo>
                  <a:cubicBezTo>
                    <a:pt x="0" y="24"/>
                    <a:pt x="5" y="27"/>
                    <a:pt x="8" y="33"/>
                  </a:cubicBezTo>
                  <a:cubicBezTo>
                    <a:pt x="13" y="26"/>
                    <a:pt x="9" y="22"/>
                    <a:pt x="10" y="15"/>
                  </a:cubicBezTo>
                  <a:cubicBezTo>
                    <a:pt x="10" y="11"/>
                    <a:pt x="11" y="3"/>
                    <a:pt x="8" y="1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8821738" y="1660525"/>
              <a:ext cx="179388" cy="277813"/>
            </a:xfrm>
            <a:custGeom>
              <a:avLst/>
              <a:gdLst>
                <a:gd name="T0" fmla="*/ 2 w 48"/>
                <a:gd name="T1" fmla="*/ 5 h 74"/>
                <a:gd name="T2" fmla="*/ 3 w 48"/>
                <a:gd name="T3" fmla="*/ 14 h 74"/>
                <a:gd name="T4" fmla="*/ 2 w 48"/>
                <a:gd name="T5" fmla="*/ 19 h 74"/>
                <a:gd name="T6" fmla="*/ 5 w 48"/>
                <a:gd name="T7" fmla="*/ 27 h 74"/>
                <a:gd name="T8" fmla="*/ 1 w 48"/>
                <a:gd name="T9" fmla="*/ 28 h 74"/>
                <a:gd name="T10" fmla="*/ 2 w 48"/>
                <a:gd name="T11" fmla="*/ 39 h 74"/>
                <a:gd name="T12" fmla="*/ 4 w 48"/>
                <a:gd name="T13" fmla="*/ 44 h 74"/>
                <a:gd name="T14" fmla="*/ 11 w 48"/>
                <a:gd name="T15" fmla="*/ 52 h 74"/>
                <a:gd name="T16" fmla="*/ 12 w 48"/>
                <a:gd name="T17" fmla="*/ 53 h 74"/>
                <a:gd name="T18" fmla="*/ 8 w 48"/>
                <a:gd name="T19" fmla="*/ 54 h 74"/>
                <a:gd name="T20" fmla="*/ 12 w 48"/>
                <a:gd name="T21" fmla="*/ 63 h 74"/>
                <a:gd name="T22" fmla="*/ 14 w 48"/>
                <a:gd name="T23" fmla="*/ 64 h 74"/>
                <a:gd name="T24" fmla="*/ 13 w 48"/>
                <a:gd name="T25" fmla="*/ 62 h 74"/>
                <a:gd name="T26" fmla="*/ 13 w 48"/>
                <a:gd name="T27" fmla="*/ 49 h 74"/>
                <a:gd name="T28" fmla="*/ 17 w 48"/>
                <a:gd name="T29" fmla="*/ 49 h 74"/>
                <a:gd name="T30" fmla="*/ 25 w 48"/>
                <a:gd name="T31" fmla="*/ 53 h 74"/>
                <a:gd name="T32" fmla="*/ 31 w 48"/>
                <a:gd name="T33" fmla="*/ 58 h 74"/>
                <a:gd name="T34" fmla="*/ 40 w 48"/>
                <a:gd name="T35" fmla="*/ 74 h 74"/>
                <a:gd name="T36" fmla="*/ 44 w 48"/>
                <a:gd name="T37" fmla="*/ 74 h 74"/>
                <a:gd name="T38" fmla="*/ 43 w 48"/>
                <a:gd name="T39" fmla="*/ 63 h 74"/>
                <a:gd name="T40" fmla="*/ 39 w 48"/>
                <a:gd name="T41" fmla="*/ 60 h 74"/>
                <a:gd name="T42" fmla="*/ 35 w 48"/>
                <a:gd name="T43" fmla="*/ 58 h 74"/>
                <a:gd name="T44" fmla="*/ 30 w 48"/>
                <a:gd name="T45" fmla="*/ 50 h 74"/>
                <a:gd name="T46" fmla="*/ 21 w 48"/>
                <a:gd name="T47" fmla="*/ 46 h 74"/>
                <a:gd name="T48" fmla="*/ 13 w 48"/>
                <a:gd name="T49" fmla="*/ 40 h 74"/>
                <a:gd name="T50" fmla="*/ 11 w 48"/>
                <a:gd name="T51" fmla="*/ 39 h 74"/>
                <a:gd name="T52" fmla="*/ 11 w 48"/>
                <a:gd name="T53" fmla="*/ 33 h 74"/>
                <a:gd name="T54" fmla="*/ 14 w 48"/>
                <a:gd name="T55" fmla="*/ 29 h 74"/>
                <a:gd name="T56" fmla="*/ 16 w 48"/>
                <a:gd name="T57" fmla="*/ 28 h 74"/>
                <a:gd name="T58" fmla="*/ 16 w 48"/>
                <a:gd name="T59" fmla="*/ 25 h 74"/>
                <a:gd name="T60" fmla="*/ 17 w 48"/>
                <a:gd name="T61" fmla="*/ 19 h 74"/>
                <a:gd name="T62" fmla="*/ 12 w 48"/>
                <a:gd name="T63" fmla="*/ 11 h 74"/>
                <a:gd name="T64" fmla="*/ 1 w 48"/>
                <a:gd name="T65" fmla="*/ 5 h 74"/>
                <a:gd name="T66" fmla="*/ 2 w 48"/>
                <a:gd name="T6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74">
                  <a:moveTo>
                    <a:pt x="2" y="5"/>
                  </a:moveTo>
                  <a:cubicBezTo>
                    <a:pt x="1" y="8"/>
                    <a:pt x="0" y="13"/>
                    <a:pt x="3" y="14"/>
                  </a:cubicBezTo>
                  <a:cubicBezTo>
                    <a:pt x="3" y="16"/>
                    <a:pt x="3" y="17"/>
                    <a:pt x="2" y="19"/>
                  </a:cubicBezTo>
                  <a:cubicBezTo>
                    <a:pt x="6" y="20"/>
                    <a:pt x="5" y="24"/>
                    <a:pt x="5" y="27"/>
                  </a:cubicBezTo>
                  <a:cubicBezTo>
                    <a:pt x="4" y="27"/>
                    <a:pt x="2" y="28"/>
                    <a:pt x="1" y="28"/>
                  </a:cubicBezTo>
                  <a:cubicBezTo>
                    <a:pt x="3" y="30"/>
                    <a:pt x="2" y="36"/>
                    <a:pt x="2" y="39"/>
                  </a:cubicBezTo>
                  <a:cubicBezTo>
                    <a:pt x="4" y="40"/>
                    <a:pt x="5" y="42"/>
                    <a:pt x="4" y="44"/>
                  </a:cubicBezTo>
                  <a:cubicBezTo>
                    <a:pt x="8" y="46"/>
                    <a:pt x="12" y="47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1" y="53"/>
                    <a:pt x="9" y="54"/>
                    <a:pt x="8" y="54"/>
                  </a:cubicBezTo>
                  <a:cubicBezTo>
                    <a:pt x="10" y="57"/>
                    <a:pt x="11" y="59"/>
                    <a:pt x="12" y="63"/>
                  </a:cubicBezTo>
                  <a:cubicBezTo>
                    <a:pt x="12" y="64"/>
                    <a:pt x="13" y="64"/>
                    <a:pt x="14" y="64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3" y="58"/>
                    <a:pt x="14" y="52"/>
                    <a:pt x="13" y="49"/>
                  </a:cubicBezTo>
                  <a:cubicBezTo>
                    <a:pt x="14" y="48"/>
                    <a:pt x="16" y="48"/>
                    <a:pt x="17" y="49"/>
                  </a:cubicBezTo>
                  <a:cubicBezTo>
                    <a:pt x="20" y="53"/>
                    <a:pt x="21" y="51"/>
                    <a:pt x="25" y="53"/>
                  </a:cubicBezTo>
                  <a:cubicBezTo>
                    <a:pt x="28" y="54"/>
                    <a:pt x="29" y="57"/>
                    <a:pt x="31" y="58"/>
                  </a:cubicBezTo>
                  <a:cubicBezTo>
                    <a:pt x="34" y="62"/>
                    <a:pt x="41" y="68"/>
                    <a:pt x="40" y="74"/>
                  </a:cubicBezTo>
                  <a:cubicBezTo>
                    <a:pt x="41" y="74"/>
                    <a:pt x="43" y="74"/>
                    <a:pt x="44" y="74"/>
                  </a:cubicBezTo>
                  <a:cubicBezTo>
                    <a:pt x="48" y="69"/>
                    <a:pt x="44" y="68"/>
                    <a:pt x="43" y="63"/>
                  </a:cubicBezTo>
                  <a:cubicBezTo>
                    <a:pt x="41" y="63"/>
                    <a:pt x="41" y="61"/>
                    <a:pt x="39" y="60"/>
                  </a:cubicBezTo>
                  <a:cubicBezTo>
                    <a:pt x="38" y="60"/>
                    <a:pt x="36" y="59"/>
                    <a:pt x="35" y="58"/>
                  </a:cubicBezTo>
                  <a:cubicBezTo>
                    <a:pt x="32" y="56"/>
                    <a:pt x="32" y="53"/>
                    <a:pt x="30" y="50"/>
                  </a:cubicBezTo>
                  <a:cubicBezTo>
                    <a:pt x="27" y="46"/>
                    <a:pt x="26" y="46"/>
                    <a:pt x="21" y="46"/>
                  </a:cubicBezTo>
                  <a:cubicBezTo>
                    <a:pt x="16" y="45"/>
                    <a:pt x="12" y="47"/>
                    <a:pt x="13" y="40"/>
                  </a:cubicBezTo>
                  <a:cubicBezTo>
                    <a:pt x="12" y="39"/>
                    <a:pt x="12" y="40"/>
                    <a:pt x="11" y="39"/>
                  </a:cubicBezTo>
                  <a:cubicBezTo>
                    <a:pt x="11" y="38"/>
                    <a:pt x="11" y="35"/>
                    <a:pt x="11" y="33"/>
                  </a:cubicBezTo>
                  <a:cubicBezTo>
                    <a:pt x="12" y="30"/>
                    <a:pt x="12" y="31"/>
                    <a:pt x="14" y="29"/>
                  </a:cubicBezTo>
                  <a:cubicBezTo>
                    <a:pt x="14" y="29"/>
                    <a:pt x="15" y="29"/>
                    <a:pt x="16" y="28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3"/>
                    <a:pt x="16" y="21"/>
                    <a:pt x="17" y="19"/>
                  </a:cubicBezTo>
                  <a:cubicBezTo>
                    <a:pt x="14" y="17"/>
                    <a:pt x="11" y="15"/>
                    <a:pt x="12" y="11"/>
                  </a:cubicBezTo>
                  <a:cubicBezTo>
                    <a:pt x="9" y="11"/>
                    <a:pt x="3" y="0"/>
                    <a:pt x="1" y="5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8891588" y="1982788"/>
              <a:ext cx="128588" cy="150813"/>
            </a:xfrm>
            <a:custGeom>
              <a:avLst/>
              <a:gdLst>
                <a:gd name="T0" fmla="*/ 25 w 34"/>
                <a:gd name="T1" fmla="*/ 1 h 40"/>
                <a:gd name="T2" fmla="*/ 25 w 34"/>
                <a:gd name="T3" fmla="*/ 8 h 40"/>
                <a:gd name="T4" fmla="*/ 20 w 34"/>
                <a:gd name="T5" fmla="*/ 13 h 40"/>
                <a:gd name="T6" fmla="*/ 9 w 34"/>
                <a:gd name="T7" fmla="*/ 18 h 40"/>
                <a:gd name="T8" fmla="*/ 8 w 34"/>
                <a:gd name="T9" fmla="*/ 27 h 40"/>
                <a:gd name="T10" fmla="*/ 12 w 34"/>
                <a:gd name="T11" fmla="*/ 22 h 40"/>
                <a:gd name="T12" fmla="*/ 17 w 34"/>
                <a:gd name="T13" fmla="*/ 25 h 40"/>
                <a:gd name="T14" fmla="*/ 22 w 34"/>
                <a:gd name="T15" fmla="*/ 35 h 40"/>
                <a:gd name="T16" fmla="*/ 29 w 34"/>
                <a:gd name="T17" fmla="*/ 34 h 40"/>
                <a:gd name="T18" fmla="*/ 31 w 34"/>
                <a:gd name="T19" fmla="*/ 28 h 40"/>
                <a:gd name="T20" fmla="*/ 34 w 34"/>
                <a:gd name="T21" fmla="*/ 23 h 40"/>
                <a:gd name="T22" fmla="*/ 32 w 34"/>
                <a:gd name="T23" fmla="*/ 16 h 40"/>
                <a:gd name="T24" fmla="*/ 32 w 34"/>
                <a:gd name="T25" fmla="*/ 8 h 40"/>
                <a:gd name="T26" fmla="*/ 27 w 34"/>
                <a:gd name="T27" fmla="*/ 6 h 40"/>
                <a:gd name="T28" fmla="*/ 26 w 34"/>
                <a:gd name="T29" fmla="*/ 0 h 40"/>
                <a:gd name="T30" fmla="*/ 25 w 34"/>
                <a:gd name="T3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40">
                  <a:moveTo>
                    <a:pt x="25" y="1"/>
                  </a:moveTo>
                  <a:cubicBezTo>
                    <a:pt x="25" y="4"/>
                    <a:pt x="25" y="6"/>
                    <a:pt x="25" y="8"/>
                  </a:cubicBezTo>
                  <a:cubicBezTo>
                    <a:pt x="22" y="9"/>
                    <a:pt x="24" y="14"/>
                    <a:pt x="20" y="13"/>
                  </a:cubicBezTo>
                  <a:cubicBezTo>
                    <a:pt x="16" y="21"/>
                    <a:pt x="10" y="7"/>
                    <a:pt x="9" y="18"/>
                  </a:cubicBezTo>
                  <a:cubicBezTo>
                    <a:pt x="1" y="17"/>
                    <a:pt x="0" y="36"/>
                    <a:pt x="8" y="27"/>
                  </a:cubicBezTo>
                  <a:cubicBezTo>
                    <a:pt x="9" y="25"/>
                    <a:pt x="8" y="23"/>
                    <a:pt x="12" y="22"/>
                  </a:cubicBezTo>
                  <a:cubicBezTo>
                    <a:pt x="14" y="22"/>
                    <a:pt x="15" y="23"/>
                    <a:pt x="17" y="25"/>
                  </a:cubicBezTo>
                  <a:cubicBezTo>
                    <a:pt x="19" y="30"/>
                    <a:pt x="18" y="32"/>
                    <a:pt x="22" y="35"/>
                  </a:cubicBezTo>
                  <a:cubicBezTo>
                    <a:pt x="27" y="39"/>
                    <a:pt x="28" y="40"/>
                    <a:pt x="29" y="34"/>
                  </a:cubicBezTo>
                  <a:cubicBezTo>
                    <a:pt x="30" y="31"/>
                    <a:pt x="29" y="30"/>
                    <a:pt x="31" y="28"/>
                  </a:cubicBezTo>
                  <a:cubicBezTo>
                    <a:pt x="32" y="25"/>
                    <a:pt x="34" y="29"/>
                    <a:pt x="34" y="23"/>
                  </a:cubicBezTo>
                  <a:cubicBezTo>
                    <a:pt x="33" y="20"/>
                    <a:pt x="32" y="18"/>
                    <a:pt x="32" y="16"/>
                  </a:cubicBezTo>
                  <a:cubicBezTo>
                    <a:pt x="32" y="13"/>
                    <a:pt x="33" y="10"/>
                    <a:pt x="32" y="8"/>
                  </a:cubicBezTo>
                  <a:cubicBezTo>
                    <a:pt x="31" y="7"/>
                    <a:pt x="28" y="7"/>
                    <a:pt x="27" y="6"/>
                  </a:cubicBezTo>
                  <a:cubicBezTo>
                    <a:pt x="26" y="4"/>
                    <a:pt x="27" y="1"/>
                    <a:pt x="26" y="0"/>
                  </a:cubicBezTo>
                  <a:lnTo>
                    <a:pt x="2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8907463" y="1952625"/>
              <a:ext cx="33338" cy="49213"/>
            </a:xfrm>
            <a:custGeom>
              <a:avLst/>
              <a:gdLst>
                <a:gd name="T0" fmla="*/ 9 w 9"/>
                <a:gd name="T1" fmla="*/ 0 h 13"/>
                <a:gd name="T2" fmla="*/ 9 w 9"/>
                <a:gd name="T3" fmla="*/ 12 h 13"/>
                <a:gd name="T4" fmla="*/ 3 w 9"/>
                <a:gd name="T5" fmla="*/ 12 h 13"/>
                <a:gd name="T6" fmla="*/ 1 w 9"/>
                <a:gd name="T7" fmla="*/ 9 h 13"/>
                <a:gd name="T8" fmla="*/ 3 w 9"/>
                <a:gd name="T9" fmla="*/ 4 h 13"/>
                <a:gd name="T10" fmla="*/ 7 w 9"/>
                <a:gd name="T11" fmla="*/ 0 h 13"/>
                <a:gd name="T12" fmla="*/ 9 w 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9" y="4"/>
                    <a:pt x="7" y="8"/>
                    <a:pt x="9" y="12"/>
                  </a:cubicBezTo>
                  <a:cubicBezTo>
                    <a:pt x="7" y="12"/>
                    <a:pt x="5" y="13"/>
                    <a:pt x="3" y="12"/>
                  </a:cubicBezTo>
                  <a:cubicBezTo>
                    <a:pt x="0" y="11"/>
                    <a:pt x="1" y="12"/>
                    <a:pt x="1" y="9"/>
                  </a:cubicBezTo>
                  <a:cubicBezTo>
                    <a:pt x="1" y="10"/>
                    <a:pt x="4" y="3"/>
                    <a:pt x="3" y="4"/>
                  </a:cubicBezTo>
                  <a:cubicBezTo>
                    <a:pt x="4" y="2"/>
                    <a:pt x="6" y="1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88413" y="1916112"/>
              <a:ext cx="26988" cy="33338"/>
            </a:xfrm>
            <a:custGeom>
              <a:avLst/>
              <a:gdLst>
                <a:gd name="T0" fmla="*/ 6 w 7"/>
                <a:gd name="T1" fmla="*/ 2 h 9"/>
                <a:gd name="T2" fmla="*/ 1 w 7"/>
                <a:gd name="T3" fmla="*/ 1 h 9"/>
                <a:gd name="T4" fmla="*/ 6 w 7"/>
                <a:gd name="T5" fmla="*/ 5 h 9"/>
                <a:gd name="T6" fmla="*/ 6 w 7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6" y="2"/>
                  </a:moveTo>
                  <a:cubicBezTo>
                    <a:pt x="7" y="9"/>
                    <a:pt x="0" y="9"/>
                    <a:pt x="1" y="1"/>
                  </a:cubicBezTo>
                  <a:cubicBezTo>
                    <a:pt x="4" y="0"/>
                    <a:pt x="5" y="3"/>
                    <a:pt x="6" y="5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767763" y="1941513"/>
              <a:ext cx="87313" cy="109538"/>
            </a:xfrm>
            <a:custGeom>
              <a:avLst/>
              <a:gdLst>
                <a:gd name="T0" fmla="*/ 16 w 23"/>
                <a:gd name="T1" fmla="*/ 0 h 29"/>
                <a:gd name="T2" fmla="*/ 12 w 23"/>
                <a:gd name="T3" fmla="*/ 7 h 29"/>
                <a:gd name="T4" fmla="*/ 6 w 23"/>
                <a:gd name="T5" fmla="*/ 13 h 29"/>
                <a:gd name="T6" fmla="*/ 1 w 23"/>
                <a:gd name="T7" fmla="*/ 18 h 29"/>
                <a:gd name="T8" fmla="*/ 2 w 23"/>
                <a:gd name="T9" fmla="*/ 28 h 29"/>
                <a:gd name="T10" fmla="*/ 14 w 23"/>
                <a:gd name="T11" fmla="*/ 16 h 29"/>
                <a:gd name="T12" fmla="*/ 17 w 23"/>
                <a:gd name="T13" fmla="*/ 1 h 29"/>
                <a:gd name="T14" fmla="*/ 16 w 23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9">
                  <a:moveTo>
                    <a:pt x="16" y="0"/>
                  </a:moveTo>
                  <a:cubicBezTo>
                    <a:pt x="13" y="1"/>
                    <a:pt x="13" y="4"/>
                    <a:pt x="12" y="7"/>
                  </a:cubicBezTo>
                  <a:cubicBezTo>
                    <a:pt x="11" y="8"/>
                    <a:pt x="8" y="12"/>
                    <a:pt x="6" y="13"/>
                  </a:cubicBezTo>
                  <a:cubicBezTo>
                    <a:pt x="4" y="15"/>
                    <a:pt x="2" y="15"/>
                    <a:pt x="1" y="18"/>
                  </a:cubicBezTo>
                  <a:cubicBezTo>
                    <a:pt x="0" y="21"/>
                    <a:pt x="0" y="27"/>
                    <a:pt x="2" y="28"/>
                  </a:cubicBezTo>
                  <a:cubicBezTo>
                    <a:pt x="5" y="29"/>
                    <a:pt x="11" y="19"/>
                    <a:pt x="14" y="16"/>
                  </a:cubicBezTo>
                  <a:cubicBezTo>
                    <a:pt x="16" y="13"/>
                    <a:pt x="23" y="3"/>
                    <a:pt x="17" y="1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562975" y="2084388"/>
              <a:ext cx="273050" cy="382588"/>
            </a:xfrm>
            <a:custGeom>
              <a:avLst/>
              <a:gdLst>
                <a:gd name="T0" fmla="*/ 54 w 73"/>
                <a:gd name="T1" fmla="*/ 0 h 102"/>
                <a:gd name="T2" fmla="*/ 50 w 73"/>
                <a:gd name="T3" fmla="*/ 5 h 102"/>
                <a:gd name="T4" fmla="*/ 50 w 73"/>
                <a:gd name="T5" fmla="*/ 9 h 102"/>
                <a:gd name="T6" fmla="*/ 48 w 73"/>
                <a:gd name="T7" fmla="*/ 11 h 102"/>
                <a:gd name="T8" fmla="*/ 39 w 73"/>
                <a:gd name="T9" fmla="*/ 21 h 102"/>
                <a:gd name="T10" fmla="*/ 36 w 73"/>
                <a:gd name="T11" fmla="*/ 21 h 102"/>
                <a:gd name="T12" fmla="*/ 17 w 73"/>
                <a:gd name="T13" fmla="*/ 37 h 102"/>
                <a:gd name="T14" fmla="*/ 16 w 73"/>
                <a:gd name="T15" fmla="*/ 48 h 102"/>
                <a:gd name="T16" fmla="*/ 7 w 73"/>
                <a:gd name="T17" fmla="*/ 51 h 102"/>
                <a:gd name="T18" fmla="*/ 4 w 73"/>
                <a:gd name="T19" fmla="*/ 45 h 102"/>
                <a:gd name="T20" fmla="*/ 1 w 73"/>
                <a:gd name="T21" fmla="*/ 51 h 102"/>
                <a:gd name="T22" fmla="*/ 1 w 73"/>
                <a:gd name="T23" fmla="*/ 59 h 102"/>
                <a:gd name="T24" fmla="*/ 6 w 73"/>
                <a:gd name="T25" fmla="*/ 74 h 102"/>
                <a:gd name="T26" fmla="*/ 11 w 73"/>
                <a:gd name="T27" fmla="*/ 86 h 102"/>
                <a:gd name="T28" fmla="*/ 14 w 73"/>
                <a:gd name="T29" fmla="*/ 93 h 102"/>
                <a:gd name="T30" fmla="*/ 21 w 73"/>
                <a:gd name="T31" fmla="*/ 91 h 102"/>
                <a:gd name="T32" fmla="*/ 32 w 73"/>
                <a:gd name="T33" fmla="*/ 96 h 102"/>
                <a:gd name="T34" fmla="*/ 40 w 73"/>
                <a:gd name="T35" fmla="*/ 99 h 102"/>
                <a:gd name="T36" fmla="*/ 44 w 73"/>
                <a:gd name="T37" fmla="*/ 102 h 102"/>
                <a:gd name="T38" fmla="*/ 55 w 73"/>
                <a:gd name="T39" fmla="*/ 97 h 102"/>
                <a:gd name="T40" fmla="*/ 55 w 73"/>
                <a:gd name="T41" fmla="*/ 91 h 102"/>
                <a:gd name="T42" fmla="*/ 57 w 73"/>
                <a:gd name="T43" fmla="*/ 86 h 102"/>
                <a:gd name="T44" fmla="*/ 56 w 73"/>
                <a:gd name="T45" fmla="*/ 81 h 102"/>
                <a:gd name="T46" fmla="*/ 53 w 73"/>
                <a:gd name="T47" fmla="*/ 77 h 102"/>
                <a:gd name="T48" fmla="*/ 59 w 73"/>
                <a:gd name="T49" fmla="*/ 71 h 102"/>
                <a:gd name="T50" fmla="*/ 63 w 73"/>
                <a:gd name="T51" fmla="*/ 61 h 102"/>
                <a:gd name="T52" fmla="*/ 70 w 73"/>
                <a:gd name="T53" fmla="*/ 56 h 102"/>
                <a:gd name="T54" fmla="*/ 65 w 73"/>
                <a:gd name="T55" fmla="*/ 48 h 102"/>
                <a:gd name="T56" fmla="*/ 62 w 73"/>
                <a:gd name="T57" fmla="*/ 39 h 102"/>
                <a:gd name="T58" fmla="*/ 56 w 73"/>
                <a:gd name="T59" fmla="*/ 32 h 102"/>
                <a:gd name="T60" fmla="*/ 62 w 73"/>
                <a:gd name="T61" fmla="*/ 31 h 102"/>
                <a:gd name="T62" fmla="*/ 66 w 73"/>
                <a:gd name="T63" fmla="*/ 18 h 102"/>
                <a:gd name="T64" fmla="*/ 71 w 73"/>
                <a:gd name="T65" fmla="*/ 14 h 102"/>
                <a:gd name="T66" fmla="*/ 65 w 73"/>
                <a:gd name="T67" fmla="*/ 11 h 102"/>
                <a:gd name="T68" fmla="*/ 61 w 73"/>
                <a:gd name="T69" fmla="*/ 5 h 102"/>
                <a:gd name="T70" fmla="*/ 56 w 73"/>
                <a:gd name="T71" fmla="*/ 1 h 102"/>
                <a:gd name="T72" fmla="*/ 54 w 73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02">
                  <a:moveTo>
                    <a:pt x="54" y="0"/>
                  </a:moveTo>
                  <a:cubicBezTo>
                    <a:pt x="53" y="1"/>
                    <a:pt x="51" y="3"/>
                    <a:pt x="50" y="5"/>
                  </a:cubicBezTo>
                  <a:cubicBezTo>
                    <a:pt x="49" y="6"/>
                    <a:pt x="50" y="7"/>
                    <a:pt x="50" y="9"/>
                  </a:cubicBezTo>
                  <a:cubicBezTo>
                    <a:pt x="49" y="10"/>
                    <a:pt x="48" y="10"/>
                    <a:pt x="48" y="11"/>
                  </a:cubicBezTo>
                  <a:cubicBezTo>
                    <a:pt x="45" y="16"/>
                    <a:pt x="42" y="18"/>
                    <a:pt x="39" y="21"/>
                  </a:cubicBezTo>
                  <a:cubicBezTo>
                    <a:pt x="38" y="21"/>
                    <a:pt x="37" y="21"/>
                    <a:pt x="36" y="21"/>
                  </a:cubicBezTo>
                  <a:cubicBezTo>
                    <a:pt x="33" y="32"/>
                    <a:pt x="28" y="38"/>
                    <a:pt x="17" y="37"/>
                  </a:cubicBezTo>
                  <a:cubicBezTo>
                    <a:pt x="17" y="41"/>
                    <a:pt x="19" y="44"/>
                    <a:pt x="16" y="48"/>
                  </a:cubicBezTo>
                  <a:cubicBezTo>
                    <a:pt x="14" y="50"/>
                    <a:pt x="10" y="53"/>
                    <a:pt x="7" y="51"/>
                  </a:cubicBezTo>
                  <a:cubicBezTo>
                    <a:pt x="7" y="48"/>
                    <a:pt x="5" y="46"/>
                    <a:pt x="4" y="45"/>
                  </a:cubicBezTo>
                  <a:cubicBezTo>
                    <a:pt x="6" y="50"/>
                    <a:pt x="3" y="49"/>
                    <a:pt x="1" y="51"/>
                  </a:cubicBezTo>
                  <a:cubicBezTo>
                    <a:pt x="0" y="54"/>
                    <a:pt x="0" y="56"/>
                    <a:pt x="1" y="59"/>
                  </a:cubicBezTo>
                  <a:cubicBezTo>
                    <a:pt x="2" y="65"/>
                    <a:pt x="7" y="68"/>
                    <a:pt x="6" y="74"/>
                  </a:cubicBezTo>
                  <a:cubicBezTo>
                    <a:pt x="10" y="76"/>
                    <a:pt x="5" y="85"/>
                    <a:pt x="11" y="86"/>
                  </a:cubicBezTo>
                  <a:cubicBezTo>
                    <a:pt x="10" y="90"/>
                    <a:pt x="11" y="92"/>
                    <a:pt x="14" y="93"/>
                  </a:cubicBezTo>
                  <a:cubicBezTo>
                    <a:pt x="17" y="94"/>
                    <a:pt x="20" y="94"/>
                    <a:pt x="21" y="91"/>
                  </a:cubicBezTo>
                  <a:cubicBezTo>
                    <a:pt x="25" y="90"/>
                    <a:pt x="26" y="98"/>
                    <a:pt x="32" y="96"/>
                  </a:cubicBezTo>
                  <a:cubicBezTo>
                    <a:pt x="37" y="94"/>
                    <a:pt x="39" y="90"/>
                    <a:pt x="40" y="99"/>
                  </a:cubicBezTo>
                  <a:cubicBezTo>
                    <a:pt x="41" y="99"/>
                    <a:pt x="43" y="100"/>
                    <a:pt x="44" y="102"/>
                  </a:cubicBezTo>
                  <a:cubicBezTo>
                    <a:pt x="46" y="97"/>
                    <a:pt x="51" y="97"/>
                    <a:pt x="55" y="97"/>
                  </a:cubicBezTo>
                  <a:cubicBezTo>
                    <a:pt x="55" y="95"/>
                    <a:pt x="55" y="93"/>
                    <a:pt x="55" y="91"/>
                  </a:cubicBezTo>
                  <a:cubicBezTo>
                    <a:pt x="56" y="89"/>
                    <a:pt x="57" y="87"/>
                    <a:pt x="57" y="86"/>
                  </a:cubicBezTo>
                  <a:cubicBezTo>
                    <a:pt x="57" y="83"/>
                    <a:pt x="57" y="83"/>
                    <a:pt x="56" y="81"/>
                  </a:cubicBezTo>
                  <a:cubicBezTo>
                    <a:pt x="56" y="80"/>
                    <a:pt x="53" y="80"/>
                    <a:pt x="53" y="77"/>
                  </a:cubicBezTo>
                  <a:cubicBezTo>
                    <a:pt x="54" y="75"/>
                    <a:pt x="58" y="74"/>
                    <a:pt x="59" y="71"/>
                  </a:cubicBezTo>
                  <a:cubicBezTo>
                    <a:pt x="61" y="67"/>
                    <a:pt x="59" y="64"/>
                    <a:pt x="63" y="61"/>
                  </a:cubicBezTo>
                  <a:cubicBezTo>
                    <a:pt x="65" y="60"/>
                    <a:pt x="70" y="59"/>
                    <a:pt x="70" y="56"/>
                  </a:cubicBezTo>
                  <a:cubicBezTo>
                    <a:pt x="71" y="51"/>
                    <a:pt x="67" y="52"/>
                    <a:pt x="65" y="48"/>
                  </a:cubicBezTo>
                  <a:cubicBezTo>
                    <a:pt x="64" y="44"/>
                    <a:pt x="65" y="42"/>
                    <a:pt x="62" y="39"/>
                  </a:cubicBezTo>
                  <a:cubicBezTo>
                    <a:pt x="59" y="37"/>
                    <a:pt x="56" y="37"/>
                    <a:pt x="56" y="32"/>
                  </a:cubicBezTo>
                  <a:cubicBezTo>
                    <a:pt x="58" y="31"/>
                    <a:pt x="60" y="31"/>
                    <a:pt x="62" y="31"/>
                  </a:cubicBezTo>
                  <a:cubicBezTo>
                    <a:pt x="62" y="27"/>
                    <a:pt x="66" y="23"/>
                    <a:pt x="66" y="18"/>
                  </a:cubicBezTo>
                  <a:cubicBezTo>
                    <a:pt x="69" y="19"/>
                    <a:pt x="73" y="17"/>
                    <a:pt x="71" y="14"/>
                  </a:cubicBezTo>
                  <a:cubicBezTo>
                    <a:pt x="70" y="11"/>
                    <a:pt x="67" y="12"/>
                    <a:pt x="65" y="11"/>
                  </a:cubicBezTo>
                  <a:cubicBezTo>
                    <a:pt x="61" y="9"/>
                    <a:pt x="64" y="9"/>
                    <a:pt x="61" y="5"/>
                  </a:cubicBezTo>
                  <a:cubicBezTo>
                    <a:pt x="60" y="3"/>
                    <a:pt x="57" y="2"/>
                    <a:pt x="56" y="1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8191500" y="2117725"/>
              <a:ext cx="288925" cy="409575"/>
            </a:xfrm>
            <a:custGeom>
              <a:avLst/>
              <a:gdLst>
                <a:gd name="T0" fmla="*/ 1 w 77"/>
                <a:gd name="T1" fmla="*/ 0 h 109"/>
                <a:gd name="T2" fmla="*/ 7 w 77"/>
                <a:gd name="T3" fmla="*/ 4 h 109"/>
                <a:gd name="T4" fmla="*/ 15 w 77"/>
                <a:gd name="T5" fmla="*/ 8 h 109"/>
                <a:gd name="T6" fmla="*/ 22 w 77"/>
                <a:gd name="T7" fmla="*/ 9 h 109"/>
                <a:gd name="T8" fmla="*/ 24 w 77"/>
                <a:gd name="T9" fmla="*/ 13 h 109"/>
                <a:gd name="T10" fmla="*/ 29 w 77"/>
                <a:gd name="T11" fmla="*/ 23 h 109"/>
                <a:gd name="T12" fmla="*/ 34 w 77"/>
                <a:gd name="T13" fmla="*/ 31 h 109"/>
                <a:gd name="T14" fmla="*/ 40 w 77"/>
                <a:gd name="T15" fmla="*/ 38 h 109"/>
                <a:gd name="T16" fmla="*/ 58 w 77"/>
                <a:gd name="T17" fmla="*/ 50 h 109"/>
                <a:gd name="T18" fmla="*/ 60 w 77"/>
                <a:gd name="T19" fmla="*/ 56 h 109"/>
                <a:gd name="T20" fmla="*/ 61 w 77"/>
                <a:gd name="T21" fmla="*/ 62 h 109"/>
                <a:gd name="T22" fmla="*/ 71 w 77"/>
                <a:gd name="T23" fmla="*/ 57 h 109"/>
                <a:gd name="T24" fmla="*/ 65 w 77"/>
                <a:gd name="T25" fmla="*/ 62 h 109"/>
                <a:gd name="T26" fmla="*/ 74 w 77"/>
                <a:gd name="T27" fmla="*/ 82 h 109"/>
                <a:gd name="T28" fmla="*/ 76 w 77"/>
                <a:gd name="T29" fmla="*/ 86 h 109"/>
                <a:gd name="T30" fmla="*/ 76 w 77"/>
                <a:gd name="T31" fmla="*/ 93 h 109"/>
                <a:gd name="T32" fmla="*/ 77 w 77"/>
                <a:gd name="T33" fmla="*/ 107 h 109"/>
                <a:gd name="T34" fmla="*/ 68 w 77"/>
                <a:gd name="T35" fmla="*/ 105 h 109"/>
                <a:gd name="T36" fmla="*/ 67 w 77"/>
                <a:gd name="T37" fmla="*/ 108 h 109"/>
                <a:gd name="T38" fmla="*/ 58 w 77"/>
                <a:gd name="T39" fmla="*/ 100 h 109"/>
                <a:gd name="T40" fmla="*/ 53 w 77"/>
                <a:gd name="T41" fmla="*/ 96 h 109"/>
                <a:gd name="T42" fmla="*/ 52 w 77"/>
                <a:gd name="T43" fmla="*/ 90 h 109"/>
                <a:gd name="T44" fmla="*/ 49 w 77"/>
                <a:gd name="T45" fmla="*/ 86 h 109"/>
                <a:gd name="T46" fmla="*/ 45 w 77"/>
                <a:gd name="T47" fmla="*/ 78 h 109"/>
                <a:gd name="T48" fmla="*/ 38 w 77"/>
                <a:gd name="T49" fmla="*/ 68 h 109"/>
                <a:gd name="T50" fmla="*/ 36 w 77"/>
                <a:gd name="T51" fmla="*/ 56 h 109"/>
                <a:gd name="T52" fmla="*/ 32 w 77"/>
                <a:gd name="T53" fmla="*/ 54 h 109"/>
                <a:gd name="T54" fmla="*/ 30 w 77"/>
                <a:gd name="T55" fmla="*/ 48 h 109"/>
                <a:gd name="T56" fmla="*/ 25 w 77"/>
                <a:gd name="T57" fmla="*/ 38 h 109"/>
                <a:gd name="T58" fmla="*/ 20 w 77"/>
                <a:gd name="T59" fmla="*/ 34 h 109"/>
                <a:gd name="T60" fmla="*/ 20 w 77"/>
                <a:gd name="T61" fmla="*/ 28 h 109"/>
                <a:gd name="T62" fmla="*/ 14 w 77"/>
                <a:gd name="T63" fmla="*/ 24 h 109"/>
                <a:gd name="T64" fmla="*/ 8 w 77"/>
                <a:gd name="T65" fmla="*/ 15 h 109"/>
                <a:gd name="T66" fmla="*/ 0 w 77"/>
                <a:gd name="T67" fmla="*/ 2 h 109"/>
                <a:gd name="T68" fmla="*/ 1 w 77"/>
                <a:gd name="T6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" h="109">
                  <a:moveTo>
                    <a:pt x="1" y="0"/>
                  </a:moveTo>
                  <a:cubicBezTo>
                    <a:pt x="3" y="2"/>
                    <a:pt x="5" y="3"/>
                    <a:pt x="7" y="4"/>
                  </a:cubicBezTo>
                  <a:cubicBezTo>
                    <a:pt x="8" y="8"/>
                    <a:pt x="12" y="7"/>
                    <a:pt x="15" y="8"/>
                  </a:cubicBezTo>
                  <a:cubicBezTo>
                    <a:pt x="19" y="8"/>
                    <a:pt x="20" y="8"/>
                    <a:pt x="22" y="9"/>
                  </a:cubicBezTo>
                  <a:cubicBezTo>
                    <a:pt x="21" y="9"/>
                    <a:pt x="25" y="14"/>
                    <a:pt x="24" y="13"/>
                  </a:cubicBezTo>
                  <a:cubicBezTo>
                    <a:pt x="26" y="16"/>
                    <a:pt x="27" y="20"/>
                    <a:pt x="29" y="23"/>
                  </a:cubicBezTo>
                  <a:cubicBezTo>
                    <a:pt x="31" y="26"/>
                    <a:pt x="33" y="26"/>
                    <a:pt x="34" y="31"/>
                  </a:cubicBezTo>
                  <a:cubicBezTo>
                    <a:pt x="38" y="31"/>
                    <a:pt x="41" y="33"/>
                    <a:pt x="40" y="38"/>
                  </a:cubicBezTo>
                  <a:cubicBezTo>
                    <a:pt x="47" y="37"/>
                    <a:pt x="54" y="44"/>
                    <a:pt x="58" y="50"/>
                  </a:cubicBezTo>
                  <a:cubicBezTo>
                    <a:pt x="61" y="53"/>
                    <a:pt x="60" y="52"/>
                    <a:pt x="60" y="56"/>
                  </a:cubicBezTo>
                  <a:cubicBezTo>
                    <a:pt x="60" y="58"/>
                    <a:pt x="59" y="60"/>
                    <a:pt x="61" y="62"/>
                  </a:cubicBezTo>
                  <a:cubicBezTo>
                    <a:pt x="66" y="68"/>
                    <a:pt x="68" y="57"/>
                    <a:pt x="71" y="57"/>
                  </a:cubicBezTo>
                  <a:cubicBezTo>
                    <a:pt x="71" y="61"/>
                    <a:pt x="68" y="63"/>
                    <a:pt x="65" y="62"/>
                  </a:cubicBezTo>
                  <a:cubicBezTo>
                    <a:pt x="64" y="67"/>
                    <a:pt x="72" y="77"/>
                    <a:pt x="74" y="82"/>
                  </a:cubicBezTo>
                  <a:cubicBezTo>
                    <a:pt x="75" y="84"/>
                    <a:pt x="76" y="83"/>
                    <a:pt x="76" y="86"/>
                  </a:cubicBezTo>
                  <a:cubicBezTo>
                    <a:pt x="77" y="89"/>
                    <a:pt x="76" y="91"/>
                    <a:pt x="76" y="93"/>
                  </a:cubicBezTo>
                  <a:cubicBezTo>
                    <a:pt x="76" y="98"/>
                    <a:pt x="77" y="102"/>
                    <a:pt x="77" y="107"/>
                  </a:cubicBezTo>
                  <a:cubicBezTo>
                    <a:pt x="73" y="109"/>
                    <a:pt x="71" y="106"/>
                    <a:pt x="68" y="105"/>
                  </a:cubicBezTo>
                  <a:cubicBezTo>
                    <a:pt x="68" y="106"/>
                    <a:pt x="67" y="107"/>
                    <a:pt x="67" y="108"/>
                  </a:cubicBezTo>
                  <a:cubicBezTo>
                    <a:pt x="64" y="108"/>
                    <a:pt x="61" y="102"/>
                    <a:pt x="58" y="100"/>
                  </a:cubicBezTo>
                  <a:cubicBezTo>
                    <a:pt x="57" y="99"/>
                    <a:pt x="54" y="98"/>
                    <a:pt x="53" y="96"/>
                  </a:cubicBezTo>
                  <a:cubicBezTo>
                    <a:pt x="52" y="94"/>
                    <a:pt x="53" y="92"/>
                    <a:pt x="52" y="90"/>
                  </a:cubicBezTo>
                  <a:cubicBezTo>
                    <a:pt x="52" y="88"/>
                    <a:pt x="50" y="87"/>
                    <a:pt x="49" y="86"/>
                  </a:cubicBezTo>
                  <a:cubicBezTo>
                    <a:pt x="47" y="83"/>
                    <a:pt x="47" y="80"/>
                    <a:pt x="45" y="78"/>
                  </a:cubicBezTo>
                  <a:cubicBezTo>
                    <a:pt x="43" y="73"/>
                    <a:pt x="41" y="71"/>
                    <a:pt x="38" y="68"/>
                  </a:cubicBezTo>
                  <a:cubicBezTo>
                    <a:pt x="34" y="64"/>
                    <a:pt x="38" y="61"/>
                    <a:pt x="36" y="56"/>
                  </a:cubicBezTo>
                  <a:cubicBezTo>
                    <a:pt x="36" y="55"/>
                    <a:pt x="33" y="55"/>
                    <a:pt x="32" y="54"/>
                  </a:cubicBezTo>
                  <a:cubicBezTo>
                    <a:pt x="31" y="52"/>
                    <a:pt x="30" y="49"/>
                    <a:pt x="30" y="48"/>
                  </a:cubicBezTo>
                  <a:cubicBezTo>
                    <a:pt x="28" y="45"/>
                    <a:pt x="27" y="41"/>
                    <a:pt x="25" y="38"/>
                  </a:cubicBezTo>
                  <a:cubicBezTo>
                    <a:pt x="23" y="36"/>
                    <a:pt x="21" y="37"/>
                    <a:pt x="20" y="34"/>
                  </a:cubicBezTo>
                  <a:cubicBezTo>
                    <a:pt x="19" y="32"/>
                    <a:pt x="21" y="30"/>
                    <a:pt x="20" y="28"/>
                  </a:cubicBezTo>
                  <a:cubicBezTo>
                    <a:pt x="19" y="25"/>
                    <a:pt x="17" y="25"/>
                    <a:pt x="14" y="24"/>
                  </a:cubicBezTo>
                  <a:cubicBezTo>
                    <a:pt x="11" y="21"/>
                    <a:pt x="10" y="18"/>
                    <a:pt x="8" y="15"/>
                  </a:cubicBezTo>
                  <a:cubicBezTo>
                    <a:pt x="5" y="12"/>
                    <a:pt x="0" y="8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8469313" y="2373313"/>
              <a:ext cx="39688" cy="68263"/>
            </a:xfrm>
            <a:custGeom>
              <a:avLst/>
              <a:gdLst>
                <a:gd name="T0" fmla="*/ 4 w 11"/>
                <a:gd name="T1" fmla="*/ 0 h 18"/>
                <a:gd name="T2" fmla="*/ 4 w 11"/>
                <a:gd name="T3" fmla="*/ 3 h 18"/>
                <a:gd name="T4" fmla="*/ 0 w 11"/>
                <a:gd name="T5" fmla="*/ 8 h 18"/>
                <a:gd name="T6" fmla="*/ 6 w 11"/>
                <a:gd name="T7" fmla="*/ 11 h 18"/>
                <a:gd name="T8" fmla="*/ 10 w 11"/>
                <a:gd name="T9" fmla="*/ 18 h 18"/>
                <a:gd name="T10" fmla="*/ 10 w 11"/>
                <a:gd name="T11" fmla="*/ 11 h 18"/>
                <a:gd name="T12" fmla="*/ 8 w 11"/>
                <a:gd name="T13" fmla="*/ 9 h 18"/>
                <a:gd name="T14" fmla="*/ 2 w 11"/>
                <a:gd name="T15" fmla="*/ 2 h 18"/>
                <a:gd name="T16" fmla="*/ 4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2" y="3"/>
                    <a:pt x="0" y="5"/>
                    <a:pt x="0" y="8"/>
                  </a:cubicBezTo>
                  <a:cubicBezTo>
                    <a:pt x="2" y="9"/>
                    <a:pt x="5" y="10"/>
                    <a:pt x="6" y="11"/>
                  </a:cubicBezTo>
                  <a:cubicBezTo>
                    <a:pt x="8" y="14"/>
                    <a:pt x="7" y="17"/>
                    <a:pt x="10" y="18"/>
                  </a:cubicBezTo>
                  <a:cubicBezTo>
                    <a:pt x="10" y="16"/>
                    <a:pt x="11" y="13"/>
                    <a:pt x="10" y="11"/>
                  </a:cubicBezTo>
                  <a:cubicBezTo>
                    <a:pt x="10" y="9"/>
                    <a:pt x="8" y="10"/>
                    <a:pt x="8" y="9"/>
                  </a:cubicBezTo>
                  <a:cubicBezTo>
                    <a:pt x="7" y="7"/>
                    <a:pt x="5" y="2"/>
                    <a:pt x="2" y="2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516938" y="2411413"/>
              <a:ext cx="26988" cy="25400"/>
            </a:xfrm>
            <a:custGeom>
              <a:avLst/>
              <a:gdLst>
                <a:gd name="T0" fmla="*/ 4 w 7"/>
                <a:gd name="T1" fmla="*/ 0 h 7"/>
                <a:gd name="T2" fmla="*/ 7 w 7"/>
                <a:gd name="T3" fmla="*/ 7 h 7"/>
                <a:gd name="T4" fmla="*/ 7 w 7"/>
                <a:gd name="T5" fmla="*/ 1 h 7"/>
                <a:gd name="T6" fmla="*/ 3 w 7"/>
                <a:gd name="T7" fmla="*/ 0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2"/>
                    <a:pt x="5" y="5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247063" y="2276475"/>
              <a:ext cx="26988" cy="28575"/>
            </a:xfrm>
            <a:custGeom>
              <a:avLst/>
              <a:gdLst>
                <a:gd name="T0" fmla="*/ 2 w 7"/>
                <a:gd name="T1" fmla="*/ 0 h 8"/>
                <a:gd name="T2" fmla="*/ 0 w 7"/>
                <a:gd name="T3" fmla="*/ 6 h 8"/>
                <a:gd name="T4" fmla="*/ 7 w 7"/>
                <a:gd name="T5" fmla="*/ 5 h 8"/>
                <a:gd name="T6" fmla="*/ 2 w 7"/>
                <a:gd name="T7" fmla="*/ 1 h 8"/>
                <a:gd name="T8" fmla="*/ 2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0" y="1"/>
                    <a:pt x="0" y="3"/>
                    <a:pt x="0" y="6"/>
                  </a:cubicBezTo>
                  <a:cubicBezTo>
                    <a:pt x="1" y="7"/>
                    <a:pt x="6" y="8"/>
                    <a:pt x="7" y="5"/>
                  </a:cubicBezTo>
                  <a:cubicBezTo>
                    <a:pt x="7" y="3"/>
                    <a:pt x="3" y="2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75575" y="1987550"/>
              <a:ext cx="74613" cy="130175"/>
            </a:xfrm>
            <a:custGeom>
              <a:avLst/>
              <a:gdLst>
                <a:gd name="T0" fmla="*/ 5 w 20"/>
                <a:gd name="T1" fmla="*/ 0 h 35"/>
                <a:gd name="T2" fmla="*/ 18 w 20"/>
                <a:gd name="T3" fmla="*/ 19 h 35"/>
                <a:gd name="T4" fmla="*/ 18 w 20"/>
                <a:gd name="T5" fmla="*/ 31 h 35"/>
                <a:gd name="T6" fmla="*/ 8 w 20"/>
                <a:gd name="T7" fmla="*/ 34 h 35"/>
                <a:gd name="T8" fmla="*/ 3 w 20"/>
                <a:gd name="T9" fmla="*/ 28 h 35"/>
                <a:gd name="T10" fmla="*/ 2 w 20"/>
                <a:gd name="T11" fmla="*/ 18 h 35"/>
                <a:gd name="T12" fmla="*/ 1 w 20"/>
                <a:gd name="T13" fmla="*/ 10 h 35"/>
                <a:gd name="T14" fmla="*/ 4 w 20"/>
                <a:gd name="T15" fmla="*/ 7 h 35"/>
                <a:gd name="T16" fmla="*/ 4 w 20"/>
                <a:gd name="T17" fmla="*/ 1 h 35"/>
                <a:gd name="T18" fmla="*/ 5 w 2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5">
                  <a:moveTo>
                    <a:pt x="5" y="0"/>
                  </a:moveTo>
                  <a:cubicBezTo>
                    <a:pt x="9" y="6"/>
                    <a:pt x="15" y="11"/>
                    <a:pt x="18" y="19"/>
                  </a:cubicBezTo>
                  <a:cubicBezTo>
                    <a:pt x="19" y="22"/>
                    <a:pt x="20" y="28"/>
                    <a:pt x="18" y="31"/>
                  </a:cubicBezTo>
                  <a:cubicBezTo>
                    <a:pt x="16" y="33"/>
                    <a:pt x="10" y="35"/>
                    <a:pt x="8" y="34"/>
                  </a:cubicBezTo>
                  <a:cubicBezTo>
                    <a:pt x="7" y="33"/>
                    <a:pt x="4" y="30"/>
                    <a:pt x="3" y="28"/>
                  </a:cubicBezTo>
                  <a:cubicBezTo>
                    <a:pt x="1" y="25"/>
                    <a:pt x="2" y="22"/>
                    <a:pt x="2" y="18"/>
                  </a:cubicBezTo>
                  <a:cubicBezTo>
                    <a:pt x="1" y="14"/>
                    <a:pt x="0" y="14"/>
                    <a:pt x="1" y="10"/>
                  </a:cubicBezTo>
                  <a:cubicBezTo>
                    <a:pt x="2" y="9"/>
                    <a:pt x="3" y="8"/>
                    <a:pt x="4" y="7"/>
                  </a:cubicBezTo>
                  <a:cubicBezTo>
                    <a:pt x="4" y="6"/>
                    <a:pt x="4" y="3"/>
                    <a:pt x="4" y="1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8453438" y="2522538"/>
              <a:ext cx="277813" cy="112713"/>
            </a:xfrm>
            <a:custGeom>
              <a:avLst/>
              <a:gdLst>
                <a:gd name="T0" fmla="*/ 8 w 74"/>
                <a:gd name="T1" fmla="*/ 3 h 30"/>
                <a:gd name="T2" fmla="*/ 13 w 74"/>
                <a:gd name="T3" fmla="*/ 2 h 30"/>
                <a:gd name="T4" fmla="*/ 15 w 74"/>
                <a:gd name="T5" fmla="*/ 3 h 30"/>
                <a:gd name="T6" fmla="*/ 17 w 74"/>
                <a:gd name="T7" fmla="*/ 0 h 30"/>
                <a:gd name="T8" fmla="*/ 26 w 74"/>
                <a:gd name="T9" fmla="*/ 6 h 30"/>
                <a:gd name="T10" fmla="*/ 36 w 74"/>
                <a:gd name="T11" fmla="*/ 12 h 30"/>
                <a:gd name="T12" fmla="*/ 43 w 74"/>
                <a:gd name="T13" fmla="*/ 6 h 30"/>
                <a:gd name="T14" fmla="*/ 50 w 74"/>
                <a:gd name="T15" fmla="*/ 11 h 30"/>
                <a:gd name="T16" fmla="*/ 56 w 74"/>
                <a:gd name="T17" fmla="*/ 12 h 30"/>
                <a:gd name="T18" fmla="*/ 57 w 74"/>
                <a:gd name="T19" fmla="*/ 17 h 30"/>
                <a:gd name="T20" fmla="*/ 74 w 74"/>
                <a:gd name="T21" fmla="*/ 23 h 30"/>
                <a:gd name="T22" fmla="*/ 74 w 74"/>
                <a:gd name="T23" fmla="*/ 25 h 30"/>
                <a:gd name="T24" fmla="*/ 65 w 74"/>
                <a:gd name="T25" fmla="*/ 29 h 30"/>
                <a:gd name="T26" fmla="*/ 58 w 74"/>
                <a:gd name="T27" fmla="*/ 24 h 30"/>
                <a:gd name="T28" fmla="*/ 51 w 74"/>
                <a:gd name="T29" fmla="*/ 22 h 30"/>
                <a:gd name="T30" fmla="*/ 35 w 74"/>
                <a:gd name="T31" fmla="*/ 19 h 30"/>
                <a:gd name="T32" fmla="*/ 27 w 74"/>
                <a:gd name="T33" fmla="*/ 17 h 30"/>
                <a:gd name="T34" fmla="*/ 19 w 74"/>
                <a:gd name="T35" fmla="*/ 18 h 30"/>
                <a:gd name="T36" fmla="*/ 10 w 74"/>
                <a:gd name="T37" fmla="*/ 16 h 30"/>
                <a:gd name="T38" fmla="*/ 6 w 74"/>
                <a:gd name="T39" fmla="*/ 10 h 30"/>
                <a:gd name="T40" fmla="*/ 8 w 74"/>
                <a:gd name="T41" fmla="*/ 2 h 30"/>
                <a:gd name="T42" fmla="*/ 8 w 74"/>
                <a:gd name="T43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30">
                  <a:moveTo>
                    <a:pt x="8" y="3"/>
                  </a:moveTo>
                  <a:cubicBezTo>
                    <a:pt x="10" y="2"/>
                    <a:pt x="12" y="3"/>
                    <a:pt x="13" y="2"/>
                  </a:cubicBezTo>
                  <a:cubicBezTo>
                    <a:pt x="14" y="2"/>
                    <a:pt x="14" y="3"/>
                    <a:pt x="15" y="3"/>
                  </a:cubicBezTo>
                  <a:cubicBezTo>
                    <a:pt x="16" y="3"/>
                    <a:pt x="17" y="0"/>
                    <a:pt x="17" y="0"/>
                  </a:cubicBezTo>
                  <a:cubicBezTo>
                    <a:pt x="20" y="0"/>
                    <a:pt x="23" y="4"/>
                    <a:pt x="26" y="6"/>
                  </a:cubicBezTo>
                  <a:cubicBezTo>
                    <a:pt x="29" y="9"/>
                    <a:pt x="31" y="15"/>
                    <a:pt x="36" y="12"/>
                  </a:cubicBezTo>
                  <a:cubicBezTo>
                    <a:pt x="38" y="12"/>
                    <a:pt x="42" y="8"/>
                    <a:pt x="43" y="6"/>
                  </a:cubicBezTo>
                  <a:cubicBezTo>
                    <a:pt x="47" y="4"/>
                    <a:pt x="47" y="10"/>
                    <a:pt x="50" y="11"/>
                  </a:cubicBezTo>
                  <a:cubicBezTo>
                    <a:pt x="52" y="12"/>
                    <a:pt x="54" y="11"/>
                    <a:pt x="56" y="12"/>
                  </a:cubicBezTo>
                  <a:cubicBezTo>
                    <a:pt x="58" y="14"/>
                    <a:pt x="56" y="15"/>
                    <a:pt x="57" y="17"/>
                  </a:cubicBezTo>
                  <a:cubicBezTo>
                    <a:pt x="60" y="23"/>
                    <a:pt x="70" y="20"/>
                    <a:pt x="74" y="23"/>
                  </a:cubicBezTo>
                  <a:cubicBezTo>
                    <a:pt x="74" y="24"/>
                    <a:pt x="74" y="24"/>
                    <a:pt x="74" y="25"/>
                  </a:cubicBezTo>
                  <a:cubicBezTo>
                    <a:pt x="71" y="25"/>
                    <a:pt x="64" y="22"/>
                    <a:pt x="65" y="29"/>
                  </a:cubicBezTo>
                  <a:cubicBezTo>
                    <a:pt x="61" y="30"/>
                    <a:pt x="61" y="26"/>
                    <a:pt x="58" y="24"/>
                  </a:cubicBezTo>
                  <a:cubicBezTo>
                    <a:pt x="56" y="22"/>
                    <a:pt x="54" y="22"/>
                    <a:pt x="51" y="22"/>
                  </a:cubicBezTo>
                  <a:cubicBezTo>
                    <a:pt x="45" y="21"/>
                    <a:pt x="40" y="21"/>
                    <a:pt x="35" y="19"/>
                  </a:cubicBezTo>
                  <a:cubicBezTo>
                    <a:pt x="32" y="19"/>
                    <a:pt x="31" y="17"/>
                    <a:pt x="27" y="17"/>
                  </a:cubicBezTo>
                  <a:cubicBezTo>
                    <a:pt x="24" y="17"/>
                    <a:pt x="22" y="18"/>
                    <a:pt x="19" y="18"/>
                  </a:cubicBezTo>
                  <a:cubicBezTo>
                    <a:pt x="17" y="18"/>
                    <a:pt x="13" y="16"/>
                    <a:pt x="10" y="16"/>
                  </a:cubicBezTo>
                  <a:cubicBezTo>
                    <a:pt x="7" y="15"/>
                    <a:pt x="5" y="15"/>
                    <a:pt x="6" y="10"/>
                  </a:cubicBezTo>
                  <a:cubicBezTo>
                    <a:pt x="0" y="9"/>
                    <a:pt x="6" y="3"/>
                    <a:pt x="8" y="2"/>
                  </a:cubicBez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8739188" y="2609850"/>
              <a:ext cx="52388" cy="52388"/>
            </a:xfrm>
            <a:custGeom>
              <a:avLst/>
              <a:gdLst>
                <a:gd name="T0" fmla="*/ 8 w 14"/>
                <a:gd name="T1" fmla="*/ 0 h 14"/>
                <a:gd name="T2" fmla="*/ 13 w 14"/>
                <a:gd name="T3" fmla="*/ 1 h 14"/>
                <a:gd name="T4" fmla="*/ 9 w 14"/>
                <a:gd name="T5" fmla="*/ 1 h 14"/>
                <a:gd name="T6" fmla="*/ 8 w 1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cubicBezTo>
                    <a:pt x="0" y="5"/>
                    <a:pt x="14" y="14"/>
                    <a:pt x="13" y="1"/>
                  </a:cubicBezTo>
                  <a:cubicBezTo>
                    <a:pt x="12" y="1"/>
                    <a:pt x="11" y="1"/>
                    <a:pt x="9" y="1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8791575" y="2605088"/>
              <a:ext cx="146050" cy="34925"/>
            </a:xfrm>
            <a:custGeom>
              <a:avLst/>
              <a:gdLst>
                <a:gd name="T0" fmla="*/ 38 w 39"/>
                <a:gd name="T1" fmla="*/ 2 h 9"/>
                <a:gd name="T2" fmla="*/ 28 w 39"/>
                <a:gd name="T3" fmla="*/ 1 h 9"/>
                <a:gd name="T4" fmla="*/ 18 w 39"/>
                <a:gd name="T5" fmla="*/ 0 h 9"/>
                <a:gd name="T6" fmla="*/ 9 w 39"/>
                <a:gd name="T7" fmla="*/ 1 h 9"/>
                <a:gd name="T8" fmla="*/ 0 w 39"/>
                <a:gd name="T9" fmla="*/ 1 h 9"/>
                <a:gd name="T10" fmla="*/ 0 w 39"/>
                <a:gd name="T11" fmla="*/ 3 h 9"/>
                <a:gd name="T12" fmla="*/ 0 w 39"/>
                <a:gd name="T13" fmla="*/ 3 h 9"/>
                <a:gd name="T14" fmla="*/ 10 w 39"/>
                <a:gd name="T15" fmla="*/ 7 h 9"/>
                <a:gd name="T16" fmla="*/ 20 w 39"/>
                <a:gd name="T17" fmla="*/ 6 h 9"/>
                <a:gd name="T18" fmla="*/ 23 w 39"/>
                <a:gd name="T19" fmla="*/ 9 h 9"/>
                <a:gd name="T20" fmla="*/ 27 w 39"/>
                <a:gd name="T21" fmla="*/ 8 h 9"/>
                <a:gd name="T22" fmla="*/ 32 w 39"/>
                <a:gd name="T23" fmla="*/ 8 h 9"/>
                <a:gd name="T24" fmla="*/ 35 w 39"/>
                <a:gd name="T25" fmla="*/ 4 h 9"/>
                <a:gd name="T26" fmla="*/ 39 w 39"/>
                <a:gd name="T27" fmla="*/ 3 h 9"/>
                <a:gd name="T28" fmla="*/ 38 w 39"/>
                <a:gd name="T2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9">
                  <a:moveTo>
                    <a:pt x="38" y="2"/>
                  </a:moveTo>
                  <a:cubicBezTo>
                    <a:pt x="35" y="1"/>
                    <a:pt x="31" y="1"/>
                    <a:pt x="28" y="1"/>
                  </a:cubicBezTo>
                  <a:cubicBezTo>
                    <a:pt x="25" y="0"/>
                    <a:pt x="21" y="0"/>
                    <a:pt x="18" y="0"/>
                  </a:cubicBezTo>
                  <a:cubicBezTo>
                    <a:pt x="15" y="1"/>
                    <a:pt x="12" y="3"/>
                    <a:pt x="9" y="1"/>
                  </a:cubicBezTo>
                  <a:cubicBezTo>
                    <a:pt x="6" y="0"/>
                    <a:pt x="4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6"/>
                    <a:pt x="6" y="8"/>
                    <a:pt x="10" y="7"/>
                  </a:cubicBezTo>
                  <a:cubicBezTo>
                    <a:pt x="11" y="3"/>
                    <a:pt x="21" y="1"/>
                    <a:pt x="20" y="6"/>
                  </a:cubicBezTo>
                  <a:cubicBezTo>
                    <a:pt x="21" y="6"/>
                    <a:pt x="23" y="8"/>
                    <a:pt x="23" y="9"/>
                  </a:cubicBezTo>
                  <a:cubicBezTo>
                    <a:pt x="24" y="9"/>
                    <a:pt x="26" y="8"/>
                    <a:pt x="27" y="8"/>
                  </a:cubicBezTo>
                  <a:cubicBezTo>
                    <a:pt x="29" y="8"/>
                    <a:pt x="30" y="8"/>
                    <a:pt x="32" y="8"/>
                  </a:cubicBezTo>
                  <a:cubicBezTo>
                    <a:pt x="33" y="7"/>
                    <a:pt x="34" y="5"/>
                    <a:pt x="35" y="4"/>
                  </a:cubicBezTo>
                  <a:cubicBezTo>
                    <a:pt x="37" y="4"/>
                    <a:pt x="38" y="4"/>
                    <a:pt x="39" y="3"/>
                  </a:cubicBezTo>
                  <a:lnTo>
                    <a:pt x="3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8813800" y="2640013"/>
              <a:ext cx="71438" cy="55563"/>
            </a:xfrm>
            <a:custGeom>
              <a:avLst/>
              <a:gdLst>
                <a:gd name="T0" fmla="*/ 8 w 19"/>
                <a:gd name="T1" fmla="*/ 0 h 15"/>
                <a:gd name="T2" fmla="*/ 13 w 19"/>
                <a:gd name="T3" fmla="*/ 6 h 15"/>
                <a:gd name="T4" fmla="*/ 13 w 19"/>
                <a:gd name="T5" fmla="*/ 7 h 15"/>
                <a:gd name="T6" fmla="*/ 17 w 19"/>
                <a:gd name="T7" fmla="*/ 8 h 15"/>
                <a:gd name="T8" fmla="*/ 19 w 19"/>
                <a:gd name="T9" fmla="*/ 11 h 15"/>
                <a:gd name="T10" fmla="*/ 13 w 19"/>
                <a:gd name="T11" fmla="*/ 13 h 15"/>
                <a:gd name="T12" fmla="*/ 13 w 19"/>
                <a:gd name="T13" fmla="*/ 15 h 15"/>
                <a:gd name="T14" fmla="*/ 8 w 19"/>
                <a:gd name="T15" fmla="*/ 11 h 15"/>
                <a:gd name="T16" fmla="*/ 6 w 19"/>
                <a:gd name="T17" fmla="*/ 8 h 15"/>
                <a:gd name="T18" fmla="*/ 2 w 19"/>
                <a:gd name="T19" fmla="*/ 6 h 15"/>
                <a:gd name="T20" fmla="*/ 2 w 19"/>
                <a:gd name="T21" fmla="*/ 1 h 15"/>
                <a:gd name="T22" fmla="*/ 7 w 19"/>
                <a:gd name="T23" fmla="*/ 0 h 15"/>
                <a:gd name="T24" fmla="*/ 8 w 19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5">
                  <a:moveTo>
                    <a:pt x="8" y="0"/>
                  </a:moveTo>
                  <a:cubicBezTo>
                    <a:pt x="9" y="1"/>
                    <a:pt x="13" y="4"/>
                    <a:pt x="13" y="6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4" y="7"/>
                    <a:pt x="16" y="7"/>
                    <a:pt x="17" y="8"/>
                  </a:cubicBezTo>
                  <a:cubicBezTo>
                    <a:pt x="18" y="9"/>
                    <a:pt x="18" y="10"/>
                    <a:pt x="19" y="11"/>
                  </a:cubicBezTo>
                  <a:cubicBezTo>
                    <a:pt x="17" y="12"/>
                    <a:pt x="15" y="14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1" y="13"/>
                    <a:pt x="10" y="13"/>
                    <a:pt x="8" y="11"/>
                  </a:cubicBezTo>
                  <a:cubicBezTo>
                    <a:pt x="7" y="10"/>
                    <a:pt x="7" y="8"/>
                    <a:pt x="6" y="8"/>
                  </a:cubicBezTo>
                  <a:cubicBezTo>
                    <a:pt x="5" y="6"/>
                    <a:pt x="3" y="8"/>
                    <a:pt x="2" y="6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1"/>
                    <a:pt x="5" y="1"/>
                    <a:pt x="7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8910638" y="2605088"/>
              <a:ext cx="120650" cy="123825"/>
            </a:xfrm>
            <a:custGeom>
              <a:avLst/>
              <a:gdLst>
                <a:gd name="T0" fmla="*/ 22 w 32"/>
                <a:gd name="T1" fmla="*/ 3 h 33"/>
                <a:gd name="T2" fmla="*/ 32 w 32"/>
                <a:gd name="T3" fmla="*/ 3 h 33"/>
                <a:gd name="T4" fmla="*/ 28 w 32"/>
                <a:gd name="T5" fmla="*/ 7 h 33"/>
                <a:gd name="T6" fmla="*/ 26 w 32"/>
                <a:gd name="T7" fmla="*/ 10 h 33"/>
                <a:gd name="T8" fmla="*/ 22 w 32"/>
                <a:gd name="T9" fmla="*/ 12 h 33"/>
                <a:gd name="T10" fmla="*/ 19 w 32"/>
                <a:gd name="T11" fmla="*/ 14 h 33"/>
                <a:gd name="T12" fmla="*/ 16 w 32"/>
                <a:gd name="T13" fmla="*/ 14 h 33"/>
                <a:gd name="T14" fmla="*/ 10 w 32"/>
                <a:gd name="T15" fmla="*/ 17 h 33"/>
                <a:gd name="T16" fmla="*/ 8 w 32"/>
                <a:gd name="T17" fmla="*/ 20 h 33"/>
                <a:gd name="T18" fmla="*/ 7 w 32"/>
                <a:gd name="T19" fmla="*/ 21 h 33"/>
                <a:gd name="T20" fmla="*/ 6 w 32"/>
                <a:gd name="T21" fmla="*/ 24 h 33"/>
                <a:gd name="T22" fmla="*/ 3 w 32"/>
                <a:gd name="T23" fmla="*/ 27 h 33"/>
                <a:gd name="T24" fmla="*/ 2 w 32"/>
                <a:gd name="T25" fmla="*/ 33 h 33"/>
                <a:gd name="T26" fmla="*/ 2 w 32"/>
                <a:gd name="T27" fmla="*/ 24 h 33"/>
                <a:gd name="T28" fmla="*/ 6 w 32"/>
                <a:gd name="T29" fmla="*/ 20 h 33"/>
                <a:gd name="T30" fmla="*/ 10 w 32"/>
                <a:gd name="T31" fmla="*/ 13 h 33"/>
                <a:gd name="T32" fmla="*/ 13 w 32"/>
                <a:gd name="T33" fmla="*/ 11 h 33"/>
                <a:gd name="T34" fmla="*/ 16 w 32"/>
                <a:gd name="T35" fmla="*/ 7 h 33"/>
                <a:gd name="T36" fmla="*/ 18 w 32"/>
                <a:gd name="T37" fmla="*/ 4 h 33"/>
                <a:gd name="T38" fmla="*/ 22 w 32"/>
                <a:gd name="T3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3">
                  <a:moveTo>
                    <a:pt x="22" y="3"/>
                  </a:moveTo>
                  <a:cubicBezTo>
                    <a:pt x="24" y="3"/>
                    <a:pt x="31" y="0"/>
                    <a:pt x="32" y="3"/>
                  </a:cubicBezTo>
                  <a:cubicBezTo>
                    <a:pt x="31" y="4"/>
                    <a:pt x="29" y="5"/>
                    <a:pt x="28" y="7"/>
                  </a:cubicBezTo>
                  <a:cubicBezTo>
                    <a:pt x="28" y="8"/>
                    <a:pt x="27" y="9"/>
                    <a:pt x="26" y="10"/>
                  </a:cubicBezTo>
                  <a:cubicBezTo>
                    <a:pt x="25" y="10"/>
                    <a:pt x="22" y="8"/>
                    <a:pt x="22" y="12"/>
                  </a:cubicBezTo>
                  <a:cubicBezTo>
                    <a:pt x="20" y="12"/>
                    <a:pt x="20" y="13"/>
                    <a:pt x="19" y="14"/>
                  </a:cubicBezTo>
                  <a:cubicBezTo>
                    <a:pt x="18" y="14"/>
                    <a:pt x="17" y="13"/>
                    <a:pt x="16" y="14"/>
                  </a:cubicBezTo>
                  <a:cubicBezTo>
                    <a:pt x="14" y="14"/>
                    <a:pt x="13" y="17"/>
                    <a:pt x="10" y="17"/>
                  </a:cubicBezTo>
                  <a:cubicBezTo>
                    <a:pt x="10" y="18"/>
                    <a:pt x="9" y="19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cubicBezTo>
                    <a:pt x="6" y="22"/>
                    <a:pt x="7" y="23"/>
                    <a:pt x="6" y="24"/>
                  </a:cubicBezTo>
                  <a:cubicBezTo>
                    <a:pt x="6" y="26"/>
                    <a:pt x="4" y="26"/>
                    <a:pt x="3" y="27"/>
                  </a:cubicBezTo>
                  <a:cubicBezTo>
                    <a:pt x="2" y="29"/>
                    <a:pt x="2" y="29"/>
                    <a:pt x="2" y="33"/>
                  </a:cubicBezTo>
                  <a:cubicBezTo>
                    <a:pt x="0" y="31"/>
                    <a:pt x="1" y="26"/>
                    <a:pt x="2" y="24"/>
                  </a:cubicBezTo>
                  <a:cubicBezTo>
                    <a:pt x="3" y="22"/>
                    <a:pt x="5" y="21"/>
                    <a:pt x="6" y="20"/>
                  </a:cubicBezTo>
                  <a:cubicBezTo>
                    <a:pt x="7" y="17"/>
                    <a:pt x="6" y="14"/>
                    <a:pt x="10" y="13"/>
                  </a:cubicBezTo>
                  <a:cubicBezTo>
                    <a:pt x="11" y="12"/>
                    <a:pt x="12" y="11"/>
                    <a:pt x="13" y="11"/>
                  </a:cubicBezTo>
                  <a:cubicBezTo>
                    <a:pt x="14" y="10"/>
                    <a:pt x="16" y="8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9" y="3"/>
                    <a:pt x="20" y="3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8956675" y="2593975"/>
              <a:ext cx="25400" cy="30163"/>
            </a:xfrm>
            <a:custGeom>
              <a:avLst/>
              <a:gdLst>
                <a:gd name="T0" fmla="*/ 6 w 7"/>
                <a:gd name="T1" fmla="*/ 1 h 8"/>
                <a:gd name="T2" fmla="*/ 3 w 7"/>
                <a:gd name="T3" fmla="*/ 0 h 8"/>
                <a:gd name="T4" fmla="*/ 1 w 7"/>
                <a:gd name="T5" fmla="*/ 3 h 8"/>
                <a:gd name="T6" fmla="*/ 3 w 7"/>
                <a:gd name="T7" fmla="*/ 6 h 8"/>
                <a:gd name="T8" fmla="*/ 7 w 7"/>
                <a:gd name="T9" fmla="*/ 2 h 8"/>
                <a:gd name="T10" fmla="*/ 6 w 7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6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2" y="4"/>
                    <a:pt x="0" y="8"/>
                    <a:pt x="3" y="6"/>
                  </a:cubicBezTo>
                  <a:cubicBezTo>
                    <a:pt x="4" y="6"/>
                    <a:pt x="7" y="3"/>
                    <a:pt x="7" y="2"/>
                  </a:cubicBez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004300" y="2576513"/>
              <a:ext cx="30163" cy="25400"/>
            </a:xfrm>
            <a:custGeom>
              <a:avLst/>
              <a:gdLst>
                <a:gd name="T0" fmla="*/ 0 w 8"/>
                <a:gd name="T1" fmla="*/ 7 h 7"/>
                <a:gd name="T2" fmla="*/ 3 w 8"/>
                <a:gd name="T3" fmla="*/ 4 h 7"/>
                <a:gd name="T4" fmla="*/ 5 w 8"/>
                <a:gd name="T5" fmla="*/ 0 h 7"/>
                <a:gd name="T6" fmla="*/ 8 w 8"/>
                <a:gd name="T7" fmla="*/ 3 h 7"/>
                <a:gd name="T8" fmla="*/ 8 w 8"/>
                <a:gd name="T9" fmla="*/ 5 h 7"/>
                <a:gd name="T10" fmla="*/ 0 w 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cubicBezTo>
                    <a:pt x="1" y="5"/>
                    <a:pt x="2" y="5"/>
                    <a:pt x="3" y="4"/>
                  </a:cubicBezTo>
                  <a:cubicBezTo>
                    <a:pt x="4" y="2"/>
                    <a:pt x="3" y="0"/>
                    <a:pt x="5" y="0"/>
                  </a:cubicBezTo>
                  <a:cubicBezTo>
                    <a:pt x="6" y="1"/>
                    <a:pt x="6" y="4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5" y="5"/>
                    <a:pt x="3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36063" y="2563813"/>
              <a:ext cx="33338" cy="41275"/>
            </a:xfrm>
            <a:custGeom>
              <a:avLst/>
              <a:gdLst>
                <a:gd name="T0" fmla="*/ 9 w 9"/>
                <a:gd name="T1" fmla="*/ 0 h 11"/>
                <a:gd name="T2" fmla="*/ 4 w 9"/>
                <a:gd name="T3" fmla="*/ 6 h 11"/>
                <a:gd name="T4" fmla="*/ 0 w 9"/>
                <a:gd name="T5" fmla="*/ 11 h 11"/>
                <a:gd name="T6" fmla="*/ 6 w 9"/>
                <a:gd name="T7" fmla="*/ 6 h 11"/>
                <a:gd name="T8" fmla="*/ 8 w 9"/>
                <a:gd name="T9" fmla="*/ 4 h 11"/>
                <a:gd name="T10" fmla="*/ 9 w 9"/>
                <a:gd name="T11" fmla="*/ 1 h 11"/>
                <a:gd name="T12" fmla="*/ 9 w 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cubicBezTo>
                    <a:pt x="6" y="0"/>
                    <a:pt x="6" y="4"/>
                    <a:pt x="4" y="6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2" y="11"/>
                    <a:pt x="4" y="8"/>
                    <a:pt x="6" y="6"/>
                  </a:cubicBezTo>
                  <a:cubicBezTo>
                    <a:pt x="7" y="5"/>
                    <a:pt x="7" y="6"/>
                    <a:pt x="8" y="4"/>
                  </a:cubicBezTo>
                  <a:cubicBezTo>
                    <a:pt x="9" y="3"/>
                    <a:pt x="9" y="2"/>
                    <a:pt x="9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824913" y="2324100"/>
              <a:ext cx="138113" cy="192088"/>
            </a:xfrm>
            <a:custGeom>
              <a:avLst/>
              <a:gdLst>
                <a:gd name="T0" fmla="*/ 37 w 37"/>
                <a:gd name="T1" fmla="*/ 12 h 51"/>
                <a:gd name="T2" fmla="*/ 36 w 37"/>
                <a:gd name="T3" fmla="*/ 10 h 51"/>
                <a:gd name="T4" fmla="*/ 34 w 37"/>
                <a:gd name="T5" fmla="*/ 9 h 51"/>
                <a:gd name="T6" fmla="*/ 33 w 37"/>
                <a:gd name="T7" fmla="*/ 6 h 51"/>
                <a:gd name="T8" fmla="*/ 28 w 37"/>
                <a:gd name="T9" fmla="*/ 5 h 51"/>
                <a:gd name="T10" fmla="*/ 25 w 37"/>
                <a:gd name="T11" fmla="*/ 6 h 51"/>
                <a:gd name="T12" fmla="*/ 22 w 37"/>
                <a:gd name="T13" fmla="*/ 8 h 51"/>
                <a:gd name="T14" fmla="*/ 12 w 37"/>
                <a:gd name="T15" fmla="*/ 10 h 51"/>
                <a:gd name="T16" fmla="*/ 11 w 37"/>
                <a:gd name="T17" fmla="*/ 7 h 51"/>
                <a:gd name="T18" fmla="*/ 10 w 37"/>
                <a:gd name="T19" fmla="*/ 5 h 51"/>
                <a:gd name="T20" fmla="*/ 7 w 37"/>
                <a:gd name="T21" fmla="*/ 0 h 51"/>
                <a:gd name="T22" fmla="*/ 5 w 37"/>
                <a:gd name="T23" fmla="*/ 7 h 51"/>
                <a:gd name="T24" fmla="*/ 4 w 37"/>
                <a:gd name="T25" fmla="*/ 10 h 51"/>
                <a:gd name="T26" fmla="*/ 3 w 37"/>
                <a:gd name="T27" fmla="*/ 12 h 51"/>
                <a:gd name="T28" fmla="*/ 4 w 37"/>
                <a:gd name="T29" fmla="*/ 14 h 51"/>
                <a:gd name="T30" fmla="*/ 4 w 37"/>
                <a:gd name="T31" fmla="*/ 18 h 51"/>
                <a:gd name="T32" fmla="*/ 2 w 37"/>
                <a:gd name="T33" fmla="*/ 21 h 51"/>
                <a:gd name="T34" fmla="*/ 0 w 37"/>
                <a:gd name="T35" fmla="*/ 27 h 51"/>
                <a:gd name="T36" fmla="*/ 2 w 37"/>
                <a:gd name="T37" fmla="*/ 32 h 51"/>
                <a:gd name="T38" fmla="*/ 7 w 37"/>
                <a:gd name="T39" fmla="*/ 40 h 51"/>
                <a:gd name="T40" fmla="*/ 6 w 37"/>
                <a:gd name="T41" fmla="*/ 47 h 51"/>
                <a:gd name="T42" fmla="*/ 7 w 37"/>
                <a:gd name="T43" fmla="*/ 50 h 51"/>
                <a:gd name="T44" fmla="*/ 9 w 37"/>
                <a:gd name="T45" fmla="*/ 48 h 51"/>
                <a:gd name="T46" fmla="*/ 9 w 37"/>
                <a:gd name="T47" fmla="*/ 43 h 51"/>
                <a:gd name="T48" fmla="*/ 9 w 37"/>
                <a:gd name="T49" fmla="*/ 39 h 51"/>
                <a:gd name="T50" fmla="*/ 10 w 37"/>
                <a:gd name="T51" fmla="*/ 38 h 51"/>
                <a:gd name="T52" fmla="*/ 9 w 37"/>
                <a:gd name="T53" fmla="*/ 35 h 51"/>
                <a:gd name="T54" fmla="*/ 10 w 37"/>
                <a:gd name="T55" fmla="*/ 32 h 51"/>
                <a:gd name="T56" fmla="*/ 11 w 37"/>
                <a:gd name="T57" fmla="*/ 24 h 51"/>
                <a:gd name="T58" fmla="*/ 14 w 37"/>
                <a:gd name="T59" fmla="*/ 23 h 51"/>
                <a:gd name="T60" fmla="*/ 15 w 37"/>
                <a:gd name="T61" fmla="*/ 26 h 51"/>
                <a:gd name="T62" fmla="*/ 16 w 37"/>
                <a:gd name="T63" fmla="*/ 30 h 51"/>
                <a:gd name="T64" fmla="*/ 15 w 37"/>
                <a:gd name="T65" fmla="*/ 35 h 51"/>
                <a:gd name="T66" fmla="*/ 17 w 37"/>
                <a:gd name="T67" fmla="*/ 39 h 51"/>
                <a:gd name="T68" fmla="*/ 16 w 37"/>
                <a:gd name="T69" fmla="*/ 43 h 51"/>
                <a:gd name="T70" fmla="*/ 19 w 37"/>
                <a:gd name="T71" fmla="*/ 45 h 51"/>
                <a:gd name="T72" fmla="*/ 23 w 37"/>
                <a:gd name="T73" fmla="*/ 43 h 51"/>
                <a:gd name="T74" fmla="*/ 31 w 37"/>
                <a:gd name="T75" fmla="*/ 39 h 51"/>
                <a:gd name="T76" fmla="*/ 30 w 37"/>
                <a:gd name="T77" fmla="*/ 30 h 51"/>
                <a:gd name="T78" fmla="*/ 29 w 37"/>
                <a:gd name="T79" fmla="*/ 27 h 51"/>
                <a:gd name="T80" fmla="*/ 26 w 37"/>
                <a:gd name="T81" fmla="*/ 25 h 51"/>
                <a:gd name="T82" fmla="*/ 24 w 37"/>
                <a:gd name="T83" fmla="*/ 22 h 51"/>
                <a:gd name="T84" fmla="*/ 22 w 37"/>
                <a:gd name="T85" fmla="*/ 20 h 51"/>
                <a:gd name="T86" fmla="*/ 21 w 37"/>
                <a:gd name="T87" fmla="*/ 16 h 51"/>
                <a:gd name="T88" fmla="*/ 23 w 37"/>
                <a:gd name="T89" fmla="*/ 16 h 51"/>
                <a:gd name="T90" fmla="*/ 24 w 37"/>
                <a:gd name="T91" fmla="*/ 13 h 51"/>
                <a:gd name="T92" fmla="*/ 28 w 37"/>
                <a:gd name="T93" fmla="*/ 13 h 51"/>
                <a:gd name="T94" fmla="*/ 32 w 37"/>
                <a:gd name="T95" fmla="*/ 10 h 51"/>
                <a:gd name="T96" fmla="*/ 37 w 37"/>
                <a:gd name="T97" fmla="*/ 13 h 51"/>
                <a:gd name="T98" fmla="*/ 37 w 37"/>
                <a:gd name="T99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" h="51">
                  <a:moveTo>
                    <a:pt x="37" y="12"/>
                  </a:moveTo>
                  <a:cubicBezTo>
                    <a:pt x="36" y="11"/>
                    <a:pt x="37" y="11"/>
                    <a:pt x="36" y="10"/>
                  </a:cubicBezTo>
                  <a:cubicBezTo>
                    <a:pt x="35" y="9"/>
                    <a:pt x="35" y="9"/>
                    <a:pt x="34" y="9"/>
                  </a:cubicBezTo>
                  <a:cubicBezTo>
                    <a:pt x="33" y="8"/>
                    <a:pt x="33" y="7"/>
                    <a:pt x="33" y="6"/>
                  </a:cubicBezTo>
                  <a:cubicBezTo>
                    <a:pt x="31" y="4"/>
                    <a:pt x="30" y="4"/>
                    <a:pt x="28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4" y="7"/>
                    <a:pt x="24" y="7"/>
                    <a:pt x="22" y="8"/>
                  </a:cubicBezTo>
                  <a:cubicBezTo>
                    <a:pt x="19" y="8"/>
                    <a:pt x="14" y="16"/>
                    <a:pt x="12" y="10"/>
                  </a:cubicBezTo>
                  <a:cubicBezTo>
                    <a:pt x="12" y="9"/>
                    <a:pt x="11" y="8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9" y="3"/>
                    <a:pt x="9" y="0"/>
                    <a:pt x="7" y="0"/>
                  </a:cubicBezTo>
                  <a:cubicBezTo>
                    <a:pt x="6" y="1"/>
                    <a:pt x="5" y="5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3" y="13"/>
                    <a:pt x="4" y="13"/>
                    <a:pt x="4" y="14"/>
                  </a:cubicBezTo>
                  <a:cubicBezTo>
                    <a:pt x="4" y="15"/>
                    <a:pt x="4" y="17"/>
                    <a:pt x="4" y="18"/>
                  </a:cubicBezTo>
                  <a:cubicBezTo>
                    <a:pt x="3" y="19"/>
                    <a:pt x="2" y="19"/>
                    <a:pt x="2" y="21"/>
                  </a:cubicBezTo>
                  <a:cubicBezTo>
                    <a:pt x="1" y="21"/>
                    <a:pt x="1" y="25"/>
                    <a:pt x="0" y="27"/>
                  </a:cubicBezTo>
                  <a:cubicBezTo>
                    <a:pt x="3" y="27"/>
                    <a:pt x="2" y="30"/>
                    <a:pt x="2" y="32"/>
                  </a:cubicBezTo>
                  <a:cubicBezTo>
                    <a:pt x="4" y="35"/>
                    <a:pt x="7" y="36"/>
                    <a:pt x="7" y="40"/>
                  </a:cubicBezTo>
                  <a:cubicBezTo>
                    <a:pt x="7" y="43"/>
                    <a:pt x="6" y="44"/>
                    <a:pt x="6" y="47"/>
                  </a:cubicBezTo>
                  <a:cubicBezTo>
                    <a:pt x="7" y="47"/>
                    <a:pt x="6" y="50"/>
                    <a:pt x="7" y="50"/>
                  </a:cubicBezTo>
                  <a:cubicBezTo>
                    <a:pt x="7" y="51"/>
                    <a:pt x="9" y="49"/>
                    <a:pt x="9" y="48"/>
                  </a:cubicBezTo>
                  <a:cubicBezTo>
                    <a:pt x="10" y="46"/>
                    <a:pt x="9" y="45"/>
                    <a:pt x="9" y="43"/>
                  </a:cubicBezTo>
                  <a:cubicBezTo>
                    <a:pt x="9" y="42"/>
                    <a:pt x="9" y="40"/>
                    <a:pt x="9" y="39"/>
                  </a:cubicBezTo>
                  <a:cubicBezTo>
                    <a:pt x="9" y="39"/>
                    <a:pt x="10" y="38"/>
                    <a:pt x="10" y="38"/>
                  </a:cubicBezTo>
                  <a:cubicBezTo>
                    <a:pt x="10" y="37"/>
                    <a:pt x="9" y="36"/>
                    <a:pt x="9" y="35"/>
                  </a:cubicBezTo>
                  <a:cubicBezTo>
                    <a:pt x="9" y="34"/>
                    <a:pt x="10" y="33"/>
                    <a:pt x="10" y="32"/>
                  </a:cubicBezTo>
                  <a:cubicBezTo>
                    <a:pt x="10" y="30"/>
                    <a:pt x="10" y="26"/>
                    <a:pt x="11" y="24"/>
                  </a:cubicBezTo>
                  <a:cubicBezTo>
                    <a:pt x="12" y="23"/>
                    <a:pt x="14" y="23"/>
                    <a:pt x="14" y="23"/>
                  </a:cubicBezTo>
                  <a:cubicBezTo>
                    <a:pt x="16" y="24"/>
                    <a:pt x="15" y="24"/>
                    <a:pt x="15" y="26"/>
                  </a:cubicBezTo>
                  <a:cubicBezTo>
                    <a:pt x="16" y="27"/>
                    <a:pt x="16" y="29"/>
                    <a:pt x="16" y="30"/>
                  </a:cubicBezTo>
                  <a:cubicBezTo>
                    <a:pt x="16" y="32"/>
                    <a:pt x="15" y="33"/>
                    <a:pt x="15" y="35"/>
                  </a:cubicBezTo>
                  <a:cubicBezTo>
                    <a:pt x="15" y="37"/>
                    <a:pt x="16" y="37"/>
                    <a:pt x="17" y="39"/>
                  </a:cubicBezTo>
                  <a:cubicBezTo>
                    <a:pt x="17" y="41"/>
                    <a:pt x="16" y="41"/>
                    <a:pt x="16" y="43"/>
                  </a:cubicBezTo>
                  <a:cubicBezTo>
                    <a:pt x="17" y="43"/>
                    <a:pt x="19" y="45"/>
                    <a:pt x="19" y="45"/>
                  </a:cubicBezTo>
                  <a:cubicBezTo>
                    <a:pt x="22" y="46"/>
                    <a:pt x="22" y="45"/>
                    <a:pt x="23" y="43"/>
                  </a:cubicBezTo>
                  <a:cubicBezTo>
                    <a:pt x="26" y="41"/>
                    <a:pt x="28" y="43"/>
                    <a:pt x="31" y="39"/>
                  </a:cubicBezTo>
                  <a:cubicBezTo>
                    <a:pt x="27" y="37"/>
                    <a:pt x="30" y="33"/>
                    <a:pt x="30" y="30"/>
                  </a:cubicBezTo>
                  <a:cubicBezTo>
                    <a:pt x="29" y="29"/>
                    <a:pt x="29" y="28"/>
                    <a:pt x="29" y="27"/>
                  </a:cubicBezTo>
                  <a:cubicBezTo>
                    <a:pt x="28" y="26"/>
                    <a:pt x="27" y="26"/>
                    <a:pt x="26" y="25"/>
                  </a:cubicBezTo>
                  <a:cubicBezTo>
                    <a:pt x="25" y="24"/>
                    <a:pt x="25" y="23"/>
                    <a:pt x="24" y="22"/>
                  </a:cubicBezTo>
                  <a:cubicBezTo>
                    <a:pt x="23" y="21"/>
                    <a:pt x="23" y="21"/>
                    <a:pt x="22" y="20"/>
                  </a:cubicBezTo>
                  <a:cubicBezTo>
                    <a:pt x="19" y="18"/>
                    <a:pt x="18" y="17"/>
                    <a:pt x="21" y="16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6" y="12"/>
                    <a:pt x="26" y="12"/>
                    <a:pt x="28" y="13"/>
                  </a:cubicBezTo>
                  <a:cubicBezTo>
                    <a:pt x="28" y="10"/>
                    <a:pt x="30" y="9"/>
                    <a:pt x="32" y="10"/>
                  </a:cubicBezTo>
                  <a:cubicBezTo>
                    <a:pt x="34" y="10"/>
                    <a:pt x="36" y="11"/>
                    <a:pt x="37" y="13"/>
                  </a:cubicBezTo>
                  <a:lnTo>
                    <a:pt x="3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012238" y="2414588"/>
              <a:ext cx="38100" cy="49213"/>
            </a:xfrm>
            <a:custGeom>
              <a:avLst/>
              <a:gdLst>
                <a:gd name="T0" fmla="*/ 6 w 10"/>
                <a:gd name="T1" fmla="*/ 2 h 13"/>
                <a:gd name="T2" fmla="*/ 3 w 10"/>
                <a:gd name="T3" fmla="*/ 3 h 13"/>
                <a:gd name="T4" fmla="*/ 2 w 10"/>
                <a:gd name="T5" fmla="*/ 5 h 13"/>
                <a:gd name="T6" fmla="*/ 1 w 10"/>
                <a:gd name="T7" fmla="*/ 7 h 13"/>
                <a:gd name="T8" fmla="*/ 4 w 10"/>
                <a:gd name="T9" fmla="*/ 13 h 13"/>
                <a:gd name="T10" fmla="*/ 6 w 10"/>
                <a:gd name="T11" fmla="*/ 10 h 13"/>
                <a:gd name="T12" fmla="*/ 9 w 10"/>
                <a:gd name="T13" fmla="*/ 10 h 13"/>
                <a:gd name="T14" fmla="*/ 10 w 10"/>
                <a:gd name="T15" fmla="*/ 5 h 13"/>
                <a:gd name="T16" fmla="*/ 7 w 10"/>
                <a:gd name="T17" fmla="*/ 2 h 13"/>
                <a:gd name="T18" fmla="*/ 6 w 10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6" y="2"/>
                  </a:moveTo>
                  <a:cubicBezTo>
                    <a:pt x="4" y="0"/>
                    <a:pt x="4" y="2"/>
                    <a:pt x="3" y="3"/>
                  </a:cubicBezTo>
                  <a:cubicBezTo>
                    <a:pt x="3" y="2"/>
                    <a:pt x="2" y="5"/>
                    <a:pt x="2" y="5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1" y="9"/>
                    <a:pt x="0" y="13"/>
                    <a:pt x="4" y="13"/>
                  </a:cubicBezTo>
                  <a:cubicBezTo>
                    <a:pt x="5" y="13"/>
                    <a:pt x="4" y="10"/>
                    <a:pt x="6" y="10"/>
                  </a:cubicBezTo>
                  <a:cubicBezTo>
                    <a:pt x="7" y="9"/>
                    <a:pt x="8" y="12"/>
                    <a:pt x="9" y="10"/>
                  </a:cubicBezTo>
                  <a:cubicBezTo>
                    <a:pt x="10" y="9"/>
                    <a:pt x="10" y="6"/>
                    <a:pt x="10" y="5"/>
                  </a:cubicBezTo>
                  <a:cubicBezTo>
                    <a:pt x="9" y="3"/>
                    <a:pt x="9" y="3"/>
                    <a:pt x="7" y="2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067800" y="2417763"/>
              <a:ext cx="79375" cy="34925"/>
            </a:xfrm>
            <a:custGeom>
              <a:avLst/>
              <a:gdLst>
                <a:gd name="T0" fmla="*/ 9 w 21"/>
                <a:gd name="T1" fmla="*/ 1 h 9"/>
                <a:gd name="T2" fmla="*/ 3 w 21"/>
                <a:gd name="T3" fmla="*/ 4 h 9"/>
                <a:gd name="T4" fmla="*/ 0 w 21"/>
                <a:gd name="T5" fmla="*/ 8 h 9"/>
                <a:gd name="T6" fmla="*/ 10 w 21"/>
                <a:gd name="T7" fmla="*/ 5 h 9"/>
                <a:gd name="T8" fmla="*/ 13 w 21"/>
                <a:gd name="T9" fmla="*/ 8 h 9"/>
                <a:gd name="T10" fmla="*/ 18 w 21"/>
                <a:gd name="T11" fmla="*/ 8 h 9"/>
                <a:gd name="T12" fmla="*/ 20 w 21"/>
                <a:gd name="T13" fmla="*/ 4 h 9"/>
                <a:gd name="T14" fmla="*/ 18 w 21"/>
                <a:gd name="T15" fmla="*/ 1 h 9"/>
                <a:gd name="T16" fmla="*/ 9 w 21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9" y="1"/>
                  </a:moveTo>
                  <a:cubicBezTo>
                    <a:pt x="7" y="1"/>
                    <a:pt x="3" y="0"/>
                    <a:pt x="3" y="4"/>
                  </a:cubicBezTo>
                  <a:cubicBezTo>
                    <a:pt x="1" y="3"/>
                    <a:pt x="0" y="6"/>
                    <a:pt x="0" y="8"/>
                  </a:cubicBezTo>
                  <a:cubicBezTo>
                    <a:pt x="4" y="9"/>
                    <a:pt x="6" y="3"/>
                    <a:pt x="10" y="5"/>
                  </a:cubicBezTo>
                  <a:cubicBezTo>
                    <a:pt x="12" y="6"/>
                    <a:pt x="12" y="7"/>
                    <a:pt x="13" y="8"/>
                  </a:cubicBezTo>
                  <a:cubicBezTo>
                    <a:pt x="15" y="8"/>
                    <a:pt x="17" y="7"/>
                    <a:pt x="18" y="8"/>
                  </a:cubicBezTo>
                  <a:cubicBezTo>
                    <a:pt x="19" y="7"/>
                    <a:pt x="20" y="5"/>
                    <a:pt x="20" y="4"/>
                  </a:cubicBezTo>
                  <a:cubicBezTo>
                    <a:pt x="21" y="0"/>
                    <a:pt x="20" y="1"/>
                    <a:pt x="18" y="1"/>
                  </a:cubicBezTo>
                  <a:cubicBezTo>
                    <a:pt x="15" y="1"/>
                    <a:pt x="12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050338" y="2230438"/>
              <a:ext cx="44450" cy="139700"/>
            </a:xfrm>
            <a:custGeom>
              <a:avLst/>
              <a:gdLst>
                <a:gd name="T0" fmla="*/ 9 w 12"/>
                <a:gd name="T1" fmla="*/ 1 h 37"/>
                <a:gd name="T2" fmla="*/ 8 w 12"/>
                <a:gd name="T3" fmla="*/ 4 h 37"/>
                <a:gd name="T4" fmla="*/ 6 w 12"/>
                <a:gd name="T5" fmla="*/ 6 h 37"/>
                <a:gd name="T6" fmla="*/ 5 w 12"/>
                <a:gd name="T7" fmla="*/ 9 h 37"/>
                <a:gd name="T8" fmla="*/ 4 w 12"/>
                <a:gd name="T9" fmla="*/ 10 h 37"/>
                <a:gd name="T10" fmla="*/ 3 w 12"/>
                <a:gd name="T11" fmla="*/ 12 h 37"/>
                <a:gd name="T12" fmla="*/ 1 w 12"/>
                <a:gd name="T13" fmla="*/ 14 h 37"/>
                <a:gd name="T14" fmla="*/ 1 w 12"/>
                <a:gd name="T15" fmla="*/ 18 h 37"/>
                <a:gd name="T16" fmla="*/ 0 w 12"/>
                <a:gd name="T17" fmla="*/ 21 h 37"/>
                <a:gd name="T18" fmla="*/ 1 w 12"/>
                <a:gd name="T19" fmla="*/ 24 h 37"/>
                <a:gd name="T20" fmla="*/ 7 w 12"/>
                <a:gd name="T21" fmla="*/ 32 h 37"/>
                <a:gd name="T22" fmla="*/ 5 w 12"/>
                <a:gd name="T23" fmla="*/ 24 h 37"/>
                <a:gd name="T24" fmla="*/ 9 w 12"/>
                <a:gd name="T25" fmla="*/ 19 h 37"/>
                <a:gd name="T26" fmla="*/ 10 w 12"/>
                <a:gd name="T27" fmla="*/ 16 h 37"/>
                <a:gd name="T28" fmla="*/ 12 w 12"/>
                <a:gd name="T29" fmla="*/ 15 h 37"/>
                <a:gd name="T30" fmla="*/ 10 w 12"/>
                <a:gd name="T31" fmla="*/ 9 h 37"/>
                <a:gd name="T32" fmla="*/ 12 w 12"/>
                <a:gd name="T33" fmla="*/ 5 h 37"/>
                <a:gd name="T34" fmla="*/ 10 w 12"/>
                <a:gd name="T35" fmla="*/ 0 h 37"/>
                <a:gd name="T36" fmla="*/ 9 w 12"/>
                <a:gd name="T3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37">
                  <a:moveTo>
                    <a:pt x="9" y="1"/>
                  </a:moveTo>
                  <a:cubicBezTo>
                    <a:pt x="9" y="2"/>
                    <a:pt x="8" y="3"/>
                    <a:pt x="8" y="4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3" y="10"/>
                    <a:pt x="4" y="12"/>
                    <a:pt x="3" y="12"/>
                  </a:cubicBezTo>
                  <a:cubicBezTo>
                    <a:pt x="3" y="13"/>
                    <a:pt x="2" y="13"/>
                    <a:pt x="1" y="14"/>
                  </a:cubicBezTo>
                  <a:cubicBezTo>
                    <a:pt x="1" y="15"/>
                    <a:pt x="1" y="17"/>
                    <a:pt x="1" y="18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2" y="26"/>
                    <a:pt x="6" y="37"/>
                    <a:pt x="7" y="32"/>
                  </a:cubicBezTo>
                  <a:cubicBezTo>
                    <a:pt x="8" y="29"/>
                    <a:pt x="4" y="27"/>
                    <a:pt x="5" y="24"/>
                  </a:cubicBezTo>
                  <a:cubicBezTo>
                    <a:pt x="6" y="21"/>
                    <a:pt x="8" y="21"/>
                    <a:pt x="9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0" y="16"/>
                    <a:pt x="12" y="15"/>
                    <a:pt x="12" y="15"/>
                  </a:cubicBezTo>
                  <a:cubicBezTo>
                    <a:pt x="12" y="13"/>
                    <a:pt x="9" y="12"/>
                    <a:pt x="10" y="9"/>
                  </a:cubicBezTo>
                  <a:cubicBezTo>
                    <a:pt x="10" y="7"/>
                    <a:pt x="12" y="6"/>
                    <a:pt x="12" y="5"/>
                  </a:cubicBezTo>
                  <a:cubicBezTo>
                    <a:pt x="12" y="4"/>
                    <a:pt x="10" y="1"/>
                    <a:pt x="10" y="0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8847138" y="2260600"/>
              <a:ext cx="161925" cy="60325"/>
            </a:xfrm>
            <a:custGeom>
              <a:avLst/>
              <a:gdLst>
                <a:gd name="T0" fmla="*/ 38 w 43"/>
                <a:gd name="T1" fmla="*/ 0 h 16"/>
                <a:gd name="T2" fmla="*/ 35 w 43"/>
                <a:gd name="T3" fmla="*/ 5 h 16"/>
                <a:gd name="T4" fmla="*/ 32 w 43"/>
                <a:gd name="T5" fmla="*/ 7 h 16"/>
                <a:gd name="T6" fmla="*/ 30 w 43"/>
                <a:gd name="T7" fmla="*/ 9 h 16"/>
                <a:gd name="T8" fmla="*/ 23 w 43"/>
                <a:gd name="T9" fmla="*/ 9 h 16"/>
                <a:gd name="T10" fmla="*/ 17 w 43"/>
                <a:gd name="T11" fmla="*/ 7 h 16"/>
                <a:gd name="T12" fmla="*/ 15 w 43"/>
                <a:gd name="T13" fmla="*/ 5 h 16"/>
                <a:gd name="T14" fmla="*/ 11 w 43"/>
                <a:gd name="T15" fmla="*/ 5 h 16"/>
                <a:gd name="T16" fmla="*/ 6 w 43"/>
                <a:gd name="T17" fmla="*/ 3 h 16"/>
                <a:gd name="T18" fmla="*/ 3 w 43"/>
                <a:gd name="T19" fmla="*/ 9 h 16"/>
                <a:gd name="T20" fmla="*/ 0 w 43"/>
                <a:gd name="T21" fmla="*/ 15 h 16"/>
                <a:gd name="T22" fmla="*/ 0 w 43"/>
                <a:gd name="T23" fmla="*/ 15 h 16"/>
                <a:gd name="T24" fmla="*/ 7 w 43"/>
                <a:gd name="T25" fmla="*/ 13 h 16"/>
                <a:gd name="T26" fmla="*/ 14 w 43"/>
                <a:gd name="T27" fmla="*/ 13 h 16"/>
                <a:gd name="T28" fmla="*/ 23 w 43"/>
                <a:gd name="T29" fmla="*/ 13 h 16"/>
                <a:gd name="T30" fmla="*/ 28 w 43"/>
                <a:gd name="T31" fmla="*/ 15 h 16"/>
                <a:gd name="T32" fmla="*/ 32 w 43"/>
                <a:gd name="T33" fmla="*/ 14 h 16"/>
                <a:gd name="T34" fmla="*/ 35 w 43"/>
                <a:gd name="T35" fmla="*/ 14 h 16"/>
                <a:gd name="T36" fmla="*/ 39 w 43"/>
                <a:gd name="T37" fmla="*/ 10 h 16"/>
                <a:gd name="T38" fmla="*/ 43 w 43"/>
                <a:gd name="T39" fmla="*/ 6 h 16"/>
                <a:gd name="T40" fmla="*/ 39 w 43"/>
                <a:gd name="T41" fmla="*/ 2 h 16"/>
                <a:gd name="T42" fmla="*/ 38 w 43"/>
                <a:gd name="T43" fmla="*/ 1 h 16"/>
                <a:gd name="T44" fmla="*/ 38 w 43"/>
                <a:gd name="T4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16">
                  <a:moveTo>
                    <a:pt x="38" y="0"/>
                  </a:moveTo>
                  <a:cubicBezTo>
                    <a:pt x="35" y="0"/>
                    <a:pt x="36" y="4"/>
                    <a:pt x="35" y="5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1" y="9"/>
                    <a:pt x="32" y="9"/>
                    <a:pt x="30" y="9"/>
                  </a:cubicBezTo>
                  <a:cubicBezTo>
                    <a:pt x="28" y="10"/>
                    <a:pt x="25" y="8"/>
                    <a:pt x="23" y="9"/>
                  </a:cubicBezTo>
                  <a:cubicBezTo>
                    <a:pt x="19" y="9"/>
                    <a:pt x="19" y="10"/>
                    <a:pt x="17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4" y="5"/>
                    <a:pt x="13" y="6"/>
                    <a:pt x="11" y="5"/>
                  </a:cubicBezTo>
                  <a:cubicBezTo>
                    <a:pt x="9" y="5"/>
                    <a:pt x="8" y="3"/>
                    <a:pt x="6" y="3"/>
                  </a:cubicBezTo>
                  <a:cubicBezTo>
                    <a:pt x="3" y="4"/>
                    <a:pt x="4" y="6"/>
                    <a:pt x="3" y="9"/>
                  </a:cubicBezTo>
                  <a:cubicBezTo>
                    <a:pt x="3" y="9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4" y="13"/>
                    <a:pt x="7" y="13"/>
                  </a:cubicBezTo>
                  <a:cubicBezTo>
                    <a:pt x="10" y="12"/>
                    <a:pt x="12" y="13"/>
                    <a:pt x="14" y="13"/>
                  </a:cubicBezTo>
                  <a:cubicBezTo>
                    <a:pt x="18" y="13"/>
                    <a:pt x="20" y="12"/>
                    <a:pt x="23" y="13"/>
                  </a:cubicBezTo>
                  <a:cubicBezTo>
                    <a:pt x="24" y="14"/>
                    <a:pt x="27" y="15"/>
                    <a:pt x="28" y="15"/>
                  </a:cubicBezTo>
                  <a:cubicBezTo>
                    <a:pt x="30" y="16"/>
                    <a:pt x="30" y="15"/>
                    <a:pt x="32" y="14"/>
                  </a:cubicBezTo>
                  <a:cubicBezTo>
                    <a:pt x="33" y="14"/>
                    <a:pt x="34" y="15"/>
                    <a:pt x="35" y="14"/>
                  </a:cubicBezTo>
                  <a:cubicBezTo>
                    <a:pt x="38" y="14"/>
                    <a:pt x="37" y="11"/>
                    <a:pt x="39" y="10"/>
                  </a:cubicBezTo>
                  <a:cubicBezTo>
                    <a:pt x="41" y="8"/>
                    <a:pt x="43" y="9"/>
                    <a:pt x="43" y="6"/>
                  </a:cubicBezTo>
                  <a:cubicBezTo>
                    <a:pt x="42" y="3"/>
                    <a:pt x="40" y="3"/>
                    <a:pt x="39" y="2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8993188" y="2141538"/>
              <a:ext cx="22225" cy="33338"/>
            </a:xfrm>
            <a:custGeom>
              <a:avLst/>
              <a:gdLst>
                <a:gd name="T0" fmla="*/ 4 w 6"/>
                <a:gd name="T1" fmla="*/ 3 h 9"/>
                <a:gd name="T2" fmla="*/ 0 w 6"/>
                <a:gd name="T3" fmla="*/ 9 h 9"/>
                <a:gd name="T4" fmla="*/ 3 w 6"/>
                <a:gd name="T5" fmla="*/ 8 h 9"/>
                <a:gd name="T6" fmla="*/ 5 w 6"/>
                <a:gd name="T7" fmla="*/ 3 h 9"/>
                <a:gd name="T8" fmla="*/ 4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4" y="3"/>
                  </a:moveTo>
                  <a:cubicBezTo>
                    <a:pt x="0" y="0"/>
                    <a:pt x="0" y="5"/>
                    <a:pt x="0" y="9"/>
                  </a:cubicBezTo>
                  <a:cubicBezTo>
                    <a:pt x="1" y="9"/>
                    <a:pt x="2" y="9"/>
                    <a:pt x="3" y="8"/>
                  </a:cubicBezTo>
                  <a:cubicBezTo>
                    <a:pt x="3" y="6"/>
                    <a:pt x="6" y="5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9034463" y="2174875"/>
              <a:ext cx="15875" cy="19050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0 h 5"/>
                <a:gd name="T4" fmla="*/ 0 w 4"/>
                <a:gd name="T5" fmla="*/ 4 h 5"/>
                <a:gd name="T6" fmla="*/ 4 w 4"/>
                <a:gd name="T7" fmla="*/ 3 h 5"/>
                <a:gd name="T8" fmla="*/ 3 w 4"/>
                <a:gd name="T9" fmla="*/ 0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2" y="4"/>
                    <a:pt x="3" y="5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8626475" y="2020888"/>
              <a:ext cx="25400" cy="26988"/>
            </a:xfrm>
            <a:custGeom>
              <a:avLst/>
              <a:gdLst>
                <a:gd name="T0" fmla="*/ 4 w 7"/>
                <a:gd name="T1" fmla="*/ 0 h 7"/>
                <a:gd name="T2" fmla="*/ 1 w 7"/>
                <a:gd name="T3" fmla="*/ 1 h 7"/>
                <a:gd name="T4" fmla="*/ 4 w 7"/>
                <a:gd name="T5" fmla="*/ 6 h 7"/>
                <a:gd name="T6" fmla="*/ 4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3"/>
                    <a:pt x="4" y="3"/>
                    <a:pt x="4" y="6"/>
                  </a:cubicBezTo>
                  <a:cubicBezTo>
                    <a:pt x="7" y="7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9144000" y="2332038"/>
              <a:ext cx="528638" cy="371475"/>
            </a:xfrm>
            <a:custGeom>
              <a:avLst/>
              <a:gdLst>
                <a:gd name="T0" fmla="*/ 108 w 141"/>
                <a:gd name="T1" fmla="*/ 52 h 99"/>
                <a:gd name="T2" fmla="*/ 102 w 141"/>
                <a:gd name="T3" fmla="*/ 42 h 99"/>
                <a:gd name="T4" fmla="*/ 97 w 141"/>
                <a:gd name="T5" fmla="*/ 36 h 99"/>
                <a:gd name="T6" fmla="*/ 91 w 141"/>
                <a:gd name="T7" fmla="*/ 33 h 99"/>
                <a:gd name="T8" fmla="*/ 86 w 141"/>
                <a:gd name="T9" fmla="*/ 29 h 99"/>
                <a:gd name="T10" fmla="*/ 80 w 141"/>
                <a:gd name="T11" fmla="*/ 26 h 99"/>
                <a:gd name="T12" fmla="*/ 62 w 141"/>
                <a:gd name="T13" fmla="*/ 16 h 99"/>
                <a:gd name="T14" fmla="*/ 52 w 141"/>
                <a:gd name="T15" fmla="*/ 14 h 99"/>
                <a:gd name="T16" fmla="*/ 45 w 141"/>
                <a:gd name="T17" fmla="*/ 13 h 99"/>
                <a:gd name="T18" fmla="*/ 43 w 141"/>
                <a:gd name="T19" fmla="*/ 21 h 99"/>
                <a:gd name="T20" fmla="*/ 32 w 141"/>
                <a:gd name="T21" fmla="*/ 28 h 99"/>
                <a:gd name="T22" fmla="*/ 27 w 141"/>
                <a:gd name="T23" fmla="*/ 17 h 99"/>
                <a:gd name="T24" fmla="*/ 18 w 141"/>
                <a:gd name="T25" fmla="*/ 3 h 99"/>
                <a:gd name="T26" fmla="*/ 12 w 141"/>
                <a:gd name="T27" fmla="*/ 1 h 99"/>
                <a:gd name="T28" fmla="*/ 6 w 141"/>
                <a:gd name="T29" fmla="*/ 4 h 99"/>
                <a:gd name="T30" fmla="*/ 3 w 141"/>
                <a:gd name="T31" fmla="*/ 8 h 99"/>
                <a:gd name="T32" fmla="*/ 6 w 141"/>
                <a:gd name="T33" fmla="*/ 14 h 99"/>
                <a:gd name="T34" fmla="*/ 9 w 141"/>
                <a:gd name="T35" fmla="*/ 20 h 99"/>
                <a:gd name="T36" fmla="*/ 16 w 141"/>
                <a:gd name="T37" fmla="*/ 23 h 99"/>
                <a:gd name="T38" fmla="*/ 19 w 141"/>
                <a:gd name="T39" fmla="*/ 20 h 99"/>
                <a:gd name="T40" fmla="*/ 15 w 141"/>
                <a:gd name="T41" fmla="*/ 25 h 99"/>
                <a:gd name="T42" fmla="*/ 14 w 141"/>
                <a:gd name="T43" fmla="*/ 33 h 99"/>
                <a:gd name="T44" fmla="*/ 20 w 141"/>
                <a:gd name="T45" fmla="*/ 35 h 99"/>
                <a:gd name="T46" fmla="*/ 25 w 141"/>
                <a:gd name="T47" fmla="*/ 30 h 99"/>
                <a:gd name="T48" fmla="*/ 34 w 141"/>
                <a:gd name="T49" fmla="*/ 38 h 99"/>
                <a:gd name="T50" fmla="*/ 40 w 141"/>
                <a:gd name="T51" fmla="*/ 43 h 99"/>
                <a:gd name="T52" fmla="*/ 50 w 141"/>
                <a:gd name="T53" fmla="*/ 48 h 99"/>
                <a:gd name="T54" fmla="*/ 51 w 141"/>
                <a:gd name="T55" fmla="*/ 57 h 99"/>
                <a:gd name="T56" fmla="*/ 55 w 141"/>
                <a:gd name="T57" fmla="*/ 64 h 99"/>
                <a:gd name="T58" fmla="*/ 50 w 141"/>
                <a:gd name="T59" fmla="*/ 69 h 99"/>
                <a:gd name="T60" fmla="*/ 47 w 141"/>
                <a:gd name="T61" fmla="*/ 75 h 99"/>
                <a:gd name="T62" fmla="*/ 54 w 141"/>
                <a:gd name="T63" fmla="*/ 73 h 99"/>
                <a:gd name="T64" fmla="*/ 64 w 141"/>
                <a:gd name="T65" fmla="*/ 72 h 99"/>
                <a:gd name="T66" fmla="*/ 71 w 141"/>
                <a:gd name="T67" fmla="*/ 82 h 99"/>
                <a:gd name="T68" fmla="*/ 76 w 141"/>
                <a:gd name="T69" fmla="*/ 82 h 99"/>
                <a:gd name="T70" fmla="*/ 88 w 141"/>
                <a:gd name="T71" fmla="*/ 85 h 99"/>
                <a:gd name="T72" fmla="*/ 87 w 141"/>
                <a:gd name="T73" fmla="*/ 80 h 99"/>
                <a:gd name="T74" fmla="*/ 82 w 141"/>
                <a:gd name="T75" fmla="*/ 78 h 99"/>
                <a:gd name="T76" fmla="*/ 90 w 141"/>
                <a:gd name="T77" fmla="*/ 70 h 99"/>
                <a:gd name="T78" fmla="*/ 102 w 141"/>
                <a:gd name="T79" fmla="*/ 71 h 99"/>
                <a:gd name="T80" fmla="*/ 110 w 141"/>
                <a:gd name="T81" fmla="*/ 81 h 99"/>
                <a:gd name="T82" fmla="*/ 114 w 141"/>
                <a:gd name="T83" fmla="*/ 91 h 99"/>
                <a:gd name="T84" fmla="*/ 117 w 141"/>
                <a:gd name="T85" fmla="*/ 95 h 99"/>
                <a:gd name="T86" fmla="*/ 132 w 141"/>
                <a:gd name="T87" fmla="*/ 98 h 99"/>
                <a:gd name="T88" fmla="*/ 141 w 141"/>
                <a:gd name="T89" fmla="*/ 96 h 99"/>
                <a:gd name="T90" fmla="*/ 133 w 141"/>
                <a:gd name="T91" fmla="*/ 93 h 99"/>
                <a:gd name="T92" fmla="*/ 131 w 141"/>
                <a:gd name="T93" fmla="*/ 89 h 99"/>
                <a:gd name="T94" fmla="*/ 124 w 141"/>
                <a:gd name="T95" fmla="*/ 82 h 99"/>
                <a:gd name="T96" fmla="*/ 121 w 141"/>
                <a:gd name="T97" fmla="*/ 77 h 99"/>
                <a:gd name="T98" fmla="*/ 117 w 141"/>
                <a:gd name="T99" fmla="*/ 72 h 99"/>
                <a:gd name="T100" fmla="*/ 112 w 141"/>
                <a:gd name="T101" fmla="*/ 66 h 99"/>
                <a:gd name="T102" fmla="*/ 118 w 141"/>
                <a:gd name="T103" fmla="*/ 60 h 99"/>
                <a:gd name="T104" fmla="*/ 119 w 141"/>
                <a:gd name="T105" fmla="*/ 5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99">
                  <a:moveTo>
                    <a:pt x="119" y="55"/>
                  </a:moveTo>
                  <a:cubicBezTo>
                    <a:pt x="117" y="51"/>
                    <a:pt x="111" y="54"/>
                    <a:pt x="108" y="52"/>
                  </a:cubicBezTo>
                  <a:cubicBezTo>
                    <a:pt x="106" y="51"/>
                    <a:pt x="107" y="49"/>
                    <a:pt x="106" y="47"/>
                  </a:cubicBezTo>
                  <a:cubicBezTo>
                    <a:pt x="105" y="46"/>
                    <a:pt x="103" y="43"/>
                    <a:pt x="102" y="42"/>
                  </a:cubicBezTo>
                  <a:cubicBezTo>
                    <a:pt x="102" y="41"/>
                    <a:pt x="103" y="40"/>
                    <a:pt x="102" y="39"/>
                  </a:cubicBezTo>
                  <a:cubicBezTo>
                    <a:pt x="102" y="37"/>
                    <a:pt x="98" y="37"/>
                    <a:pt x="97" y="36"/>
                  </a:cubicBezTo>
                  <a:cubicBezTo>
                    <a:pt x="95" y="35"/>
                    <a:pt x="96" y="36"/>
                    <a:pt x="94" y="34"/>
                  </a:cubicBezTo>
                  <a:cubicBezTo>
                    <a:pt x="93" y="33"/>
                    <a:pt x="93" y="33"/>
                    <a:pt x="91" y="33"/>
                  </a:cubicBezTo>
                  <a:cubicBezTo>
                    <a:pt x="90" y="32"/>
                    <a:pt x="89" y="32"/>
                    <a:pt x="88" y="32"/>
                  </a:cubicBezTo>
                  <a:cubicBezTo>
                    <a:pt x="87" y="31"/>
                    <a:pt x="87" y="30"/>
                    <a:pt x="86" y="29"/>
                  </a:cubicBezTo>
                  <a:cubicBezTo>
                    <a:pt x="85" y="29"/>
                    <a:pt x="84" y="29"/>
                    <a:pt x="83" y="29"/>
                  </a:cubicBezTo>
                  <a:cubicBezTo>
                    <a:pt x="82" y="28"/>
                    <a:pt x="81" y="27"/>
                    <a:pt x="80" y="26"/>
                  </a:cubicBezTo>
                  <a:cubicBezTo>
                    <a:pt x="78" y="25"/>
                    <a:pt x="71" y="24"/>
                    <a:pt x="70" y="20"/>
                  </a:cubicBezTo>
                  <a:cubicBezTo>
                    <a:pt x="67" y="19"/>
                    <a:pt x="65" y="17"/>
                    <a:pt x="62" y="16"/>
                  </a:cubicBezTo>
                  <a:cubicBezTo>
                    <a:pt x="61" y="15"/>
                    <a:pt x="59" y="14"/>
                    <a:pt x="57" y="15"/>
                  </a:cubicBezTo>
                  <a:cubicBezTo>
                    <a:pt x="55" y="15"/>
                    <a:pt x="54" y="16"/>
                    <a:pt x="52" y="14"/>
                  </a:cubicBezTo>
                  <a:cubicBezTo>
                    <a:pt x="51" y="13"/>
                    <a:pt x="51" y="11"/>
                    <a:pt x="50" y="11"/>
                  </a:cubicBezTo>
                  <a:cubicBezTo>
                    <a:pt x="48" y="10"/>
                    <a:pt x="46" y="11"/>
                    <a:pt x="45" y="13"/>
                  </a:cubicBezTo>
                  <a:cubicBezTo>
                    <a:pt x="45" y="14"/>
                    <a:pt x="46" y="16"/>
                    <a:pt x="45" y="18"/>
                  </a:cubicBezTo>
                  <a:cubicBezTo>
                    <a:pt x="44" y="19"/>
                    <a:pt x="41" y="19"/>
                    <a:pt x="43" y="21"/>
                  </a:cubicBezTo>
                  <a:cubicBezTo>
                    <a:pt x="40" y="22"/>
                    <a:pt x="38" y="21"/>
                    <a:pt x="37" y="24"/>
                  </a:cubicBezTo>
                  <a:cubicBezTo>
                    <a:pt x="36" y="26"/>
                    <a:pt x="35" y="29"/>
                    <a:pt x="32" y="28"/>
                  </a:cubicBezTo>
                  <a:cubicBezTo>
                    <a:pt x="29" y="27"/>
                    <a:pt x="30" y="25"/>
                    <a:pt x="29" y="23"/>
                  </a:cubicBezTo>
                  <a:cubicBezTo>
                    <a:pt x="28" y="21"/>
                    <a:pt x="27" y="19"/>
                    <a:pt x="27" y="17"/>
                  </a:cubicBezTo>
                  <a:cubicBezTo>
                    <a:pt x="26" y="14"/>
                    <a:pt x="25" y="8"/>
                    <a:pt x="22" y="6"/>
                  </a:cubicBezTo>
                  <a:cubicBezTo>
                    <a:pt x="21" y="5"/>
                    <a:pt x="19" y="4"/>
                    <a:pt x="18" y="3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4" y="2"/>
                    <a:pt x="13" y="1"/>
                    <a:pt x="12" y="1"/>
                  </a:cubicBezTo>
                  <a:cubicBezTo>
                    <a:pt x="11" y="1"/>
                    <a:pt x="12" y="0"/>
                    <a:pt x="11" y="0"/>
                  </a:cubicBezTo>
                  <a:cubicBezTo>
                    <a:pt x="8" y="0"/>
                    <a:pt x="8" y="2"/>
                    <a:pt x="6" y="4"/>
                  </a:cubicBezTo>
                  <a:cubicBezTo>
                    <a:pt x="4" y="7"/>
                    <a:pt x="3" y="5"/>
                    <a:pt x="0" y="5"/>
                  </a:cubicBezTo>
                  <a:cubicBezTo>
                    <a:pt x="0" y="7"/>
                    <a:pt x="2" y="7"/>
                    <a:pt x="3" y="8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5" y="11"/>
                    <a:pt x="5" y="13"/>
                    <a:pt x="6" y="14"/>
                  </a:cubicBezTo>
                  <a:cubicBezTo>
                    <a:pt x="7" y="15"/>
                    <a:pt x="8" y="14"/>
                    <a:pt x="8" y="16"/>
                  </a:cubicBezTo>
                  <a:cubicBezTo>
                    <a:pt x="9" y="17"/>
                    <a:pt x="8" y="18"/>
                    <a:pt x="9" y="20"/>
                  </a:cubicBezTo>
                  <a:cubicBezTo>
                    <a:pt x="9" y="21"/>
                    <a:pt x="11" y="21"/>
                    <a:pt x="12" y="22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8" y="22"/>
                    <a:pt x="19" y="21"/>
                    <a:pt x="20" y="21"/>
                  </a:cubicBezTo>
                  <a:cubicBezTo>
                    <a:pt x="20" y="21"/>
                    <a:pt x="20" y="20"/>
                    <a:pt x="19" y="20"/>
                  </a:cubicBezTo>
                  <a:cubicBezTo>
                    <a:pt x="20" y="20"/>
                    <a:pt x="20" y="21"/>
                    <a:pt x="20" y="22"/>
                  </a:cubicBezTo>
                  <a:cubicBezTo>
                    <a:pt x="19" y="23"/>
                    <a:pt x="16" y="23"/>
                    <a:pt x="15" y="25"/>
                  </a:cubicBezTo>
                  <a:cubicBezTo>
                    <a:pt x="15" y="25"/>
                    <a:pt x="14" y="25"/>
                    <a:pt x="13" y="26"/>
                  </a:cubicBezTo>
                  <a:cubicBezTo>
                    <a:pt x="13" y="27"/>
                    <a:pt x="13" y="33"/>
                    <a:pt x="14" y="33"/>
                  </a:cubicBezTo>
                  <a:cubicBezTo>
                    <a:pt x="14" y="34"/>
                    <a:pt x="14" y="35"/>
                    <a:pt x="14" y="35"/>
                  </a:cubicBezTo>
                  <a:cubicBezTo>
                    <a:pt x="15" y="36"/>
                    <a:pt x="19" y="36"/>
                    <a:pt x="20" y="35"/>
                  </a:cubicBezTo>
                  <a:cubicBezTo>
                    <a:pt x="21" y="34"/>
                    <a:pt x="21" y="31"/>
                    <a:pt x="22" y="30"/>
                  </a:cubicBezTo>
                  <a:cubicBezTo>
                    <a:pt x="23" y="28"/>
                    <a:pt x="24" y="28"/>
                    <a:pt x="25" y="30"/>
                  </a:cubicBezTo>
                  <a:cubicBezTo>
                    <a:pt x="26" y="31"/>
                    <a:pt x="24" y="33"/>
                    <a:pt x="25" y="34"/>
                  </a:cubicBezTo>
                  <a:cubicBezTo>
                    <a:pt x="26" y="37"/>
                    <a:pt x="32" y="38"/>
                    <a:pt x="34" y="38"/>
                  </a:cubicBezTo>
                  <a:cubicBezTo>
                    <a:pt x="36" y="38"/>
                    <a:pt x="36" y="38"/>
                    <a:pt x="38" y="40"/>
                  </a:cubicBezTo>
                  <a:cubicBezTo>
                    <a:pt x="39" y="42"/>
                    <a:pt x="38" y="42"/>
                    <a:pt x="40" y="43"/>
                  </a:cubicBezTo>
                  <a:cubicBezTo>
                    <a:pt x="40" y="46"/>
                    <a:pt x="44" y="46"/>
                    <a:pt x="46" y="46"/>
                  </a:cubicBezTo>
                  <a:cubicBezTo>
                    <a:pt x="47" y="47"/>
                    <a:pt x="49" y="48"/>
                    <a:pt x="50" y="48"/>
                  </a:cubicBezTo>
                  <a:cubicBezTo>
                    <a:pt x="50" y="49"/>
                    <a:pt x="50" y="51"/>
                    <a:pt x="50" y="53"/>
                  </a:cubicBezTo>
                  <a:cubicBezTo>
                    <a:pt x="50" y="54"/>
                    <a:pt x="51" y="55"/>
                    <a:pt x="51" y="57"/>
                  </a:cubicBezTo>
                  <a:cubicBezTo>
                    <a:pt x="52" y="58"/>
                    <a:pt x="53" y="59"/>
                    <a:pt x="54" y="60"/>
                  </a:cubicBezTo>
                  <a:cubicBezTo>
                    <a:pt x="54" y="61"/>
                    <a:pt x="56" y="63"/>
                    <a:pt x="55" y="64"/>
                  </a:cubicBezTo>
                  <a:cubicBezTo>
                    <a:pt x="55" y="65"/>
                    <a:pt x="53" y="65"/>
                    <a:pt x="52" y="65"/>
                  </a:cubicBezTo>
                  <a:cubicBezTo>
                    <a:pt x="52" y="68"/>
                    <a:pt x="51" y="68"/>
                    <a:pt x="50" y="69"/>
                  </a:cubicBezTo>
                  <a:cubicBezTo>
                    <a:pt x="49" y="71"/>
                    <a:pt x="49" y="71"/>
                    <a:pt x="48" y="73"/>
                  </a:cubicBezTo>
                  <a:cubicBezTo>
                    <a:pt x="48" y="73"/>
                    <a:pt x="46" y="74"/>
                    <a:pt x="47" y="75"/>
                  </a:cubicBezTo>
                  <a:cubicBezTo>
                    <a:pt x="47" y="76"/>
                    <a:pt x="51" y="75"/>
                    <a:pt x="51" y="75"/>
                  </a:cubicBezTo>
                  <a:cubicBezTo>
                    <a:pt x="52" y="74"/>
                    <a:pt x="53" y="73"/>
                    <a:pt x="54" y="73"/>
                  </a:cubicBezTo>
                  <a:cubicBezTo>
                    <a:pt x="56" y="73"/>
                    <a:pt x="56" y="73"/>
                    <a:pt x="58" y="73"/>
                  </a:cubicBezTo>
                  <a:cubicBezTo>
                    <a:pt x="59" y="72"/>
                    <a:pt x="62" y="71"/>
                    <a:pt x="64" y="72"/>
                  </a:cubicBezTo>
                  <a:cubicBezTo>
                    <a:pt x="65" y="72"/>
                    <a:pt x="67" y="77"/>
                    <a:pt x="67" y="78"/>
                  </a:cubicBezTo>
                  <a:cubicBezTo>
                    <a:pt x="69" y="81"/>
                    <a:pt x="68" y="83"/>
                    <a:pt x="71" y="82"/>
                  </a:cubicBezTo>
                  <a:cubicBezTo>
                    <a:pt x="72" y="82"/>
                    <a:pt x="73" y="80"/>
                    <a:pt x="74" y="80"/>
                  </a:cubicBezTo>
                  <a:cubicBezTo>
                    <a:pt x="75" y="80"/>
                    <a:pt x="76" y="82"/>
                    <a:pt x="76" y="82"/>
                  </a:cubicBezTo>
                  <a:cubicBezTo>
                    <a:pt x="79" y="83"/>
                    <a:pt x="81" y="82"/>
                    <a:pt x="84" y="82"/>
                  </a:cubicBezTo>
                  <a:cubicBezTo>
                    <a:pt x="85" y="83"/>
                    <a:pt x="86" y="85"/>
                    <a:pt x="88" y="85"/>
                  </a:cubicBezTo>
                  <a:cubicBezTo>
                    <a:pt x="90" y="86"/>
                    <a:pt x="92" y="83"/>
                    <a:pt x="92" y="81"/>
                  </a:cubicBezTo>
                  <a:cubicBezTo>
                    <a:pt x="90" y="80"/>
                    <a:pt x="89" y="80"/>
                    <a:pt x="87" y="80"/>
                  </a:cubicBezTo>
                  <a:cubicBezTo>
                    <a:pt x="86" y="79"/>
                    <a:pt x="85" y="79"/>
                    <a:pt x="84" y="78"/>
                  </a:cubicBezTo>
                  <a:cubicBezTo>
                    <a:pt x="84" y="78"/>
                    <a:pt x="83" y="79"/>
                    <a:pt x="82" y="78"/>
                  </a:cubicBezTo>
                  <a:cubicBezTo>
                    <a:pt x="81" y="75"/>
                    <a:pt x="87" y="75"/>
                    <a:pt x="88" y="75"/>
                  </a:cubicBezTo>
                  <a:cubicBezTo>
                    <a:pt x="89" y="74"/>
                    <a:pt x="89" y="71"/>
                    <a:pt x="90" y="70"/>
                  </a:cubicBezTo>
                  <a:cubicBezTo>
                    <a:pt x="91" y="69"/>
                    <a:pt x="94" y="71"/>
                    <a:pt x="95" y="71"/>
                  </a:cubicBezTo>
                  <a:cubicBezTo>
                    <a:pt x="97" y="71"/>
                    <a:pt x="100" y="71"/>
                    <a:pt x="102" y="71"/>
                  </a:cubicBezTo>
                  <a:cubicBezTo>
                    <a:pt x="108" y="71"/>
                    <a:pt x="103" y="77"/>
                    <a:pt x="108" y="78"/>
                  </a:cubicBezTo>
                  <a:cubicBezTo>
                    <a:pt x="108" y="80"/>
                    <a:pt x="109" y="81"/>
                    <a:pt x="110" y="81"/>
                  </a:cubicBezTo>
                  <a:cubicBezTo>
                    <a:pt x="110" y="83"/>
                    <a:pt x="111" y="84"/>
                    <a:pt x="112" y="86"/>
                  </a:cubicBezTo>
                  <a:cubicBezTo>
                    <a:pt x="113" y="87"/>
                    <a:pt x="113" y="89"/>
                    <a:pt x="114" y="91"/>
                  </a:cubicBezTo>
                  <a:cubicBezTo>
                    <a:pt x="114" y="91"/>
                    <a:pt x="115" y="91"/>
                    <a:pt x="115" y="92"/>
                  </a:cubicBezTo>
                  <a:cubicBezTo>
                    <a:pt x="116" y="93"/>
                    <a:pt x="116" y="94"/>
                    <a:pt x="117" y="95"/>
                  </a:cubicBezTo>
                  <a:cubicBezTo>
                    <a:pt x="118" y="97"/>
                    <a:pt x="121" y="95"/>
                    <a:pt x="124" y="94"/>
                  </a:cubicBezTo>
                  <a:cubicBezTo>
                    <a:pt x="128" y="93"/>
                    <a:pt x="128" y="96"/>
                    <a:pt x="132" y="98"/>
                  </a:cubicBezTo>
                  <a:cubicBezTo>
                    <a:pt x="134" y="98"/>
                    <a:pt x="139" y="99"/>
                    <a:pt x="141" y="98"/>
                  </a:cubicBezTo>
                  <a:cubicBezTo>
                    <a:pt x="141" y="98"/>
                    <a:pt x="141" y="97"/>
                    <a:pt x="141" y="96"/>
                  </a:cubicBezTo>
                  <a:cubicBezTo>
                    <a:pt x="138" y="96"/>
                    <a:pt x="136" y="95"/>
                    <a:pt x="134" y="93"/>
                  </a:cubicBezTo>
                  <a:cubicBezTo>
                    <a:pt x="134" y="93"/>
                    <a:pt x="133" y="93"/>
                    <a:pt x="133" y="93"/>
                  </a:cubicBezTo>
                  <a:cubicBezTo>
                    <a:pt x="133" y="93"/>
                    <a:pt x="133" y="92"/>
                    <a:pt x="133" y="91"/>
                  </a:cubicBezTo>
                  <a:cubicBezTo>
                    <a:pt x="132" y="90"/>
                    <a:pt x="132" y="89"/>
                    <a:pt x="131" y="89"/>
                  </a:cubicBezTo>
                  <a:cubicBezTo>
                    <a:pt x="129" y="87"/>
                    <a:pt x="127" y="87"/>
                    <a:pt x="125" y="84"/>
                  </a:cubicBezTo>
                  <a:cubicBezTo>
                    <a:pt x="124" y="83"/>
                    <a:pt x="124" y="84"/>
                    <a:pt x="124" y="82"/>
                  </a:cubicBezTo>
                  <a:cubicBezTo>
                    <a:pt x="124" y="80"/>
                    <a:pt x="124" y="80"/>
                    <a:pt x="123" y="79"/>
                  </a:cubicBezTo>
                  <a:cubicBezTo>
                    <a:pt x="123" y="78"/>
                    <a:pt x="121" y="78"/>
                    <a:pt x="121" y="77"/>
                  </a:cubicBezTo>
                  <a:cubicBezTo>
                    <a:pt x="120" y="76"/>
                    <a:pt x="120" y="74"/>
                    <a:pt x="120" y="73"/>
                  </a:cubicBezTo>
                  <a:cubicBezTo>
                    <a:pt x="119" y="72"/>
                    <a:pt x="118" y="72"/>
                    <a:pt x="117" y="72"/>
                  </a:cubicBezTo>
                  <a:cubicBezTo>
                    <a:pt x="116" y="71"/>
                    <a:pt x="117" y="70"/>
                    <a:pt x="116" y="69"/>
                  </a:cubicBezTo>
                  <a:cubicBezTo>
                    <a:pt x="115" y="68"/>
                    <a:pt x="112" y="67"/>
                    <a:pt x="112" y="66"/>
                  </a:cubicBezTo>
                  <a:cubicBezTo>
                    <a:pt x="110" y="63"/>
                    <a:pt x="115" y="62"/>
                    <a:pt x="116" y="62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9" y="59"/>
                    <a:pt x="120" y="57"/>
                    <a:pt x="120" y="56"/>
                  </a:cubicBezTo>
                  <a:lnTo>
                    <a:pt x="11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9623425" y="2459038"/>
              <a:ext cx="101600" cy="90488"/>
            </a:xfrm>
            <a:custGeom>
              <a:avLst/>
              <a:gdLst>
                <a:gd name="T0" fmla="*/ 3 w 27"/>
                <a:gd name="T1" fmla="*/ 15 h 24"/>
                <a:gd name="T2" fmla="*/ 8 w 27"/>
                <a:gd name="T3" fmla="*/ 16 h 24"/>
                <a:gd name="T4" fmla="*/ 11 w 27"/>
                <a:gd name="T5" fmla="*/ 15 h 24"/>
                <a:gd name="T6" fmla="*/ 14 w 27"/>
                <a:gd name="T7" fmla="*/ 15 h 24"/>
                <a:gd name="T8" fmla="*/ 16 w 27"/>
                <a:gd name="T9" fmla="*/ 10 h 24"/>
                <a:gd name="T10" fmla="*/ 20 w 27"/>
                <a:gd name="T11" fmla="*/ 7 h 24"/>
                <a:gd name="T12" fmla="*/ 24 w 27"/>
                <a:gd name="T13" fmla="*/ 2 h 24"/>
                <a:gd name="T14" fmla="*/ 22 w 27"/>
                <a:gd name="T15" fmla="*/ 9 h 24"/>
                <a:gd name="T16" fmla="*/ 20 w 27"/>
                <a:gd name="T17" fmla="*/ 13 h 24"/>
                <a:gd name="T18" fmla="*/ 16 w 27"/>
                <a:gd name="T19" fmla="*/ 16 h 24"/>
                <a:gd name="T20" fmla="*/ 14 w 27"/>
                <a:gd name="T21" fmla="*/ 20 h 24"/>
                <a:gd name="T22" fmla="*/ 11 w 27"/>
                <a:gd name="T23" fmla="*/ 23 h 24"/>
                <a:gd name="T24" fmla="*/ 4 w 27"/>
                <a:gd name="T25" fmla="*/ 20 h 24"/>
                <a:gd name="T26" fmla="*/ 1 w 27"/>
                <a:gd name="T27" fmla="*/ 18 h 24"/>
                <a:gd name="T28" fmla="*/ 3 w 27"/>
                <a:gd name="T29" fmla="*/ 16 h 24"/>
                <a:gd name="T30" fmla="*/ 4 w 27"/>
                <a:gd name="T31" fmla="*/ 15 h 24"/>
                <a:gd name="T32" fmla="*/ 3 w 27"/>
                <a:gd name="T3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4">
                  <a:moveTo>
                    <a:pt x="3" y="15"/>
                  </a:moveTo>
                  <a:cubicBezTo>
                    <a:pt x="5" y="15"/>
                    <a:pt x="7" y="16"/>
                    <a:pt x="8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2" y="14"/>
                    <a:pt x="13" y="15"/>
                    <a:pt x="14" y="15"/>
                  </a:cubicBezTo>
                  <a:cubicBezTo>
                    <a:pt x="15" y="14"/>
                    <a:pt x="15" y="11"/>
                    <a:pt x="16" y="10"/>
                  </a:cubicBezTo>
                  <a:cubicBezTo>
                    <a:pt x="17" y="9"/>
                    <a:pt x="19" y="9"/>
                    <a:pt x="20" y="7"/>
                  </a:cubicBezTo>
                  <a:cubicBezTo>
                    <a:pt x="17" y="4"/>
                    <a:pt x="21" y="0"/>
                    <a:pt x="24" y="2"/>
                  </a:cubicBezTo>
                  <a:cubicBezTo>
                    <a:pt x="27" y="5"/>
                    <a:pt x="23" y="6"/>
                    <a:pt x="22" y="9"/>
                  </a:cubicBezTo>
                  <a:cubicBezTo>
                    <a:pt x="21" y="10"/>
                    <a:pt x="22" y="11"/>
                    <a:pt x="20" y="13"/>
                  </a:cubicBezTo>
                  <a:cubicBezTo>
                    <a:pt x="19" y="14"/>
                    <a:pt x="17" y="14"/>
                    <a:pt x="16" y="16"/>
                  </a:cubicBezTo>
                  <a:cubicBezTo>
                    <a:pt x="15" y="18"/>
                    <a:pt x="16" y="19"/>
                    <a:pt x="14" y="20"/>
                  </a:cubicBezTo>
                  <a:cubicBezTo>
                    <a:pt x="13" y="21"/>
                    <a:pt x="11" y="21"/>
                    <a:pt x="11" y="23"/>
                  </a:cubicBezTo>
                  <a:cubicBezTo>
                    <a:pt x="9" y="24"/>
                    <a:pt x="6" y="21"/>
                    <a:pt x="4" y="20"/>
                  </a:cubicBezTo>
                  <a:cubicBezTo>
                    <a:pt x="4" y="20"/>
                    <a:pt x="1" y="18"/>
                    <a:pt x="1" y="18"/>
                  </a:cubicBezTo>
                  <a:cubicBezTo>
                    <a:pt x="0" y="17"/>
                    <a:pt x="2" y="16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lnTo>
                    <a:pt x="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9774238" y="2511425"/>
              <a:ext cx="36513" cy="52388"/>
            </a:xfrm>
            <a:custGeom>
              <a:avLst/>
              <a:gdLst>
                <a:gd name="T0" fmla="*/ 1 w 10"/>
                <a:gd name="T1" fmla="*/ 0 h 14"/>
                <a:gd name="T2" fmla="*/ 4 w 10"/>
                <a:gd name="T3" fmla="*/ 8 h 14"/>
                <a:gd name="T4" fmla="*/ 3 w 10"/>
                <a:gd name="T5" fmla="*/ 11 h 14"/>
                <a:gd name="T6" fmla="*/ 4 w 10"/>
                <a:gd name="T7" fmla="*/ 14 h 14"/>
                <a:gd name="T8" fmla="*/ 7 w 10"/>
                <a:gd name="T9" fmla="*/ 12 h 14"/>
                <a:gd name="T10" fmla="*/ 7 w 10"/>
                <a:gd name="T11" fmla="*/ 10 h 14"/>
                <a:gd name="T12" fmla="*/ 8 w 10"/>
                <a:gd name="T13" fmla="*/ 9 h 14"/>
                <a:gd name="T14" fmla="*/ 8 w 10"/>
                <a:gd name="T15" fmla="*/ 6 h 14"/>
                <a:gd name="T16" fmla="*/ 5 w 10"/>
                <a:gd name="T17" fmla="*/ 4 h 14"/>
                <a:gd name="T18" fmla="*/ 1 w 10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cubicBezTo>
                    <a:pt x="1" y="3"/>
                    <a:pt x="0" y="6"/>
                    <a:pt x="4" y="8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2"/>
                    <a:pt x="4" y="13"/>
                    <a:pt x="4" y="14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7"/>
                    <a:pt x="10" y="8"/>
                    <a:pt x="8" y="6"/>
                  </a:cubicBezTo>
                  <a:cubicBezTo>
                    <a:pt x="8" y="5"/>
                    <a:pt x="6" y="5"/>
                    <a:pt x="5" y="4"/>
                  </a:cubicBezTo>
                  <a:cubicBezTo>
                    <a:pt x="6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221788" y="2511425"/>
              <a:ext cx="30163" cy="57150"/>
            </a:xfrm>
            <a:custGeom>
              <a:avLst/>
              <a:gdLst>
                <a:gd name="T0" fmla="*/ 4 w 8"/>
                <a:gd name="T1" fmla="*/ 0 h 15"/>
                <a:gd name="T2" fmla="*/ 3 w 8"/>
                <a:gd name="T3" fmla="*/ 0 h 15"/>
                <a:gd name="T4" fmla="*/ 2 w 8"/>
                <a:gd name="T5" fmla="*/ 3 h 15"/>
                <a:gd name="T6" fmla="*/ 0 w 8"/>
                <a:gd name="T7" fmla="*/ 6 h 15"/>
                <a:gd name="T8" fmla="*/ 1 w 8"/>
                <a:gd name="T9" fmla="*/ 6 h 15"/>
                <a:gd name="T10" fmla="*/ 0 w 8"/>
                <a:gd name="T11" fmla="*/ 9 h 15"/>
                <a:gd name="T12" fmla="*/ 2 w 8"/>
                <a:gd name="T13" fmla="*/ 11 h 15"/>
                <a:gd name="T14" fmla="*/ 4 w 8"/>
                <a:gd name="T15" fmla="*/ 15 h 15"/>
                <a:gd name="T16" fmla="*/ 8 w 8"/>
                <a:gd name="T17" fmla="*/ 9 h 15"/>
                <a:gd name="T18" fmla="*/ 7 w 8"/>
                <a:gd name="T19" fmla="*/ 1 h 15"/>
                <a:gd name="T20" fmla="*/ 4 w 8"/>
                <a:gd name="T21" fmla="*/ 1 h 15"/>
                <a:gd name="T22" fmla="*/ 4 w 8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5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1" y="11"/>
                    <a:pt x="2" y="10"/>
                    <a:pt x="2" y="11"/>
                  </a:cubicBezTo>
                  <a:cubicBezTo>
                    <a:pt x="3" y="13"/>
                    <a:pt x="2" y="13"/>
                    <a:pt x="4" y="15"/>
                  </a:cubicBezTo>
                  <a:cubicBezTo>
                    <a:pt x="5" y="12"/>
                    <a:pt x="5" y="9"/>
                    <a:pt x="8" y="9"/>
                  </a:cubicBezTo>
                  <a:cubicBezTo>
                    <a:pt x="8" y="6"/>
                    <a:pt x="7" y="4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8569325" y="2698750"/>
              <a:ext cx="1065213" cy="982663"/>
            </a:xfrm>
            <a:custGeom>
              <a:avLst/>
              <a:gdLst>
                <a:gd name="T0" fmla="*/ 33 w 284"/>
                <a:gd name="T1" fmla="*/ 213 h 262"/>
                <a:gd name="T2" fmla="*/ 25 w 284"/>
                <a:gd name="T3" fmla="*/ 221 h 262"/>
                <a:gd name="T4" fmla="*/ 11 w 284"/>
                <a:gd name="T5" fmla="*/ 224 h 262"/>
                <a:gd name="T6" fmla="*/ 1 w 284"/>
                <a:gd name="T7" fmla="*/ 211 h 262"/>
                <a:gd name="T8" fmla="*/ 12 w 284"/>
                <a:gd name="T9" fmla="*/ 200 h 262"/>
                <a:gd name="T10" fmla="*/ 10 w 284"/>
                <a:gd name="T11" fmla="*/ 153 h 262"/>
                <a:gd name="T12" fmla="*/ 14 w 284"/>
                <a:gd name="T13" fmla="*/ 138 h 262"/>
                <a:gd name="T14" fmla="*/ 16 w 284"/>
                <a:gd name="T15" fmla="*/ 118 h 262"/>
                <a:gd name="T16" fmla="*/ 18 w 284"/>
                <a:gd name="T17" fmla="*/ 109 h 262"/>
                <a:gd name="T18" fmla="*/ 33 w 284"/>
                <a:gd name="T19" fmla="*/ 94 h 262"/>
                <a:gd name="T20" fmla="*/ 53 w 284"/>
                <a:gd name="T21" fmla="*/ 88 h 262"/>
                <a:gd name="T22" fmla="*/ 79 w 284"/>
                <a:gd name="T23" fmla="*/ 70 h 262"/>
                <a:gd name="T24" fmla="*/ 89 w 284"/>
                <a:gd name="T25" fmla="*/ 54 h 262"/>
                <a:gd name="T26" fmla="*/ 96 w 284"/>
                <a:gd name="T27" fmla="*/ 54 h 262"/>
                <a:gd name="T28" fmla="*/ 101 w 284"/>
                <a:gd name="T29" fmla="*/ 47 h 262"/>
                <a:gd name="T30" fmla="*/ 114 w 284"/>
                <a:gd name="T31" fmla="*/ 31 h 262"/>
                <a:gd name="T32" fmla="*/ 123 w 284"/>
                <a:gd name="T33" fmla="*/ 28 h 262"/>
                <a:gd name="T34" fmla="*/ 140 w 284"/>
                <a:gd name="T35" fmla="*/ 36 h 262"/>
                <a:gd name="T36" fmla="*/ 144 w 284"/>
                <a:gd name="T37" fmla="*/ 23 h 262"/>
                <a:gd name="T38" fmla="*/ 154 w 284"/>
                <a:gd name="T39" fmla="*/ 14 h 262"/>
                <a:gd name="T40" fmla="*/ 167 w 284"/>
                <a:gd name="T41" fmla="*/ 7 h 262"/>
                <a:gd name="T42" fmla="*/ 186 w 284"/>
                <a:gd name="T43" fmla="*/ 23 h 262"/>
                <a:gd name="T44" fmla="*/ 182 w 284"/>
                <a:gd name="T45" fmla="*/ 44 h 262"/>
                <a:gd name="T46" fmla="*/ 196 w 284"/>
                <a:gd name="T47" fmla="*/ 56 h 262"/>
                <a:gd name="T48" fmla="*/ 215 w 284"/>
                <a:gd name="T49" fmla="*/ 54 h 262"/>
                <a:gd name="T50" fmla="*/ 220 w 284"/>
                <a:gd name="T51" fmla="*/ 45 h 262"/>
                <a:gd name="T52" fmla="*/ 221 w 284"/>
                <a:gd name="T53" fmla="*/ 24 h 262"/>
                <a:gd name="T54" fmla="*/ 228 w 284"/>
                <a:gd name="T55" fmla="*/ 6 h 262"/>
                <a:gd name="T56" fmla="*/ 234 w 284"/>
                <a:gd name="T57" fmla="*/ 26 h 262"/>
                <a:gd name="T58" fmla="*/ 246 w 284"/>
                <a:gd name="T59" fmla="*/ 36 h 262"/>
                <a:gd name="T60" fmla="*/ 244 w 284"/>
                <a:gd name="T61" fmla="*/ 55 h 262"/>
                <a:gd name="T62" fmla="*/ 250 w 284"/>
                <a:gd name="T63" fmla="*/ 78 h 262"/>
                <a:gd name="T64" fmla="*/ 265 w 284"/>
                <a:gd name="T65" fmla="*/ 101 h 262"/>
                <a:gd name="T66" fmla="*/ 279 w 284"/>
                <a:gd name="T67" fmla="*/ 126 h 262"/>
                <a:gd name="T68" fmla="*/ 282 w 284"/>
                <a:gd name="T69" fmla="*/ 144 h 262"/>
                <a:gd name="T70" fmla="*/ 279 w 284"/>
                <a:gd name="T71" fmla="*/ 160 h 262"/>
                <a:gd name="T72" fmla="*/ 275 w 284"/>
                <a:gd name="T73" fmla="*/ 174 h 262"/>
                <a:gd name="T74" fmla="*/ 263 w 284"/>
                <a:gd name="T75" fmla="*/ 196 h 262"/>
                <a:gd name="T76" fmla="*/ 247 w 284"/>
                <a:gd name="T77" fmla="*/ 209 h 262"/>
                <a:gd name="T78" fmla="*/ 241 w 284"/>
                <a:gd name="T79" fmla="*/ 217 h 262"/>
                <a:gd name="T80" fmla="*/ 235 w 284"/>
                <a:gd name="T81" fmla="*/ 224 h 262"/>
                <a:gd name="T82" fmla="*/ 227 w 284"/>
                <a:gd name="T83" fmla="*/ 235 h 262"/>
                <a:gd name="T84" fmla="*/ 222 w 284"/>
                <a:gd name="T85" fmla="*/ 244 h 262"/>
                <a:gd name="T86" fmla="*/ 212 w 284"/>
                <a:gd name="T87" fmla="*/ 250 h 262"/>
                <a:gd name="T88" fmla="*/ 193 w 284"/>
                <a:gd name="T89" fmla="*/ 261 h 262"/>
                <a:gd name="T90" fmla="*/ 179 w 284"/>
                <a:gd name="T91" fmla="*/ 254 h 262"/>
                <a:gd name="T92" fmla="*/ 154 w 284"/>
                <a:gd name="T93" fmla="*/ 247 h 262"/>
                <a:gd name="T94" fmla="*/ 159 w 284"/>
                <a:gd name="T95" fmla="*/ 231 h 262"/>
                <a:gd name="T96" fmla="*/ 155 w 284"/>
                <a:gd name="T97" fmla="*/ 219 h 262"/>
                <a:gd name="T98" fmla="*/ 151 w 284"/>
                <a:gd name="T99" fmla="*/ 216 h 262"/>
                <a:gd name="T100" fmla="*/ 154 w 284"/>
                <a:gd name="T101" fmla="*/ 207 h 262"/>
                <a:gd name="T102" fmla="*/ 141 w 284"/>
                <a:gd name="T103" fmla="*/ 220 h 262"/>
                <a:gd name="T104" fmla="*/ 139 w 284"/>
                <a:gd name="T105" fmla="*/ 206 h 262"/>
                <a:gd name="T106" fmla="*/ 123 w 284"/>
                <a:gd name="T107" fmla="*/ 195 h 262"/>
                <a:gd name="T108" fmla="*/ 98 w 284"/>
                <a:gd name="T109" fmla="*/ 194 h 262"/>
                <a:gd name="T110" fmla="*/ 90 w 284"/>
                <a:gd name="T111" fmla="*/ 199 h 262"/>
                <a:gd name="T112" fmla="*/ 66 w 284"/>
                <a:gd name="T113" fmla="*/ 203 h 262"/>
                <a:gd name="T114" fmla="*/ 53 w 284"/>
                <a:gd name="T115" fmla="*/ 2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4" h="262">
                  <a:moveTo>
                    <a:pt x="53" y="212"/>
                  </a:moveTo>
                  <a:cubicBezTo>
                    <a:pt x="50" y="211"/>
                    <a:pt x="49" y="212"/>
                    <a:pt x="46" y="213"/>
                  </a:cubicBezTo>
                  <a:cubicBezTo>
                    <a:pt x="44" y="214"/>
                    <a:pt x="41" y="214"/>
                    <a:pt x="38" y="213"/>
                  </a:cubicBezTo>
                  <a:cubicBezTo>
                    <a:pt x="37" y="213"/>
                    <a:pt x="35" y="212"/>
                    <a:pt x="33" y="213"/>
                  </a:cubicBezTo>
                  <a:cubicBezTo>
                    <a:pt x="32" y="214"/>
                    <a:pt x="31" y="216"/>
                    <a:pt x="31" y="216"/>
                  </a:cubicBezTo>
                  <a:cubicBezTo>
                    <a:pt x="30" y="217"/>
                    <a:pt x="28" y="217"/>
                    <a:pt x="27" y="218"/>
                  </a:cubicBezTo>
                  <a:cubicBezTo>
                    <a:pt x="27" y="219"/>
                    <a:pt x="27" y="220"/>
                    <a:pt x="26" y="220"/>
                  </a:cubicBezTo>
                  <a:cubicBezTo>
                    <a:pt x="26" y="221"/>
                    <a:pt x="25" y="221"/>
                    <a:pt x="25" y="221"/>
                  </a:cubicBezTo>
                  <a:cubicBezTo>
                    <a:pt x="23" y="221"/>
                    <a:pt x="23" y="222"/>
                    <a:pt x="22" y="223"/>
                  </a:cubicBezTo>
                  <a:cubicBezTo>
                    <a:pt x="20" y="225"/>
                    <a:pt x="20" y="228"/>
                    <a:pt x="17" y="227"/>
                  </a:cubicBezTo>
                  <a:cubicBezTo>
                    <a:pt x="16" y="226"/>
                    <a:pt x="15" y="225"/>
                    <a:pt x="14" y="225"/>
                  </a:cubicBezTo>
                  <a:cubicBezTo>
                    <a:pt x="13" y="224"/>
                    <a:pt x="12" y="224"/>
                    <a:pt x="11" y="224"/>
                  </a:cubicBezTo>
                  <a:cubicBezTo>
                    <a:pt x="9" y="225"/>
                    <a:pt x="8" y="225"/>
                    <a:pt x="6" y="224"/>
                  </a:cubicBezTo>
                  <a:cubicBezTo>
                    <a:pt x="4" y="224"/>
                    <a:pt x="6" y="224"/>
                    <a:pt x="5" y="222"/>
                  </a:cubicBezTo>
                  <a:cubicBezTo>
                    <a:pt x="4" y="221"/>
                    <a:pt x="1" y="219"/>
                    <a:pt x="1" y="217"/>
                  </a:cubicBezTo>
                  <a:cubicBezTo>
                    <a:pt x="0" y="216"/>
                    <a:pt x="4" y="212"/>
                    <a:pt x="1" y="211"/>
                  </a:cubicBezTo>
                  <a:cubicBezTo>
                    <a:pt x="1" y="210"/>
                    <a:pt x="1" y="209"/>
                    <a:pt x="1" y="209"/>
                  </a:cubicBezTo>
                  <a:cubicBezTo>
                    <a:pt x="4" y="208"/>
                    <a:pt x="6" y="209"/>
                    <a:pt x="8" y="208"/>
                  </a:cubicBezTo>
                  <a:cubicBezTo>
                    <a:pt x="9" y="206"/>
                    <a:pt x="9" y="205"/>
                    <a:pt x="10" y="203"/>
                  </a:cubicBezTo>
                  <a:cubicBezTo>
                    <a:pt x="10" y="202"/>
                    <a:pt x="11" y="202"/>
                    <a:pt x="12" y="200"/>
                  </a:cubicBezTo>
                  <a:cubicBezTo>
                    <a:pt x="12" y="196"/>
                    <a:pt x="11" y="192"/>
                    <a:pt x="11" y="188"/>
                  </a:cubicBezTo>
                  <a:cubicBezTo>
                    <a:pt x="11" y="183"/>
                    <a:pt x="11" y="179"/>
                    <a:pt x="11" y="175"/>
                  </a:cubicBezTo>
                  <a:cubicBezTo>
                    <a:pt x="11" y="171"/>
                    <a:pt x="10" y="165"/>
                    <a:pt x="12" y="163"/>
                  </a:cubicBezTo>
                  <a:cubicBezTo>
                    <a:pt x="12" y="160"/>
                    <a:pt x="11" y="156"/>
                    <a:pt x="10" y="153"/>
                  </a:cubicBezTo>
                  <a:cubicBezTo>
                    <a:pt x="10" y="152"/>
                    <a:pt x="10" y="150"/>
                    <a:pt x="9" y="149"/>
                  </a:cubicBezTo>
                  <a:cubicBezTo>
                    <a:pt x="8" y="147"/>
                    <a:pt x="7" y="147"/>
                    <a:pt x="7" y="145"/>
                  </a:cubicBezTo>
                  <a:cubicBezTo>
                    <a:pt x="9" y="145"/>
                    <a:pt x="11" y="144"/>
                    <a:pt x="13" y="143"/>
                  </a:cubicBezTo>
                  <a:cubicBezTo>
                    <a:pt x="13" y="141"/>
                    <a:pt x="14" y="140"/>
                    <a:pt x="14" y="138"/>
                  </a:cubicBezTo>
                  <a:cubicBezTo>
                    <a:pt x="14" y="136"/>
                    <a:pt x="12" y="134"/>
                    <a:pt x="15" y="132"/>
                  </a:cubicBezTo>
                  <a:cubicBezTo>
                    <a:pt x="14" y="130"/>
                    <a:pt x="11" y="127"/>
                    <a:pt x="12" y="124"/>
                  </a:cubicBezTo>
                  <a:cubicBezTo>
                    <a:pt x="12" y="123"/>
                    <a:pt x="13" y="121"/>
                    <a:pt x="14" y="120"/>
                  </a:cubicBezTo>
                  <a:cubicBezTo>
                    <a:pt x="14" y="120"/>
                    <a:pt x="16" y="119"/>
                    <a:pt x="16" y="118"/>
                  </a:cubicBezTo>
                  <a:cubicBezTo>
                    <a:pt x="17" y="117"/>
                    <a:pt x="19" y="115"/>
                    <a:pt x="18" y="114"/>
                  </a:cubicBezTo>
                  <a:cubicBezTo>
                    <a:pt x="17" y="114"/>
                    <a:pt x="15" y="111"/>
                    <a:pt x="15" y="110"/>
                  </a:cubicBezTo>
                  <a:cubicBezTo>
                    <a:pt x="15" y="108"/>
                    <a:pt x="15" y="105"/>
                    <a:pt x="15" y="103"/>
                  </a:cubicBezTo>
                  <a:cubicBezTo>
                    <a:pt x="18" y="104"/>
                    <a:pt x="16" y="107"/>
                    <a:pt x="18" y="109"/>
                  </a:cubicBezTo>
                  <a:cubicBezTo>
                    <a:pt x="20" y="110"/>
                    <a:pt x="21" y="107"/>
                    <a:pt x="22" y="106"/>
                  </a:cubicBezTo>
                  <a:cubicBezTo>
                    <a:pt x="23" y="105"/>
                    <a:pt x="23" y="103"/>
                    <a:pt x="24" y="101"/>
                  </a:cubicBezTo>
                  <a:cubicBezTo>
                    <a:pt x="25" y="100"/>
                    <a:pt x="27" y="100"/>
                    <a:pt x="29" y="99"/>
                  </a:cubicBezTo>
                  <a:cubicBezTo>
                    <a:pt x="29" y="96"/>
                    <a:pt x="32" y="95"/>
                    <a:pt x="33" y="94"/>
                  </a:cubicBezTo>
                  <a:cubicBezTo>
                    <a:pt x="35" y="93"/>
                    <a:pt x="36" y="90"/>
                    <a:pt x="39" y="90"/>
                  </a:cubicBezTo>
                  <a:cubicBezTo>
                    <a:pt x="41" y="90"/>
                    <a:pt x="44" y="91"/>
                    <a:pt x="47" y="91"/>
                  </a:cubicBezTo>
                  <a:cubicBezTo>
                    <a:pt x="48" y="91"/>
                    <a:pt x="48" y="90"/>
                    <a:pt x="50" y="89"/>
                  </a:cubicBezTo>
                  <a:cubicBezTo>
                    <a:pt x="51" y="89"/>
                    <a:pt x="51" y="89"/>
                    <a:pt x="53" y="88"/>
                  </a:cubicBezTo>
                  <a:cubicBezTo>
                    <a:pt x="53" y="83"/>
                    <a:pt x="58" y="86"/>
                    <a:pt x="60" y="86"/>
                  </a:cubicBezTo>
                  <a:cubicBezTo>
                    <a:pt x="63" y="85"/>
                    <a:pt x="67" y="84"/>
                    <a:pt x="70" y="82"/>
                  </a:cubicBezTo>
                  <a:cubicBezTo>
                    <a:pt x="73" y="80"/>
                    <a:pt x="73" y="76"/>
                    <a:pt x="75" y="73"/>
                  </a:cubicBezTo>
                  <a:cubicBezTo>
                    <a:pt x="76" y="72"/>
                    <a:pt x="78" y="71"/>
                    <a:pt x="79" y="70"/>
                  </a:cubicBezTo>
                  <a:cubicBezTo>
                    <a:pt x="78" y="70"/>
                    <a:pt x="80" y="66"/>
                    <a:pt x="80" y="67"/>
                  </a:cubicBezTo>
                  <a:cubicBezTo>
                    <a:pt x="81" y="63"/>
                    <a:pt x="82" y="59"/>
                    <a:pt x="82" y="54"/>
                  </a:cubicBezTo>
                  <a:cubicBezTo>
                    <a:pt x="85" y="54"/>
                    <a:pt x="84" y="51"/>
                    <a:pt x="86" y="50"/>
                  </a:cubicBezTo>
                  <a:cubicBezTo>
                    <a:pt x="90" y="48"/>
                    <a:pt x="89" y="52"/>
                    <a:pt x="89" y="54"/>
                  </a:cubicBezTo>
                  <a:cubicBezTo>
                    <a:pt x="90" y="54"/>
                    <a:pt x="90" y="55"/>
                    <a:pt x="90" y="55"/>
                  </a:cubicBezTo>
                  <a:cubicBezTo>
                    <a:pt x="91" y="56"/>
                    <a:pt x="91" y="57"/>
                    <a:pt x="91" y="59"/>
                  </a:cubicBezTo>
                  <a:cubicBezTo>
                    <a:pt x="94" y="60"/>
                    <a:pt x="94" y="58"/>
                    <a:pt x="95" y="55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4" y="52"/>
                    <a:pt x="94" y="51"/>
                    <a:pt x="94" y="51"/>
                  </a:cubicBezTo>
                  <a:cubicBezTo>
                    <a:pt x="96" y="50"/>
                    <a:pt x="98" y="53"/>
                    <a:pt x="100" y="51"/>
                  </a:cubicBezTo>
                  <a:cubicBezTo>
                    <a:pt x="98" y="49"/>
                    <a:pt x="99" y="48"/>
                    <a:pt x="101" y="47"/>
                  </a:cubicBezTo>
                  <a:cubicBezTo>
                    <a:pt x="100" y="43"/>
                    <a:pt x="103" y="45"/>
                    <a:pt x="104" y="43"/>
                  </a:cubicBezTo>
                  <a:cubicBezTo>
                    <a:pt x="105" y="41"/>
                    <a:pt x="104" y="38"/>
                    <a:pt x="107" y="38"/>
                  </a:cubicBezTo>
                  <a:cubicBezTo>
                    <a:pt x="106" y="34"/>
                    <a:pt x="110" y="36"/>
                    <a:pt x="111" y="35"/>
                  </a:cubicBezTo>
                  <a:cubicBezTo>
                    <a:pt x="112" y="33"/>
                    <a:pt x="112" y="32"/>
                    <a:pt x="114" y="31"/>
                  </a:cubicBezTo>
                  <a:cubicBezTo>
                    <a:pt x="115" y="30"/>
                    <a:pt x="116" y="30"/>
                    <a:pt x="117" y="30"/>
                  </a:cubicBezTo>
                  <a:cubicBezTo>
                    <a:pt x="118" y="29"/>
                    <a:pt x="118" y="28"/>
                    <a:pt x="119" y="29"/>
                  </a:cubicBezTo>
                  <a:cubicBezTo>
                    <a:pt x="119" y="28"/>
                    <a:pt x="120" y="26"/>
                    <a:pt x="121" y="26"/>
                  </a:cubicBezTo>
                  <a:cubicBezTo>
                    <a:pt x="123" y="25"/>
                    <a:pt x="122" y="27"/>
                    <a:pt x="123" y="28"/>
                  </a:cubicBezTo>
                  <a:cubicBezTo>
                    <a:pt x="125" y="30"/>
                    <a:pt x="127" y="30"/>
                    <a:pt x="126" y="34"/>
                  </a:cubicBezTo>
                  <a:cubicBezTo>
                    <a:pt x="128" y="34"/>
                    <a:pt x="128" y="35"/>
                    <a:pt x="128" y="36"/>
                  </a:cubicBezTo>
                  <a:cubicBezTo>
                    <a:pt x="130" y="38"/>
                    <a:pt x="130" y="37"/>
                    <a:pt x="133" y="38"/>
                  </a:cubicBezTo>
                  <a:cubicBezTo>
                    <a:pt x="135" y="38"/>
                    <a:pt x="140" y="40"/>
                    <a:pt x="140" y="36"/>
                  </a:cubicBezTo>
                  <a:cubicBezTo>
                    <a:pt x="140" y="35"/>
                    <a:pt x="139" y="34"/>
                    <a:pt x="139" y="32"/>
                  </a:cubicBezTo>
                  <a:cubicBezTo>
                    <a:pt x="139" y="31"/>
                    <a:pt x="140" y="30"/>
                    <a:pt x="140" y="28"/>
                  </a:cubicBezTo>
                  <a:cubicBezTo>
                    <a:pt x="141" y="26"/>
                    <a:pt x="140" y="26"/>
                    <a:pt x="142" y="25"/>
                  </a:cubicBezTo>
                  <a:cubicBezTo>
                    <a:pt x="142" y="24"/>
                    <a:pt x="143" y="24"/>
                    <a:pt x="144" y="23"/>
                  </a:cubicBezTo>
                  <a:cubicBezTo>
                    <a:pt x="143" y="21"/>
                    <a:pt x="144" y="20"/>
                    <a:pt x="144" y="19"/>
                  </a:cubicBezTo>
                  <a:cubicBezTo>
                    <a:pt x="144" y="18"/>
                    <a:pt x="145" y="16"/>
                    <a:pt x="146" y="15"/>
                  </a:cubicBezTo>
                  <a:cubicBezTo>
                    <a:pt x="147" y="14"/>
                    <a:pt x="148" y="15"/>
                    <a:pt x="150" y="15"/>
                  </a:cubicBezTo>
                  <a:cubicBezTo>
                    <a:pt x="151" y="15"/>
                    <a:pt x="153" y="14"/>
                    <a:pt x="154" y="14"/>
                  </a:cubicBezTo>
                  <a:cubicBezTo>
                    <a:pt x="156" y="13"/>
                    <a:pt x="159" y="14"/>
                    <a:pt x="161" y="11"/>
                  </a:cubicBezTo>
                  <a:cubicBezTo>
                    <a:pt x="162" y="8"/>
                    <a:pt x="160" y="5"/>
                    <a:pt x="162" y="3"/>
                  </a:cubicBezTo>
                  <a:cubicBezTo>
                    <a:pt x="163" y="4"/>
                    <a:pt x="163" y="5"/>
                    <a:pt x="164" y="6"/>
                  </a:cubicBezTo>
                  <a:cubicBezTo>
                    <a:pt x="165" y="7"/>
                    <a:pt x="166" y="6"/>
                    <a:pt x="167" y="7"/>
                  </a:cubicBezTo>
                  <a:cubicBezTo>
                    <a:pt x="169" y="8"/>
                    <a:pt x="170" y="10"/>
                    <a:pt x="172" y="10"/>
                  </a:cubicBezTo>
                  <a:cubicBezTo>
                    <a:pt x="178" y="12"/>
                    <a:pt x="182" y="14"/>
                    <a:pt x="187" y="12"/>
                  </a:cubicBezTo>
                  <a:cubicBezTo>
                    <a:pt x="189" y="13"/>
                    <a:pt x="187" y="15"/>
                    <a:pt x="187" y="17"/>
                  </a:cubicBezTo>
                  <a:cubicBezTo>
                    <a:pt x="187" y="20"/>
                    <a:pt x="188" y="21"/>
                    <a:pt x="186" y="23"/>
                  </a:cubicBezTo>
                  <a:cubicBezTo>
                    <a:pt x="184" y="24"/>
                    <a:pt x="182" y="24"/>
                    <a:pt x="181" y="26"/>
                  </a:cubicBezTo>
                  <a:cubicBezTo>
                    <a:pt x="181" y="28"/>
                    <a:pt x="181" y="31"/>
                    <a:pt x="181" y="33"/>
                  </a:cubicBezTo>
                  <a:cubicBezTo>
                    <a:pt x="177" y="33"/>
                    <a:pt x="180" y="36"/>
                    <a:pt x="180" y="39"/>
                  </a:cubicBezTo>
                  <a:cubicBezTo>
                    <a:pt x="180" y="41"/>
                    <a:pt x="178" y="44"/>
                    <a:pt x="182" y="44"/>
                  </a:cubicBezTo>
                  <a:cubicBezTo>
                    <a:pt x="182" y="44"/>
                    <a:pt x="183" y="45"/>
                    <a:pt x="183" y="45"/>
                  </a:cubicBezTo>
                  <a:cubicBezTo>
                    <a:pt x="186" y="45"/>
                    <a:pt x="188" y="47"/>
                    <a:pt x="191" y="48"/>
                  </a:cubicBezTo>
                  <a:cubicBezTo>
                    <a:pt x="194" y="50"/>
                    <a:pt x="194" y="49"/>
                    <a:pt x="195" y="52"/>
                  </a:cubicBezTo>
                  <a:cubicBezTo>
                    <a:pt x="195" y="53"/>
                    <a:pt x="196" y="55"/>
                    <a:pt x="196" y="56"/>
                  </a:cubicBezTo>
                  <a:cubicBezTo>
                    <a:pt x="197" y="57"/>
                    <a:pt x="200" y="60"/>
                    <a:pt x="201" y="62"/>
                  </a:cubicBezTo>
                  <a:cubicBezTo>
                    <a:pt x="204" y="64"/>
                    <a:pt x="206" y="63"/>
                    <a:pt x="209" y="63"/>
                  </a:cubicBezTo>
                  <a:cubicBezTo>
                    <a:pt x="209" y="60"/>
                    <a:pt x="213" y="60"/>
                    <a:pt x="214" y="58"/>
                  </a:cubicBezTo>
                  <a:cubicBezTo>
                    <a:pt x="215" y="57"/>
                    <a:pt x="215" y="55"/>
                    <a:pt x="215" y="54"/>
                  </a:cubicBezTo>
                  <a:cubicBezTo>
                    <a:pt x="216" y="54"/>
                    <a:pt x="216" y="54"/>
                    <a:pt x="216" y="53"/>
                  </a:cubicBezTo>
                  <a:cubicBezTo>
                    <a:pt x="217" y="53"/>
                    <a:pt x="216" y="52"/>
                    <a:pt x="217" y="52"/>
                  </a:cubicBezTo>
                  <a:cubicBezTo>
                    <a:pt x="218" y="50"/>
                    <a:pt x="220" y="50"/>
                    <a:pt x="220" y="48"/>
                  </a:cubicBezTo>
                  <a:cubicBezTo>
                    <a:pt x="221" y="47"/>
                    <a:pt x="220" y="46"/>
                    <a:pt x="220" y="45"/>
                  </a:cubicBezTo>
                  <a:cubicBezTo>
                    <a:pt x="220" y="44"/>
                    <a:pt x="221" y="43"/>
                    <a:pt x="222" y="43"/>
                  </a:cubicBezTo>
                  <a:cubicBezTo>
                    <a:pt x="222" y="41"/>
                    <a:pt x="223" y="38"/>
                    <a:pt x="223" y="36"/>
                  </a:cubicBezTo>
                  <a:cubicBezTo>
                    <a:pt x="223" y="34"/>
                    <a:pt x="221" y="33"/>
                    <a:pt x="221" y="31"/>
                  </a:cubicBezTo>
                  <a:cubicBezTo>
                    <a:pt x="220" y="29"/>
                    <a:pt x="220" y="25"/>
                    <a:pt x="221" y="24"/>
                  </a:cubicBezTo>
                  <a:cubicBezTo>
                    <a:pt x="222" y="22"/>
                    <a:pt x="224" y="22"/>
                    <a:pt x="224" y="20"/>
                  </a:cubicBezTo>
                  <a:cubicBezTo>
                    <a:pt x="225" y="20"/>
                    <a:pt x="225" y="19"/>
                    <a:pt x="226" y="20"/>
                  </a:cubicBezTo>
                  <a:cubicBezTo>
                    <a:pt x="226" y="18"/>
                    <a:pt x="228" y="15"/>
                    <a:pt x="225" y="14"/>
                  </a:cubicBezTo>
                  <a:cubicBezTo>
                    <a:pt x="225" y="10"/>
                    <a:pt x="226" y="9"/>
                    <a:pt x="228" y="6"/>
                  </a:cubicBezTo>
                  <a:cubicBezTo>
                    <a:pt x="229" y="4"/>
                    <a:pt x="229" y="1"/>
                    <a:pt x="232" y="0"/>
                  </a:cubicBezTo>
                  <a:cubicBezTo>
                    <a:pt x="232" y="2"/>
                    <a:pt x="234" y="10"/>
                    <a:pt x="236" y="10"/>
                  </a:cubicBezTo>
                  <a:cubicBezTo>
                    <a:pt x="236" y="14"/>
                    <a:pt x="234" y="15"/>
                    <a:pt x="234" y="19"/>
                  </a:cubicBezTo>
                  <a:cubicBezTo>
                    <a:pt x="234" y="21"/>
                    <a:pt x="234" y="25"/>
                    <a:pt x="234" y="26"/>
                  </a:cubicBezTo>
                  <a:cubicBezTo>
                    <a:pt x="235" y="27"/>
                    <a:pt x="236" y="26"/>
                    <a:pt x="236" y="29"/>
                  </a:cubicBezTo>
                  <a:cubicBezTo>
                    <a:pt x="235" y="30"/>
                    <a:pt x="233" y="30"/>
                    <a:pt x="233" y="32"/>
                  </a:cubicBezTo>
                  <a:cubicBezTo>
                    <a:pt x="234" y="34"/>
                    <a:pt x="237" y="34"/>
                    <a:pt x="239" y="34"/>
                  </a:cubicBezTo>
                  <a:cubicBezTo>
                    <a:pt x="241" y="34"/>
                    <a:pt x="245" y="34"/>
                    <a:pt x="246" y="36"/>
                  </a:cubicBezTo>
                  <a:cubicBezTo>
                    <a:pt x="247" y="38"/>
                    <a:pt x="245" y="40"/>
                    <a:pt x="245" y="42"/>
                  </a:cubicBezTo>
                  <a:cubicBezTo>
                    <a:pt x="244" y="44"/>
                    <a:pt x="245" y="47"/>
                    <a:pt x="245" y="49"/>
                  </a:cubicBezTo>
                  <a:cubicBezTo>
                    <a:pt x="245" y="50"/>
                    <a:pt x="245" y="52"/>
                    <a:pt x="245" y="53"/>
                  </a:cubicBezTo>
                  <a:cubicBezTo>
                    <a:pt x="245" y="53"/>
                    <a:pt x="244" y="55"/>
                    <a:pt x="244" y="55"/>
                  </a:cubicBezTo>
                  <a:cubicBezTo>
                    <a:pt x="244" y="57"/>
                    <a:pt x="246" y="57"/>
                    <a:pt x="247" y="58"/>
                  </a:cubicBezTo>
                  <a:cubicBezTo>
                    <a:pt x="248" y="59"/>
                    <a:pt x="249" y="60"/>
                    <a:pt x="248" y="62"/>
                  </a:cubicBezTo>
                  <a:cubicBezTo>
                    <a:pt x="248" y="65"/>
                    <a:pt x="245" y="68"/>
                    <a:pt x="245" y="71"/>
                  </a:cubicBezTo>
                  <a:cubicBezTo>
                    <a:pt x="245" y="73"/>
                    <a:pt x="248" y="77"/>
                    <a:pt x="250" y="78"/>
                  </a:cubicBezTo>
                  <a:cubicBezTo>
                    <a:pt x="251" y="79"/>
                    <a:pt x="253" y="81"/>
                    <a:pt x="255" y="82"/>
                  </a:cubicBezTo>
                  <a:cubicBezTo>
                    <a:pt x="257" y="84"/>
                    <a:pt x="259" y="84"/>
                    <a:pt x="261" y="85"/>
                  </a:cubicBezTo>
                  <a:cubicBezTo>
                    <a:pt x="261" y="87"/>
                    <a:pt x="264" y="89"/>
                    <a:pt x="265" y="92"/>
                  </a:cubicBezTo>
                  <a:cubicBezTo>
                    <a:pt x="265" y="94"/>
                    <a:pt x="265" y="98"/>
                    <a:pt x="265" y="101"/>
                  </a:cubicBezTo>
                  <a:cubicBezTo>
                    <a:pt x="265" y="103"/>
                    <a:pt x="264" y="108"/>
                    <a:pt x="266" y="110"/>
                  </a:cubicBezTo>
                  <a:cubicBezTo>
                    <a:pt x="268" y="112"/>
                    <a:pt x="272" y="110"/>
                    <a:pt x="274" y="109"/>
                  </a:cubicBezTo>
                  <a:cubicBezTo>
                    <a:pt x="273" y="114"/>
                    <a:pt x="273" y="118"/>
                    <a:pt x="275" y="122"/>
                  </a:cubicBezTo>
                  <a:cubicBezTo>
                    <a:pt x="276" y="124"/>
                    <a:pt x="277" y="125"/>
                    <a:pt x="279" y="126"/>
                  </a:cubicBezTo>
                  <a:cubicBezTo>
                    <a:pt x="283" y="128"/>
                    <a:pt x="280" y="128"/>
                    <a:pt x="281" y="132"/>
                  </a:cubicBezTo>
                  <a:cubicBezTo>
                    <a:pt x="282" y="133"/>
                    <a:pt x="283" y="132"/>
                    <a:pt x="283" y="133"/>
                  </a:cubicBezTo>
                  <a:cubicBezTo>
                    <a:pt x="284" y="135"/>
                    <a:pt x="283" y="136"/>
                    <a:pt x="283" y="137"/>
                  </a:cubicBezTo>
                  <a:cubicBezTo>
                    <a:pt x="283" y="139"/>
                    <a:pt x="283" y="142"/>
                    <a:pt x="282" y="144"/>
                  </a:cubicBezTo>
                  <a:cubicBezTo>
                    <a:pt x="282" y="147"/>
                    <a:pt x="281" y="147"/>
                    <a:pt x="281" y="150"/>
                  </a:cubicBezTo>
                  <a:cubicBezTo>
                    <a:pt x="281" y="151"/>
                    <a:pt x="281" y="153"/>
                    <a:pt x="281" y="154"/>
                  </a:cubicBezTo>
                  <a:cubicBezTo>
                    <a:pt x="280" y="155"/>
                    <a:pt x="279" y="156"/>
                    <a:pt x="279" y="156"/>
                  </a:cubicBezTo>
                  <a:cubicBezTo>
                    <a:pt x="279" y="158"/>
                    <a:pt x="280" y="158"/>
                    <a:pt x="279" y="160"/>
                  </a:cubicBezTo>
                  <a:cubicBezTo>
                    <a:pt x="278" y="162"/>
                    <a:pt x="277" y="163"/>
                    <a:pt x="277" y="165"/>
                  </a:cubicBezTo>
                  <a:cubicBezTo>
                    <a:pt x="276" y="166"/>
                    <a:pt x="277" y="167"/>
                    <a:pt x="277" y="167"/>
                  </a:cubicBezTo>
                  <a:cubicBezTo>
                    <a:pt x="277" y="168"/>
                    <a:pt x="276" y="168"/>
                    <a:pt x="276" y="169"/>
                  </a:cubicBezTo>
                  <a:cubicBezTo>
                    <a:pt x="275" y="170"/>
                    <a:pt x="275" y="172"/>
                    <a:pt x="275" y="174"/>
                  </a:cubicBezTo>
                  <a:cubicBezTo>
                    <a:pt x="273" y="174"/>
                    <a:pt x="270" y="178"/>
                    <a:pt x="272" y="180"/>
                  </a:cubicBezTo>
                  <a:cubicBezTo>
                    <a:pt x="271" y="180"/>
                    <a:pt x="269" y="183"/>
                    <a:pt x="269" y="184"/>
                  </a:cubicBezTo>
                  <a:cubicBezTo>
                    <a:pt x="268" y="186"/>
                    <a:pt x="269" y="186"/>
                    <a:pt x="267" y="188"/>
                  </a:cubicBezTo>
                  <a:cubicBezTo>
                    <a:pt x="264" y="191"/>
                    <a:pt x="263" y="192"/>
                    <a:pt x="263" y="196"/>
                  </a:cubicBezTo>
                  <a:cubicBezTo>
                    <a:pt x="263" y="200"/>
                    <a:pt x="262" y="202"/>
                    <a:pt x="258" y="203"/>
                  </a:cubicBezTo>
                  <a:cubicBezTo>
                    <a:pt x="256" y="203"/>
                    <a:pt x="253" y="202"/>
                    <a:pt x="254" y="206"/>
                  </a:cubicBezTo>
                  <a:cubicBezTo>
                    <a:pt x="252" y="206"/>
                    <a:pt x="249" y="207"/>
                    <a:pt x="248" y="208"/>
                  </a:cubicBezTo>
                  <a:cubicBezTo>
                    <a:pt x="248" y="208"/>
                    <a:pt x="248" y="209"/>
                    <a:pt x="247" y="209"/>
                  </a:cubicBezTo>
                  <a:cubicBezTo>
                    <a:pt x="247" y="210"/>
                    <a:pt x="246" y="209"/>
                    <a:pt x="245" y="210"/>
                  </a:cubicBezTo>
                  <a:cubicBezTo>
                    <a:pt x="245" y="211"/>
                    <a:pt x="245" y="212"/>
                    <a:pt x="244" y="213"/>
                  </a:cubicBezTo>
                  <a:cubicBezTo>
                    <a:pt x="244" y="213"/>
                    <a:pt x="243" y="213"/>
                    <a:pt x="242" y="213"/>
                  </a:cubicBezTo>
                  <a:cubicBezTo>
                    <a:pt x="241" y="215"/>
                    <a:pt x="242" y="216"/>
                    <a:pt x="241" y="217"/>
                  </a:cubicBezTo>
                  <a:cubicBezTo>
                    <a:pt x="240" y="218"/>
                    <a:pt x="239" y="217"/>
                    <a:pt x="239" y="218"/>
                  </a:cubicBezTo>
                  <a:cubicBezTo>
                    <a:pt x="238" y="219"/>
                    <a:pt x="239" y="220"/>
                    <a:pt x="238" y="220"/>
                  </a:cubicBezTo>
                  <a:cubicBezTo>
                    <a:pt x="238" y="222"/>
                    <a:pt x="238" y="221"/>
                    <a:pt x="237" y="222"/>
                  </a:cubicBezTo>
                  <a:cubicBezTo>
                    <a:pt x="236" y="223"/>
                    <a:pt x="235" y="222"/>
                    <a:pt x="235" y="224"/>
                  </a:cubicBezTo>
                  <a:cubicBezTo>
                    <a:pt x="234" y="225"/>
                    <a:pt x="234" y="227"/>
                    <a:pt x="235" y="228"/>
                  </a:cubicBezTo>
                  <a:cubicBezTo>
                    <a:pt x="233" y="229"/>
                    <a:pt x="231" y="229"/>
                    <a:pt x="230" y="231"/>
                  </a:cubicBezTo>
                  <a:cubicBezTo>
                    <a:pt x="229" y="231"/>
                    <a:pt x="229" y="233"/>
                    <a:pt x="229" y="233"/>
                  </a:cubicBezTo>
                  <a:cubicBezTo>
                    <a:pt x="228" y="234"/>
                    <a:pt x="227" y="234"/>
                    <a:pt x="227" y="235"/>
                  </a:cubicBezTo>
                  <a:cubicBezTo>
                    <a:pt x="226" y="236"/>
                    <a:pt x="227" y="236"/>
                    <a:pt x="227" y="237"/>
                  </a:cubicBezTo>
                  <a:cubicBezTo>
                    <a:pt x="226" y="239"/>
                    <a:pt x="227" y="238"/>
                    <a:pt x="226" y="240"/>
                  </a:cubicBezTo>
                  <a:cubicBezTo>
                    <a:pt x="225" y="241"/>
                    <a:pt x="224" y="242"/>
                    <a:pt x="223" y="244"/>
                  </a:cubicBezTo>
                  <a:cubicBezTo>
                    <a:pt x="223" y="244"/>
                    <a:pt x="223" y="244"/>
                    <a:pt x="222" y="244"/>
                  </a:cubicBezTo>
                  <a:cubicBezTo>
                    <a:pt x="223" y="245"/>
                    <a:pt x="222" y="246"/>
                    <a:pt x="222" y="246"/>
                  </a:cubicBezTo>
                  <a:cubicBezTo>
                    <a:pt x="221" y="246"/>
                    <a:pt x="220" y="248"/>
                    <a:pt x="219" y="248"/>
                  </a:cubicBezTo>
                  <a:cubicBezTo>
                    <a:pt x="217" y="249"/>
                    <a:pt x="215" y="247"/>
                    <a:pt x="213" y="248"/>
                  </a:cubicBezTo>
                  <a:cubicBezTo>
                    <a:pt x="213" y="248"/>
                    <a:pt x="212" y="250"/>
                    <a:pt x="212" y="250"/>
                  </a:cubicBezTo>
                  <a:cubicBezTo>
                    <a:pt x="211" y="251"/>
                    <a:pt x="209" y="250"/>
                    <a:pt x="208" y="250"/>
                  </a:cubicBezTo>
                  <a:cubicBezTo>
                    <a:pt x="207" y="250"/>
                    <a:pt x="205" y="250"/>
                    <a:pt x="205" y="252"/>
                  </a:cubicBezTo>
                  <a:cubicBezTo>
                    <a:pt x="203" y="253"/>
                    <a:pt x="200" y="252"/>
                    <a:pt x="198" y="254"/>
                  </a:cubicBezTo>
                  <a:cubicBezTo>
                    <a:pt x="195" y="255"/>
                    <a:pt x="194" y="258"/>
                    <a:pt x="193" y="261"/>
                  </a:cubicBezTo>
                  <a:cubicBezTo>
                    <a:pt x="188" y="262"/>
                    <a:pt x="190" y="257"/>
                    <a:pt x="189" y="255"/>
                  </a:cubicBezTo>
                  <a:cubicBezTo>
                    <a:pt x="188" y="252"/>
                    <a:pt x="186" y="252"/>
                    <a:pt x="187" y="249"/>
                  </a:cubicBezTo>
                  <a:cubicBezTo>
                    <a:pt x="184" y="248"/>
                    <a:pt x="182" y="251"/>
                    <a:pt x="181" y="254"/>
                  </a:cubicBezTo>
                  <a:cubicBezTo>
                    <a:pt x="181" y="253"/>
                    <a:pt x="180" y="254"/>
                    <a:pt x="179" y="254"/>
                  </a:cubicBezTo>
                  <a:cubicBezTo>
                    <a:pt x="180" y="257"/>
                    <a:pt x="174" y="258"/>
                    <a:pt x="172" y="257"/>
                  </a:cubicBezTo>
                  <a:cubicBezTo>
                    <a:pt x="169" y="256"/>
                    <a:pt x="166" y="256"/>
                    <a:pt x="163" y="255"/>
                  </a:cubicBezTo>
                  <a:cubicBezTo>
                    <a:pt x="162" y="251"/>
                    <a:pt x="160" y="249"/>
                    <a:pt x="156" y="248"/>
                  </a:cubicBezTo>
                  <a:cubicBezTo>
                    <a:pt x="156" y="247"/>
                    <a:pt x="154" y="248"/>
                    <a:pt x="154" y="247"/>
                  </a:cubicBezTo>
                  <a:cubicBezTo>
                    <a:pt x="153" y="246"/>
                    <a:pt x="154" y="244"/>
                    <a:pt x="155" y="243"/>
                  </a:cubicBezTo>
                  <a:cubicBezTo>
                    <a:pt x="155" y="242"/>
                    <a:pt x="158" y="240"/>
                    <a:pt x="159" y="240"/>
                  </a:cubicBezTo>
                  <a:cubicBezTo>
                    <a:pt x="159" y="238"/>
                    <a:pt x="159" y="236"/>
                    <a:pt x="161" y="236"/>
                  </a:cubicBezTo>
                  <a:cubicBezTo>
                    <a:pt x="158" y="234"/>
                    <a:pt x="160" y="232"/>
                    <a:pt x="159" y="231"/>
                  </a:cubicBezTo>
                  <a:cubicBezTo>
                    <a:pt x="159" y="230"/>
                    <a:pt x="159" y="229"/>
                    <a:pt x="159" y="228"/>
                  </a:cubicBezTo>
                  <a:cubicBezTo>
                    <a:pt x="158" y="228"/>
                    <a:pt x="154" y="227"/>
                    <a:pt x="154" y="225"/>
                  </a:cubicBezTo>
                  <a:cubicBezTo>
                    <a:pt x="156" y="225"/>
                    <a:pt x="157" y="220"/>
                    <a:pt x="158" y="218"/>
                  </a:cubicBezTo>
                  <a:cubicBezTo>
                    <a:pt x="157" y="216"/>
                    <a:pt x="156" y="218"/>
                    <a:pt x="155" y="219"/>
                  </a:cubicBezTo>
                  <a:cubicBezTo>
                    <a:pt x="153" y="219"/>
                    <a:pt x="152" y="219"/>
                    <a:pt x="151" y="220"/>
                  </a:cubicBezTo>
                  <a:cubicBezTo>
                    <a:pt x="150" y="220"/>
                    <a:pt x="149" y="222"/>
                    <a:pt x="148" y="222"/>
                  </a:cubicBezTo>
                  <a:cubicBezTo>
                    <a:pt x="147" y="223"/>
                    <a:pt x="146" y="223"/>
                    <a:pt x="145" y="224"/>
                  </a:cubicBezTo>
                  <a:cubicBezTo>
                    <a:pt x="147" y="223"/>
                    <a:pt x="151" y="219"/>
                    <a:pt x="151" y="216"/>
                  </a:cubicBezTo>
                  <a:cubicBezTo>
                    <a:pt x="154" y="214"/>
                    <a:pt x="154" y="214"/>
                    <a:pt x="155" y="212"/>
                  </a:cubicBezTo>
                  <a:cubicBezTo>
                    <a:pt x="156" y="210"/>
                    <a:pt x="157" y="209"/>
                    <a:pt x="158" y="208"/>
                  </a:cubicBezTo>
                  <a:cubicBezTo>
                    <a:pt x="158" y="206"/>
                    <a:pt x="160" y="199"/>
                    <a:pt x="156" y="203"/>
                  </a:cubicBezTo>
                  <a:cubicBezTo>
                    <a:pt x="155" y="204"/>
                    <a:pt x="155" y="206"/>
                    <a:pt x="154" y="207"/>
                  </a:cubicBezTo>
                  <a:cubicBezTo>
                    <a:pt x="153" y="209"/>
                    <a:pt x="152" y="209"/>
                    <a:pt x="150" y="210"/>
                  </a:cubicBezTo>
                  <a:cubicBezTo>
                    <a:pt x="149" y="212"/>
                    <a:pt x="149" y="212"/>
                    <a:pt x="148" y="214"/>
                  </a:cubicBezTo>
                  <a:cubicBezTo>
                    <a:pt x="147" y="215"/>
                    <a:pt x="145" y="216"/>
                    <a:pt x="144" y="217"/>
                  </a:cubicBezTo>
                  <a:cubicBezTo>
                    <a:pt x="144" y="218"/>
                    <a:pt x="142" y="219"/>
                    <a:pt x="141" y="220"/>
                  </a:cubicBezTo>
                  <a:cubicBezTo>
                    <a:pt x="140" y="220"/>
                    <a:pt x="138" y="220"/>
                    <a:pt x="138" y="222"/>
                  </a:cubicBezTo>
                  <a:cubicBezTo>
                    <a:pt x="135" y="222"/>
                    <a:pt x="137" y="217"/>
                    <a:pt x="137" y="215"/>
                  </a:cubicBezTo>
                  <a:cubicBezTo>
                    <a:pt x="137" y="214"/>
                    <a:pt x="137" y="212"/>
                    <a:pt x="137" y="211"/>
                  </a:cubicBezTo>
                  <a:cubicBezTo>
                    <a:pt x="137" y="209"/>
                    <a:pt x="138" y="208"/>
                    <a:pt x="139" y="206"/>
                  </a:cubicBezTo>
                  <a:cubicBezTo>
                    <a:pt x="137" y="206"/>
                    <a:pt x="137" y="205"/>
                    <a:pt x="136" y="203"/>
                  </a:cubicBezTo>
                  <a:cubicBezTo>
                    <a:pt x="136" y="201"/>
                    <a:pt x="136" y="201"/>
                    <a:pt x="134" y="199"/>
                  </a:cubicBezTo>
                  <a:cubicBezTo>
                    <a:pt x="132" y="197"/>
                    <a:pt x="128" y="195"/>
                    <a:pt x="126" y="199"/>
                  </a:cubicBezTo>
                  <a:cubicBezTo>
                    <a:pt x="125" y="197"/>
                    <a:pt x="124" y="196"/>
                    <a:pt x="123" y="195"/>
                  </a:cubicBezTo>
                  <a:cubicBezTo>
                    <a:pt x="122" y="193"/>
                    <a:pt x="121" y="191"/>
                    <a:pt x="119" y="191"/>
                  </a:cubicBezTo>
                  <a:cubicBezTo>
                    <a:pt x="116" y="189"/>
                    <a:pt x="112" y="195"/>
                    <a:pt x="110" y="190"/>
                  </a:cubicBezTo>
                  <a:cubicBezTo>
                    <a:pt x="106" y="190"/>
                    <a:pt x="103" y="190"/>
                    <a:pt x="99" y="192"/>
                  </a:cubicBezTo>
                  <a:cubicBezTo>
                    <a:pt x="99" y="193"/>
                    <a:pt x="99" y="194"/>
                    <a:pt x="98" y="194"/>
                  </a:cubicBezTo>
                  <a:cubicBezTo>
                    <a:pt x="97" y="195"/>
                    <a:pt x="96" y="194"/>
                    <a:pt x="95" y="195"/>
                  </a:cubicBezTo>
                  <a:cubicBezTo>
                    <a:pt x="94" y="195"/>
                    <a:pt x="93" y="197"/>
                    <a:pt x="93" y="197"/>
                  </a:cubicBezTo>
                  <a:cubicBezTo>
                    <a:pt x="92" y="197"/>
                    <a:pt x="92" y="197"/>
                    <a:pt x="91" y="197"/>
                  </a:cubicBezTo>
                  <a:cubicBezTo>
                    <a:pt x="91" y="197"/>
                    <a:pt x="91" y="199"/>
                    <a:pt x="90" y="199"/>
                  </a:cubicBezTo>
                  <a:cubicBezTo>
                    <a:pt x="87" y="200"/>
                    <a:pt x="80" y="198"/>
                    <a:pt x="77" y="198"/>
                  </a:cubicBezTo>
                  <a:cubicBezTo>
                    <a:pt x="75" y="198"/>
                    <a:pt x="72" y="198"/>
                    <a:pt x="70" y="199"/>
                  </a:cubicBezTo>
                  <a:cubicBezTo>
                    <a:pt x="69" y="200"/>
                    <a:pt x="69" y="201"/>
                    <a:pt x="69" y="202"/>
                  </a:cubicBezTo>
                  <a:cubicBezTo>
                    <a:pt x="68" y="202"/>
                    <a:pt x="67" y="202"/>
                    <a:pt x="66" y="203"/>
                  </a:cubicBezTo>
                  <a:cubicBezTo>
                    <a:pt x="66" y="204"/>
                    <a:pt x="66" y="205"/>
                    <a:pt x="65" y="205"/>
                  </a:cubicBezTo>
                  <a:cubicBezTo>
                    <a:pt x="64" y="206"/>
                    <a:pt x="63" y="205"/>
                    <a:pt x="62" y="206"/>
                  </a:cubicBezTo>
                  <a:cubicBezTo>
                    <a:pt x="60" y="207"/>
                    <a:pt x="59" y="210"/>
                    <a:pt x="58" y="211"/>
                  </a:cubicBezTo>
                  <a:cubicBezTo>
                    <a:pt x="56" y="213"/>
                    <a:pt x="56" y="213"/>
                    <a:pt x="53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9202738" y="3689350"/>
              <a:ext cx="136525" cy="146050"/>
            </a:xfrm>
            <a:custGeom>
              <a:avLst/>
              <a:gdLst>
                <a:gd name="T0" fmla="*/ 19 w 36"/>
                <a:gd name="T1" fmla="*/ 28 h 39"/>
                <a:gd name="T2" fmla="*/ 11 w 36"/>
                <a:gd name="T3" fmla="*/ 32 h 39"/>
                <a:gd name="T4" fmla="*/ 9 w 36"/>
                <a:gd name="T5" fmla="*/ 36 h 39"/>
                <a:gd name="T6" fmla="*/ 8 w 36"/>
                <a:gd name="T7" fmla="*/ 38 h 39"/>
                <a:gd name="T8" fmla="*/ 1 w 36"/>
                <a:gd name="T9" fmla="*/ 38 h 39"/>
                <a:gd name="T10" fmla="*/ 3 w 36"/>
                <a:gd name="T11" fmla="*/ 26 h 39"/>
                <a:gd name="T12" fmla="*/ 3 w 36"/>
                <a:gd name="T13" fmla="*/ 13 h 39"/>
                <a:gd name="T14" fmla="*/ 6 w 36"/>
                <a:gd name="T15" fmla="*/ 10 h 39"/>
                <a:gd name="T16" fmla="*/ 9 w 36"/>
                <a:gd name="T17" fmla="*/ 12 h 39"/>
                <a:gd name="T18" fmla="*/ 13 w 36"/>
                <a:gd name="T19" fmla="*/ 13 h 39"/>
                <a:gd name="T20" fmla="*/ 19 w 36"/>
                <a:gd name="T21" fmla="*/ 14 h 39"/>
                <a:gd name="T22" fmla="*/ 22 w 36"/>
                <a:gd name="T23" fmla="*/ 13 h 39"/>
                <a:gd name="T24" fmla="*/ 26 w 36"/>
                <a:gd name="T25" fmla="*/ 12 h 39"/>
                <a:gd name="T26" fmla="*/ 29 w 36"/>
                <a:gd name="T27" fmla="*/ 7 h 39"/>
                <a:gd name="T28" fmla="*/ 33 w 36"/>
                <a:gd name="T29" fmla="*/ 2 h 39"/>
                <a:gd name="T30" fmla="*/ 32 w 36"/>
                <a:gd name="T31" fmla="*/ 7 h 39"/>
                <a:gd name="T32" fmla="*/ 28 w 36"/>
                <a:gd name="T33" fmla="*/ 14 h 39"/>
                <a:gd name="T34" fmla="*/ 24 w 36"/>
                <a:gd name="T35" fmla="*/ 20 h 39"/>
                <a:gd name="T36" fmla="*/ 20 w 36"/>
                <a:gd name="T37" fmla="*/ 27 h 39"/>
                <a:gd name="T38" fmla="*/ 19 w 36"/>
                <a:gd name="T3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9">
                  <a:moveTo>
                    <a:pt x="19" y="28"/>
                  </a:moveTo>
                  <a:cubicBezTo>
                    <a:pt x="16" y="29"/>
                    <a:pt x="16" y="36"/>
                    <a:pt x="11" y="32"/>
                  </a:cubicBezTo>
                  <a:cubicBezTo>
                    <a:pt x="10" y="33"/>
                    <a:pt x="9" y="34"/>
                    <a:pt x="9" y="36"/>
                  </a:cubicBezTo>
                  <a:cubicBezTo>
                    <a:pt x="9" y="37"/>
                    <a:pt x="8" y="36"/>
                    <a:pt x="8" y="38"/>
                  </a:cubicBezTo>
                  <a:cubicBezTo>
                    <a:pt x="6" y="38"/>
                    <a:pt x="4" y="39"/>
                    <a:pt x="1" y="38"/>
                  </a:cubicBezTo>
                  <a:cubicBezTo>
                    <a:pt x="0" y="33"/>
                    <a:pt x="2" y="31"/>
                    <a:pt x="3" y="26"/>
                  </a:cubicBezTo>
                  <a:cubicBezTo>
                    <a:pt x="4" y="22"/>
                    <a:pt x="2" y="17"/>
                    <a:pt x="3" y="13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7" y="10"/>
                    <a:pt x="7" y="11"/>
                    <a:pt x="9" y="12"/>
                  </a:cubicBezTo>
                  <a:cubicBezTo>
                    <a:pt x="10" y="13"/>
                    <a:pt x="11" y="13"/>
                    <a:pt x="13" y="13"/>
                  </a:cubicBezTo>
                  <a:cubicBezTo>
                    <a:pt x="15" y="15"/>
                    <a:pt x="16" y="16"/>
                    <a:pt x="19" y="14"/>
                  </a:cubicBezTo>
                  <a:cubicBezTo>
                    <a:pt x="20" y="14"/>
                    <a:pt x="21" y="13"/>
                    <a:pt x="22" y="13"/>
                  </a:cubicBezTo>
                  <a:cubicBezTo>
                    <a:pt x="23" y="12"/>
                    <a:pt x="24" y="12"/>
                    <a:pt x="26" y="12"/>
                  </a:cubicBezTo>
                  <a:cubicBezTo>
                    <a:pt x="29" y="11"/>
                    <a:pt x="29" y="10"/>
                    <a:pt x="29" y="7"/>
                  </a:cubicBezTo>
                  <a:cubicBezTo>
                    <a:pt x="29" y="4"/>
                    <a:pt x="30" y="0"/>
                    <a:pt x="33" y="2"/>
                  </a:cubicBezTo>
                  <a:cubicBezTo>
                    <a:pt x="36" y="4"/>
                    <a:pt x="33" y="6"/>
                    <a:pt x="32" y="7"/>
                  </a:cubicBezTo>
                  <a:cubicBezTo>
                    <a:pt x="30" y="9"/>
                    <a:pt x="30" y="12"/>
                    <a:pt x="28" y="14"/>
                  </a:cubicBezTo>
                  <a:cubicBezTo>
                    <a:pt x="27" y="16"/>
                    <a:pt x="26" y="18"/>
                    <a:pt x="24" y="20"/>
                  </a:cubicBezTo>
                  <a:cubicBezTo>
                    <a:pt x="23" y="22"/>
                    <a:pt x="20" y="24"/>
                    <a:pt x="20" y="27"/>
                  </a:cubicBezTo>
                  <a:lnTo>
                    <a:pt x="1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9091613" y="3554413"/>
              <a:ext cx="47625" cy="30163"/>
            </a:xfrm>
            <a:custGeom>
              <a:avLst/>
              <a:gdLst>
                <a:gd name="T0" fmla="*/ 11 w 13"/>
                <a:gd name="T1" fmla="*/ 3 h 8"/>
                <a:gd name="T2" fmla="*/ 5 w 13"/>
                <a:gd name="T3" fmla="*/ 7 h 8"/>
                <a:gd name="T4" fmla="*/ 0 w 13"/>
                <a:gd name="T5" fmla="*/ 2 h 8"/>
                <a:gd name="T6" fmla="*/ 6 w 13"/>
                <a:gd name="T7" fmla="*/ 1 h 8"/>
                <a:gd name="T8" fmla="*/ 13 w 13"/>
                <a:gd name="T9" fmla="*/ 1 h 8"/>
                <a:gd name="T10" fmla="*/ 11 w 13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11" y="3"/>
                  </a:moveTo>
                  <a:cubicBezTo>
                    <a:pt x="8" y="3"/>
                    <a:pt x="9" y="8"/>
                    <a:pt x="5" y="7"/>
                  </a:cubicBezTo>
                  <a:cubicBezTo>
                    <a:pt x="4" y="6"/>
                    <a:pt x="1" y="3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0"/>
                    <a:pt x="11" y="1"/>
                    <a:pt x="13" y="1"/>
                  </a:cubicBezTo>
                  <a:cubicBezTo>
                    <a:pt x="13" y="3"/>
                    <a:pt x="13" y="3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9202738" y="3689350"/>
              <a:ext cx="30163" cy="30163"/>
            </a:xfrm>
            <a:custGeom>
              <a:avLst/>
              <a:gdLst>
                <a:gd name="T0" fmla="*/ 8 w 8"/>
                <a:gd name="T1" fmla="*/ 1 h 8"/>
                <a:gd name="T2" fmla="*/ 3 w 8"/>
                <a:gd name="T3" fmla="*/ 1 h 8"/>
                <a:gd name="T4" fmla="*/ 2 w 8"/>
                <a:gd name="T5" fmla="*/ 7 h 8"/>
                <a:gd name="T6" fmla="*/ 8 w 8"/>
                <a:gd name="T7" fmla="*/ 2 h 8"/>
                <a:gd name="T8" fmla="*/ 8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0" y="3"/>
                    <a:pt x="2" y="4"/>
                    <a:pt x="2" y="7"/>
                  </a:cubicBezTo>
                  <a:cubicBezTo>
                    <a:pt x="4" y="8"/>
                    <a:pt x="7" y="3"/>
                    <a:pt x="8" y="2"/>
                  </a:cubicBezTo>
                  <a:lnTo>
                    <a:pt x="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9956800" y="3513138"/>
              <a:ext cx="150813" cy="247650"/>
            </a:xfrm>
            <a:custGeom>
              <a:avLst/>
              <a:gdLst>
                <a:gd name="T0" fmla="*/ 18 w 40"/>
                <a:gd name="T1" fmla="*/ 0 h 66"/>
                <a:gd name="T2" fmla="*/ 17 w 40"/>
                <a:gd name="T3" fmla="*/ 5 h 66"/>
                <a:gd name="T4" fmla="*/ 18 w 40"/>
                <a:gd name="T5" fmla="*/ 9 h 66"/>
                <a:gd name="T6" fmla="*/ 17 w 40"/>
                <a:gd name="T7" fmla="*/ 14 h 66"/>
                <a:gd name="T8" fmla="*/ 19 w 40"/>
                <a:gd name="T9" fmla="*/ 18 h 66"/>
                <a:gd name="T10" fmla="*/ 18 w 40"/>
                <a:gd name="T11" fmla="*/ 26 h 66"/>
                <a:gd name="T12" fmla="*/ 16 w 40"/>
                <a:gd name="T13" fmla="*/ 29 h 66"/>
                <a:gd name="T14" fmla="*/ 15 w 40"/>
                <a:gd name="T15" fmla="*/ 33 h 66"/>
                <a:gd name="T16" fmla="*/ 13 w 40"/>
                <a:gd name="T17" fmla="*/ 38 h 66"/>
                <a:gd name="T18" fmla="*/ 10 w 40"/>
                <a:gd name="T19" fmla="*/ 42 h 66"/>
                <a:gd name="T20" fmla="*/ 6 w 40"/>
                <a:gd name="T21" fmla="*/ 42 h 66"/>
                <a:gd name="T22" fmla="*/ 1 w 40"/>
                <a:gd name="T23" fmla="*/ 44 h 66"/>
                <a:gd name="T24" fmla="*/ 7 w 40"/>
                <a:gd name="T25" fmla="*/ 56 h 66"/>
                <a:gd name="T26" fmla="*/ 4 w 40"/>
                <a:gd name="T27" fmla="*/ 57 h 66"/>
                <a:gd name="T28" fmla="*/ 0 w 40"/>
                <a:gd name="T29" fmla="*/ 60 h 66"/>
                <a:gd name="T30" fmla="*/ 0 w 40"/>
                <a:gd name="T31" fmla="*/ 65 h 66"/>
                <a:gd name="T32" fmla="*/ 6 w 40"/>
                <a:gd name="T33" fmla="*/ 61 h 66"/>
                <a:gd name="T34" fmla="*/ 10 w 40"/>
                <a:gd name="T35" fmla="*/ 58 h 66"/>
                <a:gd name="T36" fmla="*/ 15 w 40"/>
                <a:gd name="T37" fmla="*/ 54 h 66"/>
                <a:gd name="T38" fmla="*/ 21 w 40"/>
                <a:gd name="T39" fmla="*/ 50 h 66"/>
                <a:gd name="T40" fmla="*/ 28 w 40"/>
                <a:gd name="T41" fmla="*/ 45 h 66"/>
                <a:gd name="T42" fmla="*/ 31 w 40"/>
                <a:gd name="T43" fmla="*/ 42 h 66"/>
                <a:gd name="T44" fmla="*/ 37 w 40"/>
                <a:gd name="T45" fmla="*/ 39 h 66"/>
                <a:gd name="T46" fmla="*/ 37 w 40"/>
                <a:gd name="T47" fmla="*/ 36 h 66"/>
                <a:gd name="T48" fmla="*/ 40 w 40"/>
                <a:gd name="T49" fmla="*/ 34 h 66"/>
                <a:gd name="T50" fmla="*/ 40 w 40"/>
                <a:gd name="T51" fmla="*/ 28 h 66"/>
                <a:gd name="T52" fmla="*/ 36 w 40"/>
                <a:gd name="T53" fmla="*/ 31 h 66"/>
                <a:gd name="T54" fmla="*/ 30 w 40"/>
                <a:gd name="T55" fmla="*/ 34 h 66"/>
                <a:gd name="T56" fmla="*/ 27 w 40"/>
                <a:gd name="T57" fmla="*/ 30 h 66"/>
                <a:gd name="T58" fmla="*/ 24 w 40"/>
                <a:gd name="T59" fmla="*/ 26 h 66"/>
                <a:gd name="T60" fmla="*/ 22 w 40"/>
                <a:gd name="T61" fmla="*/ 24 h 66"/>
                <a:gd name="T62" fmla="*/ 24 w 40"/>
                <a:gd name="T63" fmla="*/ 23 h 66"/>
                <a:gd name="T64" fmla="*/ 21 w 40"/>
                <a:gd name="T65" fmla="*/ 17 h 66"/>
                <a:gd name="T66" fmla="*/ 25 w 40"/>
                <a:gd name="T67" fmla="*/ 12 h 66"/>
                <a:gd name="T68" fmla="*/ 22 w 40"/>
                <a:gd name="T69" fmla="*/ 6 h 66"/>
                <a:gd name="T70" fmla="*/ 19 w 40"/>
                <a:gd name="T71" fmla="*/ 1 h 66"/>
                <a:gd name="T72" fmla="*/ 18 w 40"/>
                <a:gd name="T7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6">
                  <a:moveTo>
                    <a:pt x="18" y="0"/>
                  </a:moveTo>
                  <a:cubicBezTo>
                    <a:pt x="18" y="2"/>
                    <a:pt x="17" y="3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7" y="12"/>
                    <a:pt x="17" y="14"/>
                  </a:cubicBezTo>
                  <a:cubicBezTo>
                    <a:pt x="18" y="15"/>
                    <a:pt x="19" y="16"/>
                    <a:pt x="19" y="18"/>
                  </a:cubicBezTo>
                  <a:cubicBezTo>
                    <a:pt x="19" y="21"/>
                    <a:pt x="19" y="24"/>
                    <a:pt x="18" y="26"/>
                  </a:cubicBezTo>
                  <a:cubicBezTo>
                    <a:pt x="17" y="27"/>
                    <a:pt x="17" y="27"/>
                    <a:pt x="16" y="29"/>
                  </a:cubicBezTo>
                  <a:cubicBezTo>
                    <a:pt x="16" y="31"/>
                    <a:pt x="17" y="32"/>
                    <a:pt x="15" y="33"/>
                  </a:cubicBezTo>
                  <a:cubicBezTo>
                    <a:pt x="15" y="36"/>
                    <a:pt x="13" y="36"/>
                    <a:pt x="13" y="38"/>
                  </a:cubicBezTo>
                  <a:cubicBezTo>
                    <a:pt x="11" y="41"/>
                    <a:pt x="13" y="41"/>
                    <a:pt x="10" y="42"/>
                  </a:cubicBezTo>
                  <a:cubicBezTo>
                    <a:pt x="8" y="43"/>
                    <a:pt x="7" y="42"/>
                    <a:pt x="6" y="42"/>
                  </a:cubicBezTo>
                  <a:cubicBezTo>
                    <a:pt x="4" y="42"/>
                    <a:pt x="3" y="44"/>
                    <a:pt x="1" y="44"/>
                  </a:cubicBezTo>
                  <a:cubicBezTo>
                    <a:pt x="2" y="49"/>
                    <a:pt x="8" y="50"/>
                    <a:pt x="7" y="56"/>
                  </a:cubicBezTo>
                  <a:cubicBezTo>
                    <a:pt x="6" y="57"/>
                    <a:pt x="5" y="57"/>
                    <a:pt x="4" y="57"/>
                  </a:cubicBezTo>
                  <a:cubicBezTo>
                    <a:pt x="2" y="58"/>
                    <a:pt x="2" y="59"/>
                    <a:pt x="0" y="60"/>
                  </a:cubicBezTo>
                  <a:cubicBezTo>
                    <a:pt x="0" y="62"/>
                    <a:pt x="0" y="63"/>
                    <a:pt x="0" y="65"/>
                  </a:cubicBezTo>
                  <a:cubicBezTo>
                    <a:pt x="3" y="66"/>
                    <a:pt x="4" y="63"/>
                    <a:pt x="6" y="61"/>
                  </a:cubicBezTo>
                  <a:cubicBezTo>
                    <a:pt x="7" y="60"/>
                    <a:pt x="9" y="59"/>
                    <a:pt x="10" y="58"/>
                  </a:cubicBezTo>
                  <a:cubicBezTo>
                    <a:pt x="12" y="57"/>
                    <a:pt x="13" y="55"/>
                    <a:pt x="15" y="54"/>
                  </a:cubicBezTo>
                  <a:cubicBezTo>
                    <a:pt x="17" y="53"/>
                    <a:pt x="18" y="50"/>
                    <a:pt x="21" y="50"/>
                  </a:cubicBezTo>
                  <a:cubicBezTo>
                    <a:pt x="22" y="44"/>
                    <a:pt x="23" y="45"/>
                    <a:pt x="28" y="45"/>
                  </a:cubicBezTo>
                  <a:cubicBezTo>
                    <a:pt x="32" y="46"/>
                    <a:pt x="30" y="44"/>
                    <a:pt x="31" y="42"/>
                  </a:cubicBezTo>
                  <a:cubicBezTo>
                    <a:pt x="33" y="40"/>
                    <a:pt x="35" y="39"/>
                    <a:pt x="37" y="39"/>
                  </a:cubicBezTo>
                  <a:cubicBezTo>
                    <a:pt x="37" y="38"/>
                    <a:pt x="37" y="37"/>
                    <a:pt x="37" y="36"/>
                  </a:cubicBezTo>
                  <a:cubicBezTo>
                    <a:pt x="38" y="35"/>
                    <a:pt x="39" y="34"/>
                    <a:pt x="40" y="34"/>
                  </a:cubicBezTo>
                  <a:cubicBezTo>
                    <a:pt x="40" y="32"/>
                    <a:pt x="40" y="30"/>
                    <a:pt x="40" y="28"/>
                  </a:cubicBezTo>
                  <a:cubicBezTo>
                    <a:pt x="36" y="27"/>
                    <a:pt x="38" y="29"/>
                    <a:pt x="36" y="31"/>
                  </a:cubicBezTo>
                  <a:cubicBezTo>
                    <a:pt x="35" y="33"/>
                    <a:pt x="32" y="34"/>
                    <a:pt x="30" y="34"/>
                  </a:cubicBezTo>
                  <a:cubicBezTo>
                    <a:pt x="26" y="34"/>
                    <a:pt x="29" y="33"/>
                    <a:pt x="27" y="30"/>
                  </a:cubicBezTo>
                  <a:cubicBezTo>
                    <a:pt x="26" y="29"/>
                    <a:pt x="24" y="29"/>
                    <a:pt x="24" y="26"/>
                  </a:cubicBezTo>
                  <a:cubicBezTo>
                    <a:pt x="22" y="26"/>
                    <a:pt x="21" y="25"/>
                    <a:pt x="22" y="24"/>
                  </a:cubicBezTo>
                  <a:cubicBezTo>
                    <a:pt x="23" y="24"/>
                    <a:pt x="24" y="23"/>
                    <a:pt x="24" y="23"/>
                  </a:cubicBezTo>
                  <a:cubicBezTo>
                    <a:pt x="22" y="22"/>
                    <a:pt x="20" y="20"/>
                    <a:pt x="21" y="17"/>
                  </a:cubicBezTo>
                  <a:cubicBezTo>
                    <a:pt x="23" y="15"/>
                    <a:pt x="25" y="17"/>
                    <a:pt x="25" y="12"/>
                  </a:cubicBezTo>
                  <a:cubicBezTo>
                    <a:pt x="25" y="9"/>
                    <a:pt x="24" y="8"/>
                    <a:pt x="22" y="6"/>
                  </a:cubicBezTo>
                  <a:cubicBezTo>
                    <a:pt x="20" y="5"/>
                    <a:pt x="20" y="2"/>
                    <a:pt x="19" y="1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9634538" y="3727450"/>
              <a:ext cx="303213" cy="220663"/>
            </a:xfrm>
            <a:custGeom>
              <a:avLst/>
              <a:gdLst>
                <a:gd name="T0" fmla="*/ 74 w 81"/>
                <a:gd name="T1" fmla="*/ 0 h 59"/>
                <a:gd name="T2" fmla="*/ 68 w 81"/>
                <a:gd name="T3" fmla="*/ 0 h 59"/>
                <a:gd name="T4" fmla="*/ 66 w 81"/>
                <a:gd name="T5" fmla="*/ 5 h 59"/>
                <a:gd name="T6" fmla="*/ 63 w 81"/>
                <a:gd name="T7" fmla="*/ 8 h 59"/>
                <a:gd name="T8" fmla="*/ 61 w 81"/>
                <a:gd name="T9" fmla="*/ 10 h 59"/>
                <a:gd name="T10" fmla="*/ 60 w 81"/>
                <a:gd name="T11" fmla="*/ 13 h 59"/>
                <a:gd name="T12" fmla="*/ 56 w 81"/>
                <a:gd name="T13" fmla="*/ 16 h 59"/>
                <a:gd name="T14" fmla="*/ 52 w 81"/>
                <a:gd name="T15" fmla="*/ 19 h 59"/>
                <a:gd name="T16" fmla="*/ 46 w 81"/>
                <a:gd name="T17" fmla="*/ 19 h 59"/>
                <a:gd name="T18" fmla="*/ 43 w 81"/>
                <a:gd name="T19" fmla="*/ 25 h 59"/>
                <a:gd name="T20" fmla="*/ 40 w 81"/>
                <a:gd name="T21" fmla="*/ 25 h 59"/>
                <a:gd name="T22" fmla="*/ 30 w 81"/>
                <a:gd name="T23" fmla="*/ 27 h 59"/>
                <a:gd name="T24" fmla="*/ 26 w 81"/>
                <a:gd name="T25" fmla="*/ 30 h 59"/>
                <a:gd name="T26" fmla="*/ 22 w 81"/>
                <a:gd name="T27" fmla="*/ 33 h 59"/>
                <a:gd name="T28" fmla="*/ 17 w 81"/>
                <a:gd name="T29" fmla="*/ 37 h 59"/>
                <a:gd name="T30" fmla="*/ 15 w 81"/>
                <a:gd name="T31" fmla="*/ 40 h 59"/>
                <a:gd name="T32" fmla="*/ 11 w 81"/>
                <a:gd name="T33" fmla="*/ 40 h 59"/>
                <a:gd name="T34" fmla="*/ 9 w 81"/>
                <a:gd name="T35" fmla="*/ 44 h 59"/>
                <a:gd name="T36" fmla="*/ 6 w 81"/>
                <a:gd name="T37" fmla="*/ 45 h 59"/>
                <a:gd name="T38" fmla="*/ 2 w 81"/>
                <a:gd name="T39" fmla="*/ 46 h 59"/>
                <a:gd name="T40" fmla="*/ 0 w 81"/>
                <a:gd name="T41" fmla="*/ 47 h 59"/>
                <a:gd name="T42" fmla="*/ 5 w 81"/>
                <a:gd name="T43" fmla="*/ 52 h 59"/>
                <a:gd name="T44" fmla="*/ 10 w 81"/>
                <a:gd name="T45" fmla="*/ 57 h 59"/>
                <a:gd name="T46" fmla="*/ 24 w 81"/>
                <a:gd name="T47" fmla="*/ 49 h 59"/>
                <a:gd name="T48" fmla="*/ 27 w 81"/>
                <a:gd name="T49" fmla="*/ 48 h 59"/>
                <a:gd name="T50" fmla="*/ 31 w 81"/>
                <a:gd name="T51" fmla="*/ 45 h 59"/>
                <a:gd name="T52" fmla="*/ 38 w 81"/>
                <a:gd name="T53" fmla="*/ 41 h 59"/>
                <a:gd name="T54" fmla="*/ 48 w 81"/>
                <a:gd name="T55" fmla="*/ 30 h 59"/>
                <a:gd name="T56" fmla="*/ 56 w 81"/>
                <a:gd name="T57" fmla="*/ 30 h 59"/>
                <a:gd name="T58" fmla="*/ 59 w 81"/>
                <a:gd name="T59" fmla="*/ 24 h 59"/>
                <a:gd name="T60" fmla="*/ 64 w 81"/>
                <a:gd name="T61" fmla="*/ 23 h 59"/>
                <a:gd name="T62" fmla="*/ 66 w 81"/>
                <a:gd name="T63" fmla="*/ 20 h 59"/>
                <a:gd name="T64" fmla="*/ 70 w 81"/>
                <a:gd name="T65" fmla="*/ 14 h 59"/>
                <a:gd name="T66" fmla="*/ 78 w 81"/>
                <a:gd name="T67" fmla="*/ 14 h 59"/>
                <a:gd name="T68" fmla="*/ 80 w 81"/>
                <a:gd name="T69" fmla="*/ 6 h 59"/>
                <a:gd name="T70" fmla="*/ 72 w 81"/>
                <a:gd name="T71" fmla="*/ 7 h 59"/>
                <a:gd name="T72" fmla="*/ 74 w 81"/>
                <a:gd name="T73" fmla="*/ 1 h 59"/>
                <a:gd name="T74" fmla="*/ 74 w 81"/>
                <a:gd name="T7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59">
                  <a:moveTo>
                    <a:pt x="74" y="0"/>
                  </a:moveTo>
                  <a:cubicBezTo>
                    <a:pt x="73" y="0"/>
                    <a:pt x="69" y="0"/>
                    <a:pt x="68" y="0"/>
                  </a:cubicBezTo>
                  <a:cubicBezTo>
                    <a:pt x="67" y="1"/>
                    <a:pt x="66" y="4"/>
                    <a:pt x="66" y="5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1" y="9"/>
                    <a:pt x="61" y="10"/>
                  </a:cubicBezTo>
                  <a:cubicBezTo>
                    <a:pt x="60" y="11"/>
                    <a:pt x="61" y="13"/>
                    <a:pt x="60" y="13"/>
                  </a:cubicBezTo>
                  <a:cubicBezTo>
                    <a:pt x="59" y="14"/>
                    <a:pt x="57" y="15"/>
                    <a:pt x="56" y="16"/>
                  </a:cubicBezTo>
                  <a:cubicBezTo>
                    <a:pt x="55" y="17"/>
                    <a:pt x="54" y="18"/>
                    <a:pt x="52" y="19"/>
                  </a:cubicBezTo>
                  <a:cubicBezTo>
                    <a:pt x="51" y="19"/>
                    <a:pt x="47" y="18"/>
                    <a:pt x="46" y="19"/>
                  </a:cubicBezTo>
                  <a:cubicBezTo>
                    <a:pt x="45" y="20"/>
                    <a:pt x="43" y="23"/>
                    <a:pt x="43" y="25"/>
                  </a:cubicBezTo>
                  <a:cubicBezTo>
                    <a:pt x="42" y="24"/>
                    <a:pt x="41" y="25"/>
                    <a:pt x="40" y="25"/>
                  </a:cubicBezTo>
                  <a:cubicBezTo>
                    <a:pt x="40" y="29"/>
                    <a:pt x="33" y="28"/>
                    <a:pt x="30" y="27"/>
                  </a:cubicBezTo>
                  <a:cubicBezTo>
                    <a:pt x="27" y="27"/>
                    <a:pt x="28" y="27"/>
                    <a:pt x="26" y="30"/>
                  </a:cubicBezTo>
                  <a:cubicBezTo>
                    <a:pt x="25" y="32"/>
                    <a:pt x="23" y="33"/>
                    <a:pt x="22" y="33"/>
                  </a:cubicBezTo>
                  <a:cubicBezTo>
                    <a:pt x="22" y="37"/>
                    <a:pt x="19" y="36"/>
                    <a:pt x="17" y="37"/>
                  </a:cubicBezTo>
                  <a:cubicBezTo>
                    <a:pt x="16" y="38"/>
                    <a:pt x="16" y="39"/>
                    <a:pt x="15" y="40"/>
                  </a:cubicBezTo>
                  <a:cubicBezTo>
                    <a:pt x="13" y="40"/>
                    <a:pt x="12" y="39"/>
                    <a:pt x="11" y="40"/>
                  </a:cubicBezTo>
                  <a:cubicBezTo>
                    <a:pt x="10" y="41"/>
                    <a:pt x="10" y="43"/>
                    <a:pt x="9" y="44"/>
                  </a:cubicBezTo>
                  <a:cubicBezTo>
                    <a:pt x="9" y="44"/>
                    <a:pt x="6" y="45"/>
                    <a:pt x="6" y="45"/>
                  </a:cubicBezTo>
                  <a:cubicBezTo>
                    <a:pt x="4" y="45"/>
                    <a:pt x="3" y="45"/>
                    <a:pt x="2" y="46"/>
                  </a:cubicBezTo>
                  <a:cubicBezTo>
                    <a:pt x="1" y="46"/>
                    <a:pt x="1" y="47"/>
                    <a:pt x="0" y="47"/>
                  </a:cubicBezTo>
                  <a:cubicBezTo>
                    <a:pt x="1" y="49"/>
                    <a:pt x="4" y="51"/>
                    <a:pt x="5" y="52"/>
                  </a:cubicBezTo>
                  <a:cubicBezTo>
                    <a:pt x="7" y="53"/>
                    <a:pt x="9" y="57"/>
                    <a:pt x="10" y="57"/>
                  </a:cubicBezTo>
                  <a:cubicBezTo>
                    <a:pt x="16" y="59"/>
                    <a:pt x="20" y="51"/>
                    <a:pt x="24" y="49"/>
                  </a:cubicBezTo>
                  <a:cubicBezTo>
                    <a:pt x="25" y="49"/>
                    <a:pt x="26" y="49"/>
                    <a:pt x="27" y="48"/>
                  </a:cubicBezTo>
                  <a:cubicBezTo>
                    <a:pt x="29" y="46"/>
                    <a:pt x="29" y="46"/>
                    <a:pt x="31" y="45"/>
                  </a:cubicBezTo>
                  <a:cubicBezTo>
                    <a:pt x="34" y="44"/>
                    <a:pt x="36" y="44"/>
                    <a:pt x="38" y="41"/>
                  </a:cubicBezTo>
                  <a:cubicBezTo>
                    <a:pt x="41" y="36"/>
                    <a:pt x="43" y="31"/>
                    <a:pt x="48" y="30"/>
                  </a:cubicBezTo>
                  <a:cubicBezTo>
                    <a:pt x="51" y="30"/>
                    <a:pt x="54" y="31"/>
                    <a:pt x="56" y="30"/>
                  </a:cubicBezTo>
                  <a:cubicBezTo>
                    <a:pt x="59" y="30"/>
                    <a:pt x="56" y="27"/>
                    <a:pt x="59" y="24"/>
                  </a:cubicBezTo>
                  <a:cubicBezTo>
                    <a:pt x="60" y="23"/>
                    <a:pt x="63" y="24"/>
                    <a:pt x="64" y="23"/>
                  </a:cubicBezTo>
                  <a:cubicBezTo>
                    <a:pt x="65" y="22"/>
                    <a:pt x="65" y="22"/>
                    <a:pt x="66" y="20"/>
                  </a:cubicBezTo>
                  <a:cubicBezTo>
                    <a:pt x="67" y="19"/>
                    <a:pt x="70" y="16"/>
                    <a:pt x="70" y="14"/>
                  </a:cubicBezTo>
                  <a:cubicBezTo>
                    <a:pt x="73" y="14"/>
                    <a:pt x="75" y="14"/>
                    <a:pt x="78" y="14"/>
                  </a:cubicBezTo>
                  <a:cubicBezTo>
                    <a:pt x="79" y="12"/>
                    <a:pt x="81" y="7"/>
                    <a:pt x="80" y="6"/>
                  </a:cubicBezTo>
                  <a:cubicBezTo>
                    <a:pt x="78" y="5"/>
                    <a:pt x="74" y="8"/>
                    <a:pt x="72" y="7"/>
                  </a:cubicBezTo>
                  <a:cubicBezTo>
                    <a:pt x="72" y="5"/>
                    <a:pt x="73" y="3"/>
                    <a:pt x="74" y="1"/>
                  </a:cubicBez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9920288" y="2928938"/>
              <a:ext cx="41275" cy="47625"/>
            </a:xfrm>
            <a:custGeom>
              <a:avLst/>
              <a:gdLst>
                <a:gd name="T0" fmla="*/ 4 w 11"/>
                <a:gd name="T1" fmla="*/ 0 h 13"/>
                <a:gd name="T2" fmla="*/ 5 w 11"/>
                <a:gd name="T3" fmla="*/ 9 h 13"/>
                <a:gd name="T4" fmla="*/ 9 w 11"/>
                <a:gd name="T5" fmla="*/ 8 h 13"/>
                <a:gd name="T6" fmla="*/ 4 w 11"/>
                <a:gd name="T7" fmla="*/ 1 h 13"/>
                <a:gd name="T8" fmla="*/ 4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4" y="0"/>
                  </a:moveTo>
                  <a:cubicBezTo>
                    <a:pt x="4" y="3"/>
                    <a:pt x="0" y="8"/>
                    <a:pt x="5" y="9"/>
                  </a:cubicBezTo>
                  <a:cubicBezTo>
                    <a:pt x="6" y="13"/>
                    <a:pt x="11" y="12"/>
                    <a:pt x="9" y="8"/>
                  </a:cubicBezTo>
                  <a:cubicBezTo>
                    <a:pt x="9" y="6"/>
                    <a:pt x="5" y="1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9950450" y="3014663"/>
              <a:ext cx="69850" cy="93663"/>
            </a:xfrm>
            <a:custGeom>
              <a:avLst/>
              <a:gdLst>
                <a:gd name="T0" fmla="*/ 2 w 19"/>
                <a:gd name="T1" fmla="*/ 0 h 25"/>
                <a:gd name="T2" fmla="*/ 1 w 19"/>
                <a:gd name="T3" fmla="*/ 4 h 25"/>
                <a:gd name="T4" fmla="*/ 3 w 19"/>
                <a:gd name="T5" fmla="*/ 7 h 25"/>
                <a:gd name="T6" fmla="*/ 5 w 19"/>
                <a:gd name="T7" fmla="*/ 11 h 25"/>
                <a:gd name="T8" fmla="*/ 8 w 19"/>
                <a:gd name="T9" fmla="*/ 14 h 25"/>
                <a:gd name="T10" fmla="*/ 19 w 19"/>
                <a:gd name="T11" fmla="*/ 25 h 25"/>
                <a:gd name="T12" fmla="*/ 19 w 19"/>
                <a:gd name="T13" fmla="*/ 21 h 25"/>
                <a:gd name="T14" fmla="*/ 17 w 19"/>
                <a:gd name="T15" fmla="*/ 19 h 25"/>
                <a:gd name="T16" fmla="*/ 12 w 19"/>
                <a:gd name="T17" fmla="*/ 12 h 25"/>
                <a:gd name="T18" fmla="*/ 7 w 19"/>
                <a:gd name="T19" fmla="*/ 8 h 25"/>
                <a:gd name="T20" fmla="*/ 3 w 19"/>
                <a:gd name="T21" fmla="*/ 2 h 25"/>
                <a:gd name="T22" fmla="*/ 2 w 19"/>
                <a:gd name="T23" fmla="*/ 1 h 25"/>
                <a:gd name="T24" fmla="*/ 2 w 19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5">
                  <a:moveTo>
                    <a:pt x="2" y="0"/>
                  </a:moveTo>
                  <a:cubicBezTo>
                    <a:pt x="2" y="1"/>
                    <a:pt x="0" y="3"/>
                    <a:pt x="1" y="4"/>
                  </a:cubicBezTo>
                  <a:cubicBezTo>
                    <a:pt x="1" y="5"/>
                    <a:pt x="3" y="6"/>
                    <a:pt x="3" y="7"/>
                  </a:cubicBezTo>
                  <a:cubicBezTo>
                    <a:pt x="4" y="9"/>
                    <a:pt x="3" y="10"/>
                    <a:pt x="5" y="11"/>
                  </a:cubicBezTo>
                  <a:cubicBezTo>
                    <a:pt x="5" y="12"/>
                    <a:pt x="7" y="12"/>
                    <a:pt x="8" y="14"/>
                  </a:cubicBezTo>
                  <a:cubicBezTo>
                    <a:pt x="10" y="17"/>
                    <a:pt x="15" y="24"/>
                    <a:pt x="19" y="25"/>
                  </a:cubicBezTo>
                  <a:cubicBezTo>
                    <a:pt x="19" y="24"/>
                    <a:pt x="19" y="22"/>
                    <a:pt x="19" y="21"/>
                  </a:cubicBezTo>
                  <a:cubicBezTo>
                    <a:pt x="18" y="19"/>
                    <a:pt x="18" y="20"/>
                    <a:pt x="17" y="19"/>
                  </a:cubicBezTo>
                  <a:cubicBezTo>
                    <a:pt x="15" y="17"/>
                    <a:pt x="14" y="14"/>
                    <a:pt x="12" y="12"/>
                  </a:cubicBezTo>
                  <a:cubicBezTo>
                    <a:pt x="11" y="10"/>
                    <a:pt x="9" y="10"/>
                    <a:pt x="7" y="8"/>
                  </a:cubicBezTo>
                  <a:cubicBezTo>
                    <a:pt x="6" y="6"/>
                    <a:pt x="5" y="3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0020300" y="3033713"/>
              <a:ext cx="30163" cy="52388"/>
            </a:xfrm>
            <a:custGeom>
              <a:avLst/>
              <a:gdLst>
                <a:gd name="T0" fmla="*/ 3 w 8"/>
                <a:gd name="T1" fmla="*/ 0 h 14"/>
                <a:gd name="T2" fmla="*/ 4 w 8"/>
                <a:gd name="T3" fmla="*/ 6 h 14"/>
                <a:gd name="T4" fmla="*/ 5 w 8"/>
                <a:gd name="T5" fmla="*/ 4 h 14"/>
                <a:gd name="T6" fmla="*/ 6 w 8"/>
                <a:gd name="T7" fmla="*/ 9 h 14"/>
                <a:gd name="T8" fmla="*/ 7 w 8"/>
                <a:gd name="T9" fmla="*/ 14 h 14"/>
                <a:gd name="T10" fmla="*/ 8 w 8"/>
                <a:gd name="T11" fmla="*/ 10 h 14"/>
                <a:gd name="T12" fmla="*/ 6 w 8"/>
                <a:gd name="T13" fmla="*/ 7 h 14"/>
                <a:gd name="T14" fmla="*/ 3 w 8"/>
                <a:gd name="T15" fmla="*/ 1 h 14"/>
                <a:gd name="T16" fmla="*/ 3 w 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3" y="0"/>
                  </a:moveTo>
                  <a:cubicBezTo>
                    <a:pt x="0" y="1"/>
                    <a:pt x="4" y="4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4" y="6"/>
                    <a:pt x="5" y="9"/>
                    <a:pt x="6" y="9"/>
                  </a:cubicBezTo>
                  <a:cubicBezTo>
                    <a:pt x="7" y="11"/>
                    <a:pt x="7" y="12"/>
                    <a:pt x="7" y="14"/>
                  </a:cubicBezTo>
                  <a:cubicBezTo>
                    <a:pt x="7" y="13"/>
                    <a:pt x="8" y="11"/>
                    <a:pt x="8" y="10"/>
                  </a:cubicBezTo>
                  <a:cubicBezTo>
                    <a:pt x="7" y="9"/>
                    <a:pt x="6" y="8"/>
                    <a:pt x="6" y="7"/>
                  </a:cubicBezTo>
                  <a:cubicBezTo>
                    <a:pt x="5" y="5"/>
                    <a:pt x="4" y="3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10061575" y="3097213"/>
              <a:ext cx="12700" cy="14288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4 h 4"/>
                <a:gd name="T4" fmla="*/ 3 w 3"/>
                <a:gd name="T5" fmla="*/ 2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1"/>
                    <a:pt x="0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10140950" y="3086100"/>
              <a:ext cx="19050" cy="25400"/>
            </a:xfrm>
            <a:custGeom>
              <a:avLst/>
              <a:gdLst>
                <a:gd name="T0" fmla="*/ 1 w 5"/>
                <a:gd name="T1" fmla="*/ 0 h 7"/>
                <a:gd name="T2" fmla="*/ 4 w 5"/>
                <a:gd name="T3" fmla="*/ 7 h 7"/>
                <a:gd name="T4" fmla="*/ 0 w 5"/>
                <a:gd name="T5" fmla="*/ 1 h 7"/>
                <a:gd name="T6" fmla="*/ 1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cubicBezTo>
                    <a:pt x="1" y="2"/>
                    <a:pt x="1" y="7"/>
                    <a:pt x="4" y="7"/>
                  </a:cubicBezTo>
                  <a:cubicBezTo>
                    <a:pt x="5" y="2"/>
                    <a:pt x="4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9807575" y="3055938"/>
              <a:ext cx="14288" cy="11113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2 h 3"/>
                <a:gd name="T4" fmla="*/ 3 w 4"/>
                <a:gd name="T5" fmla="*/ 0 h 3"/>
                <a:gd name="T6" fmla="*/ 2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2"/>
                    <a:pt x="3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9755188" y="2913063"/>
              <a:ext cx="6350" cy="11113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3 h 3"/>
                <a:gd name="T4" fmla="*/ 1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10050463" y="2835275"/>
              <a:ext cx="26988" cy="28575"/>
            </a:xfrm>
            <a:custGeom>
              <a:avLst/>
              <a:gdLst>
                <a:gd name="T0" fmla="*/ 0 w 7"/>
                <a:gd name="T1" fmla="*/ 1 h 8"/>
                <a:gd name="T2" fmla="*/ 4 w 7"/>
                <a:gd name="T3" fmla="*/ 8 h 8"/>
                <a:gd name="T4" fmla="*/ 1 w 7"/>
                <a:gd name="T5" fmla="*/ 0 h 8"/>
                <a:gd name="T6" fmla="*/ 0 w 7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1"/>
                  </a:moveTo>
                  <a:cubicBezTo>
                    <a:pt x="0" y="5"/>
                    <a:pt x="0" y="8"/>
                    <a:pt x="4" y="8"/>
                  </a:cubicBezTo>
                  <a:cubicBezTo>
                    <a:pt x="7" y="4"/>
                    <a:pt x="0" y="4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10320338" y="2921000"/>
              <a:ext cx="38100" cy="33338"/>
            </a:xfrm>
            <a:custGeom>
              <a:avLst/>
              <a:gdLst>
                <a:gd name="T0" fmla="*/ 6 w 10"/>
                <a:gd name="T1" fmla="*/ 0 h 9"/>
                <a:gd name="T2" fmla="*/ 1 w 10"/>
                <a:gd name="T3" fmla="*/ 4 h 9"/>
                <a:gd name="T4" fmla="*/ 0 w 10"/>
                <a:gd name="T5" fmla="*/ 8 h 9"/>
                <a:gd name="T6" fmla="*/ 8 w 10"/>
                <a:gd name="T7" fmla="*/ 9 h 9"/>
                <a:gd name="T8" fmla="*/ 7 w 10"/>
                <a:gd name="T9" fmla="*/ 0 h 9"/>
                <a:gd name="T10" fmla="*/ 6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6" y="2"/>
                    <a:pt x="3" y="4"/>
                    <a:pt x="1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2" y="9"/>
                    <a:pt x="5" y="9"/>
                    <a:pt x="8" y="9"/>
                  </a:cubicBezTo>
                  <a:cubicBezTo>
                    <a:pt x="10" y="4"/>
                    <a:pt x="7" y="3"/>
                    <a:pt x="7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10355263" y="2871788"/>
              <a:ext cx="77788" cy="52388"/>
            </a:xfrm>
            <a:custGeom>
              <a:avLst/>
              <a:gdLst>
                <a:gd name="T0" fmla="*/ 11 w 21"/>
                <a:gd name="T1" fmla="*/ 1 h 14"/>
                <a:gd name="T2" fmla="*/ 4 w 21"/>
                <a:gd name="T3" fmla="*/ 8 h 14"/>
                <a:gd name="T4" fmla="*/ 0 w 21"/>
                <a:gd name="T5" fmla="*/ 10 h 14"/>
                <a:gd name="T6" fmla="*/ 4 w 21"/>
                <a:gd name="T7" fmla="*/ 12 h 14"/>
                <a:gd name="T8" fmla="*/ 13 w 21"/>
                <a:gd name="T9" fmla="*/ 9 h 14"/>
                <a:gd name="T10" fmla="*/ 21 w 21"/>
                <a:gd name="T11" fmla="*/ 3 h 14"/>
                <a:gd name="T12" fmla="*/ 11 w 21"/>
                <a:gd name="T13" fmla="*/ 2 h 14"/>
                <a:gd name="T14" fmla="*/ 11 w 21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1" y="1"/>
                  </a:moveTo>
                  <a:cubicBezTo>
                    <a:pt x="9" y="2"/>
                    <a:pt x="4" y="4"/>
                    <a:pt x="4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4"/>
                    <a:pt x="3" y="12"/>
                    <a:pt x="4" y="12"/>
                  </a:cubicBezTo>
                  <a:cubicBezTo>
                    <a:pt x="7" y="11"/>
                    <a:pt x="10" y="11"/>
                    <a:pt x="13" y="9"/>
                  </a:cubicBezTo>
                  <a:cubicBezTo>
                    <a:pt x="13" y="5"/>
                    <a:pt x="20" y="7"/>
                    <a:pt x="21" y="3"/>
                  </a:cubicBezTo>
                  <a:cubicBezTo>
                    <a:pt x="18" y="0"/>
                    <a:pt x="14" y="1"/>
                    <a:pt x="11" y="2"/>
                  </a:cubicBezTo>
                  <a:lnTo>
                    <a:pt x="1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8453438" y="2670175"/>
              <a:ext cx="15875" cy="17463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3 h 5"/>
                <a:gd name="T4" fmla="*/ 4 w 4"/>
                <a:gd name="T5" fmla="*/ 0 h 5"/>
                <a:gd name="T6" fmla="*/ 3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2" y="5"/>
                    <a:pt x="4" y="3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8307388" y="2400300"/>
              <a:ext cx="33338" cy="36513"/>
            </a:xfrm>
            <a:custGeom>
              <a:avLst/>
              <a:gdLst>
                <a:gd name="T0" fmla="*/ 0 w 9"/>
                <a:gd name="T1" fmla="*/ 0 h 10"/>
                <a:gd name="T2" fmla="*/ 6 w 9"/>
                <a:gd name="T3" fmla="*/ 10 h 10"/>
                <a:gd name="T4" fmla="*/ 4 w 9"/>
                <a:gd name="T5" fmla="*/ 5 h 10"/>
                <a:gd name="T6" fmla="*/ 1 w 9"/>
                <a:gd name="T7" fmla="*/ 0 h 10"/>
                <a:gd name="T8" fmla="*/ 0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cubicBezTo>
                    <a:pt x="2" y="4"/>
                    <a:pt x="3" y="7"/>
                    <a:pt x="6" y="10"/>
                  </a:cubicBezTo>
                  <a:cubicBezTo>
                    <a:pt x="9" y="8"/>
                    <a:pt x="5" y="7"/>
                    <a:pt x="4" y="5"/>
                  </a:cubicBezTo>
                  <a:cubicBezTo>
                    <a:pt x="3" y="4"/>
                    <a:pt x="3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8205788" y="2219325"/>
              <a:ext cx="19050" cy="30163"/>
            </a:xfrm>
            <a:custGeom>
              <a:avLst/>
              <a:gdLst>
                <a:gd name="T0" fmla="*/ 5 w 5"/>
                <a:gd name="T1" fmla="*/ 6 h 8"/>
                <a:gd name="T2" fmla="*/ 0 w 5"/>
                <a:gd name="T3" fmla="*/ 0 h 8"/>
                <a:gd name="T4" fmla="*/ 1 w 5"/>
                <a:gd name="T5" fmla="*/ 0 h 8"/>
                <a:gd name="T6" fmla="*/ 5 w 5"/>
                <a:gd name="T7" fmla="*/ 8 h 8"/>
                <a:gd name="T8" fmla="*/ 5 w 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6"/>
                  </a:moveTo>
                  <a:cubicBezTo>
                    <a:pt x="3" y="3"/>
                    <a:pt x="0" y="4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5" y="5"/>
                    <a:pt x="5" y="8"/>
                  </a:cubicBez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8753475" y="2051050"/>
              <a:ext cx="52388" cy="36513"/>
            </a:xfrm>
            <a:custGeom>
              <a:avLst/>
              <a:gdLst>
                <a:gd name="T0" fmla="*/ 12 w 14"/>
                <a:gd name="T1" fmla="*/ 7 h 10"/>
                <a:gd name="T2" fmla="*/ 12 w 14"/>
                <a:gd name="T3" fmla="*/ 4 h 10"/>
                <a:gd name="T4" fmla="*/ 5 w 14"/>
                <a:gd name="T5" fmla="*/ 2 h 10"/>
                <a:gd name="T6" fmla="*/ 2 w 14"/>
                <a:gd name="T7" fmla="*/ 0 h 10"/>
                <a:gd name="T8" fmla="*/ 1 w 14"/>
                <a:gd name="T9" fmla="*/ 3 h 10"/>
                <a:gd name="T10" fmla="*/ 5 w 14"/>
                <a:gd name="T11" fmla="*/ 4 h 10"/>
                <a:gd name="T12" fmla="*/ 7 w 14"/>
                <a:gd name="T13" fmla="*/ 7 h 10"/>
                <a:gd name="T14" fmla="*/ 14 w 14"/>
                <a:gd name="T15" fmla="*/ 5 h 10"/>
                <a:gd name="T16" fmla="*/ 12 w 14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0">
                  <a:moveTo>
                    <a:pt x="12" y="7"/>
                  </a:moveTo>
                  <a:cubicBezTo>
                    <a:pt x="12" y="6"/>
                    <a:pt x="12" y="4"/>
                    <a:pt x="12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6" y="5"/>
                    <a:pt x="7" y="7"/>
                    <a:pt x="7" y="7"/>
                  </a:cubicBezTo>
                  <a:cubicBezTo>
                    <a:pt x="10" y="9"/>
                    <a:pt x="14" y="10"/>
                    <a:pt x="14" y="5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8805863" y="1597025"/>
              <a:ext cx="41275" cy="22225"/>
            </a:xfrm>
            <a:custGeom>
              <a:avLst/>
              <a:gdLst>
                <a:gd name="T0" fmla="*/ 10 w 11"/>
                <a:gd name="T1" fmla="*/ 0 h 6"/>
                <a:gd name="T2" fmla="*/ 5 w 11"/>
                <a:gd name="T3" fmla="*/ 2 h 6"/>
                <a:gd name="T4" fmla="*/ 0 w 11"/>
                <a:gd name="T5" fmla="*/ 4 h 6"/>
                <a:gd name="T6" fmla="*/ 7 w 11"/>
                <a:gd name="T7" fmla="*/ 5 h 6"/>
                <a:gd name="T8" fmla="*/ 10 w 11"/>
                <a:gd name="T9" fmla="*/ 2 h 6"/>
                <a:gd name="T10" fmla="*/ 10 w 1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10" y="0"/>
                  </a:moveTo>
                  <a:cubicBezTo>
                    <a:pt x="8" y="2"/>
                    <a:pt x="7" y="1"/>
                    <a:pt x="5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2" y="5"/>
                    <a:pt x="4" y="5"/>
                    <a:pt x="7" y="5"/>
                  </a:cubicBezTo>
                  <a:cubicBezTo>
                    <a:pt x="9" y="6"/>
                    <a:pt x="11" y="6"/>
                    <a:pt x="10" y="2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7069138" y="1874837"/>
              <a:ext cx="57150" cy="33338"/>
            </a:xfrm>
            <a:custGeom>
              <a:avLst/>
              <a:gdLst>
                <a:gd name="T0" fmla="*/ 10 w 15"/>
                <a:gd name="T1" fmla="*/ 0 h 9"/>
                <a:gd name="T2" fmla="*/ 1 w 15"/>
                <a:gd name="T3" fmla="*/ 1 h 9"/>
                <a:gd name="T4" fmla="*/ 10 w 15"/>
                <a:gd name="T5" fmla="*/ 1 h 9"/>
                <a:gd name="T6" fmla="*/ 10 w 1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10" y="0"/>
                  </a:moveTo>
                  <a:cubicBezTo>
                    <a:pt x="7" y="2"/>
                    <a:pt x="5" y="2"/>
                    <a:pt x="1" y="1"/>
                  </a:cubicBezTo>
                  <a:cubicBezTo>
                    <a:pt x="0" y="9"/>
                    <a:pt x="15" y="5"/>
                    <a:pt x="10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6792913" y="2728913"/>
              <a:ext cx="201613" cy="473075"/>
            </a:xfrm>
            <a:custGeom>
              <a:avLst/>
              <a:gdLst>
                <a:gd name="T0" fmla="*/ 48 w 54"/>
                <a:gd name="T1" fmla="*/ 0 h 126"/>
                <a:gd name="T2" fmla="*/ 44 w 54"/>
                <a:gd name="T3" fmla="*/ 12 h 126"/>
                <a:gd name="T4" fmla="*/ 44 w 54"/>
                <a:gd name="T5" fmla="*/ 15 h 126"/>
                <a:gd name="T6" fmla="*/ 41 w 54"/>
                <a:gd name="T7" fmla="*/ 16 h 126"/>
                <a:gd name="T8" fmla="*/ 40 w 54"/>
                <a:gd name="T9" fmla="*/ 22 h 126"/>
                <a:gd name="T10" fmla="*/ 36 w 54"/>
                <a:gd name="T11" fmla="*/ 24 h 126"/>
                <a:gd name="T12" fmla="*/ 32 w 54"/>
                <a:gd name="T13" fmla="*/ 34 h 126"/>
                <a:gd name="T14" fmla="*/ 29 w 54"/>
                <a:gd name="T15" fmla="*/ 34 h 126"/>
                <a:gd name="T16" fmla="*/ 25 w 54"/>
                <a:gd name="T17" fmla="*/ 41 h 126"/>
                <a:gd name="T18" fmla="*/ 18 w 54"/>
                <a:gd name="T19" fmla="*/ 39 h 126"/>
                <a:gd name="T20" fmla="*/ 14 w 54"/>
                <a:gd name="T21" fmla="*/ 47 h 126"/>
                <a:gd name="T22" fmla="*/ 9 w 54"/>
                <a:gd name="T23" fmla="*/ 49 h 126"/>
                <a:gd name="T24" fmla="*/ 8 w 54"/>
                <a:gd name="T25" fmla="*/ 53 h 126"/>
                <a:gd name="T26" fmla="*/ 12 w 54"/>
                <a:gd name="T27" fmla="*/ 63 h 126"/>
                <a:gd name="T28" fmla="*/ 13 w 54"/>
                <a:gd name="T29" fmla="*/ 73 h 126"/>
                <a:gd name="T30" fmla="*/ 10 w 54"/>
                <a:gd name="T31" fmla="*/ 85 h 126"/>
                <a:gd name="T32" fmla="*/ 6 w 54"/>
                <a:gd name="T33" fmla="*/ 86 h 126"/>
                <a:gd name="T34" fmla="*/ 5 w 54"/>
                <a:gd name="T35" fmla="*/ 92 h 126"/>
                <a:gd name="T36" fmla="*/ 3 w 54"/>
                <a:gd name="T37" fmla="*/ 103 h 126"/>
                <a:gd name="T38" fmla="*/ 7 w 54"/>
                <a:gd name="T39" fmla="*/ 108 h 126"/>
                <a:gd name="T40" fmla="*/ 7 w 54"/>
                <a:gd name="T41" fmla="*/ 116 h 126"/>
                <a:gd name="T42" fmla="*/ 9 w 54"/>
                <a:gd name="T43" fmla="*/ 122 h 126"/>
                <a:gd name="T44" fmla="*/ 15 w 54"/>
                <a:gd name="T45" fmla="*/ 126 h 126"/>
                <a:gd name="T46" fmla="*/ 29 w 54"/>
                <a:gd name="T47" fmla="*/ 122 h 126"/>
                <a:gd name="T48" fmla="*/ 28 w 54"/>
                <a:gd name="T49" fmla="*/ 109 h 126"/>
                <a:gd name="T50" fmla="*/ 32 w 54"/>
                <a:gd name="T51" fmla="*/ 99 h 126"/>
                <a:gd name="T52" fmla="*/ 41 w 54"/>
                <a:gd name="T53" fmla="*/ 79 h 126"/>
                <a:gd name="T54" fmla="*/ 46 w 54"/>
                <a:gd name="T55" fmla="*/ 68 h 126"/>
                <a:gd name="T56" fmla="*/ 47 w 54"/>
                <a:gd name="T57" fmla="*/ 58 h 126"/>
                <a:gd name="T58" fmla="*/ 48 w 54"/>
                <a:gd name="T59" fmla="*/ 47 h 126"/>
                <a:gd name="T60" fmla="*/ 49 w 54"/>
                <a:gd name="T61" fmla="*/ 37 h 126"/>
                <a:gd name="T62" fmla="*/ 51 w 54"/>
                <a:gd name="T63" fmla="*/ 37 h 126"/>
                <a:gd name="T64" fmla="*/ 54 w 54"/>
                <a:gd name="T65" fmla="*/ 28 h 126"/>
                <a:gd name="T66" fmla="*/ 52 w 54"/>
                <a:gd name="T67" fmla="*/ 18 h 126"/>
                <a:gd name="T68" fmla="*/ 51 w 54"/>
                <a:gd name="T69" fmla="*/ 9 h 126"/>
                <a:gd name="T70" fmla="*/ 47 w 54"/>
                <a:gd name="T71" fmla="*/ 1 h 126"/>
                <a:gd name="T72" fmla="*/ 48 w 54"/>
                <a:gd name="T7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126">
                  <a:moveTo>
                    <a:pt x="48" y="0"/>
                  </a:moveTo>
                  <a:cubicBezTo>
                    <a:pt x="44" y="0"/>
                    <a:pt x="44" y="9"/>
                    <a:pt x="44" y="12"/>
                  </a:cubicBezTo>
                  <a:cubicBezTo>
                    <a:pt x="43" y="13"/>
                    <a:pt x="44" y="14"/>
                    <a:pt x="44" y="15"/>
                  </a:cubicBezTo>
                  <a:cubicBezTo>
                    <a:pt x="44" y="16"/>
                    <a:pt x="42" y="16"/>
                    <a:pt x="41" y="16"/>
                  </a:cubicBezTo>
                  <a:cubicBezTo>
                    <a:pt x="40" y="18"/>
                    <a:pt x="39" y="19"/>
                    <a:pt x="40" y="22"/>
                  </a:cubicBezTo>
                  <a:cubicBezTo>
                    <a:pt x="38" y="23"/>
                    <a:pt x="38" y="24"/>
                    <a:pt x="36" y="24"/>
                  </a:cubicBezTo>
                  <a:cubicBezTo>
                    <a:pt x="35" y="27"/>
                    <a:pt x="34" y="32"/>
                    <a:pt x="32" y="34"/>
                  </a:cubicBezTo>
                  <a:cubicBezTo>
                    <a:pt x="31" y="34"/>
                    <a:pt x="30" y="34"/>
                    <a:pt x="29" y="34"/>
                  </a:cubicBezTo>
                  <a:cubicBezTo>
                    <a:pt x="28" y="36"/>
                    <a:pt x="27" y="40"/>
                    <a:pt x="25" y="41"/>
                  </a:cubicBezTo>
                  <a:cubicBezTo>
                    <a:pt x="22" y="43"/>
                    <a:pt x="20" y="39"/>
                    <a:pt x="18" y="39"/>
                  </a:cubicBezTo>
                  <a:cubicBezTo>
                    <a:pt x="13" y="39"/>
                    <a:pt x="17" y="43"/>
                    <a:pt x="14" y="47"/>
                  </a:cubicBezTo>
                  <a:cubicBezTo>
                    <a:pt x="13" y="48"/>
                    <a:pt x="10" y="47"/>
                    <a:pt x="9" y="49"/>
                  </a:cubicBezTo>
                  <a:cubicBezTo>
                    <a:pt x="7" y="50"/>
                    <a:pt x="8" y="51"/>
                    <a:pt x="8" y="53"/>
                  </a:cubicBezTo>
                  <a:cubicBezTo>
                    <a:pt x="8" y="58"/>
                    <a:pt x="10" y="60"/>
                    <a:pt x="12" y="63"/>
                  </a:cubicBezTo>
                  <a:cubicBezTo>
                    <a:pt x="13" y="66"/>
                    <a:pt x="13" y="70"/>
                    <a:pt x="13" y="73"/>
                  </a:cubicBezTo>
                  <a:cubicBezTo>
                    <a:pt x="13" y="76"/>
                    <a:pt x="12" y="83"/>
                    <a:pt x="10" y="85"/>
                  </a:cubicBezTo>
                  <a:cubicBezTo>
                    <a:pt x="9" y="86"/>
                    <a:pt x="7" y="84"/>
                    <a:pt x="6" y="86"/>
                  </a:cubicBezTo>
                  <a:cubicBezTo>
                    <a:pt x="5" y="87"/>
                    <a:pt x="5" y="90"/>
                    <a:pt x="5" y="92"/>
                  </a:cubicBezTo>
                  <a:cubicBezTo>
                    <a:pt x="0" y="93"/>
                    <a:pt x="1" y="99"/>
                    <a:pt x="3" y="103"/>
                  </a:cubicBezTo>
                  <a:cubicBezTo>
                    <a:pt x="4" y="105"/>
                    <a:pt x="7" y="106"/>
                    <a:pt x="7" y="108"/>
                  </a:cubicBezTo>
                  <a:cubicBezTo>
                    <a:pt x="8" y="110"/>
                    <a:pt x="7" y="114"/>
                    <a:pt x="7" y="116"/>
                  </a:cubicBezTo>
                  <a:cubicBezTo>
                    <a:pt x="7" y="117"/>
                    <a:pt x="9" y="122"/>
                    <a:pt x="9" y="122"/>
                  </a:cubicBezTo>
                  <a:cubicBezTo>
                    <a:pt x="11" y="125"/>
                    <a:pt x="10" y="126"/>
                    <a:pt x="15" y="126"/>
                  </a:cubicBezTo>
                  <a:cubicBezTo>
                    <a:pt x="20" y="125"/>
                    <a:pt x="23" y="122"/>
                    <a:pt x="29" y="122"/>
                  </a:cubicBezTo>
                  <a:cubicBezTo>
                    <a:pt x="30" y="118"/>
                    <a:pt x="28" y="113"/>
                    <a:pt x="28" y="109"/>
                  </a:cubicBezTo>
                  <a:cubicBezTo>
                    <a:pt x="28" y="103"/>
                    <a:pt x="29" y="102"/>
                    <a:pt x="32" y="99"/>
                  </a:cubicBezTo>
                  <a:cubicBezTo>
                    <a:pt x="36" y="93"/>
                    <a:pt x="38" y="85"/>
                    <a:pt x="41" y="79"/>
                  </a:cubicBezTo>
                  <a:cubicBezTo>
                    <a:pt x="43" y="75"/>
                    <a:pt x="44" y="71"/>
                    <a:pt x="46" y="68"/>
                  </a:cubicBezTo>
                  <a:cubicBezTo>
                    <a:pt x="49" y="63"/>
                    <a:pt x="48" y="63"/>
                    <a:pt x="47" y="58"/>
                  </a:cubicBezTo>
                  <a:cubicBezTo>
                    <a:pt x="46" y="53"/>
                    <a:pt x="47" y="52"/>
                    <a:pt x="48" y="47"/>
                  </a:cubicBezTo>
                  <a:cubicBezTo>
                    <a:pt x="49" y="44"/>
                    <a:pt x="49" y="41"/>
                    <a:pt x="49" y="37"/>
                  </a:cubicBezTo>
                  <a:cubicBezTo>
                    <a:pt x="50" y="37"/>
                    <a:pt x="50" y="37"/>
                    <a:pt x="51" y="37"/>
                  </a:cubicBezTo>
                  <a:cubicBezTo>
                    <a:pt x="53" y="34"/>
                    <a:pt x="54" y="31"/>
                    <a:pt x="54" y="28"/>
                  </a:cubicBezTo>
                  <a:cubicBezTo>
                    <a:pt x="54" y="23"/>
                    <a:pt x="53" y="21"/>
                    <a:pt x="52" y="18"/>
                  </a:cubicBezTo>
                  <a:cubicBezTo>
                    <a:pt x="51" y="15"/>
                    <a:pt x="52" y="12"/>
                    <a:pt x="51" y="9"/>
                  </a:cubicBezTo>
                  <a:cubicBezTo>
                    <a:pt x="50" y="6"/>
                    <a:pt x="48" y="3"/>
                    <a:pt x="47" y="1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6716713" y="3074988"/>
              <a:ext cx="15875" cy="22225"/>
            </a:xfrm>
            <a:custGeom>
              <a:avLst/>
              <a:gdLst>
                <a:gd name="T0" fmla="*/ 2 w 4"/>
                <a:gd name="T1" fmla="*/ 2 h 6"/>
                <a:gd name="T2" fmla="*/ 1 w 4"/>
                <a:gd name="T3" fmla="*/ 6 h 6"/>
                <a:gd name="T4" fmla="*/ 4 w 4"/>
                <a:gd name="T5" fmla="*/ 0 h 6"/>
                <a:gd name="T6" fmla="*/ 2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3" y="4"/>
                    <a:pt x="4" y="2"/>
                    <a:pt x="4" y="0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6694488" y="3044825"/>
              <a:ext cx="11113" cy="1111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3 w 3"/>
                <a:gd name="T5" fmla="*/ 0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2"/>
                    <a:pt x="0" y="2"/>
                    <a:pt x="2" y="3"/>
                  </a:cubicBezTo>
                  <a:cubicBezTo>
                    <a:pt x="3" y="2"/>
                    <a:pt x="3" y="1"/>
                    <a:pt x="3" y="0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7107238" y="3040063"/>
              <a:ext cx="11113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4 h 4"/>
                <a:gd name="T4" fmla="*/ 3 w 3"/>
                <a:gd name="T5" fmla="*/ 1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4"/>
                    <a:pt x="3" y="3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Freeform 203"/>
          <p:cNvSpPr>
            <a:spLocks noEditPoints="1"/>
          </p:cNvSpPr>
          <p:nvPr/>
        </p:nvSpPr>
        <p:spPr bwMode="auto">
          <a:xfrm>
            <a:off x="10118864" y="501705"/>
            <a:ext cx="426606" cy="329686"/>
          </a:xfrm>
          <a:custGeom>
            <a:avLst/>
            <a:gdLst>
              <a:gd name="T0" fmla="*/ 100 w 200"/>
              <a:gd name="T1" fmla="*/ 0 h 320"/>
              <a:gd name="T2" fmla="*/ 0 w 200"/>
              <a:gd name="T3" fmla="*/ 100 h 320"/>
              <a:gd name="T4" fmla="*/ 100 w 200"/>
              <a:gd name="T5" fmla="*/ 320 h 320"/>
              <a:gd name="T6" fmla="*/ 200 w 200"/>
              <a:gd name="T7" fmla="*/ 100 h 320"/>
              <a:gd name="T8" fmla="*/ 100 w 200"/>
              <a:gd name="T9" fmla="*/ 0 h 320"/>
              <a:gd name="T10" fmla="*/ 100 w 200"/>
              <a:gd name="T11" fmla="*/ 155 h 320"/>
              <a:gd name="T12" fmla="*/ 46 w 200"/>
              <a:gd name="T13" fmla="*/ 101 h 320"/>
              <a:gd name="T14" fmla="*/ 100 w 200"/>
              <a:gd name="T15" fmla="*/ 47 h 320"/>
              <a:gd name="T16" fmla="*/ 154 w 200"/>
              <a:gd name="T17" fmla="*/ 101 h 320"/>
              <a:gd name="T18" fmla="*/ 100 w 200"/>
              <a:gd name="T19" fmla="*/ 15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32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96"/>
                  <a:pt x="100" y="320"/>
                  <a:pt x="100" y="320"/>
                </a:cubicBezTo>
                <a:cubicBezTo>
                  <a:pt x="100" y="320"/>
                  <a:pt x="200" y="196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00" y="155"/>
                </a:moveTo>
                <a:cubicBezTo>
                  <a:pt x="71" y="155"/>
                  <a:pt x="46" y="131"/>
                  <a:pt x="46" y="101"/>
                </a:cubicBezTo>
                <a:cubicBezTo>
                  <a:pt x="46" y="72"/>
                  <a:pt x="71" y="47"/>
                  <a:pt x="100" y="47"/>
                </a:cubicBezTo>
                <a:cubicBezTo>
                  <a:pt x="130" y="47"/>
                  <a:pt x="154" y="72"/>
                  <a:pt x="154" y="101"/>
                </a:cubicBezTo>
                <a:cubicBezTo>
                  <a:pt x="154" y="131"/>
                  <a:pt x="130" y="155"/>
                  <a:pt x="100" y="15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82"/>
          <p:cNvSpPr/>
          <p:nvPr/>
        </p:nvSpPr>
        <p:spPr>
          <a:xfrm flipV="1">
            <a:off x="4656033" y="832094"/>
            <a:ext cx="5539613" cy="1218034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ln>
            <a:solidFill>
              <a:schemeClr val="bg1"/>
            </a:solidFill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>
            <a:off x="4593414" y="1578442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Shiraz . Iran</a:t>
            </a:r>
            <a:endParaRPr lang="en-US" sz="2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551032" y="5940693"/>
            <a:ext cx="3152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ROYA TALEBI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865458" y="2491851"/>
            <a:ext cx="6637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THE END 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</a:t>
            </a:r>
            <a:endParaRPr lang="en-US" sz="9600" dirty="0" smtClean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  <p:bldP spid="185" grpId="0"/>
      <p:bldP spid="186" grpId="0"/>
      <p:bldP spid="186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10496</TotalTime>
  <Words>385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Algerian</vt:lpstr>
      <vt:lpstr>Arial</vt:lpstr>
      <vt:lpstr>Calibri</vt:lpstr>
      <vt:lpstr>Monotype Corsiva</vt:lpstr>
      <vt:lpstr>Open Sans</vt:lpstr>
      <vt:lpstr>Tahoma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roya</dc:creator>
  <cp:lastModifiedBy>roya</cp:lastModifiedBy>
  <cp:revision>56</cp:revision>
  <dcterms:created xsi:type="dcterms:W3CDTF">2016-09-23T15:23:42Z</dcterms:created>
  <dcterms:modified xsi:type="dcterms:W3CDTF">2016-10-15T02:26:07Z</dcterms:modified>
</cp:coreProperties>
</file>