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3"/>
  </p:notesMasterIdLst>
  <p:sldIdLst>
    <p:sldId id="279" r:id="rId2"/>
    <p:sldId id="281" r:id="rId3"/>
    <p:sldId id="287" r:id="rId4"/>
    <p:sldId id="282" r:id="rId5"/>
    <p:sldId id="285" r:id="rId6"/>
    <p:sldId id="280" r:id="rId7"/>
    <p:sldId id="290" r:id="rId8"/>
    <p:sldId id="292" r:id="rId9"/>
    <p:sldId id="289" r:id="rId10"/>
    <p:sldId id="288" r:id="rId11"/>
    <p:sldId id="291" r:id="rId12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1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15" autoAdjust="0"/>
    <p:restoredTop sz="94660"/>
  </p:normalViewPr>
  <p:slideViewPr>
    <p:cSldViewPr snapToObjects="1">
      <p:cViewPr varScale="1">
        <p:scale>
          <a:sx n="83" d="100"/>
          <a:sy n="83" d="100"/>
        </p:scale>
        <p:origin x="-12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fld id="{6ADD476A-9EB6-4AD5-A8F6-47B918ACAD93}" type="datetimeFigureOut">
              <a:rPr lang="en-US"/>
              <a:pPr>
                <a:defRPr/>
              </a:pPr>
              <a:t>11/5/2014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DFE7AE01-212B-45CA-A2BC-91B8BC49C9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5519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3"/>
          <p:cNvSpPr>
            <a:spLocks/>
          </p:cNvSpPr>
          <p:nvPr/>
        </p:nvSpPr>
        <p:spPr bwMode="auto">
          <a:xfrm>
            <a:off x="-31750" y="4321175"/>
            <a:ext cx="1395413" cy="781050"/>
          </a:xfrm>
          <a:custGeom>
            <a:avLst/>
            <a:gdLst>
              <a:gd name="T0" fmla="*/ 2147483647 w 8042"/>
              <a:gd name="T1" fmla="*/ 2147483647 h 10000"/>
              <a:gd name="T2" fmla="*/ 2147483647 w 8042"/>
              <a:gd name="T3" fmla="*/ 2147483647 h 10000"/>
              <a:gd name="T4" fmla="*/ 2147483647 w 8042"/>
              <a:gd name="T5" fmla="*/ 2147483647 h 10000"/>
              <a:gd name="T6" fmla="*/ 2147483647 w 8042"/>
              <a:gd name="T7" fmla="*/ 2147483647 h 10000"/>
              <a:gd name="T8" fmla="*/ 2147483647 w 8042"/>
              <a:gd name="T9" fmla="*/ 2147483647 h 10000"/>
              <a:gd name="T10" fmla="*/ 2147483647 w 8042"/>
              <a:gd name="T11" fmla="*/ 2147483647 h 10000"/>
              <a:gd name="T12" fmla="*/ 2147483647 w 8042"/>
              <a:gd name="T13" fmla="*/ 2147483647 h 10000"/>
              <a:gd name="T14" fmla="*/ 2147483647 w 8042"/>
              <a:gd name="T15" fmla="*/ 2147483647 h 10000"/>
              <a:gd name="T16" fmla="*/ 2147483647 w 8042"/>
              <a:gd name="T17" fmla="*/ 0 h 10000"/>
              <a:gd name="T18" fmla="*/ 0 w 8042"/>
              <a:gd name="T19" fmla="*/ 2147483647 h 10000"/>
              <a:gd name="T20" fmla="*/ 2147483647 w 8042"/>
              <a:gd name="T21" fmla="*/ 2147483647 h 100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F1C4C-9AB4-4EF3-8FC2-E398B7BECBAC}" type="datetime1">
              <a:rPr lang="en-US"/>
              <a:pPr>
                <a:defRPr/>
              </a:pPr>
              <a:t>11/5/2014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863" y="4529138"/>
            <a:ext cx="5842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B2411E4-530C-4162-B489-A7C6F14FB4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857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2147483647 w 7908"/>
              <a:gd name="T1" fmla="*/ 2147483647 h 10000"/>
              <a:gd name="T2" fmla="*/ 2147483647 w 7908"/>
              <a:gd name="T3" fmla="*/ 2147483647 h 10000"/>
              <a:gd name="T4" fmla="*/ 2147483647 w 7908"/>
              <a:gd name="T5" fmla="*/ 2147483647 h 10000"/>
              <a:gd name="T6" fmla="*/ 2147483647 w 7908"/>
              <a:gd name="T7" fmla="*/ 0 h 10000"/>
              <a:gd name="T8" fmla="*/ 2147483647 w 7908"/>
              <a:gd name="T9" fmla="*/ 0 h 10000"/>
              <a:gd name="T10" fmla="*/ 0 w 7908"/>
              <a:gd name="T11" fmla="*/ 2147483647 h 10000"/>
              <a:gd name="T12" fmla="*/ 0 w 7908"/>
              <a:gd name="T13" fmla="*/ 2147483647 h 10000"/>
              <a:gd name="T14" fmla="*/ 2147483647 w 7908"/>
              <a:gd name="T15" fmla="*/ 2147483647 h 10000"/>
              <a:gd name="T16" fmla="*/ 2147483647 w 7908"/>
              <a:gd name="T17" fmla="*/ 2147483647 h 10000"/>
              <a:gd name="T18" fmla="*/ 2147483647 w 7908"/>
              <a:gd name="T19" fmla="*/ 2147483647 h 10000"/>
              <a:gd name="T20" fmla="*/ 2147483647 w 7908"/>
              <a:gd name="T21" fmla="*/ 2147483647 h 10000"/>
              <a:gd name="T22" fmla="*/ 2147483647 w 7908"/>
              <a:gd name="T23" fmla="*/ 2147483647 h 10000"/>
              <a:gd name="T24" fmla="*/ 2147483647 w 790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E81495-6F1A-4DED-959B-ACA49BEDCFC8}" type="datetime1">
              <a:rPr lang="en-US"/>
              <a:pPr>
                <a:defRPr/>
              </a:pPr>
              <a:t>11/5/2014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76F9300-A1CA-4D5F-8B9D-FFBEC6AB90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81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2147483647 w 7908"/>
              <a:gd name="T1" fmla="*/ 2147483647 h 10000"/>
              <a:gd name="T2" fmla="*/ 2147483647 w 7908"/>
              <a:gd name="T3" fmla="*/ 2147483647 h 10000"/>
              <a:gd name="T4" fmla="*/ 2147483647 w 7908"/>
              <a:gd name="T5" fmla="*/ 2147483647 h 10000"/>
              <a:gd name="T6" fmla="*/ 2147483647 w 7908"/>
              <a:gd name="T7" fmla="*/ 0 h 10000"/>
              <a:gd name="T8" fmla="*/ 2147483647 w 7908"/>
              <a:gd name="T9" fmla="*/ 0 h 10000"/>
              <a:gd name="T10" fmla="*/ 0 w 7908"/>
              <a:gd name="T11" fmla="*/ 2147483647 h 10000"/>
              <a:gd name="T12" fmla="*/ 0 w 7908"/>
              <a:gd name="T13" fmla="*/ 2147483647 h 10000"/>
              <a:gd name="T14" fmla="*/ 2147483647 w 7908"/>
              <a:gd name="T15" fmla="*/ 2147483647 h 10000"/>
              <a:gd name="T16" fmla="*/ 2147483647 w 7908"/>
              <a:gd name="T17" fmla="*/ 2147483647 h 10000"/>
              <a:gd name="T18" fmla="*/ 2147483647 w 7908"/>
              <a:gd name="T19" fmla="*/ 2147483647 h 10000"/>
              <a:gd name="T20" fmla="*/ 2147483647 w 7908"/>
              <a:gd name="T21" fmla="*/ 2147483647 h 10000"/>
              <a:gd name="T22" fmla="*/ 2147483647 w 7908"/>
              <a:gd name="T23" fmla="*/ 2147483647 h 10000"/>
              <a:gd name="T24" fmla="*/ 2147483647 w 790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808163" y="647700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n-US" sz="8000" smtClean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7" name="TextBox 62"/>
          <p:cNvSpPr txBox="1">
            <a:spLocks noChangeArrowheads="1"/>
          </p:cNvSpPr>
          <p:nvPr/>
        </p:nvSpPr>
        <p:spPr bwMode="auto">
          <a:xfrm>
            <a:off x="8169275" y="290512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n-US" sz="8000" smtClean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D3035-0755-4834-BE65-046ED4A1CBC3}" type="datetime1">
              <a:rPr lang="en-US"/>
              <a:pPr>
                <a:defRPr/>
              </a:pPr>
              <a:t>11/5/2014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3BD6ED1-4DCA-4D93-B18E-CE03ECF9FA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965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2147483647 w 7908"/>
              <a:gd name="T1" fmla="*/ 2147483647 h 10000"/>
              <a:gd name="T2" fmla="*/ 2147483647 w 7908"/>
              <a:gd name="T3" fmla="*/ 2147483647 h 10000"/>
              <a:gd name="T4" fmla="*/ 2147483647 w 7908"/>
              <a:gd name="T5" fmla="*/ 2147483647 h 10000"/>
              <a:gd name="T6" fmla="*/ 2147483647 w 7908"/>
              <a:gd name="T7" fmla="*/ 0 h 10000"/>
              <a:gd name="T8" fmla="*/ 2147483647 w 7908"/>
              <a:gd name="T9" fmla="*/ 0 h 10000"/>
              <a:gd name="T10" fmla="*/ 0 w 7908"/>
              <a:gd name="T11" fmla="*/ 2147483647 h 10000"/>
              <a:gd name="T12" fmla="*/ 0 w 7908"/>
              <a:gd name="T13" fmla="*/ 2147483647 h 10000"/>
              <a:gd name="T14" fmla="*/ 2147483647 w 7908"/>
              <a:gd name="T15" fmla="*/ 2147483647 h 10000"/>
              <a:gd name="T16" fmla="*/ 2147483647 w 7908"/>
              <a:gd name="T17" fmla="*/ 2147483647 h 10000"/>
              <a:gd name="T18" fmla="*/ 2147483647 w 7908"/>
              <a:gd name="T19" fmla="*/ 2147483647 h 10000"/>
              <a:gd name="T20" fmla="*/ 2147483647 w 7908"/>
              <a:gd name="T21" fmla="*/ 2147483647 h 10000"/>
              <a:gd name="T22" fmla="*/ 2147483647 w 7908"/>
              <a:gd name="T23" fmla="*/ 2147483647 h 10000"/>
              <a:gd name="T24" fmla="*/ 2147483647 w 790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5D14B-269A-4360-8E88-9F799C37D76B}" type="datetime1">
              <a:rPr lang="en-US"/>
              <a:pPr>
                <a:defRPr/>
              </a:pPr>
              <a:t>11/5/2014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B4B1164-DD65-486C-807D-3C29BF76FA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4841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2147483647 w 7908"/>
              <a:gd name="T1" fmla="*/ 2147483647 h 10000"/>
              <a:gd name="T2" fmla="*/ 2147483647 w 7908"/>
              <a:gd name="T3" fmla="*/ 2147483647 h 10000"/>
              <a:gd name="T4" fmla="*/ 2147483647 w 7908"/>
              <a:gd name="T5" fmla="*/ 2147483647 h 10000"/>
              <a:gd name="T6" fmla="*/ 2147483647 w 7908"/>
              <a:gd name="T7" fmla="*/ 0 h 10000"/>
              <a:gd name="T8" fmla="*/ 2147483647 w 7908"/>
              <a:gd name="T9" fmla="*/ 0 h 10000"/>
              <a:gd name="T10" fmla="*/ 0 w 7908"/>
              <a:gd name="T11" fmla="*/ 2147483647 h 10000"/>
              <a:gd name="T12" fmla="*/ 0 w 7908"/>
              <a:gd name="T13" fmla="*/ 2147483647 h 10000"/>
              <a:gd name="T14" fmla="*/ 2147483647 w 7908"/>
              <a:gd name="T15" fmla="*/ 2147483647 h 10000"/>
              <a:gd name="T16" fmla="*/ 2147483647 w 7908"/>
              <a:gd name="T17" fmla="*/ 2147483647 h 10000"/>
              <a:gd name="T18" fmla="*/ 2147483647 w 7908"/>
              <a:gd name="T19" fmla="*/ 2147483647 h 10000"/>
              <a:gd name="T20" fmla="*/ 2147483647 w 7908"/>
              <a:gd name="T21" fmla="*/ 2147483647 h 10000"/>
              <a:gd name="T22" fmla="*/ 2147483647 w 7908"/>
              <a:gd name="T23" fmla="*/ 2147483647 h 10000"/>
              <a:gd name="T24" fmla="*/ 2147483647 w 790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808163" y="647700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n-US" sz="8000" smtClean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7" name="TextBox 62"/>
          <p:cNvSpPr txBox="1">
            <a:spLocks noChangeArrowheads="1"/>
          </p:cNvSpPr>
          <p:nvPr/>
        </p:nvSpPr>
        <p:spPr bwMode="auto">
          <a:xfrm>
            <a:off x="8169275" y="290512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n-US" sz="8000" smtClean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8FEE2-B990-4F0E-953B-230A573721BB}" type="datetime1">
              <a:rPr lang="en-US"/>
              <a:pPr>
                <a:defRPr/>
              </a:pPr>
              <a:t>11/5/2014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3CB9553-B3D1-4ABB-B1E6-4D41BD6B84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9213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2147483647 w 7908"/>
              <a:gd name="T1" fmla="*/ 2147483647 h 10000"/>
              <a:gd name="T2" fmla="*/ 2147483647 w 7908"/>
              <a:gd name="T3" fmla="*/ 2147483647 h 10000"/>
              <a:gd name="T4" fmla="*/ 2147483647 w 7908"/>
              <a:gd name="T5" fmla="*/ 2147483647 h 10000"/>
              <a:gd name="T6" fmla="*/ 2147483647 w 7908"/>
              <a:gd name="T7" fmla="*/ 0 h 10000"/>
              <a:gd name="T8" fmla="*/ 2147483647 w 7908"/>
              <a:gd name="T9" fmla="*/ 0 h 10000"/>
              <a:gd name="T10" fmla="*/ 0 w 7908"/>
              <a:gd name="T11" fmla="*/ 2147483647 h 10000"/>
              <a:gd name="T12" fmla="*/ 0 w 7908"/>
              <a:gd name="T13" fmla="*/ 2147483647 h 10000"/>
              <a:gd name="T14" fmla="*/ 2147483647 w 7908"/>
              <a:gd name="T15" fmla="*/ 2147483647 h 10000"/>
              <a:gd name="T16" fmla="*/ 2147483647 w 7908"/>
              <a:gd name="T17" fmla="*/ 2147483647 h 10000"/>
              <a:gd name="T18" fmla="*/ 2147483647 w 7908"/>
              <a:gd name="T19" fmla="*/ 2147483647 h 10000"/>
              <a:gd name="T20" fmla="*/ 2147483647 w 7908"/>
              <a:gd name="T21" fmla="*/ 2147483647 h 10000"/>
              <a:gd name="T22" fmla="*/ 2147483647 w 7908"/>
              <a:gd name="T23" fmla="*/ 2147483647 h 10000"/>
              <a:gd name="T24" fmla="*/ 2147483647 w 790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1C1FD-9C33-4167-8F53-2D5D1A647002}" type="datetime1">
              <a:rPr lang="en-US"/>
              <a:pPr>
                <a:defRPr/>
              </a:pPr>
              <a:t>11/5/2014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4D0716D-AE7B-4F05-943A-BF9868E43F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7756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147483647 w 7908"/>
              <a:gd name="T1" fmla="*/ 2147483647 h 10000"/>
              <a:gd name="T2" fmla="*/ 2147483647 w 7908"/>
              <a:gd name="T3" fmla="*/ 2147483647 h 10000"/>
              <a:gd name="T4" fmla="*/ 2147483647 w 7908"/>
              <a:gd name="T5" fmla="*/ 2147483647 h 10000"/>
              <a:gd name="T6" fmla="*/ 2147483647 w 7908"/>
              <a:gd name="T7" fmla="*/ 0 h 10000"/>
              <a:gd name="T8" fmla="*/ 2147483647 w 7908"/>
              <a:gd name="T9" fmla="*/ 0 h 10000"/>
              <a:gd name="T10" fmla="*/ 0 w 7908"/>
              <a:gd name="T11" fmla="*/ 2147483647 h 10000"/>
              <a:gd name="T12" fmla="*/ 0 w 7908"/>
              <a:gd name="T13" fmla="*/ 2147483647 h 10000"/>
              <a:gd name="T14" fmla="*/ 2147483647 w 7908"/>
              <a:gd name="T15" fmla="*/ 2147483647 h 10000"/>
              <a:gd name="T16" fmla="*/ 2147483647 w 7908"/>
              <a:gd name="T17" fmla="*/ 2147483647 h 10000"/>
              <a:gd name="T18" fmla="*/ 2147483647 w 7908"/>
              <a:gd name="T19" fmla="*/ 2147483647 h 10000"/>
              <a:gd name="T20" fmla="*/ 2147483647 w 7908"/>
              <a:gd name="T21" fmla="*/ 2147483647 h 10000"/>
              <a:gd name="T22" fmla="*/ 2147483647 w 7908"/>
              <a:gd name="T23" fmla="*/ 2147483647 h 10000"/>
              <a:gd name="T24" fmla="*/ 2147483647 w 790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0DBB0-E837-4239-819C-C9C419411F3E}" type="datetime1">
              <a:rPr lang="en-US"/>
              <a:pPr>
                <a:defRPr/>
              </a:pPr>
              <a:t>11/5/2014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8F8C6B0-AA17-49A6-A4F9-2C52A1FA60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8857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147483647 w 7908"/>
              <a:gd name="T1" fmla="*/ 2147483647 h 10000"/>
              <a:gd name="T2" fmla="*/ 2147483647 w 7908"/>
              <a:gd name="T3" fmla="*/ 2147483647 h 10000"/>
              <a:gd name="T4" fmla="*/ 2147483647 w 7908"/>
              <a:gd name="T5" fmla="*/ 2147483647 h 10000"/>
              <a:gd name="T6" fmla="*/ 2147483647 w 7908"/>
              <a:gd name="T7" fmla="*/ 0 h 10000"/>
              <a:gd name="T8" fmla="*/ 2147483647 w 7908"/>
              <a:gd name="T9" fmla="*/ 0 h 10000"/>
              <a:gd name="T10" fmla="*/ 0 w 7908"/>
              <a:gd name="T11" fmla="*/ 2147483647 h 10000"/>
              <a:gd name="T12" fmla="*/ 0 w 7908"/>
              <a:gd name="T13" fmla="*/ 2147483647 h 10000"/>
              <a:gd name="T14" fmla="*/ 2147483647 w 7908"/>
              <a:gd name="T15" fmla="*/ 2147483647 h 10000"/>
              <a:gd name="T16" fmla="*/ 2147483647 w 7908"/>
              <a:gd name="T17" fmla="*/ 2147483647 h 10000"/>
              <a:gd name="T18" fmla="*/ 2147483647 w 7908"/>
              <a:gd name="T19" fmla="*/ 2147483647 h 10000"/>
              <a:gd name="T20" fmla="*/ 2147483647 w 7908"/>
              <a:gd name="T21" fmla="*/ 2147483647 h 10000"/>
              <a:gd name="T22" fmla="*/ 2147483647 w 7908"/>
              <a:gd name="T23" fmla="*/ 2147483647 h 10000"/>
              <a:gd name="T24" fmla="*/ 2147483647 w 790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B34E0-B1C4-4793-A954-06F6A4DFEAB7}" type="datetime1">
              <a:rPr lang="en-US"/>
              <a:pPr>
                <a:defRPr/>
              </a:pPr>
              <a:t>11/5/2014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854733C-C956-4F92-B938-9A5F310363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761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147483647 w 7908"/>
              <a:gd name="T1" fmla="*/ 2147483647 h 10000"/>
              <a:gd name="T2" fmla="*/ 2147483647 w 7908"/>
              <a:gd name="T3" fmla="*/ 2147483647 h 10000"/>
              <a:gd name="T4" fmla="*/ 2147483647 w 7908"/>
              <a:gd name="T5" fmla="*/ 2147483647 h 10000"/>
              <a:gd name="T6" fmla="*/ 2147483647 w 7908"/>
              <a:gd name="T7" fmla="*/ 0 h 10000"/>
              <a:gd name="T8" fmla="*/ 2147483647 w 7908"/>
              <a:gd name="T9" fmla="*/ 0 h 10000"/>
              <a:gd name="T10" fmla="*/ 0 w 7908"/>
              <a:gd name="T11" fmla="*/ 2147483647 h 10000"/>
              <a:gd name="T12" fmla="*/ 0 w 7908"/>
              <a:gd name="T13" fmla="*/ 2147483647 h 10000"/>
              <a:gd name="T14" fmla="*/ 2147483647 w 7908"/>
              <a:gd name="T15" fmla="*/ 2147483647 h 10000"/>
              <a:gd name="T16" fmla="*/ 2147483647 w 7908"/>
              <a:gd name="T17" fmla="*/ 2147483647 h 10000"/>
              <a:gd name="T18" fmla="*/ 2147483647 w 7908"/>
              <a:gd name="T19" fmla="*/ 2147483647 h 10000"/>
              <a:gd name="T20" fmla="*/ 2147483647 w 7908"/>
              <a:gd name="T21" fmla="*/ 2147483647 h 10000"/>
              <a:gd name="T22" fmla="*/ 2147483647 w 7908"/>
              <a:gd name="T23" fmla="*/ 2147483647 h 10000"/>
              <a:gd name="T24" fmla="*/ 2147483647 w 790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9A3CA-5BBD-4D17-ACD5-5EC141FD7BB2}" type="datetime1">
              <a:rPr lang="en-US"/>
              <a:pPr>
                <a:defRPr/>
              </a:pPr>
              <a:t>11/5/2014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997E4F3-BC93-4469-AF39-773219CE6F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210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2147483647 w 7908"/>
              <a:gd name="T1" fmla="*/ 2147483647 h 10000"/>
              <a:gd name="T2" fmla="*/ 2147483647 w 7908"/>
              <a:gd name="T3" fmla="*/ 2147483647 h 10000"/>
              <a:gd name="T4" fmla="*/ 2147483647 w 7908"/>
              <a:gd name="T5" fmla="*/ 2147483647 h 10000"/>
              <a:gd name="T6" fmla="*/ 2147483647 w 7908"/>
              <a:gd name="T7" fmla="*/ 0 h 10000"/>
              <a:gd name="T8" fmla="*/ 2147483647 w 7908"/>
              <a:gd name="T9" fmla="*/ 0 h 10000"/>
              <a:gd name="T10" fmla="*/ 0 w 7908"/>
              <a:gd name="T11" fmla="*/ 2147483647 h 10000"/>
              <a:gd name="T12" fmla="*/ 0 w 7908"/>
              <a:gd name="T13" fmla="*/ 2147483647 h 10000"/>
              <a:gd name="T14" fmla="*/ 2147483647 w 7908"/>
              <a:gd name="T15" fmla="*/ 2147483647 h 10000"/>
              <a:gd name="T16" fmla="*/ 2147483647 w 7908"/>
              <a:gd name="T17" fmla="*/ 2147483647 h 10000"/>
              <a:gd name="T18" fmla="*/ 2147483647 w 7908"/>
              <a:gd name="T19" fmla="*/ 2147483647 h 10000"/>
              <a:gd name="T20" fmla="*/ 2147483647 w 7908"/>
              <a:gd name="T21" fmla="*/ 2147483647 h 10000"/>
              <a:gd name="T22" fmla="*/ 2147483647 w 7908"/>
              <a:gd name="T23" fmla="*/ 2147483647 h 10000"/>
              <a:gd name="T24" fmla="*/ 2147483647 w 790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CC537-8F2B-4D12-AD10-090BB3A77FDD}" type="datetime1">
              <a:rPr lang="en-US"/>
              <a:pPr>
                <a:defRPr/>
              </a:pPr>
              <a:t>11/5/2014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425A5D-9EDA-4F23-BD73-4556B783A0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609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147483647 w 7908"/>
              <a:gd name="T1" fmla="*/ 2147483647 h 10000"/>
              <a:gd name="T2" fmla="*/ 2147483647 w 7908"/>
              <a:gd name="T3" fmla="*/ 2147483647 h 10000"/>
              <a:gd name="T4" fmla="*/ 2147483647 w 7908"/>
              <a:gd name="T5" fmla="*/ 2147483647 h 10000"/>
              <a:gd name="T6" fmla="*/ 2147483647 w 7908"/>
              <a:gd name="T7" fmla="*/ 0 h 10000"/>
              <a:gd name="T8" fmla="*/ 2147483647 w 7908"/>
              <a:gd name="T9" fmla="*/ 0 h 10000"/>
              <a:gd name="T10" fmla="*/ 0 w 7908"/>
              <a:gd name="T11" fmla="*/ 2147483647 h 10000"/>
              <a:gd name="T12" fmla="*/ 0 w 7908"/>
              <a:gd name="T13" fmla="*/ 2147483647 h 10000"/>
              <a:gd name="T14" fmla="*/ 2147483647 w 7908"/>
              <a:gd name="T15" fmla="*/ 2147483647 h 10000"/>
              <a:gd name="T16" fmla="*/ 2147483647 w 7908"/>
              <a:gd name="T17" fmla="*/ 2147483647 h 10000"/>
              <a:gd name="T18" fmla="*/ 2147483647 w 7908"/>
              <a:gd name="T19" fmla="*/ 2147483647 h 10000"/>
              <a:gd name="T20" fmla="*/ 2147483647 w 7908"/>
              <a:gd name="T21" fmla="*/ 2147483647 h 10000"/>
              <a:gd name="T22" fmla="*/ 2147483647 w 7908"/>
              <a:gd name="T23" fmla="*/ 2147483647 h 10000"/>
              <a:gd name="T24" fmla="*/ 2147483647 w 790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AAF90-C6A6-4DBF-8F04-40920C0C98D3}" type="datetime1">
              <a:rPr lang="en-US"/>
              <a:pPr>
                <a:defRPr/>
              </a:pPr>
              <a:t>11/5/2014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7500B89-F047-40B3-AFFF-FD5F75A7C7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51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147483647 w 7908"/>
              <a:gd name="T1" fmla="*/ 2147483647 h 10000"/>
              <a:gd name="T2" fmla="*/ 2147483647 w 7908"/>
              <a:gd name="T3" fmla="*/ 2147483647 h 10000"/>
              <a:gd name="T4" fmla="*/ 2147483647 w 7908"/>
              <a:gd name="T5" fmla="*/ 2147483647 h 10000"/>
              <a:gd name="T6" fmla="*/ 2147483647 w 7908"/>
              <a:gd name="T7" fmla="*/ 0 h 10000"/>
              <a:gd name="T8" fmla="*/ 2147483647 w 7908"/>
              <a:gd name="T9" fmla="*/ 0 h 10000"/>
              <a:gd name="T10" fmla="*/ 0 w 7908"/>
              <a:gd name="T11" fmla="*/ 2147483647 h 10000"/>
              <a:gd name="T12" fmla="*/ 0 w 7908"/>
              <a:gd name="T13" fmla="*/ 2147483647 h 10000"/>
              <a:gd name="T14" fmla="*/ 2147483647 w 7908"/>
              <a:gd name="T15" fmla="*/ 2147483647 h 10000"/>
              <a:gd name="T16" fmla="*/ 2147483647 w 7908"/>
              <a:gd name="T17" fmla="*/ 2147483647 h 10000"/>
              <a:gd name="T18" fmla="*/ 2147483647 w 7908"/>
              <a:gd name="T19" fmla="*/ 2147483647 h 10000"/>
              <a:gd name="T20" fmla="*/ 2147483647 w 7908"/>
              <a:gd name="T21" fmla="*/ 2147483647 h 10000"/>
              <a:gd name="T22" fmla="*/ 2147483647 w 7908"/>
              <a:gd name="T23" fmla="*/ 2147483647 h 10000"/>
              <a:gd name="T24" fmla="*/ 2147483647 w 790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3CDD4-81E3-4390-BBD4-FD331FCCF493}" type="datetime1">
              <a:rPr lang="en-US"/>
              <a:pPr>
                <a:defRPr/>
              </a:pPr>
              <a:t>11/5/2014</a:t>
            </a:fld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3A8E5A5-2B52-44D0-9DC3-40DAB209BA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659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147483647 w 7908"/>
              <a:gd name="T1" fmla="*/ 2147483647 h 10000"/>
              <a:gd name="T2" fmla="*/ 2147483647 w 7908"/>
              <a:gd name="T3" fmla="*/ 2147483647 h 10000"/>
              <a:gd name="T4" fmla="*/ 2147483647 w 7908"/>
              <a:gd name="T5" fmla="*/ 2147483647 h 10000"/>
              <a:gd name="T6" fmla="*/ 2147483647 w 7908"/>
              <a:gd name="T7" fmla="*/ 0 h 10000"/>
              <a:gd name="T8" fmla="*/ 2147483647 w 7908"/>
              <a:gd name="T9" fmla="*/ 0 h 10000"/>
              <a:gd name="T10" fmla="*/ 0 w 7908"/>
              <a:gd name="T11" fmla="*/ 2147483647 h 10000"/>
              <a:gd name="T12" fmla="*/ 0 w 7908"/>
              <a:gd name="T13" fmla="*/ 2147483647 h 10000"/>
              <a:gd name="T14" fmla="*/ 2147483647 w 7908"/>
              <a:gd name="T15" fmla="*/ 2147483647 h 10000"/>
              <a:gd name="T16" fmla="*/ 2147483647 w 7908"/>
              <a:gd name="T17" fmla="*/ 2147483647 h 10000"/>
              <a:gd name="T18" fmla="*/ 2147483647 w 7908"/>
              <a:gd name="T19" fmla="*/ 2147483647 h 10000"/>
              <a:gd name="T20" fmla="*/ 2147483647 w 7908"/>
              <a:gd name="T21" fmla="*/ 2147483647 h 10000"/>
              <a:gd name="T22" fmla="*/ 2147483647 w 7908"/>
              <a:gd name="T23" fmla="*/ 2147483647 h 10000"/>
              <a:gd name="T24" fmla="*/ 2147483647 w 790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1F5F2-9278-48CC-A017-30BC99EB2BBD}" type="datetime1">
              <a:rPr lang="en-US"/>
              <a:pPr>
                <a:defRPr/>
              </a:pPr>
              <a:t>11/5/2014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7B9639A-492E-4E90-8058-FCD056FEE4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078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147483647 w 7908"/>
              <a:gd name="T1" fmla="*/ 2147483647 h 10000"/>
              <a:gd name="T2" fmla="*/ 2147483647 w 7908"/>
              <a:gd name="T3" fmla="*/ 2147483647 h 10000"/>
              <a:gd name="T4" fmla="*/ 2147483647 w 7908"/>
              <a:gd name="T5" fmla="*/ 2147483647 h 10000"/>
              <a:gd name="T6" fmla="*/ 2147483647 w 7908"/>
              <a:gd name="T7" fmla="*/ 0 h 10000"/>
              <a:gd name="T8" fmla="*/ 2147483647 w 7908"/>
              <a:gd name="T9" fmla="*/ 0 h 10000"/>
              <a:gd name="T10" fmla="*/ 0 w 7908"/>
              <a:gd name="T11" fmla="*/ 2147483647 h 10000"/>
              <a:gd name="T12" fmla="*/ 0 w 7908"/>
              <a:gd name="T13" fmla="*/ 2147483647 h 10000"/>
              <a:gd name="T14" fmla="*/ 2147483647 w 7908"/>
              <a:gd name="T15" fmla="*/ 2147483647 h 10000"/>
              <a:gd name="T16" fmla="*/ 2147483647 w 7908"/>
              <a:gd name="T17" fmla="*/ 2147483647 h 10000"/>
              <a:gd name="T18" fmla="*/ 2147483647 w 7908"/>
              <a:gd name="T19" fmla="*/ 2147483647 h 10000"/>
              <a:gd name="T20" fmla="*/ 2147483647 w 7908"/>
              <a:gd name="T21" fmla="*/ 2147483647 h 10000"/>
              <a:gd name="T22" fmla="*/ 2147483647 w 7908"/>
              <a:gd name="T23" fmla="*/ 2147483647 h 10000"/>
              <a:gd name="T24" fmla="*/ 2147483647 w 790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F9DC5-EC6C-4048-9301-24EDDB31672B}" type="datetime1">
              <a:rPr lang="en-US"/>
              <a:pPr>
                <a:defRPr/>
              </a:pPr>
              <a:t>11/5/2014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5ACFE13-C494-4447-8830-84FF136035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130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147483647 w 7908"/>
              <a:gd name="T1" fmla="*/ 2147483647 h 10000"/>
              <a:gd name="T2" fmla="*/ 2147483647 w 7908"/>
              <a:gd name="T3" fmla="*/ 2147483647 h 10000"/>
              <a:gd name="T4" fmla="*/ 2147483647 w 7908"/>
              <a:gd name="T5" fmla="*/ 2147483647 h 10000"/>
              <a:gd name="T6" fmla="*/ 2147483647 w 7908"/>
              <a:gd name="T7" fmla="*/ 0 h 10000"/>
              <a:gd name="T8" fmla="*/ 2147483647 w 7908"/>
              <a:gd name="T9" fmla="*/ 0 h 10000"/>
              <a:gd name="T10" fmla="*/ 0 w 7908"/>
              <a:gd name="T11" fmla="*/ 2147483647 h 10000"/>
              <a:gd name="T12" fmla="*/ 0 w 7908"/>
              <a:gd name="T13" fmla="*/ 2147483647 h 10000"/>
              <a:gd name="T14" fmla="*/ 2147483647 w 7908"/>
              <a:gd name="T15" fmla="*/ 2147483647 h 10000"/>
              <a:gd name="T16" fmla="*/ 2147483647 w 7908"/>
              <a:gd name="T17" fmla="*/ 2147483647 h 10000"/>
              <a:gd name="T18" fmla="*/ 2147483647 w 7908"/>
              <a:gd name="T19" fmla="*/ 2147483647 h 10000"/>
              <a:gd name="T20" fmla="*/ 2147483647 w 7908"/>
              <a:gd name="T21" fmla="*/ 2147483647 h 10000"/>
              <a:gd name="T22" fmla="*/ 2147483647 w 7908"/>
              <a:gd name="T23" fmla="*/ 2147483647 h 10000"/>
              <a:gd name="T24" fmla="*/ 2147483647 w 790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50BB8-9BE1-455B-8DF6-8503B35DC44D}" type="datetime1">
              <a:rPr lang="en-US"/>
              <a:pPr>
                <a:defRPr/>
              </a:pPr>
              <a:t>11/5/2014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A1F90DE-896B-493F-8BB7-7E79F3AB1B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59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2147483647 w 7908"/>
              <a:gd name="T1" fmla="*/ 2147483647 h 10000"/>
              <a:gd name="T2" fmla="*/ 2147483647 w 7908"/>
              <a:gd name="T3" fmla="*/ 2147483647 h 10000"/>
              <a:gd name="T4" fmla="*/ 2147483647 w 7908"/>
              <a:gd name="T5" fmla="*/ 2147483647 h 10000"/>
              <a:gd name="T6" fmla="*/ 2147483647 w 7908"/>
              <a:gd name="T7" fmla="*/ 0 h 10000"/>
              <a:gd name="T8" fmla="*/ 2147483647 w 7908"/>
              <a:gd name="T9" fmla="*/ 0 h 10000"/>
              <a:gd name="T10" fmla="*/ 0 w 7908"/>
              <a:gd name="T11" fmla="*/ 2147483647 h 10000"/>
              <a:gd name="T12" fmla="*/ 0 w 7908"/>
              <a:gd name="T13" fmla="*/ 2147483647 h 10000"/>
              <a:gd name="T14" fmla="*/ 2147483647 w 7908"/>
              <a:gd name="T15" fmla="*/ 2147483647 h 10000"/>
              <a:gd name="T16" fmla="*/ 2147483647 w 7908"/>
              <a:gd name="T17" fmla="*/ 2147483647 h 10000"/>
              <a:gd name="T18" fmla="*/ 2147483647 w 7908"/>
              <a:gd name="T19" fmla="*/ 2147483647 h 10000"/>
              <a:gd name="T20" fmla="*/ 2147483647 w 7908"/>
              <a:gd name="T21" fmla="*/ 2147483647 h 10000"/>
              <a:gd name="T22" fmla="*/ 2147483647 w 7908"/>
              <a:gd name="T23" fmla="*/ 2147483647 h 10000"/>
              <a:gd name="T24" fmla="*/ 2147483647 w 7908"/>
              <a:gd name="T25" fmla="*/ 2147483647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3B878-D1C2-4A5E-857C-0EEF677D0FF8}" type="datetime1">
              <a:rPr lang="en-US"/>
              <a:pPr>
                <a:defRPr/>
              </a:pPr>
              <a:t>11/5/2014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D0A85B2-D46A-4339-A2B3-0784805AA4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651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35"/>
          <p:cNvGrpSpPr>
            <a:grpSpLocks/>
          </p:cNvGrpSpPr>
          <p:nvPr/>
        </p:nvGrpSpPr>
        <p:grpSpPr bwMode="auto">
          <a:xfrm>
            <a:off x="0" y="228600"/>
            <a:ext cx="1981200" cy="6638925"/>
            <a:chOff x="2487613" y="285750"/>
            <a:chExt cx="2428875" cy="5654676"/>
          </a:xfrm>
        </p:grpSpPr>
        <p:sp>
          <p:nvSpPr>
            <p:cNvPr id="1046" name="Freeform 11"/>
            <p:cNvSpPr>
              <a:spLocks/>
            </p:cNvSpPr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>
                <a:gd name="T0" fmla="*/ 2147483647 w 22"/>
                <a:gd name="T1" fmla="*/ 2147483647 h 136"/>
                <a:gd name="T2" fmla="*/ 2147483647 w 22"/>
                <a:gd name="T3" fmla="*/ 2147483647 h 136"/>
                <a:gd name="T4" fmla="*/ 0 w 22"/>
                <a:gd name="T5" fmla="*/ 0 h 136"/>
                <a:gd name="T6" fmla="*/ 0 w 22"/>
                <a:gd name="T7" fmla="*/ 2147483647 h 136"/>
                <a:gd name="T8" fmla="*/ 2147483647 w 22"/>
                <a:gd name="T9" fmla="*/ 2147483647 h 136"/>
                <a:gd name="T10" fmla="*/ 2147483647 w 22"/>
                <a:gd name="T11" fmla="*/ 2147483647 h 1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" name="Freeform 12"/>
            <p:cNvSpPr>
              <a:spLocks/>
            </p:cNvSpPr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>
                <a:gd name="T0" fmla="*/ 2147483647 w 140"/>
                <a:gd name="T1" fmla="*/ 2147483647 h 504"/>
                <a:gd name="T2" fmla="*/ 2147483647 w 140"/>
                <a:gd name="T3" fmla="*/ 2147483647 h 504"/>
                <a:gd name="T4" fmla="*/ 2147483647 w 140"/>
                <a:gd name="T5" fmla="*/ 2147483647 h 504"/>
                <a:gd name="T6" fmla="*/ 2147483647 w 140"/>
                <a:gd name="T7" fmla="*/ 2147483647 h 504"/>
                <a:gd name="T8" fmla="*/ 0 w 140"/>
                <a:gd name="T9" fmla="*/ 0 h 504"/>
                <a:gd name="T10" fmla="*/ 2147483647 w 140"/>
                <a:gd name="T11" fmla="*/ 2147483647 h 504"/>
                <a:gd name="T12" fmla="*/ 2147483647 w 140"/>
                <a:gd name="T13" fmla="*/ 2147483647 h 50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" name="Freeform 13"/>
            <p:cNvSpPr>
              <a:spLocks/>
            </p:cNvSpPr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>
                <a:gd name="T0" fmla="*/ 2147483647 w 132"/>
                <a:gd name="T1" fmla="*/ 2147483647 h 308"/>
                <a:gd name="T2" fmla="*/ 0 w 132"/>
                <a:gd name="T3" fmla="*/ 0 h 308"/>
                <a:gd name="T4" fmla="*/ 0 w 132"/>
                <a:gd name="T5" fmla="*/ 2147483647 h 308"/>
                <a:gd name="T6" fmla="*/ 2147483647 w 132"/>
                <a:gd name="T7" fmla="*/ 2147483647 h 308"/>
                <a:gd name="T8" fmla="*/ 2147483647 w 132"/>
                <a:gd name="T9" fmla="*/ 2147483647 h 308"/>
                <a:gd name="T10" fmla="*/ 2147483647 w 132"/>
                <a:gd name="T11" fmla="*/ 2147483647 h 308"/>
                <a:gd name="T12" fmla="*/ 2147483647 w 132"/>
                <a:gd name="T13" fmla="*/ 2147483647 h 308"/>
                <a:gd name="T14" fmla="*/ 2147483647 w 132"/>
                <a:gd name="T15" fmla="*/ 2147483647 h 30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" name="Freeform 14"/>
            <p:cNvSpPr>
              <a:spLocks/>
            </p:cNvSpPr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>
                <a:gd name="T0" fmla="*/ 2147483647 w 37"/>
                <a:gd name="T1" fmla="*/ 2147483647 h 79"/>
                <a:gd name="T2" fmla="*/ 2147483647 w 37"/>
                <a:gd name="T3" fmla="*/ 2147483647 h 79"/>
                <a:gd name="T4" fmla="*/ 0 w 37"/>
                <a:gd name="T5" fmla="*/ 0 h 79"/>
                <a:gd name="T6" fmla="*/ 2147483647 w 37"/>
                <a:gd name="T7" fmla="*/ 2147483647 h 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" name="Freeform 15"/>
            <p:cNvSpPr>
              <a:spLocks/>
            </p:cNvSpPr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>
                <a:gd name="T0" fmla="*/ 2147483647 w 178"/>
                <a:gd name="T1" fmla="*/ 2147483647 h 722"/>
                <a:gd name="T2" fmla="*/ 2147483647 w 178"/>
                <a:gd name="T3" fmla="*/ 2147483647 h 722"/>
                <a:gd name="T4" fmla="*/ 2147483647 w 178"/>
                <a:gd name="T5" fmla="*/ 2147483647 h 722"/>
                <a:gd name="T6" fmla="*/ 2147483647 w 178"/>
                <a:gd name="T7" fmla="*/ 2147483647 h 722"/>
                <a:gd name="T8" fmla="*/ 0 w 178"/>
                <a:gd name="T9" fmla="*/ 0 h 722"/>
                <a:gd name="T10" fmla="*/ 2147483647 w 178"/>
                <a:gd name="T11" fmla="*/ 2147483647 h 722"/>
                <a:gd name="T12" fmla="*/ 2147483647 w 178"/>
                <a:gd name="T13" fmla="*/ 2147483647 h 722"/>
                <a:gd name="T14" fmla="*/ 2147483647 w 178"/>
                <a:gd name="T15" fmla="*/ 2147483647 h 722"/>
                <a:gd name="T16" fmla="*/ 2147483647 w 178"/>
                <a:gd name="T17" fmla="*/ 2147483647 h 722"/>
                <a:gd name="T18" fmla="*/ 2147483647 w 178"/>
                <a:gd name="T19" fmla="*/ 2147483647 h 722"/>
                <a:gd name="T20" fmla="*/ 2147483647 w 178"/>
                <a:gd name="T21" fmla="*/ 2147483647 h 7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" name="Freeform 16"/>
            <p:cNvSpPr>
              <a:spLocks/>
            </p:cNvSpPr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>
                <a:gd name="T0" fmla="*/ 2147483647 w 23"/>
                <a:gd name="T1" fmla="*/ 2147483647 h 635"/>
                <a:gd name="T2" fmla="*/ 2147483647 w 23"/>
                <a:gd name="T3" fmla="*/ 2147483647 h 635"/>
                <a:gd name="T4" fmla="*/ 2147483647 w 23"/>
                <a:gd name="T5" fmla="*/ 2147483647 h 635"/>
                <a:gd name="T6" fmla="*/ 2147483647 w 23"/>
                <a:gd name="T7" fmla="*/ 2147483647 h 635"/>
                <a:gd name="T8" fmla="*/ 2147483647 w 23"/>
                <a:gd name="T9" fmla="*/ 2147483647 h 635"/>
                <a:gd name="T10" fmla="*/ 2147483647 w 23"/>
                <a:gd name="T11" fmla="*/ 2147483647 h 635"/>
                <a:gd name="T12" fmla="*/ 2147483647 w 23"/>
                <a:gd name="T13" fmla="*/ 0 h 635"/>
                <a:gd name="T14" fmla="*/ 2147483647 w 23"/>
                <a:gd name="T15" fmla="*/ 0 h 635"/>
                <a:gd name="T16" fmla="*/ 2147483647 w 23"/>
                <a:gd name="T17" fmla="*/ 2147483647 h 635"/>
                <a:gd name="T18" fmla="*/ 2147483647 w 23"/>
                <a:gd name="T19" fmla="*/ 2147483647 h 6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" name="Freeform 17"/>
            <p:cNvSpPr>
              <a:spLocks/>
            </p:cNvSpPr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>
                <a:gd name="T0" fmla="*/ 0 w 17"/>
                <a:gd name="T1" fmla="*/ 0 h 107"/>
                <a:gd name="T2" fmla="*/ 2147483647 w 17"/>
                <a:gd name="T3" fmla="*/ 2147483647 h 107"/>
                <a:gd name="T4" fmla="*/ 2147483647 w 17"/>
                <a:gd name="T5" fmla="*/ 2147483647 h 107"/>
                <a:gd name="T6" fmla="*/ 2147483647 w 17"/>
                <a:gd name="T7" fmla="*/ 2147483647 h 107"/>
                <a:gd name="T8" fmla="*/ 2147483647 w 17"/>
                <a:gd name="T9" fmla="*/ 2147483647 h 107"/>
                <a:gd name="T10" fmla="*/ 0 w 17"/>
                <a:gd name="T11" fmla="*/ 0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" name="Freeform 18"/>
            <p:cNvSpPr>
              <a:spLocks/>
            </p:cNvSpPr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>
                <a:gd name="T0" fmla="*/ 0 w 41"/>
                <a:gd name="T1" fmla="*/ 0 h 222"/>
                <a:gd name="T2" fmla="*/ 2147483647 w 41"/>
                <a:gd name="T3" fmla="*/ 2147483647 h 222"/>
                <a:gd name="T4" fmla="*/ 2147483647 w 41"/>
                <a:gd name="T5" fmla="*/ 2147483647 h 222"/>
                <a:gd name="T6" fmla="*/ 2147483647 w 41"/>
                <a:gd name="T7" fmla="*/ 2147483647 h 222"/>
                <a:gd name="T8" fmla="*/ 2147483647 w 41"/>
                <a:gd name="T9" fmla="*/ 2147483647 h 222"/>
                <a:gd name="T10" fmla="*/ 2147483647 w 41"/>
                <a:gd name="T11" fmla="*/ 2147483647 h 222"/>
                <a:gd name="T12" fmla="*/ 2147483647 w 41"/>
                <a:gd name="T13" fmla="*/ 2147483647 h 222"/>
                <a:gd name="T14" fmla="*/ 2147483647 w 41"/>
                <a:gd name="T15" fmla="*/ 2147483647 h 222"/>
                <a:gd name="T16" fmla="*/ 2147483647 w 41"/>
                <a:gd name="T17" fmla="*/ 2147483647 h 222"/>
                <a:gd name="T18" fmla="*/ 0 w 41"/>
                <a:gd name="T19" fmla="*/ 0 h 2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" name="Freeform 19"/>
            <p:cNvSpPr>
              <a:spLocks/>
            </p:cNvSpPr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>
                <a:gd name="T0" fmla="*/ 2147483647 w 450"/>
                <a:gd name="T1" fmla="*/ 2147483647 h 878"/>
                <a:gd name="T2" fmla="*/ 2147483647 w 450"/>
                <a:gd name="T3" fmla="*/ 2147483647 h 878"/>
                <a:gd name="T4" fmla="*/ 2147483647 w 450"/>
                <a:gd name="T5" fmla="*/ 2147483647 h 878"/>
                <a:gd name="T6" fmla="*/ 2147483647 w 450"/>
                <a:gd name="T7" fmla="*/ 2147483647 h 878"/>
                <a:gd name="T8" fmla="*/ 2147483647 w 450"/>
                <a:gd name="T9" fmla="*/ 2147483647 h 878"/>
                <a:gd name="T10" fmla="*/ 2147483647 w 450"/>
                <a:gd name="T11" fmla="*/ 2147483647 h 878"/>
                <a:gd name="T12" fmla="*/ 2147483647 w 450"/>
                <a:gd name="T13" fmla="*/ 2147483647 h 878"/>
                <a:gd name="T14" fmla="*/ 2147483647 w 450"/>
                <a:gd name="T15" fmla="*/ 0 h 878"/>
                <a:gd name="T16" fmla="*/ 2147483647 w 450"/>
                <a:gd name="T17" fmla="*/ 2147483647 h 878"/>
                <a:gd name="T18" fmla="*/ 2147483647 w 450"/>
                <a:gd name="T19" fmla="*/ 2147483647 h 878"/>
                <a:gd name="T20" fmla="*/ 2147483647 w 450"/>
                <a:gd name="T21" fmla="*/ 2147483647 h 878"/>
                <a:gd name="T22" fmla="*/ 2147483647 w 450"/>
                <a:gd name="T23" fmla="*/ 2147483647 h 878"/>
                <a:gd name="T24" fmla="*/ 2147483647 w 450"/>
                <a:gd name="T25" fmla="*/ 2147483647 h 878"/>
                <a:gd name="T26" fmla="*/ 0 w 450"/>
                <a:gd name="T27" fmla="*/ 2147483647 h 878"/>
                <a:gd name="T28" fmla="*/ 0 w 450"/>
                <a:gd name="T29" fmla="*/ 2147483647 h 878"/>
                <a:gd name="T30" fmla="*/ 2147483647 w 450"/>
                <a:gd name="T31" fmla="*/ 2147483647 h 878"/>
                <a:gd name="T32" fmla="*/ 2147483647 w 450"/>
                <a:gd name="T33" fmla="*/ 2147483647 h 87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5" name="Freeform 20"/>
            <p:cNvSpPr>
              <a:spLocks/>
            </p:cNvSpPr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>
                <a:gd name="T0" fmla="*/ 0 w 35"/>
                <a:gd name="T1" fmla="*/ 0 h 73"/>
                <a:gd name="T2" fmla="*/ 2147483647 w 35"/>
                <a:gd name="T3" fmla="*/ 2147483647 h 73"/>
                <a:gd name="T4" fmla="*/ 2147483647 w 35"/>
                <a:gd name="T5" fmla="*/ 2147483647 h 73"/>
                <a:gd name="T6" fmla="*/ 0 w 35"/>
                <a:gd name="T7" fmla="*/ 0 h 7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6" name="Freeform 21"/>
            <p:cNvSpPr>
              <a:spLocks/>
            </p:cNvSpPr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>
                <a:gd name="T0" fmla="*/ 2147483647 w 8"/>
                <a:gd name="T1" fmla="*/ 2147483647 h 48"/>
                <a:gd name="T2" fmla="*/ 2147483647 w 8"/>
                <a:gd name="T3" fmla="*/ 2147483647 h 48"/>
                <a:gd name="T4" fmla="*/ 2147483647 w 8"/>
                <a:gd name="T5" fmla="*/ 2147483647 h 48"/>
                <a:gd name="T6" fmla="*/ 2147483647 w 8"/>
                <a:gd name="T7" fmla="*/ 0 h 48"/>
                <a:gd name="T8" fmla="*/ 0 w 8"/>
                <a:gd name="T9" fmla="*/ 2147483647 h 48"/>
                <a:gd name="T10" fmla="*/ 2147483647 w 8"/>
                <a:gd name="T11" fmla="*/ 2147483647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7" name="Freeform 22"/>
            <p:cNvSpPr>
              <a:spLocks/>
            </p:cNvSpPr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>
                <a:gd name="T0" fmla="*/ 2147483647 w 52"/>
                <a:gd name="T1" fmla="*/ 2147483647 h 135"/>
                <a:gd name="T2" fmla="*/ 0 w 52"/>
                <a:gd name="T3" fmla="*/ 0 h 135"/>
                <a:gd name="T4" fmla="*/ 2147483647 w 52"/>
                <a:gd name="T5" fmla="*/ 2147483647 h 135"/>
                <a:gd name="T6" fmla="*/ 2147483647 w 52"/>
                <a:gd name="T7" fmla="*/ 2147483647 h 135"/>
                <a:gd name="T8" fmla="*/ 2147483647 w 52"/>
                <a:gd name="T9" fmla="*/ 2147483647 h 135"/>
                <a:gd name="T10" fmla="*/ 2147483647 w 52"/>
                <a:gd name="T11" fmla="*/ 2147483647 h 135"/>
                <a:gd name="T12" fmla="*/ 2147483647 w 52"/>
                <a:gd name="T13" fmla="*/ 2147483647 h 135"/>
                <a:gd name="T14" fmla="*/ 2147483647 w 52"/>
                <a:gd name="T15" fmla="*/ 2147483647 h 1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27" name="Group 48"/>
          <p:cNvGrpSpPr>
            <a:grpSpLocks/>
          </p:cNvGrpSpPr>
          <p:nvPr/>
        </p:nvGrpSpPr>
        <p:grpSpPr bwMode="auto">
          <a:xfrm>
            <a:off x="20638" y="0"/>
            <a:ext cx="1952625" cy="6853238"/>
            <a:chOff x="6627813" y="195717"/>
            <a:chExt cx="1952625" cy="5678034"/>
          </a:xfrm>
        </p:grpSpPr>
        <p:sp>
          <p:nvSpPr>
            <p:cNvPr id="1034" name="Freeform 27"/>
            <p:cNvSpPr>
              <a:spLocks/>
            </p:cNvSpPr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>
                <a:gd name="T0" fmla="*/ 2147483647 w 103"/>
                <a:gd name="T1" fmla="*/ 2147483647 h 920"/>
                <a:gd name="T2" fmla="*/ 2147483647 w 103"/>
                <a:gd name="T3" fmla="*/ 2147483647 h 920"/>
                <a:gd name="T4" fmla="*/ 2147483647 w 103"/>
                <a:gd name="T5" fmla="*/ 2147483647 h 920"/>
                <a:gd name="T6" fmla="*/ 2147483647 w 103"/>
                <a:gd name="T7" fmla="*/ 2147483647 h 920"/>
                <a:gd name="T8" fmla="*/ 2147483647 w 103"/>
                <a:gd name="T9" fmla="*/ 2147483647 h 920"/>
                <a:gd name="T10" fmla="*/ 2147483647 w 103"/>
                <a:gd name="T11" fmla="*/ 2147483647 h 920"/>
                <a:gd name="T12" fmla="*/ 2147483647 w 103"/>
                <a:gd name="T13" fmla="*/ 2147483647 h 920"/>
                <a:gd name="T14" fmla="*/ 2147483647 w 103"/>
                <a:gd name="T15" fmla="*/ 2147483647 h 920"/>
                <a:gd name="T16" fmla="*/ 2147483647 w 103"/>
                <a:gd name="T17" fmla="*/ 2147483647 h 920"/>
                <a:gd name="T18" fmla="*/ 2147483647 w 103"/>
                <a:gd name="T19" fmla="*/ 2147483647 h 920"/>
                <a:gd name="T20" fmla="*/ 2147483647 w 103"/>
                <a:gd name="T21" fmla="*/ 2147483647 h 920"/>
                <a:gd name="T22" fmla="*/ 2147483647 w 103"/>
                <a:gd name="T23" fmla="*/ 0 h 920"/>
                <a:gd name="T24" fmla="*/ 0 w 103"/>
                <a:gd name="T25" fmla="*/ 0 h 920"/>
                <a:gd name="T26" fmla="*/ 2147483647 w 103"/>
                <a:gd name="T27" fmla="*/ 2147483647 h 920"/>
                <a:gd name="T28" fmla="*/ 2147483647 w 103"/>
                <a:gd name="T29" fmla="*/ 2147483647 h 92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Freeform 28"/>
            <p:cNvSpPr>
              <a:spLocks/>
            </p:cNvSpPr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>
                <a:gd name="T0" fmla="*/ 2147483647 w 88"/>
                <a:gd name="T1" fmla="*/ 2147483647 h 330"/>
                <a:gd name="T2" fmla="*/ 2147483647 w 88"/>
                <a:gd name="T3" fmla="*/ 2147483647 h 330"/>
                <a:gd name="T4" fmla="*/ 2147483647 w 88"/>
                <a:gd name="T5" fmla="*/ 2147483647 h 330"/>
                <a:gd name="T6" fmla="*/ 2147483647 w 88"/>
                <a:gd name="T7" fmla="*/ 2147483647 h 330"/>
                <a:gd name="T8" fmla="*/ 2147483647 w 88"/>
                <a:gd name="T9" fmla="*/ 2147483647 h 330"/>
                <a:gd name="T10" fmla="*/ 0 w 88"/>
                <a:gd name="T11" fmla="*/ 0 h 330"/>
                <a:gd name="T12" fmla="*/ 2147483647 w 88"/>
                <a:gd name="T13" fmla="*/ 2147483647 h 330"/>
                <a:gd name="T14" fmla="*/ 2147483647 w 88"/>
                <a:gd name="T15" fmla="*/ 2147483647 h 3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Freeform 29"/>
            <p:cNvSpPr>
              <a:spLocks/>
            </p:cNvSpPr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>
                <a:gd name="T0" fmla="*/ 2147483647 w 90"/>
                <a:gd name="T1" fmla="*/ 2147483647 h 207"/>
                <a:gd name="T2" fmla="*/ 0 w 90"/>
                <a:gd name="T3" fmla="*/ 0 h 207"/>
                <a:gd name="T4" fmla="*/ 2147483647 w 90"/>
                <a:gd name="T5" fmla="*/ 2147483647 h 207"/>
                <a:gd name="T6" fmla="*/ 2147483647 w 90"/>
                <a:gd name="T7" fmla="*/ 2147483647 h 207"/>
                <a:gd name="T8" fmla="*/ 2147483647 w 90"/>
                <a:gd name="T9" fmla="*/ 2147483647 h 207"/>
                <a:gd name="T10" fmla="*/ 2147483647 w 90"/>
                <a:gd name="T11" fmla="*/ 2147483647 h 207"/>
                <a:gd name="T12" fmla="*/ 2147483647 w 90"/>
                <a:gd name="T13" fmla="*/ 2147483647 h 207"/>
                <a:gd name="T14" fmla="*/ 2147483647 w 90"/>
                <a:gd name="T15" fmla="*/ 2147483647 h 20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7" name="Freeform 30"/>
            <p:cNvSpPr>
              <a:spLocks/>
            </p:cNvSpPr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>
                <a:gd name="T0" fmla="*/ 2147483647 w 115"/>
                <a:gd name="T1" fmla="*/ 2147483647 h 467"/>
                <a:gd name="T2" fmla="*/ 2147483647 w 115"/>
                <a:gd name="T3" fmla="*/ 2147483647 h 467"/>
                <a:gd name="T4" fmla="*/ 2147483647 w 115"/>
                <a:gd name="T5" fmla="*/ 2147483647 h 467"/>
                <a:gd name="T6" fmla="*/ 2147483647 w 115"/>
                <a:gd name="T7" fmla="*/ 2147483647 h 467"/>
                <a:gd name="T8" fmla="*/ 0 w 115"/>
                <a:gd name="T9" fmla="*/ 0 h 467"/>
                <a:gd name="T10" fmla="*/ 2147483647 w 115"/>
                <a:gd name="T11" fmla="*/ 2147483647 h 467"/>
                <a:gd name="T12" fmla="*/ 2147483647 w 115"/>
                <a:gd name="T13" fmla="*/ 2147483647 h 467"/>
                <a:gd name="T14" fmla="*/ 2147483647 w 115"/>
                <a:gd name="T15" fmla="*/ 2147483647 h 467"/>
                <a:gd name="T16" fmla="*/ 2147483647 w 115"/>
                <a:gd name="T17" fmla="*/ 2147483647 h 467"/>
                <a:gd name="T18" fmla="*/ 2147483647 w 115"/>
                <a:gd name="T19" fmla="*/ 2147483647 h 467"/>
                <a:gd name="T20" fmla="*/ 2147483647 w 115"/>
                <a:gd name="T21" fmla="*/ 2147483647 h 4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8" name="Freeform 31"/>
            <p:cNvSpPr>
              <a:spLocks/>
            </p:cNvSpPr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>
                <a:gd name="T0" fmla="*/ 2147483647 w 36"/>
                <a:gd name="T1" fmla="*/ 2147483647 h 633"/>
                <a:gd name="T2" fmla="*/ 2147483647 w 36"/>
                <a:gd name="T3" fmla="*/ 2147483647 h 633"/>
                <a:gd name="T4" fmla="*/ 2147483647 w 36"/>
                <a:gd name="T5" fmla="*/ 2147483647 h 633"/>
                <a:gd name="T6" fmla="*/ 2147483647 w 36"/>
                <a:gd name="T7" fmla="*/ 2147483647 h 633"/>
                <a:gd name="T8" fmla="*/ 2147483647 w 36"/>
                <a:gd name="T9" fmla="*/ 2147483647 h 633"/>
                <a:gd name="T10" fmla="*/ 2147483647 w 36"/>
                <a:gd name="T11" fmla="*/ 0 h 633"/>
                <a:gd name="T12" fmla="*/ 2147483647 w 36"/>
                <a:gd name="T13" fmla="*/ 0 h 633"/>
                <a:gd name="T14" fmla="*/ 2147483647 w 36"/>
                <a:gd name="T15" fmla="*/ 2147483647 h 633"/>
                <a:gd name="T16" fmla="*/ 2147483647 w 36"/>
                <a:gd name="T17" fmla="*/ 2147483647 h 633"/>
                <a:gd name="T18" fmla="*/ 2147483647 w 36"/>
                <a:gd name="T19" fmla="*/ 2147483647 h 633"/>
                <a:gd name="T20" fmla="*/ 2147483647 w 36"/>
                <a:gd name="T21" fmla="*/ 2147483647 h 633"/>
                <a:gd name="T22" fmla="*/ 2147483647 w 36"/>
                <a:gd name="T23" fmla="*/ 2147483647 h 633"/>
                <a:gd name="T24" fmla="*/ 2147483647 w 36"/>
                <a:gd name="T25" fmla="*/ 2147483647 h 6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9" name="Freeform 32"/>
            <p:cNvSpPr>
              <a:spLocks/>
            </p:cNvSpPr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>
                <a:gd name="T0" fmla="*/ 2147483647 w 28"/>
                <a:gd name="T1" fmla="*/ 2147483647 h 59"/>
                <a:gd name="T2" fmla="*/ 2147483647 w 28"/>
                <a:gd name="T3" fmla="*/ 2147483647 h 59"/>
                <a:gd name="T4" fmla="*/ 0 w 28"/>
                <a:gd name="T5" fmla="*/ 0 h 59"/>
                <a:gd name="T6" fmla="*/ 2147483647 w 28"/>
                <a:gd name="T7" fmla="*/ 2147483647 h 5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0" name="Freeform 33"/>
            <p:cNvSpPr>
              <a:spLocks/>
            </p:cNvSpPr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>
                <a:gd name="T0" fmla="*/ 2147483647 w 17"/>
                <a:gd name="T1" fmla="*/ 2147483647 h 107"/>
                <a:gd name="T2" fmla="*/ 2147483647 w 17"/>
                <a:gd name="T3" fmla="*/ 2147483647 h 107"/>
                <a:gd name="T4" fmla="*/ 2147483647 w 17"/>
                <a:gd name="T5" fmla="*/ 2147483647 h 107"/>
                <a:gd name="T6" fmla="*/ 2147483647 w 17"/>
                <a:gd name="T7" fmla="*/ 2147483647 h 107"/>
                <a:gd name="T8" fmla="*/ 0 w 17"/>
                <a:gd name="T9" fmla="*/ 0 h 107"/>
                <a:gd name="T10" fmla="*/ 0 w 17"/>
                <a:gd name="T11" fmla="*/ 2147483647 h 107"/>
                <a:gd name="T12" fmla="*/ 2147483647 w 17"/>
                <a:gd name="T13" fmla="*/ 2147483647 h 10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1" name="Freeform 34"/>
            <p:cNvSpPr>
              <a:spLocks/>
            </p:cNvSpPr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>
                <a:gd name="T0" fmla="*/ 2147483647 w 294"/>
                <a:gd name="T1" fmla="*/ 2147483647 h 568"/>
                <a:gd name="T2" fmla="*/ 2147483647 w 294"/>
                <a:gd name="T3" fmla="*/ 2147483647 h 568"/>
                <a:gd name="T4" fmla="*/ 2147483647 w 294"/>
                <a:gd name="T5" fmla="*/ 2147483647 h 568"/>
                <a:gd name="T6" fmla="*/ 2147483647 w 294"/>
                <a:gd name="T7" fmla="*/ 2147483647 h 568"/>
                <a:gd name="T8" fmla="*/ 2147483647 w 294"/>
                <a:gd name="T9" fmla="*/ 2147483647 h 568"/>
                <a:gd name="T10" fmla="*/ 2147483647 w 294"/>
                <a:gd name="T11" fmla="*/ 2147483647 h 568"/>
                <a:gd name="T12" fmla="*/ 2147483647 w 294"/>
                <a:gd name="T13" fmla="*/ 0 h 568"/>
                <a:gd name="T14" fmla="*/ 2147483647 w 294"/>
                <a:gd name="T15" fmla="*/ 0 h 568"/>
                <a:gd name="T16" fmla="*/ 2147483647 w 294"/>
                <a:gd name="T17" fmla="*/ 2147483647 h 568"/>
                <a:gd name="T18" fmla="*/ 2147483647 w 294"/>
                <a:gd name="T19" fmla="*/ 2147483647 h 568"/>
                <a:gd name="T20" fmla="*/ 2147483647 w 294"/>
                <a:gd name="T21" fmla="*/ 2147483647 h 568"/>
                <a:gd name="T22" fmla="*/ 2147483647 w 294"/>
                <a:gd name="T23" fmla="*/ 2147483647 h 568"/>
                <a:gd name="T24" fmla="*/ 2147483647 w 294"/>
                <a:gd name="T25" fmla="*/ 2147483647 h 568"/>
                <a:gd name="T26" fmla="*/ 0 w 294"/>
                <a:gd name="T27" fmla="*/ 2147483647 h 568"/>
                <a:gd name="T28" fmla="*/ 2147483647 w 294"/>
                <a:gd name="T29" fmla="*/ 2147483647 h 568"/>
                <a:gd name="T30" fmla="*/ 2147483647 w 294"/>
                <a:gd name="T31" fmla="*/ 2147483647 h 56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2" name="Freeform 35"/>
            <p:cNvSpPr>
              <a:spLocks/>
            </p:cNvSpPr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>
                <a:gd name="T0" fmla="*/ 0 w 25"/>
                <a:gd name="T1" fmla="*/ 0 h 53"/>
                <a:gd name="T2" fmla="*/ 2147483647 w 25"/>
                <a:gd name="T3" fmla="*/ 2147483647 h 53"/>
                <a:gd name="T4" fmla="*/ 2147483647 w 25"/>
                <a:gd name="T5" fmla="*/ 2147483647 h 53"/>
                <a:gd name="T6" fmla="*/ 0 w 25"/>
                <a:gd name="T7" fmla="*/ 0 h 5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3" name="Freeform 36"/>
            <p:cNvSpPr>
              <a:spLocks/>
            </p:cNvSpPr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>
                <a:gd name="T0" fmla="*/ 0 w 29"/>
                <a:gd name="T1" fmla="*/ 0 h 141"/>
                <a:gd name="T2" fmla="*/ 2147483647 w 29"/>
                <a:gd name="T3" fmla="*/ 2147483647 h 141"/>
                <a:gd name="T4" fmla="*/ 2147483647 w 29"/>
                <a:gd name="T5" fmla="*/ 2147483647 h 141"/>
                <a:gd name="T6" fmla="*/ 2147483647 w 29"/>
                <a:gd name="T7" fmla="*/ 2147483647 h 141"/>
                <a:gd name="T8" fmla="*/ 2147483647 w 29"/>
                <a:gd name="T9" fmla="*/ 2147483647 h 141"/>
                <a:gd name="T10" fmla="*/ 2147483647 w 29"/>
                <a:gd name="T11" fmla="*/ 2147483647 h 141"/>
                <a:gd name="T12" fmla="*/ 2147483647 w 29"/>
                <a:gd name="T13" fmla="*/ 2147483647 h 141"/>
                <a:gd name="T14" fmla="*/ 0 w 29"/>
                <a:gd name="T15" fmla="*/ 0 h 1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" name="Freeform 37"/>
            <p:cNvSpPr>
              <a:spLocks/>
            </p:cNvSpPr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>
                <a:gd name="T0" fmla="*/ 0 w 8"/>
                <a:gd name="T1" fmla="*/ 2147483647 h 48"/>
                <a:gd name="T2" fmla="*/ 2147483647 w 8"/>
                <a:gd name="T3" fmla="*/ 2147483647 h 48"/>
                <a:gd name="T4" fmla="*/ 2147483647 w 8"/>
                <a:gd name="T5" fmla="*/ 2147483647 h 48"/>
                <a:gd name="T6" fmla="*/ 2147483647 w 8"/>
                <a:gd name="T7" fmla="*/ 2147483647 h 48"/>
                <a:gd name="T8" fmla="*/ 0 w 8"/>
                <a:gd name="T9" fmla="*/ 0 h 48"/>
                <a:gd name="T10" fmla="*/ 0 w 8"/>
                <a:gd name="T11" fmla="*/ 2147483647 h 48"/>
                <a:gd name="T12" fmla="*/ 0 w 8"/>
                <a:gd name="T13" fmla="*/ 2147483647 h 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" name="Freeform 38"/>
            <p:cNvSpPr>
              <a:spLocks/>
            </p:cNvSpPr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>
                <a:gd name="T0" fmla="*/ 2147483647 w 44"/>
                <a:gd name="T1" fmla="*/ 2147483647 h 111"/>
                <a:gd name="T2" fmla="*/ 0 w 44"/>
                <a:gd name="T3" fmla="*/ 0 h 111"/>
                <a:gd name="T4" fmla="*/ 2147483647 w 44"/>
                <a:gd name="T5" fmla="*/ 2147483647 h 111"/>
                <a:gd name="T6" fmla="*/ 2147483647 w 44"/>
                <a:gd name="T7" fmla="*/ 2147483647 h 111"/>
                <a:gd name="T8" fmla="*/ 2147483647 w 44"/>
                <a:gd name="T9" fmla="*/ 2147483647 h 111"/>
                <a:gd name="T10" fmla="*/ 2147483647 w 44"/>
                <a:gd name="T11" fmla="*/ 2147483647 h 111"/>
                <a:gd name="T12" fmla="*/ 2147483647 w 44"/>
                <a:gd name="T13" fmla="*/ 2147483647 h 111"/>
                <a:gd name="T14" fmla="*/ 2147483647 w 44"/>
                <a:gd name="T15" fmla="*/ 2147483647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2" name="Rectangle 61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1944688" y="623888"/>
            <a:ext cx="6589712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943100" y="2133600"/>
            <a:ext cx="65913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688"/>
            <a:ext cx="766763" cy="3698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6B19F8D1-1AB8-4229-BA04-00427D6AC96B}" type="datetime1">
              <a:rPr lang="en-US"/>
              <a:pPr>
                <a:defRPr/>
              </a:pPr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3100" y="6135688"/>
            <a:ext cx="5716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175" y="787400"/>
            <a:ext cx="58578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2000" smtClean="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85EFE544-FFB6-45FB-80A3-23D36613DE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7" r:id="rId1"/>
    <p:sldLayoutId id="2147483918" r:id="rId2"/>
    <p:sldLayoutId id="2147483919" r:id="rId3"/>
    <p:sldLayoutId id="2147483920" r:id="rId4"/>
    <p:sldLayoutId id="2147483921" r:id="rId5"/>
    <p:sldLayoutId id="2147483922" r:id="rId6"/>
    <p:sldLayoutId id="2147483923" r:id="rId7"/>
    <p:sldLayoutId id="2147483924" r:id="rId8"/>
    <p:sldLayoutId id="2147483925" r:id="rId9"/>
    <p:sldLayoutId id="2147483926" r:id="rId10"/>
    <p:sldLayoutId id="2147483927" r:id="rId11"/>
    <p:sldLayoutId id="2147483928" r:id="rId12"/>
    <p:sldLayoutId id="2147483929" r:id="rId13"/>
    <p:sldLayoutId id="2147483930" r:id="rId14"/>
    <p:sldLayoutId id="2147483931" r:id="rId15"/>
    <p:sldLayoutId id="2147483932" r:id="rId16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google.com/imgres?imgurl=http://cnet.shs.arizona.edu/rddays/scientist.gif&amp;imgrefurl=http://cnet.shs.arizona.edu/ad/1.html&amp;h=190&amp;w=243&amp;sz=5&amp;tbnid=8FfaGKLKVygJ:&amp;tbnh=82&amp;tbnw=105&amp;hl=en&amp;start=34&amp;prev=/images?q=scientist&amp;start=20&amp;hl=en&amp;lr=&amp;rls=GGLD,GGLD:2005-17,GGLD:en&amp;sa=N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 txBox="1">
            <a:spLocks noChangeArrowheads="1"/>
          </p:cNvSpPr>
          <p:nvPr/>
        </p:nvSpPr>
        <p:spPr bwMode="auto">
          <a:xfrm>
            <a:off x="1979613" y="1268413"/>
            <a:ext cx="5256212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algn="ctr" eaLnBrk="1" hangingPunct="1"/>
            <a:r>
              <a:rPr lang="fa-IR" sz="66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cs typeface="B Homa" pitchFamily="2" charset="-78"/>
              </a:rPr>
              <a:t>آشنایی با تحقیق</a:t>
            </a:r>
            <a:endParaRPr lang="en-US" sz="66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cs typeface="B Homa" pitchFamily="2" charset="-78"/>
            </a:endParaRPr>
          </a:p>
        </p:txBody>
      </p:sp>
      <p:pic>
        <p:nvPicPr>
          <p:cNvPr id="4" name="Picture 2" descr="scientist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520" y="3573016"/>
            <a:ext cx="3014554" cy="2013570"/>
          </a:xfrm>
          <a:prstGeom prst="rect">
            <a:avLst/>
          </a:prstGeom>
          <a:noFill/>
          <a:effectLst>
            <a:reflection blurRad="10160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Content Placeholder 2"/>
          <p:cNvSpPr>
            <a:spLocks noGrp="1"/>
          </p:cNvSpPr>
          <p:nvPr>
            <p:ph idx="1"/>
          </p:nvPr>
        </p:nvSpPr>
        <p:spPr>
          <a:xfrm>
            <a:off x="1259632" y="2133600"/>
            <a:ext cx="7274768" cy="3778250"/>
          </a:xfrm>
        </p:spPr>
        <p:txBody>
          <a:bodyPr/>
          <a:lstStyle/>
          <a:p>
            <a:pPr algn="r" rtl="1"/>
            <a:r>
              <a:rPr lang="fa-IR" sz="2400" dirty="0" smtClean="0">
                <a:cs typeface="B Mitra" pitchFamily="2" charset="-78"/>
              </a:rPr>
              <a:t>آزمایش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(Experiment)</a:t>
            </a:r>
            <a:endParaRPr lang="fa-IR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r" rtl="1"/>
            <a:r>
              <a:rPr lang="fa-IR" sz="2400" dirty="0" smtClean="0">
                <a:cs typeface="B Mitra" pitchFamily="2" charset="-78"/>
              </a:rPr>
              <a:t>پیمایش</a:t>
            </a:r>
            <a:r>
              <a:rPr lang="en-US" sz="2400" dirty="0" smtClean="0">
                <a:cs typeface="B Mitra" pitchFamily="2" charset="-78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(Survey) </a:t>
            </a:r>
            <a:endParaRPr lang="fa-IR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r" rtl="1"/>
            <a:r>
              <a:rPr lang="fa-IR" sz="2400" dirty="0" smtClean="0">
                <a:cs typeface="B Mitra" pitchFamily="2" charset="-78"/>
              </a:rPr>
              <a:t>موردکاوی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(Case Study) </a:t>
            </a:r>
            <a:endParaRPr lang="fa-IR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r" rtl="1"/>
            <a:r>
              <a:rPr lang="fa-IR" sz="2200" dirty="0" smtClean="0">
                <a:cs typeface="B Mitra" pitchFamily="2" charset="-78"/>
              </a:rPr>
              <a:t> روشی انعطاف پذیر که اطلاعات زیادی در مورد واحد مورد تحقیق ارائه می دهد. </a:t>
            </a:r>
          </a:p>
          <a:p>
            <a:pPr lvl="2" algn="r" rtl="1"/>
            <a:r>
              <a:rPr lang="fa-IR" sz="2000" dirty="0" smtClean="0">
                <a:cs typeface="B Mitra" pitchFamily="2" charset="-78"/>
              </a:rPr>
              <a:t>مثال: بررسی </a:t>
            </a:r>
            <a:r>
              <a:rPr lang="fa-IR" sz="2000" dirty="0" smtClean="0">
                <a:cs typeface="B Mitra" pitchFamily="2" charset="-78"/>
              </a:rPr>
              <a:t>سبک زندگی زنان شاغل</a:t>
            </a:r>
            <a:endParaRPr lang="en-US" sz="2000" dirty="0" smtClean="0">
              <a:cs typeface="B Mitra" pitchFamily="2" charset="-7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0" y="550863"/>
            <a:ext cx="9144000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>
              <a:defRPr/>
            </a:pPr>
            <a:r>
              <a:rPr lang="fa-IR" b="1" dirty="0" smtClean="0">
                <a:cs typeface="B Mitra" panose="00000400000000000000" pitchFamily="2" charset="-78"/>
              </a:rPr>
              <a:t>استراتژیهای</a:t>
            </a:r>
            <a:r>
              <a:rPr lang="fa-IR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B Mitra" panose="00000400000000000000" pitchFamily="2" charset="-78"/>
              </a:rPr>
              <a:t> </a:t>
            </a:r>
            <a:r>
              <a:rPr lang="fa-IR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B Mitra" panose="00000400000000000000" pitchFamily="2" charset="-78"/>
              </a:rPr>
              <a:t>تحقیق</a:t>
            </a:r>
            <a:endParaRPr lang="en-US" b="1" dirty="0">
              <a:cs typeface="B Mitra" panose="00000400000000000000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 txBox="1">
            <a:spLocks/>
          </p:cNvSpPr>
          <p:nvPr/>
        </p:nvSpPr>
        <p:spPr bwMode="auto">
          <a:xfrm>
            <a:off x="0" y="550863"/>
            <a:ext cx="9144000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algn="ctr"/>
            <a:r>
              <a:rPr lang="fa-IR" sz="3600" b="1">
                <a:solidFill>
                  <a:srgbClr val="262626"/>
                </a:solidFill>
                <a:latin typeface="Century Gothic" pitchFamily="34" charset="0"/>
                <a:cs typeface="B Mitra" pitchFamily="2" charset="-78"/>
              </a:rPr>
              <a:t>مراحل علمی تحقیق</a:t>
            </a:r>
            <a:endParaRPr lang="en-US" sz="3600" b="1">
              <a:solidFill>
                <a:srgbClr val="262626"/>
              </a:solidFill>
              <a:latin typeface="Century Gothic" pitchFamily="34" charset="0"/>
              <a:cs typeface="B Mitra" pitchFamily="2" charset="-78"/>
            </a:endParaRPr>
          </a:p>
        </p:txBody>
      </p:sp>
      <p:sp>
        <p:nvSpPr>
          <p:cNvPr id="29699" name="Rectangle 19"/>
          <p:cNvSpPr>
            <a:spLocks noChangeArrowheads="1"/>
          </p:cNvSpPr>
          <p:nvPr/>
        </p:nvSpPr>
        <p:spPr bwMode="auto">
          <a:xfrm>
            <a:off x="1763713" y="1338263"/>
            <a:ext cx="6677025" cy="421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r" rtl="1">
              <a:lnSpc>
                <a:spcPct val="150000"/>
              </a:lnSpc>
              <a:buFont typeface="Century Gothic" pitchFamily="34" charset="0"/>
              <a:buAutoNum type="arabicParenR"/>
            </a:pPr>
            <a:r>
              <a:rPr lang="fa-IR" b="1">
                <a:cs typeface="B Mitra" pitchFamily="2" charset="-78"/>
              </a:rPr>
              <a:t>بیان مسأله تحقیق</a:t>
            </a:r>
          </a:p>
          <a:p>
            <a:pPr marL="342900" indent="-342900" algn="r" rtl="1">
              <a:lnSpc>
                <a:spcPct val="150000"/>
              </a:lnSpc>
              <a:buFont typeface="Century Gothic" pitchFamily="34" charset="0"/>
              <a:buAutoNum type="arabicParenR"/>
            </a:pPr>
            <a:r>
              <a:rPr lang="fa-IR" b="1">
                <a:cs typeface="B Mitra" pitchFamily="2" charset="-78"/>
              </a:rPr>
              <a:t>اهداف تحقیق</a:t>
            </a:r>
          </a:p>
          <a:p>
            <a:pPr marL="342900" indent="-342900" algn="r" rtl="1">
              <a:lnSpc>
                <a:spcPct val="150000"/>
              </a:lnSpc>
              <a:buFont typeface="Century Gothic" pitchFamily="34" charset="0"/>
              <a:buAutoNum type="arabicParenR"/>
            </a:pPr>
            <a:r>
              <a:rPr lang="fa-IR" b="1">
                <a:cs typeface="B Mitra" pitchFamily="2" charset="-78"/>
              </a:rPr>
              <a:t>طرح و تدوین فرضیه و یا فرضیه های تحقیق</a:t>
            </a:r>
            <a:endParaRPr lang="fa-IR">
              <a:cs typeface="B Mitra" pitchFamily="2" charset="-78"/>
            </a:endParaRPr>
          </a:p>
          <a:p>
            <a:pPr marL="342900" indent="-342900" algn="r" rtl="1">
              <a:lnSpc>
                <a:spcPct val="150000"/>
              </a:lnSpc>
              <a:buFont typeface="Century Gothic" pitchFamily="34" charset="0"/>
              <a:buAutoNum type="arabicParenR"/>
            </a:pPr>
            <a:r>
              <a:rPr lang="fa-IR" b="1">
                <a:cs typeface="B Mitra" pitchFamily="2" charset="-78"/>
              </a:rPr>
              <a:t> تعیین متغیرهای تحقیق و تعریف مفهومی و عملیاتی آنها</a:t>
            </a:r>
          </a:p>
          <a:p>
            <a:pPr marL="342900" indent="-342900" algn="r" rtl="1">
              <a:lnSpc>
                <a:spcPct val="150000"/>
              </a:lnSpc>
              <a:buFont typeface="Century Gothic" pitchFamily="34" charset="0"/>
              <a:buAutoNum type="arabicParenR"/>
            </a:pPr>
            <a:r>
              <a:rPr lang="fa-IR" b="1">
                <a:cs typeface="B Mitra" pitchFamily="2" charset="-78"/>
              </a:rPr>
              <a:t>مطالعه و بررسی منابع مربوط به موضوع تحقیق </a:t>
            </a:r>
          </a:p>
          <a:p>
            <a:pPr marL="342900" indent="-342900" algn="r" rtl="1">
              <a:lnSpc>
                <a:spcPct val="150000"/>
              </a:lnSpc>
              <a:buFont typeface="Century Gothic" pitchFamily="34" charset="0"/>
              <a:buAutoNum type="arabicParenR"/>
            </a:pPr>
            <a:r>
              <a:rPr lang="fa-IR" b="1">
                <a:cs typeface="B Mitra" pitchFamily="2" charset="-78"/>
              </a:rPr>
              <a:t>طراحی یک روش تحقیق و مدل آماری مناسب </a:t>
            </a:r>
          </a:p>
          <a:p>
            <a:pPr marL="342900" indent="-342900" algn="r" rtl="1">
              <a:lnSpc>
                <a:spcPct val="150000"/>
              </a:lnSpc>
              <a:buFont typeface="Century Gothic" pitchFamily="34" charset="0"/>
              <a:buAutoNum type="arabicParenR"/>
            </a:pPr>
            <a:r>
              <a:rPr lang="fa-IR" b="1">
                <a:cs typeface="B Mitra" pitchFamily="2" charset="-78"/>
              </a:rPr>
              <a:t>جمع آوری اطلاعات و داده های مورد نیاز </a:t>
            </a:r>
          </a:p>
          <a:p>
            <a:pPr marL="342900" indent="-342900" algn="r" rtl="1">
              <a:lnSpc>
                <a:spcPct val="150000"/>
              </a:lnSpc>
              <a:buFont typeface="Century Gothic" pitchFamily="34" charset="0"/>
              <a:buAutoNum type="arabicParenR"/>
            </a:pPr>
            <a:r>
              <a:rPr lang="fa-IR" b="1">
                <a:cs typeface="B Mitra" pitchFamily="2" charset="-78"/>
              </a:rPr>
              <a:t>تجزیه وتحلیل داده ها</a:t>
            </a:r>
          </a:p>
          <a:p>
            <a:pPr marL="342900" indent="-342900" algn="r" rtl="1">
              <a:lnSpc>
                <a:spcPct val="150000"/>
              </a:lnSpc>
              <a:buFont typeface="Century Gothic" pitchFamily="34" charset="0"/>
              <a:buAutoNum type="arabicParenR"/>
            </a:pPr>
            <a:r>
              <a:rPr lang="fa-IR" b="1">
                <a:cs typeface="B Mitra" pitchFamily="2" charset="-78"/>
              </a:rPr>
              <a:t>پاسخگویی به سؤالات تحقیق و یا آزمون فرضیه ها </a:t>
            </a:r>
          </a:p>
          <a:p>
            <a:pPr marL="342900" indent="-342900" algn="r" rtl="1">
              <a:lnSpc>
                <a:spcPct val="150000"/>
              </a:lnSpc>
              <a:buFont typeface="Century Gothic" pitchFamily="34" charset="0"/>
              <a:buAutoNum type="arabicParenR"/>
            </a:pPr>
            <a:r>
              <a:rPr lang="fa-IR" b="1">
                <a:cs typeface="B Mitra" pitchFamily="2" charset="-78"/>
              </a:rPr>
              <a:t>نتیجه گیری و ارائه گزارش تحقیق </a:t>
            </a:r>
            <a:endParaRPr lang="en-US">
              <a:cs typeface="B Mitr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96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6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96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4688" y="623888"/>
            <a:ext cx="6589712" cy="860425"/>
          </a:xfrm>
        </p:spPr>
        <p:txBody>
          <a:bodyPr/>
          <a:lstStyle/>
          <a:p>
            <a:pPr algn="ctr">
              <a:defRPr/>
            </a:pPr>
            <a:r>
              <a:rPr lang="fa-IR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B Mitra" panose="00000400000000000000" pitchFamily="2" charset="-78"/>
              </a:rPr>
              <a:t>آشنایی با تحقیق</a:t>
            </a:r>
            <a:endParaRPr lang="en-US" b="1" dirty="0">
              <a:cs typeface="B Mitra" panose="00000400000000000000" pitchFamily="2" charset="-78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051050" y="1557338"/>
            <a:ext cx="6592888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>
              <a:lnSpc>
                <a:spcPct val="200000"/>
              </a:lnSpc>
              <a:defRPr/>
            </a:pPr>
            <a:r>
              <a:rPr lang="fa-I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B Mitra" panose="00000400000000000000" pitchFamily="2" charset="-78"/>
              </a:rPr>
              <a:t>مفهوم تحقیق</a:t>
            </a:r>
          </a:p>
          <a:p>
            <a:pPr algn="r" rtl="1">
              <a:lnSpc>
                <a:spcPct val="200000"/>
              </a:lnSpc>
              <a:defRPr/>
            </a:pPr>
            <a:r>
              <a:rPr lang="fa-I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B Mitra" panose="00000400000000000000" pitchFamily="2" charset="-78"/>
              </a:rPr>
              <a:t>انواع تحقیق </a:t>
            </a:r>
          </a:p>
          <a:p>
            <a:pPr algn="r" rtl="1">
              <a:lnSpc>
                <a:spcPct val="200000"/>
              </a:lnSpc>
              <a:defRPr/>
            </a:pPr>
            <a:r>
              <a:rPr lang="fa-I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B Mitra" panose="00000400000000000000" pitchFamily="2" charset="-78"/>
              </a:rPr>
              <a:t>اهداف تحقیق</a:t>
            </a:r>
          </a:p>
          <a:p>
            <a:pPr algn="r" rtl="1">
              <a:lnSpc>
                <a:spcPct val="200000"/>
              </a:lnSpc>
              <a:defRPr/>
            </a:pPr>
            <a:r>
              <a:rPr lang="fa-I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B Mitra" panose="00000400000000000000" pitchFamily="2" charset="-78"/>
              </a:rPr>
              <a:t>استراتژی تحقیق</a:t>
            </a:r>
          </a:p>
          <a:p>
            <a:pPr algn="r" rtl="1">
              <a:lnSpc>
                <a:spcPct val="200000"/>
              </a:lnSpc>
              <a:defRPr/>
            </a:pPr>
            <a:r>
              <a:rPr lang="fa-I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B Mitra" panose="00000400000000000000" pitchFamily="2" charset="-78"/>
              </a:rPr>
              <a:t>مراحل علمی تحقیق</a:t>
            </a:r>
          </a:p>
          <a:p>
            <a:pPr algn="r" rtl="1">
              <a:lnSpc>
                <a:spcPct val="200000"/>
              </a:lnSpc>
              <a:defRPr/>
            </a:pPr>
            <a:endParaRPr lang="fa-IR" sz="2400" dirty="0" smtClean="0">
              <a:solidFill>
                <a:schemeClr val="tx1">
                  <a:lumMod val="75000"/>
                  <a:lumOff val="25000"/>
                </a:schemeClr>
              </a:solidFill>
              <a:cs typeface="B Mitra" panose="00000400000000000000" pitchFamily="2" charset="-78"/>
            </a:endParaRPr>
          </a:p>
          <a:p>
            <a:pPr algn="r" rtl="1">
              <a:lnSpc>
                <a:spcPct val="200000"/>
              </a:lnSpc>
              <a:defRPr/>
            </a:pPr>
            <a:endParaRPr lang="en-US" sz="2400" dirty="0">
              <a:cs typeface="B Mitra" panose="00000400000000000000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50863"/>
            <a:ext cx="9144000" cy="715962"/>
          </a:xfrm>
        </p:spPr>
        <p:txBody>
          <a:bodyPr/>
          <a:lstStyle/>
          <a:p>
            <a:pPr algn="ctr">
              <a:defRPr/>
            </a:pPr>
            <a:r>
              <a:rPr lang="fa-IR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B Mitra" panose="00000400000000000000" pitchFamily="2" charset="-78"/>
              </a:rPr>
              <a:t>مفهوم تحقیق</a:t>
            </a:r>
            <a:endParaRPr lang="en-US" b="1" dirty="0">
              <a:cs typeface="B Mitra" panose="00000400000000000000" pitchFamily="2" charset="-78"/>
            </a:endParaRPr>
          </a:p>
        </p:txBody>
      </p:sp>
      <p:sp>
        <p:nvSpPr>
          <p:cNvPr id="22531" name="Content Placeholder 2"/>
          <p:cNvSpPr txBox="1">
            <a:spLocks/>
          </p:cNvSpPr>
          <p:nvPr/>
        </p:nvSpPr>
        <p:spPr bwMode="auto">
          <a:xfrm>
            <a:off x="684213" y="1125538"/>
            <a:ext cx="8135937" cy="554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algn="r" rtl="1">
              <a:lnSpc>
                <a:spcPct val="200000"/>
              </a:lnSpc>
              <a:buFont typeface="Wingdings" panose="05000000000000000000" pitchFamily="2" charset="2"/>
              <a:buChar char="q"/>
              <a:defRPr/>
            </a:pPr>
            <a:r>
              <a:rPr lang="fa-IR" sz="2400" b="1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B Mitra" panose="00000400000000000000" pitchFamily="2" charset="-78"/>
              </a:rPr>
              <a:t>تعریف تحقیق: </a:t>
            </a:r>
          </a:p>
          <a:p>
            <a:pPr algn="r" rtl="1">
              <a:lnSpc>
                <a:spcPct val="150000"/>
              </a:lnSpc>
              <a:defRPr/>
            </a:pPr>
            <a:r>
              <a:rPr lang="fa-IR" sz="2600" dirty="0" smtClean="0">
                <a:ea typeface="ＭＳ Ｐゴシック" panose="020B0600070205080204" pitchFamily="34" charset="-128"/>
                <a:cs typeface="B Mitra" panose="00000400000000000000" pitchFamily="2" charset="-78"/>
              </a:rPr>
              <a:t> رسیدگی، پژوهش، مطالعه حقیقت و واقعیت </a:t>
            </a:r>
          </a:p>
          <a:p>
            <a:pPr algn="r" rtl="1">
              <a:lnSpc>
                <a:spcPct val="150000"/>
              </a:lnSpc>
              <a:defRPr/>
            </a:pPr>
            <a:r>
              <a:rPr lang="en-US" sz="26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B Mitra" panose="00000400000000000000" pitchFamily="2" charset="-78"/>
              </a:rPr>
              <a:t>:Research</a:t>
            </a:r>
            <a:r>
              <a:rPr lang="fa-IR" sz="2600" dirty="0">
                <a:ea typeface="ＭＳ Ｐゴシック" panose="020B0600070205080204" pitchFamily="34" charset="-128"/>
                <a:cs typeface="B Mitra" panose="00000400000000000000" pitchFamily="2" charset="-78"/>
              </a:rPr>
              <a:t> </a:t>
            </a:r>
            <a:r>
              <a:rPr lang="fa-IR" sz="2600" dirty="0" smtClean="0">
                <a:ea typeface="ＭＳ Ｐゴシック" panose="020B0600070205080204" pitchFamily="34" charset="-128"/>
                <a:cs typeface="B Mitra" panose="00000400000000000000" pitchFamily="2" charset="-78"/>
              </a:rPr>
              <a:t>تجسس </a:t>
            </a:r>
            <a:r>
              <a:rPr lang="fa-IR" sz="2600" dirty="0" smtClean="0">
                <a:ea typeface="ＭＳ Ｐゴシック" panose="020B0600070205080204" pitchFamily="34" charset="-128"/>
                <a:cs typeface="B Mitra" panose="00000400000000000000" pitchFamily="2" charset="-78"/>
              </a:rPr>
              <a:t>و جستجوی مجدد، بازرسی و کاوش دقیق</a:t>
            </a:r>
          </a:p>
          <a:p>
            <a:pPr algn="r" rtl="1" eaLnBrk="1" hangingPunct="1">
              <a:lnSpc>
                <a:spcPct val="150000"/>
              </a:lnSpc>
              <a:defRPr/>
            </a:pPr>
            <a:r>
              <a:rPr lang="fa-IR" sz="2400" dirty="0">
                <a:ea typeface="ＭＳ Ｐゴシック" panose="020B0600070205080204" pitchFamily="34" charset="-128"/>
                <a:cs typeface="B Mitra" panose="00000400000000000000" pitchFamily="2" charset="-78"/>
              </a:rPr>
              <a:t> </a:t>
            </a:r>
            <a:r>
              <a:rPr lang="fa-IR" sz="2400" dirty="0">
                <a:solidFill>
                  <a:schemeClr val="tx1"/>
                </a:solidFill>
                <a:ea typeface="ＭＳ Ｐゴシック" panose="020B0600070205080204" pitchFamily="34" charset="-128"/>
                <a:cs typeface="B Mitra" panose="00000400000000000000" pitchFamily="2" charset="-78"/>
              </a:rPr>
              <a:t>شیوه فکر کردن </a:t>
            </a:r>
            <a:r>
              <a:rPr lang="fa-IR" sz="2400" dirty="0" smtClean="0">
                <a:solidFill>
                  <a:schemeClr val="tx1"/>
                </a:solidFill>
                <a:ea typeface="ＭＳ Ｐゴシック" panose="020B0600070205080204" pitchFamily="34" charset="-128"/>
                <a:cs typeface="B Mitra" panose="00000400000000000000" pitchFamily="2" charset="-78"/>
              </a:rPr>
              <a:t>برای </a:t>
            </a:r>
            <a:r>
              <a:rPr lang="fa-IR" sz="2400" dirty="0">
                <a:solidFill>
                  <a:schemeClr val="tx1"/>
                </a:solidFill>
                <a:ea typeface="ＭＳ Ｐゴシック" panose="020B0600070205080204" pitchFamily="34" charset="-128"/>
                <a:cs typeface="B Mitra" panose="00000400000000000000" pitchFamily="2" charset="-78"/>
              </a:rPr>
              <a:t>پاسخ به چرایی و چگونگی</a:t>
            </a:r>
            <a:r>
              <a:rPr lang="fa-IR" sz="2000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  (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WHAT, WHY and HOW</a:t>
            </a:r>
            <a:r>
              <a:rPr lang="fa-IR" sz="2000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)</a:t>
            </a:r>
            <a:endParaRPr lang="fa-IR" sz="2400" dirty="0">
              <a:solidFill>
                <a:schemeClr val="tx1"/>
              </a:solidFill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  <a:p>
            <a:pPr marL="342900" lvl="1" indent="-342900" algn="r" rtl="1" eaLnBrk="1" hangingPunct="1">
              <a:lnSpc>
                <a:spcPct val="150000"/>
              </a:lnSpc>
              <a:defRPr/>
            </a:pPr>
            <a:r>
              <a:rPr lang="fa-IR" sz="2400" dirty="0">
                <a:solidFill>
                  <a:schemeClr val="tx1"/>
                </a:solidFill>
                <a:ea typeface="ＭＳ Ｐゴシック" panose="020B0600070205080204" pitchFamily="34" charset="-128"/>
                <a:cs typeface="B Mitra" panose="00000400000000000000" pitchFamily="2" charset="-78"/>
              </a:rPr>
              <a:t>بررسی هدفمند و سیستماتیک اطلاعات مشاهده شده برای یافتن پاسخ یا راه حل مناسب</a:t>
            </a:r>
          </a:p>
          <a:p>
            <a:pPr marL="342900" lvl="1" indent="-342900" algn="r" rtl="1" eaLnBrk="1" hangingPunct="1">
              <a:lnSpc>
                <a:spcPct val="150000"/>
              </a:lnSpc>
              <a:defRPr/>
            </a:pPr>
            <a:r>
              <a:rPr lang="fa-IR" sz="2400" dirty="0">
                <a:solidFill>
                  <a:schemeClr val="tx1"/>
                </a:solidFill>
                <a:ea typeface="ＭＳ Ｐゴシック" panose="020B0600070205080204" pitchFamily="34" charset="-128"/>
                <a:cs typeface="B Mitra" panose="00000400000000000000" pitchFamily="2" charset="-78"/>
              </a:rPr>
              <a:t>شیوه ای جهت توسعه و آزمایش نظریه های جدید</a:t>
            </a:r>
          </a:p>
          <a:p>
            <a:pPr marL="342900" lvl="1" indent="-342900" algn="r" rtl="1" eaLnBrk="1" hangingPunct="1">
              <a:lnSpc>
                <a:spcPct val="150000"/>
              </a:lnSpc>
              <a:defRPr/>
            </a:pPr>
            <a:r>
              <a:rPr lang="fa-IR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anose="020B0600070205080204" pitchFamily="34" charset="-128"/>
                <a:cs typeface="B Mitra" panose="00000400000000000000" pitchFamily="2" charset="-78"/>
              </a:rPr>
              <a:t>راهی جهت جمع آوری اطلاعات از منابعی مانند کتاب و </a:t>
            </a:r>
            <a:r>
              <a:rPr lang="fa-IR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anose="020B0600070205080204" pitchFamily="34" charset="-128"/>
                <a:cs typeface="B Mitra" panose="00000400000000000000" pitchFamily="2" charset="-78"/>
              </a:rPr>
              <a:t>مجلات </a:t>
            </a:r>
            <a:r>
              <a:rPr lang="fa-IR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anose="020B0600070205080204" pitchFamily="34" charset="-128"/>
                <a:cs typeface="B Mitra" panose="00000400000000000000" pitchFamily="2" charset="-78"/>
              </a:rPr>
              <a:t>نیست!!!</a:t>
            </a:r>
            <a:endParaRPr lang="fa-IR" sz="2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panose="020B0600070205080204" pitchFamily="34" charset="-128"/>
              <a:cs typeface="B Mitra" panose="00000400000000000000" pitchFamily="2" charset="-78"/>
            </a:endParaRPr>
          </a:p>
          <a:p>
            <a:pPr marL="0" lvl="1" indent="0" algn="r" rtl="1" eaLnBrk="1" hangingPunct="1">
              <a:lnSpc>
                <a:spcPct val="150000"/>
              </a:lnSpc>
              <a:buFont typeface="Wingdings 3" panose="05040102010807070707" pitchFamily="18" charset="2"/>
              <a:buNone/>
              <a:defRPr/>
            </a:pPr>
            <a:endParaRPr lang="fa-IR" sz="2400" dirty="0">
              <a:solidFill>
                <a:srgbClr val="C00000"/>
              </a:solidFill>
              <a:ea typeface="ＭＳ Ｐゴシック" panose="020B0600070205080204" pitchFamily="34" charset="-128"/>
              <a:cs typeface="B Mitra" panose="00000400000000000000" pitchFamily="2" charset="-78"/>
            </a:endParaRPr>
          </a:p>
          <a:p>
            <a:pPr marL="342900" lvl="1" indent="-342900" algn="r" rtl="1" eaLnBrk="1" hangingPunct="1">
              <a:defRPr/>
            </a:pPr>
            <a:endParaRPr lang="fa-IR" sz="2400" dirty="0">
              <a:solidFill>
                <a:srgbClr val="C00000"/>
              </a:solidFill>
              <a:ea typeface="ＭＳ Ｐゴシック" panose="020B0600070205080204" pitchFamily="34" charset="-128"/>
              <a:cs typeface="B Mitra" panose="00000400000000000000" pitchFamily="2" charset="-78"/>
            </a:endParaRPr>
          </a:p>
          <a:p>
            <a:pPr marL="342900" lvl="1" indent="-342900" algn="r" rtl="1" eaLnBrk="1" hangingPunct="1">
              <a:defRPr/>
            </a:pPr>
            <a:endParaRPr lang="en-US" sz="2400" dirty="0">
              <a:solidFill>
                <a:schemeClr val="tx1"/>
              </a:solidFill>
              <a:ea typeface="ＭＳ Ｐゴシック" panose="020B0600070205080204" pitchFamily="34" charset="-128"/>
              <a:cs typeface="B Mitra" panose="00000400000000000000" pitchFamily="2" charset="-78"/>
            </a:endParaRPr>
          </a:p>
          <a:p>
            <a:pPr algn="r" rtl="1" eaLnBrk="1" hangingPunct="1">
              <a:defRPr/>
            </a:pPr>
            <a:endParaRPr lang="en-US" sz="2400" dirty="0">
              <a:solidFill>
                <a:schemeClr val="tx1"/>
              </a:solidFill>
              <a:ea typeface="ＭＳ Ｐゴシック" panose="020B0600070205080204" pitchFamily="34" charset="-128"/>
              <a:cs typeface="B Mitra" panose="00000400000000000000" pitchFamily="2" charset="-78"/>
            </a:endParaRPr>
          </a:p>
          <a:p>
            <a:pPr algn="r" rtl="1" eaLnBrk="1" hangingPunct="1">
              <a:buFontTx/>
              <a:buNone/>
              <a:defRPr/>
            </a:pPr>
            <a:endParaRPr lang="en-US" sz="2400" dirty="0">
              <a:solidFill>
                <a:schemeClr val="tx1"/>
              </a:solidFill>
              <a:ea typeface="ＭＳ Ｐゴシック" panose="020B0600070205080204" pitchFamily="34" charset="-128"/>
              <a:cs typeface="B Mitra" panose="00000400000000000000" pitchFamily="2" charset="-78"/>
            </a:endParaRPr>
          </a:p>
          <a:p>
            <a:pPr algn="r" rtl="1" eaLnBrk="1" hangingPunct="1">
              <a:defRPr/>
            </a:pPr>
            <a:endParaRPr lang="en-US" sz="2400" dirty="0">
              <a:solidFill>
                <a:schemeClr val="tx1"/>
              </a:solidFill>
              <a:ea typeface="ＭＳ Ｐゴシック" panose="020B0600070205080204" pitchFamily="34" charset="-128"/>
              <a:cs typeface="B Mitra" panose="00000400000000000000" pitchFamily="2" charset="-78"/>
            </a:endParaRPr>
          </a:p>
          <a:p>
            <a:pPr algn="r" rtl="1">
              <a:lnSpc>
                <a:spcPct val="200000"/>
              </a:lnSpc>
              <a:defRPr/>
            </a:pPr>
            <a:endParaRPr lang="en-US" sz="2400" dirty="0" smtClean="0">
              <a:ea typeface="ＭＳ Ｐゴシック" panose="020B0600070205080204" pitchFamily="34" charset="-128"/>
              <a:cs typeface="B Mitra" panose="00000400000000000000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0" y="550863"/>
            <a:ext cx="9144000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fa-IR" b="1" smtClean="0">
                <a:solidFill>
                  <a:schemeClr val="tx1">
                    <a:lumMod val="75000"/>
                    <a:lumOff val="25000"/>
                  </a:schemeClr>
                </a:solidFill>
                <a:cs typeface="B Mitra" panose="00000400000000000000" pitchFamily="2" charset="-78"/>
              </a:rPr>
              <a:t>مفهوم تحقیق</a:t>
            </a:r>
            <a:endParaRPr lang="en-US" b="1" dirty="0">
              <a:cs typeface="B Mitra" panose="00000400000000000000" pitchFamily="2" charset="-78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116013" y="1844675"/>
            <a:ext cx="7559675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2400" b="1">
                <a:cs typeface="B Mitra" pitchFamily="2" charset="-78"/>
              </a:rPr>
              <a:t>تحقیق:</a:t>
            </a:r>
          </a:p>
          <a:p>
            <a:pPr algn="r" rtl="1">
              <a:lnSpc>
                <a:spcPct val="200000"/>
              </a:lnSpc>
            </a:pPr>
            <a:r>
              <a:rPr lang="fa-IR" sz="2400">
                <a:cs typeface="B Mitra" pitchFamily="2" charset="-78"/>
              </a:rPr>
              <a:t>یک جستجو یا بررسی سازمان یافته، منظم، متکی به داده ها، نقادانه و علمی در زمینه یک مشکل ویژه که با هدف پاسخ یابی یا راه حل یابی صورت می گیرد.</a:t>
            </a:r>
            <a:endParaRPr lang="en-US" sz="2400">
              <a:cs typeface="B Mitr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0" y="550863"/>
            <a:ext cx="9144000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fa-IR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B Mitra" panose="00000400000000000000" pitchFamily="2" charset="-78"/>
              </a:rPr>
              <a:t>مفهوم تحقیق</a:t>
            </a:r>
            <a:endParaRPr lang="en-US" b="1" dirty="0">
              <a:cs typeface="B Mitra" panose="00000400000000000000" pitchFamily="2" charset="-78"/>
            </a:endParaRPr>
          </a:p>
        </p:txBody>
      </p:sp>
      <p:sp>
        <p:nvSpPr>
          <p:cNvPr id="22531" name="Rectangle 1"/>
          <p:cNvSpPr>
            <a:spLocks noChangeArrowheads="1"/>
          </p:cNvSpPr>
          <p:nvPr/>
        </p:nvSpPr>
        <p:spPr bwMode="auto">
          <a:xfrm>
            <a:off x="5867400" y="1782763"/>
            <a:ext cx="25066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fa-IR" sz="2400" b="1">
                <a:cs typeface="B Mitra" pitchFamily="2" charset="-78"/>
              </a:rPr>
              <a:t>چرا تحقیق مهم است؟</a:t>
            </a:r>
            <a:endParaRPr lang="en-US" sz="2400">
              <a:cs typeface="B Mitra" pitchFamily="2" charset="-78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492500" y="2846388"/>
            <a:ext cx="45720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algn="r" rtl="1" eaLnBrk="1" hangingPunct="1">
              <a:buFont typeface="Wingdings" pitchFamily="2" charset="2"/>
              <a:buChar char="ü"/>
            </a:pPr>
            <a:r>
              <a:rPr lang="fa-IR" sz="2400" dirty="0">
                <a:cs typeface="B Mitra" pitchFamily="2" charset="-78"/>
              </a:rPr>
              <a:t>کشف اطلاعات جدید</a:t>
            </a:r>
          </a:p>
          <a:p>
            <a:pPr marL="285750" indent="-285750" algn="r" rtl="1" eaLnBrk="1" hangingPunct="1">
              <a:buFont typeface="Wingdings" pitchFamily="2" charset="2"/>
              <a:buChar char="ü"/>
            </a:pPr>
            <a:r>
              <a:rPr lang="fa-IR" sz="2400" dirty="0">
                <a:cs typeface="B Mitra" pitchFamily="2" charset="-78"/>
              </a:rPr>
              <a:t>توسعه مرزهای دانش</a:t>
            </a:r>
          </a:p>
          <a:p>
            <a:pPr marL="285750" indent="-285750" algn="r" rtl="1" eaLnBrk="1" hangingPunct="1">
              <a:buFont typeface="Wingdings" pitchFamily="2" charset="2"/>
              <a:buChar char="ü"/>
            </a:pPr>
            <a:r>
              <a:rPr lang="fa-IR" sz="2400" dirty="0">
                <a:cs typeface="B Mitra" pitchFamily="2" charset="-78"/>
              </a:rPr>
              <a:t>تئوری سازی </a:t>
            </a:r>
          </a:p>
          <a:p>
            <a:pPr marL="285750" indent="-285750" algn="r" rtl="1" eaLnBrk="1" hangingPunct="1">
              <a:buFont typeface="Wingdings" pitchFamily="2" charset="2"/>
              <a:buChar char="ü"/>
            </a:pPr>
            <a:r>
              <a:rPr lang="fa-IR" sz="2400" dirty="0">
                <a:cs typeface="B Mitra" pitchFamily="2" charset="-78"/>
              </a:rPr>
              <a:t>تایید و تست حقایق و نظریه های موجود،</a:t>
            </a:r>
          </a:p>
          <a:p>
            <a:pPr marL="285750" indent="-285750" algn="r" rtl="1" eaLnBrk="1" hangingPunct="1">
              <a:buFont typeface="Wingdings" pitchFamily="2" charset="2"/>
              <a:buChar char="ü"/>
            </a:pPr>
            <a:r>
              <a:rPr lang="fa-IR" sz="2400" dirty="0">
                <a:cs typeface="B Mitra" pitchFamily="2" charset="-78"/>
              </a:rPr>
              <a:t>تصمیم گیری</a:t>
            </a:r>
          </a:p>
          <a:p>
            <a:pPr marL="285750" indent="-285750" algn="r" rtl="1" eaLnBrk="1" hangingPunct="1">
              <a:buFont typeface="Wingdings" pitchFamily="2" charset="2"/>
              <a:buChar char="ü"/>
            </a:pPr>
            <a:r>
              <a:rPr lang="fa-IR" sz="2400" dirty="0">
                <a:cs typeface="B Mitra" pitchFamily="2" charset="-78"/>
              </a:rPr>
              <a:t>پیدا کردن راه حل </a:t>
            </a:r>
            <a:r>
              <a:rPr lang="fa-IR" sz="2400" dirty="0" smtClean="0">
                <a:cs typeface="B Mitra" pitchFamily="2" charset="-78"/>
              </a:rPr>
              <a:t>مناسب برای مسایل </a:t>
            </a:r>
            <a:endParaRPr lang="en-US" sz="2400" dirty="0">
              <a:cs typeface="B Mitr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1944688" y="1557338"/>
            <a:ext cx="6589712" cy="3887787"/>
          </a:xfrm>
        </p:spPr>
        <p:txBody>
          <a:bodyPr/>
          <a:lstStyle/>
          <a:p>
            <a:pPr marL="285750" indent="-285750" algn="r" rtl="1">
              <a:buClr>
                <a:srgbClr val="C00000"/>
              </a:buClr>
              <a:buFont typeface="Wingdings" pitchFamily="2" charset="2"/>
              <a:buChar char="q"/>
            </a:pPr>
            <a:r>
              <a:rPr lang="fa-IR" sz="2400" b="1" dirty="0" smtClean="0">
                <a:solidFill>
                  <a:schemeClr val="tx1"/>
                </a:solidFill>
                <a:latin typeface="Times New Roman" pitchFamily="18" charset="0"/>
                <a:ea typeface="ＭＳ Ｐゴシック" pitchFamily="-65" charset="-128"/>
                <a:cs typeface="B Mitra" pitchFamily="2" charset="-78"/>
              </a:rPr>
              <a:t>ویژگی های تحقیق:</a:t>
            </a:r>
            <a:br>
              <a:rPr lang="fa-IR" sz="2400" b="1" dirty="0" smtClean="0">
                <a:solidFill>
                  <a:schemeClr val="tx1"/>
                </a:solidFill>
                <a:latin typeface="Times New Roman" pitchFamily="18" charset="0"/>
                <a:ea typeface="ＭＳ Ｐゴシック" pitchFamily="-65" charset="-128"/>
                <a:cs typeface="B Mitra" pitchFamily="2" charset="-78"/>
              </a:rPr>
            </a:br>
            <a:endParaRPr lang="en-US" sz="2400" b="1" dirty="0" smtClean="0">
              <a:solidFill>
                <a:schemeClr val="tx1"/>
              </a:solidFill>
              <a:latin typeface="Times New Roman" pitchFamily="18" charset="0"/>
              <a:ea typeface="ＭＳ Ｐゴシック" pitchFamily="-65" charset="-128"/>
              <a:cs typeface="B Mitra" pitchFamily="2" charset="-78"/>
            </a:endParaRPr>
          </a:p>
        </p:txBody>
      </p:sp>
      <p:sp>
        <p:nvSpPr>
          <p:cNvPr id="25603" name="Content Placeholder 7"/>
          <p:cNvSpPr>
            <a:spLocks noGrp="1"/>
          </p:cNvSpPr>
          <p:nvPr>
            <p:ph idx="1"/>
          </p:nvPr>
        </p:nvSpPr>
        <p:spPr>
          <a:xfrm>
            <a:off x="1943100" y="2133600"/>
            <a:ext cx="6591300" cy="3778250"/>
          </a:xfrm>
        </p:spPr>
        <p:txBody>
          <a:bodyPr/>
          <a:lstStyle/>
          <a:p>
            <a:pPr algn="r" rtl="1"/>
            <a:r>
              <a:rPr lang="fa-IR" sz="2400" dirty="0" smtClean="0">
                <a:cs typeface="B Mitra" pitchFamily="2" charset="-78"/>
              </a:rPr>
              <a:t>هدفمندی</a:t>
            </a:r>
          </a:p>
          <a:p>
            <a:pPr algn="r" rtl="1"/>
            <a:r>
              <a:rPr lang="fa-IR" sz="2400" dirty="0" smtClean="0">
                <a:cs typeface="B Mitra" pitchFamily="2" charset="-78"/>
              </a:rPr>
              <a:t>صحت و استحکام</a:t>
            </a:r>
          </a:p>
          <a:p>
            <a:pPr algn="r" rtl="1"/>
            <a:r>
              <a:rPr lang="fa-IR" sz="2400" dirty="0" smtClean="0">
                <a:cs typeface="B Mitra" pitchFamily="2" charset="-78"/>
              </a:rPr>
              <a:t>آزمون پذیری</a:t>
            </a:r>
          </a:p>
          <a:p>
            <a:pPr algn="r" rtl="1"/>
            <a:r>
              <a:rPr lang="fa-IR" sz="2400" dirty="0" smtClean="0">
                <a:cs typeface="B Mitra" pitchFamily="2" charset="-78"/>
              </a:rPr>
              <a:t>تکرار پذیری</a:t>
            </a:r>
          </a:p>
          <a:p>
            <a:pPr algn="r" rtl="1"/>
            <a:r>
              <a:rPr lang="fa-IR" sz="2400" dirty="0" smtClean="0">
                <a:cs typeface="B Mitra" pitchFamily="2" charset="-78"/>
              </a:rPr>
              <a:t>دقت و اعتماد</a:t>
            </a:r>
          </a:p>
          <a:p>
            <a:pPr algn="r" rtl="1"/>
            <a:r>
              <a:rPr lang="fa-IR" sz="2400" dirty="0" smtClean="0">
                <a:cs typeface="B Mitra" pitchFamily="2" charset="-78"/>
              </a:rPr>
              <a:t>تعمیم </a:t>
            </a:r>
            <a:r>
              <a:rPr lang="fa-IR" sz="2400" dirty="0" smtClean="0">
                <a:cs typeface="B Mitra" pitchFamily="2" charset="-78"/>
              </a:rPr>
              <a:t>پذیری</a:t>
            </a:r>
          </a:p>
          <a:p>
            <a:pPr algn="r" rtl="1"/>
            <a:r>
              <a:rPr lang="fa-IR" sz="2400" dirty="0" smtClean="0">
                <a:cs typeface="B Mitra" pitchFamily="2" charset="-78"/>
              </a:rPr>
              <a:t>محدود گرایی 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0" y="550863"/>
            <a:ext cx="9144000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fa-IR" b="1" smtClean="0">
                <a:solidFill>
                  <a:schemeClr val="tx1">
                    <a:lumMod val="75000"/>
                    <a:lumOff val="25000"/>
                  </a:schemeClr>
                </a:solidFill>
                <a:cs typeface="B Mitra" panose="00000400000000000000" pitchFamily="2" charset="-78"/>
              </a:rPr>
              <a:t>مفهوم تحقیق</a:t>
            </a:r>
            <a:endParaRPr lang="en-US" b="1" dirty="0">
              <a:cs typeface="B Mitra" panose="00000400000000000000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1944688" y="1557338"/>
            <a:ext cx="6589712" cy="1281112"/>
          </a:xfrm>
        </p:spPr>
        <p:txBody>
          <a:bodyPr/>
          <a:lstStyle/>
          <a:p>
            <a:pPr algn="r" rtl="1">
              <a:buClr>
                <a:srgbClr val="C00000"/>
              </a:buClr>
            </a:pPr>
            <a:r>
              <a:rPr lang="fa-IR" sz="1800" b="1" smtClean="0">
                <a:solidFill>
                  <a:schemeClr val="tx1"/>
                </a:solidFill>
                <a:latin typeface="Times New Roman" pitchFamily="18" charset="0"/>
                <a:ea typeface="ＭＳ Ｐゴシック" pitchFamily="-65" charset="-128"/>
                <a:cs typeface="B Mitra" pitchFamily="2" charset="-78"/>
              </a:rPr>
              <a:t/>
            </a:r>
            <a:br>
              <a:rPr lang="fa-IR" sz="1800" b="1" smtClean="0">
                <a:solidFill>
                  <a:schemeClr val="tx1"/>
                </a:solidFill>
                <a:latin typeface="Times New Roman" pitchFamily="18" charset="0"/>
                <a:ea typeface="ＭＳ Ｐゴシック" pitchFamily="-65" charset="-128"/>
                <a:cs typeface="B Mitra" pitchFamily="2" charset="-78"/>
              </a:rPr>
            </a:br>
            <a:endParaRPr lang="en-US" sz="1800" b="1" smtClean="0">
              <a:solidFill>
                <a:schemeClr val="tx1"/>
              </a:solidFill>
              <a:latin typeface="Times New Roman" pitchFamily="18" charset="0"/>
              <a:ea typeface="ＭＳ Ｐゴシック" pitchFamily="-65" charset="-128"/>
              <a:cs typeface="B Mitra" pitchFamily="2" charset="-78"/>
            </a:endParaRPr>
          </a:p>
        </p:txBody>
      </p:sp>
      <p:sp>
        <p:nvSpPr>
          <p:cNvPr id="26627" name="Content Placeholder 7"/>
          <p:cNvSpPr>
            <a:spLocks noGrp="1"/>
          </p:cNvSpPr>
          <p:nvPr>
            <p:ph idx="1"/>
          </p:nvPr>
        </p:nvSpPr>
        <p:spPr>
          <a:xfrm>
            <a:off x="1547813" y="1341438"/>
            <a:ext cx="7272337" cy="5040312"/>
          </a:xfrm>
        </p:spPr>
        <p:txBody>
          <a:bodyPr/>
          <a:lstStyle/>
          <a:p>
            <a:pPr marL="457200" indent="-457200" algn="r" rtl="1">
              <a:buFont typeface="+mj-lt"/>
              <a:buAutoNum type="arabicPeriod"/>
              <a:defRPr/>
            </a:pPr>
            <a:r>
              <a:rPr lang="fa-IR" sz="2400" b="1" dirty="0" smtClean="0">
                <a:cs typeface="B Mitra" panose="00000400000000000000" pitchFamily="2" charset="-78"/>
              </a:rPr>
              <a:t>بنیادی </a:t>
            </a:r>
            <a:r>
              <a:rPr lang="en-US" sz="2400" b="1" dirty="0" smtClean="0">
                <a:cs typeface="B Mitra" panose="00000400000000000000" pitchFamily="2" charset="-78"/>
              </a:rPr>
              <a:t>(Basic Research)</a:t>
            </a:r>
            <a:endParaRPr lang="en-US" sz="2400" b="1" dirty="0" smtClean="0">
              <a:cs typeface="B Mitra" panose="00000400000000000000" pitchFamily="2" charset="-78"/>
            </a:endParaRPr>
          </a:p>
          <a:p>
            <a:pPr lvl="1" algn="r" rtl="1">
              <a:lnSpc>
                <a:spcPct val="200000"/>
              </a:lnSpc>
              <a:defRPr/>
            </a:pPr>
            <a:r>
              <a:rPr lang="fa-IR" sz="2400" dirty="0" smtClean="0">
                <a:cs typeface="B Mitra" panose="00000400000000000000" pitchFamily="2" charset="-78"/>
              </a:rPr>
              <a:t>روشی علمی برای افزودن به مجموعه دانش بشری در زمینه خاصی که مورد علاقه محقق </a:t>
            </a:r>
            <a:r>
              <a:rPr lang="fa-IR" sz="2400" dirty="0" smtClean="0">
                <a:cs typeface="B Mitra" panose="00000400000000000000" pitchFamily="2" charset="-78"/>
              </a:rPr>
              <a:t>است.</a:t>
            </a:r>
            <a:endParaRPr lang="fa-IR" sz="2400" dirty="0" smtClean="0">
              <a:cs typeface="B Mitra" panose="00000400000000000000" pitchFamily="2" charset="-78"/>
            </a:endParaRPr>
          </a:p>
          <a:p>
            <a:pPr lvl="1" algn="r" rtl="1">
              <a:lnSpc>
                <a:spcPct val="200000"/>
              </a:lnSpc>
              <a:defRPr/>
            </a:pPr>
            <a:r>
              <a:rPr lang="fa-IR" sz="2400" dirty="0" smtClean="0">
                <a:cs typeface="B Mitra" panose="00000400000000000000" pitchFamily="2" charset="-78"/>
              </a:rPr>
              <a:t>ارائه نظریه ها بر </a:t>
            </a:r>
            <a:r>
              <a:rPr lang="fa-IR" sz="2400" dirty="0">
                <a:cs typeface="B Mitra" panose="00000400000000000000" pitchFamily="2" charset="-78"/>
              </a:rPr>
              <a:t>اساس</a:t>
            </a:r>
            <a:r>
              <a:rPr lang="fa-IR" sz="2400" dirty="0" smtClean="0">
                <a:cs typeface="B Mitra" panose="00000400000000000000" pitchFamily="2" charset="-78"/>
              </a:rPr>
              <a:t> نتایج تحقیق</a:t>
            </a:r>
            <a:endParaRPr lang="en-US" sz="2400" dirty="0" smtClean="0">
              <a:cs typeface="B Mitra" panose="00000400000000000000" pitchFamily="2" charset="-78"/>
            </a:endParaRPr>
          </a:p>
          <a:p>
            <a:pPr lvl="1" algn="r" rtl="1">
              <a:lnSpc>
                <a:spcPct val="200000"/>
              </a:lnSpc>
              <a:defRPr/>
            </a:pPr>
            <a:r>
              <a:rPr lang="ar-SA" sz="2400" dirty="0">
                <a:cs typeface="B Mitra" panose="00000400000000000000" pitchFamily="2" charset="-78"/>
              </a:rPr>
              <a:t>ممکن است همه يا بخشی از اين دانش در آينده کارب</a:t>
            </a:r>
            <a:r>
              <a:rPr lang="fa-IR" sz="2400" dirty="0">
                <a:cs typeface="B Mitra" panose="00000400000000000000" pitchFamily="2" charset="-78"/>
              </a:rPr>
              <a:t>ر</a:t>
            </a:r>
            <a:r>
              <a:rPr lang="ar-SA" sz="2400" dirty="0">
                <a:cs typeface="B Mitra" panose="00000400000000000000" pitchFamily="2" charset="-78"/>
              </a:rPr>
              <a:t>د داشته با</a:t>
            </a:r>
            <a:r>
              <a:rPr lang="fa-IR" sz="2400" dirty="0">
                <a:cs typeface="B Mitra" panose="00000400000000000000" pitchFamily="2" charset="-78"/>
              </a:rPr>
              <a:t>ش</a:t>
            </a:r>
            <a:r>
              <a:rPr lang="ar-SA" sz="2400" dirty="0">
                <a:cs typeface="B Mitra" panose="00000400000000000000" pitchFamily="2" charset="-78"/>
              </a:rPr>
              <a:t>د ولی معمولا خود محقق در کاربرد نقشی </a:t>
            </a:r>
            <a:r>
              <a:rPr lang="ar-SA" sz="2400" dirty="0" smtClean="0">
                <a:cs typeface="B Mitra" panose="00000400000000000000" pitchFamily="2" charset="-78"/>
              </a:rPr>
              <a:t>ندارد</a:t>
            </a:r>
            <a:r>
              <a:rPr lang="fa-IR" sz="2400" dirty="0" smtClean="0">
                <a:cs typeface="B Mitra" panose="00000400000000000000" pitchFamily="2" charset="-78"/>
              </a:rPr>
              <a:t>.</a:t>
            </a:r>
            <a:endParaRPr lang="fa-IR" sz="2400" dirty="0">
              <a:cs typeface="B Mitra" panose="00000400000000000000" pitchFamily="2" charset="-78"/>
            </a:endParaRPr>
          </a:p>
          <a:p>
            <a:pPr marL="0" indent="0" algn="just" rtl="1" eaLnBrk="1" hangingPunct="1">
              <a:lnSpc>
                <a:spcPct val="120000"/>
              </a:lnSpc>
              <a:buFont typeface="Wingdings 3" pitchFamily="18" charset="2"/>
              <a:buNone/>
              <a:defRPr/>
            </a:pPr>
            <a:r>
              <a:rPr lang="fa-IR" sz="2400" dirty="0" smtClean="0">
                <a:cs typeface="B Mitra" panose="00000400000000000000" pitchFamily="2" charset="-78"/>
              </a:rPr>
              <a:t> </a:t>
            </a:r>
            <a:endParaRPr lang="en-US" sz="2400" dirty="0" smtClean="0">
              <a:cs typeface="B Mitra" panose="00000400000000000000" pitchFamily="2" charset="-78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0" y="550863"/>
            <a:ext cx="9144000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fa-IR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B Mitra" panose="00000400000000000000" pitchFamily="2" charset="-78"/>
              </a:rPr>
              <a:t>انواع تحقیق</a:t>
            </a:r>
            <a:endParaRPr lang="en-US" b="1" dirty="0">
              <a:cs typeface="B Mitra" panose="00000400000000000000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1944688" y="1557338"/>
            <a:ext cx="6589712" cy="1281112"/>
          </a:xfrm>
        </p:spPr>
        <p:txBody>
          <a:bodyPr/>
          <a:lstStyle/>
          <a:p>
            <a:pPr algn="r" rtl="1">
              <a:buClr>
                <a:srgbClr val="C00000"/>
              </a:buClr>
            </a:pPr>
            <a:r>
              <a:rPr lang="fa-IR" sz="1800" b="1" smtClean="0">
                <a:solidFill>
                  <a:schemeClr val="tx1"/>
                </a:solidFill>
                <a:latin typeface="Times New Roman" pitchFamily="18" charset="0"/>
                <a:ea typeface="ＭＳ Ｐゴシック" pitchFamily="-65" charset="-128"/>
                <a:cs typeface="B Mitra" pitchFamily="2" charset="-78"/>
              </a:rPr>
              <a:t/>
            </a:r>
            <a:br>
              <a:rPr lang="fa-IR" sz="1800" b="1" smtClean="0">
                <a:solidFill>
                  <a:schemeClr val="tx1"/>
                </a:solidFill>
                <a:latin typeface="Times New Roman" pitchFamily="18" charset="0"/>
                <a:ea typeface="ＭＳ Ｐゴシック" pitchFamily="-65" charset="-128"/>
                <a:cs typeface="B Mitra" pitchFamily="2" charset="-78"/>
              </a:rPr>
            </a:br>
            <a:endParaRPr lang="en-US" sz="1800" b="1" smtClean="0">
              <a:solidFill>
                <a:schemeClr val="tx1"/>
              </a:solidFill>
              <a:latin typeface="Times New Roman" pitchFamily="18" charset="0"/>
              <a:ea typeface="ＭＳ Ｐゴシック" pitchFamily="-65" charset="-128"/>
              <a:cs typeface="B Mitra" pitchFamily="2" charset="-78"/>
            </a:endParaRPr>
          </a:p>
        </p:txBody>
      </p:sp>
      <p:sp>
        <p:nvSpPr>
          <p:cNvPr id="26627" name="Content Placeholder 7"/>
          <p:cNvSpPr>
            <a:spLocks noGrp="1"/>
          </p:cNvSpPr>
          <p:nvPr>
            <p:ph idx="1"/>
          </p:nvPr>
        </p:nvSpPr>
        <p:spPr>
          <a:xfrm>
            <a:off x="1547813" y="1341438"/>
            <a:ext cx="7272337" cy="5040312"/>
          </a:xfrm>
        </p:spPr>
        <p:txBody>
          <a:bodyPr/>
          <a:lstStyle/>
          <a:p>
            <a:pPr marL="457200" lvl="1" indent="0" algn="r" rtl="1">
              <a:buFont typeface="Wingdings 3" pitchFamily="18" charset="2"/>
              <a:buNone/>
              <a:defRPr/>
            </a:pPr>
            <a:endParaRPr lang="fa-IR" sz="2400" dirty="0" smtClean="0">
              <a:cs typeface="B Mitra" panose="00000400000000000000" pitchFamily="2" charset="-78"/>
            </a:endParaRPr>
          </a:p>
          <a:p>
            <a:pPr marL="457200" indent="-457200" algn="r" rtl="1">
              <a:buFont typeface="+mj-lt"/>
              <a:buAutoNum type="arabicPeriod" startAt="2"/>
              <a:defRPr/>
            </a:pPr>
            <a:r>
              <a:rPr lang="fa-IR" sz="2400" b="1" dirty="0" smtClean="0">
                <a:cs typeface="B Mitra" panose="00000400000000000000" pitchFamily="2" charset="-78"/>
              </a:rPr>
              <a:t>کاربردی </a:t>
            </a:r>
            <a:r>
              <a:rPr lang="en-US" sz="2400" b="1" dirty="0" smtClean="0">
                <a:cs typeface="B Mitra" panose="00000400000000000000" pitchFamily="2" charset="-78"/>
              </a:rPr>
              <a:t>(Applied Research)</a:t>
            </a:r>
            <a:endParaRPr lang="fa-IR" sz="2400" b="1" dirty="0" smtClean="0">
              <a:cs typeface="B Mitra" panose="00000400000000000000" pitchFamily="2" charset="-78"/>
            </a:endParaRPr>
          </a:p>
          <a:p>
            <a:pPr lvl="1" algn="just" rtl="1" eaLnBrk="1" hangingPunct="1">
              <a:lnSpc>
                <a:spcPct val="120000"/>
              </a:lnSpc>
              <a:defRPr/>
            </a:pPr>
            <a:endParaRPr lang="en-US" dirty="0" smtClean="0">
              <a:cs typeface="B Mitra" panose="00000400000000000000" pitchFamily="2" charset="-78"/>
            </a:endParaRPr>
          </a:p>
          <a:p>
            <a:pPr lvl="1" algn="just" rtl="1" eaLnBrk="1" hangingPunct="1">
              <a:lnSpc>
                <a:spcPct val="120000"/>
              </a:lnSpc>
              <a:defRPr/>
            </a:pPr>
            <a:r>
              <a:rPr lang="fa-IR" sz="2200" dirty="0" smtClean="0">
                <a:cs typeface="B Mitra" panose="00000400000000000000" pitchFamily="2" charset="-78"/>
              </a:rPr>
              <a:t>هدف </a:t>
            </a:r>
            <a:r>
              <a:rPr lang="fa-IR" sz="2200" dirty="0" smtClean="0">
                <a:cs typeface="B Mitra" panose="00000400000000000000" pitchFamily="2" charset="-78"/>
              </a:rPr>
              <a:t>از این تحقیقات حل مسایل و مشکلات فراروی جوامع انسانی برای یک زندگی بهتر و با امکانات مناسبتر می باشد. </a:t>
            </a:r>
          </a:p>
          <a:p>
            <a:pPr lvl="1" algn="just" rtl="1" eaLnBrk="1" hangingPunct="1">
              <a:lnSpc>
                <a:spcPct val="120000"/>
              </a:lnSpc>
              <a:defRPr/>
            </a:pPr>
            <a:r>
              <a:rPr lang="fa-IR" sz="2200" dirty="0" smtClean="0">
                <a:cs typeface="B Mitra" panose="00000400000000000000" pitchFamily="2" charset="-78"/>
              </a:rPr>
              <a:t>اختراعات و ابتکارات و نوآوریهای بشر در رشته های مختلف در ردیف تحقیقات کاربردی محسوب می شود. </a:t>
            </a:r>
            <a:endParaRPr lang="en-US" sz="2200" dirty="0" smtClean="0">
              <a:cs typeface="B Mitra" panose="00000400000000000000" pitchFamily="2" charset="-78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0" y="550863"/>
            <a:ext cx="9144000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fa-IR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B Mitra" panose="00000400000000000000" pitchFamily="2" charset="-78"/>
              </a:rPr>
              <a:t>انواع تحقیق</a:t>
            </a:r>
            <a:endParaRPr lang="en-US" b="1" dirty="0">
              <a:cs typeface="B Mitra" panose="00000400000000000000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06613" y="1436688"/>
            <a:ext cx="6592887" cy="4295775"/>
          </a:xfrm>
        </p:spPr>
        <p:txBody>
          <a:bodyPr/>
          <a:lstStyle/>
          <a:p>
            <a:pPr marL="0" indent="0" algn="r" rtl="1">
              <a:buFont typeface="Wingdings 3" pitchFamily="18" charset="2"/>
              <a:buNone/>
              <a:defRPr/>
            </a:pPr>
            <a:endParaRPr lang="fa-IR" sz="2400" b="1" dirty="0" smtClean="0">
              <a:cs typeface="B Mitra" panose="00000400000000000000" pitchFamily="2" charset="-78"/>
            </a:endParaRPr>
          </a:p>
          <a:p>
            <a:pPr algn="r" rtl="1">
              <a:defRPr/>
            </a:pPr>
            <a:r>
              <a:rPr lang="fa-IR" sz="2400" b="1" dirty="0" smtClean="0">
                <a:cs typeface="B Mitra" panose="00000400000000000000" pitchFamily="2" charset="-78"/>
              </a:rPr>
              <a:t>اکتشافی</a:t>
            </a:r>
            <a:r>
              <a:rPr lang="fa-IR" sz="2400" dirty="0" smtClean="0">
                <a:cs typeface="B Mitra" panose="00000400000000000000" pitchFamily="2" charset="-78"/>
              </a:rPr>
              <a:t> </a:t>
            </a:r>
            <a:r>
              <a:rPr lang="en-US" sz="2400" dirty="0" smtClean="0">
                <a:cs typeface="B Mitra" panose="00000400000000000000" pitchFamily="2" charset="-78"/>
              </a:rPr>
              <a:t>(Exploratory)</a:t>
            </a:r>
            <a:endParaRPr lang="fa-IR" sz="2400" dirty="0" smtClean="0">
              <a:cs typeface="B Mitra" panose="00000400000000000000" pitchFamily="2" charset="-78"/>
            </a:endParaRPr>
          </a:p>
          <a:p>
            <a:pPr lvl="1" algn="r" rtl="1">
              <a:defRPr/>
            </a:pPr>
            <a:r>
              <a:rPr lang="fa-IR" sz="2200" dirty="0" smtClean="0">
                <a:cs typeface="B Mitra" panose="00000400000000000000" pitchFamily="2" charset="-78"/>
              </a:rPr>
              <a:t>در مورد موضوعات و مسائل جدید زمانی که اطلاعات کافی در مورد آنها وجود نداشته </a:t>
            </a:r>
            <a:r>
              <a:rPr lang="fa-IR" sz="2200" dirty="0" smtClean="0">
                <a:cs typeface="B Mitra" panose="00000400000000000000" pitchFamily="2" charset="-78"/>
              </a:rPr>
              <a:t>باشد.</a:t>
            </a:r>
            <a:endParaRPr lang="fa-IR" sz="2200" dirty="0" smtClean="0">
              <a:cs typeface="B Mitra" panose="00000400000000000000" pitchFamily="2" charset="-78"/>
            </a:endParaRPr>
          </a:p>
          <a:p>
            <a:pPr algn="r" rtl="1">
              <a:defRPr/>
            </a:pPr>
            <a:r>
              <a:rPr lang="fa-IR" sz="2400" b="1" dirty="0" smtClean="0">
                <a:cs typeface="B Mitra" panose="00000400000000000000" pitchFamily="2" charset="-78"/>
              </a:rPr>
              <a:t>توصیفی</a:t>
            </a:r>
            <a:r>
              <a:rPr lang="fa-IR" sz="2400" dirty="0" smtClean="0">
                <a:cs typeface="B Mitra" panose="00000400000000000000" pitchFamily="2" charset="-78"/>
              </a:rPr>
              <a:t> </a:t>
            </a:r>
            <a:r>
              <a:rPr lang="en-US" sz="2400" dirty="0" smtClean="0">
                <a:cs typeface="B Mitra" panose="00000400000000000000" pitchFamily="2" charset="-78"/>
              </a:rPr>
              <a:t>(Descriptive)</a:t>
            </a:r>
            <a:endParaRPr lang="fa-IR" sz="2400" dirty="0" smtClean="0">
              <a:cs typeface="B Mitra" panose="00000400000000000000" pitchFamily="2" charset="-78"/>
            </a:endParaRPr>
          </a:p>
          <a:p>
            <a:pPr lvl="1" algn="r" rtl="1">
              <a:defRPr/>
            </a:pPr>
            <a:r>
              <a:rPr lang="fa-IR" sz="2200" dirty="0" smtClean="0">
                <a:cs typeface="B Mitra" panose="00000400000000000000" pitchFamily="2" charset="-78"/>
              </a:rPr>
              <a:t>مطالعاتی که در آنها مشخصه و ویژگیهای یک پدیده یا یک موقعیت بطور عمیق بررسی و توصیف می </a:t>
            </a:r>
            <a:r>
              <a:rPr lang="fa-IR" sz="2200" dirty="0" smtClean="0">
                <a:cs typeface="B Mitra" panose="00000400000000000000" pitchFamily="2" charset="-78"/>
              </a:rPr>
              <a:t>شوند.</a:t>
            </a:r>
            <a:endParaRPr lang="fa-IR" sz="2200" dirty="0" smtClean="0">
              <a:cs typeface="B Mitra" panose="00000400000000000000" pitchFamily="2" charset="-78"/>
            </a:endParaRPr>
          </a:p>
          <a:p>
            <a:pPr algn="r" rtl="1">
              <a:defRPr/>
            </a:pPr>
            <a:r>
              <a:rPr lang="fa-IR" sz="2400" b="1" dirty="0" smtClean="0">
                <a:cs typeface="B Mitra" panose="00000400000000000000" pitchFamily="2" charset="-78"/>
              </a:rPr>
              <a:t>آزمون فرضیه </a:t>
            </a:r>
            <a:r>
              <a:rPr lang="fa-IR" sz="2400" b="1" dirty="0" smtClean="0">
                <a:cs typeface="B Mitra" panose="00000400000000000000" pitchFamily="2" charset="-78"/>
              </a:rPr>
              <a:t>ها </a:t>
            </a:r>
            <a:r>
              <a:rPr lang="en-US" sz="2400" dirty="0" smtClean="0">
                <a:solidFill>
                  <a:schemeClr val="tx1"/>
                </a:solidFill>
              </a:rPr>
              <a:t>(Hypotheses Testing)</a:t>
            </a:r>
            <a:endParaRPr lang="fa-IR" sz="2400" dirty="0" smtClean="0">
              <a:solidFill>
                <a:schemeClr val="tx1"/>
              </a:solidFill>
              <a:cs typeface="B Mitra" panose="00000400000000000000" pitchFamily="2" charset="-78"/>
            </a:endParaRPr>
          </a:p>
          <a:p>
            <a:pPr lvl="1" algn="r" rtl="1">
              <a:defRPr/>
            </a:pPr>
            <a:r>
              <a:rPr lang="fa-IR" sz="2200" dirty="0" smtClean="0">
                <a:cs typeface="B Mitra" panose="00000400000000000000" pitchFamily="2" charset="-78"/>
              </a:rPr>
              <a:t>برای تست ارتباط بین متغیرها و یا اختلاف بین گروه متغیرها</a:t>
            </a:r>
          </a:p>
          <a:p>
            <a:pPr marL="0" indent="0" algn="r" rtl="1">
              <a:buFont typeface="Wingdings 3" pitchFamily="18" charset="2"/>
              <a:buNone/>
              <a:defRPr/>
            </a:pPr>
            <a:endParaRPr lang="en-US" sz="2400" dirty="0">
              <a:cs typeface="B Mitra" panose="00000400000000000000" pitchFamily="2" charset="-7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0" y="550863"/>
            <a:ext cx="9144000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fa-IR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B Mitra" panose="00000400000000000000" pitchFamily="2" charset="-78"/>
              </a:rPr>
              <a:t>اهداف تحقیق</a:t>
            </a:r>
            <a:endParaRPr lang="en-US" b="1" dirty="0">
              <a:cs typeface="B Mitra" panose="00000400000000000000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Wis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1223</TotalTime>
  <Words>465</Words>
  <Application>Microsoft Office PowerPoint</Application>
  <PresentationFormat>On-screen Show (4:3)</PresentationFormat>
  <Paragraphs>79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Wisp</vt:lpstr>
      <vt:lpstr>PowerPoint Presentation</vt:lpstr>
      <vt:lpstr>آشنایی با تحقیق</vt:lpstr>
      <vt:lpstr>مفهوم تحقیق</vt:lpstr>
      <vt:lpstr>PowerPoint Presentation</vt:lpstr>
      <vt:lpstr>PowerPoint Presentation</vt:lpstr>
      <vt:lpstr>ویژگی های تحقیق: </vt:lpstr>
      <vt:lpstr> </vt:lpstr>
      <vt:lpstr>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Canselori</dc:creator>
  <cp:lastModifiedBy>Mehdi</cp:lastModifiedBy>
  <cp:revision>85</cp:revision>
  <dcterms:created xsi:type="dcterms:W3CDTF">2010-01-12T04:39:25Z</dcterms:created>
  <dcterms:modified xsi:type="dcterms:W3CDTF">2014-11-05T07:03:04Z</dcterms:modified>
</cp:coreProperties>
</file>