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3" r:id="rId4"/>
    <p:sldId id="264" r:id="rId5"/>
    <p:sldId id="265" r:id="rId6"/>
    <p:sldId id="274" r:id="rId7"/>
    <p:sldId id="258" r:id="rId8"/>
    <p:sldId id="259" r:id="rId9"/>
    <p:sldId id="260" r:id="rId10"/>
    <p:sldId id="261" r:id="rId11"/>
    <p:sldId id="262" r:id="rId12"/>
    <p:sldId id="266" r:id="rId13"/>
    <p:sldId id="267" r:id="rId14"/>
    <p:sldId id="268" r:id="rId15"/>
    <p:sldId id="271" r:id="rId16"/>
    <p:sldId id="269" r:id="rId17"/>
    <p:sldId id="270" r:id="rId18"/>
    <p:sldId id="272" r:id="rId19"/>
    <p:sldId id="275" r:id="rId20"/>
    <p:sldId id="276" r:id="rId21"/>
    <p:sldId id="273"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6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352C15-6532-4FCB-B394-1585B63E4E3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2FAB733-DB2F-4EF6-8639-9C84C9F102CB}">
      <dgm:prSet phldrT="[Text]"/>
      <dgm:spPr/>
      <dgm:t>
        <a:bodyPr/>
        <a:lstStyle/>
        <a:p>
          <a:r>
            <a:rPr lang="fa-IR" dirty="0" smtClean="0"/>
            <a:t>حافظه</a:t>
          </a:r>
          <a:endParaRPr lang="en-US" dirty="0"/>
        </a:p>
      </dgm:t>
    </dgm:pt>
    <dgm:pt modelId="{B417C52A-A220-46AA-9169-09187A6884F5}" type="parTrans" cxnId="{1AE5E3E1-8023-4338-BB66-0170E7A45ABA}">
      <dgm:prSet/>
      <dgm:spPr/>
      <dgm:t>
        <a:bodyPr/>
        <a:lstStyle/>
        <a:p>
          <a:endParaRPr lang="en-US"/>
        </a:p>
      </dgm:t>
    </dgm:pt>
    <dgm:pt modelId="{922436E3-B723-4234-A784-EE7335E02DC0}" type="sibTrans" cxnId="{1AE5E3E1-8023-4338-BB66-0170E7A45ABA}">
      <dgm:prSet/>
      <dgm:spPr/>
      <dgm:t>
        <a:bodyPr/>
        <a:lstStyle/>
        <a:p>
          <a:endParaRPr lang="en-US"/>
        </a:p>
      </dgm:t>
    </dgm:pt>
    <dgm:pt modelId="{88BC62DD-B38A-422F-9B89-99FAEB8DB362}">
      <dgm:prSet phldrT="[Text]"/>
      <dgm:spPr/>
      <dgm:t>
        <a:bodyPr/>
        <a:lstStyle/>
        <a:p>
          <a:r>
            <a:rPr lang="fa-IR" dirty="0" smtClean="0"/>
            <a:t>درون ماشین</a:t>
          </a:r>
          <a:endParaRPr lang="en-US" dirty="0"/>
        </a:p>
      </dgm:t>
    </dgm:pt>
    <dgm:pt modelId="{557CDDDD-D2D6-4792-9D9D-51BA3E39B494}" type="parTrans" cxnId="{EB1404BE-9B95-4432-BA37-0FE051C74998}">
      <dgm:prSet/>
      <dgm:spPr/>
      <dgm:t>
        <a:bodyPr/>
        <a:lstStyle/>
        <a:p>
          <a:endParaRPr lang="en-US"/>
        </a:p>
      </dgm:t>
    </dgm:pt>
    <dgm:pt modelId="{DFE70A00-316D-4AA4-AB1A-65A3BC5E6BF7}" type="sibTrans" cxnId="{EB1404BE-9B95-4432-BA37-0FE051C74998}">
      <dgm:prSet/>
      <dgm:spPr/>
      <dgm:t>
        <a:bodyPr/>
        <a:lstStyle/>
        <a:p>
          <a:endParaRPr lang="en-US"/>
        </a:p>
      </dgm:t>
    </dgm:pt>
    <dgm:pt modelId="{2F6ACE9B-8A2E-49CE-A7B0-F91A14C016EB}">
      <dgm:prSet phldrT="[Text]"/>
      <dgm:spPr/>
      <dgm:t>
        <a:bodyPr/>
        <a:lstStyle/>
        <a:p>
          <a:r>
            <a:rPr lang="fa-IR" dirty="0" smtClean="0"/>
            <a:t>اصلی</a:t>
          </a:r>
          <a:endParaRPr lang="en-US" dirty="0"/>
        </a:p>
      </dgm:t>
    </dgm:pt>
    <dgm:pt modelId="{BC85F198-E447-428C-9137-0A1B9BC7E3F8}" type="parTrans" cxnId="{405554E4-DEA1-4573-8C1C-D0D166830346}">
      <dgm:prSet/>
      <dgm:spPr/>
      <dgm:t>
        <a:bodyPr/>
        <a:lstStyle/>
        <a:p>
          <a:endParaRPr lang="en-US"/>
        </a:p>
      </dgm:t>
    </dgm:pt>
    <dgm:pt modelId="{2428A56C-196D-4F79-B1B2-C8BF02F6F675}" type="sibTrans" cxnId="{405554E4-DEA1-4573-8C1C-D0D166830346}">
      <dgm:prSet/>
      <dgm:spPr/>
      <dgm:t>
        <a:bodyPr/>
        <a:lstStyle/>
        <a:p>
          <a:endParaRPr lang="en-US"/>
        </a:p>
      </dgm:t>
    </dgm:pt>
    <dgm:pt modelId="{DC729CC4-5437-4EA5-BFA6-41A5CAF0C56D}">
      <dgm:prSet phldrT="[Text]"/>
      <dgm:spPr/>
      <dgm:t>
        <a:bodyPr/>
        <a:lstStyle/>
        <a:p>
          <a:r>
            <a:rPr lang="fa-IR" dirty="0" smtClean="0"/>
            <a:t>ثبات</a:t>
          </a:r>
          <a:endParaRPr lang="en-US" dirty="0"/>
        </a:p>
      </dgm:t>
    </dgm:pt>
    <dgm:pt modelId="{8962AE0C-332C-4E45-82B4-A8CFD2BA68CA}" type="parTrans" cxnId="{3CB6F4AF-D9A6-450C-971E-CDB71F3116B7}">
      <dgm:prSet/>
      <dgm:spPr/>
      <dgm:t>
        <a:bodyPr/>
        <a:lstStyle/>
        <a:p>
          <a:endParaRPr lang="en-US"/>
        </a:p>
      </dgm:t>
    </dgm:pt>
    <dgm:pt modelId="{A2B1AD43-6479-498C-82FC-7459420E9A22}" type="sibTrans" cxnId="{3CB6F4AF-D9A6-450C-971E-CDB71F3116B7}">
      <dgm:prSet/>
      <dgm:spPr/>
      <dgm:t>
        <a:bodyPr/>
        <a:lstStyle/>
        <a:p>
          <a:endParaRPr lang="en-US"/>
        </a:p>
      </dgm:t>
    </dgm:pt>
    <dgm:pt modelId="{04647471-2F56-4124-A717-8578413DB989}">
      <dgm:prSet phldrT="[Text]"/>
      <dgm:spPr/>
      <dgm:t>
        <a:bodyPr/>
        <a:lstStyle/>
        <a:p>
          <a:r>
            <a:rPr lang="fa-IR" dirty="0" smtClean="0"/>
            <a:t>برون ماشین</a:t>
          </a:r>
          <a:endParaRPr lang="en-US" dirty="0"/>
        </a:p>
      </dgm:t>
    </dgm:pt>
    <dgm:pt modelId="{29C775B7-D633-4A79-85FA-702163A10CBE}" type="parTrans" cxnId="{08194EB8-0D59-4DFB-8E07-749DD944FF81}">
      <dgm:prSet/>
      <dgm:spPr/>
      <dgm:t>
        <a:bodyPr/>
        <a:lstStyle/>
        <a:p>
          <a:endParaRPr lang="en-US"/>
        </a:p>
      </dgm:t>
    </dgm:pt>
    <dgm:pt modelId="{875DDD76-5335-48C4-A9B8-7F583FC4FBCE}" type="sibTrans" cxnId="{08194EB8-0D59-4DFB-8E07-749DD944FF81}">
      <dgm:prSet/>
      <dgm:spPr/>
      <dgm:t>
        <a:bodyPr/>
        <a:lstStyle/>
        <a:p>
          <a:endParaRPr lang="en-US"/>
        </a:p>
      </dgm:t>
    </dgm:pt>
    <dgm:pt modelId="{DA612DC2-A5EA-4025-AA11-9C670919BA3C}">
      <dgm:prSet phldrT="[Text]"/>
      <dgm:spPr/>
      <dgm:t>
        <a:bodyPr/>
        <a:lstStyle/>
        <a:p>
          <a:r>
            <a:rPr lang="fa-IR" dirty="0" smtClean="0"/>
            <a:t>الکترومکانیک</a:t>
          </a:r>
          <a:endParaRPr lang="en-US" dirty="0"/>
        </a:p>
      </dgm:t>
    </dgm:pt>
    <dgm:pt modelId="{CEEDEDBB-D6E1-4BFA-86A2-11FB2745F3E4}" type="parTrans" cxnId="{989D3564-7834-42BE-9D2B-FB3FC81A2964}">
      <dgm:prSet/>
      <dgm:spPr/>
      <dgm:t>
        <a:bodyPr/>
        <a:lstStyle/>
        <a:p>
          <a:endParaRPr lang="en-US"/>
        </a:p>
      </dgm:t>
    </dgm:pt>
    <dgm:pt modelId="{1728FE9F-56D1-4ED3-B296-A6333D43668D}" type="sibTrans" cxnId="{989D3564-7834-42BE-9D2B-FB3FC81A2964}">
      <dgm:prSet/>
      <dgm:spPr/>
      <dgm:t>
        <a:bodyPr/>
        <a:lstStyle/>
        <a:p>
          <a:endParaRPr lang="en-US"/>
        </a:p>
      </dgm:t>
    </dgm:pt>
    <dgm:pt modelId="{BC3FC3BD-D450-4372-A32B-884A749EAA23}">
      <dgm:prSet phldrT="[Text]"/>
      <dgm:spPr/>
      <dgm:t>
        <a:bodyPr/>
        <a:lstStyle/>
        <a:p>
          <a:r>
            <a:rPr lang="fa-IR" dirty="0" smtClean="0"/>
            <a:t>بافر</a:t>
          </a:r>
          <a:endParaRPr lang="en-US" dirty="0"/>
        </a:p>
      </dgm:t>
    </dgm:pt>
    <dgm:pt modelId="{C53A1912-AD82-4189-860D-1EF46801BB9A}" type="parTrans" cxnId="{30664410-503F-4C95-8F24-3A5905732E46}">
      <dgm:prSet/>
      <dgm:spPr/>
      <dgm:t>
        <a:bodyPr/>
        <a:lstStyle/>
        <a:p>
          <a:endParaRPr lang="en-US"/>
        </a:p>
      </dgm:t>
    </dgm:pt>
    <dgm:pt modelId="{E47C6AC5-A3DA-40D3-B9EF-BE04AEEB7D20}" type="sibTrans" cxnId="{30664410-503F-4C95-8F24-3A5905732E46}">
      <dgm:prSet/>
      <dgm:spPr/>
      <dgm:t>
        <a:bodyPr/>
        <a:lstStyle/>
        <a:p>
          <a:endParaRPr lang="en-US"/>
        </a:p>
      </dgm:t>
    </dgm:pt>
    <dgm:pt modelId="{C86718F0-43B7-427B-BAE9-50D9353539D3}">
      <dgm:prSet phldrT="[Text]"/>
      <dgm:spPr/>
      <dgm:t>
        <a:bodyPr/>
        <a:lstStyle/>
        <a:p>
          <a:r>
            <a:rPr lang="fa-IR" dirty="0" smtClean="0"/>
            <a:t>نهان</a:t>
          </a:r>
          <a:endParaRPr lang="en-US" dirty="0"/>
        </a:p>
      </dgm:t>
    </dgm:pt>
    <dgm:pt modelId="{66BEF6A4-A489-45D9-9D1B-7C596789412C}" type="parTrans" cxnId="{C767CEC5-1382-4D33-B83F-F49ED77FF503}">
      <dgm:prSet/>
      <dgm:spPr/>
      <dgm:t>
        <a:bodyPr/>
        <a:lstStyle/>
        <a:p>
          <a:endParaRPr lang="en-US"/>
        </a:p>
      </dgm:t>
    </dgm:pt>
    <dgm:pt modelId="{D7EA50DC-9CBB-443B-A909-702414DAAB26}" type="sibTrans" cxnId="{C767CEC5-1382-4D33-B83F-F49ED77FF503}">
      <dgm:prSet/>
      <dgm:spPr/>
      <dgm:t>
        <a:bodyPr/>
        <a:lstStyle/>
        <a:p>
          <a:endParaRPr lang="en-US"/>
        </a:p>
      </dgm:t>
    </dgm:pt>
    <dgm:pt modelId="{CECCC049-7B23-4705-B89F-F57BB01350D3}">
      <dgm:prSet phldrT="[Text]"/>
      <dgm:spPr/>
      <dgm:t>
        <a:bodyPr/>
        <a:lstStyle/>
        <a:p>
          <a:r>
            <a:rPr lang="fa-IR" dirty="0" smtClean="0"/>
            <a:t>الکترو مغناطیس</a:t>
          </a:r>
          <a:endParaRPr lang="en-US" dirty="0"/>
        </a:p>
      </dgm:t>
    </dgm:pt>
    <dgm:pt modelId="{5514BF74-9555-4F21-BF42-8A3EC06D1DBB}" type="parTrans" cxnId="{7DC9F135-B163-470B-98BD-A90396D61EF9}">
      <dgm:prSet/>
      <dgm:spPr/>
      <dgm:t>
        <a:bodyPr/>
        <a:lstStyle/>
        <a:p>
          <a:endParaRPr lang="en-US"/>
        </a:p>
      </dgm:t>
    </dgm:pt>
    <dgm:pt modelId="{2BF9D2E2-5042-4D9A-9D22-C550A0889933}" type="sibTrans" cxnId="{7DC9F135-B163-470B-98BD-A90396D61EF9}">
      <dgm:prSet/>
      <dgm:spPr/>
      <dgm:t>
        <a:bodyPr/>
        <a:lstStyle/>
        <a:p>
          <a:endParaRPr lang="en-US"/>
        </a:p>
      </dgm:t>
    </dgm:pt>
    <dgm:pt modelId="{C64DF2A3-C9C0-4F2E-A7B8-E602BCEF2FFB}">
      <dgm:prSet phldrT="[Text]"/>
      <dgm:spPr/>
      <dgm:t>
        <a:bodyPr/>
        <a:lstStyle/>
        <a:p>
          <a:r>
            <a:rPr lang="fa-IR" dirty="0" smtClean="0"/>
            <a:t>کارت پانچ</a:t>
          </a:r>
          <a:endParaRPr lang="en-US" dirty="0"/>
        </a:p>
      </dgm:t>
    </dgm:pt>
    <dgm:pt modelId="{BB48868C-4EBA-49BF-A086-821435BDAFD1}" type="parTrans" cxnId="{719285E9-7562-4B88-98E4-202B58E2C1BC}">
      <dgm:prSet/>
      <dgm:spPr/>
      <dgm:t>
        <a:bodyPr/>
        <a:lstStyle/>
        <a:p>
          <a:endParaRPr lang="en-US"/>
        </a:p>
      </dgm:t>
    </dgm:pt>
    <dgm:pt modelId="{BF4EB4F6-CF36-4851-8044-EC35B0EBCAC9}" type="sibTrans" cxnId="{719285E9-7562-4B88-98E4-202B58E2C1BC}">
      <dgm:prSet/>
      <dgm:spPr/>
      <dgm:t>
        <a:bodyPr/>
        <a:lstStyle/>
        <a:p>
          <a:endParaRPr lang="en-US"/>
        </a:p>
      </dgm:t>
    </dgm:pt>
    <dgm:pt modelId="{A59F81E4-DA2F-4190-8F39-4C356AFCEDA6}">
      <dgm:prSet phldrT="[Text]"/>
      <dgm:spPr/>
      <dgm:t>
        <a:bodyPr/>
        <a:lstStyle/>
        <a:p>
          <a:r>
            <a:rPr lang="fa-IR" dirty="0" smtClean="0"/>
            <a:t>نوار منگنه شدنی</a:t>
          </a:r>
          <a:endParaRPr lang="en-US" dirty="0"/>
        </a:p>
      </dgm:t>
    </dgm:pt>
    <dgm:pt modelId="{C154A7F0-1764-427D-BFD8-72DDDD4FEA14}" type="parTrans" cxnId="{95AAD727-F675-4122-A786-6B9073F24E37}">
      <dgm:prSet/>
      <dgm:spPr/>
      <dgm:t>
        <a:bodyPr/>
        <a:lstStyle/>
        <a:p>
          <a:endParaRPr lang="en-US"/>
        </a:p>
      </dgm:t>
    </dgm:pt>
    <dgm:pt modelId="{47AD358C-7459-49C4-90BC-0D17DC2AD1A2}" type="sibTrans" cxnId="{95AAD727-F675-4122-A786-6B9073F24E37}">
      <dgm:prSet/>
      <dgm:spPr/>
      <dgm:t>
        <a:bodyPr/>
        <a:lstStyle/>
        <a:p>
          <a:endParaRPr lang="en-US"/>
        </a:p>
      </dgm:t>
    </dgm:pt>
    <dgm:pt modelId="{FBE1A2CF-3852-43C2-B47A-06024B8E6A91}">
      <dgm:prSet phldrT="[Text]"/>
      <dgm:spPr/>
      <dgm:t>
        <a:bodyPr/>
        <a:lstStyle/>
        <a:p>
          <a:r>
            <a:rPr lang="fa-IR" dirty="0" smtClean="0"/>
            <a:t>الکترو اپتیک</a:t>
          </a:r>
          <a:endParaRPr lang="en-US" dirty="0"/>
        </a:p>
      </dgm:t>
    </dgm:pt>
    <dgm:pt modelId="{415F1442-87A6-4C40-8F93-0E85FABEF1D2}" type="parTrans" cxnId="{42D8ACB9-CAC8-4899-9113-20DCBFEEC777}">
      <dgm:prSet/>
      <dgm:spPr/>
      <dgm:t>
        <a:bodyPr/>
        <a:lstStyle/>
        <a:p>
          <a:endParaRPr lang="en-US"/>
        </a:p>
      </dgm:t>
    </dgm:pt>
    <dgm:pt modelId="{1E6336AC-F389-4181-8988-573797A0B58F}" type="sibTrans" cxnId="{42D8ACB9-CAC8-4899-9113-20DCBFEEC777}">
      <dgm:prSet/>
      <dgm:spPr/>
      <dgm:t>
        <a:bodyPr/>
        <a:lstStyle/>
        <a:p>
          <a:endParaRPr lang="en-US"/>
        </a:p>
      </dgm:t>
    </dgm:pt>
    <dgm:pt modelId="{0C5E888C-D4E2-42F3-B636-F33A1F70608B}">
      <dgm:prSet phldrT="[Text]"/>
      <dgm:spPr/>
      <dgm:t>
        <a:bodyPr/>
        <a:lstStyle/>
        <a:p>
          <a:r>
            <a:rPr lang="fa-IR" dirty="0" smtClean="0"/>
            <a:t>نوار مغناطیسی</a:t>
          </a:r>
          <a:endParaRPr lang="en-US" dirty="0"/>
        </a:p>
      </dgm:t>
    </dgm:pt>
    <dgm:pt modelId="{A988A708-DA49-4597-A7FE-FBD901DC6FFB}" type="parTrans" cxnId="{1730E4B3-DA54-45BC-86EF-78CCEB1D0929}">
      <dgm:prSet/>
      <dgm:spPr/>
      <dgm:t>
        <a:bodyPr/>
        <a:lstStyle/>
        <a:p>
          <a:endParaRPr lang="en-US"/>
        </a:p>
      </dgm:t>
    </dgm:pt>
    <dgm:pt modelId="{15F76077-E1F1-40C2-BC9C-9CEC2E332D13}" type="sibTrans" cxnId="{1730E4B3-DA54-45BC-86EF-78CCEB1D0929}">
      <dgm:prSet/>
      <dgm:spPr/>
      <dgm:t>
        <a:bodyPr/>
        <a:lstStyle/>
        <a:p>
          <a:endParaRPr lang="en-US"/>
        </a:p>
      </dgm:t>
    </dgm:pt>
    <dgm:pt modelId="{9A48F594-9AFD-460B-B46D-02400BEC0E16}">
      <dgm:prSet phldrT="[Text]"/>
      <dgm:spPr/>
      <dgm:t>
        <a:bodyPr/>
        <a:lstStyle/>
        <a:p>
          <a:r>
            <a:rPr lang="fa-IR" dirty="0" smtClean="0"/>
            <a:t>دیسک مغناطیسی</a:t>
          </a:r>
          <a:endParaRPr lang="en-US" dirty="0"/>
        </a:p>
      </dgm:t>
    </dgm:pt>
    <dgm:pt modelId="{847605D4-3E43-451B-85CE-0E26241B5C8C}" type="parTrans" cxnId="{007088F4-6D32-40B8-962F-29D2FD4801FF}">
      <dgm:prSet/>
      <dgm:spPr/>
      <dgm:t>
        <a:bodyPr/>
        <a:lstStyle/>
        <a:p>
          <a:endParaRPr lang="en-US"/>
        </a:p>
      </dgm:t>
    </dgm:pt>
    <dgm:pt modelId="{7FDDD121-E6F8-42AE-B837-DA16D238357D}" type="sibTrans" cxnId="{007088F4-6D32-40B8-962F-29D2FD4801FF}">
      <dgm:prSet/>
      <dgm:spPr/>
      <dgm:t>
        <a:bodyPr/>
        <a:lstStyle/>
        <a:p>
          <a:endParaRPr lang="en-US"/>
        </a:p>
      </dgm:t>
    </dgm:pt>
    <dgm:pt modelId="{25F8D587-B15B-4A57-A305-AF2A86358E9E}">
      <dgm:prSet phldrT="[Text]"/>
      <dgm:spPr/>
      <dgm:t>
        <a:bodyPr/>
        <a:lstStyle/>
        <a:p>
          <a:r>
            <a:rPr lang="fa-IR" dirty="0" smtClean="0"/>
            <a:t>طبله</a:t>
          </a:r>
          <a:endParaRPr lang="en-US" dirty="0"/>
        </a:p>
      </dgm:t>
    </dgm:pt>
    <dgm:pt modelId="{8750F16B-31D0-45CB-9682-AF161A7FE2A5}" type="parTrans" cxnId="{BB53D4B8-5CFA-40B3-B93F-893E58074BB7}">
      <dgm:prSet/>
      <dgm:spPr/>
      <dgm:t>
        <a:bodyPr/>
        <a:lstStyle/>
        <a:p>
          <a:endParaRPr lang="en-US"/>
        </a:p>
      </dgm:t>
    </dgm:pt>
    <dgm:pt modelId="{034745F4-7004-4925-A7CC-D9E090ED6498}" type="sibTrans" cxnId="{BB53D4B8-5CFA-40B3-B93F-893E58074BB7}">
      <dgm:prSet/>
      <dgm:spPr/>
      <dgm:t>
        <a:bodyPr/>
        <a:lstStyle/>
        <a:p>
          <a:endParaRPr lang="en-US"/>
        </a:p>
      </dgm:t>
    </dgm:pt>
    <dgm:pt modelId="{7E0A4733-D3B4-4646-AB3A-96C4C5133BF5}">
      <dgm:prSet phldrT="[Text]"/>
      <dgm:spPr/>
      <dgm:t>
        <a:bodyPr/>
        <a:lstStyle/>
        <a:p>
          <a:r>
            <a:rPr lang="fa-IR" dirty="0" smtClean="0"/>
            <a:t>دیسک نوری</a:t>
          </a:r>
          <a:endParaRPr lang="en-US" dirty="0"/>
        </a:p>
      </dgm:t>
    </dgm:pt>
    <dgm:pt modelId="{C2E65F92-5C3E-4418-B9FA-52A734B5D2EF}" type="parTrans" cxnId="{E8AD1247-FCA7-46EB-A266-CAF0D71E9E3E}">
      <dgm:prSet/>
      <dgm:spPr/>
      <dgm:t>
        <a:bodyPr/>
        <a:lstStyle/>
        <a:p>
          <a:endParaRPr lang="en-US"/>
        </a:p>
      </dgm:t>
    </dgm:pt>
    <dgm:pt modelId="{588214DA-1C1B-405C-A430-B2F7D3C34763}" type="sibTrans" cxnId="{E8AD1247-FCA7-46EB-A266-CAF0D71E9E3E}">
      <dgm:prSet/>
      <dgm:spPr/>
      <dgm:t>
        <a:bodyPr/>
        <a:lstStyle/>
        <a:p>
          <a:endParaRPr lang="en-US"/>
        </a:p>
      </dgm:t>
    </dgm:pt>
    <dgm:pt modelId="{083528EA-9846-4F0D-8AB6-245FC7EBBAB5}">
      <dgm:prSet phldrT="[Text]"/>
      <dgm:spPr/>
      <dgm:t>
        <a:bodyPr/>
        <a:lstStyle/>
        <a:p>
          <a:r>
            <a:rPr lang="fa-IR" dirty="0" smtClean="0"/>
            <a:t>دیسک های نوری مغناطیسی</a:t>
          </a:r>
          <a:endParaRPr lang="en-US" dirty="0"/>
        </a:p>
      </dgm:t>
    </dgm:pt>
    <dgm:pt modelId="{7B78F928-BEE1-412F-85E2-C81C269B78F3}" type="parTrans" cxnId="{0DEC96C5-88FA-40C3-833A-0998CC06360B}">
      <dgm:prSet/>
      <dgm:spPr/>
      <dgm:t>
        <a:bodyPr/>
        <a:lstStyle/>
        <a:p>
          <a:endParaRPr lang="en-US"/>
        </a:p>
      </dgm:t>
    </dgm:pt>
    <dgm:pt modelId="{DFB9E657-D2AE-4C9E-BE1B-803C5A6495BE}" type="sibTrans" cxnId="{0DEC96C5-88FA-40C3-833A-0998CC06360B}">
      <dgm:prSet/>
      <dgm:spPr/>
      <dgm:t>
        <a:bodyPr/>
        <a:lstStyle/>
        <a:p>
          <a:endParaRPr lang="en-US"/>
        </a:p>
      </dgm:t>
    </dgm:pt>
    <dgm:pt modelId="{7280F7F8-D1DA-4D0D-970F-2EFC1F0C2453}" type="pres">
      <dgm:prSet presAssocID="{EE352C15-6532-4FCB-B394-1585B63E4E30}" presName="diagram" presStyleCnt="0">
        <dgm:presLayoutVars>
          <dgm:chPref val="1"/>
          <dgm:dir/>
          <dgm:animOne val="branch"/>
          <dgm:animLvl val="lvl"/>
          <dgm:resizeHandles val="exact"/>
        </dgm:presLayoutVars>
      </dgm:prSet>
      <dgm:spPr/>
      <dgm:t>
        <a:bodyPr/>
        <a:lstStyle/>
        <a:p>
          <a:endParaRPr lang="en-US"/>
        </a:p>
      </dgm:t>
    </dgm:pt>
    <dgm:pt modelId="{E1511911-B5BE-4AF9-923B-7AE01A6FC27E}" type="pres">
      <dgm:prSet presAssocID="{02FAB733-DB2F-4EF6-8639-9C84C9F102CB}" presName="root1" presStyleCnt="0"/>
      <dgm:spPr/>
    </dgm:pt>
    <dgm:pt modelId="{9B99314F-1E78-46E7-9854-7846FD4FA7B7}" type="pres">
      <dgm:prSet presAssocID="{02FAB733-DB2F-4EF6-8639-9C84C9F102CB}" presName="LevelOneTextNode" presStyleLbl="node0" presStyleIdx="0" presStyleCnt="1">
        <dgm:presLayoutVars>
          <dgm:chPref val="3"/>
        </dgm:presLayoutVars>
      </dgm:prSet>
      <dgm:spPr/>
      <dgm:t>
        <a:bodyPr/>
        <a:lstStyle/>
        <a:p>
          <a:endParaRPr lang="en-US"/>
        </a:p>
      </dgm:t>
    </dgm:pt>
    <dgm:pt modelId="{1C403C7D-9AC7-4ACA-92A9-BE86A14366B8}" type="pres">
      <dgm:prSet presAssocID="{02FAB733-DB2F-4EF6-8639-9C84C9F102CB}" presName="level2hierChild" presStyleCnt="0"/>
      <dgm:spPr/>
    </dgm:pt>
    <dgm:pt modelId="{66AE015B-53B5-4860-85AC-80D0F08672AB}" type="pres">
      <dgm:prSet presAssocID="{557CDDDD-D2D6-4792-9D9D-51BA3E39B494}" presName="conn2-1" presStyleLbl="parChTrans1D2" presStyleIdx="0" presStyleCnt="2"/>
      <dgm:spPr/>
      <dgm:t>
        <a:bodyPr/>
        <a:lstStyle/>
        <a:p>
          <a:endParaRPr lang="en-US"/>
        </a:p>
      </dgm:t>
    </dgm:pt>
    <dgm:pt modelId="{B274AB84-3870-4725-AB68-F5EBEEC3F0A4}" type="pres">
      <dgm:prSet presAssocID="{557CDDDD-D2D6-4792-9D9D-51BA3E39B494}" presName="connTx" presStyleLbl="parChTrans1D2" presStyleIdx="0" presStyleCnt="2"/>
      <dgm:spPr/>
      <dgm:t>
        <a:bodyPr/>
        <a:lstStyle/>
        <a:p>
          <a:endParaRPr lang="en-US"/>
        </a:p>
      </dgm:t>
    </dgm:pt>
    <dgm:pt modelId="{2DC65033-D21C-47F1-8081-CF664C67D201}" type="pres">
      <dgm:prSet presAssocID="{88BC62DD-B38A-422F-9B89-99FAEB8DB362}" presName="root2" presStyleCnt="0"/>
      <dgm:spPr/>
    </dgm:pt>
    <dgm:pt modelId="{18010DED-DDCA-494E-8978-71BDCD79AF2A}" type="pres">
      <dgm:prSet presAssocID="{88BC62DD-B38A-422F-9B89-99FAEB8DB362}" presName="LevelTwoTextNode" presStyleLbl="node2" presStyleIdx="0" presStyleCnt="2">
        <dgm:presLayoutVars>
          <dgm:chPref val="3"/>
        </dgm:presLayoutVars>
      </dgm:prSet>
      <dgm:spPr/>
      <dgm:t>
        <a:bodyPr/>
        <a:lstStyle/>
        <a:p>
          <a:endParaRPr lang="en-US"/>
        </a:p>
      </dgm:t>
    </dgm:pt>
    <dgm:pt modelId="{BE896B1E-3437-4125-A816-436DDA505087}" type="pres">
      <dgm:prSet presAssocID="{88BC62DD-B38A-422F-9B89-99FAEB8DB362}" presName="level3hierChild" presStyleCnt="0"/>
      <dgm:spPr/>
    </dgm:pt>
    <dgm:pt modelId="{08CECE26-EF4D-4C19-BF89-265759821E57}" type="pres">
      <dgm:prSet presAssocID="{BC85F198-E447-428C-9137-0A1B9BC7E3F8}" presName="conn2-1" presStyleLbl="parChTrans1D3" presStyleIdx="0" presStyleCnt="7"/>
      <dgm:spPr/>
      <dgm:t>
        <a:bodyPr/>
        <a:lstStyle/>
        <a:p>
          <a:endParaRPr lang="en-US"/>
        </a:p>
      </dgm:t>
    </dgm:pt>
    <dgm:pt modelId="{79F68F12-7965-45A3-949B-7B0A2D65E308}" type="pres">
      <dgm:prSet presAssocID="{BC85F198-E447-428C-9137-0A1B9BC7E3F8}" presName="connTx" presStyleLbl="parChTrans1D3" presStyleIdx="0" presStyleCnt="7"/>
      <dgm:spPr/>
      <dgm:t>
        <a:bodyPr/>
        <a:lstStyle/>
        <a:p>
          <a:endParaRPr lang="en-US"/>
        </a:p>
      </dgm:t>
    </dgm:pt>
    <dgm:pt modelId="{56FBB3C2-F855-4155-B5A1-323F084FF064}" type="pres">
      <dgm:prSet presAssocID="{2F6ACE9B-8A2E-49CE-A7B0-F91A14C016EB}" presName="root2" presStyleCnt="0"/>
      <dgm:spPr/>
    </dgm:pt>
    <dgm:pt modelId="{C24C0ECB-8DDE-45F3-8EF7-07B191507C53}" type="pres">
      <dgm:prSet presAssocID="{2F6ACE9B-8A2E-49CE-A7B0-F91A14C016EB}" presName="LevelTwoTextNode" presStyleLbl="node3" presStyleIdx="0" presStyleCnt="7">
        <dgm:presLayoutVars>
          <dgm:chPref val="3"/>
        </dgm:presLayoutVars>
      </dgm:prSet>
      <dgm:spPr/>
      <dgm:t>
        <a:bodyPr/>
        <a:lstStyle/>
        <a:p>
          <a:endParaRPr lang="en-US"/>
        </a:p>
      </dgm:t>
    </dgm:pt>
    <dgm:pt modelId="{738B727F-DBA7-4D2A-A2D8-7C3B80225014}" type="pres">
      <dgm:prSet presAssocID="{2F6ACE9B-8A2E-49CE-A7B0-F91A14C016EB}" presName="level3hierChild" presStyleCnt="0"/>
      <dgm:spPr/>
    </dgm:pt>
    <dgm:pt modelId="{728302FE-51C3-45F6-8C80-58F6F2991C77}" type="pres">
      <dgm:prSet presAssocID="{8962AE0C-332C-4E45-82B4-A8CFD2BA68CA}" presName="conn2-1" presStyleLbl="parChTrans1D3" presStyleIdx="1" presStyleCnt="7"/>
      <dgm:spPr/>
      <dgm:t>
        <a:bodyPr/>
        <a:lstStyle/>
        <a:p>
          <a:endParaRPr lang="en-US"/>
        </a:p>
      </dgm:t>
    </dgm:pt>
    <dgm:pt modelId="{BD47E230-23BB-4FBF-AC34-85A6CAAC969B}" type="pres">
      <dgm:prSet presAssocID="{8962AE0C-332C-4E45-82B4-A8CFD2BA68CA}" presName="connTx" presStyleLbl="parChTrans1D3" presStyleIdx="1" presStyleCnt="7"/>
      <dgm:spPr/>
      <dgm:t>
        <a:bodyPr/>
        <a:lstStyle/>
        <a:p>
          <a:endParaRPr lang="en-US"/>
        </a:p>
      </dgm:t>
    </dgm:pt>
    <dgm:pt modelId="{F783B540-531A-4E70-B6E5-F21566357570}" type="pres">
      <dgm:prSet presAssocID="{DC729CC4-5437-4EA5-BFA6-41A5CAF0C56D}" presName="root2" presStyleCnt="0"/>
      <dgm:spPr/>
    </dgm:pt>
    <dgm:pt modelId="{24D1994D-916A-4367-B59E-4129335BCBE9}" type="pres">
      <dgm:prSet presAssocID="{DC729CC4-5437-4EA5-BFA6-41A5CAF0C56D}" presName="LevelTwoTextNode" presStyleLbl="node3" presStyleIdx="1" presStyleCnt="7">
        <dgm:presLayoutVars>
          <dgm:chPref val="3"/>
        </dgm:presLayoutVars>
      </dgm:prSet>
      <dgm:spPr/>
      <dgm:t>
        <a:bodyPr/>
        <a:lstStyle/>
        <a:p>
          <a:endParaRPr lang="en-US"/>
        </a:p>
      </dgm:t>
    </dgm:pt>
    <dgm:pt modelId="{AB857E6C-8806-49A9-820D-944631D585EC}" type="pres">
      <dgm:prSet presAssocID="{DC729CC4-5437-4EA5-BFA6-41A5CAF0C56D}" presName="level3hierChild" presStyleCnt="0"/>
      <dgm:spPr/>
    </dgm:pt>
    <dgm:pt modelId="{380C46B8-851A-43AC-B518-990DC679679A}" type="pres">
      <dgm:prSet presAssocID="{66BEF6A4-A489-45D9-9D1B-7C596789412C}" presName="conn2-1" presStyleLbl="parChTrans1D3" presStyleIdx="2" presStyleCnt="7"/>
      <dgm:spPr/>
      <dgm:t>
        <a:bodyPr/>
        <a:lstStyle/>
        <a:p>
          <a:endParaRPr lang="en-US"/>
        </a:p>
      </dgm:t>
    </dgm:pt>
    <dgm:pt modelId="{72AAA801-74E6-4C06-920F-6BDFDF4291A2}" type="pres">
      <dgm:prSet presAssocID="{66BEF6A4-A489-45D9-9D1B-7C596789412C}" presName="connTx" presStyleLbl="parChTrans1D3" presStyleIdx="2" presStyleCnt="7"/>
      <dgm:spPr/>
      <dgm:t>
        <a:bodyPr/>
        <a:lstStyle/>
        <a:p>
          <a:endParaRPr lang="en-US"/>
        </a:p>
      </dgm:t>
    </dgm:pt>
    <dgm:pt modelId="{BEC6FDB8-630E-4487-B98D-B9221DB897A0}" type="pres">
      <dgm:prSet presAssocID="{C86718F0-43B7-427B-BAE9-50D9353539D3}" presName="root2" presStyleCnt="0"/>
      <dgm:spPr/>
    </dgm:pt>
    <dgm:pt modelId="{DF068F3A-80E4-4CAF-83FA-6DD66E5D71F2}" type="pres">
      <dgm:prSet presAssocID="{C86718F0-43B7-427B-BAE9-50D9353539D3}" presName="LevelTwoTextNode" presStyleLbl="node3" presStyleIdx="2" presStyleCnt="7">
        <dgm:presLayoutVars>
          <dgm:chPref val="3"/>
        </dgm:presLayoutVars>
      </dgm:prSet>
      <dgm:spPr/>
      <dgm:t>
        <a:bodyPr/>
        <a:lstStyle/>
        <a:p>
          <a:endParaRPr lang="en-US"/>
        </a:p>
      </dgm:t>
    </dgm:pt>
    <dgm:pt modelId="{D05F5B6D-6FA7-4774-81FC-78827A31C6CD}" type="pres">
      <dgm:prSet presAssocID="{C86718F0-43B7-427B-BAE9-50D9353539D3}" presName="level3hierChild" presStyleCnt="0"/>
      <dgm:spPr/>
    </dgm:pt>
    <dgm:pt modelId="{ABCA93BA-5573-4D3D-A04E-5167BA5992A3}" type="pres">
      <dgm:prSet presAssocID="{C53A1912-AD82-4189-860D-1EF46801BB9A}" presName="conn2-1" presStyleLbl="parChTrans1D3" presStyleIdx="3" presStyleCnt="7"/>
      <dgm:spPr/>
      <dgm:t>
        <a:bodyPr/>
        <a:lstStyle/>
        <a:p>
          <a:endParaRPr lang="en-US"/>
        </a:p>
      </dgm:t>
    </dgm:pt>
    <dgm:pt modelId="{E012A27D-4941-4854-AAA5-9E5E8618E019}" type="pres">
      <dgm:prSet presAssocID="{C53A1912-AD82-4189-860D-1EF46801BB9A}" presName="connTx" presStyleLbl="parChTrans1D3" presStyleIdx="3" presStyleCnt="7"/>
      <dgm:spPr/>
      <dgm:t>
        <a:bodyPr/>
        <a:lstStyle/>
        <a:p>
          <a:endParaRPr lang="en-US"/>
        </a:p>
      </dgm:t>
    </dgm:pt>
    <dgm:pt modelId="{359C6FBA-1D1F-4EA6-AEC2-CB1CA97B1285}" type="pres">
      <dgm:prSet presAssocID="{BC3FC3BD-D450-4372-A32B-884A749EAA23}" presName="root2" presStyleCnt="0"/>
      <dgm:spPr/>
    </dgm:pt>
    <dgm:pt modelId="{81913486-DDD9-4E2E-A23C-B641F7380456}" type="pres">
      <dgm:prSet presAssocID="{BC3FC3BD-D450-4372-A32B-884A749EAA23}" presName="LevelTwoTextNode" presStyleLbl="node3" presStyleIdx="3" presStyleCnt="7">
        <dgm:presLayoutVars>
          <dgm:chPref val="3"/>
        </dgm:presLayoutVars>
      </dgm:prSet>
      <dgm:spPr/>
      <dgm:t>
        <a:bodyPr/>
        <a:lstStyle/>
        <a:p>
          <a:endParaRPr lang="en-US"/>
        </a:p>
      </dgm:t>
    </dgm:pt>
    <dgm:pt modelId="{D0B4B1F4-6C9C-47F9-A8CF-7E95AB36A158}" type="pres">
      <dgm:prSet presAssocID="{BC3FC3BD-D450-4372-A32B-884A749EAA23}" presName="level3hierChild" presStyleCnt="0"/>
      <dgm:spPr/>
    </dgm:pt>
    <dgm:pt modelId="{E0C3786C-7EDF-40F3-9EA8-26CACFBD71AA}" type="pres">
      <dgm:prSet presAssocID="{29C775B7-D633-4A79-85FA-702163A10CBE}" presName="conn2-1" presStyleLbl="parChTrans1D2" presStyleIdx="1" presStyleCnt="2"/>
      <dgm:spPr/>
      <dgm:t>
        <a:bodyPr/>
        <a:lstStyle/>
        <a:p>
          <a:endParaRPr lang="en-US"/>
        </a:p>
      </dgm:t>
    </dgm:pt>
    <dgm:pt modelId="{FB107227-0B8B-4218-8098-5BC10CBFE2B4}" type="pres">
      <dgm:prSet presAssocID="{29C775B7-D633-4A79-85FA-702163A10CBE}" presName="connTx" presStyleLbl="parChTrans1D2" presStyleIdx="1" presStyleCnt="2"/>
      <dgm:spPr/>
      <dgm:t>
        <a:bodyPr/>
        <a:lstStyle/>
        <a:p>
          <a:endParaRPr lang="en-US"/>
        </a:p>
      </dgm:t>
    </dgm:pt>
    <dgm:pt modelId="{3951DE81-3059-4775-8DDC-BA23A07DBDEB}" type="pres">
      <dgm:prSet presAssocID="{04647471-2F56-4124-A717-8578413DB989}" presName="root2" presStyleCnt="0"/>
      <dgm:spPr/>
    </dgm:pt>
    <dgm:pt modelId="{0213F0D3-BE33-4926-B9EE-E1C88D17DCD1}" type="pres">
      <dgm:prSet presAssocID="{04647471-2F56-4124-A717-8578413DB989}" presName="LevelTwoTextNode" presStyleLbl="node2" presStyleIdx="1" presStyleCnt="2">
        <dgm:presLayoutVars>
          <dgm:chPref val="3"/>
        </dgm:presLayoutVars>
      </dgm:prSet>
      <dgm:spPr/>
      <dgm:t>
        <a:bodyPr/>
        <a:lstStyle/>
        <a:p>
          <a:endParaRPr lang="en-US"/>
        </a:p>
      </dgm:t>
    </dgm:pt>
    <dgm:pt modelId="{0D51599D-8756-47F8-BF2E-39BE72313EC5}" type="pres">
      <dgm:prSet presAssocID="{04647471-2F56-4124-A717-8578413DB989}" presName="level3hierChild" presStyleCnt="0"/>
      <dgm:spPr/>
    </dgm:pt>
    <dgm:pt modelId="{36B77653-A2A0-4418-990A-501E7641FF40}" type="pres">
      <dgm:prSet presAssocID="{CEEDEDBB-D6E1-4BFA-86A2-11FB2745F3E4}" presName="conn2-1" presStyleLbl="parChTrans1D3" presStyleIdx="4" presStyleCnt="7"/>
      <dgm:spPr/>
      <dgm:t>
        <a:bodyPr/>
        <a:lstStyle/>
        <a:p>
          <a:endParaRPr lang="en-US"/>
        </a:p>
      </dgm:t>
    </dgm:pt>
    <dgm:pt modelId="{BEE54861-667C-42D0-9B62-8100504E0F50}" type="pres">
      <dgm:prSet presAssocID="{CEEDEDBB-D6E1-4BFA-86A2-11FB2745F3E4}" presName="connTx" presStyleLbl="parChTrans1D3" presStyleIdx="4" presStyleCnt="7"/>
      <dgm:spPr/>
      <dgm:t>
        <a:bodyPr/>
        <a:lstStyle/>
        <a:p>
          <a:endParaRPr lang="en-US"/>
        </a:p>
      </dgm:t>
    </dgm:pt>
    <dgm:pt modelId="{B338841E-B421-4873-BAEA-897347D5AB2B}" type="pres">
      <dgm:prSet presAssocID="{DA612DC2-A5EA-4025-AA11-9C670919BA3C}" presName="root2" presStyleCnt="0"/>
      <dgm:spPr/>
    </dgm:pt>
    <dgm:pt modelId="{F9563C7A-0E04-4826-AAF4-362F77B2EF64}" type="pres">
      <dgm:prSet presAssocID="{DA612DC2-A5EA-4025-AA11-9C670919BA3C}" presName="LevelTwoTextNode" presStyleLbl="node3" presStyleIdx="4" presStyleCnt="7">
        <dgm:presLayoutVars>
          <dgm:chPref val="3"/>
        </dgm:presLayoutVars>
      </dgm:prSet>
      <dgm:spPr/>
      <dgm:t>
        <a:bodyPr/>
        <a:lstStyle/>
        <a:p>
          <a:endParaRPr lang="en-US"/>
        </a:p>
      </dgm:t>
    </dgm:pt>
    <dgm:pt modelId="{87B2B9F2-BEC0-41CC-A690-9759AE2F3299}" type="pres">
      <dgm:prSet presAssocID="{DA612DC2-A5EA-4025-AA11-9C670919BA3C}" presName="level3hierChild" presStyleCnt="0"/>
      <dgm:spPr/>
    </dgm:pt>
    <dgm:pt modelId="{F6C970D7-5F0E-4978-A03C-CB468966B3AD}" type="pres">
      <dgm:prSet presAssocID="{BB48868C-4EBA-49BF-A086-821435BDAFD1}" presName="conn2-1" presStyleLbl="parChTrans1D4" presStyleIdx="0" presStyleCnt="7"/>
      <dgm:spPr/>
      <dgm:t>
        <a:bodyPr/>
        <a:lstStyle/>
        <a:p>
          <a:endParaRPr lang="en-US"/>
        </a:p>
      </dgm:t>
    </dgm:pt>
    <dgm:pt modelId="{82275520-8279-491C-9BDB-34D21E0B6985}" type="pres">
      <dgm:prSet presAssocID="{BB48868C-4EBA-49BF-A086-821435BDAFD1}" presName="connTx" presStyleLbl="parChTrans1D4" presStyleIdx="0" presStyleCnt="7"/>
      <dgm:spPr/>
      <dgm:t>
        <a:bodyPr/>
        <a:lstStyle/>
        <a:p>
          <a:endParaRPr lang="en-US"/>
        </a:p>
      </dgm:t>
    </dgm:pt>
    <dgm:pt modelId="{193E33EA-D0CC-4977-9FE6-D26D27B9AF61}" type="pres">
      <dgm:prSet presAssocID="{C64DF2A3-C9C0-4F2E-A7B8-E602BCEF2FFB}" presName="root2" presStyleCnt="0"/>
      <dgm:spPr/>
    </dgm:pt>
    <dgm:pt modelId="{0D0DC560-6156-4A25-893C-37DBB6173BE0}" type="pres">
      <dgm:prSet presAssocID="{C64DF2A3-C9C0-4F2E-A7B8-E602BCEF2FFB}" presName="LevelTwoTextNode" presStyleLbl="node4" presStyleIdx="0" presStyleCnt="7">
        <dgm:presLayoutVars>
          <dgm:chPref val="3"/>
        </dgm:presLayoutVars>
      </dgm:prSet>
      <dgm:spPr/>
      <dgm:t>
        <a:bodyPr/>
        <a:lstStyle/>
        <a:p>
          <a:endParaRPr lang="en-US"/>
        </a:p>
      </dgm:t>
    </dgm:pt>
    <dgm:pt modelId="{802F0A35-2ADA-43B1-84E8-C2D5417D772E}" type="pres">
      <dgm:prSet presAssocID="{C64DF2A3-C9C0-4F2E-A7B8-E602BCEF2FFB}" presName="level3hierChild" presStyleCnt="0"/>
      <dgm:spPr/>
    </dgm:pt>
    <dgm:pt modelId="{F922A764-3C32-416B-B2D1-688AD750D1D8}" type="pres">
      <dgm:prSet presAssocID="{C154A7F0-1764-427D-BFD8-72DDDD4FEA14}" presName="conn2-1" presStyleLbl="parChTrans1D4" presStyleIdx="1" presStyleCnt="7"/>
      <dgm:spPr/>
      <dgm:t>
        <a:bodyPr/>
        <a:lstStyle/>
        <a:p>
          <a:endParaRPr lang="en-US"/>
        </a:p>
      </dgm:t>
    </dgm:pt>
    <dgm:pt modelId="{9DC7EBD4-13F9-4A4E-ABC0-580D4D647B06}" type="pres">
      <dgm:prSet presAssocID="{C154A7F0-1764-427D-BFD8-72DDDD4FEA14}" presName="connTx" presStyleLbl="parChTrans1D4" presStyleIdx="1" presStyleCnt="7"/>
      <dgm:spPr/>
      <dgm:t>
        <a:bodyPr/>
        <a:lstStyle/>
        <a:p>
          <a:endParaRPr lang="en-US"/>
        </a:p>
      </dgm:t>
    </dgm:pt>
    <dgm:pt modelId="{500DE479-C7E8-4A35-8F6A-1639C687D69D}" type="pres">
      <dgm:prSet presAssocID="{A59F81E4-DA2F-4190-8F39-4C356AFCEDA6}" presName="root2" presStyleCnt="0"/>
      <dgm:spPr/>
    </dgm:pt>
    <dgm:pt modelId="{D2147BD3-B07B-467B-84F5-0F9F31B9F94A}" type="pres">
      <dgm:prSet presAssocID="{A59F81E4-DA2F-4190-8F39-4C356AFCEDA6}" presName="LevelTwoTextNode" presStyleLbl="node4" presStyleIdx="1" presStyleCnt="7">
        <dgm:presLayoutVars>
          <dgm:chPref val="3"/>
        </dgm:presLayoutVars>
      </dgm:prSet>
      <dgm:spPr/>
      <dgm:t>
        <a:bodyPr/>
        <a:lstStyle/>
        <a:p>
          <a:endParaRPr lang="en-US"/>
        </a:p>
      </dgm:t>
    </dgm:pt>
    <dgm:pt modelId="{855D55A7-4AA8-4B85-8AC1-65FA1A853369}" type="pres">
      <dgm:prSet presAssocID="{A59F81E4-DA2F-4190-8F39-4C356AFCEDA6}" presName="level3hierChild" presStyleCnt="0"/>
      <dgm:spPr/>
    </dgm:pt>
    <dgm:pt modelId="{E8DB4A71-68D8-4CB4-AABB-E6D240CBC6BB}" type="pres">
      <dgm:prSet presAssocID="{5514BF74-9555-4F21-BF42-8A3EC06D1DBB}" presName="conn2-1" presStyleLbl="parChTrans1D3" presStyleIdx="5" presStyleCnt="7"/>
      <dgm:spPr/>
      <dgm:t>
        <a:bodyPr/>
        <a:lstStyle/>
        <a:p>
          <a:endParaRPr lang="en-US"/>
        </a:p>
      </dgm:t>
    </dgm:pt>
    <dgm:pt modelId="{F5861BA2-9F28-49A6-9177-CDD59934DE8A}" type="pres">
      <dgm:prSet presAssocID="{5514BF74-9555-4F21-BF42-8A3EC06D1DBB}" presName="connTx" presStyleLbl="parChTrans1D3" presStyleIdx="5" presStyleCnt="7"/>
      <dgm:spPr/>
      <dgm:t>
        <a:bodyPr/>
        <a:lstStyle/>
        <a:p>
          <a:endParaRPr lang="en-US"/>
        </a:p>
      </dgm:t>
    </dgm:pt>
    <dgm:pt modelId="{2E79888D-E5F2-40F0-82CE-3B8F7FD3522A}" type="pres">
      <dgm:prSet presAssocID="{CECCC049-7B23-4705-B89F-F57BB01350D3}" presName="root2" presStyleCnt="0"/>
      <dgm:spPr/>
    </dgm:pt>
    <dgm:pt modelId="{F8F75725-5602-4AA8-8906-EAE322940FAD}" type="pres">
      <dgm:prSet presAssocID="{CECCC049-7B23-4705-B89F-F57BB01350D3}" presName="LevelTwoTextNode" presStyleLbl="node3" presStyleIdx="5" presStyleCnt="7">
        <dgm:presLayoutVars>
          <dgm:chPref val="3"/>
        </dgm:presLayoutVars>
      </dgm:prSet>
      <dgm:spPr/>
      <dgm:t>
        <a:bodyPr/>
        <a:lstStyle/>
        <a:p>
          <a:endParaRPr lang="en-US"/>
        </a:p>
      </dgm:t>
    </dgm:pt>
    <dgm:pt modelId="{478B3D95-B3E4-40DD-B1C5-87EEFEF20980}" type="pres">
      <dgm:prSet presAssocID="{CECCC049-7B23-4705-B89F-F57BB01350D3}" presName="level3hierChild" presStyleCnt="0"/>
      <dgm:spPr/>
    </dgm:pt>
    <dgm:pt modelId="{7C529B07-A746-4A9D-B981-4C9748C2D4A7}" type="pres">
      <dgm:prSet presAssocID="{A988A708-DA49-4597-A7FE-FBD901DC6FFB}" presName="conn2-1" presStyleLbl="parChTrans1D4" presStyleIdx="2" presStyleCnt="7"/>
      <dgm:spPr/>
      <dgm:t>
        <a:bodyPr/>
        <a:lstStyle/>
        <a:p>
          <a:endParaRPr lang="en-US"/>
        </a:p>
      </dgm:t>
    </dgm:pt>
    <dgm:pt modelId="{39E3E646-3898-436D-B1A5-28FFEAF3801F}" type="pres">
      <dgm:prSet presAssocID="{A988A708-DA49-4597-A7FE-FBD901DC6FFB}" presName="connTx" presStyleLbl="parChTrans1D4" presStyleIdx="2" presStyleCnt="7"/>
      <dgm:spPr/>
      <dgm:t>
        <a:bodyPr/>
        <a:lstStyle/>
        <a:p>
          <a:endParaRPr lang="en-US"/>
        </a:p>
      </dgm:t>
    </dgm:pt>
    <dgm:pt modelId="{AD783C14-3486-4904-96DC-01E4F7A662D6}" type="pres">
      <dgm:prSet presAssocID="{0C5E888C-D4E2-42F3-B636-F33A1F70608B}" presName="root2" presStyleCnt="0"/>
      <dgm:spPr/>
    </dgm:pt>
    <dgm:pt modelId="{AD3AD1F1-CC6E-4D24-92E3-65BB8C754BC0}" type="pres">
      <dgm:prSet presAssocID="{0C5E888C-D4E2-42F3-B636-F33A1F70608B}" presName="LevelTwoTextNode" presStyleLbl="node4" presStyleIdx="2" presStyleCnt="7">
        <dgm:presLayoutVars>
          <dgm:chPref val="3"/>
        </dgm:presLayoutVars>
      </dgm:prSet>
      <dgm:spPr/>
      <dgm:t>
        <a:bodyPr/>
        <a:lstStyle/>
        <a:p>
          <a:endParaRPr lang="en-US"/>
        </a:p>
      </dgm:t>
    </dgm:pt>
    <dgm:pt modelId="{D8C42ABE-E9E2-4255-9F1A-7E3D5F0B5F5A}" type="pres">
      <dgm:prSet presAssocID="{0C5E888C-D4E2-42F3-B636-F33A1F70608B}" presName="level3hierChild" presStyleCnt="0"/>
      <dgm:spPr/>
    </dgm:pt>
    <dgm:pt modelId="{4FC1BC60-2AAD-4910-A2BF-F572B64FB05E}" type="pres">
      <dgm:prSet presAssocID="{847605D4-3E43-451B-85CE-0E26241B5C8C}" presName="conn2-1" presStyleLbl="parChTrans1D4" presStyleIdx="3" presStyleCnt="7"/>
      <dgm:spPr/>
      <dgm:t>
        <a:bodyPr/>
        <a:lstStyle/>
        <a:p>
          <a:endParaRPr lang="en-US"/>
        </a:p>
      </dgm:t>
    </dgm:pt>
    <dgm:pt modelId="{3A786E5A-27FB-4761-92D8-D0438EB842A9}" type="pres">
      <dgm:prSet presAssocID="{847605D4-3E43-451B-85CE-0E26241B5C8C}" presName="connTx" presStyleLbl="parChTrans1D4" presStyleIdx="3" presStyleCnt="7"/>
      <dgm:spPr/>
      <dgm:t>
        <a:bodyPr/>
        <a:lstStyle/>
        <a:p>
          <a:endParaRPr lang="en-US"/>
        </a:p>
      </dgm:t>
    </dgm:pt>
    <dgm:pt modelId="{4333FCEC-B3BB-42A8-A11A-53BBC77A852E}" type="pres">
      <dgm:prSet presAssocID="{9A48F594-9AFD-460B-B46D-02400BEC0E16}" presName="root2" presStyleCnt="0"/>
      <dgm:spPr/>
    </dgm:pt>
    <dgm:pt modelId="{A53B9B08-C72C-4A66-A635-E530FF86E09E}" type="pres">
      <dgm:prSet presAssocID="{9A48F594-9AFD-460B-B46D-02400BEC0E16}" presName="LevelTwoTextNode" presStyleLbl="node4" presStyleIdx="3" presStyleCnt="7">
        <dgm:presLayoutVars>
          <dgm:chPref val="3"/>
        </dgm:presLayoutVars>
      </dgm:prSet>
      <dgm:spPr/>
      <dgm:t>
        <a:bodyPr/>
        <a:lstStyle/>
        <a:p>
          <a:endParaRPr lang="en-US"/>
        </a:p>
      </dgm:t>
    </dgm:pt>
    <dgm:pt modelId="{863FABC3-BA1D-4088-973D-1F5A074A67C5}" type="pres">
      <dgm:prSet presAssocID="{9A48F594-9AFD-460B-B46D-02400BEC0E16}" presName="level3hierChild" presStyleCnt="0"/>
      <dgm:spPr/>
    </dgm:pt>
    <dgm:pt modelId="{35E2448C-33CD-4FD2-A028-B9B5D58CF9DF}" type="pres">
      <dgm:prSet presAssocID="{8750F16B-31D0-45CB-9682-AF161A7FE2A5}" presName="conn2-1" presStyleLbl="parChTrans1D4" presStyleIdx="4" presStyleCnt="7"/>
      <dgm:spPr/>
      <dgm:t>
        <a:bodyPr/>
        <a:lstStyle/>
        <a:p>
          <a:endParaRPr lang="en-US"/>
        </a:p>
      </dgm:t>
    </dgm:pt>
    <dgm:pt modelId="{824A0959-9017-451C-A31A-0D568DB5FB05}" type="pres">
      <dgm:prSet presAssocID="{8750F16B-31D0-45CB-9682-AF161A7FE2A5}" presName="connTx" presStyleLbl="parChTrans1D4" presStyleIdx="4" presStyleCnt="7"/>
      <dgm:spPr/>
      <dgm:t>
        <a:bodyPr/>
        <a:lstStyle/>
        <a:p>
          <a:endParaRPr lang="en-US"/>
        </a:p>
      </dgm:t>
    </dgm:pt>
    <dgm:pt modelId="{D0D9C009-F36C-44B5-BAD4-7EDC5FDF4F00}" type="pres">
      <dgm:prSet presAssocID="{25F8D587-B15B-4A57-A305-AF2A86358E9E}" presName="root2" presStyleCnt="0"/>
      <dgm:spPr/>
    </dgm:pt>
    <dgm:pt modelId="{F3443BBF-AAFA-4F58-96A3-72BD9D0643B5}" type="pres">
      <dgm:prSet presAssocID="{25F8D587-B15B-4A57-A305-AF2A86358E9E}" presName="LevelTwoTextNode" presStyleLbl="node4" presStyleIdx="4" presStyleCnt="7">
        <dgm:presLayoutVars>
          <dgm:chPref val="3"/>
        </dgm:presLayoutVars>
      </dgm:prSet>
      <dgm:spPr/>
      <dgm:t>
        <a:bodyPr/>
        <a:lstStyle/>
        <a:p>
          <a:endParaRPr lang="en-US"/>
        </a:p>
      </dgm:t>
    </dgm:pt>
    <dgm:pt modelId="{292A076F-E6BE-4EE4-89FB-6BFE1A5CF9DA}" type="pres">
      <dgm:prSet presAssocID="{25F8D587-B15B-4A57-A305-AF2A86358E9E}" presName="level3hierChild" presStyleCnt="0"/>
      <dgm:spPr/>
    </dgm:pt>
    <dgm:pt modelId="{1A12DDBF-BF5B-418E-9CDD-4D1FE2236EFE}" type="pres">
      <dgm:prSet presAssocID="{415F1442-87A6-4C40-8F93-0E85FABEF1D2}" presName="conn2-1" presStyleLbl="parChTrans1D3" presStyleIdx="6" presStyleCnt="7"/>
      <dgm:spPr/>
      <dgm:t>
        <a:bodyPr/>
        <a:lstStyle/>
        <a:p>
          <a:endParaRPr lang="en-US"/>
        </a:p>
      </dgm:t>
    </dgm:pt>
    <dgm:pt modelId="{E69ACF4B-6E72-40EE-AD33-FFBD0EAF199F}" type="pres">
      <dgm:prSet presAssocID="{415F1442-87A6-4C40-8F93-0E85FABEF1D2}" presName="connTx" presStyleLbl="parChTrans1D3" presStyleIdx="6" presStyleCnt="7"/>
      <dgm:spPr/>
      <dgm:t>
        <a:bodyPr/>
        <a:lstStyle/>
        <a:p>
          <a:endParaRPr lang="en-US"/>
        </a:p>
      </dgm:t>
    </dgm:pt>
    <dgm:pt modelId="{043A4776-2489-4FEA-B264-00B2E18D5251}" type="pres">
      <dgm:prSet presAssocID="{FBE1A2CF-3852-43C2-B47A-06024B8E6A91}" presName="root2" presStyleCnt="0"/>
      <dgm:spPr/>
    </dgm:pt>
    <dgm:pt modelId="{55FC96F7-CC86-43B7-AB90-66CC7E8B6F0B}" type="pres">
      <dgm:prSet presAssocID="{FBE1A2CF-3852-43C2-B47A-06024B8E6A91}" presName="LevelTwoTextNode" presStyleLbl="node3" presStyleIdx="6" presStyleCnt="7">
        <dgm:presLayoutVars>
          <dgm:chPref val="3"/>
        </dgm:presLayoutVars>
      </dgm:prSet>
      <dgm:spPr/>
      <dgm:t>
        <a:bodyPr/>
        <a:lstStyle/>
        <a:p>
          <a:endParaRPr lang="en-US"/>
        </a:p>
      </dgm:t>
    </dgm:pt>
    <dgm:pt modelId="{2B06AB75-F4A8-4BF5-ADF4-5D9AB3FE81A3}" type="pres">
      <dgm:prSet presAssocID="{FBE1A2CF-3852-43C2-B47A-06024B8E6A91}" presName="level3hierChild" presStyleCnt="0"/>
      <dgm:spPr/>
    </dgm:pt>
    <dgm:pt modelId="{77870136-A2EC-4921-B2F2-5ECB6006CD88}" type="pres">
      <dgm:prSet presAssocID="{C2E65F92-5C3E-4418-B9FA-52A734B5D2EF}" presName="conn2-1" presStyleLbl="parChTrans1D4" presStyleIdx="5" presStyleCnt="7"/>
      <dgm:spPr/>
      <dgm:t>
        <a:bodyPr/>
        <a:lstStyle/>
        <a:p>
          <a:endParaRPr lang="en-US"/>
        </a:p>
      </dgm:t>
    </dgm:pt>
    <dgm:pt modelId="{C99CEBCE-F4C4-43AE-A7AC-5FBA760274E5}" type="pres">
      <dgm:prSet presAssocID="{C2E65F92-5C3E-4418-B9FA-52A734B5D2EF}" presName="connTx" presStyleLbl="parChTrans1D4" presStyleIdx="5" presStyleCnt="7"/>
      <dgm:spPr/>
      <dgm:t>
        <a:bodyPr/>
        <a:lstStyle/>
        <a:p>
          <a:endParaRPr lang="en-US"/>
        </a:p>
      </dgm:t>
    </dgm:pt>
    <dgm:pt modelId="{362782F4-A3CB-46F9-B6B8-A8EC672E8F17}" type="pres">
      <dgm:prSet presAssocID="{7E0A4733-D3B4-4646-AB3A-96C4C5133BF5}" presName="root2" presStyleCnt="0"/>
      <dgm:spPr/>
    </dgm:pt>
    <dgm:pt modelId="{2BDC80A2-51CB-408F-B13F-41FD045FDF8F}" type="pres">
      <dgm:prSet presAssocID="{7E0A4733-D3B4-4646-AB3A-96C4C5133BF5}" presName="LevelTwoTextNode" presStyleLbl="node4" presStyleIdx="5" presStyleCnt="7">
        <dgm:presLayoutVars>
          <dgm:chPref val="3"/>
        </dgm:presLayoutVars>
      </dgm:prSet>
      <dgm:spPr/>
      <dgm:t>
        <a:bodyPr/>
        <a:lstStyle/>
        <a:p>
          <a:endParaRPr lang="en-US"/>
        </a:p>
      </dgm:t>
    </dgm:pt>
    <dgm:pt modelId="{4E50BF47-46B4-4563-9990-5C7D1B82C4A8}" type="pres">
      <dgm:prSet presAssocID="{7E0A4733-D3B4-4646-AB3A-96C4C5133BF5}" presName="level3hierChild" presStyleCnt="0"/>
      <dgm:spPr/>
    </dgm:pt>
    <dgm:pt modelId="{4624C746-F65F-4958-AD9E-291B4A5EEA11}" type="pres">
      <dgm:prSet presAssocID="{7B78F928-BEE1-412F-85E2-C81C269B78F3}" presName="conn2-1" presStyleLbl="parChTrans1D4" presStyleIdx="6" presStyleCnt="7"/>
      <dgm:spPr/>
      <dgm:t>
        <a:bodyPr/>
        <a:lstStyle/>
        <a:p>
          <a:endParaRPr lang="en-US"/>
        </a:p>
      </dgm:t>
    </dgm:pt>
    <dgm:pt modelId="{86CF0FF0-2628-4519-AB32-B1D5EE44AE4A}" type="pres">
      <dgm:prSet presAssocID="{7B78F928-BEE1-412F-85E2-C81C269B78F3}" presName="connTx" presStyleLbl="parChTrans1D4" presStyleIdx="6" presStyleCnt="7"/>
      <dgm:spPr/>
      <dgm:t>
        <a:bodyPr/>
        <a:lstStyle/>
        <a:p>
          <a:endParaRPr lang="en-US"/>
        </a:p>
      </dgm:t>
    </dgm:pt>
    <dgm:pt modelId="{60E39D63-C706-4D9E-AEC4-4F0642163389}" type="pres">
      <dgm:prSet presAssocID="{083528EA-9846-4F0D-8AB6-245FC7EBBAB5}" presName="root2" presStyleCnt="0"/>
      <dgm:spPr/>
    </dgm:pt>
    <dgm:pt modelId="{D3ADFA41-B2AD-4973-A3EF-9B3E502E367F}" type="pres">
      <dgm:prSet presAssocID="{083528EA-9846-4F0D-8AB6-245FC7EBBAB5}" presName="LevelTwoTextNode" presStyleLbl="node4" presStyleIdx="6" presStyleCnt="7">
        <dgm:presLayoutVars>
          <dgm:chPref val="3"/>
        </dgm:presLayoutVars>
      </dgm:prSet>
      <dgm:spPr/>
      <dgm:t>
        <a:bodyPr/>
        <a:lstStyle/>
        <a:p>
          <a:endParaRPr lang="en-US"/>
        </a:p>
      </dgm:t>
    </dgm:pt>
    <dgm:pt modelId="{62D46EF9-2FE9-4B89-AD60-05A767553274}" type="pres">
      <dgm:prSet presAssocID="{083528EA-9846-4F0D-8AB6-245FC7EBBAB5}" presName="level3hierChild" presStyleCnt="0"/>
      <dgm:spPr/>
    </dgm:pt>
  </dgm:ptLst>
  <dgm:cxnLst>
    <dgm:cxn modelId="{96381046-4007-4024-8EDF-09286A043EB3}" type="presOf" srcId="{8750F16B-31D0-45CB-9682-AF161A7FE2A5}" destId="{35E2448C-33CD-4FD2-A028-B9B5D58CF9DF}" srcOrd="0" destOrd="0" presId="urn:microsoft.com/office/officeart/2005/8/layout/hierarchy2"/>
    <dgm:cxn modelId="{BB53D4B8-5CFA-40B3-B93F-893E58074BB7}" srcId="{CECCC049-7B23-4705-B89F-F57BB01350D3}" destId="{25F8D587-B15B-4A57-A305-AF2A86358E9E}" srcOrd="2" destOrd="0" parTransId="{8750F16B-31D0-45CB-9682-AF161A7FE2A5}" sibTransId="{034745F4-7004-4925-A7CC-D9E090ED6498}"/>
    <dgm:cxn modelId="{0BF0514F-9BEC-4097-9FF8-442C5BC2BBF5}" type="presOf" srcId="{88BC62DD-B38A-422F-9B89-99FAEB8DB362}" destId="{18010DED-DDCA-494E-8978-71BDCD79AF2A}" srcOrd="0" destOrd="0" presId="urn:microsoft.com/office/officeart/2005/8/layout/hierarchy2"/>
    <dgm:cxn modelId="{0CF37DEB-F2EA-49DB-BB93-CA3B57946F3A}" type="presOf" srcId="{A988A708-DA49-4597-A7FE-FBD901DC6FFB}" destId="{7C529B07-A746-4A9D-B981-4C9748C2D4A7}" srcOrd="0" destOrd="0" presId="urn:microsoft.com/office/officeart/2005/8/layout/hierarchy2"/>
    <dgm:cxn modelId="{4B1C43D8-9D11-4F2C-8CBE-F18BB865A765}" type="presOf" srcId="{083528EA-9846-4F0D-8AB6-245FC7EBBAB5}" destId="{D3ADFA41-B2AD-4973-A3EF-9B3E502E367F}" srcOrd="0" destOrd="0" presId="urn:microsoft.com/office/officeart/2005/8/layout/hierarchy2"/>
    <dgm:cxn modelId="{377B2C71-8896-4451-B973-5FE67F5B8DBE}" type="presOf" srcId="{0C5E888C-D4E2-42F3-B636-F33A1F70608B}" destId="{AD3AD1F1-CC6E-4D24-92E3-65BB8C754BC0}" srcOrd="0" destOrd="0" presId="urn:microsoft.com/office/officeart/2005/8/layout/hierarchy2"/>
    <dgm:cxn modelId="{756F31CC-8843-4DFB-97DB-3058E49D3465}" type="presOf" srcId="{8750F16B-31D0-45CB-9682-AF161A7FE2A5}" destId="{824A0959-9017-451C-A31A-0D568DB5FB05}" srcOrd="1" destOrd="0" presId="urn:microsoft.com/office/officeart/2005/8/layout/hierarchy2"/>
    <dgm:cxn modelId="{84FDE2ED-162C-4486-8AB2-6665E1B8B7C3}" type="presOf" srcId="{02FAB733-DB2F-4EF6-8639-9C84C9F102CB}" destId="{9B99314F-1E78-46E7-9854-7846FD4FA7B7}" srcOrd="0" destOrd="0" presId="urn:microsoft.com/office/officeart/2005/8/layout/hierarchy2"/>
    <dgm:cxn modelId="{D1645630-39BB-4306-A92F-82F8E84EA137}" type="presOf" srcId="{557CDDDD-D2D6-4792-9D9D-51BA3E39B494}" destId="{66AE015B-53B5-4860-85AC-80D0F08672AB}" srcOrd="0" destOrd="0" presId="urn:microsoft.com/office/officeart/2005/8/layout/hierarchy2"/>
    <dgm:cxn modelId="{E8591DC3-9C90-4D4B-9FA2-3560E6A62D78}" type="presOf" srcId="{BB48868C-4EBA-49BF-A086-821435BDAFD1}" destId="{82275520-8279-491C-9BDB-34D21E0B6985}" srcOrd="1" destOrd="0" presId="urn:microsoft.com/office/officeart/2005/8/layout/hierarchy2"/>
    <dgm:cxn modelId="{989D3564-7834-42BE-9D2B-FB3FC81A2964}" srcId="{04647471-2F56-4124-A717-8578413DB989}" destId="{DA612DC2-A5EA-4025-AA11-9C670919BA3C}" srcOrd="0" destOrd="0" parTransId="{CEEDEDBB-D6E1-4BFA-86A2-11FB2745F3E4}" sibTransId="{1728FE9F-56D1-4ED3-B296-A6333D43668D}"/>
    <dgm:cxn modelId="{007088F4-6D32-40B8-962F-29D2FD4801FF}" srcId="{CECCC049-7B23-4705-B89F-F57BB01350D3}" destId="{9A48F594-9AFD-460B-B46D-02400BEC0E16}" srcOrd="1" destOrd="0" parTransId="{847605D4-3E43-451B-85CE-0E26241B5C8C}" sibTransId="{7FDDD121-E6F8-42AE-B837-DA16D238357D}"/>
    <dgm:cxn modelId="{42D8ACB9-CAC8-4899-9113-20DCBFEEC777}" srcId="{04647471-2F56-4124-A717-8578413DB989}" destId="{FBE1A2CF-3852-43C2-B47A-06024B8E6A91}" srcOrd="2" destOrd="0" parTransId="{415F1442-87A6-4C40-8F93-0E85FABEF1D2}" sibTransId="{1E6336AC-F389-4181-8988-573797A0B58F}"/>
    <dgm:cxn modelId="{E8AD1247-FCA7-46EB-A266-CAF0D71E9E3E}" srcId="{FBE1A2CF-3852-43C2-B47A-06024B8E6A91}" destId="{7E0A4733-D3B4-4646-AB3A-96C4C5133BF5}" srcOrd="0" destOrd="0" parTransId="{C2E65F92-5C3E-4418-B9FA-52A734B5D2EF}" sibTransId="{588214DA-1C1B-405C-A430-B2F7D3C34763}"/>
    <dgm:cxn modelId="{1656EF6F-F75C-4D1C-A7D2-DBBF27E02C78}" type="presOf" srcId="{CECCC049-7B23-4705-B89F-F57BB01350D3}" destId="{F8F75725-5602-4AA8-8906-EAE322940FAD}" srcOrd="0" destOrd="0" presId="urn:microsoft.com/office/officeart/2005/8/layout/hierarchy2"/>
    <dgm:cxn modelId="{F228563E-D947-46E3-99E2-1EBA79F98CDF}" type="presOf" srcId="{7B78F928-BEE1-412F-85E2-C81C269B78F3}" destId="{86CF0FF0-2628-4519-AB32-B1D5EE44AE4A}" srcOrd="1" destOrd="0" presId="urn:microsoft.com/office/officeart/2005/8/layout/hierarchy2"/>
    <dgm:cxn modelId="{5BCEB4A9-462C-4487-95EA-7555A0BEBB1B}" type="presOf" srcId="{DA612DC2-A5EA-4025-AA11-9C670919BA3C}" destId="{F9563C7A-0E04-4826-AAF4-362F77B2EF64}" srcOrd="0" destOrd="0" presId="urn:microsoft.com/office/officeart/2005/8/layout/hierarchy2"/>
    <dgm:cxn modelId="{A418B29F-5EF6-4186-A001-1108F3874CB7}" type="presOf" srcId="{C53A1912-AD82-4189-860D-1EF46801BB9A}" destId="{E012A27D-4941-4854-AAA5-9E5E8618E019}" srcOrd="1" destOrd="0" presId="urn:microsoft.com/office/officeart/2005/8/layout/hierarchy2"/>
    <dgm:cxn modelId="{E319A6E3-D69A-4517-B6D9-7EAA11F6239D}" type="presOf" srcId="{A988A708-DA49-4597-A7FE-FBD901DC6FFB}" destId="{39E3E646-3898-436D-B1A5-28FFEAF3801F}" srcOrd="1" destOrd="0" presId="urn:microsoft.com/office/officeart/2005/8/layout/hierarchy2"/>
    <dgm:cxn modelId="{DDB5E158-A5CC-4329-B230-6BD8ED45B1A4}" type="presOf" srcId="{BC85F198-E447-428C-9137-0A1B9BC7E3F8}" destId="{79F68F12-7965-45A3-949B-7B0A2D65E308}" srcOrd="1" destOrd="0" presId="urn:microsoft.com/office/officeart/2005/8/layout/hierarchy2"/>
    <dgm:cxn modelId="{405554E4-DEA1-4573-8C1C-D0D166830346}" srcId="{88BC62DD-B38A-422F-9B89-99FAEB8DB362}" destId="{2F6ACE9B-8A2E-49CE-A7B0-F91A14C016EB}" srcOrd="0" destOrd="0" parTransId="{BC85F198-E447-428C-9137-0A1B9BC7E3F8}" sibTransId="{2428A56C-196D-4F79-B1B2-C8BF02F6F675}"/>
    <dgm:cxn modelId="{79B08F39-D9DA-4A7E-8DE0-255CC63C8E93}" type="presOf" srcId="{29C775B7-D633-4A79-85FA-702163A10CBE}" destId="{FB107227-0B8B-4218-8098-5BC10CBFE2B4}" srcOrd="1" destOrd="0" presId="urn:microsoft.com/office/officeart/2005/8/layout/hierarchy2"/>
    <dgm:cxn modelId="{6FA6922B-18C6-4BA2-AD86-8B19DE26F4A7}" type="presOf" srcId="{847605D4-3E43-451B-85CE-0E26241B5C8C}" destId="{3A786E5A-27FB-4761-92D8-D0438EB842A9}" srcOrd="1" destOrd="0" presId="urn:microsoft.com/office/officeart/2005/8/layout/hierarchy2"/>
    <dgm:cxn modelId="{049BB26E-B7D8-4382-9D39-616219D052BE}" type="presOf" srcId="{C64DF2A3-C9C0-4F2E-A7B8-E602BCEF2FFB}" destId="{0D0DC560-6156-4A25-893C-37DBB6173BE0}" srcOrd="0" destOrd="0" presId="urn:microsoft.com/office/officeart/2005/8/layout/hierarchy2"/>
    <dgm:cxn modelId="{3F332990-E7EA-4AC4-B0F2-521A1F783707}" type="presOf" srcId="{7E0A4733-D3B4-4646-AB3A-96C4C5133BF5}" destId="{2BDC80A2-51CB-408F-B13F-41FD045FDF8F}" srcOrd="0" destOrd="0" presId="urn:microsoft.com/office/officeart/2005/8/layout/hierarchy2"/>
    <dgm:cxn modelId="{F59F102B-1708-4C78-BA9C-2007A7BCC72F}" type="presOf" srcId="{25F8D587-B15B-4A57-A305-AF2A86358E9E}" destId="{F3443BBF-AAFA-4F58-96A3-72BD9D0643B5}" srcOrd="0" destOrd="0" presId="urn:microsoft.com/office/officeart/2005/8/layout/hierarchy2"/>
    <dgm:cxn modelId="{F995C216-BA75-4477-B46E-22200E7AA2E7}" type="presOf" srcId="{FBE1A2CF-3852-43C2-B47A-06024B8E6A91}" destId="{55FC96F7-CC86-43B7-AB90-66CC7E8B6F0B}" srcOrd="0" destOrd="0" presId="urn:microsoft.com/office/officeart/2005/8/layout/hierarchy2"/>
    <dgm:cxn modelId="{1B6F5F2B-8518-483C-AEF8-3B2A4EA91D54}" type="presOf" srcId="{C86718F0-43B7-427B-BAE9-50D9353539D3}" destId="{DF068F3A-80E4-4CAF-83FA-6DD66E5D71F2}" srcOrd="0" destOrd="0" presId="urn:microsoft.com/office/officeart/2005/8/layout/hierarchy2"/>
    <dgm:cxn modelId="{CE692AEA-7121-4F15-A581-47A113D8ABED}" type="presOf" srcId="{DC729CC4-5437-4EA5-BFA6-41A5CAF0C56D}" destId="{24D1994D-916A-4367-B59E-4129335BCBE9}" srcOrd="0" destOrd="0" presId="urn:microsoft.com/office/officeart/2005/8/layout/hierarchy2"/>
    <dgm:cxn modelId="{112D1B17-43FF-4038-B995-5E17E4EE852E}" type="presOf" srcId="{7B78F928-BEE1-412F-85E2-C81C269B78F3}" destId="{4624C746-F65F-4958-AD9E-291B4A5EEA11}" srcOrd="0" destOrd="0" presId="urn:microsoft.com/office/officeart/2005/8/layout/hierarchy2"/>
    <dgm:cxn modelId="{417A9BB8-476C-405E-A8E6-6E60585BF305}" type="presOf" srcId="{5514BF74-9555-4F21-BF42-8A3EC06D1DBB}" destId="{F5861BA2-9F28-49A6-9177-CDD59934DE8A}" srcOrd="1" destOrd="0" presId="urn:microsoft.com/office/officeart/2005/8/layout/hierarchy2"/>
    <dgm:cxn modelId="{375917E7-27A4-4E40-AEEB-D6C8F48A2425}" type="presOf" srcId="{A59F81E4-DA2F-4190-8F39-4C356AFCEDA6}" destId="{D2147BD3-B07B-467B-84F5-0F9F31B9F94A}" srcOrd="0" destOrd="0" presId="urn:microsoft.com/office/officeart/2005/8/layout/hierarchy2"/>
    <dgm:cxn modelId="{6AF3B858-6EF0-46FE-8777-E61B31C0E7D0}" type="presOf" srcId="{8962AE0C-332C-4E45-82B4-A8CFD2BA68CA}" destId="{728302FE-51C3-45F6-8C80-58F6F2991C77}" srcOrd="0" destOrd="0" presId="urn:microsoft.com/office/officeart/2005/8/layout/hierarchy2"/>
    <dgm:cxn modelId="{1730E4B3-DA54-45BC-86EF-78CCEB1D0929}" srcId="{CECCC049-7B23-4705-B89F-F57BB01350D3}" destId="{0C5E888C-D4E2-42F3-B636-F33A1F70608B}" srcOrd="0" destOrd="0" parTransId="{A988A708-DA49-4597-A7FE-FBD901DC6FFB}" sibTransId="{15F76077-E1F1-40C2-BC9C-9CEC2E332D13}"/>
    <dgm:cxn modelId="{6A1D5C10-54CC-495D-BF6B-D988648FCA6E}" type="presOf" srcId="{2F6ACE9B-8A2E-49CE-A7B0-F91A14C016EB}" destId="{C24C0ECB-8DDE-45F3-8EF7-07B191507C53}" srcOrd="0" destOrd="0" presId="urn:microsoft.com/office/officeart/2005/8/layout/hierarchy2"/>
    <dgm:cxn modelId="{0FF85F13-4E8E-422C-B936-30451402E25E}" type="presOf" srcId="{C53A1912-AD82-4189-860D-1EF46801BB9A}" destId="{ABCA93BA-5573-4D3D-A04E-5167BA5992A3}" srcOrd="0" destOrd="0" presId="urn:microsoft.com/office/officeart/2005/8/layout/hierarchy2"/>
    <dgm:cxn modelId="{CCF9A506-0889-4EB2-A5CB-E317C32FFDD3}" type="presOf" srcId="{C154A7F0-1764-427D-BFD8-72DDDD4FEA14}" destId="{F922A764-3C32-416B-B2D1-688AD750D1D8}" srcOrd="0" destOrd="0" presId="urn:microsoft.com/office/officeart/2005/8/layout/hierarchy2"/>
    <dgm:cxn modelId="{7DC9F135-B163-470B-98BD-A90396D61EF9}" srcId="{04647471-2F56-4124-A717-8578413DB989}" destId="{CECCC049-7B23-4705-B89F-F57BB01350D3}" srcOrd="1" destOrd="0" parTransId="{5514BF74-9555-4F21-BF42-8A3EC06D1DBB}" sibTransId="{2BF9D2E2-5042-4D9A-9D22-C550A0889933}"/>
    <dgm:cxn modelId="{0DEC96C5-88FA-40C3-833A-0998CC06360B}" srcId="{FBE1A2CF-3852-43C2-B47A-06024B8E6A91}" destId="{083528EA-9846-4F0D-8AB6-245FC7EBBAB5}" srcOrd="1" destOrd="0" parTransId="{7B78F928-BEE1-412F-85E2-C81C269B78F3}" sibTransId="{DFB9E657-D2AE-4C9E-BE1B-803C5A6495BE}"/>
    <dgm:cxn modelId="{30664410-503F-4C95-8F24-3A5905732E46}" srcId="{88BC62DD-B38A-422F-9B89-99FAEB8DB362}" destId="{BC3FC3BD-D450-4372-A32B-884A749EAA23}" srcOrd="3" destOrd="0" parTransId="{C53A1912-AD82-4189-860D-1EF46801BB9A}" sibTransId="{E47C6AC5-A3DA-40D3-B9EF-BE04AEEB7D20}"/>
    <dgm:cxn modelId="{663E3B72-784B-4F71-B60C-E21A1CF6A047}" type="presOf" srcId="{415F1442-87A6-4C40-8F93-0E85FABEF1D2}" destId="{1A12DDBF-BF5B-418E-9CDD-4D1FE2236EFE}" srcOrd="0" destOrd="0" presId="urn:microsoft.com/office/officeart/2005/8/layout/hierarchy2"/>
    <dgm:cxn modelId="{8AC28D43-AF53-4FAF-A7C8-B5902436B4A8}" type="presOf" srcId="{C2E65F92-5C3E-4418-B9FA-52A734B5D2EF}" destId="{C99CEBCE-F4C4-43AE-A7AC-5FBA760274E5}" srcOrd="1" destOrd="0" presId="urn:microsoft.com/office/officeart/2005/8/layout/hierarchy2"/>
    <dgm:cxn modelId="{2C6F3A39-D139-418B-B8EC-3B579925656E}" type="presOf" srcId="{C2E65F92-5C3E-4418-B9FA-52A734B5D2EF}" destId="{77870136-A2EC-4921-B2F2-5ECB6006CD88}" srcOrd="0" destOrd="0" presId="urn:microsoft.com/office/officeart/2005/8/layout/hierarchy2"/>
    <dgm:cxn modelId="{1C8C12E0-008E-4A92-98CC-00ED4997B075}" type="presOf" srcId="{04647471-2F56-4124-A717-8578413DB989}" destId="{0213F0D3-BE33-4926-B9EE-E1C88D17DCD1}" srcOrd="0" destOrd="0" presId="urn:microsoft.com/office/officeart/2005/8/layout/hierarchy2"/>
    <dgm:cxn modelId="{3BF08333-28BE-47D3-B650-34ADAC61D976}" type="presOf" srcId="{557CDDDD-D2D6-4792-9D9D-51BA3E39B494}" destId="{B274AB84-3870-4725-AB68-F5EBEEC3F0A4}" srcOrd="1" destOrd="0" presId="urn:microsoft.com/office/officeart/2005/8/layout/hierarchy2"/>
    <dgm:cxn modelId="{032F833C-F13A-4A81-9EF4-BADB7625D4C5}" type="presOf" srcId="{C154A7F0-1764-427D-BFD8-72DDDD4FEA14}" destId="{9DC7EBD4-13F9-4A4E-ABC0-580D4D647B06}" srcOrd="1" destOrd="0" presId="urn:microsoft.com/office/officeart/2005/8/layout/hierarchy2"/>
    <dgm:cxn modelId="{B011E788-44A8-4DF0-9AC4-98A5BDC2FC05}" type="presOf" srcId="{CEEDEDBB-D6E1-4BFA-86A2-11FB2745F3E4}" destId="{36B77653-A2A0-4418-990A-501E7641FF40}" srcOrd="0" destOrd="0" presId="urn:microsoft.com/office/officeart/2005/8/layout/hierarchy2"/>
    <dgm:cxn modelId="{08194EB8-0D59-4DFB-8E07-749DD944FF81}" srcId="{02FAB733-DB2F-4EF6-8639-9C84C9F102CB}" destId="{04647471-2F56-4124-A717-8578413DB989}" srcOrd="1" destOrd="0" parTransId="{29C775B7-D633-4A79-85FA-702163A10CBE}" sibTransId="{875DDD76-5335-48C4-A9B8-7F583FC4FBCE}"/>
    <dgm:cxn modelId="{FE33CF3B-8B75-4CDF-B167-CD32D0C7DDE4}" type="presOf" srcId="{8962AE0C-332C-4E45-82B4-A8CFD2BA68CA}" destId="{BD47E230-23BB-4FBF-AC34-85A6CAAC969B}" srcOrd="1" destOrd="0" presId="urn:microsoft.com/office/officeart/2005/8/layout/hierarchy2"/>
    <dgm:cxn modelId="{354029DF-E96B-48A8-8957-DC158EF9CF2B}" type="presOf" srcId="{BC3FC3BD-D450-4372-A32B-884A749EAA23}" destId="{81913486-DDD9-4E2E-A23C-B641F7380456}" srcOrd="0" destOrd="0" presId="urn:microsoft.com/office/officeart/2005/8/layout/hierarchy2"/>
    <dgm:cxn modelId="{C767CEC5-1382-4D33-B83F-F49ED77FF503}" srcId="{88BC62DD-B38A-422F-9B89-99FAEB8DB362}" destId="{C86718F0-43B7-427B-BAE9-50D9353539D3}" srcOrd="2" destOrd="0" parTransId="{66BEF6A4-A489-45D9-9D1B-7C596789412C}" sibTransId="{D7EA50DC-9CBB-443B-A909-702414DAAB26}"/>
    <dgm:cxn modelId="{89924AC8-734E-444D-AB8A-D6C494AA2BF6}" type="presOf" srcId="{5514BF74-9555-4F21-BF42-8A3EC06D1DBB}" destId="{E8DB4A71-68D8-4CB4-AABB-E6D240CBC6BB}" srcOrd="0" destOrd="0" presId="urn:microsoft.com/office/officeart/2005/8/layout/hierarchy2"/>
    <dgm:cxn modelId="{4F5EB244-BF01-4DE5-A7ED-E8B7A321A9EC}" type="presOf" srcId="{BB48868C-4EBA-49BF-A086-821435BDAFD1}" destId="{F6C970D7-5F0E-4978-A03C-CB468966B3AD}" srcOrd="0" destOrd="0" presId="urn:microsoft.com/office/officeart/2005/8/layout/hierarchy2"/>
    <dgm:cxn modelId="{47F035EE-BE79-4F48-9020-0C199C6FC9C6}" type="presOf" srcId="{847605D4-3E43-451B-85CE-0E26241B5C8C}" destId="{4FC1BC60-2AAD-4910-A2BF-F572B64FB05E}" srcOrd="0" destOrd="0" presId="urn:microsoft.com/office/officeart/2005/8/layout/hierarchy2"/>
    <dgm:cxn modelId="{FE349198-4665-41C2-AFE1-91B5851C1957}" type="presOf" srcId="{66BEF6A4-A489-45D9-9D1B-7C596789412C}" destId="{380C46B8-851A-43AC-B518-990DC679679A}" srcOrd="0" destOrd="0" presId="urn:microsoft.com/office/officeart/2005/8/layout/hierarchy2"/>
    <dgm:cxn modelId="{47E9644F-DB6A-416E-84A7-42B2C86B287A}" type="presOf" srcId="{EE352C15-6532-4FCB-B394-1585B63E4E30}" destId="{7280F7F8-D1DA-4D0D-970F-2EFC1F0C2453}" srcOrd="0" destOrd="0" presId="urn:microsoft.com/office/officeart/2005/8/layout/hierarchy2"/>
    <dgm:cxn modelId="{3CB6F4AF-D9A6-450C-971E-CDB71F3116B7}" srcId="{88BC62DD-B38A-422F-9B89-99FAEB8DB362}" destId="{DC729CC4-5437-4EA5-BFA6-41A5CAF0C56D}" srcOrd="1" destOrd="0" parTransId="{8962AE0C-332C-4E45-82B4-A8CFD2BA68CA}" sibTransId="{A2B1AD43-6479-498C-82FC-7459420E9A22}"/>
    <dgm:cxn modelId="{8211BB47-B06B-4766-B50D-C8ED7F5188AA}" type="presOf" srcId="{66BEF6A4-A489-45D9-9D1B-7C596789412C}" destId="{72AAA801-74E6-4C06-920F-6BDFDF4291A2}" srcOrd="1" destOrd="0" presId="urn:microsoft.com/office/officeart/2005/8/layout/hierarchy2"/>
    <dgm:cxn modelId="{1AE5E3E1-8023-4338-BB66-0170E7A45ABA}" srcId="{EE352C15-6532-4FCB-B394-1585B63E4E30}" destId="{02FAB733-DB2F-4EF6-8639-9C84C9F102CB}" srcOrd="0" destOrd="0" parTransId="{B417C52A-A220-46AA-9169-09187A6884F5}" sibTransId="{922436E3-B723-4234-A784-EE7335E02DC0}"/>
    <dgm:cxn modelId="{95AAD727-F675-4122-A786-6B9073F24E37}" srcId="{DA612DC2-A5EA-4025-AA11-9C670919BA3C}" destId="{A59F81E4-DA2F-4190-8F39-4C356AFCEDA6}" srcOrd="1" destOrd="0" parTransId="{C154A7F0-1764-427D-BFD8-72DDDD4FEA14}" sibTransId="{47AD358C-7459-49C4-90BC-0D17DC2AD1A2}"/>
    <dgm:cxn modelId="{B0C44149-897C-40BC-AAAA-F88353E82126}" type="presOf" srcId="{BC85F198-E447-428C-9137-0A1B9BC7E3F8}" destId="{08CECE26-EF4D-4C19-BF89-265759821E57}" srcOrd="0" destOrd="0" presId="urn:microsoft.com/office/officeart/2005/8/layout/hierarchy2"/>
    <dgm:cxn modelId="{719285E9-7562-4B88-98E4-202B58E2C1BC}" srcId="{DA612DC2-A5EA-4025-AA11-9C670919BA3C}" destId="{C64DF2A3-C9C0-4F2E-A7B8-E602BCEF2FFB}" srcOrd="0" destOrd="0" parTransId="{BB48868C-4EBA-49BF-A086-821435BDAFD1}" sibTransId="{BF4EB4F6-CF36-4851-8044-EC35B0EBCAC9}"/>
    <dgm:cxn modelId="{D971DF05-2DC8-45AE-BF66-AE479EA3A06B}" type="presOf" srcId="{29C775B7-D633-4A79-85FA-702163A10CBE}" destId="{E0C3786C-7EDF-40F3-9EA8-26CACFBD71AA}" srcOrd="0" destOrd="0" presId="urn:microsoft.com/office/officeart/2005/8/layout/hierarchy2"/>
    <dgm:cxn modelId="{EB1404BE-9B95-4432-BA37-0FE051C74998}" srcId="{02FAB733-DB2F-4EF6-8639-9C84C9F102CB}" destId="{88BC62DD-B38A-422F-9B89-99FAEB8DB362}" srcOrd="0" destOrd="0" parTransId="{557CDDDD-D2D6-4792-9D9D-51BA3E39B494}" sibTransId="{DFE70A00-316D-4AA4-AB1A-65A3BC5E6BF7}"/>
    <dgm:cxn modelId="{09BFA2C3-7201-41F9-A9E7-6280E5FFB30C}" type="presOf" srcId="{CEEDEDBB-D6E1-4BFA-86A2-11FB2745F3E4}" destId="{BEE54861-667C-42D0-9B62-8100504E0F50}" srcOrd="1" destOrd="0" presId="urn:microsoft.com/office/officeart/2005/8/layout/hierarchy2"/>
    <dgm:cxn modelId="{2D1671D5-B950-47B7-90A4-385D5445A313}" type="presOf" srcId="{9A48F594-9AFD-460B-B46D-02400BEC0E16}" destId="{A53B9B08-C72C-4A66-A635-E530FF86E09E}" srcOrd="0" destOrd="0" presId="urn:microsoft.com/office/officeart/2005/8/layout/hierarchy2"/>
    <dgm:cxn modelId="{D74A3260-56FF-4992-817D-9532D08F8377}" type="presOf" srcId="{415F1442-87A6-4C40-8F93-0E85FABEF1D2}" destId="{E69ACF4B-6E72-40EE-AD33-FFBD0EAF199F}" srcOrd="1" destOrd="0" presId="urn:microsoft.com/office/officeart/2005/8/layout/hierarchy2"/>
    <dgm:cxn modelId="{F5C44042-D6A8-4F15-8537-F22DB88D57B3}" type="presParOf" srcId="{7280F7F8-D1DA-4D0D-970F-2EFC1F0C2453}" destId="{E1511911-B5BE-4AF9-923B-7AE01A6FC27E}" srcOrd="0" destOrd="0" presId="urn:microsoft.com/office/officeart/2005/8/layout/hierarchy2"/>
    <dgm:cxn modelId="{A9311AE8-F2C9-42BE-A436-29883020B192}" type="presParOf" srcId="{E1511911-B5BE-4AF9-923B-7AE01A6FC27E}" destId="{9B99314F-1E78-46E7-9854-7846FD4FA7B7}" srcOrd="0" destOrd="0" presId="urn:microsoft.com/office/officeart/2005/8/layout/hierarchy2"/>
    <dgm:cxn modelId="{5EAAD3AC-AA62-4392-A5E2-01E0E1D67EDC}" type="presParOf" srcId="{E1511911-B5BE-4AF9-923B-7AE01A6FC27E}" destId="{1C403C7D-9AC7-4ACA-92A9-BE86A14366B8}" srcOrd="1" destOrd="0" presId="urn:microsoft.com/office/officeart/2005/8/layout/hierarchy2"/>
    <dgm:cxn modelId="{27163785-42E1-45BF-BFA1-ABBAC0F281E0}" type="presParOf" srcId="{1C403C7D-9AC7-4ACA-92A9-BE86A14366B8}" destId="{66AE015B-53B5-4860-85AC-80D0F08672AB}" srcOrd="0" destOrd="0" presId="urn:microsoft.com/office/officeart/2005/8/layout/hierarchy2"/>
    <dgm:cxn modelId="{4083D663-5A78-4453-9A06-46E28E3CBBF0}" type="presParOf" srcId="{66AE015B-53B5-4860-85AC-80D0F08672AB}" destId="{B274AB84-3870-4725-AB68-F5EBEEC3F0A4}" srcOrd="0" destOrd="0" presId="urn:microsoft.com/office/officeart/2005/8/layout/hierarchy2"/>
    <dgm:cxn modelId="{E8B04338-0D93-433F-8C5F-35DA4C8BEF06}" type="presParOf" srcId="{1C403C7D-9AC7-4ACA-92A9-BE86A14366B8}" destId="{2DC65033-D21C-47F1-8081-CF664C67D201}" srcOrd="1" destOrd="0" presId="urn:microsoft.com/office/officeart/2005/8/layout/hierarchy2"/>
    <dgm:cxn modelId="{95E4419B-61D2-4B22-926F-BD312CBD43E2}" type="presParOf" srcId="{2DC65033-D21C-47F1-8081-CF664C67D201}" destId="{18010DED-DDCA-494E-8978-71BDCD79AF2A}" srcOrd="0" destOrd="0" presId="urn:microsoft.com/office/officeart/2005/8/layout/hierarchy2"/>
    <dgm:cxn modelId="{FFE9A76F-D0AB-4ADC-83C1-5D7C8B5547B8}" type="presParOf" srcId="{2DC65033-D21C-47F1-8081-CF664C67D201}" destId="{BE896B1E-3437-4125-A816-436DDA505087}" srcOrd="1" destOrd="0" presId="urn:microsoft.com/office/officeart/2005/8/layout/hierarchy2"/>
    <dgm:cxn modelId="{31776149-BB7B-4568-9FF6-67A92EDCB17E}" type="presParOf" srcId="{BE896B1E-3437-4125-A816-436DDA505087}" destId="{08CECE26-EF4D-4C19-BF89-265759821E57}" srcOrd="0" destOrd="0" presId="urn:microsoft.com/office/officeart/2005/8/layout/hierarchy2"/>
    <dgm:cxn modelId="{1D2B11F5-9FC5-4976-ACBD-96F8F2759745}" type="presParOf" srcId="{08CECE26-EF4D-4C19-BF89-265759821E57}" destId="{79F68F12-7965-45A3-949B-7B0A2D65E308}" srcOrd="0" destOrd="0" presId="urn:microsoft.com/office/officeart/2005/8/layout/hierarchy2"/>
    <dgm:cxn modelId="{E933C2F1-F777-46AA-9A35-3853FA86D268}" type="presParOf" srcId="{BE896B1E-3437-4125-A816-436DDA505087}" destId="{56FBB3C2-F855-4155-B5A1-323F084FF064}" srcOrd="1" destOrd="0" presId="urn:microsoft.com/office/officeart/2005/8/layout/hierarchy2"/>
    <dgm:cxn modelId="{DBBDE54E-E559-42A6-B431-A670B53BB67D}" type="presParOf" srcId="{56FBB3C2-F855-4155-B5A1-323F084FF064}" destId="{C24C0ECB-8DDE-45F3-8EF7-07B191507C53}" srcOrd="0" destOrd="0" presId="urn:microsoft.com/office/officeart/2005/8/layout/hierarchy2"/>
    <dgm:cxn modelId="{E506E78F-A284-4FA2-8FE0-A60B66DD86C3}" type="presParOf" srcId="{56FBB3C2-F855-4155-B5A1-323F084FF064}" destId="{738B727F-DBA7-4D2A-A2D8-7C3B80225014}" srcOrd="1" destOrd="0" presId="urn:microsoft.com/office/officeart/2005/8/layout/hierarchy2"/>
    <dgm:cxn modelId="{78CB6C6C-55BE-419A-A2DD-36E8892B38EC}" type="presParOf" srcId="{BE896B1E-3437-4125-A816-436DDA505087}" destId="{728302FE-51C3-45F6-8C80-58F6F2991C77}" srcOrd="2" destOrd="0" presId="urn:microsoft.com/office/officeart/2005/8/layout/hierarchy2"/>
    <dgm:cxn modelId="{F08E935E-FDD1-4EA6-9716-E4E0638644D7}" type="presParOf" srcId="{728302FE-51C3-45F6-8C80-58F6F2991C77}" destId="{BD47E230-23BB-4FBF-AC34-85A6CAAC969B}" srcOrd="0" destOrd="0" presId="urn:microsoft.com/office/officeart/2005/8/layout/hierarchy2"/>
    <dgm:cxn modelId="{5D4B3390-D9DA-48F0-ADF9-595CF6661DAD}" type="presParOf" srcId="{BE896B1E-3437-4125-A816-436DDA505087}" destId="{F783B540-531A-4E70-B6E5-F21566357570}" srcOrd="3" destOrd="0" presId="urn:microsoft.com/office/officeart/2005/8/layout/hierarchy2"/>
    <dgm:cxn modelId="{B15E8530-F130-4240-9677-5997CDDA3E8A}" type="presParOf" srcId="{F783B540-531A-4E70-B6E5-F21566357570}" destId="{24D1994D-916A-4367-B59E-4129335BCBE9}" srcOrd="0" destOrd="0" presId="urn:microsoft.com/office/officeart/2005/8/layout/hierarchy2"/>
    <dgm:cxn modelId="{D35C0185-A50F-4F06-AE5D-92B39667F69E}" type="presParOf" srcId="{F783B540-531A-4E70-B6E5-F21566357570}" destId="{AB857E6C-8806-49A9-820D-944631D585EC}" srcOrd="1" destOrd="0" presId="urn:microsoft.com/office/officeart/2005/8/layout/hierarchy2"/>
    <dgm:cxn modelId="{294F1A7B-1673-4996-856E-D9E29DB7FDA5}" type="presParOf" srcId="{BE896B1E-3437-4125-A816-436DDA505087}" destId="{380C46B8-851A-43AC-B518-990DC679679A}" srcOrd="4" destOrd="0" presId="urn:microsoft.com/office/officeart/2005/8/layout/hierarchy2"/>
    <dgm:cxn modelId="{F1035F29-03CB-4E0E-85F2-08AF5A2342C6}" type="presParOf" srcId="{380C46B8-851A-43AC-B518-990DC679679A}" destId="{72AAA801-74E6-4C06-920F-6BDFDF4291A2}" srcOrd="0" destOrd="0" presId="urn:microsoft.com/office/officeart/2005/8/layout/hierarchy2"/>
    <dgm:cxn modelId="{FF9C58C6-57F5-46D4-8065-FD79A36C9DD2}" type="presParOf" srcId="{BE896B1E-3437-4125-A816-436DDA505087}" destId="{BEC6FDB8-630E-4487-B98D-B9221DB897A0}" srcOrd="5" destOrd="0" presId="urn:microsoft.com/office/officeart/2005/8/layout/hierarchy2"/>
    <dgm:cxn modelId="{83B34509-F26C-4229-AAEC-7569EC4EB20D}" type="presParOf" srcId="{BEC6FDB8-630E-4487-B98D-B9221DB897A0}" destId="{DF068F3A-80E4-4CAF-83FA-6DD66E5D71F2}" srcOrd="0" destOrd="0" presId="urn:microsoft.com/office/officeart/2005/8/layout/hierarchy2"/>
    <dgm:cxn modelId="{EEED3BB8-727A-44A4-913C-43D086304263}" type="presParOf" srcId="{BEC6FDB8-630E-4487-B98D-B9221DB897A0}" destId="{D05F5B6D-6FA7-4774-81FC-78827A31C6CD}" srcOrd="1" destOrd="0" presId="urn:microsoft.com/office/officeart/2005/8/layout/hierarchy2"/>
    <dgm:cxn modelId="{F69929E1-F63C-4BBA-9DC8-EC9E3FF7F957}" type="presParOf" srcId="{BE896B1E-3437-4125-A816-436DDA505087}" destId="{ABCA93BA-5573-4D3D-A04E-5167BA5992A3}" srcOrd="6" destOrd="0" presId="urn:microsoft.com/office/officeart/2005/8/layout/hierarchy2"/>
    <dgm:cxn modelId="{4885767E-9352-403B-8B97-0DB64FA97F0C}" type="presParOf" srcId="{ABCA93BA-5573-4D3D-A04E-5167BA5992A3}" destId="{E012A27D-4941-4854-AAA5-9E5E8618E019}" srcOrd="0" destOrd="0" presId="urn:microsoft.com/office/officeart/2005/8/layout/hierarchy2"/>
    <dgm:cxn modelId="{B20C5A5A-19FB-40CF-A15C-71491BF3D6EA}" type="presParOf" srcId="{BE896B1E-3437-4125-A816-436DDA505087}" destId="{359C6FBA-1D1F-4EA6-AEC2-CB1CA97B1285}" srcOrd="7" destOrd="0" presId="urn:microsoft.com/office/officeart/2005/8/layout/hierarchy2"/>
    <dgm:cxn modelId="{BA509E67-9305-48DA-824C-7BB300039316}" type="presParOf" srcId="{359C6FBA-1D1F-4EA6-AEC2-CB1CA97B1285}" destId="{81913486-DDD9-4E2E-A23C-B641F7380456}" srcOrd="0" destOrd="0" presId="urn:microsoft.com/office/officeart/2005/8/layout/hierarchy2"/>
    <dgm:cxn modelId="{8807C037-36CA-427A-AD6B-1BD98D7DEE56}" type="presParOf" srcId="{359C6FBA-1D1F-4EA6-AEC2-CB1CA97B1285}" destId="{D0B4B1F4-6C9C-47F9-A8CF-7E95AB36A158}" srcOrd="1" destOrd="0" presId="urn:microsoft.com/office/officeart/2005/8/layout/hierarchy2"/>
    <dgm:cxn modelId="{B2FE9782-6E4C-4EB0-A678-6D22DEA58C31}" type="presParOf" srcId="{1C403C7D-9AC7-4ACA-92A9-BE86A14366B8}" destId="{E0C3786C-7EDF-40F3-9EA8-26CACFBD71AA}" srcOrd="2" destOrd="0" presId="urn:microsoft.com/office/officeart/2005/8/layout/hierarchy2"/>
    <dgm:cxn modelId="{EF36796F-AF5C-40D4-80EA-5403B5BFF8E9}" type="presParOf" srcId="{E0C3786C-7EDF-40F3-9EA8-26CACFBD71AA}" destId="{FB107227-0B8B-4218-8098-5BC10CBFE2B4}" srcOrd="0" destOrd="0" presId="urn:microsoft.com/office/officeart/2005/8/layout/hierarchy2"/>
    <dgm:cxn modelId="{B913024F-D65F-4BC9-BD7B-A2298AAC79E8}" type="presParOf" srcId="{1C403C7D-9AC7-4ACA-92A9-BE86A14366B8}" destId="{3951DE81-3059-4775-8DDC-BA23A07DBDEB}" srcOrd="3" destOrd="0" presId="urn:microsoft.com/office/officeart/2005/8/layout/hierarchy2"/>
    <dgm:cxn modelId="{291A3119-B9B9-4463-98CC-BBD5D6807E34}" type="presParOf" srcId="{3951DE81-3059-4775-8DDC-BA23A07DBDEB}" destId="{0213F0D3-BE33-4926-B9EE-E1C88D17DCD1}" srcOrd="0" destOrd="0" presId="urn:microsoft.com/office/officeart/2005/8/layout/hierarchy2"/>
    <dgm:cxn modelId="{B5793007-79E2-4661-981F-514FAC60CFF1}" type="presParOf" srcId="{3951DE81-3059-4775-8DDC-BA23A07DBDEB}" destId="{0D51599D-8756-47F8-BF2E-39BE72313EC5}" srcOrd="1" destOrd="0" presId="urn:microsoft.com/office/officeart/2005/8/layout/hierarchy2"/>
    <dgm:cxn modelId="{8888B614-5884-4E99-A294-64F0D41F64ED}" type="presParOf" srcId="{0D51599D-8756-47F8-BF2E-39BE72313EC5}" destId="{36B77653-A2A0-4418-990A-501E7641FF40}" srcOrd="0" destOrd="0" presId="urn:microsoft.com/office/officeart/2005/8/layout/hierarchy2"/>
    <dgm:cxn modelId="{C306E42A-844F-4BCC-B894-ED28C447327B}" type="presParOf" srcId="{36B77653-A2A0-4418-990A-501E7641FF40}" destId="{BEE54861-667C-42D0-9B62-8100504E0F50}" srcOrd="0" destOrd="0" presId="urn:microsoft.com/office/officeart/2005/8/layout/hierarchy2"/>
    <dgm:cxn modelId="{FEE415E6-0BB1-4280-A94D-BC61CBA8408A}" type="presParOf" srcId="{0D51599D-8756-47F8-BF2E-39BE72313EC5}" destId="{B338841E-B421-4873-BAEA-897347D5AB2B}" srcOrd="1" destOrd="0" presId="urn:microsoft.com/office/officeart/2005/8/layout/hierarchy2"/>
    <dgm:cxn modelId="{8EDF7A88-DAFB-461E-AEAE-7F727A9F85F1}" type="presParOf" srcId="{B338841E-B421-4873-BAEA-897347D5AB2B}" destId="{F9563C7A-0E04-4826-AAF4-362F77B2EF64}" srcOrd="0" destOrd="0" presId="urn:microsoft.com/office/officeart/2005/8/layout/hierarchy2"/>
    <dgm:cxn modelId="{4CEC82F8-1CF4-4BE1-8CF5-84304DC9CA03}" type="presParOf" srcId="{B338841E-B421-4873-BAEA-897347D5AB2B}" destId="{87B2B9F2-BEC0-41CC-A690-9759AE2F3299}" srcOrd="1" destOrd="0" presId="urn:microsoft.com/office/officeart/2005/8/layout/hierarchy2"/>
    <dgm:cxn modelId="{4D60CE59-403E-4BAD-A7F7-A303345170FB}" type="presParOf" srcId="{87B2B9F2-BEC0-41CC-A690-9759AE2F3299}" destId="{F6C970D7-5F0E-4978-A03C-CB468966B3AD}" srcOrd="0" destOrd="0" presId="urn:microsoft.com/office/officeart/2005/8/layout/hierarchy2"/>
    <dgm:cxn modelId="{596B562D-15FA-4709-BAB2-091A8FB4E661}" type="presParOf" srcId="{F6C970D7-5F0E-4978-A03C-CB468966B3AD}" destId="{82275520-8279-491C-9BDB-34D21E0B6985}" srcOrd="0" destOrd="0" presId="urn:microsoft.com/office/officeart/2005/8/layout/hierarchy2"/>
    <dgm:cxn modelId="{6EF2BC15-128B-42B5-B519-D22DE4E2FD20}" type="presParOf" srcId="{87B2B9F2-BEC0-41CC-A690-9759AE2F3299}" destId="{193E33EA-D0CC-4977-9FE6-D26D27B9AF61}" srcOrd="1" destOrd="0" presId="urn:microsoft.com/office/officeart/2005/8/layout/hierarchy2"/>
    <dgm:cxn modelId="{C6D9310A-70F2-4E0D-8B61-7A07C7F31D9F}" type="presParOf" srcId="{193E33EA-D0CC-4977-9FE6-D26D27B9AF61}" destId="{0D0DC560-6156-4A25-893C-37DBB6173BE0}" srcOrd="0" destOrd="0" presId="urn:microsoft.com/office/officeart/2005/8/layout/hierarchy2"/>
    <dgm:cxn modelId="{4F5CE651-4FDF-4835-818A-EAB53D9C0F55}" type="presParOf" srcId="{193E33EA-D0CC-4977-9FE6-D26D27B9AF61}" destId="{802F0A35-2ADA-43B1-84E8-C2D5417D772E}" srcOrd="1" destOrd="0" presId="urn:microsoft.com/office/officeart/2005/8/layout/hierarchy2"/>
    <dgm:cxn modelId="{F87D1A2A-FA02-450C-8421-27326C5376AE}" type="presParOf" srcId="{87B2B9F2-BEC0-41CC-A690-9759AE2F3299}" destId="{F922A764-3C32-416B-B2D1-688AD750D1D8}" srcOrd="2" destOrd="0" presId="urn:microsoft.com/office/officeart/2005/8/layout/hierarchy2"/>
    <dgm:cxn modelId="{8A7F919D-A569-4244-AC90-3A07DC182382}" type="presParOf" srcId="{F922A764-3C32-416B-B2D1-688AD750D1D8}" destId="{9DC7EBD4-13F9-4A4E-ABC0-580D4D647B06}" srcOrd="0" destOrd="0" presId="urn:microsoft.com/office/officeart/2005/8/layout/hierarchy2"/>
    <dgm:cxn modelId="{266439F3-2C25-4D75-BEB6-C92AC3FCA2ED}" type="presParOf" srcId="{87B2B9F2-BEC0-41CC-A690-9759AE2F3299}" destId="{500DE479-C7E8-4A35-8F6A-1639C687D69D}" srcOrd="3" destOrd="0" presId="urn:microsoft.com/office/officeart/2005/8/layout/hierarchy2"/>
    <dgm:cxn modelId="{4EEF5213-A2F6-4A6C-AC12-07E320941EF8}" type="presParOf" srcId="{500DE479-C7E8-4A35-8F6A-1639C687D69D}" destId="{D2147BD3-B07B-467B-84F5-0F9F31B9F94A}" srcOrd="0" destOrd="0" presId="urn:microsoft.com/office/officeart/2005/8/layout/hierarchy2"/>
    <dgm:cxn modelId="{F8DF219F-48DE-4EC0-85F4-09A67F0F08D2}" type="presParOf" srcId="{500DE479-C7E8-4A35-8F6A-1639C687D69D}" destId="{855D55A7-4AA8-4B85-8AC1-65FA1A853369}" srcOrd="1" destOrd="0" presId="urn:microsoft.com/office/officeart/2005/8/layout/hierarchy2"/>
    <dgm:cxn modelId="{712033EC-7F80-4CE7-92D2-7A8E9B0736B1}" type="presParOf" srcId="{0D51599D-8756-47F8-BF2E-39BE72313EC5}" destId="{E8DB4A71-68D8-4CB4-AABB-E6D240CBC6BB}" srcOrd="2" destOrd="0" presId="urn:microsoft.com/office/officeart/2005/8/layout/hierarchy2"/>
    <dgm:cxn modelId="{00817ABC-7ABB-461C-9258-C220CB7C0FC4}" type="presParOf" srcId="{E8DB4A71-68D8-4CB4-AABB-E6D240CBC6BB}" destId="{F5861BA2-9F28-49A6-9177-CDD59934DE8A}" srcOrd="0" destOrd="0" presId="urn:microsoft.com/office/officeart/2005/8/layout/hierarchy2"/>
    <dgm:cxn modelId="{4C1536B0-3274-48B0-B45C-49E56452D2EE}" type="presParOf" srcId="{0D51599D-8756-47F8-BF2E-39BE72313EC5}" destId="{2E79888D-E5F2-40F0-82CE-3B8F7FD3522A}" srcOrd="3" destOrd="0" presId="urn:microsoft.com/office/officeart/2005/8/layout/hierarchy2"/>
    <dgm:cxn modelId="{E84A7900-E9F7-4F34-8604-2D8763F3F64A}" type="presParOf" srcId="{2E79888D-E5F2-40F0-82CE-3B8F7FD3522A}" destId="{F8F75725-5602-4AA8-8906-EAE322940FAD}" srcOrd="0" destOrd="0" presId="urn:microsoft.com/office/officeart/2005/8/layout/hierarchy2"/>
    <dgm:cxn modelId="{3D2ECBC1-3AA4-4D40-95E5-5BC40B0A29DE}" type="presParOf" srcId="{2E79888D-E5F2-40F0-82CE-3B8F7FD3522A}" destId="{478B3D95-B3E4-40DD-B1C5-87EEFEF20980}" srcOrd="1" destOrd="0" presId="urn:microsoft.com/office/officeart/2005/8/layout/hierarchy2"/>
    <dgm:cxn modelId="{E680A3BE-792A-4A03-A230-B628726D467A}" type="presParOf" srcId="{478B3D95-B3E4-40DD-B1C5-87EEFEF20980}" destId="{7C529B07-A746-4A9D-B981-4C9748C2D4A7}" srcOrd="0" destOrd="0" presId="urn:microsoft.com/office/officeart/2005/8/layout/hierarchy2"/>
    <dgm:cxn modelId="{A5C93CFF-723D-47D0-A254-B60F12FC1305}" type="presParOf" srcId="{7C529B07-A746-4A9D-B981-4C9748C2D4A7}" destId="{39E3E646-3898-436D-B1A5-28FFEAF3801F}" srcOrd="0" destOrd="0" presId="urn:microsoft.com/office/officeart/2005/8/layout/hierarchy2"/>
    <dgm:cxn modelId="{2AD751B2-AE4E-420F-A644-47B902C31738}" type="presParOf" srcId="{478B3D95-B3E4-40DD-B1C5-87EEFEF20980}" destId="{AD783C14-3486-4904-96DC-01E4F7A662D6}" srcOrd="1" destOrd="0" presId="urn:microsoft.com/office/officeart/2005/8/layout/hierarchy2"/>
    <dgm:cxn modelId="{D935DFC9-4731-4F1F-ADB2-E15EF6CFD13D}" type="presParOf" srcId="{AD783C14-3486-4904-96DC-01E4F7A662D6}" destId="{AD3AD1F1-CC6E-4D24-92E3-65BB8C754BC0}" srcOrd="0" destOrd="0" presId="urn:microsoft.com/office/officeart/2005/8/layout/hierarchy2"/>
    <dgm:cxn modelId="{E752E4A2-CAFB-438C-BCAB-34042650A4EA}" type="presParOf" srcId="{AD783C14-3486-4904-96DC-01E4F7A662D6}" destId="{D8C42ABE-E9E2-4255-9F1A-7E3D5F0B5F5A}" srcOrd="1" destOrd="0" presId="urn:microsoft.com/office/officeart/2005/8/layout/hierarchy2"/>
    <dgm:cxn modelId="{164CFDDB-DA17-4FC8-A17F-D8DD672B9259}" type="presParOf" srcId="{478B3D95-B3E4-40DD-B1C5-87EEFEF20980}" destId="{4FC1BC60-2AAD-4910-A2BF-F572B64FB05E}" srcOrd="2" destOrd="0" presId="urn:microsoft.com/office/officeart/2005/8/layout/hierarchy2"/>
    <dgm:cxn modelId="{B04B7E2E-8F70-4E66-AC36-43D3AD4E22BD}" type="presParOf" srcId="{4FC1BC60-2AAD-4910-A2BF-F572B64FB05E}" destId="{3A786E5A-27FB-4761-92D8-D0438EB842A9}" srcOrd="0" destOrd="0" presId="urn:microsoft.com/office/officeart/2005/8/layout/hierarchy2"/>
    <dgm:cxn modelId="{9DF2DBAC-2F84-487B-935A-B3FCE84FC22F}" type="presParOf" srcId="{478B3D95-B3E4-40DD-B1C5-87EEFEF20980}" destId="{4333FCEC-B3BB-42A8-A11A-53BBC77A852E}" srcOrd="3" destOrd="0" presId="urn:microsoft.com/office/officeart/2005/8/layout/hierarchy2"/>
    <dgm:cxn modelId="{D6BEFBFA-72E2-4EAD-ACFD-EB8128070D3D}" type="presParOf" srcId="{4333FCEC-B3BB-42A8-A11A-53BBC77A852E}" destId="{A53B9B08-C72C-4A66-A635-E530FF86E09E}" srcOrd="0" destOrd="0" presId="urn:microsoft.com/office/officeart/2005/8/layout/hierarchy2"/>
    <dgm:cxn modelId="{4DF16DEB-02EA-4485-97CE-073B0745860D}" type="presParOf" srcId="{4333FCEC-B3BB-42A8-A11A-53BBC77A852E}" destId="{863FABC3-BA1D-4088-973D-1F5A074A67C5}" srcOrd="1" destOrd="0" presId="urn:microsoft.com/office/officeart/2005/8/layout/hierarchy2"/>
    <dgm:cxn modelId="{9DDEFA49-F441-492F-9021-AEA1EE74361B}" type="presParOf" srcId="{478B3D95-B3E4-40DD-B1C5-87EEFEF20980}" destId="{35E2448C-33CD-4FD2-A028-B9B5D58CF9DF}" srcOrd="4" destOrd="0" presId="urn:microsoft.com/office/officeart/2005/8/layout/hierarchy2"/>
    <dgm:cxn modelId="{91701B2B-FCBC-4739-A562-8E6AA02C4481}" type="presParOf" srcId="{35E2448C-33CD-4FD2-A028-B9B5D58CF9DF}" destId="{824A0959-9017-451C-A31A-0D568DB5FB05}" srcOrd="0" destOrd="0" presId="urn:microsoft.com/office/officeart/2005/8/layout/hierarchy2"/>
    <dgm:cxn modelId="{6FFED8EB-48F3-4736-9A8A-2A598733887E}" type="presParOf" srcId="{478B3D95-B3E4-40DD-B1C5-87EEFEF20980}" destId="{D0D9C009-F36C-44B5-BAD4-7EDC5FDF4F00}" srcOrd="5" destOrd="0" presId="urn:microsoft.com/office/officeart/2005/8/layout/hierarchy2"/>
    <dgm:cxn modelId="{AF1329C7-4EA5-4675-A261-FE0BC6B54652}" type="presParOf" srcId="{D0D9C009-F36C-44B5-BAD4-7EDC5FDF4F00}" destId="{F3443BBF-AAFA-4F58-96A3-72BD9D0643B5}" srcOrd="0" destOrd="0" presId="urn:microsoft.com/office/officeart/2005/8/layout/hierarchy2"/>
    <dgm:cxn modelId="{22FD2D2E-694A-4133-8190-5E12A9450E14}" type="presParOf" srcId="{D0D9C009-F36C-44B5-BAD4-7EDC5FDF4F00}" destId="{292A076F-E6BE-4EE4-89FB-6BFE1A5CF9DA}" srcOrd="1" destOrd="0" presId="urn:microsoft.com/office/officeart/2005/8/layout/hierarchy2"/>
    <dgm:cxn modelId="{E863A1EA-3A11-489E-9886-E1DFB1E85818}" type="presParOf" srcId="{0D51599D-8756-47F8-BF2E-39BE72313EC5}" destId="{1A12DDBF-BF5B-418E-9CDD-4D1FE2236EFE}" srcOrd="4" destOrd="0" presId="urn:microsoft.com/office/officeart/2005/8/layout/hierarchy2"/>
    <dgm:cxn modelId="{C573944D-EB19-4183-9553-2A3A7C9A4AC1}" type="presParOf" srcId="{1A12DDBF-BF5B-418E-9CDD-4D1FE2236EFE}" destId="{E69ACF4B-6E72-40EE-AD33-FFBD0EAF199F}" srcOrd="0" destOrd="0" presId="urn:microsoft.com/office/officeart/2005/8/layout/hierarchy2"/>
    <dgm:cxn modelId="{D0CFE244-44FF-4D62-AD3C-379415286BF6}" type="presParOf" srcId="{0D51599D-8756-47F8-BF2E-39BE72313EC5}" destId="{043A4776-2489-4FEA-B264-00B2E18D5251}" srcOrd="5" destOrd="0" presId="urn:microsoft.com/office/officeart/2005/8/layout/hierarchy2"/>
    <dgm:cxn modelId="{CC302035-416E-46EA-BB3D-81E55BF84AD6}" type="presParOf" srcId="{043A4776-2489-4FEA-B264-00B2E18D5251}" destId="{55FC96F7-CC86-43B7-AB90-66CC7E8B6F0B}" srcOrd="0" destOrd="0" presId="urn:microsoft.com/office/officeart/2005/8/layout/hierarchy2"/>
    <dgm:cxn modelId="{27610AB6-6433-49F6-A3E1-4B1DD5F37F66}" type="presParOf" srcId="{043A4776-2489-4FEA-B264-00B2E18D5251}" destId="{2B06AB75-F4A8-4BF5-ADF4-5D9AB3FE81A3}" srcOrd="1" destOrd="0" presId="urn:microsoft.com/office/officeart/2005/8/layout/hierarchy2"/>
    <dgm:cxn modelId="{A1D981EE-929B-43A8-AAA1-A49983604D78}" type="presParOf" srcId="{2B06AB75-F4A8-4BF5-ADF4-5D9AB3FE81A3}" destId="{77870136-A2EC-4921-B2F2-5ECB6006CD88}" srcOrd="0" destOrd="0" presId="urn:microsoft.com/office/officeart/2005/8/layout/hierarchy2"/>
    <dgm:cxn modelId="{B4B57A4E-5A2B-4E30-9B11-06A24AEF242D}" type="presParOf" srcId="{77870136-A2EC-4921-B2F2-5ECB6006CD88}" destId="{C99CEBCE-F4C4-43AE-A7AC-5FBA760274E5}" srcOrd="0" destOrd="0" presId="urn:microsoft.com/office/officeart/2005/8/layout/hierarchy2"/>
    <dgm:cxn modelId="{1D168112-F271-4482-868E-EA849E5873EA}" type="presParOf" srcId="{2B06AB75-F4A8-4BF5-ADF4-5D9AB3FE81A3}" destId="{362782F4-A3CB-46F9-B6B8-A8EC672E8F17}" srcOrd="1" destOrd="0" presId="urn:microsoft.com/office/officeart/2005/8/layout/hierarchy2"/>
    <dgm:cxn modelId="{CE5AADBD-BF55-4B18-AA7E-D57CB54FBD84}" type="presParOf" srcId="{362782F4-A3CB-46F9-B6B8-A8EC672E8F17}" destId="{2BDC80A2-51CB-408F-B13F-41FD045FDF8F}" srcOrd="0" destOrd="0" presId="urn:microsoft.com/office/officeart/2005/8/layout/hierarchy2"/>
    <dgm:cxn modelId="{78929116-0A0B-40B0-9E48-1486CC4E7788}" type="presParOf" srcId="{362782F4-A3CB-46F9-B6B8-A8EC672E8F17}" destId="{4E50BF47-46B4-4563-9990-5C7D1B82C4A8}" srcOrd="1" destOrd="0" presId="urn:microsoft.com/office/officeart/2005/8/layout/hierarchy2"/>
    <dgm:cxn modelId="{3612FB28-4075-4B7E-8AF5-65B6D04860E7}" type="presParOf" srcId="{2B06AB75-F4A8-4BF5-ADF4-5D9AB3FE81A3}" destId="{4624C746-F65F-4958-AD9E-291B4A5EEA11}" srcOrd="2" destOrd="0" presId="urn:microsoft.com/office/officeart/2005/8/layout/hierarchy2"/>
    <dgm:cxn modelId="{48EE57EE-25D9-4BA2-95D3-D87B7E486977}" type="presParOf" srcId="{4624C746-F65F-4958-AD9E-291B4A5EEA11}" destId="{86CF0FF0-2628-4519-AB32-B1D5EE44AE4A}" srcOrd="0" destOrd="0" presId="urn:microsoft.com/office/officeart/2005/8/layout/hierarchy2"/>
    <dgm:cxn modelId="{09206C28-FA7C-43AE-B963-28C0F2548BA6}" type="presParOf" srcId="{2B06AB75-F4A8-4BF5-ADF4-5D9AB3FE81A3}" destId="{60E39D63-C706-4D9E-AEC4-4F0642163389}" srcOrd="3" destOrd="0" presId="urn:microsoft.com/office/officeart/2005/8/layout/hierarchy2"/>
    <dgm:cxn modelId="{B563614D-7590-44A4-878C-76161502915A}" type="presParOf" srcId="{60E39D63-C706-4D9E-AEC4-4F0642163389}" destId="{D3ADFA41-B2AD-4973-A3EF-9B3E502E367F}" srcOrd="0" destOrd="0" presId="urn:microsoft.com/office/officeart/2005/8/layout/hierarchy2"/>
    <dgm:cxn modelId="{73D82C5E-E00E-4803-9336-D581EF935D74}" type="presParOf" srcId="{60E39D63-C706-4D9E-AEC4-4F0642163389}" destId="{62D46EF9-2FE9-4B89-AD60-05A76755327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1EB50-8CAB-44FB-8F1E-8B4D8E13D0F2}" type="doc">
      <dgm:prSet loTypeId="urn:microsoft.com/office/officeart/2005/8/layout/pyramid1" loCatId="pyramid" qsTypeId="urn:microsoft.com/office/officeart/2005/8/quickstyle/simple4" qsCatId="simple" csTypeId="urn:microsoft.com/office/officeart/2005/8/colors/colorful1" csCatId="colorful" phldr="1"/>
      <dgm:spPr/>
    </dgm:pt>
    <dgm:pt modelId="{FD992B66-A1C7-4FBD-A745-82791A5C7D83}">
      <dgm:prSet phldrT="[Text]" custT="1"/>
      <dgm:spPr/>
      <dgm:t>
        <a:bodyPr/>
        <a:lstStyle/>
        <a:p>
          <a:r>
            <a:rPr lang="fa-IR" sz="2800" dirty="0" smtClean="0"/>
            <a:t>ثبات</a:t>
          </a:r>
          <a:endParaRPr lang="en-US" sz="3400" dirty="0"/>
        </a:p>
      </dgm:t>
    </dgm:pt>
    <dgm:pt modelId="{D305A14C-8326-40D8-B99F-13BE937D7CEB}" type="parTrans" cxnId="{05995AF7-8471-42D8-AF06-93AB16B92DA1}">
      <dgm:prSet/>
      <dgm:spPr/>
      <dgm:t>
        <a:bodyPr/>
        <a:lstStyle/>
        <a:p>
          <a:endParaRPr lang="en-US"/>
        </a:p>
      </dgm:t>
    </dgm:pt>
    <dgm:pt modelId="{0F9CE200-EFCB-44B6-B1A3-193844AEE7E9}" type="sibTrans" cxnId="{05995AF7-8471-42D8-AF06-93AB16B92DA1}">
      <dgm:prSet/>
      <dgm:spPr/>
      <dgm:t>
        <a:bodyPr/>
        <a:lstStyle/>
        <a:p>
          <a:endParaRPr lang="en-US"/>
        </a:p>
      </dgm:t>
    </dgm:pt>
    <dgm:pt modelId="{EF392407-0AED-435C-B082-BA2AA0D027BA}">
      <dgm:prSet phldrT="[Text]"/>
      <dgm:spPr/>
      <dgm:t>
        <a:bodyPr/>
        <a:lstStyle/>
        <a:p>
          <a:r>
            <a:rPr lang="fa-IR" dirty="0" smtClean="0"/>
            <a:t>حافظه درون ماشین</a:t>
          </a:r>
          <a:endParaRPr lang="en-US" dirty="0"/>
        </a:p>
      </dgm:t>
    </dgm:pt>
    <dgm:pt modelId="{8092EEA3-2CBF-4420-9E9B-863E079CC700}" type="parTrans" cxnId="{868AAB05-2AF7-4587-BEC4-FA6074D36702}">
      <dgm:prSet/>
      <dgm:spPr/>
      <dgm:t>
        <a:bodyPr/>
        <a:lstStyle/>
        <a:p>
          <a:endParaRPr lang="en-US"/>
        </a:p>
      </dgm:t>
    </dgm:pt>
    <dgm:pt modelId="{279BD26D-0CE3-47B6-AA0B-5FC5ACF53E09}" type="sibTrans" cxnId="{868AAB05-2AF7-4587-BEC4-FA6074D36702}">
      <dgm:prSet/>
      <dgm:spPr/>
      <dgm:t>
        <a:bodyPr/>
        <a:lstStyle/>
        <a:p>
          <a:endParaRPr lang="en-US"/>
        </a:p>
      </dgm:t>
    </dgm:pt>
    <dgm:pt modelId="{0547358E-943A-4E87-8FBE-58C93B92A135}">
      <dgm:prSet phldrT="[Text]"/>
      <dgm:spPr/>
      <dgm:t>
        <a:bodyPr/>
        <a:lstStyle/>
        <a:p>
          <a:r>
            <a:rPr lang="fa-IR" dirty="0" smtClean="0"/>
            <a:t>حافظه برون ماشین</a:t>
          </a:r>
          <a:endParaRPr lang="en-US" dirty="0"/>
        </a:p>
      </dgm:t>
    </dgm:pt>
    <dgm:pt modelId="{6DC14AA4-479C-4FC7-B699-9ADECCEF343E}" type="parTrans" cxnId="{295D3CF8-9F69-4C49-A3E8-130F01B68C3C}">
      <dgm:prSet/>
      <dgm:spPr/>
      <dgm:t>
        <a:bodyPr/>
        <a:lstStyle/>
        <a:p>
          <a:endParaRPr lang="en-US"/>
        </a:p>
      </dgm:t>
    </dgm:pt>
    <dgm:pt modelId="{EB515456-8108-484F-91DE-214ADB4C66AD}" type="sibTrans" cxnId="{295D3CF8-9F69-4C49-A3E8-130F01B68C3C}">
      <dgm:prSet/>
      <dgm:spPr/>
      <dgm:t>
        <a:bodyPr/>
        <a:lstStyle/>
        <a:p>
          <a:endParaRPr lang="en-US"/>
        </a:p>
      </dgm:t>
    </dgm:pt>
    <dgm:pt modelId="{93E0AF9F-04C3-4105-979A-745B68140FCC}">
      <dgm:prSet phldrT="[Text]"/>
      <dgm:spPr/>
      <dgm:t>
        <a:bodyPr/>
        <a:lstStyle/>
        <a:p>
          <a:r>
            <a:rPr lang="fa-IR" dirty="0" smtClean="0"/>
            <a:t>کارت پانچ</a:t>
          </a:r>
          <a:endParaRPr lang="en-US" dirty="0"/>
        </a:p>
      </dgm:t>
    </dgm:pt>
    <dgm:pt modelId="{268CE8BA-6757-4331-A78E-1FDD3D0282BE}" type="parTrans" cxnId="{E6A7380C-4E3C-48A3-B021-AF12FA53A240}">
      <dgm:prSet/>
      <dgm:spPr/>
      <dgm:t>
        <a:bodyPr/>
        <a:lstStyle/>
        <a:p>
          <a:endParaRPr lang="en-US"/>
        </a:p>
      </dgm:t>
    </dgm:pt>
    <dgm:pt modelId="{44ECB943-0842-4A17-9953-270617F498C8}" type="sibTrans" cxnId="{E6A7380C-4E3C-48A3-B021-AF12FA53A240}">
      <dgm:prSet/>
      <dgm:spPr/>
      <dgm:t>
        <a:bodyPr/>
        <a:lstStyle/>
        <a:p>
          <a:endParaRPr lang="en-US"/>
        </a:p>
      </dgm:t>
    </dgm:pt>
    <dgm:pt modelId="{EE0EFBA5-BCC3-4F44-8BC4-DF26E412564B}" type="pres">
      <dgm:prSet presAssocID="{09D1EB50-8CAB-44FB-8F1E-8B4D8E13D0F2}" presName="Name0" presStyleCnt="0">
        <dgm:presLayoutVars>
          <dgm:dir/>
          <dgm:animLvl val="lvl"/>
          <dgm:resizeHandles val="exact"/>
        </dgm:presLayoutVars>
      </dgm:prSet>
      <dgm:spPr/>
    </dgm:pt>
    <dgm:pt modelId="{FAC9621A-7E8E-4881-AF36-482DEF657F75}" type="pres">
      <dgm:prSet presAssocID="{FD992B66-A1C7-4FBD-A745-82791A5C7D83}" presName="Name8" presStyleCnt="0"/>
      <dgm:spPr/>
    </dgm:pt>
    <dgm:pt modelId="{74784F4F-A5E7-4357-BBC5-76DA70A7DACC}" type="pres">
      <dgm:prSet presAssocID="{FD992B66-A1C7-4FBD-A745-82791A5C7D83}" presName="level" presStyleLbl="node1" presStyleIdx="0" presStyleCnt="4">
        <dgm:presLayoutVars>
          <dgm:chMax val="1"/>
          <dgm:bulletEnabled val="1"/>
        </dgm:presLayoutVars>
      </dgm:prSet>
      <dgm:spPr/>
      <dgm:t>
        <a:bodyPr/>
        <a:lstStyle/>
        <a:p>
          <a:endParaRPr lang="en-US"/>
        </a:p>
      </dgm:t>
    </dgm:pt>
    <dgm:pt modelId="{711848D8-017F-4FD3-99B0-444663EA6F58}" type="pres">
      <dgm:prSet presAssocID="{FD992B66-A1C7-4FBD-A745-82791A5C7D83}" presName="levelTx" presStyleLbl="revTx" presStyleIdx="0" presStyleCnt="0">
        <dgm:presLayoutVars>
          <dgm:chMax val="1"/>
          <dgm:bulletEnabled val="1"/>
        </dgm:presLayoutVars>
      </dgm:prSet>
      <dgm:spPr/>
      <dgm:t>
        <a:bodyPr/>
        <a:lstStyle/>
        <a:p>
          <a:endParaRPr lang="en-US"/>
        </a:p>
      </dgm:t>
    </dgm:pt>
    <dgm:pt modelId="{FFA9B33E-1FF1-4985-9240-E8B32729286E}" type="pres">
      <dgm:prSet presAssocID="{EF392407-0AED-435C-B082-BA2AA0D027BA}" presName="Name8" presStyleCnt="0"/>
      <dgm:spPr/>
    </dgm:pt>
    <dgm:pt modelId="{A072B668-5F32-40AE-B095-1F5222D623BA}" type="pres">
      <dgm:prSet presAssocID="{EF392407-0AED-435C-B082-BA2AA0D027BA}" presName="level" presStyleLbl="node1" presStyleIdx="1" presStyleCnt="4">
        <dgm:presLayoutVars>
          <dgm:chMax val="1"/>
          <dgm:bulletEnabled val="1"/>
        </dgm:presLayoutVars>
      </dgm:prSet>
      <dgm:spPr/>
      <dgm:t>
        <a:bodyPr/>
        <a:lstStyle/>
        <a:p>
          <a:endParaRPr lang="en-US"/>
        </a:p>
      </dgm:t>
    </dgm:pt>
    <dgm:pt modelId="{26D867E5-5C44-47AD-A08A-4805694D362B}" type="pres">
      <dgm:prSet presAssocID="{EF392407-0AED-435C-B082-BA2AA0D027BA}" presName="levelTx" presStyleLbl="revTx" presStyleIdx="0" presStyleCnt="0">
        <dgm:presLayoutVars>
          <dgm:chMax val="1"/>
          <dgm:bulletEnabled val="1"/>
        </dgm:presLayoutVars>
      </dgm:prSet>
      <dgm:spPr/>
      <dgm:t>
        <a:bodyPr/>
        <a:lstStyle/>
        <a:p>
          <a:endParaRPr lang="en-US"/>
        </a:p>
      </dgm:t>
    </dgm:pt>
    <dgm:pt modelId="{73D17F63-A1E8-44B4-87AB-E7FE2C9FC841}" type="pres">
      <dgm:prSet presAssocID="{0547358E-943A-4E87-8FBE-58C93B92A135}" presName="Name8" presStyleCnt="0"/>
      <dgm:spPr/>
    </dgm:pt>
    <dgm:pt modelId="{D771C916-758F-48F6-AB76-51217E1E7926}" type="pres">
      <dgm:prSet presAssocID="{0547358E-943A-4E87-8FBE-58C93B92A135}" presName="level" presStyleLbl="node1" presStyleIdx="2" presStyleCnt="4">
        <dgm:presLayoutVars>
          <dgm:chMax val="1"/>
          <dgm:bulletEnabled val="1"/>
        </dgm:presLayoutVars>
      </dgm:prSet>
      <dgm:spPr/>
      <dgm:t>
        <a:bodyPr/>
        <a:lstStyle/>
        <a:p>
          <a:endParaRPr lang="en-US"/>
        </a:p>
      </dgm:t>
    </dgm:pt>
    <dgm:pt modelId="{0C429EF6-34AF-408D-BF87-A5A84F9A79DE}" type="pres">
      <dgm:prSet presAssocID="{0547358E-943A-4E87-8FBE-58C93B92A135}" presName="levelTx" presStyleLbl="revTx" presStyleIdx="0" presStyleCnt="0">
        <dgm:presLayoutVars>
          <dgm:chMax val="1"/>
          <dgm:bulletEnabled val="1"/>
        </dgm:presLayoutVars>
      </dgm:prSet>
      <dgm:spPr/>
      <dgm:t>
        <a:bodyPr/>
        <a:lstStyle/>
        <a:p>
          <a:endParaRPr lang="en-US"/>
        </a:p>
      </dgm:t>
    </dgm:pt>
    <dgm:pt modelId="{5D85BD22-CD76-4690-9488-4BFFBE9E4726}" type="pres">
      <dgm:prSet presAssocID="{93E0AF9F-04C3-4105-979A-745B68140FCC}" presName="Name8" presStyleCnt="0"/>
      <dgm:spPr/>
    </dgm:pt>
    <dgm:pt modelId="{CE35DEE5-6A7B-45EA-A865-8F409E9FDA76}" type="pres">
      <dgm:prSet presAssocID="{93E0AF9F-04C3-4105-979A-745B68140FCC}" presName="level" presStyleLbl="node1" presStyleIdx="3" presStyleCnt="4">
        <dgm:presLayoutVars>
          <dgm:chMax val="1"/>
          <dgm:bulletEnabled val="1"/>
        </dgm:presLayoutVars>
      </dgm:prSet>
      <dgm:spPr/>
      <dgm:t>
        <a:bodyPr/>
        <a:lstStyle/>
        <a:p>
          <a:endParaRPr lang="en-US"/>
        </a:p>
      </dgm:t>
    </dgm:pt>
    <dgm:pt modelId="{286ADAEC-37AF-4ABE-979B-F2B162D4EB12}" type="pres">
      <dgm:prSet presAssocID="{93E0AF9F-04C3-4105-979A-745B68140FCC}" presName="levelTx" presStyleLbl="revTx" presStyleIdx="0" presStyleCnt="0">
        <dgm:presLayoutVars>
          <dgm:chMax val="1"/>
          <dgm:bulletEnabled val="1"/>
        </dgm:presLayoutVars>
      </dgm:prSet>
      <dgm:spPr/>
      <dgm:t>
        <a:bodyPr/>
        <a:lstStyle/>
        <a:p>
          <a:endParaRPr lang="en-US"/>
        </a:p>
      </dgm:t>
    </dgm:pt>
  </dgm:ptLst>
  <dgm:cxnLst>
    <dgm:cxn modelId="{00A9EAF1-F8D2-4BD3-A162-5457DF0CDACD}" type="presOf" srcId="{FD992B66-A1C7-4FBD-A745-82791A5C7D83}" destId="{711848D8-017F-4FD3-99B0-444663EA6F58}" srcOrd="1" destOrd="0" presId="urn:microsoft.com/office/officeart/2005/8/layout/pyramid1"/>
    <dgm:cxn modelId="{E6A7380C-4E3C-48A3-B021-AF12FA53A240}" srcId="{09D1EB50-8CAB-44FB-8F1E-8B4D8E13D0F2}" destId="{93E0AF9F-04C3-4105-979A-745B68140FCC}" srcOrd="3" destOrd="0" parTransId="{268CE8BA-6757-4331-A78E-1FDD3D0282BE}" sibTransId="{44ECB943-0842-4A17-9953-270617F498C8}"/>
    <dgm:cxn modelId="{BC1990F1-282F-420A-9B5E-FA9DD28580F1}" type="presOf" srcId="{93E0AF9F-04C3-4105-979A-745B68140FCC}" destId="{CE35DEE5-6A7B-45EA-A865-8F409E9FDA76}" srcOrd="0" destOrd="0" presId="urn:microsoft.com/office/officeart/2005/8/layout/pyramid1"/>
    <dgm:cxn modelId="{05995AF7-8471-42D8-AF06-93AB16B92DA1}" srcId="{09D1EB50-8CAB-44FB-8F1E-8B4D8E13D0F2}" destId="{FD992B66-A1C7-4FBD-A745-82791A5C7D83}" srcOrd="0" destOrd="0" parTransId="{D305A14C-8326-40D8-B99F-13BE937D7CEB}" sibTransId="{0F9CE200-EFCB-44B6-B1A3-193844AEE7E9}"/>
    <dgm:cxn modelId="{2820097D-DA0E-4FAC-9E2C-225A2FD65157}" type="presOf" srcId="{0547358E-943A-4E87-8FBE-58C93B92A135}" destId="{D771C916-758F-48F6-AB76-51217E1E7926}" srcOrd="0" destOrd="0" presId="urn:microsoft.com/office/officeart/2005/8/layout/pyramid1"/>
    <dgm:cxn modelId="{28FD519B-3EEE-49F6-AA03-6DCB97041DD4}" type="presOf" srcId="{93E0AF9F-04C3-4105-979A-745B68140FCC}" destId="{286ADAEC-37AF-4ABE-979B-F2B162D4EB12}" srcOrd="1" destOrd="0" presId="urn:microsoft.com/office/officeart/2005/8/layout/pyramid1"/>
    <dgm:cxn modelId="{96ACD28C-B87D-49FE-A9BE-406A3C7ABF73}" type="presOf" srcId="{09D1EB50-8CAB-44FB-8F1E-8B4D8E13D0F2}" destId="{EE0EFBA5-BCC3-4F44-8BC4-DF26E412564B}" srcOrd="0" destOrd="0" presId="urn:microsoft.com/office/officeart/2005/8/layout/pyramid1"/>
    <dgm:cxn modelId="{295D3CF8-9F69-4C49-A3E8-130F01B68C3C}" srcId="{09D1EB50-8CAB-44FB-8F1E-8B4D8E13D0F2}" destId="{0547358E-943A-4E87-8FBE-58C93B92A135}" srcOrd="2" destOrd="0" parTransId="{6DC14AA4-479C-4FC7-B699-9ADECCEF343E}" sibTransId="{EB515456-8108-484F-91DE-214ADB4C66AD}"/>
    <dgm:cxn modelId="{CE58F1F3-4312-4A0A-9D9C-9D6578821BBF}" type="presOf" srcId="{EF392407-0AED-435C-B082-BA2AA0D027BA}" destId="{A072B668-5F32-40AE-B095-1F5222D623BA}" srcOrd="0" destOrd="0" presId="urn:microsoft.com/office/officeart/2005/8/layout/pyramid1"/>
    <dgm:cxn modelId="{868AAB05-2AF7-4587-BEC4-FA6074D36702}" srcId="{09D1EB50-8CAB-44FB-8F1E-8B4D8E13D0F2}" destId="{EF392407-0AED-435C-B082-BA2AA0D027BA}" srcOrd="1" destOrd="0" parTransId="{8092EEA3-2CBF-4420-9E9B-863E079CC700}" sibTransId="{279BD26D-0CE3-47B6-AA0B-5FC5ACF53E09}"/>
    <dgm:cxn modelId="{AA6D061E-83C3-4E53-9066-F402AB4F8210}" type="presOf" srcId="{EF392407-0AED-435C-B082-BA2AA0D027BA}" destId="{26D867E5-5C44-47AD-A08A-4805694D362B}" srcOrd="1" destOrd="0" presId="urn:microsoft.com/office/officeart/2005/8/layout/pyramid1"/>
    <dgm:cxn modelId="{C7A79C46-6829-4B82-A47D-2B264E568F99}" type="presOf" srcId="{FD992B66-A1C7-4FBD-A745-82791A5C7D83}" destId="{74784F4F-A5E7-4357-BBC5-76DA70A7DACC}" srcOrd="0" destOrd="0" presId="urn:microsoft.com/office/officeart/2005/8/layout/pyramid1"/>
    <dgm:cxn modelId="{E12EDE08-1259-4375-BB9B-1A89CDCD2122}" type="presOf" srcId="{0547358E-943A-4E87-8FBE-58C93B92A135}" destId="{0C429EF6-34AF-408D-BF87-A5A84F9A79DE}" srcOrd="1" destOrd="0" presId="urn:microsoft.com/office/officeart/2005/8/layout/pyramid1"/>
    <dgm:cxn modelId="{7215B152-9203-4CAB-9E3B-38090D01E528}" type="presParOf" srcId="{EE0EFBA5-BCC3-4F44-8BC4-DF26E412564B}" destId="{FAC9621A-7E8E-4881-AF36-482DEF657F75}" srcOrd="0" destOrd="0" presId="urn:microsoft.com/office/officeart/2005/8/layout/pyramid1"/>
    <dgm:cxn modelId="{24AC18D1-D6BB-4844-BE0F-430F6A2035E4}" type="presParOf" srcId="{FAC9621A-7E8E-4881-AF36-482DEF657F75}" destId="{74784F4F-A5E7-4357-BBC5-76DA70A7DACC}" srcOrd="0" destOrd="0" presId="urn:microsoft.com/office/officeart/2005/8/layout/pyramid1"/>
    <dgm:cxn modelId="{3BCD6F1B-DE38-42D1-BC51-FCAB96EAB37B}" type="presParOf" srcId="{FAC9621A-7E8E-4881-AF36-482DEF657F75}" destId="{711848D8-017F-4FD3-99B0-444663EA6F58}" srcOrd="1" destOrd="0" presId="urn:microsoft.com/office/officeart/2005/8/layout/pyramid1"/>
    <dgm:cxn modelId="{5FAA2157-7266-4C7E-906B-7F2BCB9FCF88}" type="presParOf" srcId="{EE0EFBA5-BCC3-4F44-8BC4-DF26E412564B}" destId="{FFA9B33E-1FF1-4985-9240-E8B32729286E}" srcOrd="1" destOrd="0" presId="urn:microsoft.com/office/officeart/2005/8/layout/pyramid1"/>
    <dgm:cxn modelId="{B2E0E308-3239-4CF6-9463-29579079C388}" type="presParOf" srcId="{FFA9B33E-1FF1-4985-9240-E8B32729286E}" destId="{A072B668-5F32-40AE-B095-1F5222D623BA}" srcOrd="0" destOrd="0" presId="urn:microsoft.com/office/officeart/2005/8/layout/pyramid1"/>
    <dgm:cxn modelId="{535843FC-90E8-4FCD-B996-3699C673A9C2}" type="presParOf" srcId="{FFA9B33E-1FF1-4985-9240-E8B32729286E}" destId="{26D867E5-5C44-47AD-A08A-4805694D362B}" srcOrd="1" destOrd="0" presId="urn:microsoft.com/office/officeart/2005/8/layout/pyramid1"/>
    <dgm:cxn modelId="{562372C6-0AE9-465D-A05A-95F4362A2789}" type="presParOf" srcId="{EE0EFBA5-BCC3-4F44-8BC4-DF26E412564B}" destId="{73D17F63-A1E8-44B4-87AB-E7FE2C9FC841}" srcOrd="2" destOrd="0" presId="urn:microsoft.com/office/officeart/2005/8/layout/pyramid1"/>
    <dgm:cxn modelId="{CC8DB5A8-E610-4999-A51F-81FBB13CBE3B}" type="presParOf" srcId="{73D17F63-A1E8-44B4-87AB-E7FE2C9FC841}" destId="{D771C916-758F-48F6-AB76-51217E1E7926}" srcOrd="0" destOrd="0" presId="urn:microsoft.com/office/officeart/2005/8/layout/pyramid1"/>
    <dgm:cxn modelId="{8520BD7E-4A42-470A-A941-412186B9E4DF}" type="presParOf" srcId="{73D17F63-A1E8-44B4-87AB-E7FE2C9FC841}" destId="{0C429EF6-34AF-408D-BF87-A5A84F9A79DE}" srcOrd="1" destOrd="0" presId="urn:microsoft.com/office/officeart/2005/8/layout/pyramid1"/>
    <dgm:cxn modelId="{55FCAC66-9BEF-40B3-9769-EC24A9CE562D}" type="presParOf" srcId="{EE0EFBA5-BCC3-4F44-8BC4-DF26E412564B}" destId="{5D85BD22-CD76-4690-9488-4BFFBE9E4726}" srcOrd="3" destOrd="0" presId="urn:microsoft.com/office/officeart/2005/8/layout/pyramid1"/>
    <dgm:cxn modelId="{EC388546-A3B8-4EEA-A864-2CE4DA1D25C0}" type="presParOf" srcId="{5D85BD22-CD76-4690-9488-4BFFBE9E4726}" destId="{CE35DEE5-6A7B-45EA-A865-8F409E9FDA76}" srcOrd="0" destOrd="0" presId="urn:microsoft.com/office/officeart/2005/8/layout/pyramid1"/>
    <dgm:cxn modelId="{D6934D24-46FD-43AB-9D22-143AFE569FAE}" type="presParOf" srcId="{5D85BD22-CD76-4690-9488-4BFFBE9E4726}" destId="{286ADAEC-37AF-4ABE-979B-F2B162D4EB12}"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9314F-1E78-46E7-9854-7846FD4FA7B7}">
      <dsp:nvSpPr>
        <dsp:cNvPr id="0" name=""/>
        <dsp:cNvSpPr/>
      </dsp:nvSpPr>
      <dsp:spPr>
        <a:xfrm>
          <a:off x="2050134" y="2564188"/>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حافظه</a:t>
          </a:r>
          <a:endParaRPr lang="en-US" sz="1400" kern="1200" dirty="0"/>
        </a:p>
      </dsp:txBody>
      <dsp:txXfrm>
        <a:off x="2065489" y="2579543"/>
        <a:ext cx="1017837" cy="493563"/>
      </dsp:txXfrm>
    </dsp:sp>
    <dsp:sp modelId="{66AE015B-53B5-4860-85AC-80D0F08672AB}">
      <dsp:nvSpPr>
        <dsp:cNvPr id="0" name=""/>
        <dsp:cNvSpPr/>
      </dsp:nvSpPr>
      <dsp:spPr>
        <a:xfrm rot="17051759">
          <a:off x="2453270" y="1990121"/>
          <a:ext cx="1710242" cy="14392"/>
        </a:xfrm>
        <a:custGeom>
          <a:avLst/>
          <a:gdLst/>
          <a:ahLst/>
          <a:cxnLst/>
          <a:rect l="0" t="0" r="0" b="0"/>
          <a:pathLst>
            <a:path>
              <a:moveTo>
                <a:pt x="0" y="7196"/>
              </a:moveTo>
              <a:lnTo>
                <a:pt x="1710242" y="71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265635" y="1954561"/>
        <a:ext cx="85512" cy="85512"/>
      </dsp:txXfrm>
    </dsp:sp>
    <dsp:sp modelId="{18010DED-DDCA-494E-8978-71BDCD79AF2A}">
      <dsp:nvSpPr>
        <dsp:cNvPr id="0" name=""/>
        <dsp:cNvSpPr/>
      </dsp:nvSpPr>
      <dsp:spPr>
        <a:xfrm>
          <a:off x="3518101" y="906173"/>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درون ماشین</a:t>
          </a:r>
          <a:endParaRPr lang="en-US" sz="1400" kern="1200" dirty="0"/>
        </a:p>
      </dsp:txBody>
      <dsp:txXfrm>
        <a:off x="3533456" y="921528"/>
        <a:ext cx="1017837" cy="493563"/>
      </dsp:txXfrm>
    </dsp:sp>
    <dsp:sp modelId="{08CECE26-EF4D-4C19-BF89-265759821E57}">
      <dsp:nvSpPr>
        <dsp:cNvPr id="0" name=""/>
        <dsp:cNvSpPr/>
      </dsp:nvSpPr>
      <dsp:spPr>
        <a:xfrm rot="17692822">
          <a:off x="4277910" y="708927"/>
          <a:ext cx="996895" cy="14392"/>
        </a:xfrm>
        <a:custGeom>
          <a:avLst/>
          <a:gdLst/>
          <a:ahLst/>
          <a:cxnLst/>
          <a:rect l="0" t="0" r="0" b="0"/>
          <a:pathLst>
            <a:path>
              <a:moveTo>
                <a:pt x="0" y="7196"/>
              </a:moveTo>
              <a:lnTo>
                <a:pt x="996895"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51436" y="691201"/>
        <a:ext cx="49844" cy="49844"/>
      </dsp:txXfrm>
    </dsp:sp>
    <dsp:sp modelId="{C24C0ECB-8DDE-45F3-8EF7-07B191507C53}">
      <dsp:nvSpPr>
        <dsp:cNvPr id="0" name=""/>
        <dsp:cNvSpPr/>
      </dsp:nvSpPr>
      <dsp:spPr>
        <a:xfrm>
          <a:off x="4986068" y="1800"/>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اصلی</a:t>
          </a:r>
          <a:endParaRPr lang="en-US" sz="1400" kern="1200" dirty="0"/>
        </a:p>
      </dsp:txBody>
      <dsp:txXfrm>
        <a:off x="5001423" y="17155"/>
        <a:ext cx="1017837" cy="493563"/>
      </dsp:txXfrm>
    </dsp:sp>
    <dsp:sp modelId="{728302FE-51C3-45F6-8C80-58F6F2991C77}">
      <dsp:nvSpPr>
        <dsp:cNvPr id="0" name=""/>
        <dsp:cNvSpPr/>
      </dsp:nvSpPr>
      <dsp:spPr>
        <a:xfrm rot="19457599">
          <a:off x="4518100" y="1010385"/>
          <a:ext cx="516516" cy="14392"/>
        </a:xfrm>
        <a:custGeom>
          <a:avLst/>
          <a:gdLst/>
          <a:ahLst/>
          <a:cxnLst/>
          <a:rect l="0" t="0" r="0" b="0"/>
          <a:pathLst>
            <a:path>
              <a:moveTo>
                <a:pt x="0" y="7196"/>
              </a:moveTo>
              <a:lnTo>
                <a:pt x="516516"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63445" y="1004668"/>
        <a:ext cx="25825" cy="25825"/>
      </dsp:txXfrm>
    </dsp:sp>
    <dsp:sp modelId="{24D1994D-916A-4367-B59E-4129335BCBE9}">
      <dsp:nvSpPr>
        <dsp:cNvPr id="0" name=""/>
        <dsp:cNvSpPr/>
      </dsp:nvSpPr>
      <dsp:spPr>
        <a:xfrm>
          <a:off x="4986068" y="604715"/>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ثبات</a:t>
          </a:r>
          <a:endParaRPr lang="en-US" sz="1400" kern="1200" dirty="0"/>
        </a:p>
      </dsp:txBody>
      <dsp:txXfrm>
        <a:off x="5001423" y="620070"/>
        <a:ext cx="1017837" cy="493563"/>
      </dsp:txXfrm>
    </dsp:sp>
    <dsp:sp modelId="{380C46B8-851A-43AC-B518-990DC679679A}">
      <dsp:nvSpPr>
        <dsp:cNvPr id="0" name=""/>
        <dsp:cNvSpPr/>
      </dsp:nvSpPr>
      <dsp:spPr>
        <a:xfrm rot="2142401">
          <a:off x="4518100" y="1311842"/>
          <a:ext cx="516516" cy="14392"/>
        </a:xfrm>
        <a:custGeom>
          <a:avLst/>
          <a:gdLst/>
          <a:ahLst/>
          <a:cxnLst/>
          <a:rect l="0" t="0" r="0" b="0"/>
          <a:pathLst>
            <a:path>
              <a:moveTo>
                <a:pt x="0" y="7196"/>
              </a:moveTo>
              <a:lnTo>
                <a:pt x="516516"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63445" y="1306125"/>
        <a:ext cx="25825" cy="25825"/>
      </dsp:txXfrm>
    </dsp:sp>
    <dsp:sp modelId="{DF068F3A-80E4-4CAF-83FA-6DD66E5D71F2}">
      <dsp:nvSpPr>
        <dsp:cNvPr id="0" name=""/>
        <dsp:cNvSpPr/>
      </dsp:nvSpPr>
      <dsp:spPr>
        <a:xfrm>
          <a:off x="4986068" y="1207630"/>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نهان</a:t>
          </a:r>
          <a:endParaRPr lang="en-US" sz="1400" kern="1200" dirty="0"/>
        </a:p>
      </dsp:txBody>
      <dsp:txXfrm>
        <a:off x="5001423" y="1222985"/>
        <a:ext cx="1017837" cy="493563"/>
      </dsp:txXfrm>
    </dsp:sp>
    <dsp:sp modelId="{ABCA93BA-5573-4D3D-A04E-5167BA5992A3}">
      <dsp:nvSpPr>
        <dsp:cNvPr id="0" name=""/>
        <dsp:cNvSpPr/>
      </dsp:nvSpPr>
      <dsp:spPr>
        <a:xfrm rot="3907178">
          <a:off x="4277910" y="1613300"/>
          <a:ext cx="996895" cy="14392"/>
        </a:xfrm>
        <a:custGeom>
          <a:avLst/>
          <a:gdLst/>
          <a:ahLst/>
          <a:cxnLst/>
          <a:rect l="0" t="0" r="0" b="0"/>
          <a:pathLst>
            <a:path>
              <a:moveTo>
                <a:pt x="0" y="7196"/>
              </a:moveTo>
              <a:lnTo>
                <a:pt x="996895"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51436" y="1595573"/>
        <a:ext cx="49844" cy="49844"/>
      </dsp:txXfrm>
    </dsp:sp>
    <dsp:sp modelId="{81913486-DDD9-4E2E-A23C-B641F7380456}">
      <dsp:nvSpPr>
        <dsp:cNvPr id="0" name=""/>
        <dsp:cNvSpPr/>
      </dsp:nvSpPr>
      <dsp:spPr>
        <a:xfrm>
          <a:off x="4986068" y="1810545"/>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بافر</a:t>
          </a:r>
          <a:endParaRPr lang="en-US" sz="1400" kern="1200" dirty="0"/>
        </a:p>
      </dsp:txBody>
      <dsp:txXfrm>
        <a:off x="5001423" y="1825900"/>
        <a:ext cx="1017837" cy="493563"/>
      </dsp:txXfrm>
    </dsp:sp>
    <dsp:sp modelId="{E0C3786C-7EDF-40F3-9EA8-26CACFBD71AA}">
      <dsp:nvSpPr>
        <dsp:cNvPr id="0" name=""/>
        <dsp:cNvSpPr/>
      </dsp:nvSpPr>
      <dsp:spPr>
        <a:xfrm rot="4548241">
          <a:off x="2453270" y="3648137"/>
          <a:ext cx="1710242" cy="14392"/>
        </a:xfrm>
        <a:custGeom>
          <a:avLst/>
          <a:gdLst/>
          <a:ahLst/>
          <a:cxnLst/>
          <a:rect l="0" t="0" r="0" b="0"/>
          <a:pathLst>
            <a:path>
              <a:moveTo>
                <a:pt x="0" y="7196"/>
              </a:moveTo>
              <a:lnTo>
                <a:pt x="1710242" y="71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265635" y="3612577"/>
        <a:ext cx="85512" cy="85512"/>
      </dsp:txXfrm>
    </dsp:sp>
    <dsp:sp modelId="{0213F0D3-BE33-4926-B9EE-E1C88D17DCD1}">
      <dsp:nvSpPr>
        <dsp:cNvPr id="0" name=""/>
        <dsp:cNvSpPr/>
      </dsp:nvSpPr>
      <dsp:spPr>
        <a:xfrm>
          <a:off x="3518101" y="4222204"/>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برون ماشین</a:t>
          </a:r>
          <a:endParaRPr lang="en-US" sz="1400" kern="1200" dirty="0"/>
        </a:p>
      </dsp:txBody>
      <dsp:txXfrm>
        <a:off x="3533456" y="4237559"/>
        <a:ext cx="1017837" cy="493563"/>
      </dsp:txXfrm>
    </dsp:sp>
    <dsp:sp modelId="{36B77653-A2A0-4418-990A-501E7641FF40}">
      <dsp:nvSpPr>
        <dsp:cNvPr id="0" name=""/>
        <dsp:cNvSpPr/>
      </dsp:nvSpPr>
      <dsp:spPr>
        <a:xfrm rot="17132988">
          <a:off x="3994081" y="3723502"/>
          <a:ext cx="1564553" cy="14392"/>
        </a:xfrm>
        <a:custGeom>
          <a:avLst/>
          <a:gdLst/>
          <a:ahLst/>
          <a:cxnLst/>
          <a:rect l="0" t="0" r="0" b="0"/>
          <a:pathLst>
            <a:path>
              <a:moveTo>
                <a:pt x="0" y="7196"/>
              </a:moveTo>
              <a:lnTo>
                <a:pt x="1564553"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7244" y="3691584"/>
        <a:ext cx="78227" cy="78227"/>
      </dsp:txXfrm>
    </dsp:sp>
    <dsp:sp modelId="{F9563C7A-0E04-4826-AAF4-362F77B2EF64}">
      <dsp:nvSpPr>
        <dsp:cNvPr id="0" name=""/>
        <dsp:cNvSpPr/>
      </dsp:nvSpPr>
      <dsp:spPr>
        <a:xfrm>
          <a:off x="4986068" y="2714917"/>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الکترومکانیک</a:t>
          </a:r>
          <a:endParaRPr lang="en-US" sz="1400" kern="1200" dirty="0"/>
        </a:p>
      </dsp:txBody>
      <dsp:txXfrm>
        <a:off x="5001423" y="2730272"/>
        <a:ext cx="1017837" cy="493563"/>
      </dsp:txXfrm>
    </dsp:sp>
    <dsp:sp modelId="{F6C970D7-5F0E-4978-A03C-CB468966B3AD}">
      <dsp:nvSpPr>
        <dsp:cNvPr id="0" name=""/>
        <dsp:cNvSpPr/>
      </dsp:nvSpPr>
      <dsp:spPr>
        <a:xfrm rot="19457599">
          <a:off x="5986067" y="2819129"/>
          <a:ext cx="516516" cy="14392"/>
        </a:xfrm>
        <a:custGeom>
          <a:avLst/>
          <a:gdLst/>
          <a:ahLst/>
          <a:cxnLst/>
          <a:rect l="0" t="0" r="0" b="0"/>
          <a:pathLst>
            <a:path>
              <a:moveTo>
                <a:pt x="0" y="7196"/>
              </a:moveTo>
              <a:lnTo>
                <a:pt x="516516"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1412" y="2813412"/>
        <a:ext cx="25825" cy="25825"/>
      </dsp:txXfrm>
    </dsp:sp>
    <dsp:sp modelId="{0D0DC560-6156-4A25-893C-37DBB6173BE0}">
      <dsp:nvSpPr>
        <dsp:cNvPr id="0" name=""/>
        <dsp:cNvSpPr/>
      </dsp:nvSpPr>
      <dsp:spPr>
        <a:xfrm>
          <a:off x="6454034" y="2413460"/>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کارت پانچ</a:t>
          </a:r>
          <a:endParaRPr lang="en-US" sz="1400" kern="1200" dirty="0"/>
        </a:p>
      </dsp:txBody>
      <dsp:txXfrm>
        <a:off x="6469389" y="2428815"/>
        <a:ext cx="1017837" cy="493563"/>
      </dsp:txXfrm>
    </dsp:sp>
    <dsp:sp modelId="{F922A764-3C32-416B-B2D1-688AD750D1D8}">
      <dsp:nvSpPr>
        <dsp:cNvPr id="0" name=""/>
        <dsp:cNvSpPr/>
      </dsp:nvSpPr>
      <dsp:spPr>
        <a:xfrm rot="2142401">
          <a:off x="5986067" y="3120587"/>
          <a:ext cx="516516" cy="14392"/>
        </a:xfrm>
        <a:custGeom>
          <a:avLst/>
          <a:gdLst/>
          <a:ahLst/>
          <a:cxnLst/>
          <a:rect l="0" t="0" r="0" b="0"/>
          <a:pathLst>
            <a:path>
              <a:moveTo>
                <a:pt x="0" y="7196"/>
              </a:moveTo>
              <a:lnTo>
                <a:pt x="516516"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1412" y="3114870"/>
        <a:ext cx="25825" cy="25825"/>
      </dsp:txXfrm>
    </dsp:sp>
    <dsp:sp modelId="{D2147BD3-B07B-467B-84F5-0F9F31B9F94A}">
      <dsp:nvSpPr>
        <dsp:cNvPr id="0" name=""/>
        <dsp:cNvSpPr/>
      </dsp:nvSpPr>
      <dsp:spPr>
        <a:xfrm>
          <a:off x="6454034" y="3016375"/>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نوار منگنه شدنی</a:t>
          </a:r>
          <a:endParaRPr lang="en-US" sz="1400" kern="1200" dirty="0"/>
        </a:p>
      </dsp:txBody>
      <dsp:txXfrm>
        <a:off x="6469389" y="3031730"/>
        <a:ext cx="1017837" cy="493563"/>
      </dsp:txXfrm>
    </dsp:sp>
    <dsp:sp modelId="{E8DB4A71-68D8-4CB4-AABB-E6D240CBC6BB}">
      <dsp:nvSpPr>
        <dsp:cNvPr id="0" name=""/>
        <dsp:cNvSpPr/>
      </dsp:nvSpPr>
      <dsp:spPr>
        <a:xfrm>
          <a:off x="4566648" y="4477145"/>
          <a:ext cx="419419" cy="14392"/>
        </a:xfrm>
        <a:custGeom>
          <a:avLst/>
          <a:gdLst/>
          <a:ahLst/>
          <a:cxnLst/>
          <a:rect l="0" t="0" r="0" b="0"/>
          <a:pathLst>
            <a:path>
              <a:moveTo>
                <a:pt x="0" y="7196"/>
              </a:moveTo>
              <a:lnTo>
                <a:pt x="419419"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65873" y="4473856"/>
        <a:ext cx="20970" cy="20970"/>
      </dsp:txXfrm>
    </dsp:sp>
    <dsp:sp modelId="{F8F75725-5602-4AA8-8906-EAE322940FAD}">
      <dsp:nvSpPr>
        <dsp:cNvPr id="0" name=""/>
        <dsp:cNvSpPr/>
      </dsp:nvSpPr>
      <dsp:spPr>
        <a:xfrm>
          <a:off x="4986068" y="4222204"/>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الکترو مغناطیس</a:t>
          </a:r>
          <a:endParaRPr lang="en-US" sz="1400" kern="1200" dirty="0"/>
        </a:p>
      </dsp:txBody>
      <dsp:txXfrm>
        <a:off x="5001423" y="4237559"/>
        <a:ext cx="1017837" cy="493563"/>
      </dsp:txXfrm>
    </dsp:sp>
    <dsp:sp modelId="{7C529B07-A746-4A9D-B981-4C9748C2D4A7}">
      <dsp:nvSpPr>
        <dsp:cNvPr id="0" name=""/>
        <dsp:cNvSpPr/>
      </dsp:nvSpPr>
      <dsp:spPr>
        <a:xfrm rot="18289469">
          <a:off x="5877099" y="4175688"/>
          <a:ext cx="734451" cy="14392"/>
        </a:xfrm>
        <a:custGeom>
          <a:avLst/>
          <a:gdLst/>
          <a:ahLst/>
          <a:cxnLst/>
          <a:rect l="0" t="0" r="0" b="0"/>
          <a:pathLst>
            <a:path>
              <a:moveTo>
                <a:pt x="0" y="7196"/>
              </a:moveTo>
              <a:lnTo>
                <a:pt x="734451"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963" y="4164522"/>
        <a:ext cx="36722" cy="36722"/>
      </dsp:txXfrm>
    </dsp:sp>
    <dsp:sp modelId="{AD3AD1F1-CC6E-4D24-92E3-65BB8C754BC0}">
      <dsp:nvSpPr>
        <dsp:cNvPr id="0" name=""/>
        <dsp:cNvSpPr/>
      </dsp:nvSpPr>
      <dsp:spPr>
        <a:xfrm>
          <a:off x="6454034" y="3619289"/>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نوار مغناطیسی</a:t>
          </a:r>
          <a:endParaRPr lang="en-US" sz="1400" kern="1200" dirty="0"/>
        </a:p>
      </dsp:txBody>
      <dsp:txXfrm>
        <a:off x="6469389" y="3634644"/>
        <a:ext cx="1017837" cy="493563"/>
      </dsp:txXfrm>
    </dsp:sp>
    <dsp:sp modelId="{4FC1BC60-2AAD-4910-A2BF-F572B64FB05E}">
      <dsp:nvSpPr>
        <dsp:cNvPr id="0" name=""/>
        <dsp:cNvSpPr/>
      </dsp:nvSpPr>
      <dsp:spPr>
        <a:xfrm>
          <a:off x="6034615" y="4477145"/>
          <a:ext cx="419419" cy="14392"/>
        </a:xfrm>
        <a:custGeom>
          <a:avLst/>
          <a:gdLst/>
          <a:ahLst/>
          <a:cxnLst/>
          <a:rect l="0" t="0" r="0" b="0"/>
          <a:pathLst>
            <a:path>
              <a:moveTo>
                <a:pt x="0" y="7196"/>
              </a:moveTo>
              <a:lnTo>
                <a:pt x="419419"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3839" y="4473856"/>
        <a:ext cx="20970" cy="20970"/>
      </dsp:txXfrm>
    </dsp:sp>
    <dsp:sp modelId="{A53B9B08-C72C-4A66-A635-E530FF86E09E}">
      <dsp:nvSpPr>
        <dsp:cNvPr id="0" name=""/>
        <dsp:cNvSpPr/>
      </dsp:nvSpPr>
      <dsp:spPr>
        <a:xfrm>
          <a:off x="6454034" y="4222204"/>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دیسک مغناطیسی</a:t>
          </a:r>
          <a:endParaRPr lang="en-US" sz="1400" kern="1200" dirty="0"/>
        </a:p>
      </dsp:txBody>
      <dsp:txXfrm>
        <a:off x="6469389" y="4237559"/>
        <a:ext cx="1017837" cy="493563"/>
      </dsp:txXfrm>
    </dsp:sp>
    <dsp:sp modelId="{35E2448C-33CD-4FD2-A028-B9B5D58CF9DF}">
      <dsp:nvSpPr>
        <dsp:cNvPr id="0" name=""/>
        <dsp:cNvSpPr/>
      </dsp:nvSpPr>
      <dsp:spPr>
        <a:xfrm rot="3310531">
          <a:off x="5877099" y="4778603"/>
          <a:ext cx="734451" cy="14392"/>
        </a:xfrm>
        <a:custGeom>
          <a:avLst/>
          <a:gdLst/>
          <a:ahLst/>
          <a:cxnLst/>
          <a:rect l="0" t="0" r="0" b="0"/>
          <a:pathLst>
            <a:path>
              <a:moveTo>
                <a:pt x="0" y="7196"/>
              </a:moveTo>
              <a:lnTo>
                <a:pt x="734451"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25963" y="4767437"/>
        <a:ext cx="36722" cy="36722"/>
      </dsp:txXfrm>
    </dsp:sp>
    <dsp:sp modelId="{F3443BBF-AAFA-4F58-96A3-72BD9D0643B5}">
      <dsp:nvSpPr>
        <dsp:cNvPr id="0" name=""/>
        <dsp:cNvSpPr/>
      </dsp:nvSpPr>
      <dsp:spPr>
        <a:xfrm>
          <a:off x="6454034" y="4825119"/>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طبله</a:t>
          </a:r>
          <a:endParaRPr lang="en-US" sz="1400" kern="1200" dirty="0"/>
        </a:p>
      </dsp:txBody>
      <dsp:txXfrm>
        <a:off x="6469389" y="4840474"/>
        <a:ext cx="1017837" cy="493563"/>
      </dsp:txXfrm>
    </dsp:sp>
    <dsp:sp modelId="{1A12DDBF-BF5B-418E-9CDD-4D1FE2236EFE}">
      <dsp:nvSpPr>
        <dsp:cNvPr id="0" name=""/>
        <dsp:cNvSpPr/>
      </dsp:nvSpPr>
      <dsp:spPr>
        <a:xfrm rot="4467012">
          <a:off x="3994081" y="5230789"/>
          <a:ext cx="1564553" cy="14392"/>
        </a:xfrm>
        <a:custGeom>
          <a:avLst/>
          <a:gdLst/>
          <a:ahLst/>
          <a:cxnLst/>
          <a:rect l="0" t="0" r="0" b="0"/>
          <a:pathLst>
            <a:path>
              <a:moveTo>
                <a:pt x="0" y="7196"/>
              </a:moveTo>
              <a:lnTo>
                <a:pt x="1564553"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37244" y="5198871"/>
        <a:ext cx="78227" cy="78227"/>
      </dsp:txXfrm>
    </dsp:sp>
    <dsp:sp modelId="{55FC96F7-CC86-43B7-AB90-66CC7E8B6F0B}">
      <dsp:nvSpPr>
        <dsp:cNvPr id="0" name=""/>
        <dsp:cNvSpPr/>
      </dsp:nvSpPr>
      <dsp:spPr>
        <a:xfrm>
          <a:off x="4986068" y="5729491"/>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الکترو اپتیک</a:t>
          </a:r>
          <a:endParaRPr lang="en-US" sz="1400" kern="1200" dirty="0"/>
        </a:p>
      </dsp:txBody>
      <dsp:txXfrm>
        <a:off x="5001423" y="5744846"/>
        <a:ext cx="1017837" cy="493563"/>
      </dsp:txXfrm>
    </dsp:sp>
    <dsp:sp modelId="{77870136-A2EC-4921-B2F2-5ECB6006CD88}">
      <dsp:nvSpPr>
        <dsp:cNvPr id="0" name=""/>
        <dsp:cNvSpPr/>
      </dsp:nvSpPr>
      <dsp:spPr>
        <a:xfrm rot="19457599">
          <a:off x="5986067" y="5833704"/>
          <a:ext cx="516516" cy="14392"/>
        </a:xfrm>
        <a:custGeom>
          <a:avLst/>
          <a:gdLst/>
          <a:ahLst/>
          <a:cxnLst/>
          <a:rect l="0" t="0" r="0" b="0"/>
          <a:pathLst>
            <a:path>
              <a:moveTo>
                <a:pt x="0" y="7196"/>
              </a:moveTo>
              <a:lnTo>
                <a:pt x="516516"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1412" y="5827987"/>
        <a:ext cx="25825" cy="25825"/>
      </dsp:txXfrm>
    </dsp:sp>
    <dsp:sp modelId="{2BDC80A2-51CB-408F-B13F-41FD045FDF8F}">
      <dsp:nvSpPr>
        <dsp:cNvPr id="0" name=""/>
        <dsp:cNvSpPr/>
      </dsp:nvSpPr>
      <dsp:spPr>
        <a:xfrm>
          <a:off x="6454034" y="5428034"/>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دیسک نوری</a:t>
          </a:r>
          <a:endParaRPr lang="en-US" sz="1400" kern="1200" dirty="0"/>
        </a:p>
      </dsp:txBody>
      <dsp:txXfrm>
        <a:off x="6469389" y="5443389"/>
        <a:ext cx="1017837" cy="493563"/>
      </dsp:txXfrm>
    </dsp:sp>
    <dsp:sp modelId="{4624C746-F65F-4958-AD9E-291B4A5EEA11}">
      <dsp:nvSpPr>
        <dsp:cNvPr id="0" name=""/>
        <dsp:cNvSpPr/>
      </dsp:nvSpPr>
      <dsp:spPr>
        <a:xfrm rot="2142401">
          <a:off x="5986067" y="6135161"/>
          <a:ext cx="516516" cy="14392"/>
        </a:xfrm>
        <a:custGeom>
          <a:avLst/>
          <a:gdLst/>
          <a:ahLst/>
          <a:cxnLst/>
          <a:rect l="0" t="0" r="0" b="0"/>
          <a:pathLst>
            <a:path>
              <a:moveTo>
                <a:pt x="0" y="7196"/>
              </a:moveTo>
              <a:lnTo>
                <a:pt x="516516" y="71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231412" y="6129444"/>
        <a:ext cx="25825" cy="25825"/>
      </dsp:txXfrm>
    </dsp:sp>
    <dsp:sp modelId="{D3ADFA41-B2AD-4973-A3EF-9B3E502E367F}">
      <dsp:nvSpPr>
        <dsp:cNvPr id="0" name=""/>
        <dsp:cNvSpPr/>
      </dsp:nvSpPr>
      <dsp:spPr>
        <a:xfrm>
          <a:off x="6454034" y="6030949"/>
          <a:ext cx="1048547" cy="5242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kern="1200" dirty="0" smtClean="0"/>
            <a:t>دیسک های نوری مغناطیسی</a:t>
          </a:r>
          <a:endParaRPr lang="en-US" sz="1400" kern="1200" dirty="0"/>
        </a:p>
      </dsp:txBody>
      <dsp:txXfrm>
        <a:off x="6469389" y="6046304"/>
        <a:ext cx="1017837" cy="493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84F4F-A5E7-4357-BBC5-76DA70A7DACC}">
      <dsp:nvSpPr>
        <dsp:cNvPr id="0" name=""/>
        <dsp:cNvSpPr/>
      </dsp:nvSpPr>
      <dsp:spPr>
        <a:xfrm>
          <a:off x="3039665" y="0"/>
          <a:ext cx="2026443" cy="1033462"/>
        </a:xfrm>
        <a:prstGeom prst="trapezoid">
          <a:avLst>
            <a:gd name="adj" fmla="val 98041"/>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a-IR" sz="2800" kern="1200" dirty="0" smtClean="0"/>
            <a:t>ثبات</a:t>
          </a:r>
          <a:endParaRPr lang="en-US" sz="3400" kern="1200" dirty="0"/>
        </a:p>
      </dsp:txBody>
      <dsp:txXfrm>
        <a:off x="3039665" y="0"/>
        <a:ext cx="2026443" cy="1033462"/>
      </dsp:txXfrm>
    </dsp:sp>
    <dsp:sp modelId="{A072B668-5F32-40AE-B095-1F5222D623BA}">
      <dsp:nvSpPr>
        <dsp:cNvPr id="0" name=""/>
        <dsp:cNvSpPr/>
      </dsp:nvSpPr>
      <dsp:spPr>
        <a:xfrm>
          <a:off x="2026443" y="1033462"/>
          <a:ext cx="4052887" cy="1033462"/>
        </a:xfrm>
        <a:prstGeom prst="trapezoid">
          <a:avLst>
            <a:gd name="adj" fmla="val 98041"/>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fa-IR" sz="3400" kern="1200" dirty="0" smtClean="0"/>
            <a:t>حافظه درون ماشین</a:t>
          </a:r>
          <a:endParaRPr lang="en-US" sz="3400" kern="1200" dirty="0"/>
        </a:p>
      </dsp:txBody>
      <dsp:txXfrm>
        <a:off x="2735699" y="1033462"/>
        <a:ext cx="2634376" cy="1033462"/>
      </dsp:txXfrm>
    </dsp:sp>
    <dsp:sp modelId="{D771C916-758F-48F6-AB76-51217E1E7926}">
      <dsp:nvSpPr>
        <dsp:cNvPr id="0" name=""/>
        <dsp:cNvSpPr/>
      </dsp:nvSpPr>
      <dsp:spPr>
        <a:xfrm>
          <a:off x="1013221" y="2066924"/>
          <a:ext cx="6079331" cy="1033462"/>
        </a:xfrm>
        <a:prstGeom prst="trapezoid">
          <a:avLst>
            <a:gd name="adj" fmla="val 98041"/>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fa-IR" sz="3400" kern="1200" dirty="0" smtClean="0"/>
            <a:t>حافظه برون ماشین</a:t>
          </a:r>
          <a:endParaRPr lang="en-US" sz="3400" kern="1200" dirty="0"/>
        </a:p>
      </dsp:txBody>
      <dsp:txXfrm>
        <a:off x="2077104" y="2066924"/>
        <a:ext cx="3951565" cy="1033462"/>
      </dsp:txXfrm>
    </dsp:sp>
    <dsp:sp modelId="{CE35DEE5-6A7B-45EA-A865-8F409E9FDA76}">
      <dsp:nvSpPr>
        <dsp:cNvPr id="0" name=""/>
        <dsp:cNvSpPr/>
      </dsp:nvSpPr>
      <dsp:spPr>
        <a:xfrm>
          <a:off x="0" y="3100386"/>
          <a:ext cx="8105775" cy="1033462"/>
        </a:xfrm>
        <a:prstGeom prst="trapezoid">
          <a:avLst>
            <a:gd name="adj" fmla="val 98041"/>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fa-IR" sz="3400" kern="1200" dirty="0" smtClean="0"/>
            <a:t>کارت پانچ</a:t>
          </a:r>
          <a:endParaRPr lang="en-US" sz="3400" kern="1200" dirty="0"/>
        </a:p>
      </dsp:txBody>
      <dsp:txXfrm>
        <a:off x="1418510" y="3100386"/>
        <a:ext cx="5268753" cy="10334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4A7F8F-8180-4C9C-A717-F5537ECFE7CF}"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123720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A7F8F-8180-4C9C-A717-F5537ECFE7CF}"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351365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A7F8F-8180-4C9C-A717-F5537ECFE7CF}"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32993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4A7F8F-8180-4C9C-A717-F5537ECFE7CF}"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8748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4A7F8F-8180-4C9C-A717-F5537ECFE7CF}" type="datetimeFigureOut">
              <a:rPr lang="en-US" smtClean="0"/>
              <a:t>3/17/2014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76755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4A7F8F-8180-4C9C-A717-F5537ECFE7CF}"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987000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4A7F8F-8180-4C9C-A717-F5537ECFE7CF}" type="datetimeFigureOut">
              <a:rPr lang="en-US" smtClean="0"/>
              <a:t>3/17/2014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82761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4A7F8F-8180-4C9C-A717-F5537ECFE7CF}" type="datetimeFigureOut">
              <a:rPr lang="en-US" smtClean="0"/>
              <a:t>3/17/2014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28973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A7F8F-8180-4C9C-A717-F5537ECFE7CF}" type="datetimeFigureOut">
              <a:rPr lang="en-US" smtClean="0"/>
              <a:t>3/17/2014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17517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A7F8F-8180-4C9C-A717-F5537ECFE7CF}"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88629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A7F8F-8180-4C9C-A717-F5537ECFE7CF}" type="datetimeFigureOut">
              <a:rPr lang="en-US" smtClean="0"/>
              <a:t>3/17/2014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A6863-DEF9-4A13-907E-33D9646C19B2}" type="slidenum">
              <a:rPr lang="en-US" smtClean="0"/>
              <a:t>‹#›</a:t>
            </a:fld>
            <a:endParaRPr lang="en-US"/>
          </a:p>
        </p:txBody>
      </p:sp>
    </p:spTree>
    <p:extLst>
      <p:ext uri="{BB962C8B-B14F-4D97-AF65-F5344CB8AC3E}">
        <p14:creationId xmlns:p14="http://schemas.microsoft.com/office/powerpoint/2010/main" val="372144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A7F8F-8180-4C9C-A717-F5537ECFE7CF}" type="datetimeFigureOut">
              <a:rPr lang="en-US" smtClean="0"/>
              <a:t>3/17/2014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A6863-DEF9-4A13-907E-33D9646C19B2}" type="slidenum">
              <a:rPr lang="en-US" smtClean="0"/>
              <a:t>‹#›</a:t>
            </a:fld>
            <a:endParaRPr lang="en-US"/>
          </a:p>
        </p:txBody>
      </p:sp>
    </p:spTree>
    <p:extLst>
      <p:ext uri="{BB962C8B-B14F-4D97-AF65-F5344CB8AC3E}">
        <p14:creationId xmlns:p14="http://schemas.microsoft.com/office/powerpoint/2010/main" val="2714426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7.gif"/><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9.jpeg"/><Relationship Id="rId5" Type="http://schemas.openxmlformats.org/officeDocument/2006/relationships/image" Target="../media/image1.jpg"/><Relationship Id="rId4" Type="http://schemas.openxmlformats.org/officeDocument/2006/relationships/image" Target="../media/image28.gif"/><Relationship Id="rId9"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6.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9.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21" Type="http://schemas.openxmlformats.org/officeDocument/2006/relationships/image" Target="../media/image21.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slideLayout" Target="../slideLayouts/slideLayout2.xml"/><Relationship Id="rId16" Type="http://schemas.openxmlformats.org/officeDocument/2006/relationships/image" Target="../media/image16.jpeg"/><Relationship Id="rId20" Type="http://schemas.openxmlformats.org/officeDocument/2006/relationships/image" Target="../media/image20.png"/><Relationship Id="rId1" Type="http://schemas.openxmlformats.org/officeDocument/2006/relationships/tags" Target="../tags/tag5.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8" name="Picture 7" descr="http://images.hamshahrionline.ir/images/upload/news/posa/8806/harwell2-15-6.jpg"/>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0"/>
                    </a14:imgEffect>
                  </a14:imgLayer>
                </a14:imgProps>
              </a:ext>
            </a:extLst>
          </a:blip>
          <a:srcRect/>
          <a:stretch>
            <a:fillRect/>
          </a:stretch>
        </p:blipFill>
        <p:spPr bwMode="auto">
          <a:xfrm>
            <a:off x="14288" y="0"/>
            <a:ext cx="12192000" cy="6858000"/>
          </a:xfrm>
          <a:prstGeom prst="rect">
            <a:avLst/>
          </a:prstGeom>
          <a:noFill/>
          <a:ln w="9525">
            <a:noFill/>
            <a:miter lim="800000"/>
            <a:headEnd/>
            <a:tailEnd/>
          </a:ln>
        </p:spPr>
      </p:pic>
    </p:spTree>
    <p:extLst>
      <p:ext uri="{BB962C8B-B14F-4D97-AF65-F5344CB8AC3E}">
        <p14:creationId xmlns:p14="http://schemas.microsoft.com/office/powerpoint/2010/main" val="3090706978"/>
      </p:ext>
    </p:extLst>
  </p:cSld>
  <p:clrMapOvr>
    <a:masterClrMapping/>
  </p:clrMapOvr>
  <mc:AlternateContent xmlns:mc="http://schemas.openxmlformats.org/markup-compatibility/2006" xmlns:p14="http://schemas.microsoft.com/office/powerpoint/2010/main">
    <mc:Choice Requires="p14">
      <p:transition spd="slow" p14:dur="2000" advTm="1072"/>
    </mc:Choice>
    <mc:Fallback xmlns="">
      <p:transition spd="slow" advTm="107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68" y="0"/>
            <a:ext cx="10515600" cy="1325563"/>
          </a:xfrm>
        </p:spPr>
        <p:txBody>
          <a:bodyPr>
            <a:normAutofit/>
          </a:bodyPr>
          <a:lstStyle/>
          <a:p>
            <a:pPr algn="ctr" rtl="1"/>
            <a:r>
              <a:rPr lang="fa-IR" dirty="0" smtClean="0">
                <a:ln w="0"/>
                <a:effectLst>
                  <a:outerShdw blurRad="38100" dist="19050" dir="2700000" algn="tl" rotWithShape="0">
                    <a:schemeClr val="dk1">
                      <a:alpha val="40000"/>
                    </a:schemeClr>
                  </a:outerShdw>
                </a:effectLst>
                <a:cs typeface="B Titr" panose="00000700000000000000" pitchFamily="2" charset="-78"/>
              </a:rPr>
              <a:t>حافظه های غیر مغناطیسی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3" name="Content Placeholder 2"/>
          <p:cNvSpPr>
            <a:spLocks noGrp="1"/>
          </p:cNvSpPr>
          <p:nvPr>
            <p:ph idx="1"/>
          </p:nvPr>
        </p:nvSpPr>
        <p:spPr>
          <a:xfrm>
            <a:off x="442911" y="1325562"/>
            <a:ext cx="11415713" cy="5532437"/>
          </a:xfrm>
        </p:spPr>
        <p:txBody>
          <a:bodyPr/>
          <a:lstStyle/>
          <a:p>
            <a:pPr algn="r" rtl="1"/>
            <a:r>
              <a:rPr lang="fa-IR" sz="3600" dirty="0" smtClean="0">
                <a:solidFill>
                  <a:srgbClr val="002060"/>
                </a:solidFill>
                <a:effectLst>
                  <a:outerShdw blurRad="38100" dist="38100" dir="2700000" algn="tl">
                    <a:srgbClr val="000000">
                      <a:alpha val="43137"/>
                    </a:srgbClr>
                  </a:outerShdw>
                </a:effectLst>
              </a:rPr>
              <a:t>دیسک نوری</a:t>
            </a:r>
            <a:r>
              <a:rPr lang="en-US" sz="3600" dirty="0" smtClean="0">
                <a:solidFill>
                  <a:srgbClr val="002060"/>
                </a:solidFill>
                <a:effectLst>
                  <a:outerShdw blurRad="38100" dist="38100" dir="2700000" algn="tl">
                    <a:srgbClr val="000000">
                      <a:alpha val="43137"/>
                    </a:srgbClr>
                  </a:outerShdw>
                </a:effectLst>
              </a:rPr>
              <a:t> </a:t>
            </a:r>
            <a:r>
              <a:rPr lang="fa-IR" sz="3600" dirty="0" smtClean="0">
                <a:solidFill>
                  <a:srgbClr val="002060"/>
                </a:solidFill>
                <a:effectLst>
                  <a:outerShdw blurRad="38100" dist="38100" dir="2700000" algn="tl">
                    <a:srgbClr val="000000">
                      <a:alpha val="43137"/>
                    </a:srgbClr>
                  </a:outerShdw>
                </a:effectLst>
              </a:rPr>
              <a:t> :</a:t>
            </a:r>
            <a:endParaRPr lang="en-US" sz="3600" dirty="0" smtClean="0">
              <a:solidFill>
                <a:srgbClr val="002060"/>
              </a:solidFill>
              <a:effectLst>
                <a:outerShdw blurRad="38100" dist="38100" dir="2700000" algn="tl">
                  <a:srgbClr val="000000">
                    <a:alpha val="43137"/>
                  </a:srgbClr>
                </a:outerShdw>
              </a:effectLst>
            </a:endParaRPr>
          </a:p>
          <a:p>
            <a:pPr algn="r" rtl="1">
              <a:lnSpc>
                <a:spcPct val="150000"/>
              </a:lnSpc>
            </a:pPr>
            <a:r>
              <a:rPr lang="fa-IR" sz="3200" dirty="0" smtClean="0">
                <a:solidFill>
                  <a:srgbClr val="002060"/>
                </a:solidFill>
                <a:cs typeface="B Titr" panose="00000700000000000000" pitchFamily="2" charset="-78"/>
              </a:rPr>
              <a:t>نوع </a:t>
            </a:r>
            <a:r>
              <a:rPr lang="fa-IR" sz="3200" dirty="0">
                <a:solidFill>
                  <a:srgbClr val="002060"/>
                </a:solidFill>
                <a:cs typeface="B Titr" panose="00000700000000000000" pitchFamily="2" charset="-78"/>
              </a:rPr>
              <a:t>دیگری از این حافظه ها هستند که برای نوشتن و خواندن اطلاعات آنها از </a:t>
            </a:r>
            <a:r>
              <a:rPr lang="fa-IR" sz="3200" dirty="0" smtClean="0">
                <a:solidFill>
                  <a:srgbClr val="002060"/>
                </a:solidFill>
                <a:cs typeface="B Titr" panose="00000700000000000000" pitchFamily="2" charset="-78"/>
              </a:rPr>
              <a:t>لیزر </a:t>
            </a:r>
            <a:r>
              <a:rPr lang="fa-IR" sz="3200" dirty="0">
                <a:solidFill>
                  <a:srgbClr val="002060"/>
                </a:solidFill>
                <a:cs typeface="B Titr" panose="00000700000000000000" pitchFamily="2" charset="-78"/>
              </a:rPr>
              <a:t>استفاده می شود. </a:t>
            </a:r>
            <a:endParaRPr lang="en-US" sz="3200" dirty="0">
              <a:solidFill>
                <a:srgbClr val="002060"/>
              </a:solidFill>
              <a:cs typeface="B Titr" panose="00000700000000000000" pitchFamily="2" charset="-78"/>
            </a:endParaRPr>
          </a:p>
          <a:p>
            <a:pPr algn="r" rtl="1"/>
            <a:endParaRPr lang="en-US" dirty="0"/>
          </a:p>
        </p:txBody>
      </p:sp>
      <p:pic>
        <p:nvPicPr>
          <p:cNvPr id="4" name="Picture 3" descr="http://www.classicvanhalen.com/images/Van_Halen_-_Van_Halen-cd.jpg"/>
          <p:cNvPicPr/>
          <p:nvPr/>
        </p:nvPicPr>
        <p:blipFill>
          <a:blip r:embed="rId3"/>
          <a:srcRect/>
          <a:stretch>
            <a:fillRect/>
          </a:stretch>
        </p:blipFill>
        <p:spPr bwMode="auto">
          <a:xfrm rot="16200000">
            <a:off x="975123" y="3246831"/>
            <a:ext cx="3271839" cy="3436147"/>
          </a:xfrm>
          <a:prstGeom prst="ellipse">
            <a:avLst/>
          </a:prstGeom>
          <a:noFill/>
          <a:ln w="9525">
            <a:noFill/>
            <a:miter lim="800000"/>
            <a:headEnd/>
            <a:tailEnd/>
          </a:ln>
        </p:spPr>
      </p:pic>
      <p:sp>
        <p:nvSpPr>
          <p:cNvPr id="5" name="Rectangle 4"/>
          <p:cNvSpPr/>
          <p:nvPr/>
        </p:nvSpPr>
        <p:spPr>
          <a:xfrm rot="21061275">
            <a:off x="6015039" y="4132424"/>
            <a:ext cx="4700587" cy="2114550"/>
          </a:xfrm>
          <a:prstGeom prst="rect">
            <a:avLst/>
          </a:prstGeom>
          <a:solidFill>
            <a:srgbClr val="FFC000"/>
          </a:solidFill>
          <a:ln w="76200">
            <a:solidFill>
              <a:srgbClr val="FF0000"/>
            </a:solidFill>
            <a:prstDash val="lgDash"/>
          </a:ln>
        </p:spPr>
        <p:style>
          <a:lnRef idx="2">
            <a:schemeClr val="dk1"/>
          </a:lnRef>
          <a:fillRef idx="1">
            <a:schemeClr val="lt1"/>
          </a:fillRef>
          <a:effectRef idx="0">
            <a:schemeClr val="dk1"/>
          </a:effectRef>
          <a:fontRef idx="minor">
            <a:schemeClr val="dk1"/>
          </a:fontRef>
        </p:style>
        <p:txBody>
          <a:bodyPr rtlCol="0" anchor="ctr"/>
          <a:lstStyle/>
          <a:p>
            <a:pPr algn="ctr"/>
            <a:r>
              <a:rPr lang="fa-IR" dirty="0" smtClean="0">
                <a:cs typeface="B Titr" panose="00000700000000000000" pitchFamily="2" charset="-78"/>
              </a:rPr>
              <a:t>معروف به الکترواُپتیـــــــــک</a:t>
            </a:r>
            <a:endParaRPr lang="en-US" dirty="0">
              <a:cs typeface="B Titr" panose="00000700000000000000" pitchFamily="2" charset="-78"/>
            </a:endParaRPr>
          </a:p>
        </p:txBody>
      </p:sp>
    </p:spTree>
    <p:custDataLst>
      <p:tags r:id="rId1"/>
    </p:custDataLst>
    <p:extLst>
      <p:ext uri="{BB962C8B-B14F-4D97-AF65-F5344CB8AC3E}">
        <p14:creationId xmlns:p14="http://schemas.microsoft.com/office/powerpoint/2010/main" val="3100749358"/>
      </p:ext>
    </p:extLst>
  </p:cSld>
  <p:clrMapOvr>
    <a:masterClrMapping/>
  </p:clrMapOvr>
  <mc:AlternateContent xmlns:mc="http://schemas.openxmlformats.org/markup-compatibility/2006" xmlns:p14="http://schemas.microsoft.com/office/powerpoint/2010/main">
    <mc:Choice Requires="p14">
      <p:transition spd="slow" p14:dur="1600" advTm="13082">
        <p:blinds dir="vert"/>
      </p:transition>
    </mc:Choice>
    <mc:Fallback xmlns="">
      <p:transition spd="slow" advTm="13082">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style.rotation</p:attrName>
                                        </p:attrNameLst>
                                      </p:cBhvr>
                                      <p:tavLst>
                                        <p:tav tm="0">
                                          <p:val>
                                            <p:fltVal val="360"/>
                                          </p:val>
                                        </p:tav>
                                        <p:tav tm="100000">
                                          <p:val>
                                            <p:fltVal val="0"/>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rtl="1"/>
            <a:r>
              <a:rPr lang="fa-IR" dirty="0" smtClean="0">
                <a:ln w="0"/>
                <a:effectLst>
                  <a:outerShdw blurRad="38100" dist="19050" dir="2700000" algn="tl" rotWithShape="0">
                    <a:schemeClr val="dk1">
                      <a:alpha val="40000"/>
                    </a:schemeClr>
                  </a:outerShdw>
                </a:effectLst>
                <a:cs typeface="B Titr" panose="00000700000000000000" pitchFamily="2" charset="-78"/>
              </a:rPr>
              <a:t>دستیابی اطلاعات</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3" name="Content Placeholder 2"/>
          <p:cNvSpPr>
            <a:spLocks noGrp="1"/>
          </p:cNvSpPr>
          <p:nvPr>
            <p:ph idx="1"/>
          </p:nvPr>
        </p:nvSpPr>
        <p:spPr>
          <a:xfrm>
            <a:off x="614363" y="1325563"/>
            <a:ext cx="10739437" cy="5532437"/>
          </a:xfrm>
        </p:spPr>
        <p:txBody>
          <a:bodyPr>
            <a:normAutofit lnSpcReduction="10000"/>
          </a:bodyPr>
          <a:lstStyle/>
          <a:p>
            <a:pPr algn="r" rtl="1">
              <a:lnSpc>
                <a:spcPct val="150000"/>
              </a:lnSpc>
            </a:pPr>
            <a:r>
              <a:rPr lang="fa-IR" sz="3600" dirty="0">
                <a:solidFill>
                  <a:srgbClr val="002060"/>
                </a:solidFill>
              </a:rPr>
              <a:t>دستیابی اطلاعات به دو طریق </a:t>
            </a:r>
            <a:r>
              <a:rPr lang="fa-IR" sz="3600" dirty="0">
                <a:solidFill>
                  <a:srgbClr val="FF0000"/>
                </a:solidFill>
              </a:rPr>
              <a:t>ترتیبی</a:t>
            </a:r>
            <a:r>
              <a:rPr lang="fa-IR" sz="3600" dirty="0">
                <a:solidFill>
                  <a:srgbClr val="002060"/>
                </a:solidFill>
              </a:rPr>
              <a:t> </a:t>
            </a:r>
            <a:r>
              <a:rPr lang="fa-IR" sz="3600" dirty="0">
                <a:solidFill>
                  <a:srgbClr val="FF0000"/>
                </a:solidFill>
              </a:rPr>
              <a:t>و تصادفی </a:t>
            </a:r>
            <a:r>
              <a:rPr lang="fa-IR" sz="3600" dirty="0">
                <a:solidFill>
                  <a:srgbClr val="002060"/>
                </a:solidFill>
              </a:rPr>
              <a:t>صورت می </a:t>
            </a:r>
            <a:r>
              <a:rPr lang="fa-IR" sz="3600" dirty="0" smtClean="0">
                <a:solidFill>
                  <a:srgbClr val="002060"/>
                </a:solidFill>
              </a:rPr>
              <a:t>گیرد :</a:t>
            </a:r>
            <a:endParaRPr lang="en-US" sz="3600" dirty="0">
              <a:solidFill>
                <a:srgbClr val="002060"/>
              </a:solidFill>
            </a:endParaRPr>
          </a:p>
          <a:p>
            <a:pPr algn="r" rtl="1">
              <a:lnSpc>
                <a:spcPct val="150000"/>
              </a:lnSpc>
            </a:pPr>
            <a:r>
              <a:rPr lang="fa-IR" sz="3200" dirty="0"/>
              <a:t> </a:t>
            </a:r>
            <a:r>
              <a:rPr lang="fa-IR" sz="3200" dirty="0">
                <a:solidFill>
                  <a:srgbClr val="002060"/>
                </a:solidFill>
                <a:cs typeface="B Titr" panose="00000700000000000000" pitchFamily="2" charset="-78"/>
              </a:rPr>
              <a:t>دستیابی ترتیبی یعنی مثلا اگر اطلاعاتی نیاز داشته باشیم که در میانه نوار قرار </a:t>
            </a:r>
            <a:r>
              <a:rPr lang="fa-IR" sz="3200" dirty="0" smtClean="0">
                <a:solidFill>
                  <a:srgbClr val="002060"/>
                </a:solidFill>
                <a:cs typeface="B Titr" panose="00000700000000000000" pitchFamily="2" charset="-78"/>
              </a:rPr>
              <a:t>دارند باید کل </a:t>
            </a:r>
            <a:r>
              <a:rPr lang="fa-IR" sz="3200" dirty="0">
                <a:solidFill>
                  <a:srgbClr val="002060"/>
                </a:solidFill>
                <a:cs typeface="B Titr" panose="00000700000000000000" pitchFamily="2" charset="-78"/>
              </a:rPr>
              <a:t>نوار تا آن قسمت خوانده </a:t>
            </a:r>
            <a:r>
              <a:rPr lang="fa-IR" sz="3200" dirty="0" smtClean="0">
                <a:solidFill>
                  <a:srgbClr val="002060"/>
                </a:solidFill>
                <a:cs typeface="B Titr" panose="00000700000000000000" pitchFamily="2" charset="-78"/>
              </a:rPr>
              <a:t>شود </a:t>
            </a:r>
            <a:r>
              <a:rPr lang="fa-IR" sz="3200" dirty="0">
                <a:solidFill>
                  <a:srgbClr val="002060"/>
                </a:solidFill>
                <a:cs typeface="B Titr" panose="00000700000000000000" pitchFamily="2" charset="-78"/>
              </a:rPr>
              <a:t>تا بتوان به اطلاعات آن دسترسی پیدا کرد</a:t>
            </a:r>
            <a:r>
              <a:rPr lang="fa-IR" sz="3200" dirty="0" smtClean="0">
                <a:solidFill>
                  <a:srgbClr val="002060"/>
                </a:solidFill>
                <a:cs typeface="B Titr" panose="00000700000000000000" pitchFamily="2" charset="-78"/>
              </a:rPr>
              <a:t>.</a:t>
            </a:r>
          </a:p>
          <a:p>
            <a:pPr algn="r" rtl="1">
              <a:lnSpc>
                <a:spcPct val="150000"/>
              </a:lnSpc>
            </a:pPr>
            <a:r>
              <a:rPr lang="fa-IR" sz="3200" dirty="0" smtClean="0">
                <a:solidFill>
                  <a:srgbClr val="002060"/>
                </a:solidFill>
                <a:cs typeface="B Titr" panose="00000700000000000000" pitchFamily="2" charset="-78"/>
              </a:rPr>
              <a:t> </a:t>
            </a:r>
            <a:r>
              <a:rPr lang="fa-IR" sz="3200" dirty="0">
                <a:solidFill>
                  <a:srgbClr val="002060"/>
                </a:solidFill>
                <a:cs typeface="B Titr" panose="00000700000000000000" pitchFamily="2" charset="-78"/>
              </a:rPr>
              <a:t>اما در دیسک های </a:t>
            </a:r>
            <a:r>
              <a:rPr lang="fa-IR" sz="3200" dirty="0" smtClean="0">
                <a:solidFill>
                  <a:srgbClr val="002060"/>
                </a:solidFill>
                <a:cs typeface="B Titr" panose="00000700000000000000" pitchFamily="2" charset="-78"/>
              </a:rPr>
              <a:t>مغناطیسی </a:t>
            </a:r>
            <a:r>
              <a:rPr lang="fa-IR" sz="3200" dirty="0">
                <a:solidFill>
                  <a:srgbClr val="002060"/>
                </a:solidFill>
                <a:cs typeface="B Titr" panose="00000700000000000000" pitchFamily="2" charset="-78"/>
              </a:rPr>
              <a:t>نوع دستیابی متفاوت و به صورت تصادفی است یعنی مثلا اگر نیاز به داده های میانه </a:t>
            </a:r>
            <a:r>
              <a:rPr lang="fa-IR" sz="3200" dirty="0" smtClean="0">
                <a:solidFill>
                  <a:srgbClr val="002060"/>
                </a:solidFill>
                <a:cs typeface="B Titr" panose="00000700000000000000" pitchFamily="2" charset="-78"/>
              </a:rPr>
              <a:t>سی </a:t>
            </a:r>
            <a:r>
              <a:rPr lang="fa-IR" sz="3200" dirty="0">
                <a:solidFill>
                  <a:srgbClr val="002060"/>
                </a:solidFill>
                <a:cs typeface="B Titr" panose="00000700000000000000" pitchFamily="2" charset="-78"/>
              </a:rPr>
              <a:t>دی باشد هد لیزری بدون خواندن اطلاعات قبلی  ، به سراغ آن داده می </a:t>
            </a:r>
            <a:r>
              <a:rPr lang="fa-IR" sz="3200" dirty="0" smtClean="0">
                <a:solidFill>
                  <a:srgbClr val="002060"/>
                </a:solidFill>
                <a:cs typeface="B Titr" panose="00000700000000000000" pitchFamily="2" charset="-78"/>
              </a:rPr>
              <a:t>رود .</a:t>
            </a:r>
            <a:endParaRPr lang="en-US" sz="3200" dirty="0">
              <a:solidFill>
                <a:srgbClr val="002060"/>
              </a:solidFill>
              <a:cs typeface="B Titr" panose="00000700000000000000" pitchFamily="2" charset="-78"/>
            </a:endParaRPr>
          </a:p>
          <a:p>
            <a:pPr algn="r" rtl="1">
              <a:lnSpc>
                <a:spcPct val="150000"/>
              </a:lnSpc>
            </a:pPr>
            <a:endParaRPr lang="en-US" dirty="0"/>
          </a:p>
        </p:txBody>
      </p:sp>
    </p:spTree>
    <p:custDataLst>
      <p:tags r:id="rId1"/>
    </p:custDataLst>
    <p:extLst>
      <p:ext uri="{BB962C8B-B14F-4D97-AF65-F5344CB8AC3E}">
        <p14:creationId xmlns:p14="http://schemas.microsoft.com/office/powerpoint/2010/main" val="501474193"/>
      </p:ext>
    </p:extLst>
  </p:cSld>
  <p:clrMapOvr>
    <a:masterClrMapping/>
  </p:clrMapOvr>
  <mc:AlternateContent xmlns:mc="http://schemas.openxmlformats.org/markup-compatibility/2006" xmlns:p14="http://schemas.microsoft.com/office/powerpoint/2010/main">
    <mc:Choice Requires="p14">
      <p:transition spd="slow" p14:dur="1600" advTm="17103">
        <p:blinds dir="vert"/>
      </p:transition>
    </mc:Choice>
    <mc:Fallback xmlns="">
      <p:transition spd="slow" advTm="1710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rtl="1"/>
            <a:r>
              <a:rPr lang="fa-IR" dirty="0">
                <a:ln w="0"/>
                <a:effectLst>
                  <a:outerShdw blurRad="38100" dist="19050" dir="2700000" algn="tl" rotWithShape="0">
                    <a:schemeClr val="dk1">
                      <a:alpha val="40000"/>
                    </a:schemeClr>
                  </a:outerShdw>
                </a:effectLst>
                <a:cs typeface="B Titr" panose="00000700000000000000" pitchFamily="2" charset="-78"/>
              </a:rPr>
              <a:t>کارت پانچ یا کارت سوراخ‌شده </a:t>
            </a:r>
            <a:r>
              <a:rPr lang="fa-IR" dirty="0" smtClean="0">
                <a:ln w="0"/>
                <a:effectLst>
                  <a:outerShdw blurRad="38100" dist="19050" dir="2700000" algn="tl" rotWithShape="0">
                    <a:schemeClr val="dk1">
                      <a:alpha val="40000"/>
                    </a:schemeClr>
                  </a:outerShdw>
                </a:effectLst>
                <a:cs typeface="B Titr" panose="00000700000000000000" pitchFamily="2" charset="-78"/>
              </a:rPr>
              <a:t>چیست ؟</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3" name="Content Placeholder 2"/>
          <p:cNvSpPr>
            <a:spLocks noGrp="1"/>
          </p:cNvSpPr>
          <p:nvPr>
            <p:ph idx="1"/>
          </p:nvPr>
        </p:nvSpPr>
        <p:spPr>
          <a:xfrm>
            <a:off x="642939" y="1325564"/>
            <a:ext cx="11058524" cy="5532436"/>
          </a:xfrm>
        </p:spPr>
        <p:txBody>
          <a:bodyPr>
            <a:normAutofit/>
          </a:bodyPr>
          <a:lstStyle/>
          <a:p>
            <a:pPr algn="r" rtl="1">
              <a:lnSpc>
                <a:spcPct val="150000"/>
              </a:lnSpc>
            </a:pPr>
            <a:r>
              <a:rPr lang="fa-IR" sz="2400" dirty="0" smtClean="0">
                <a:solidFill>
                  <a:srgbClr val="002060"/>
                </a:solidFill>
                <a:cs typeface="B Titr" panose="00000700000000000000" pitchFamily="2" charset="-78"/>
              </a:rPr>
              <a:t> </a:t>
            </a:r>
            <a:r>
              <a:rPr lang="fa-IR" sz="2400" b="1" dirty="0">
                <a:solidFill>
                  <a:srgbClr val="002060"/>
                </a:solidFill>
                <a:cs typeface="B Titr" panose="00000700000000000000" pitchFamily="2" charset="-78"/>
              </a:rPr>
              <a:t>کارت پانچ</a:t>
            </a:r>
            <a:r>
              <a:rPr lang="fa-IR" sz="2400" dirty="0">
                <a:solidFill>
                  <a:srgbClr val="002060"/>
                </a:solidFill>
                <a:cs typeface="B Titr" panose="00000700000000000000" pitchFamily="2" charset="-78"/>
              </a:rPr>
              <a:t> یا </a:t>
            </a:r>
            <a:r>
              <a:rPr lang="fa-IR" sz="2400" b="1" dirty="0">
                <a:solidFill>
                  <a:srgbClr val="002060"/>
                </a:solidFill>
                <a:cs typeface="B Titr" panose="00000700000000000000" pitchFamily="2" charset="-78"/>
              </a:rPr>
              <a:t>کارت سوراخ‌شده</a:t>
            </a:r>
            <a:r>
              <a:rPr lang="fa-IR" sz="2400" dirty="0">
                <a:solidFill>
                  <a:srgbClr val="002060"/>
                </a:solidFill>
                <a:cs typeface="B Titr" panose="00000700000000000000" pitchFamily="2" charset="-78"/>
              </a:rPr>
              <a:t> یکی از روش‌های قدیمی برای ورود اطلاعات به </a:t>
            </a:r>
            <a:r>
              <a:rPr lang="fa-IR" sz="2400" dirty="0" smtClean="0">
                <a:solidFill>
                  <a:srgbClr val="002060"/>
                </a:solidFill>
                <a:cs typeface="B Titr" panose="00000700000000000000" pitchFamily="2" charset="-78"/>
              </a:rPr>
              <a:t>رایانه</a:t>
            </a:r>
            <a:r>
              <a:rPr lang="en-US" sz="2400" dirty="0" smtClean="0">
                <a:solidFill>
                  <a:srgbClr val="002060"/>
                </a:solidFill>
                <a:cs typeface="B Titr" panose="00000700000000000000" pitchFamily="2" charset="-78"/>
              </a:rPr>
              <a:t> </a:t>
            </a:r>
            <a:r>
              <a:rPr lang="fa-IR" sz="2400" dirty="0">
                <a:solidFill>
                  <a:srgbClr val="002060"/>
                </a:solidFill>
                <a:cs typeface="B Titr" panose="00000700000000000000" pitchFamily="2" charset="-78"/>
              </a:rPr>
              <a:t>و سایر وسایل الکترونیکی و مکانیکی است</a:t>
            </a:r>
            <a:r>
              <a:rPr lang="en-US" sz="2400" dirty="0">
                <a:solidFill>
                  <a:srgbClr val="002060"/>
                </a:solidFill>
                <a:cs typeface="B Titr" panose="00000700000000000000" pitchFamily="2" charset="-78"/>
              </a:rPr>
              <a:t>.</a:t>
            </a:r>
          </a:p>
          <a:p>
            <a:pPr algn="r" rtl="1">
              <a:lnSpc>
                <a:spcPct val="150000"/>
              </a:lnSpc>
            </a:pPr>
            <a:r>
              <a:rPr lang="fa-IR" sz="2400" dirty="0">
                <a:solidFill>
                  <a:srgbClr val="002060"/>
                </a:solidFill>
                <a:cs typeface="B Titr" panose="00000700000000000000" pitchFamily="2" charset="-78"/>
              </a:rPr>
              <a:t>در این روش با وسیله‌ای خاص، سوراخ‌هایی کوچک در محل‌های از پیش تعیین شده بر روی یک کارت کاغذی ایجاد می‌شود. نوع کامپیوتری این کارت تقریباً به </a:t>
            </a:r>
            <a:r>
              <a:rPr lang="fa-IR" sz="2400" dirty="0" smtClean="0">
                <a:solidFill>
                  <a:srgbClr val="002060"/>
                </a:solidFill>
                <a:cs typeface="B Titr" panose="00000700000000000000" pitchFamily="2" charset="-78"/>
              </a:rPr>
              <a:t>اندازه </a:t>
            </a:r>
            <a:r>
              <a:rPr lang="fa-IR" sz="2400" dirty="0">
                <a:solidFill>
                  <a:srgbClr val="002060"/>
                </a:solidFill>
                <a:cs typeface="B Titr" panose="00000700000000000000" pitchFamily="2" charset="-78"/>
              </a:rPr>
              <a:t>پاکت نامه</a:t>
            </a:r>
            <a:r>
              <a:rPr lang="en-US" sz="2400" dirty="0">
                <a:solidFill>
                  <a:srgbClr val="002060"/>
                </a:solidFill>
                <a:cs typeface="B Titr" panose="00000700000000000000" pitchFamily="2" charset="-78"/>
              </a:rPr>
              <a:t> </a:t>
            </a:r>
            <a:r>
              <a:rPr lang="fa-IR" sz="2400" dirty="0">
                <a:solidFill>
                  <a:srgbClr val="002060"/>
                </a:solidFill>
                <a:cs typeface="B Titr" panose="00000700000000000000" pitchFamily="2" charset="-78"/>
              </a:rPr>
              <a:t>است</a:t>
            </a:r>
            <a:r>
              <a:rPr lang="en-US" sz="2400" dirty="0">
                <a:solidFill>
                  <a:srgbClr val="002060"/>
                </a:solidFill>
                <a:cs typeface="B Titr" panose="00000700000000000000" pitchFamily="2" charset="-78"/>
              </a:rPr>
              <a:t>.</a:t>
            </a:r>
          </a:p>
          <a:p>
            <a:pPr algn="r" rtl="1">
              <a:lnSpc>
                <a:spcPct val="150000"/>
              </a:lnSpc>
            </a:pPr>
            <a:r>
              <a:rPr lang="fa-IR" sz="2400" dirty="0">
                <a:solidFill>
                  <a:srgbClr val="002060"/>
                </a:solidFill>
                <a:cs typeface="B Titr" panose="00000700000000000000" pitchFamily="2" charset="-78"/>
              </a:rPr>
              <a:t>از این وسیله برای ورود متن برنامه‌ها و داده‌ها به سامانه‌های رایانه‌ای قدیمی مورد استفاده قرار می‌گرفت و امروز استفاده از آن در رایانه منسوخ شده است ولی هنوز در برخی ماشین‌های بافندگی قدیمی از آن استفاده می‌شود</a:t>
            </a:r>
            <a:r>
              <a:rPr lang="en-US" sz="2400" dirty="0" smtClean="0">
                <a:solidFill>
                  <a:srgbClr val="002060"/>
                </a:solidFill>
                <a:cs typeface="B Titr" panose="00000700000000000000" pitchFamily="2" charset="-78"/>
              </a:rPr>
              <a:t>.</a:t>
            </a:r>
            <a:endParaRPr lang="fa-IR" sz="2400" dirty="0" smtClean="0">
              <a:solidFill>
                <a:srgbClr val="002060"/>
              </a:solidFill>
              <a:cs typeface="B Titr" panose="00000700000000000000" pitchFamily="2" charset="-78"/>
            </a:endParaRPr>
          </a:p>
        </p:txBody>
      </p:sp>
    </p:spTree>
    <p:custDataLst>
      <p:tags r:id="rId1"/>
    </p:custDataLst>
    <p:extLst>
      <p:ext uri="{BB962C8B-B14F-4D97-AF65-F5344CB8AC3E}">
        <p14:creationId xmlns:p14="http://schemas.microsoft.com/office/powerpoint/2010/main" val="977468850"/>
      </p:ext>
    </p:extLst>
  </p:cSld>
  <p:clrMapOvr>
    <a:masterClrMapping/>
  </p:clrMapOvr>
  <mc:AlternateContent xmlns:mc="http://schemas.openxmlformats.org/markup-compatibility/2006" xmlns:p14="http://schemas.microsoft.com/office/powerpoint/2010/main">
    <mc:Choice Requires="p14">
      <p:transition spd="slow" p14:dur="1600" advTm="17205">
        <p:blinds dir="vert"/>
      </p:transition>
    </mc:Choice>
    <mc:Fallback xmlns="">
      <p:transition spd="slow" advTm="17205">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2963" y="0"/>
            <a:ext cx="10672761" cy="6858000"/>
          </a:xfrm>
        </p:spPr>
        <p:txBody>
          <a:bodyPr>
            <a:normAutofit/>
          </a:bodyPr>
          <a:lstStyle/>
          <a:p>
            <a:pPr algn="r" rtl="1">
              <a:lnSpc>
                <a:spcPct val="150000"/>
              </a:lnSpc>
            </a:pPr>
            <a:r>
              <a:rPr lang="en-US" sz="3200" dirty="0">
                <a:solidFill>
                  <a:srgbClr val="002060"/>
                </a:solidFill>
                <a:cs typeface="B Titr" panose="00000700000000000000" pitchFamily="2" charset="-78"/>
              </a:rPr>
              <a:t> </a:t>
            </a:r>
            <a:r>
              <a:rPr lang="fa-IR" sz="3200" dirty="0">
                <a:solidFill>
                  <a:srgbClr val="002060"/>
                </a:solidFill>
                <a:cs typeface="B Titr" panose="00000700000000000000" pitchFamily="2" charset="-78"/>
              </a:rPr>
              <a:t>کارت و نوار کاغذی می تواند محلی برای انتقال و ذخیره سازی داده ها </a:t>
            </a:r>
            <a:r>
              <a:rPr lang="fa-IR" sz="3200" dirty="0" smtClean="0">
                <a:solidFill>
                  <a:srgbClr val="002060"/>
                </a:solidFill>
                <a:cs typeface="B Titr" panose="00000700000000000000" pitchFamily="2" charset="-78"/>
              </a:rPr>
              <a:t>باشد، </a:t>
            </a:r>
            <a:r>
              <a:rPr lang="fa-IR" sz="3200" dirty="0">
                <a:solidFill>
                  <a:srgbClr val="002060"/>
                </a:solidFill>
                <a:cs typeface="B Titr" panose="00000700000000000000" pitchFamily="2" charset="-78"/>
              </a:rPr>
              <a:t>داده ها به وسیله کارت و نوار و با استاندارد خاص روی کارت یا نوار کاغذی منگنه می </a:t>
            </a:r>
            <a:r>
              <a:rPr lang="fa-IR" sz="3200" dirty="0" smtClean="0">
                <a:solidFill>
                  <a:srgbClr val="002060"/>
                </a:solidFill>
                <a:cs typeface="B Titr" panose="00000700000000000000" pitchFamily="2" charset="-78"/>
              </a:rPr>
              <a:t>شوند. </a:t>
            </a:r>
            <a:r>
              <a:rPr lang="fa-IR" sz="3200" dirty="0">
                <a:solidFill>
                  <a:srgbClr val="002060"/>
                </a:solidFill>
                <a:cs typeface="B Titr" panose="00000700000000000000" pitchFamily="2" charset="-78"/>
              </a:rPr>
              <a:t>استفاده از کارت و دستگاه ها و با استاندارد خاص </a:t>
            </a:r>
            <a:r>
              <a:rPr lang="fa-IR" sz="3200" dirty="0" smtClean="0">
                <a:solidFill>
                  <a:srgbClr val="002060"/>
                </a:solidFill>
                <a:cs typeface="B Titr" panose="00000700000000000000" pitchFamily="2" charset="-78"/>
              </a:rPr>
              <a:t>روی کارت </a:t>
            </a:r>
            <a:r>
              <a:rPr lang="fa-IR" sz="3200" dirty="0">
                <a:solidFill>
                  <a:srgbClr val="002060"/>
                </a:solidFill>
                <a:cs typeface="B Titr" panose="00000700000000000000" pitchFamily="2" charset="-78"/>
              </a:rPr>
              <a:t>یا نوار منگنه می </a:t>
            </a:r>
            <a:r>
              <a:rPr lang="fa-IR" sz="3200" dirty="0" smtClean="0">
                <a:solidFill>
                  <a:srgbClr val="002060"/>
                </a:solidFill>
                <a:cs typeface="B Titr" panose="00000700000000000000" pitchFamily="2" charset="-78"/>
              </a:rPr>
              <a:t>شوند؛ </a:t>
            </a:r>
            <a:r>
              <a:rPr lang="fa-IR" sz="3200" dirty="0">
                <a:solidFill>
                  <a:srgbClr val="002060"/>
                </a:solidFill>
                <a:cs typeface="B Titr" panose="00000700000000000000" pitchFamily="2" charset="-78"/>
              </a:rPr>
              <a:t>استفاده از کارت و نوار کاغذی تقریبا منسوخ شده است و فقط در </a:t>
            </a:r>
            <a:r>
              <a:rPr lang="fa-IR" sz="3200" dirty="0" smtClean="0">
                <a:solidFill>
                  <a:srgbClr val="002060"/>
                </a:solidFill>
                <a:cs typeface="B Titr" panose="00000700000000000000" pitchFamily="2" charset="-78"/>
              </a:rPr>
              <a:t>موارد </a:t>
            </a:r>
            <a:r>
              <a:rPr lang="fa-IR" sz="3200" dirty="0">
                <a:solidFill>
                  <a:srgbClr val="002060"/>
                </a:solidFill>
                <a:cs typeface="B Titr" panose="00000700000000000000" pitchFamily="2" charset="-78"/>
              </a:rPr>
              <a:t>خاصی مانند تصحیح سوالات چند جوابی آزمون های مختلف استفاده می شوند .</a:t>
            </a:r>
            <a:endParaRPr lang="en-US" sz="3200" dirty="0">
              <a:solidFill>
                <a:srgbClr val="002060"/>
              </a:solidFill>
              <a:cs typeface="B Titr" panose="00000700000000000000" pitchFamily="2" charset="-78"/>
            </a:endParaRPr>
          </a:p>
          <a:p>
            <a:pPr marL="0" indent="0" algn="r" rtl="1">
              <a:buNone/>
            </a:pPr>
            <a:endParaRPr lang="en-US" dirty="0"/>
          </a:p>
        </p:txBody>
      </p:sp>
      <p:pic>
        <p:nvPicPr>
          <p:cNvPr id="4" name="Picture 3" descr="http://axgig.com/images/42423049477358512773.png"/>
          <p:cNvPicPr/>
          <p:nvPr/>
        </p:nvPicPr>
        <p:blipFill>
          <a:blip r:embed="rId3"/>
          <a:srcRect/>
          <a:stretch>
            <a:fillRect/>
          </a:stretch>
        </p:blipFill>
        <p:spPr bwMode="auto">
          <a:xfrm>
            <a:off x="1128713" y="3857625"/>
            <a:ext cx="2457450" cy="275748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04644704"/>
      </p:ext>
    </p:extLst>
  </p:cSld>
  <p:clrMapOvr>
    <a:masterClrMapping/>
  </p:clrMapOvr>
  <mc:AlternateContent xmlns:mc="http://schemas.openxmlformats.org/markup-compatibility/2006" xmlns:p14="http://schemas.microsoft.com/office/powerpoint/2010/main">
    <mc:Choice Requires="p14">
      <p:transition spd="slow" p14:dur="1600" advTm="17689">
        <p:blinds dir="vert"/>
      </p:transition>
    </mc:Choice>
    <mc:Fallback xmlns="">
      <p:transition spd="slow" advTm="17689">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rtl="1"/>
            <a:r>
              <a:rPr lang="fa-IR" dirty="0" smtClean="0">
                <a:ln w="0"/>
                <a:effectLst>
                  <a:outerShdw blurRad="38100" dist="19050" dir="2700000" algn="tl" rotWithShape="0">
                    <a:schemeClr val="dk1">
                      <a:alpha val="40000"/>
                    </a:schemeClr>
                  </a:outerShdw>
                </a:effectLst>
                <a:cs typeface="B Titr" panose="00000700000000000000" pitchFamily="2" charset="-78"/>
              </a:rPr>
              <a:t>كارت </a:t>
            </a:r>
            <a:r>
              <a:rPr lang="en-US" dirty="0" smtClean="0">
                <a:ln w="0"/>
                <a:effectLst>
                  <a:outerShdw blurRad="38100" dist="19050" dir="2700000" algn="tl" rotWithShape="0">
                    <a:schemeClr val="dk1">
                      <a:alpha val="40000"/>
                    </a:schemeClr>
                  </a:outerShdw>
                </a:effectLst>
                <a:cs typeface="B Titr" panose="00000700000000000000" pitchFamily="2" charset="-78"/>
              </a:rPr>
              <a:t>PUNCH</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3" name="Content Placeholder 2"/>
          <p:cNvSpPr>
            <a:spLocks noGrp="1"/>
          </p:cNvSpPr>
          <p:nvPr>
            <p:ph idx="1"/>
          </p:nvPr>
        </p:nvSpPr>
        <p:spPr>
          <a:xfrm>
            <a:off x="628650" y="1128714"/>
            <a:ext cx="10915650" cy="5729286"/>
          </a:xfrm>
        </p:spPr>
        <p:txBody>
          <a:bodyPr>
            <a:normAutofit/>
          </a:bodyPr>
          <a:lstStyle/>
          <a:p>
            <a:pPr algn="r" rtl="1">
              <a:lnSpc>
                <a:spcPct val="160000"/>
              </a:lnSpc>
            </a:pPr>
            <a:r>
              <a:rPr lang="fa-IR" sz="2400" dirty="0" smtClean="0">
                <a:solidFill>
                  <a:srgbClr val="002060"/>
                </a:solidFill>
                <a:cs typeface="B Titr" panose="00000700000000000000" pitchFamily="2" charset="-78"/>
              </a:rPr>
              <a:t>سايزي </a:t>
            </a:r>
            <a:r>
              <a:rPr lang="fa-IR" sz="2400" dirty="0">
                <a:solidFill>
                  <a:srgbClr val="002060"/>
                </a:solidFill>
                <a:cs typeface="B Titr" panose="00000700000000000000" pitchFamily="2" charset="-78"/>
              </a:rPr>
              <a:t>به اندازه نصف يك صفحه كتاب معمولي دارد داراي </a:t>
            </a:r>
            <a:r>
              <a:rPr lang="fa-IR" sz="2400" dirty="0" smtClean="0">
                <a:solidFill>
                  <a:srgbClr val="002060"/>
                </a:solidFill>
                <a:cs typeface="B Titr" panose="00000700000000000000" pitchFamily="2" charset="-78"/>
              </a:rPr>
              <a:t>80 </a:t>
            </a:r>
            <a:r>
              <a:rPr lang="fa-IR" sz="2400" dirty="0">
                <a:solidFill>
                  <a:srgbClr val="002060"/>
                </a:solidFill>
                <a:cs typeface="B Titr" panose="00000700000000000000" pitchFamily="2" charset="-78"/>
              </a:rPr>
              <a:t>ستون است و توسط دستگاه </a:t>
            </a:r>
            <a:r>
              <a:rPr lang="en-US" sz="2400" dirty="0">
                <a:solidFill>
                  <a:srgbClr val="002060"/>
                </a:solidFill>
                <a:cs typeface="B Titr" panose="00000700000000000000" pitchFamily="2" charset="-78"/>
              </a:rPr>
              <a:t>punch</a:t>
            </a:r>
            <a:r>
              <a:rPr lang="fa-IR" sz="2400" dirty="0">
                <a:solidFill>
                  <a:srgbClr val="002060"/>
                </a:solidFill>
                <a:cs typeface="B Titr" panose="00000700000000000000" pitchFamily="2" charset="-78"/>
              </a:rPr>
              <a:t> نقطه گذاري ميشود . </a:t>
            </a:r>
            <a:br>
              <a:rPr lang="fa-IR" sz="2400" dirty="0">
                <a:solidFill>
                  <a:srgbClr val="002060"/>
                </a:solidFill>
                <a:cs typeface="B Titr" panose="00000700000000000000" pitchFamily="2" charset="-78"/>
              </a:rPr>
            </a:br>
            <a:r>
              <a:rPr lang="fa-IR" sz="2400" dirty="0">
                <a:solidFill>
                  <a:srgbClr val="002060"/>
                </a:solidFill>
                <a:cs typeface="B Titr" panose="00000700000000000000" pitchFamily="2" charset="-78"/>
              </a:rPr>
              <a:t>دستگاه كارتخوان در جايي كه كارت قرار گرفته است از زير كارت نوري به سمت </a:t>
            </a:r>
            <a:r>
              <a:rPr lang="fa-IR" sz="2400" dirty="0" smtClean="0">
                <a:solidFill>
                  <a:srgbClr val="002060"/>
                </a:solidFill>
                <a:cs typeface="B Titr" panose="00000700000000000000" pitchFamily="2" charset="-78"/>
              </a:rPr>
              <a:t>بالا ميتاباند </a:t>
            </a:r>
            <a:r>
              <a:rPr lang="fa-IR" sz="2400" dirty="0">
                <a:solidFill>
                  <a:srgbClr val="002060"/>
                </a:solidFill>
                <a:cs typeface="B Titr" panose="00000700000000000000" pitchFamily="2" charset="-78"/>
              </a:rPr>
              <a:t>و در بالاي كارت فتو الكتريك </a:t>
            </a:r>
            <a:r>
              <a:rPr lang="fa-IR" sz="2400" dirty="0" smtClean="0">
                <a:solidFill>
                  <a:srgbClr val="002060"/>
                </a:solidFill>
                <a:cs typeface="B Titr" panose="00000700000000000000" pitchFamily="2" charset="-78"/>
              </a:rPr>
              <a:t>خالي </a:t>
            </a:r>
            <a:r>
              <a:rPr lang="fa-IR" sz="2400" dirty="0">
                <a:solidFill>
                  <a:srgbClr val="002060"/>
                </a:solidFill>
                <a:cs typeface="B Titr" panose="00000700000000000000" pitchFamily="2" charset="-78"/>
              </a:rPr>
              <a:t>ميشود و نور تبديل به الكتريسيته ميشود . </a:t>
            </a:r>
            <a:br>
              <a:rPr lang="fa-IR" sz="2400" dirty="0">
                <a:solidFill>
                  <a:srgbClr val="002060"/>
                </a:solidFill>
                <a:cs typeface="B Titr" panose="00000700000000000000" pitchFamily="2" charset="-78"/>
              </a:rPr>
            </a:br>
            <a:r>
              <a:rPr lang="fa-IR" sz="2400" dirty="0">
                <a:solidFill>
                  <a:srgbClr val="002060"/>
                </a:solidFill>
                <a:cs typeface="B Titr" panose="00000700000000000000" pitchFamily="2" charset="-78"/>
              </a:rPr>
              <a:t>نوار پانچ بهينه </a:t>
            </a:r>
            <a:r>
              <a:rPr lang="fa-IR" sz="2400" dirty="0" smtClean="0">
                <a:solidFill>
                  <a:srgbClr val="002060"/>
                </a:solidFill>
                <a:cs typeface="B Titr" panose="00000700000000000000" pitchFamily="2" charset="-78"/>
              </a:rPr>
              <a:t>شده، </a:t>
            </a:r>
            <a:r>
              <a:rPr lang="fa-IR" sz="2400" dirty="0">
                <a:solidFill>
                  <a:srgbClr val="002060"/>
                </a:solidFill>
                <a:cs typeface="B Titr" panose="00000700000000000000" pitchFamily="2" charset="-78"/>
              </a:rPr>
              <a:t>كارت </a:t>
            </a:r>
            <a:r>
              <a:rPr lang="en-US" sz="2400" dirty="0">
                <a:solidFill>
                  <a:srgbClr val="002060"/>
                </a:solidFill>
                <a:cs typeface="B Titr" panose="00000700000000000000" pitchFamily="2" charset="-78"/>
              </a:rPr>
              <a:t>punch</a:t>
            </a:r>
            <a:r>
              <a:rPr lang="fa-IR" sz="2400" dirty="0">
                <a:solidFill>
                  <a:srgbClr val="002060"/>
                </a:solidFill>
                <a:cs typeface="B Titr" panose="00000700000000000000" pitchFamily="2" charset="-78"/>
              </a:rPr>
              <a:t> است . البته اين نوار نيز مشكلات خود را دارد چرا كه </a:t>
            </a:r>
            <a:r>
              <a:rPr lang="fa-IR" sz="2400" u="sng" dirty="0">
                <a:solidFill>
                  <a:srgbClr val="002060"/>
                </a:solidFill>
                <a:cs typeface="B Titr" panose="00000700000000000000" pitchFamily="2" charset="-78"/>
              </a:rPr>
              <a:t>شايد </a:t>
            </a:r>
            <a:r>
              <a:rPr lang="fa-IR" sz="2400" u="sng" dirty="0" smtClean="0">
                <a:solidFill>
                  <a:srgbClr val="002060"/>
                </a:solidFill>
                <a:cs typeface="B Titr" panose="00000700000000000000" pitchFamily="2" charset="-78"/>
              </a:rPr>
              <a:t>اشتباهاً بيتي </a:t>
            </a:r>
            <a:r>
              <a:rPr lang="fa-IR" sz="2400" u="sng" dirty="0">
                <a:solidFill>
                  <a:srgbClr val="002060"/>
                </a:solidFill>
                <a:cs typeface="B Titr" panose="00000700000000000000" pitchFamily="2" charset="-78"/>
              </a:rPr>
              <a:t>اشتباه را پانچ كرديم </a:t>
            </a:r>
            <a:r>
              <a:rPr lang="fa-IR" sz="2400" u="sng" dirty="0" smtClean="0">
                <a:solidFill>
                  <a:srgbClr val="002060"/>
                </a:solidFill>
                <a:cs typeface="B Titr" panose="00000700000000000000" pitchFamily="2" charset="-78"/>
              </a:rPr>
              <a:t>، </a:t>
            </a:r>
            <a:r>
              <a:rPr lang="fa-IR" sz="2400" u="sng" dirty="0">
                <a:solidFill>
                  <a:srgbClr val="002060"/>
                </a:solidFill>
                <a:cs typeface="B Titr" panose="00000700000000000000" pitchFamily="2" charset="-78"/>
              </a:rPr>
              <a:t>راهي براي پاك كردن </a:t>
            </a:r>
            <a:r>
              <a:rPr lang="fa-IR" sz="2400" u="sng" dirty="0" smtClean="0">
                <a:solidFill>
                  <a:srgbClr val="002060"/>
                </a:solidFill>
                <a:cs typeface="B Titr" panose="00000700000000000000" pitchFamily="2" charset="-78"/>
              </a:rPr>
              <a:t>آن نداريم</a:t>
            </a:r>
            <a:r>
              <a:rPr lang="fa-IR" sz="2400" dirty="0" smtClean="0">
                <a:solidFill>
                  <a:srgbClr val="002060"/>
                </a:solidFill>
                <a:cs typeface="B Titr" panose="00000700000000000000" pitchFamily="2" charset="-78"/>
              </a:rPr>
              <a:t>  ؛ </a:t>
            </a:r>
            <a:r>
              <a:rPr lang="fa-IR" sz="2400" u="sng" dirty="0" smtClean="0">
                <a:solidFill>
                  <a:srgbClr val="002060"/>
                </a:solidFill>
                <a:cs typeface="B Titr" panose="00000700000000000000" pitchFamily="2" charset="-78"/>
              </a:rPr>
              <a:t> </a:t>
            </a:r>
            <a:r>
              <a:rPr lang="fa-IR" sz="2400" u="sng" dirty="0">
                <a:solidFill>
                  <a:srgbClr val="002060"/>
                </a:solidFill>
                <a:cs typeface="B Titr" panose="00000700000000000000" pitchFamily="2" charset="-78"/>
              </a:rPr>
              <a:t>براي كارتهاي پانچ هم اگر ترتيب </a:t>
            </a:r>
            <a:r>
              <a:rPr lang="fa-IR" sz="2400" u="sng" dirty="0" smtClean="0">
                <a:solidFill>
                  <a:srgbClr val="002060"/>
                </a:solidFill>
                <a:cs typeface="B Titr" panose="00000700000000000000" pitchFamily="2" charset="-78"/>
              </a:rPr>
              <a:t>آنها سهواً </a:t>
            </a:r>
            <a:r>
              <a:rPr lang="fa-IR" sz="2400" u="sng" dirty="0">
                <a:solidFill>
                  <a:srgbClr val="002060"/>
                </a:solidFill>
                <a:cs typeface="B Titr" panose="00000700000000000000" pitchFamily="2" charset="-78"/>
              </a:rPr>
              <a:t>بهم بخورد مرتب كردن </a:t>
            </a:r>
            <a:r>
              <a:rPr lang="fa-IR" sz="2400" u="sng" dirty="0" smtClean="0">
                <a:solidFill>
                  <a:srgbClr val="002060"/>
                </a:solidFill>
                <a:cs typeface="B Titr" panose="00000700000000000000" pitchFamily="2" charset="-78"/>
              </a:rPr>
              <a:t>آنها </a:t>
            </a:r>
            <a:r>
              <a:rPr lang="fa-IR" sz="2400" u="sng" dirty="0">
                <a:solidFill>
                  <a:srgbClr val="002060"/>
                </a:solidFill>
                <a:cs typeface="B Titr" panose="00000700000000000000" pitchFamily="2" charset="-78"/>
              </a:rPr>
              <a:t>بسيار سخت خواهد . </a:t>
            </a:r>
            <a:endParaRPr lang="fa-IR" sz="2400" u="sng" dirty="0" smtClean="0">
              <a:solidFill>
                <a:srgbClr val="002060"/>
              </a:solidFill>
              <a:cs typeface="B Titr" panose="00000700000000000000" pitchFamily="2" charset="-78"/>
            </a:endParaRPr>
          </a:p>
          <a:p>
            <a:pPr algn="r" rtl="1">
              <a:lnSpc>
                <a:spcPct val="200000"/>
              </a:lnSpc>
            </a:pPr>
            <a:r>
              <a:rPr lang="fa-IR" sz="2400" dirty="0" smtClean="0">
                <a:solidFill>
                  <a:srgbClr val="002060"/>
                </a:solidFill>
                <a:cs typeface="B Titr" panose="00000700000000000000" pitchFamily="2" charset="-78"/>
              </a:rPr>
              <a:t>اين </a:t>
            </a:r>
            <a:r>
              <a:rPr lang="fa-IR" sz="2400" dirty="0">
                <a:solidFill>
                  <a:srgbClr val="002060"/>
                </a:solidFill>
                <a:cs typeface="B Titr" panose="00000700000000000000" pitchFamily="2" charset="-78"/>
              </a:rPr>
              <a:t>دو دليل از جمله مهمترين دلايل ضعف اين كارتها و نوارهاست . </a:t>
            </a:r>
            <a:endParaRPr lang="en-US" sz="2400" dirty="0">
              <a:solidFill>
                <a:srgbClr val="002060"/>
              </a:solidFill>
              <a:cs typeface="B Titr" panose="00000700000000000000" pitchFamily="2" charset="-78"/>
            </a:endParaRPr>
          </a:p>
        </p:txBody>
      </p:sp>
    </p:spTree>
    <p:custDataLst>
      <p:tags r:id="rId1"/>
    </p:custDataLst>
    <p:extLst>
      <p:ext uri="{BB962C8B-B14F-4D97-AF65-F5344CB8AC3E}">
        <p14:creationId xmlns:p14="http://schemas.microsoft.com/office/powerpoint/2010/main" val="933288216"/>
      </p:ext>
    </p:extLst>
  </p:cSld>
  <p:clrMapOvr>
    <a:masterClrMapping/>
  </p:clrMapOvr>
  <mc:AlternateContent xmlns:mc="http://schemas.openxmlformats.org/markup-compatibility/2006" xmlns:p14="http://schemas.microsoft.com/office/powerpoint/2010/main">
    <mc:Choice Requires="p14">
      <p:transition spd="slow" p14:dur="1600" advTm="16457">
        <p:blinds dir="vert"/>
      </p:transition>
    </mc:Choice>
    <mc:Fallback xmlns="">
      <p:transition spd="slow" advTm="1645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146" y="2114551"/>
            <a:ext cx="11443707" cy="3243262"/>
          </a:xfrm>
        </p:spPr>
      </p:pic>
    </p:spTree>
    <p:custDataLst>
      <p:tags r:id="rId1"/>
    </p:custDataLst>
    <p:extLst>
      <p:ext uri="{BB962C8B-B14F-4D97-AF65-F5344CB8AC3E}">
        <p14:creationId xmlns:p14="http://schemas.microsoft.com/office/powerpoint/2010/main" val="3918252679"/>
      </p:ext>
    </p:extLst>
  </p:cSld>
  <p:clrMapOvr>
    <a:masterClrMapping/>
  </p:clrMapOvr>
  <mc:AlternateContent xmlns:mc="http://schemas.openxmlformats.org/markup-compatibility/2006" xmlns:p14="http://schemas.microsoft.com/office/powerpoint/2010/main">
    <mc:Choice Requires="p14">
      <p:transition spd="slow" p14:dur="1600" advTm="5374">
        <p:blinds dir="vert"/>
      </p:transition>
    </mc:Choice>
    <mc:Fallback xmlns="">
      <p:transition spd="slow" advTm="537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انواع کارت پانچ</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pic>
        <p:nvPicPr>
          <p:cNvPr id="4" name="Picture 3" descr="http://learnzb.4t.com/cardcase4kw.gif"/>
          <p:cNvPicPr/>
          <p:nvPr/>
        </p:nvPicPr>
        <p:blipFill>
          <a:blip r:embed="rId3"/>
          <a:srcRect/>
          <a:stretch>
            <a:fillRect/>
          </a:stretch>
        </p:blipFill>
        <p:spPr bwMode="auto">
          <a:xfrm>
            <a:off x="638175" y="365125"/>
            <a:ext cx="4914900" cy="2152650"/>
          </a:xfrm>
          <a:prstGeom prst="rect">
            <a:avLst/>
          </a:prstGeom>
          <a:noFill/>
          <a:ln w="9525">
            <a:noFill/>
            <a:miter lim="800000"/>
            <a:headEnd/>
            <a:tailEnd/>
          </a:ln>
        </p:spPr>
      </p:pic>
      <p:pic>
        <p:nvPicPr>
          <p:cNvPr id="5" name="Picture 4" descr="http://learnzb.4t.com/card90col7ia.gif"/>
          <p:cNvPicPr/>
          <p:nvPr/>
        </p:nvPicPr>
        <p:blipFill>
          <a:blip r:embed="rId4"/>
          <a:srcRect/>
          <a:stretch>
            <a:fillRect/>
          </a:stretch>
        </p:blipFill>
        <p:spPr bwMode="auto">
          <a:xfrm>
            <a:off x="638175" y="2517775"/>
            <a:ext cx="4943475" cy="2152650"/>
          </a:xfrm>
          <a:prstGeom prst="rect">
            <a:avLst/>
          </a:prstGeom>
          <a:noFill/>
          <a:ln w="9525">
            <a:noFill/>
            <a:miter lim="800000"/>
            <a:headEnd/>
            <a:tailEnd/>
          </a:ln>
        </p:spPr>
      </p:pic>
      <p:pic>
        <p:nvPicPr>
          <p:cNvPr id="7" name="Picture 6" descr="کارت منگنه، ذخیره و بازیابی اطلاعات"/>
          <p:cNvPicPr/>
          <p:nvPr/>
        </p:nvPicPr>
        <p:blipFill>
          <a:blip r:embed="rId5"/>
          <a:srcRect/>
          <a:stretch>
            <a:fillRect/>
          </a:stretch>
        </p:blipFill>
        <p:spPr bwMode="auto">
          <a:xfrm rot="21198852">
            <a:off x="7943850" y="614528"/>
            <a:ext cx="3810000" cy="2647950"/>
          </a:xfrm>
          <a:prstGeom prst="rect">
            <a:avLst/>
          </a:prstGeom>
          <a:noFill/>
          <a:ln w="9525">
            <a:noFill/>
            <a:miter lim="800000"/>
            <a:headEnd/>
            <a:tailEnd/>
          </a:ln>
        </p:spPr>
      </p:pic>
      <p:pic>
        <p:nvPicPr>
          <p:cNvPr id="8" name="Picture 7" descr="کارت منگنه، ذخیره و بازیابی اطلاعات"/>
          <p:cNvPicPr/>
          <p:nvPr/>
        </p:nvPicPr>
        <p:blipFill>
          <a:blip r:embed="rId6"/>
          <a:srcRect/>
          <a:stretch>
            <a:fillRect/>
          </a:stretch>
        </p:blipFill>
        <p:spPr bwMode="auto">
          <a:xfrm rot="21081581">
            <a:off x="7943850" y="2379991"/>
            <a:ext cx="3810000" cy="1838325"/>
          </a:xfrm>
          <a:prstGeom prst="rect">
            <a:avLst/>
          </a:prstGeom>
          <a:noFill/>
          <a:ln w="9525">
            <a:noFill/>
            <a:miter lim="800000"/>
            <a:headEnd/>
            <a:tailEnd/>
          </a:ln>
        </p:spPr>
      </p:pic>
      <p:pic>
        <p:nvPicPr>
          <p:cNvPr id="9" name="Picture 8" descr="کارت منگنه، ذخیره و بازیابی اطلاعات"/>
          <p:cNvPicPr/>
          <p:nvPr/>
        </p:nvPicPr>
        <p:blipFill>
          <a:blip r:embed="rId7"/>
          <a:srcRect/>
          <a:stretch>
            <a:fillRect/>
          </a:stretch>
        </p:blipFill>
        <p:spPr bwMode="auto">
          <a:xfrm>
            <a:off x="3686175" y="2714626"/>
            <a:ext cx="4556175" cy="4070350"/>
          </a:xfrm>
          <a:prstGeom prst="rect">
            <a:avLst/>
          </a:prstGeom>
          <a:noFill/>
          <a:ln w="9525">
            <a:noFill/>
            <a:miter lim="800000"/>
            <a:headEnd/>
            <a:tailEnd/>
          </a:ln>
        </p:spPr>
      </p:pic>
      <p:pic>
        <p:nvPicPr>
          <p:cNvPr id="11" name="Picture 10" descr="نوار منگنه، ذخیره و بازیابی اطلاعات"/>
          <p:cNvPicPr/>
          <p:nvPr/>
        </p:nvPicPr>
        <p:blipFill>
          <a:blip r:embed="rId8"/>
          <a:srcRect/>
          <a:stretch>
            <a:fillRect/>
          </a:stretch>
        </p:blipFill>
        <p:spPr bwMode="auto">
          <a:xfrm>
            <a:off x="8060317" y="4100843"/>
            <a:ext cx="3810000" cy="2571750"/>
          </a:xfrm>
          <a:prstGeom prst="rect">
            <a:avLst/>
          </a:prstGeom>
          <a:noFill/>
          <a:ln w="9525">
            <a:noFill/>
            <a:miter lim="800000"/>
            <a:headEnd/>
            <a:tailEnd/>
          </a:ln>
        </p:spPr>
      </p:pic>
      <p:pic>
        <p:nvPicPr>
          <p:cNvPr id="12" name="Picture 11" descr="نوار منگنه، ذخیره و بازیابی اطلاعات"/>
          <p:cNvPicPr/>
          <p:nvPr/>
        </p:nvPicPr>
        <p:blipFill>
          <a:blip r:embed="rId9"/>
          <a:srcRect/>
          <a:stretch>
            <a:fillRect/>
          </a:stretch>
        </p:blipFill>
        <p:spPr bwMode="auto">
          <a:xfrm>
            <a:off x="64657" y="4655344"/>
            <a:ext cx="3810000" cy="2095500"/>
          </a:xfrm>
          <a:prstGeom prst="rect">
            <a:avLst/>
          </a:prstGeom>
          <a:noFill/>
          <a:ln w="9525">
            <a:noFill/>
            <a:miter lim="800000"/>
            <a:headEnd/>
            <a:tailEnd/>
          </a:ln>
        </p:spPr>
      </p:pic>
      <p:sp>
        <p:nvSpPr>
          <p:cNvPr id="10" name="Content Placeholder 9"/>
          <p:cNvSpPr>
            <a:spLocks noGrp="1"/>
          </p:cNvSpPr>
          <p:nvPr>
            <p:ph idx="1"/>
          </p:nvPr>
        </p:nvSpPr>
        <p:spPr/>
        <p:txBody>
          <a:bodyPr/>
          <a:lstStyle/>
          <a:p>
            <a:endParaRPr lang="en-US"/>
          </a:p>
        </p:txBody>
      </p:sp>
    </p:spTree>
    <p:custDataLst>
      <p:tags r:id="rId1"/>
    </p:custDataLst>
    <p:extLst>
      <p:ext uri="{BB962C8B-B14F-4D97-AF65-F5344CB8AC3E}">
        <p14:creationId xmlns:p14="http://schemas.microsoft.com/office/powerpoint/2010/main" val="4109379469"/>
      </p:ext>
    </p:extLst>
  </p:cSld>
  <p:clrMapOvr>
    <a:masterClrMapping/>
  </p:clrMapOvr>
  <mc:AlternateContent xmlns:mc="http://schemas.openxmlformats.org/markup-compatibility/2006" xmlns:p14="http://schemas.microsoft.com/office/powerpoint/2010/main">
    <mc:Choice Requires="p14">
      <p:transition spd="slow" p14:dur="1600" advTm="15848">
        <p:blinds dir="vert"/>
      </p:transition>
    </mc:Choice>
    <mc:Fallback xmlns="">
      <p:transition spd="slow" advTm="15848">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par>
                                <p:cTn id="18" presetID="16" presetClass="entr" presetSubtype="37"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out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7100" y="-42863"/>
            <a:ext cx="4914900" cy="956468"/>
          </a:xfrm>
        </p:spPr>
        <p:txBody>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دو نمونه دستگاه پانچ</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pic>
        <p:nvPicPr>
          <p:cNvPr id="4" name="Content Placeholder 3" descr="نوار منگنه، ذخیره و بازیابی اطلاعات"/>
          <p:cNvPicPr>
            <a:picLocks noGrp="1"/>
          </p:cNvPicPr>
          <p:nvPr>
            <p:ph idx="1"/>
          </p:nvPr>
        </p:nvPicPr>
        <p:blipFill>
          <a:blip r:embed="rId3"/>
          <a:srcRect/>
          <a:stretch>
            <a:fillRect/>
          </a:stretch>
        </p:blipFill>
        <p:spPr bwMode="auto">
          <a:xfrm>
            <a:off x="1514475" y="-42863"/>
            <a:ext cx="4814888" cy="6858000"/>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0" y="2590800"/>
            <a:ext cx="4927600" cy="3695700"/>
          </a:xfrm>
          <a:prstGeom prst="rect">
            <a:avLst/>
          </a:prstGeom>
        </p:spPr>
      </p:pic>
    </p:spTree>
    <p:custDataLst>
      <p:tags r:id="rId1"/>
    </p:custDataLst>
    <p:extLst>
      <p:ext uri="{BB962C8B-B14F-4D97-AF65-F5344CB8AC3E}">
        <p14:creationId xmlns:p14="http://schemas.microsoft.com/office/powerpoint/2010/main" val="157576655"/>
      </p:ext>
    </p:extLst>
  </p:cSld>
  <p:clrMapOvr>
    <a:masterClrMapping/>
  </p:clrMapOvr>
  <mc:AlternateContent xmlns:mc="http://schemas.openxmlformats.org/markup-compatibility/2006" xmlns:p14="http://schemas.microsoft.com/office/powerpoint/2010/main">
    <mc:Choice Requires="p14">
      <p:transition spd="slow" p14:dur="1600" advTm="10653">
        <p:blinds dir="vert"/>
      </p:transition>
    </mc:Choice>
    <mc:Fallback xmlns="">
      <p:transition spd="slow" advTm="1065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نوار منگنه، ذخیره و بازیابی اطلاعات"/>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rcRect/>
          <a:stretch>
            <a:fillRect/>
          </a:stretch>
        </p:blipFill>
        <p:spPr bwMode="auto">
          <a:xfrm rot="16200000">
            <a:off x="3262314" y="-2026445"/>
            <a:ext cx="5612606" cy="1079420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42864065"/>
      </p:ext>
    </p:extLst>
  </p:cSld>
  <p:clrMapOvr>
    <a:masterClrMapping/>
  </p:clrMapOvr>
  <mc:AlternateContent xmlns:mc="http://schemas.openxmlformats.org/markup-compatibility/2006" xmlns:p14="http://schemas.microsoft.com/office/powerpoint/2010/main">
    <mc:Choice Requires="p14">
      <p:transition spd="slow" p14:dur="1600" advTm="4127">
        <p:blinds dir="vert"/>
      </p:transition>
    </mc:Choice>
    <mc:Fallback xmlns="">
      <p:transition spd="slow" advTm="41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513" y="114300"/>
            <a:ext cx="10944225" cy="6743700"/>
          </a:xfrm>
        </p:spPr>
        <p:txBody>
          <a:bodyPr/>
          <a:lstStyle/>
          <a:p>
            <a:pPr algn="r" rtl="1">
              <a:lnSpc>
                <a:spcPct val="150000"/>
              </a:lnSpc>
            </a:pPr>
            <a:r>
              <a:rPr lang="fa-IR" dirty="0" smtClean="0">
                <a:solidFill>
                  <a:srgbClr val="002060"/>
                </a:solidFill>
                <a:cs typeface="B Titr" panose="00000700000000000000" pitchFamily="2" charset="-78"/>
              </a:rPr>
              <a:t>کارت های پانچ در سال 1890 برای اولین بار مورد استفاده قرار گرفت، و در این سال بسیار قابل اعتماد بود.</a:t>
            </a:r>
          </a:p>
          <a:p>
            <a:pPr algn="r" rtl="1">
              <a:lnSpc>
                <a:spcPct val="150000"/>
              </a:lnSpc>
            </a:pPr>
            <a:r>
              <a:rPr lang="fa-IR" dirty="0" smtClean="0">
                <a:solidFill>
                  <a:srgbClr val="002060"/>
                </a:solidFill>
                <a:cs typeface="B Titr" panose="00000700000000000000" pitchFamily="2" charset="-78"/>
              </a:rPr>
              <a:t>در همان سال ها از دستگاه های منگنه زنی و اپراتور هایی که کار با آن را بلد بودند استفاده می شد.</a:t>
            </a:r>
          </a:p>
          <a:p>
            <a:pPr algn="r" rtl="1">
              <a:lnSpc>
                <a:spcPct val="150000"/>
              </a:lnSpc>
            </a:pPr>
            <a:r>
              <a:rPr lang="fa-IR" dirty="0" smtClean="0">
                <a:solidFill>
                  <a:srgbClr val="002060"/>
                </a:solidFill>
                <a:cs typeface="B Titr" panose="00000700000000000000" pitchFamily="2" charset="-78"/>
              </a:rPr>
              <a:t>اولین استاندارد این کارت ها توسط </a:t>
            </a:r>
            <a:r>
              <a:rPr lang="en-US" dirty="0" smtClean="0">
                <a:solidFill>
                  <a:srgbClr val="002060"/>
                </a:solidFill>
                <a:cs typeface="B Titr" panose="00000700000000000000" pitchFamily="2" charset="-78"/>
              </a:rPr>
              <a:t>Hollerith</a:t>
            </a:r>
            <a:r>
              <a:rPr lang="fa-IR" dirty="0" smtClean="0">
                <a:solidFill>
                  <a:srgbClr val="002060"/>
                </a:solidFill>
                <a:cs typeface="B Titr" panose="00000700000000000000" pitchFamily="2" charset="-78"/>
              </a:rPr>
              <a:t> ارائه شد که در آن اطلاعات حیاتی به صورت جدول ذخیره می شد.</a:t>
            </a:r>
          </a:p>
          <a:p>
            <a:pPr algn="r" rtl="1">
              <a:lnSpc>
                <a:spcPct val="150000"/>
              </a:lnSpc>
            </a:pPr>
            <a:r>
              <a:rPr lang="fa-IR" dirty="0">
                <a:solidFill>
                  <a:srgbClr val="002060"/>
                </a:solidFill>
                <a:cs typeface="B Titr" panose="00000700000000000000" pitchFamily="2" charset="-78"/>
              </a:rPr>
              <a:t> </a:t>
            </a:r>
            <a:r>
              <a:rPr lang="fa-IR" dirty="0" smtClean="0">
                <a:solidFill>
                  <a:srgbClr val="002060"/>
                </a:solidFill>
                <a:cs typeface="B Titr" panose="00000700000000000000" pitchFamily="2" charset="-78"/>
              </a:rPr>
              <a:t>اولین امتحان واقعی از این دستگاه در سال 1890 بود که برای سرشماری هیئت بهداشت و درمان آمریکا (نیویورک) و چند کشور دیگر استفاده شد.</a:t>
            </a:r>
            <a:endParaRPr lang="en-US" dirty="0">
              <a:solidFill>
                <a:srgbClr val="002060"/>
              </a:solidFill>
              <a:cs typeface="B Titr" panose="00000700000000000000" pitchFamily="2" charset="-78"/>
            </a:endParaRPr>
          </a:p>
        </p:txBody>
      </p:sp>
      <p:pic>
        <p:nvPicPr>
          <p:cNvPr id="4" name="Content Placeholder 5" descr="کارت منگنه، ذخیره و بازیابی اطلاعات"/>
          <p:cNvPicPr>
            <a:picLocks/>
          </p:cNvPicPr>
          <p:nvPr/>
        </p:nvPicPr>
        <p:blipFill>
          <a:blip r:embed="rId3"/>
          <a:srcRect/>
          <a:stretch>
            <a:fillRect/>
          </a:stretch>
        </p:blipFill>
        <p:spPr bwMode="auto">
          <a:xfrm>
            <a:off x="414338" y="2173882"/>
            <a:ext cx="2628900" cy="262453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70678894"/>
      </p:ext>
    </p:extLst>
  </p:cSld>
  <p:clrMapOvr>
    <a:masterClrMapping/>
  </p:clrMapOvr>
  <mc:AlternateContent xmlns:mc="http://schemas.openxmlformats.org/markup-compatibility/2006" xmlns:p14="http://schemas.microsoft.com/office/powerpoint/2010/main">
    <mc:Choice Requires="p14">
      <p:transition spd="slow" p14:dur="1600" advTm="15067">
        <p:blinds dir="vert"/>
      </p:transition>
    </mc:Choice>
    <mc:Fallback xmlns="">
      <p:transition spd="slow" advTm="15067">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4053385"/>
          </a:xfrm>
        </p:spPr>
        <p:txBody>
          <a:bodyPr anchor="ctr">
            <a:noAutofit/>
          </a:bodyPr>
          <a:lstStyle/>
          <a:p>
            <a:pPr rtl="1"/>
            <a:r>
              <a:rPr lang="en-US" sz="64200" dirty="0" smtClean="0">
                <a:latin typeface="110_Besmellah_2(MRT)" pitchFamily="2" charset="0"/>
              </a:rPr>
              <a:t>k</a:t>
            </a:r>
            <a:endParaRPr lang="en-US" sz="8000" dirty="0">
              <a:latin typeface="110_Besmellah_2(MRT)" pitchFamily="2" charset="0"/>
            </a:endParaRPr>
          </a:p>
        </p:txBody>
      </p:sp>
      <p:sp>
        <p:nvSpPr>
          <p:cNvPr id="3" name="Subtitle 2"/>
          <p:cNvSpPr>
            <a:spLocks noGrp="1"/>
          </p:cNvSpPr>
          <p:nvPr>
            <p:ph type="subTitle" idx="1"/>
          </p:nvPr>
        </p:nvSpPr>
        <p:spPr>
          <a:xfrm>
            <a:off x="1524000" y="5007757"/>
            <a:ext cx="9144000" cy="1655762"/>
          </a:xfrm>
        </p:spPr>
        <p:txBody>
          <a:bodyPr anchor="ctr">
            <a:normAutofit/>
          </a:bodyPr>
          <a:lstStyle/>
          <a:p>
            <a:pPr rtl="1"/>
            <a:r>
              <a:rPr lang="fa-IR" sz="3200" dirty="0" smtClean="0">
                <a:effectLst>
                  <a:outerShdw blurRad="38100" dist="38100" dir="2700000" algn="tl">
                    <a:srgbClr val="000000">
                      <a:alpha val="43137"/>
                    </a:srgbClr>
                  </a:outerShdw>
                </a:effectLst>
                <a:cs typeface="B Titr" panose="00000700000000000000" pitchFamily="2" charset="-78"/>
              </a:rPr>
              <a:t>وسایل ذخیره سازی الکترومکانیکی</a:t>
            </a:r>
          </a:p>
          <a:p>
            <a:pPr rtl="1"/>
            <a:r>
              <a:rPr lang="fa-IR" sz="3200" dirty="0" smtClean="0">
                <a:effectLst>
                  <a:outerShdw blurRad="38100" dist="38100" dir="2700000" algn="tl">
                    <a:srgbClr val="000000">
                      <a:alpha val="43137"/>
                    </a:srgbClr>
                  </a:outerShdw>
                </a:effectLst>
                <a:cs typeface="B Titr" panose="00000700000000000000" pitchFamily="2" charset="-78"/>
              </a:rPr>
              <a:t>کارت پانچ و نوار منگنه شدنی</a:t>
            </a:r>
            <a:endParaRPr lang="en-US" sz="3200" dirty="0">
              <a:effectLst>
                <a:outerShdw blurRad="38100" dist="38100" dir="2700000" algn="tl">
                  <a:srgbClr val="000000">
                    <a:alpha val="43137"/>
                  </a:srgbClr>
                </a:outerShdw>
              </a:effectLst>
              <a:cs typeface="B Titr" panose="00000700000000000000" pitchFamily="2" charset="-78"/>
            </a:endParaRPr>
          </a:p>
        </p:txBody>
      </p:sp>
    </p:spTree>
    <p:custDataLst>
      <p:tags r:id="rId1"/>
    </p:custDataLst>
    <p:extLst>
      <p:ext uri="{BB962C8B-B14F-4D97-AF65-F5344CB8AC3E}">
        <p14:creationId xmlns:p14="http://schemas.microsoft.com/office/powerpoint/2010/main" val="3470491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8103">
        <p15:prstTrans prst="curtains"/>
      </p:transition>
    </mc:Choice>
    <mc:Fallback xmlns="">
      <p:transition spd="slow" advTm="81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righ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1513" y="114300"/>
            <a:ext cx="10944225" cy="6743700"/>
          </a:xfrm>
        </p:spPr>
        <p:txBody>
          <a:bodyPr/>
          <a:lstStyle/>
          <a:p>
            <a:pPr algn="r" rtl="1">
              <a:lnSpc>
                <a:spcPct val="150000"/>
              </a:lnSpc>
            </a:pPr>
            <a:r>
              <a:rPr lang="fa-IR" dirty="0" smtClean="0">
                <a:solidFill>
                  <a:srgbClr val="002060"/>
                </a:solidFill>
                <a:cs typeface="B Titr" panose="00000700000000000000" pitchFamily="2" charset="-78"/>
              </a:rPr>
              <a:t>استفاده دیگر این کارت در نساجی بود که به </a:t>
            </a:r>
            <a:r>
              <a:rPr lang="fa-IR" u="sng" dirty="0" smtClean="0">
                <a:solidFill>
                  <a:srgbClr val="002060"/>
                </a:solidFill>
                <a:cs typeface="B Titr" panose="00000700000000000000" pitchFamily="2" charset="-78"/>
              </a:rPr>
              <a:t>کارت ژاکارد</a:t>
            </a:r>
            <a:r>
              <a:rPr lang="fa-IR" dirty="0" smtClean="0">
                <a:solidFill>
                  <a:srgbClr val="002060"/>
                </a:solidFill>
                <a:cs typeface="B Titr" panose="00000700000000000000" pitchFamily="2" charset="-78"/>
              </a:rPr>
              <a:t> معروف شد و برای کنترل الگوی بافندگی مورد استفاده قرار می گرفت.</a:t>
            </a:r>
          </a:p>
          <a:p>
            <a:pPr algn="r" rtl="1">
              <a:lnSpc>
                <a:spcPct val="150000"/>
              </a:lnSpc>
            </a:pPr>
            <a:r>
              <a:rPr lang="fa-IR" dirty="0" smtClean="0">
                <a:solidFill>
                  <a:srgbClr val="002060"/>
                </a:solidFill>
                <a:cs typeface="B Titr" panose="00000700000000000000" pitchFamily="2" charset="-78"/>
              </a:rPr>
              <a:t>این کارت توسط چارلز بابیج هم برای کنترل دنباله محاسبات موتور تحلیلی اش مورد استفاده قرار گرفت.</a:t>
            </a:r>
          </a:p>
          <a:p>
            <a:pPr algn="r" rtl="1">
              <a:lnSpc>
                <a:spcPct val="150000"/>
              </a:lnSpc>
            </a:pPr>
            <a:r>
              <a:rPr lang="fa-IR" dirty="0" smtClean="0">
                <a:solidFill>
                  <a:srgbClr val="002060"/>
                </a:solidFill>
                <a:cs typeface="B Titr" panose="00000700000000000000" pitchFamily="2" charset="-78"/>
              </a:rPr>
              <a:t>شرکت </a:t>
            </a:r>
            <a:r>
              <a:rPr lang="en-US" dirty="0" smtClean="0">
                <a:solidFill>
                  <a:srgbClr val="002060"/>
                </a:solidFill>
                <a:cs typeface="B Titr" panose="00000700000000000000" pitchFamily="2" charset="-78"/>
              </a:rPr>
              <a:t>IBM</a:t>
            </a:r>
            <a:r>
              <a:rPr lang="fa-IR" dirty="0" smtClean="0">
                <a:solidFill>
                  <a:srgbClr val="002060"/>
                </a:solidFill>
                <a:cs typeface="B Titr" panose="00000700000000000000" pitchFamily="2" charset="-78"/>
              </a:rPr>
              <a:t> در سال 1950 دست به تولید کارت هایی با 51-80 ستون کرد که این ستون ها چند برابر ستون های اولیه (12 ستون ) بود.</a:t>
            </a:r>
          </a:p>
          <a:p>
            <a:pPr algn="r" rtl="1">
              <a:lnSpc>
                <a:spcPct val="150000"/>
              </a:lnSpc>
            </a:pPr>
            <a:r>
              <a:rPr lang="fa-IR" dirty="0">
                <a:solidFill>
                  <a:srgbClr val="002060"/>
                </a:solidFill>
                <a:cs typeface="B Titr" panose="00000700000000000000" pitchFamily="2" charset="-78"/>
              </a:rPr>
              <a:t> </a:t>
            </a:r>
            <a:r>
              <a:rPr lang="fa-IR" dirty="0" smtClean="0">
                <a:solidFill>
                  <a:srgbClr val="002060"/>
                </a:solidFill>
                <a:cs typeface="B Titr" panose="00000700000000000000" pitchFamily="2" charset="-78"/>
              </a:rPr>
              <a:t>در سال 1990 با پیشرفت علم و ساخت کامپیوتر ها ، برنامه نویسان نیاز به محلی برای ذخیره برنامه های خود بودند که این برنامه ها در کارت های شرکت </a:t>
            </a:r>
            <a:r>
              <a:rPr lang="en-US" dirty="0" smtClean="0">
                <a:solidFill>
                  <a:srgbClr val="002060"/>
                </a:solidFill>
                <a:cs typeface="B Titr" panose="00000700000000000000" pitchFamily="2" charset="-78"/>
              </a:rPr>
              <a:t>IBM</a:t>
            </a:r>
            <a:r>
              <a:rPr lang="fa-IR" dirty="0" smtClean="0">
                <a:solidFill>
                  <a:srgbClr val="002060"/>
                </a:solidFill>
                <a:cs typeface="B Titr" panose="00000700000000000000" pitchFamily="2" charset="-78"/>
              </a:rPr>
              <a:t> با 128 ستون ذخیره می شد.</a:t>
            </a:r>
            <a:endParaRPr lang="en-US" dirty="0">
              <a:solidFill>
                <a:srgbClr val="002060"/>
              </a:solidFill>
              <a:cs typeface="B Titr" panose="00000700000000000000" pitchFamily="2" charset="-78"/>
            </a:endParaRPr>
          </a:p>
        </p:txBody>
      </p:sp>
    </p:spTree>
    <p:custDataLst>
      <p:tags r:id="rId1"/>
    </p:custDataLst>
    <p:extLst>
      <p:ext uri="{BB962C8B-B14F-4D97-AF65-F5344CB8AC3E}">
        <p14:creationId xmlns:p14="http://schemas.microsoft.com/office/powerpoint/2010/main" val="2598143877"/>
      </p:ext>
    </p:extLst>
  </p:cSld>
  <p:clrMapOvr>
    <a:masterClrMapping/>
  </p:clrMapOvr>
  <mc:AlternateContent xmlns:mc="http://schemas.openxmlformats.org/markup-compatibility/2006" xmlns:p14="http://schemas.microsoft.com/office/powerpoint/2010/main">
    <mc:Choice Requires="p14">
      <p:transition spd="slow" p14:dur="1600" advTm="13030">
        <p:blinds dir="vert"/>
      </p:transition>
    </mc:Choice>
    <mc:Fallback xmlns="">
      <p:transition spd="slow" advTm="1303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ypical mainframe computer set-up circa 1967"/>
          <p:cNvPicPr>
            <a:picLocks noGrp="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Effect>
                      <a14:colorTemperature colorTemp="11200"/>
                    </a14:imgEffect>
                    <a14:imgEffect>
                      <a14:saturation sat="400000"/>
                    </a14:imgEffect>
                  </a14:imgLayer>
                </a14:imgProps>
              </a:ext>
            </a:extLst>
          </a:blip>
          <a:srcRect t="1672"/>
          <a:stretch/>
        </p:blipFill>
        <p:spPr bwMode="auto">
          <a:xfrm>
            <a:off x="0" y="0"/>
            <a:ext cx="12192000" cy="68580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336912412"/>
      </p:ext>
    </p:extLst>
  </p:cSld>
  <p:clrMapOvr>
    <a:masterClrMapping/>
  </p:clrMapOvr>
  <mc:AlternateContent xmlns:mc="http://schemas.openxmlformats.org/markup-compatibility/2006" xmlns:p14="http://schemas.microsoft.com/office/powerpoint/2010/main">
    <mc:Choice Requires="p14">
      <p:transition spd="slow" p14:dur="1600" advTm="12024">
        <p:blinds dir="vert"/>
      </p:transition>
    </mc:Choice>
    <mc:Fallback xmlns="">
      <p:transition spd="slow" advTm="12024">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chor="ctr">
            <a:noAutofit/>
          </a:bodyPr>
          <a:lstStyle/>
          <a:p>
            <a:pPr marL="0" indent="0" algn="ctr" rtl="1">
              <a:lnSpc>
                <a:spcPct val="300000"/>
              </a:lnSpc>
              <a:buNone/>
            </a:pPr>
            <a:r>
              <a:rPr lang="fa-IR" dirty="0" smtClean="0">
                <a:latin typeface="IranNastaliq" panose="02020505000000020003" pitchFamily="18" charset="0"/>
                <a:cs typeface="IranNastaliq" panose="02020505000000020003" pitchFamily="18" charset="0"/>
              </a:rPr>
              <a:t>جمع آوری : محمد شعیبی</a:t>
            </a:r>
          </a:p>
          <a:p>
            <a:pPr marL="0" indent="0" algn="ctr" rtl="1">
              <a:lnSpc>
                <a:spcPct val="300000"/>
              </a:lnSpc>
              <a:buNone/>
            </a:pPr>
            <a:r>
              <a:rPr lang="fa-IR" dirty="0" smtClean="0">
                <a:latin typeface="IranNastaliq" panose="02020505000000020003" pitchFamily="18" charset="0"/>
                <a:cs typeface="IranNastaliq" panose="02020505000000020003" pitchFamily="18" charset="0"/>
              </a:rPr>
              <a:t>نام استاد : مهندس علیرضا علیرضا عموعابدینی</a:t>
            </a:r>
          </a:p>
          <a:p>
            <a:pPr marL="0" indent="0" algn="ctr" rtl="1">
              <a:lnSpc>
                <a:spcPct val="300000"/>
              </a:lnSpc>
              <a:buNone/>
            </a:pPr>
            <a:r>
              <a:rPr lang="fa-IR" dirty="0" smtClean="0">
                <a:latin typeface="IranNastaliq" panose="02020505000000020003" pitchFamily="18" charset="0"/>
                <a:cs typeface="IranNastaliq" panose="02020505000000020003" pitchFamily="18" charset="0"/>
              </a:rPr>
              <a:t>دانشگاه آزاد اسلامی</a:t>
            </a:r>
            <a:r>
              <a:rPr lang="en-US" dirty="0" smtClean="0">
                <a:latin typeface="IranNastaliq" panose="02020505000000020003" pitchFamily="18" charset="0"/>
                <a:cs typeface="IranNastaliq" panose="02020505000000020003" pitchFamily="18" charset="0"/>
              </a:rPr>
              <a:t> </a:t>
            </a:r>
            <a:r>
              <a:rPr lang="fa-IR" dirty="0" smtClean="0">
                <a:latin typeface="IranNastaliq" panose="02020505000000020003" pitchFamily="18" charset="0"/>
                <a:cs typeface="IranNastaliq" panose="02020505000000020003" pitchFamily="18" charset="0"/>
              </a:rPr>
              <a:t> واحد </a:t>
            </a:r>
          </a:p>
          <a:p>
            <a:pPr marL="0" indent="0" algn="ctr" rtl="1">
              <a:lnSpc>
                <a:spcPct val="300000"/>
              </a:lnSpc>
              <a:buNone/>
            </a:pPr>
            <a:r>
              <a:rPr lang="fa-IR" dirty="0" smtClean="0">
                <a:latin typeface="IranNastaliq" panose="02020505000000020003" pitchFamily="18" charset="0"/>
                <a:cs typeface="IranNastaliq" panose="02020505000000020003" pitchFamily="18" charset="0"/>
              </a:rPr>
              <a:t>نیمسال دوم سال 92-93</a:t>
            </a:r>
            <a:endParaRPr lang="en-US"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850874996"/>
      </p:ext>
    </p:extLst>
  </p:cSld>
  <p:clrMapOvr>
    <a:masterClrMapping/>
  </p:clrMapOvr>
  <mc:AlternateContent xmlns:mc="http://schemas.openxmlformats.org/markup-compatibility/2006" xmlns:p14="http://schemas.microsoft.com/office/powerpoint/2010/main">
    <mc:Choice Requires="p14">
      <p:transition spd="slow" p14:dur="1400" advTm="7005">
        <p14:ripple/>
      </p:transition>
    </mc:Choice>
    <mc:Fallback xmlns="">
      <p:transition spd="slow" advTm="700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rtl="1"/>
            <a:r>
              <a:rPr lang="fa-IR" b="1" dirty="0" smtClean="0">
                <a:cs typeface="B Titr" panose="00000700000000000000" pitchFamily="2" charset="-78"/>
              </a:rPr>
              <a:t>تعریف عام حافظه</a:t>
            </a:r>
            <a:endParaRPr lang="en-US" dirty="0">
              <a:cs typeface="B Titr" panose="00000700000000000000" pitchFamily="2" charset="-78"/>
            </a:endParaRPr>
          </a:p>
        </p:txBody>
      </p:sp>
      <p:sp>
        <p:nvSpPr>
          <p:cNvPr id="3" name="Content Placeholder 2"/>
          <p:cNvSpPr>
            <a:spLocks noGrp="1"/>
          </p:cNvSpPr>
          <p:nvPr>
            <p:ph idx="1"/>
          </p:nvPr>
        </p:nvSpPr>
        <p:spPr>
          <a:xfrm>
            <a:off x="628651" y="1325563"/>
            <a:ext cx="10820400" cy="5532437"/>
          </a:xfrm>
        </p:spPr>
        <p:txBody>
          <a:bodyPr>
            <a:normAutofit/>
          </a:bodyPr>
          <a:lstStyle/>
          <a:p>
            <a:pPr algn="justLow" rtl="1">
              <a:lnSpc>
                <a:spcPct val="150000"/>
              </a:lnSpc>
            </a:pPr>
            <a:r>
              <a:rPr lang="fa-IR" sz="3600" dirty="0" smtClean="0">
                <a:solidFill>
                  <a:srgbClr val="002060"/>
                </a:solidFill>
                <a:cs typeface="B Titr" panose="00000700000000000000" pitchFamily="2" charset="-78"/>
              </a:rPr>
              <a:t>هر </a:t>
            </a:r>
            <a:r>
              <a:rPr lang="fa-IR" sz="3600" dirty="0">
                <a:solidFill>
                  <a:srgbClr val="002060"/>
                </a:solidFill>
                <a:cs typeface="B Titr" panose="00000700000000000000" pitchFamily="2" charset="-78"/>
              </a:rPr>
              <a:t>دستگاهی که قادر به نگهداری اطلاعات باشد(بتوان اطلاعات را در آن ذخیره کرد) به نحوی که استفاده کننده از آن بتواند، در هر لحظه که لازم باشد، به اطلاعات مورد نیاز دستیابی داشته </a:t>
            </a:r>
            <a:r>
              <a:rPr lang="fa-IR" sz="3600" dirty="0" smtClean="0">
                <a:solidFill>
                  <a:srgbClr val="002060"/>
                </a:solidFill>
                <a:cs typeface="B Titr" panose="00000700000000000000" pitchFamily="2" charset="-78"/>
              </a:rPr>
              <a:t>باشد، </a:t>
            </a:r>
            <a:r>
              <a:rPr lang="fa-IR" sz="3600" dirty="0">
                <a:solidFill>
                  <a:srgbClr val="002060"/>
                </a:solidFill>
                <a:cs typeface="B Titr" panose="00000700000000000000" pitchFamily="2" charset="-78"/>
              </a:rPr>
              <a:t>حافظه نامیده </a:t>
            </a:r>
            <a:r>
              <a:rPr lang="fa-IR" sz="3600" dirty="0" smtClean="0">
                <a:solidFill>
                  <a:srgbClr val="002060"/>
                </a:solidFill>
                <a:cs typeface="B Titr" panose="00000700000000000000" pitchFamily="2" charset="-78"/>
              </a:rPr>
              <a:t>می‌شود.</a:t>
            </a:r>
            <a:endParaRPr lang="en-US" sz="3600" dirty="0">
              <a:solidFill>
                <a:srgbClr val="002060"/>
              </a:solidFill>
              <a:cs typeface="B Titr" panose="00000700000000000000" pitchFamily="2" charset="-78"/>
            </a:endParaRPr>
          </a:p>
        </p:txBody>
      </p:sp>
    </p:spTree>
    <p:custDataLst>
      <p:tags r:id="rId1"/>
    </p:custDataLst>
    <p:extLst>
      <p:ext uri="{BB962C8B-B14F-4D97-AF65-F5344CB8AC3E}">
        <p14:creationId xmlns:p14="http://schemas.microsoft.com/office/powerpoint/2010/main" val="488895378"/>
      </p:ext>
    </p:extLst>
  </p:cSld>
  <p:clrMapOvr>
    <a:masterClrMapping/>
  </p:clrMapOvr>
  <mc:AlternateContent xmlns:mc="http://schemas.openxmlformats.org/markup-compatibility/2006" xmlns:p14="http://schemas.microsoft.com/office/powerpoint/2010/main">
    <mc:Choice Requires="p14">
      <p:transition spd="slow" p14:dur="1600" advTm="7943">
        <p:blinds dir="vert"/>
      </p:transition>
    </mc:Choice>
    <mc:Fallback xmlns="">
      <p:transition spd="slow" advTm="794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1671" y="0"/>
            <a:ext cx="4380329" cy="1364105"/>
          </a:xfrm>
        </p:spPr>
        <p:txBody>
          <a:bodyPr/>
          <a:lstStyle/>
          <a:p>
            <a:pPr algn="ctr" rtl="1"/>
            <a:r>
              <a:rPr lang="fa-IR" b="1" dirty="0" smtClean="0">
                <a:cs typeface="B Titr" panose="00000700000000000000" pitchFamily="2" charset="-78"/>
              </a:rPr>
              <a:t>رده بندی حافظه</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3352386"/>
              </p:ext>
            </p:extLst>
          </p:nvPr>
        </p:nvGraphicFramePr>
        <p:xfrm>
          <a:off x="119921" y="128589"/>
          <a:ext cx="9552717" cy="6557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82057218"/>
      </p:ext>
    </p:extLst>
  </p:cSld>
  <p:clrMapOvr>
    <a:masterClrMapping/>
  </p:clrMapOvr>
  <mc:AlternateContent xmlns:mc="http://schemas.openxmlformats.org/markup-compatibility/2006" xmlns:p14="http://schemas.microsoft.com/office/powerpoint/2010/main">
    <mc:Choice Requires="p14">
      <p:transition spd="slow" p14:dur="1600" advTm="15116">
        <p:blinds dir="vert"/>
      </p:transition>
    </mc:Choice>
    <mc:Fallback xmlns="">
      <p:transition spd="slow" advTm="15116">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anose="00000700000000000000" pitchFamily="2" charset="-78"/>
              </a:rPr>
              <a:t>مفهوم سلسله مراتب ذخیره سازی</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020430"/>
              </p:ext>
            </p:extLst>
          </p:nvPr>
        </p:nvGraphicFramePr>
        <p:xfrm>
          <a:off x="2195511" y="2343151"/>
          <a:ext cx="8105775" cy="4133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9844099" y="1957390"/>
            <a:ext cx="2071688" cy="445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a-IR" sz="3200" dirty="0" smtClean="0">
                <a:effectLst>
                  <a:outerShdw blurRad="38100" dist="38100" dir="2700000" algn="tl">
                    <a:srgbClr val="000000">
                      <a:alpha val="43137"/>
                    </a:srgbClr>
                  </a:outerShdw>
                </a:effectLst>
                <a:cs typeface="B Titr" panose="00000700000000000000" pitchFamily="2" charset="-78"/>
              </a:rPr>
              <a:t>افزایش ظرفیت</a:t>
            </a:r>
            <a:endParaRPr lang="en-US" sz="3200" dirty="0">
              <a:effectLst>
                <a:outerShdw blurRad="38100" dist="38100" dir="2700000" algn="tl">
                  <a:srgbClr val="000000">
                    <a:alpha val="43137"/>
                  </a:srgbClr>
                </a:outerShdw>
              </a:effectLst>
              <a:cs typeface="B Titr" panose="00000700000000000000" pitchFamily="2" charset="-78"/>
            </a:endParaRPr>
          </a:p>
        </p:txBody>
      </p:sp>
      <p:sp>
        <p:nvSpPr>
          <p:cNvPr id="6" name="Down Arrow 5"/>
          <p:cNvSpPr/>
          <p:nvPr/>
        </p:nvSpPr>
        <p:spPr>
          <a:xfrm rot="10800000">
            <a:off x="352425" y="1985963"/>
            <a:ext cx="2071688" cy="445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a-IR" sz="3200" dirty="0" smtClean="0">
                <a:effectLst>
                  <a:outerShdw blurRad="38100" dist="38100" dir="2700000" algn="tl">
                    <a:srgbClr val="000000">
                      <a:alpha val="43137"/>
                    </a:srgbClr>
                  </a:outerShdw>
                </a:effectLst>
                <a:cs typeface="B Titr" panose="00000700000000000000" pitchFamily="2" charset="-78"/>
              </a:rPr>
              <a:t>افزایش سرعت</a:t>
            </a:r>
            <a:endParaRPr lang="en-US" sz="3200" dirty="0">
              <a:effectLst>
                <a:outerShdw blurRad="38100" dist="38100" dir="2700000" algn="tl">
                  <a:srgbClr val="000000">
                    <a:alpha val="43137"/>
                  </a:srgbClr>
                </a:outerShdw>
              </a:effectLst>
              <a:cs typeface="B Titr" panose="00000700000000000000" pitchFamily="2" charset="-78"/>
            </a:endParaRPr>
          </a:p>
        </p:txBody>
      </p:sp>
    </p:spTree>
    <p:custDataLst>
      <p:tags r:id="rId1"/>
    </p:custDataLst>
    <p:extLst>
      <p:ext uri="{BB962C8B-B14F-4D97-AF65-F5344CB8AC3E}">
        <p14:creationId xmlns:p14="http://schemas.microsoft.com/office/powerpoint/2010/main" val="1743120622"/>
      </p:ext>
    </p:extLst>
  </p:cSld>
  <p:clrMapOvr>
    <a:masterClrMapping/>
  </p:clrMapOvr>
  <mc:AlternateContent xmlns:mc="http://schemas.openxmlformats.org/markup-compatibility/2006" xmlns:p14="http://schemas.microsoft.com/office/powerpoint/2010/main">
    <mc:Choice Requires="p14">
      <p:transition spd="slow" p14:dur="2000" advTm="14409"/>
    </mc:Choice>
    <mc:Fallback xmlns="">
      <p:transition spd="slow" advTm="144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6563" y="0"/>
            <a:ext cx="5405437" cy="1100138"/>
          </a:xfrm>
        </p:spPr>
        <p:txBody>
          <a:bodyPr/>
          <a:lstStyle/>
          <a:p>
            <a:pPr algn="ctr"/>
            <a:r>
              <a:rPr lang="fa-IR" dirty="0" smtClean="0">
                <a:ln w="0"/>
                <a:effectLst>
                  <a:outerShdw blurRad="38100" dist="19050" dir="2700000" algn="tl" rotWithShape="0">
                    <a:schemeClr val="dk1">
                      <a:alpha val="40000"/>
                    </a:schemeClr>
                  </a:outerShdw>
                </a:effectLst>
                <a:cs typeface="B Titr" panose="00000700000000000000" pitchFamily="2" charset="-78"/>
              </a:rPr>
              <a:t>انواع وسایل ذخیره سازی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pic>
        <p:nvPicPr>
          <p:cNvPr id="4" name="Picture 3" descr="Pascaline (rear view)"/>
          <p:cNvPicPr/>
          <p:nvPr/>
        </p:nvPicPr>
        <p:blipFill>
          <a:blip r:embed="rId3"/>
          <a:srcRect/>
          <a:stretch>
            <a:fillRect/>
          </a:stretch>
        </p:blipFill>
        <p:spPr bwMode="auto">
          <a:xfrm>
            <a:off x="357249" y="123745"/>
            <a:ext cx="4371976" cy="2776537"/>
          </a:xfrm>
          <a:prstGeom prst="rect">
            <a:avLst/>
          </a:prstGeom>
          <a:noFill/>
          <a:ln w="9525">
            <a:noFill/>
            <a:miter lim="800000"/>
            <a:headEnd/>
            <a:tailEnd/>
          </a:ln>
        </p:spPr>
      </p:pic>
      <p:pic>
        <p:nvPicPr>
          <p:cNvPr id="5" name="Picture 4" descr="The Reckoner (reconstruction)"/>
          <p:cNvPicPr/>
          <p:nvPr/>
        </p:nvPicPr>
        <p:blipFill>
          <a:blip r:embed="rId4"/>
          <a:srcRect/>
          <a:stretch>
            <a:fillRect/>
          </a:stretch>
        </p:blipFill>
        <p:spPr bwMode="auto">
          <a:xfrm>
            <a:off x="418417" y="2488419"/>
            <a:ext cx="6010275" cy="2085975"/>
          </a:xfrm>
          <a:prstGeom prst="rect">
            <a:avLst/>
          </a:prstGeom>
          <a:noFill/>
          <a:ln w="9525">
            <a:noFill/>
            <a:miter lim="800000"/>
            <a:headEnd/>
            <a:tailEnd/>
          </a:ln>
        </p:spPr>
      </p:pic>
      <p:pic>
        <p:nvPicPr>
          <p:cNvPr id="6" name="Picture 5" descr="Analytical Engine"/>
          <p:cNvPicPr/>
          <p:nvPr/>
        </p:nvPicPr>
        <p:blipFill>
          <a:blip r:embed="rId5"/>
          <a:srcRect/>
          <a:stretch>
            <a:fillRect/>
          </a:stretch>
        </p:blipFill>
        <p:spPr bwMode="auto">
          <a:xfrm>
            <a:off x="431007" y="3712367"/>
            <a:ext cx="3509962" cy="2986087"/>
          </a:xfrm>
          <a:prstGeom prst="rect">
            <a:avLst/>
          </a:prstGeom>
          <a:noFill/>
          <a:ln w="9525">
            <a:noFill/>
            <a:miter lim="800000"/>
            <a:headEnd/>
            <a:tailEnd/>
          </a:ln>
        </p:spPr>
      </p:pic>
      <p:pic>
        <p:nvPicPr>
          <p:cNvPr id="7" name="Picture 6" descr="Holleritch's machine"/>
          <p:cNvPicPr/>
          <p:nvPr/>
        </p:nvPicPr>
        <p:blipFill>
          <a:blip r:embed="rId6"/>
          <a:srcRect/>
          <a:stretch>
            <a:fillRect/>
          </a:stretch>
        </p:blipFill>
        <p:spPr bwMode="auto">
          <a:xfrm>
            <a:off x="3940969" y="230980"/>
            <a:ext cx="2895600" cy="2352675"/>
          </a:xfrm>
          <a:prstGeom prst="rect">
            <a:avLst/>
          </a:prstGeom>
          <a:noFill/>
          <a:ln w="9525">
            <a:noFill/>
            <a:miter lim="800000"/>
            <a:headEnd/>
            <a:tailEnd/>
          </a:ln>
        </p:spPr>
      </p:pic>
      <p:pic>
        <p:nvPicPr>
          <p:cNvPr id="8" name="Picture 7" descr="Mark 1"/>
          <p:cNvPicPr/>
          <p:nvPr/>
        </p:nvPicPr>
        <p:blipFill>
          <a:blip r:embed="rId7"/>
          <a:srcRect/>
          <a:stretch>
            <a:fillRect/>
          </a:stretch>
        </p:blipFill>
        <p:spPr bwMode="auto">
          <a:xfrm>
            <a:off x="495299" y="2805557"/>
            <a:ext cx="8514882" cy="2440782"/>
          </a:xfrm>
          <a:prstGeom prst="rect">
            <a:avLst/>
          </a:prstGeom>
          <a:noFill/>
          <a:ln w="9525">
            <a:noFill/>
            <a:miter lim="800000"/>
            <a:headEnd/>
            <a:tailEnd/>
          </a:ln>
        </p:spPr>
      </p:pic>
      <p:pic>
        <p:nvPicPr>
          <p:cNvPr id="9" name="Picture 8" descr="Mark 1 paper tape (detail)"/>
          <p:cNvPicPr/>
          <p:nvPr/>
        </p:nvPicPr>
        <p:blipFill>
          <a:blip r:embed="rId8"/>
          <a:srcRect/>
          <a:stretch>
            <a:fillRect/>
          </a:stretch>
        </p:blipFill>
        <p:spPr bwMode="auto">
          <a:xfrm>
            <a:off x="366558" y="406003"/>
            <a:ext cx="4745088" cy="3918345"/>
          </a:xfrm>
          <a:prstGeom prst="rect">
            <a:avLst/>
          </a:prstGeom>
          <a:noFill/>
          <a:ln w="9525">
            <a:noFill/>
            <a:miter lim="800000"/>
            <a:headEnd/>
            <a:tailEnd/>
          </a:ln>
        </p:spPr>
      </p:pic>
      <p:pic>
        <p:nvPicPr>
          <p:cNvPr id="10" name="Picture 9" descr="Mark 1 paper tape contraption"/>
          <p:cNvPicPr/>
          <p:nvPr/>
        </p:nvPicPr>
        <p:blipFill>
          <a:blip r:embed="rId9"/>
          <a:srcRect/>
          <a:stretch>
            <a:fillRect/>
          </a:stretch>
        </p:blipFill>
        <p:spPr bwMode="auto">
          <a:xfrm>
            <a:off x="1567976" y="647191"/>
            <a:ext cx="5041259" cy="4506183"/>
          </a:xfrm>
          <a:prstGeom prst="rect">
            <a:avLst/>
          </a:prstGeom>
          <a:noFill/>
          <a:ln w="38100">
            <a:solidFill>
              <a:srgbClr val="FF0000"/>
            </a:solidFill>
            <a:miter lim="800000"/>
            <a:headEnd/>
            <a:tailEnd/>
          </a:ln>
        </p:spPr>
      </p:pic>
      <p:pic>
        <p:nvPicPr>
          <p:cNvPr id="11" name="Picture 10" descr="Manchester University Mark I"/>
          <p:cNvPicPr/>
          <p:nvPr/>
        </p:nvPicPr>
        <p:blipFill>
          <a:blip r:embed="rId10"/>
          <a:srcRect/>
          <a:stretch>
            <a:fillRect/>
          </a:stretch>
        </p:blipFill>
        <p:spPr bwMode="auto">
          <a:xfrm>
            <a:off x="6376833" y="1038226"/>
            <a:ext cx="5403954" cy="4008151"/>
          </a:xfrm>
          <a:prstGeom prst="rect">
            <a:avLst/>
          </a:prstGeom>
          <a:noFill/>
          <a:ln w="57150">
            <a:solidFill>
              <a:srgbClr val="FF0000"/>
            </a:solidFill>
            <a:miter lim="800000"/>
            <a:headEnd/>
            <a:tailEnd/>
          </a:ln>
        </p:spPr>
      </p:pic>
      <p:pic>
        <p:nvPicPr>
          <p:cNvPr id="12" name="Picture 11" descr="Vacuum tubes"/>
          <p:cNvPicPr/>
          <p:nvPr/>
        </p:nvPicPr>
        <p:blipFill>
          <a:blip r:embed="rId11"/>
          <a:srcRect/>
          <a:stretch>
            <a:fillRect/>
          </a:stretch>
        </p:blipFill>
        <p:spPr bwMode="auto">
          <a:xfrm>
            <a:off x="5647662" y="1303208"/>
            <a:ext cx="5463485" cy="3773342"/>
          </a:xfrm>
          <a:prstGeom prst="rect">
            <a:avLst/>
          </a:prstGeom>
          <a:noFill/>
          <a:ln w="38100">
            <a:solidFill>
              <a:srgbClr val="FF0000"/>
            </a:solidFill>
            <a:miter lim="800000"/>
            <a:headEnd/>
            <a:tailEnd/>
          </a:ln>
        </p:spPr>
      </p:pic>
      <p:pic>
        <p:nvPicPr>
          <p:cNvPr id="13" name="Picture 12" descr="Transistors"/>
          <p:cNvPicPr/>
          <p:nvPr/>
        </p:nvPicPr>
        <p:blipFill>
          <a:blip r:embed="rId12"/>
          <a:srcRect/>
          <a:stretch>
            <a:fillRect/>
          </a:stretch>
        </p:blipFill>
        <p:spPr bwMode="auto">
          <a:xfrm>
            <a:off x="6556871" y="3026234"/>
            <a:ext cx="5449198" cy="3723416"/>
          </a:xfrm>
          <a:prstGeom prst="rect">
            <a:avLst/>
          </a:prstGeom>
          <a:noFill/>
          <a:ln w="57150">
            <a:solidFill>
              <a:srgbClr val="FF0000"/>
            </a:solidFill>
            <a:miter lim="800000"/>
            <a:headEnd/>
            <a:tailEnd/>
          </a:ln>
        </p:spPr>
      </p:pic>
      <p:pic>
        <p:nvPicPr>
          <p:cNvPr id="14" name="Picture 13" descr="Computer chip"/>
          <p:cNvPicPr/>
          <p:nvPr/>
        </p:nvPicPr>
        <p:blipFill rotWithShape="1">
          <a:blip r:embed="rId13"/>
          <a:srcRect l="3959" r="1697"/>
          <a:stretch/>
        </p:blipFill>
        <p:spPr bwMode="auto">
          <a:xfrm>
            <a:off x="2354996" y="1069182"/>
            <a:ext cx="7518250" cy="5598316"/>
          </a:xfrm>
          <a:prstGeom prst="rect">
            <a:avLst/>
          </a:prstGeom>
          <a:noFill/>
          <a:ln w="76200">
            <a:solidFill>
              <a:srgbClr val="FF0000"/>
            </a:solidFill>
            <a:miter lim="800000"/>
            <a:headEnd/>
            <a:tailEnd/>
          </a:ln>
        </p:spPr>
      </p:pic>
      <p:pic>
        <p:nvPicPr>
          <p:cNvPr id="15" name="Picture 14" descr="نوار مغناطیسی، ذخیره و بازیابی اطلاعات"/>
          <p:cNvPicPr/>
          <p:nvPr/>
        </p:nvPicPr>
        <p:blipFill>
          <a:blip r:embed="rId14"/>
          <a:srcRect/>
          <a:stretch>
            <a:fillRect/>
          </a:stretch>
        </p:blipFill>
        <p:spPr bwMode="auto">
          <a:xfrm>
            <a:off x="495299" y="1059669"/>
            <a:ext cx="3810000" cy="2857500"/>
          </a:xfrm>
          <a:prstGeom prst="rect">
            <a:avLst/>
          </a:prstGeom>
          <a:noFill/>
          <a:ln w="9525">
            <a:noFill/>
            <a:miter lim="800000"/>
            <a:headEnd/>
            <a:tailEnd/>
          </a:ln>
        </p:spPr>
      </p:pic>
      <p:pic>
        <p:nvPicPr>
          <p:cNvPr id="16" name="Picture 15" descr="دیسک مغناطیسی، ذخیره و بازیابی اطلاعات"/>
          <p:cNvPicPr/>
          <p:nvPr/>
        </p:nvPicPr>
        <p:blipFill>
          <a:blip r:embed="rId15"/>
          <a:srcRect/>
          <a:stretch>
            <a:fillRect/>
          </a:stretch>
        </p:blipFill>
        <p:spPr bwMode="auto">
          <a:xfrm>
            <a:off x="1473077" y="3625464"/>
            <a:ext cx="3810000" cy="2705100"/>
          </a:xfrm>
          <a:prstGeom prst="rect">
            <a:avLst/>
          </a:prstGeom>
          <a:noFill/>
          <a:ln w="9525">
            <a:noFill/>
            <a:miter lim="800000"/>
            <a:headEnd/>
            <a:tailEnd/>
          </a:ln>
        </p:spPr>
      </p:pic>
      <p:pic>
        <p:nvPicPr>
          <p:cNvPr id="17" name="Picture 16" descr="دیسک مغناطیسی، ذخیره و بازیابی اطلاعات"/>
          <p:cNvPicPr/>
          <p:nvPr/>
        </p:nvPicPr>
        <p:blipFill>
          <a:blip r:embed="rId16"/>
          <a:srcRect/>
          <a:stretch>
            <a:fillRect/>
          </a:stretch>
        </p:blipFill>
        <p:spPr bwMode="auto">
          <a:xfrm>
            <a:off x="4544908" y="996025"/>
            <a:ext cx="3810000" cy="3581400"/>
          </a:xfrm>
          <a:prstGeom prst="rect">
            <a:avLst/>
          </a:prstGeom>
          <a:noFill/>
          <a:ln w="9525">
            <a:noFill/>
            <a:miter lim="800000"/>
            <a:headEnd/>
            <a:tailEnd/>
          </a:ln>
        </p:spPr>
      </p:pic>
      <p:pic>
        <p:nvPicPr>
          <p:cNvPr id="18" name="Picture 17" descr="دیسک نوری، ذخیره و بازیابی اطلاعات"/>
          <p:cNvPicPr/>
          <p:nvPr/>
        </p:nvPicPr>
        <p:blipFill>
          <a:blip r:embed="rId17"/>
          <a:srcRect/>
          <a:stretch>
            <a:fillRect/>
          </a:stretch>
        </p:blipFill>
        <p:spPr bwMode="auto">
          <a:xfrm>
            <a:off x="5929352" y="3269650"/>
            <a:ext cx="3810000" cy="3114675"/>
          </a:xfrm>
          <a:prstGeom prst="rect">
            <a:avLst/>
          </a:prstGeom>
          <a:noFill/>
          <a:ln w="9525">
            <a:noFill/>
            <a:miter lim="800000"/>
            <a:headEnd/>
            <a:tailEnd/>
          </a:ln>
        </p:spPr>
      </p:pic>
      <p:pic>
        <p:nvPicPr>
          <p:cNvPr id="19" name="Picture 18" descr="نوار کارتریج، ذخیره و بازیابی اطلاعات"/>
          <p:cNvPicPr/>
          <p:nvPr/>
        </p:nvPicPr>
        <p:blipFill>
          <a:blip r:embed="rId18"/>
          <a:srcRect/>
          <a:stretch>
            <a:fillRect/>
          </a:stretch>
        </p:blipFill>
        <p:spPr bwMode="auto">
          <a:xfrm>
            <a:off x="8503913" y="1100162"/>
            <a:ext cx="3205255" cy="2255263"/>
          </a:xfrm>
          <a:prstGeom prst="rect">
            <a:avLst/>
          </a:prstGeom>
          <a:noFill/>
          <a:ln w="9525">
            <a:noFill/>
            <a:miter lim="800000"/>
            <a:headEnd/>
            <a:tailEnd/>
          </a:ln>
        </p:spPr>
      </p:pic>
      <p:pic>
        <p:nvPicPr>
          <p:cNvPr id="20" name="Picture 19" descr="http://www.concertina.com/gaskins/baffles/images/Double-Sided-Tape-Rolls-M.jpg"/>
          <p:cNvPicPr/>
          <p:nvPr/>
        </p:nvPicPr>
        <p:blipFill>
          <a:blip r:embed="rId19"/>
          <a:srcRect/>
          <a:stretch>
            <a:fillRect/>
          </a:stretch>
        </p:blipFill>
        <p:spPr bwMode="auto">
          <a:xfrm>
            <a:off x="8546287" y="3687377"/>
            <a:ext cx="3414538" cy="2926543"/>
          </a:xfrm>
          <a:prstGeom prst="rect">
            <a:avLst/>
          </a:prstGeom>
          <a:noFill/>
          <a:ln w="9525">
            <a:noFill/>
            <a:miter lim="800000"/>
            <a:headEnd/>
            <a:tailEnd/>
          </a:ln>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83809" y="375047"/>
            <a:ext cx="2814695" cy="2163294"/>
          </a:xfrm>
          <a:prstGeom prst="rect">
            <a:avLst/>
          </a:prstGeom>
        </p:spPr>
      </p:pic>
      <p:pic>
        <p:nvPicPr>
          <p:cNvPr id="22" name="Picture 2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21248" y="4653626"/>
            <a:ext cx="2381250" cy="1924050"/>
          </a:xfrm>
          <a:prstGeom prst="rect">
            <a:avLst/>
          </a:prstGeom>
        </p:spPr>
      </p:pic>
      <p:pic>
        <p:nvPicPr>
          <p:cNvPr id="23" name="Picture 22"/>
          <p:cNvPicPr>
            <a:picLocks noChangeAspect="1"/>
          </p:cNvPicPr>
          <p:nvPr/>
        </p:nvPicPr>
        <p:blipFill rotWithShape="1">
          <a:blip r:embed="rId22" cstate="print">
            <a:extLst>
              <a:ext uri="{28A0092B-C50C-407E-A947-70E740481C1C}">
                <a14:useLocalDpi xmlns:a14="http://schemas.microsoft.com/office/drawing/2010/main" val="0"/>
              </a:ext>
            </a:extLst>
          </a:blip>
          <a:srcRect l="-417" t="19583" r="763" b="20208"/>
          <a:stretch/>
        </p:blipFill>
        <p:spPr>
          <a:xfrm>
            <a:off x="3723329" y="4616065"/>
            <a:ext cx="3119496" cy="1884741"/>
          </a:xfrm>
          <a:prstGeom prst="rect">
            <a:avLst/>
          </a:prstGeom>
        </p:spPr>
      </p:pic>
    </p:spTree>
    <p:custDataLst>
      <p:tags r:id="rId1"/>
    </p:custDataLst>
    <p:extLst>
      <p:ext uri="{BB962C8B-B14F-4D97-AF65-F5344CB8AC3E}">
        <p14:creationId xmlns:p14="http://schemas.microsoft.com/office/powerpoint/2010/main" val="1703985650"/>
      </p:ext>
    </p:extLst>
  </p:cSld>
  <p:clrMapOvr>
    <a:masterClrMapping/>
  </p:clrMapOvr>
  <mc:AlternateContent xmlns:mc="http://schemas.openxmlformats.org/markup-compatibility/2006" xmlns:p14="http://schemas.microsoft.com/office/powerpoint/2010/main">
    <mc:Choice Requires="p14">
      <p:transition spd="slow" p14:dur="1600" advTm="53420">
        <p:blinds dir="vert"/>
      </p:transition>
    </mc:Choice>
    <mc:Fallback xmlns="">
      <p:transition spd="slow" advTm="5342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 calcmode="lin" valueType="num">
                                      <p:cBhvr>
                                        <p:cTn id="44" dur="1000" fill="hold"/>
                                        <p:tgtEl>
                                          <p:spTgt spid="10"/>
                                        </p:tgtEl>
                                        <p:attrNameLst>
                                          <p:attrName>style.rotation</p:attrName>
                                        </p:attrNameLst>
                                      </p:cBhvr>
                                      <p:tavLst>
                                        <p:tav tm="0">
                                          <p:val>
                                            <p:fltVal val="90"/>
                                          </p:val>
                                        </p:tav>
                                        <p:tav tm="100000">
                                          <p:val>
                                            <p:fltVal val="0"/>
                                          </p:val>
                                        </p:tav>
                                      </p:tavLst>
                                    </p:anim>
                                    <p:animEffect transition="in" filter="fade">
                                      <p:cBhvr>
                                        <p:cTn id="45" dur="1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80">
                                          <p:stCondLst>
                                            <p:cond delay="0"/>
                                          </p:stCondLst>
                                        </p:cTn>
                                        <p:tgtEl>
                                          <p:spTgt spid="11"/>
                                        </p:tgtEl>
                                      </p:cBhvr>
                                    </p:animEffect>
                                    <p:anim calcmode="lin" valueType="num">
                                      <p:cBhvr>
                                        <p:cTn id="5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6" dur="26">
                                          <p:stCondLst>
                                            <p:cond delay="650"/>
                                          </p:stCondLst>
                                        </p:cTn>
                                        <p:tgtEl>
                                          <p:spTgt spid="11"/>
                                        </p:tgtEl>
                                      </p:cBhvr>
                                      <p:to x="100000" y="60000"/>
                                    </p:animScale>
                                    <p:animScale>
                                      <p:cBhvr>
                                        <p:cTn id="57" dur="166" decel="50000">
                                          <p:stCondLst>
                                            <p:cond delay="67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barn(inVertical)">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45"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2000"/>
                                        <p:tgtEl>
                                          <p:spTgt spid="14"/>
                                        </p:tgtEl>
                                      </p:cBhvr>
                                    </p:animEffect>
                                    <p:anim calcmode="lin" valueType="num">
                                      <p:cBhvr>
                                        <p:cTn id="81" dur="2000" fill="hold"/>
                                        <p:tgtEl>
                                          <p:spTgt spid="14"/>
                                        </p:tgtEl>
                                        <p:attrNameLst>
                                          <p:attrName>ppt_w</p:attrName>
                                        </p:attrNameLst>
                                      </p:cBhvr>
                                      <p:tavLst>
                                        <p:tav tm="0" fmla="#ppt_w*sin(2.5*pi*$)">
                                          <p:val>
                                            <p:fltVal val="0"/>
                                          </p:val>
                                        </p:tav>
                                        <p:tav tm="100000">
                                          <p:val>
                                            <p:fltVal val="1"/>
                                          </p:val>
                                        </p:tav>
                                      </p:tavLst>
                                    </p:anim>
                                    <p:anim calcmode="lin" valueType="num">
                                      <p:cBhvr>
                                        <p:cTn id="82"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500"/>
                                        <p:tgtEl>
                                          <p:spTgt spid="1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fade">
                                      <p:cBhvr>
                                        <p:cTn id="112" dur="500"/>
                                        <p:tgtEl>
                                          <p:spTgt spid="2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500"/>
                                        <p:tgtEl>
                                          <p:spTgt spid="2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rtl="1"/>
            <a:r>
              <a:rPr lang="fa-IR" dirty="0" smtClean="0">
                <a:ln w="0"/>
                <a:effectLst>
                  <a:outerShdw blurRad="38100" dist="19050" dir="2700000" algn="tl" rotWithShape="0">
                    <a:schemeClr val="dk1">
                      <a:alpha val="40000"/>
                    </a:schemeClr>
                  </a:outerShdw>
                </a:effectLst>
                <a:cs typeface="B Titr" panose="00000700000000000000" pitchFamily="2" charset="-78"/>
              </a:rPr>
              <a:t>((حافظه های جانبی)) </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3" name="Content Placeholder 2"/>
          <p:cNvSpPr>
            <a:spLocks noGrp="1"/>
          </p:cNvSpPr>
          <p:nvPr>
            <p:ph idx="1"/>
          </p:nvPr>
        </p:nvSpPr>
        <p:spPr>
          <a:xfrm>
            <a:off x="252412" y="1325563"/>
            <a:ext cx="11687175" cy="5233916"/>
          </a:xfrm>
        </p:spPr>
        <p:txBody>
          <a:bodyPr>
            <a:noAutofit/>
          </a:bodyPr>
          <a:lstStyle/>
          <a:p>
            <a:pPr algn="r" rtl="1">
              <a:lnSpc>
                <a:spcPct val="150000"/>
              </a:lnSpc>
            </a:pPr>
            <a:r>
              <a:rPr lang="fa-IR" sz="2400" dirty="0" smtClean="0">
                <a:solidFill>
                  <a:srgbClr val="002060"/>
                </a:solidFill>
                <a:latin typeface="110_Besmellah_2(MRT)" pitchFamily="2" charset="0"/>
                <a:cs typeface="B Titr" panose="00000700000000000000" pitchFamily="2" charset="-78"/>
              </a:rPr>
              <a:t>حافظه </a:t>
            </a:r>
            <a:r>
              <a:rPr lang="fa-IR" sz="2400" dirty="0">
                <a:solidFill>
                  <a:srgbClr val="002060"/>
                </a:solidFill>
                <a:latin typeface="110_Besmellah_2(MRT)" pitchFamily="2" charset="0"/>
                <a:cs typeface="B Titr" panose="00000700000000000000" pitchFamily="2" charset="-78"/>
              </a:rPr>
              <a:t>های جانبی حافظه هایی هستند که از آنها برای ذخیره اطلاعات برای </a:t>
            </a:r>
            <a:r>
              <a:rPr lang="fa-IR" sz="2400" dirty="0" smtClean="0">
                <a:solidFill>
                  <a:srgbClr val="002060"/>
                </a:solidFill>
                <a:latin typeface="110_Besmellah_2(MRT)" pitchFamily="2" charset="0"/>
                <a:cs typeface="B Titr" panose="00000700000000000000" pitchFamily="2" charset="-78"/>
              </a:rPr>
              <a:t>مدت طولانی استفاده میشود.</a:t>
            </a:r>
          </a:p>
          <a:p>
            <a:pPr marL="0" indent="0" algn="r" rtl="1">
              <a:lnSpc>
                <a:spcPct val="150000"/>
              </a:lnSpc>
              <a:buNone/>
            </a:pPr>
            <a:r>
              <a:rPr lang="fa-IR" sz="2400" dirty="0" smtClean="0">
                <a:solidFill>
                  <a:srgbClr val="002060"/>
                </a:solidFill>
                <a:latin typeface="110_Besmellah_2(MRT)" pitchFamily="2" charset="0"/>
                <a:cs typeface="B Titr" panose="00000700000000000000" pitchFamily="2" charset="-78"/>
              </a:rPr>
              <a:t>برخلاف </a:t>
            </a:r>
            <a:r>
              <a:rPr lang="fa-IR" sz="2400" dirty="0">
                <a:solidFill>
                  <a:srgbClr val="002060"/>
                </a:solidFill>
                <a:latin typeface="110_Besmellah_2(MRT)" pitchFamily="2" charset="0"/>
                <a:cs typeface="B Titr" panose="00000700000000000000" pitchFamily="2" charset="-78"/>
              </a:rPr>
              <a:t>حافظه های اصلی که با قطع </a:t>
            </a:r>
            <a:r>
              <a:rPr lang="fa-IR" sz="2400" dirty="0" smtClean="0">
                <a:solidFill>
                  <a:srgbClr val="002060"/>
                </a:solidFill>
                <a:latin typeface="110_Besmellah_2(MRT)" pitchFamily="2" charset="0"/>
                <a:cs typeface="B Titr" panose="00000700000000000000" pitchFamily="2" charset="-78"/>
              </a:rPr>
              <a:t>برق ، </a:t>
            </a:r>
            <a:r>
              <a:rPr lang="fa-IR" sz="2400" dirty="0">
                <a:solidFill>
                  <a:srgbClr val="002060"/>
                </a:solidFill>
                <a:latin typeface="110_Besmellah_2(MRT)" pitchFamily="2" charset="0"/>
                <a:cs typeface="B Titr" panose="00000700000000000000" pitchFamily="2" charset="-78"/>
              </a:rPr>
              <a:t>اطلاعات موجود در آنها از بین می </a:t>
            </a:r>
            <a:r>
              <a:rPr lang="fa-IR" sz="2400" dirty="0" smtClean="0">
                <a:solidFill>
                  <a:srgbClr val="002060"/>
                </a:solidFill>
                <a:latin typeface="110_Besmellah_2(MRT)" pitchFamily="2" charset="0"/>
                <a:cs typeface="B Titr" panose="00000700000000000000" pitchFamily="2" charset="-78"/>
              </a:rPr>
              <a:t>رود؛ </a:t>
            </a:r>
            <a:r>
              <a:rPr lang="fa-IR" sz="2400" dirty="0">
                <a:solidFill>
                  <a:srgbClr val="002060"/>
                </a:solidFill>
                <a:latin typeface="110_Besmellah_2(MRT)" pitchFamily="2" charset="0"/>
                <a:cs typeface="B Titr" panose="00000700000000000000" pitchFamily="2" charset="-78"/>
              </a:rPr>
              <a:t>اطلاعات </a:t>
            </a:r>
            <a:r>
              <a:rPr lang="fa-IR" sz="2400" dirty="0" smtClean="0">
                <a:solidFill>
                  <a:srgbClr val="002060"/>
                </a:solidFill>
                <a:latin typeface="110_Besmellah_2(MRT)" pitchFamily="2" charset="0"/>
                <a:cs typeface="B Titr" panose="00000700000000000000" pitchFamily="2" charset="-78"/>
              </a:rPr>
              <a:t>موجود </a:t>
            </a:r>
            <a:r>
              <a:rPr lang="fa-IR" sz="2400" dirty="0">
                <a:solidFill>
                  <a:srgbClr val="002060"/>
                </a:solidFill>
                <a:latin typeface="110_Besmellah_2(MRT)" pitchFamily="2" charset="0"/>
                <a:cs typeface="B Titr" panose="00000700000000000000" pitchFamily="2" charset="-78"/>
              </a:rPr>
              <a:t>در این حافظه ها با قطع جریان برق باقی می مانند </a:t>
            </a:r>
            <a:r>
              <a:rPr lang="fa-IR" sz="2400" dirty="0" smtClean="0">
                <a:solidFill>
                  <a:srgbClr val="002060"/>
                </a:solidFill>
                <a:latin typeface="110_Besmellah_2(MRT)" pitchFamily="2" charset="0"/>
                <a:cs typeface="B Titr" panose="00000700000000000000" pitchFamily="2" charset="-78"/>
              </a:rPr>
              <a:t>.</a:t>
            </a:r>
          </a:p>
          <a:p>
            <a:pPr algn="r" rtl="1">
              <a:lnSpc>
                <a:spcPct val="150000"/>
              </a:lnSpc>
            </a:pPr>
            <a:r>
              <a:rPr lang="fa-IR" sz="2400" dirty="0" smtClean="0">
                <a:solidFill>
                  <a:srgbClr val="002060"/>
                </a:solidFill>
                <a:latin typeface="110_Besmellah_2(MRT)" pitchFamily="2" charset="0"/>
                <a:cs typeface="B Titr" panose="00000700000000000000" pitchFamily="2" charset="-78"/>
              </a:rPr>
              <a:t>لازم </a:t>
            </a:r>
            <a:r>
              <a:rPr lang="fa-IR" sz="2400" dirty="0">
                <a:solidFill>
                  <a:srgbClr val="002060"/>
                </a:solidFill>
                <a:latin typeface="110_Besmellah_2(MRT)" pitchFamily="2" charset="0"/>
                <a:cs typeface="B Titr" panose="00000700000000000000" pitchFamily="2" charset="-78"/>
              </a:rPr>
              <a:t>به تذکر است چون این حافظه ها از عناصر  غیر الکترونیکی ساخته شده اند نسبت به </a:t>
            </a:r>
            <a:r>
              <a:rPr lang="fa-IR" sz="2400" dirty="0" smtClean="0">
                <a:solidFill>
                  <a:srgbClr val="002060"/>
                </a:solidFill>
                <a:latin typeface="110_Besmellah_2(MRT)" pitchFamily="2" charset="0"/>
                <a:cs typeface="B Titr" panose="00000700000000000000" pitchFamily="2" charset="-78"/>
              </a:rPr>
              <a:t>حافظه های اصلی </a:t>
            </a:r>
            <a:r>
              <a:rPr lang="fa-IR" sz="2400" dirty="0">
                <a:solidFill>
                  <a:srgbClr val="002060"/>
                </a:solidFill>
                <a:latin typeface="110_Besmellah_2(MRT)" pitchFamily="2" charset="0"/>
                <a:cs typeface="B Titr" panose="00000700000000000000" pitchFamily="2" charset="-78"/>
              </a:rPr>
              <a:t>ارزانتر و کندتر هستند</a:t>
            </a:r>
            <a:r>
              <a:rPr lang="fa-IR" sz="2400" dirty="0" smtClean="0">
                <a:solidFill>
                  <a:srgbClr val="002060"/>
                </a:solidFill>
                <a:latin typeface="110_Besmellah_2(MRT)" pitchFamily="2" charset="0"/>
                <a:cs typeface="B Titr" panose="00000700000000000000" pitchFamily="2" charset="-78"/>
              </a:rPr>
              <a:t>.</a:t>
            </a:r>
          </a:p>
          <a:p>
            <a:pPr algn="r" rtl="1">
              <a:lnSpc>
                <a:spcPct val="150000"/>
              </a:lnSpc>
            </a:pPr>
            <a:r>
              <a:rPr lang="fa-IR" sz="2400" dirty="0" smtClean="0">
                <a:solidFill>
                  <a:srgbClr val="002060"/>
                </a:solidFill>
                <a:latin typeface="110_Besmellah_2(MRT)" pitchFamily="2" charset="0"/>
                <a:cs typeface="B Titr" panose="00000700000000000000" pitchFamily="2" charset="-78"/>
              </a:rPr>
              <a:t> حافظه </a:t>
            </a:r>
            <a:r>
              <a:rPr lang="fa-IR" sz="2400" dirty="0">
                <a:solidFill>
                  <a:srgbClr val="002060"/>
                </a:solidFill>
                <a:latin typeface="110_Besmellah_2(MRT)" pitchFamily="2" charset="0"/>
                <a:cs typeface="B Titr" panose="00000700000000000000" pitchFamily="2" charset="-78"/>
              </a:rPr>
              <a:t>های جانبی به چند دسته تقسیم می شوند که دو </a:t>
            </a:r>
            <a:r>
              <a:rPr lang="fa-IR" sz="2400" dirty="0" smtClean="0">
                <a:solidFill>
                  <a:srgbClr val="002060"/>
                </a:solidFill>
                <a:latin typeface="110_Besmellah_2(MRT)" pitchFamily="2" charset="0"/>
                <a:cs typeface="B Titr" panose="00000700000000000000" pitchFamily="2" charset="-78"/>
              </a:rPr>
              <a:t>نوع مهم </a:t>
            </a:r>
            <a:r>
              <a:rPr lang="fa-IR" sz="2400" dirty="0">
                <a:solidFill>
                  <a:srgbClr val="002060"/>
                </a:solidFill>
                <a:latin typeface="110_Besmellah_2(MRT)" pitchFamily="2" charset="0"/>
                <a:cs typeface="B Titr" panose="00000700000000000000" pitchFamily="2" charset="-78"/>
              </a:rPr>
              <a:t>آن حافظه های مغناطیسی و </a:t>
            </a:r>
            <a:r>
              <a:rPr lang="fa-IR" sz="2400" dirty="0" smtClean="0">
                <a:solidFill>
                  <a:srgbClr val="002060"/>
                </a:solidFill>
                <a:latin typeface="110_Besmellah_2(MRT)" pitchFamily="2" charset="0"/>
                <a:cs typeface="B Titr" panose="00000700000000000000" pitchFamily="2" charset="-78"/>
              </a:rPr>
              <a:t>غیر </a:t>
            </a:r>
            <a:r>
              <a:rPr lang="fa-IR" sz="2400" dirty="0">
                <a:solidFill>
                  <a:srgbClr val="002060"/>
                </a:solidFill>
                <a:latin typeface="110_Besmellah_2(MRT)" pitchFamily="2" charset="0"/>
                <a:cs typeface="B Titr" panose="00000700000000000000" pitchFamily="2" charset="-78"/>
              </a:rPr>
              <a:t>مغناطیسی هستند که اکنون می خواهیم به توضیح آنها بپردازیم</a:t>
            </a:r>
            <a:r>
              <a:rPr lang="fa-IR" sz="2400" dirty="0" smtClean="0">
                <a:solidFill>
                  <a:srgbClr val="002060"/>
                </a:solidFill>
                <a:latin typeface="110_Besmellah_2(MRT)" pitchFamily="2" charset="0"/>
                <a:cs typeface="B Titr" panose="00000700000000000000" pitchFamily="2" charset="-78"/>
              </a:rPr>
              <a:t>.</a:t>
            </a:r>
            <a:endParaRPr lang="en-US" sz="2400" dirty="0">
              <a:solidFill>
                <a:srgbClr val="002060"/>
              </a:solidFill>
              <a:latin typeface="110_Besmellah_2(MRT)" pitchFamily="2" charset="0"/>
              <a:cs typeface="B Titr" panose="00000700000000000000" pitchFamily="2" charset="-78"/>
            </a:endParaRPr>
          </a:p>
        </p:txBody>
      </p:sp>
    </p:spTree>
    <p:custDataLst>
      <p:tags r:id="rId1"/>
    </p:custDataLst>
    <p:extLst>
      <p:ext uri="{BB962C8B-B14F-4D97-AF65-F5344CB8AC3E}">
        <p14:creationId xmlns:p14="http://schemas.microsoft.com/office/powerpoint/2010/main" val="3720614004"/>
      </p:ext>
    </p:extLst>
  </p:cSld>
  <p:clrMapOvr>
    <a:masterClrMapping/>
  </p:clrMapOvr>
  <mc:AlternateContent xmlns:mc="http://schemas.openxmlformats.org/markup-compatibility/2006" xmlns:p14="http://schemas.microsoft.com/office/powerpoint/2010/main">
    <mc:Choice Requires="p14">
      <p:transition spd="slow" p14:dur="1600" advTm="16173">
        <p:blinds dir="vert"/>
      </p:transition>
    </mc:Choice>
    <mc:Fallback xmlns="">
      <p:transition spd="slow" advTm="1617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smtClean="0">
                <a:ln w="0"/>
                <a:effectLst>
                  <a:outerShdw blurRad="38100" dist="19050" dir="2700000" algn="tl" rotWithShape="0">
                    <a:schemeClr val="dk1">
                      <a:alpha val="40000"/>
                    </a:schemeClr>
                  </a:outerShdw>
                </a:effectLst>
                <a:cs typeface="B Titr" panose="00000700000000000000" pitchFamily="2" charset="-78"/>
              </a:rPr>
              <a:t>حافظه های غیر مغناطیسی</a:t>
            </a:r>
            <a:endParaRPr lang="en-US" dirty="0">
              <a:ln w="0"/>
              <a:effectLst>
                <a:outerShdw blurRad="38100" dist="19050" dir="2700000" algn="tl" rotWithShape="0">
                  <a:schemeClr val="dk1">
                    <a:alpha val="40000"/>
                  </a:schemeClr>
                </a:outerShdw>
              </a:effectLst>
              <a:cs typeface="B Titr" panose="00000700000000000000" pitchFamily="2" charset="-78"/>
            </a:endParaRPr>
          </a:p>
        </p:txBody>
      </p:sp>
      <p:sp>
        <p:nvSpPr>
          <p:cNvPr id="3" name="Content Placeholder 2"/>
          <p:cNvSpPr>
            <a:spLocks noGrp="1"/>
          </p:cNvSpPr>
          <p:nvPr>
            <p:ph idx="1"/>
          </p:nvPr>
        </p:nvSpPr>
        <p:spPr>
          <a:xfrm>
            <a:off x="442912" y="1801504"/>
            <a:ext cx="11415713" cy="5056496"/>
          </a:xfrm>
        </p:spPr>
        <p:txBody>
          <a:bodyPr/>
          <a:lstStyle/>
          <a:p>
            <a:pPr algn="r" rtl="1"/>
            <a:r>
              <a:rPr lang="fa-IR" sz="3600" dirty="0" smtClean="0">
                <a:solidFill>
                  <a:srgbClr val="002060"/>
                </a:solidFill>
                <a:effectLst>
                  <a:outerShdw blurRad="38100" dist="38100" dir="2700000" algn="tl">
                    <a:srgbClr val="000000">
                      <a:alpha val="43137"/>
                    </a:srgbClr>
                  </a:outerShdw>
                </a:effectLst>
              </a:rPr>
              <a:t>کارت </a:t>
            </a:r>
            <a:r>
              <a:rPr lang="fa-IR" sz="3600" dirty="0">
                <a:solidFill>
                  <a:srgbClr val="002060"/>
                </a:solidFill>
                <a:effectLst>
                  <a:outerShdw blurRad="38100" dist="38100" dir="2700000" algn="tl">
                    <a:srgbClr val="000000">
                      <a:alpha val="43137"/>
                    </a:srgbClr>
                  </a:outerShdw>
                </a:effectLst>
              </a:rPr>
              <a:t>و نوار کاغذی</a:t>
            </a:r>
            <a:r>
              <a:rPr lang="fa-IR" sz="3600" dirty="0" smtClean="0">
                <a:solidFill>
                  <a:srgbClr val="002060"/>
                </a:solidFill>
                <a:effectLst>
                  <a:outerShdw blurRad="38100" dist="38100" dir="2700000" algn="tl">
                    <a:srgbClr val="000000">
                      <a:alpha val="43137"/>
                    </a:srgbClr>
                  </a:outerShdw>
                </a:effectLst>
              </a:rPr>
              <a:t>:</a:t>
            </a:r>
          </a:p>
          <a:p>
            <a:pPr marL="0" indent="0" algn="justLow" defTabSz="922338" rtl="1">
              <a:lnSpc>
                <a:spcPct val="150000"/>
              </a:lnSpc>
              <a:buNone/>
            </a:pPr>
            <a:r>
              <a:rPr lang="fa-IR" sz="3200" dirty="0" smtClean="0">
                <a:solidFill>
                  <a:srgbClr val="002060"/>
                </a:solidFill>
                <a:cs typeface="B Titr" panose="00000700000000000000" pitchFamily="2" charset="-78"/>
              </a:rPr>
              <a:t>از </a:t>
            </a:r>
            <a:r>
              <a:rPr lang="fa-IR" sz="3200" dirty="0">
                <a:solidFill>
                  <a:srgbClr val="002060"/>
                </a:solidFill>
                <a:cs typeface="B Titr" panose="00000700000000000000" pitchFamily="2" charset="-78"/>
              </a:rPr>
              <a:t>کارت های </a:t>
            </a:r>
            <a:r>
              <a:rPr lang="fa-IR" sz="3200" dirty="0" smtClean="0">
                <a:solidFill>
                  <a:srgbClr val="002060"/>
                </a:solidFill>
                <a:cs typeface="B Titr" panose="00000700000000000000" pitchFamily="2" charset="-78"/>
              </a:rPr>
              <a:t>رنگ</a:t>
            </a:r>
            <a:r>
              <a:rPr lang="fa-IR" sz="3200" dirty="0">
                <a:solidFill>
                  <a:srgbClr val="002060"/>
                </a:solidFill>
                <a:cs typeface="B Titr" panose="00000700000000000000" pitchFamily="2" charset="-78"/>
              </a:rPr>
              <a:t>  شده ، سوراخ و منگنه شده به عنوان محلی برای ذخیره </a:t>
            </a:r>
            <a:r>
              <a:rPr lang="fa-IR" sz="3200" dirty="0" smtClean="0">
                <a:solidFill>
                  <a:srgbClr val="002060"/>
                </a:solidFill>
                <a:cs typeface="B Titr" panose="00000700000000000000" pitchFamily="2" charset="-78"/>
              </a:rPr>
              <a:t>سازی </a:t>
            </a:r>
            <a:r>
              <a:rPr lang="fa-IR" sz="3200" dirty="0">
                <a:solidFill>
                  <a:srgbClr val="002060"/>
                </a:solidFill>
                <a:cs typeface="B Titr" panose="00000700000000000000" pitchFamily="2" charset="-78"/>
              </a:rPr>
              <a:t>اطلاعات استفاده می شود . استفاده از این کارت ها تقریبا منسوخ شده است و فقط در موارد </a:t>
            </a:r>
            <a:r>
              <a:rPr lang="fa-IR" sz="3200" dirty="0" smtClean="0">
                <a:solidFill>
                  <a:srgbClr val="002060"/>
                </a:solidFill>
                <a:cs typeface="B Titr" panose="00000700000000000000" pitchFamily="2" charset="-78"/>
              </a:rPr>
              <a:t>خاصی </a:t>
            </a:r>
            <a:r>
              <a:rPr lang="fa-IR" sz="3200" dirty="0">
                <a:solidFill>
                  <a:srgbClr val="002060"/>
                </a:solidFill>
                <a:cs typeface="B Titr" panose="00000700000000000000" pitchFamily="2" charset="-78"/>
              </a:rPr>
              <a:t>مانند تصحیح سوالات چهار جوابی آزمون های مختلف </a:t>
            </a:r>
            <a:r>
              <a:rPr lang="fa-IR" sz="3200" dirty="0" smtClean="0">
                <a:solidFill>
                  <a:srgbClr val="002060"/>
                </a:solidFill>
                <a:cs typeface="B Titr" panose="00000700000000000000" pitchFamily="2" charset="-78"/>
              </a:rPr>
              <a:t>استفاده میشوند</a:t>
            </a:r>
            <a:r>
              <a:rPr lang="fa-IR" sz="3200" dirty="0">
                <a:solidFill>
                  <a:srgbClr val="002060"/>
                </a:solidFill>
                <a:cs typeface="B Titr" panose="00000700000000000000" pitchFamily="2" charset="-78"/>
              </a:rPr>
              <a:t>.</a:t>
            </a:r>
            <a:endParaRPr lang="en-US" sz="3200" dirty="0">
              <a:solidFill>
                <a:srgbClr val="002060"/>
              </a:solidFill>
              <a:cs typeface="B Titr" panose="00000700000000000000" pitchFamily="2" charset="-78"/>
            </a:endParaRPr>
          </a:p>
          <a:p>
            <a:pPr algn="r" rtl="1"/>
            <a:endParaRPr lang="en-US" dirty="0"/>
          </a:p>
        </p:txBody>
      </p:sp>
    </p:spTree>
    <p:custDataLst>
      <p:tags r:id="rId1"/>
    </p:custDataLst>
    <p:extLst>
      <p:ext uri="{BB962C8B-B14F-4D97-AF65-F5344CB8AC3E}">
        <p14:creationId xmlns:p14="http://schemas.microsoft.com/office/powerpoint/2010/main" val="932011967"/>
      </p:ext>
    </p:extLst>
  </p:cSld>
  <p:clrMapOvr>
    <a:masterClrMapping/>
  </p:clrMapOvr>
  <mc:AlternateContent xmlns:mc="http://schemas.openxmlformats.org/markup-compatibility/2006" xmlns:p14="http://schemas.microsoft.com/office/powerpoint/2010/main">
    <mc:Choice Requires="p14">
      <p:transition spd="slow" p14:dur="1600" advTm="12161">
        <p:blinds dir="vert"/>
      </p:transition>
    </mc:Choice>
    <mc:Fallback xmlns="">
      <p:transition spd="slow" advTm="1216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cs-exhibitions.uni-klu.ac.at/uploads/pics/IBMPunchCards.jpg"/>
          <p:cNvPicPr>
            <a:picLocks noGrp="1"/>
          </p:cNvPicPr>
          <p:nvPr>
            <p:ph idx="1"/>
          </p:nvPr>
        </p:nvPicPr>
        <p:blipFill>
          <a:blip r:embed="rId2"/>
          <a:srcRect/>
          <a:stretch>
            <a:fillRect/>
          </a:stretch>
        </p:blipFill>
        <p:spPr bwMode="auto">
          <a:xfrm>
            <a:off x="3943350" y="0"/>
            <a:ext cx="5143499" cy="6858000"/>
          </a:xfrm>
          <a:prstGeom prst="rect">
            <a:avLst/>
          </a:prstGeom>
          <a:noFill/>
          <a:ln w="9525">
            <a:noFill/>
            <a:miter lim="800000"/>
            <a:headEnd/>
            <a:tailEnd/>
          </a:ln>
        </p:spPr>
      </p:pic>
    </p:spTree>
    <p:extLst>
      <p:ext uri="{BB962C8B-B14F-4D97-AF65-F5344CB8AC3E}">
        <p14:creationId xmlns:p14="http://schemas.microsoft.com/office/powerpoint/2010/main" val="578226840"/>
      </p:ext>
    </p:extLst>
  </p:cSld>
  <p:clrMapOvr>
    <a:masterClrMapping/>
  </p:clrMapOvr>
  <mc:AlternateContent xmlns:mc="http://schemas.openxmlformats.org/markup-compatibility/2006" xmlns:p14="http://schemas.microsoft.com/office/powerpoint/2010/main">
    <mc:Choice Requires="p14">
      <p:transition spd="slow" p14:dur="1600" advTm="3651">
        <p:blinds dir="vert"/>
      </p:transition>
    </mc:Choice>
    <mc:Fallback xmlns="">
      <p:transition spd="slow" advTm="365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3.4"/>
</p:tagLst>
</file>

<file path=ppt/tags/tag10.xml><?xml version="1.0" encoding="utf-8"?>
<p:tagLst xmlns:a="http://schemas.openxmlformats.org/drawingml/2006/main" xmlns:r="http://schemas.openxmlformats.org/officeDocument/2006/relationships" xmlns:p="http://schemas.openxmlformats.org/presentationml/2006/main">
  <p:tag name="TIMING" val="|0.2|3.2"/>
</p:tagLst>
</file>

<file path=ppt/tags/tag11.xml><?xml version="1.0" encoding="utf-8"?>
<p:tagLst xmlns:a="http://schemas.openxmlformats.org/drawingml/2006/main" xmlns:r="http://schemas.openxmlformats.org/officeDocument/2006/relationships" xmlns:p="http://schemas.openxmlformats.org/presentationml/2006/main">
  <p:tag name="TIMING" val="|0.5|1.2"/>
</p:tagLst>
</file>

<file path=ppt/tags/tag12.xml><?xml version="1.0" encoding="utf-8"?>
<p:tagLst xmlns:a="http://schemas.openxmlformats.org/drawingml/2006/main" xmlns:r="http://schemas.openxmlformats.org/officeDocument/2006/relationships" xmlns:p="http://schemas.openxmlformats.org/presentationml/2006/main">
  <p:tag name="TIMING" val="|0.6|1.1|8"/>
</p:tagLst>
</file>

<file path=ppt/tags/tag13.xml><?xml version="1.0" encoding="utf-8"?>
<p:tagLst xmlns:a="http://schemas.openxmlformats.org/drawingml/2006/main" xmlns:r="http://schemas.openxmlformats.org/officeDocument/2006/relationships" xmlns:p="http://schemas.openxmlformats.org/presentationml/2006/main">
  <p:tag name="TIMING" val="|0.4"/>
</p:tagLst>
</file>

<file path=ppt/tags/tag14.xml><?xml version="1.0" encoding="utf-8"?>
<p:tagLst xmlns:a="http://schemas.openxmlformats.org/drawingml/2006/main" xmlns:r="http://schemas.openxmlformats.org/officeDocument/2006/relationships" xmlns:p="http://schemas.openxmlformats.org/presentationml/2006/main">
  <p:tag name="TIMING" val="|0.3|1.2|0.9|2.3|1.2|1.7|2.3|1.5"/>
</p:tagLst>
</file>

<file path=ppt/tags/tag15.xml><?xml version="1.0" encoding="utf-8"?>
<p:tagLst xmlns:a="http://schemas.openxmlformats.org/drawingml/2006/main" xmlns:r="http://schemas.openxmlformats.org/officeDocument/2006/relationships" xmlns:p="http://schemas.openxmlformats.org/presentationml/2006/main">
  <p:tag name="TIMING" val="|0.2|1|0.9"/>
</p:tagLst>
</file>

<file path=ppt/tags/tag16.xml><?xml version="1.0" encoding="utf-8"?>
<p:tagLst xmlns:a="http://schemas.openxmlformats.org/drawingml/2006/main" xmlns:r="http://schemas.openxmlformats.org/officeDocument/2006/relationships" xmlns:p="http://schemas.openxmlformats.org/presentationml/2006/main">
  <p:tag name="TIMING" val="|0.1"/>
</p:tagLst>
</file>

<file path=ppt/tags/tag17.xml><?xml version="1.0" encoding="utf-8"?>
<p:tagLst xmlns:a="http://schemas.openxmlformats.org/drawingml/2006/main" xmlns:r="http://schemas.openxmlformats.org/officeDocument/2006/relationships" xmlns:p="http://schemas.openxmlformats.org/presentationml/2006/main">
  <p:tag name="TIMING" val="|0.6|2.5|2.4|2.7|0.8|1.7"/>
</p:tagLst>
</file>

<file path=ppt/tags/tag18.xml><?xml version="1.0" encoding="utf-8"?>
<p:tagLst xmlns:a="http://schemas.openxmlformats.org/drawingml/2006/main" xmlns:r="http://schemas.openxmlformats.org/officeDocument/2006/relationships" xmlns:p="http://schemas.openxmlformats.org/presentationml/2006/main">
  <p:tag name="TIMING" val="|0|3.4|2.8|3.5"/>
</p:tagLst>
</file>

<file path=ppt/tags/tag19.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7|1.3"/>
</p:tagLst>
</file>

<file path=ppt/tags/tag3.xml><?xml version="1.0" encoding="utf-8"?>
<p:tagLst xmlns:a="http://schemas.openxmlformats.org/drawingml/2006/main" xmlns:r="http://schemas.openxmlformats.org/officeDocument/2006/relationships" xmlns:p="http://schemas.openxmlformats.org/presentationml/2006/main">
  <p:tag name="TIMING" val="|0.1|4.7"/>
</p:tagLst>
</file>

<file path=ppt/tags/tag4.xml><?xml version="1.0" encoding="utf-8"?>
<p:tagLst xmlns:a="http://schemas.openxmlformats.org/drawingml/2006/main" xmlns:r="http://schemas.openxmlformats.org/officeDocument/2006/relationships" xmlns:p="http://schemas.openxmlformats.org/presentationml/2006/main">
  <p:tag name="TIMING" val="|0.5|1.2|4.7|2"/>
</p:tagLst>
</file>

<file path=ppt/tags/tag5.xml><?xml version="1.0" encoding="utf-8"?>
<p:tagLst xmlns:a="http://schemas.openxmlformats.org/drawingml/2006/main" xmlns:r="http://schemas.openxmlformats.org/officeDocument/2006/relationships" xmlns:p="http://schemas.openxmlformats.org/presentationml/2006/main">
  <p:tag name="TIMING" val="|1.1|2.5|2.3|1.1|1.5|2|1.1|3|2|2.4|2.1|1.9|4.4|3.3|2.8|2.4|2|2.6|5.3|1.9|1.7"/>
</p:tagLst>
</file>

<file path=ppt/tags/tag6.xml><?xml version="1.0" encoding="utf-8"?>
<p:tagLst xmlns:a="http://schemas.openxmlformats.org/drawingml/2006/main" xmlns:r="http://schemas.openxmlformats.org/officeDocument/2006/relationships" xmlns:p="http://schemas.openxmlformats.org/presentationml/2006/main">
  <p:tag name="TIMING" val="|0|2.7|3|4.5|3.6"/>
</p:tagLst>
</file>

<file path=ppt/tags/tag7.xml><?xml version="1.0" encoding="utf-8"?>
<p:tagLst xmlns:a="http://schemas.openxmlformats.org/drawingml/2006/main" xmlns:r="http://schemas.openxmlformats.org/officeDocument/2006/relationships" xmlns:p="http://schemas.openxmlformats.org/presentationml/2006/main">
  <p:tag name="TIMING" val="|1.4|2.1|1.9"/>
</p:tagLst>
</file>

<file path=ppt/tags/tag8.xml><?xml version="1.0" encoding="utf-8"?>
<p:tagLst xmlns:a="http://schemas.openxmlformats.org/drawingml/2006/main" xmlns:r="http://schemas.openxmlformats.org/officeDocument/2006/relationships" xmlns:p="http://schemas.openxmlformats.org/presentationml/2006/main">
  <p:tag name="TIMING" val="|0.3|1.5|1.6|2.7|2.7"/>
</p:tagLst>
</file>

<file path=ppt/tags/tag9.xml><?xml version="1.0" encoding="utf-8"?>
<p:tagLst xmlns:a="http://schemas.openxmlformats.org/drawingml/2006/main" xmlns:r="http://schemas.openxmlformats.org/officeDocument/2006/relationships" xmlns:p="http://schemas.openxmlformats.org/presentationml/2006/main">
  <p:tag name="TIMING" val="|0|1.6|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593</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110_Besmellah_2(MRT)</vt:lpstr>
      <vt:lpstr>Arial</vt:lpstr>
      <vt:lpstr>B Titr</vt:lpstr>
      <vt:lpstr>Calibri</vt:lpstr>
      <vt:lpstr>Calibri Light</vt:lpstr>
      <vt:lpstr>IranNastaliq</vt:lpstr>
      <vt:lpstr>Office Theme</vt:lpstr>
      <vt:lpstr>PowerPoint Presentation</vt:lpstr>
      <vt:lpstr>k</vt:lpstr>
      <vt:lpstr>تعریف عام حافظه</vt:lpstr>
      <vt:lpstr>رده بندی حافظه</vt:lpstr>
      <vt:lpstr>مفهوم سلسله مراتب ذخیره سازی</vt:lpstr>
      <vt:lpstr>انواع وسایل ذخیره سازی</vt:lpstr>
      <vt:lpstr>((حافظه های جانبی)) </vt:lpstr>
      <vt:lpstr>حافظه های غیر مغناطیسی</vt:lpstr>
      <vt:lpstr>PowerPoint Presentation</vt:lpstr>
      <vt:lpstr>حافظه های غیر مغناطیسی</vt:lpstr>
      <vt:lpstr>دستیابی اطلاعات</vt:lpstr>
      <vt:lpstr>کارت پانچ یا کارت سوراخ‌شده چیست ؟</vt:lpstr>
      <vt:lpstr>PowerPoint Presentation</vt:lpstr>
      <vt:lpstr>كارت PUNCH</vt:lpstr>
      <vt:lpstr>PowerPoint Presentation</vt:lpstr>
      <vt:lpstr>انواع کارت پانچ</vt:lpstr>
      <vt:lpstr>دو نمونه دستگاه پانچ</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dc:creator>
  <cp:lastModifiedBy>ASH</cp:lastModifiedBy>
  <cp:revision>22</cp:revision>
  <dcterms:created xsi:type="dcterms:W3CDTF">2014-03-13T08:40:49Z</dcterms:created>
  <dcterms:modified xsi:type="dcterms:W3CDTF">2014-03-17T08:03:26Z</dcterms:modified>
</cp:coreProperties>
</file>