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8C7E"/>
    <a:srgbClr val="B8A39A"/>
    <a:srgbClr val="57453E"/>
    <a:srgbClr val="F3548A"/>
    <a:srgbClr val="FF9BC1"/>
    <a:srgbClr val="FE9202"/>
    <a:srgbClr val="E20304"/>
    <a:srgbClr val="FC3636"/>
    <a:srgbClr val="550957"/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642891"/>
            <a:ext cx="3359510" cy="124721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1885895"/>
            <a:ext cx="3054102" cy="887153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96" y="102393"/>
            <a:ext cx="8354605" cy="763524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182" y="1350110"/>
            <a:ext cx="8343635" cy="3375291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187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368"/>
            <a:ext cx="6252670" cy="3562895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771" y="99261"/>
            <a:ext cx="8268795" cy="763525"/>
          </a:xfrm>
        </p:spPr>
        <p:txBody>
          <a:bodyPr>
            <a:normAutofit/>
          </a:bodyPr>
          <a:lstStyle>
            <a:lvl1pPr algn="l">
              <a:defRPr sz="3600" u="none" baseline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771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771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92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892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paran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2  Yekan" panose="00000400000000000000" pitchFamily="2" charset="-78"/>
              </a:rPr>
              <a:t>نوشتن عنوان ارائه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Basparan.ir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2  Yekan" panose="00000400000000000000" pitchFamily="2" charset="-78"/>
              </a:rPr>
              <a:t>عنوان اسلاید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2  Yekan" panose="00000400000000000000" pitchFamily="2" charset="-78"/>
              </a:rPr>
              <a:t>ارائه های موثر 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استفاده از پس زمینه های عالی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مخاطب خود را درگیر کنید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جلب توجه مخاطب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>
                <a:cs typeface="2  Yekan" panose="00000400000000000000" pitchFamily="2" charset="-78"/>
              </a:rPr>
              <a:t>عنوان اسلاید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2  Yekan" panose="00000400000000000000" pitchFamily="2" charset="-78"/>
              </a:rPr>
              <a:t>ارائه های موثر 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استفاده از پس زمینه های عالی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مخاطب خود را درگیر کنید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جلب توجه مخاطب</a:t>
            </a:r>
            <a:endParaRPr lang="en-US" dirty="0">
              <a:cs typeface="2 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2  Yekan" panose="00000400000000000000" pitchFamily="2" charset="-78"/>
              </a:rPr>
              <a:t>عنوان اسلاید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>
                <a:cs typeface="2  Yekan" panose="00000400000000000000" pitchFamily="2" charset="-78"/>
              </a:rPr>
              <a:t>محصول (الف)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>
                <a:cs typeface="2  Yekan" panose="00000400000000000000" pitchFamily="2" charset="-78"/>
              </a:rPr>
              <a:t>ویژگی 1</a:t>
            </a:r>
          </a:p>
          <a:p>
            <a:r>
              <a:rPr lang="fa-IR" dirty="0">
                <a:cs typeface="2  Yekan" panose="00000400000000000000" pitchFamily="2" charset="-78"/>
              </a:rPr>
              <a:t> ویژگی2</a:t>
            </a:r>
          </a:p>
          <a:p>
            <a:r>
              <a:rPr lang="fa-IR" dirty="0">
                <a:cs typeface="2  Yekan" panose="00000400000000000000" pitchFamily="2" charset="-78"/>
              </a:rPr>
              <a:t>ویژگی 3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rtl="1"/>
            <a:r>
              <a:rPr lang="fa-IR" dirty="0">
                <a:cs typeface="2  Yekan" panose="00000400000000000000" pitchFamily="2" charset="-78"/>
              </a:rPr>
              <a:t>محصول</a:t>
            </a:r>
            <a:r>
              <a:rPr lang="en-US" dirty="0">
                <a:cs typeface="2  Yekan" panose="00000400000000000000" pitchFamily="2" charset="-78"/>
              </a:rPr>
              <a:t> </a:t>
            </a:r>
            <a:r>
              <a:rPr lang="fa-IR" dirty="0">
                <a:cs typeface="2  Yekan" panose="00000400000000000000" pitchFamily="2" charset="-78"/>
              </a:rPr>
              <a:t>(ب)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>
                <a:cs typeface="2  Yekan" panose="00000400000000000000" pitchFamily="2" charset="-78"/>
              </a:rPr>
              <a:t>ویژگی 1</a:t>
            </a:r>
          </a:p>
          <a:p>
            <a:r>
              <a:rPr lang="fa-IR" dirty="0">
                <a:cs typeface="2  Yekan" panose="00000400000000000000" pitchFamily="2" charset="-78"/>
              </a:rPr>
              <a:t> ویژگی2</a:t>
            </a:r>
          </a:p>
          <a:p>
            <a:r>
              <a:rPr lang="fa-IR" dirty="0">
                <a:cs typeface="2  Yekan" panose="00000400000000000000" pitchFamily="2" charset="-78"/>
              </a:rPr>
              <a:t>ویژگی 3</a:t>
            </a:r>
            <a:endParaRPr lang="en-US" dirty="0">
              <a:cs typeface="2 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3"/>
            <a:extLst>
              <a:ext uri="{FF2B5EF4-FFF2-40B4-BE49-F238E27FC236}">
                <a16:creationId xmlns:a16="http://schemas.microsoft.com/office/drawing/2014/main" id="{09C98126-8B08-0AB9-8D10-F5A690A01EF0}"/>
              </a:ext>
            </a:extLst>
          </p:cNvPr>
          <p:cNvSpPr/>
          <p:nvPr/>
        </p:nvSpPr>
        <p:spPr>
          <a:xfrm>
            <a:off x="3274007" y="2419044"/>
            <a:ext cx="2595985" cy="61082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Basparan.ir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(16:9)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Yu Gothic UI Semibold</vt:lpstr>
      <vt:lpstr>Arial</vt:lpstr>
      <vt:lpstr>Calibri</vt:lpstr>
      <vt:lpstr>Office Theme</vt:lpstr>
      <vt:lpstr>نوشتن عنوان ارائه</vt:lpstr>
      <vt:lpstr>عنوان اسلاید</vt:lpstr>
      <vt:lpstr>عنوان اسلاید</vt:lpstr>
      <vt:lpstr>عنوان اسلاید</vt:lpstr>
      <vt:lpstr>PowerPoint Presentation</vt:lpstr>
    </vt:vector>
  </TitlesOfParts>
  <Company>www.basparan.ir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2022-05-24T07:43:15Z</dcterms:modified>
  <dc:language>فارسی</dc:language>
</cp:coreProperties>
</file>