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8838B8-729B-4848-AFA8-950C1D6D943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C553659-5771-48E1-B857-8460279E126B}">
      <dgm:prSet phldrT="[Text]"/>
      <dgm:spPr/>
      <dgm:t>
        <a:bodyPr/>
        <a:lstStyle/>
        <a:p>
          <a:r>
            <a:rPr lang="en-US" dirty="0" smtClean="0"/>
            <a:t>affect</a:t>
          </a:r>
          <a:endParaRPr lang="fa-IR" dirty="0" smtClean="0"/>
        </a:p>
      </dgm:t>
    </dgm:pt>
    <dgm:pt modelId="{E3A0C724-83E9-4F82-A9BD-0716D3231D82}" type="parTrans" cxnId="{BC42CEDD-96A8-4DF0-9850-E0F3FC1E4D91}">
      <dgm:prSet/>
      <dgm:spPr/>
      <dgm:t>
        <a:bodyPr/>
        <a:lstStyle/>
        <a:p>
          <a:endParaRPr lang="en-US"/>
        </a:p>
      </dgm:t>
    </dgm:pt>
    <dgm:pt modelId="{B27722A3-2E1C-4B10-9CEF-08DDFEEFAF04}" type="sibTrans" cxnId="{BC42CEDD-96A8-4DF0-9850-E0F3FC1E4D91}">
      <dgm:prSet/>
      <dgm:spPr/>
      <dgm:t>
        <a:bodyPr/>
        <a:lstStyle/>
        <a:p>
          <a:endParaRPr lang="en-US"/>
        </a:p>
      </dgm:t>
    </dgm:pt>
    <dgm:pt modelId="{A82483FF-D973-44E1-BACF-733F2567819F}">
      <dgm:prSet phldrT="[Text]"/>
      <dgm:spPr/>
      <dgm:t>
        <a:bodyPr/>
        <a:lstStyle/>
        <a:p>
          <a:r>
            <a:rPr lang="en-US" dirty="0" smtClean="0"/>
            <a:t>cognition</a:t>
          </a:r>
          <a:endParaRPr lang="en-US" dirty="0"/>
        </a:p>
      </dgm:t>
    </dgm:pt>
    <dgm:pt modelId="{2EC64040-41B9-4284-A3DE-D1CBE4044BBF}" type="parTrans" cxnId="{4DAB1C49-A0AE-4749-8F55-6FD81C9D2515}">
      <dgm:prSet/>
      <dgm:spPr/>
      <dgm:t>
        <a:bodyPr/>
        <a:lstStyle/>
        <a:p>
          <a:endParaRPr lang="en-US"/>
        </a:p>
      </dgm:t>
    </dgm:pt>
    <dgm:pt modelId="{1DF9972D-9513-4964-A19F-1F1ED037A508}" type="sibTrans" cxnId="{4DAB1C49-A0AE-4749-8F55-6FD81C9D2515}">
      <dgm:prSet/>
      <dgm:spPr/>
      <dgm:t>
        <a:bodyPr/>
        <a:lstStyle/>
        <a:p>
          <a:endParaRPr lang="en-US"/>
        </a:p>
      </dgm:t>
    </dgm:pt>
    <dgm:pt modelId="{2A8BA43F-9673-426C-8503-231D099E5A1F}">
      <dgm:prSet phldrT="[Text]"/>
      <dgm:spPr/>
      <dgm:t>
        <a:bodyPr/>
        <a:lstStyle/>
        <a:p>
          <a:r>
            <a:rPr lang="en-US" dirty="0" smtClean="0"/>
            <a:t>intention</a:t>
          </a:r>
          <a:endParaRPr lang="en-US" dirty="0"/>
        </a:p>
      </dgm:t>
    </dgm:pt>
    <dgm:pt modelId="{EF3A80A1-E9C3-4ADC-9BDA-9B0B9B91B016}" type="parTrans" cxnId="{686D7C55-7AB5-4360-8212-15CF13866CD2}">
      <dgm:prSet/>
      <dgm:spPr/>
      <dgm:t>
        <a:bodyPr/>
        <a:lstStyle/>
        <a:p>
          <a:endParaRPr lang="en-US"/>
        </a:p>
      </dgm:t>
    </dgm:pt>
    <dgm:pt modelId="{8C188E15-2110-4991-8C91-D5150C827E9D}" type="sibTrans" cxnId="{686D7C55-7AB5-4360-8212-15CF13866CD2}">
      <dgm:prSet/>
      <dgm:spPr/>
      <dgm:t>
        <a:bodyPr/>
        <a:lstStyle/>
        <a:p>
          <a:endParaRPr lang="en-US"/>
        </a:p>
      </dgm:t>
    </dgm:pt>
    <dgm:pt modelId="{CD593E70-2F18-45E9-8F93-9410A438D8E3}" type="pres">
      <dgm:prSet presAssocID="{6C8838B8-729B-4848-AFA8-950C1D6D943E}" presName="compositeShape" presStyleCnt="0">
        <dgm:presLayoutVars>
          <dgm:dir/>
          <dgm:resizeHandles/>
        </dgm:presLayoutVars>
      </dgm:prSet>
      <dgm:spPr/>
    </dgm:pt>
    <dgm:pt modelId="{D6B501FB-CF1E-4746-A786-938637133023}" type="pres">
      <dgm:prSet presAssocID="{6C8838B8-729B-4848-AFA8-950C1D6D943E}" presName="pyramid" presStyleLbl="node1" presStyleIdx="0" presStyleCnt="1" custLinFactNeighborX="-17500" custLinFactNeighborY="625"/>
      <dgm:spPr/>
    </dgm:pt>
    <dgm:pt modelId="{B6E65FCC-C5D0-49FC-B8AF-4AB280EAFA9C}" type="pres">
      <dgm:prSet presAssocID="{6C8838B8-729B-4848-AFA8-950C1D6D943E}" presName="theList" presStyleCnt="0"/>
      <dgm:spPr/>
    </dgm:pt>
    <dgm:pt modelId="{ACE6F87B-D358-46F2-A0AB-3D3451D25F1D}" type="pres">
      <dgm:prSet presAssocID="{0C553659-5771-48E1-B857-8460279E126B}" presName="aNode" presStyleLbl="fgAcc1" presStyleIdx="0" presStyleCnt="3" custScaleX="69230" custScaleY="60699" custLinFactNeighborX="-39423" custLinFactNeighborY="853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59881-7197-4790-9E67-494F1A3D2960}" type="pres">
      <dgm:prSet presAssocID="{0C553659-5771-48E1-B857-8460279E126B}" presName="aSpace" presStyleCnt="0"/>
      <dgm:spPr/>
    </dgm:pt>
    <dgm:pt modelId="{80B91249-2485-42BF-A529-47F21A90B580}" type="pres">
      <dgm:prSet presAssocID="{A82483FF-D973-44E1-BACF-733F2567819F}" presName="aNode" presStyleLbl="fgAcc1" presStyleIdx="1" presStyleCnt="3" custScaleX="73078" custScaleY="56169" custLinFactNeighborX="-25962" custLinFactNeighborY="72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9E9C54-3F72-4E1F-B4B6-7F9CBF54ACFF}" type="pres">
      <dgm:prSet presAssocID="{A82483FF-D973-44E1-BACF-733F2567819F}" presName="aSpace" presStyleCnt="0"/>
      <dgm:spPr/>
    </dgm:pt>
    <dgm:pt modelId="{6BFD9D98-BD13-4867-B31A-AB87C948B45E}" type="pres">
      <dgm:prSet presAssocID="{2A8BA43F-9673-426C-8503-231D099E5A1F}" presName="aNode" presStyleLbl="fgAcc1" presStyleIdx="2" presStyleCnt="3" custScaleX="65386" custScaleY="52475" custLinFactNeighborX="-13462" custLinFactNeighborY="595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D4F8DC-D6B5-4B39-93B2-29D71222C36A}" type="pres">
      <dgm:prSet presAssocID="{2A8BA43F-9673-426C-8503-231D099E5A1F}" presName="aSpace" presStyleCnt="0"/>
      <dgm:spPr/>
    </dgm:pt>
  </dgm:ptLst>
  <dgm:cxnLst>
    <dgm:cxn modelId="{BC42CEDD-96A8-4DF0-9850-E0F3FC1E4D91}" srcId="{6C8838B8-729B-4848-AFA8-950C1D6D943E}" destId="{0C553659-5771-48E1-B857-8460279E126B}" srcOrd="0" destOrd="0" parTransId="{E3A0C724-83E9-4F82-A9BD-0716D3231D82}" sibTransId="{B27722A3-2E1C-4B10-9CEF-08DDFEEFAF04}"/>
    <dgm:cxn modelId="{4DAB1C49-A0AE-4749-8F55-6FD81C9D2515}" srcId="{6C8838B8-729B-4848-AFA8-950C1D6D943E}" destId="{A82483FF-D973-44E1-BACF-733F2567819F}" srcOrd="1" destOrd="0" parTransId="{2EC64040-41B9-4284-A3DE-D1CBE4044BBF}" sibTransId="{1DF9972D-9513-4964-A19F-1F1ED037A508}"/>
    <dgm:cxn modelId="{AB3C6A91-D756-4B4B-8A51-EFBB6932E658}" type="presOf" srcId="{A82483FF-D973-44E1-BACF-733F2567819F}" destId="{80B91249-2485-42BF-A529-47F21A90B580}" srcOrd="0" destOrd="0" presId="urn:microsoft.com/office/officeart/2005/8/layout/pyramid2"/>
    <dgm:cxn modelId="{09DDFFD1-C6D6-48BF-956B-583DCC74CF08}" type="presOf" srcId="{0C553659-5771-48E1-B857-8460279E126B}" destId="{ACE6F87B-D358-46F2-A0AB-3D3451D25F1D}" srcOrd="0" destOrd="0" presId="urn:microsoft.com/office/officeart/2005/8/layout/pyramid2"/>
    <dgm:cxn modelId="{5A38F2EE-0FD8-46F7-8438-0EEE913F5F09}" type="presOf" srcId="{2A8BA43F-9673-426C-8503-231D099E5A1F}" destId="{6BFD9D98-BD13-4867-B31A-AB87C948B45E}" srcOrd="0" destOrd="0" presId="urn:microsoft.com/office/officeart/2005/8/layout/pyramid2"/>
    <dgm:cxn modelId="{686D7C55-7AB5-4360-8212-15CF13866CD2}" srcId="{6C8838B8-729B-4848-AFA8-950C1D6D943E}" destId="{2A8BA43F-9673-426C-8503-231D099E5A1F}" srcOrd="2" destOrd="0" parTransId="{EF3A80A1-E9C3-4ADC-9BDA-9B0B9B91B016}" sibTransId="{8C188E15-2110-4991-8C91-D5150C827E9D}"/>
    <dgm:cxn modelId="{9A81EE7A-3F61-45D0-9432-7DB918B1C250}" type="presOf" srcId="{6C8838B8-729B-4848-AFA8-950C1D6D943E}" destId="{CD593E70-2F18-45E9-8F93-9410A438D8E3}" srcOrd="0" destOrd="0" presId="urn:microsoft.com/office/officeart/2005/8/layout/pyramid2"/>
    <dgm:cxn modelId="{1873621C-4F40-4499-8D09-CE9C845510FF}" type="presParOf" srcId="{CD593E70-2F18-45E9-8F93-9410A438D8E3}" destId="{D6B501FB-CF1E-4746-A786-938637133023}" srcOrd="0" destOrd="0" presId="urn:microsoft.com/office/officeart/2005/8/layout/pyramid2"/>
    <dgm:cxn modelId="{28C05AFA-D5C8-42C7-9D42-252633203FF4}" type="presParOf" srcId="{CD593E70-2F18-45E9-8F93-9410A438D8E3}" destId="{B6E65FCC-C5D0-49FC-B8AF-4AB280EAFA9C}" srcOrd="1" destOrd="0" presId="urn:microsoft.com/office/officeart/2005/8/layout/pyramid2"/>
    <dgm:cxn modelId="{3FB97EFC-095B-445C-AFAB-5646B88A627C}" type="presParOf" srcId="{B6E65FCC-C5D0-49FC-B8AF-4AB280EAFA9C}" destId="{ACE6F87B-D358-46F2-A0AB-3D3451D25F1D}" srcOrd="0" destOrd="0" presId="urn:microsoft.com/office/officeart/2005/8/layout/pyramid2"/>
    <dgm:cxn modelId="{D33891FF-7FB8-425F-8C09-9087BA3B6A0C}" type="presParOf" srcId="{B6E65FCC-C5D0-49FC-B8AF-4AB280EAFA9C}" destId="{66E59881-7197-4790-9E67-494F1A3D2960}" srcOrd="1" destOrd="0" presId="urn:microsoft.com/office/officeart/2005/8/layout/pyramid2"/>
    <dgm:cxn modelId="{B5444C31-6A4C-4FBC-B409-FADDFE68A032}" type="presParOf" srcId="{B6E65FCC-C5D0-49FC-B8AF-4AB280EAFA9C}" destId="{80B91249-2485-42BF-A529-47F21A90B580}" srcOrd="2" destOrd="0" presId="urn:microsoft.com/office/officeart/2005/8/layout/pyramid2"/>
    <dgm:cxn modelId="{20358D41-D706-4F8B-B84E-CE6F22BFA8BD}" type="presParOf" srcId="{B6E65FCC-C5D0-49FC-B8AF-4AB280EAFA9C}" destId="{AF9E9C54-3F72-4E1F-B4B6-7F9CBF54ACFF}" srcOrd="3" destOrd="0" presId="urn:microsoft.com/office/officeart/2005/8/layout/pyramid2"/>
    <dgm:cxn modelId="{37E2B3A7-4183-4080-8EA3-926588B0FB95}" type="presParOf" srcId="{B6E65FCC-C5D0-49FC-B8AF-4AB280EAFA9C}" destId="{6BFD9D98-BD13-4867-B31A-AB87C948B45E}" srcOrd="4" destOrd="0" presId="urn:microsoft.com/office/officeart/2005/8/layout/pyramid2"/>
    <dgm:cxn modelId="{FC3D1710-13E7-4C22-837D-DBE4B1EE2122}" type="presParOf" srcId="{B6E65FCC-C5D0-49FC-B8AF-4AB280EAFA9C}" destId="{CBD4F8DC-D6B5-4B39-93B2-29D71222C36A}" srcOrd="5" destOrd="0" presId="urn:microsoft.com/office/officeart/2005/8/layout/pyramid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0A7FF-14B1-4771-943F-BB5845DE89B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F72867-0AE8-4555-8F7D-5F1B872AF7B7}">
      <dgm:prSet phldrT="[Text]" custT="1"/>
      <dgm:spPr/>
      <dgm:t>
        <a:bodyPr/>
        <a:lstStyle/>
        <a:p>
          <a:r>
            <a:rPr lang="fa-IR" sz="1800" dirty="0" smtClean="0">
              <a:cs typeface="B Koodak" pitchFamily="2" charset="-78"/>
            </a:rPr>
            <a:t>جابجایی کم</a:t>
          </a:r>
          <a:endParaRPr lang="en-US" sz="1800" dirty="0">
            <a:cs typeface="B Koodak" pitchFamily="2" charset="-78"/>
          </a:endParaRPr>
        </a:p>
      </dgm:t>
    </dgm:pt>
    <dgm:pt modelId="{448A411E-3283-45D1-B03A-D60A1132C0DD}" type="parTrans" cxnId="{FBA9414D-B126-4310-AAC2-1D381EEFA8BF}">
      <dgm:prSet/>
      <dgm:spPr/>
      <dgm:t>
        <a:bodyPr/>
        <a:lstStyle/>
        <a:p>
          <a:endParaRPr lang="en-US"/>
        </a:p>
      </dgm:t>
    </dgm:pt>
    <dgm:pt modelId="{F88CE37A-2398-4704-8530-253B45A8BF04}" type="sibTrans" cxnId="{FBA9414D-B126-4310-AAC2-1D381EEFA8BF}">
      <dgm:prSet/>
      <dgm:spPr/>
      <dgm:t>
        <a:bodyPr/>
        <a:lstStyle/>
        <a:p>
          <a:endParaRPr lang="en-US"/>
        </a:p>
      </dgm:t>
    </dgm:pt>
    <dgm:pt modelId="{514C9996-69B6-4CF8-A282-D017BF7D561C}">
      <dgm:prSet phldrT="[Text]" custT="1"/>
      <dgm:spPr/>
      <dgm:t>
        <a:bodyPr/>
        <a:lstStyle/>
        <a:p>
          <a:r>
            <a:rPr lang="fa-IR" sz="1800" dirty="0" smtClean="0">
              <a:cs typeface="B Koodak" pitchFamily="2" charset="-78"/>
            </a:rPr>
            <a:t>رضایت شغلی</a:t>
          </a:r>
          <a:endParaRPr lang="en-US" sz="1800" dirty="0">
            <a:cs typeface="B Koodak" pitchFamily="2" charset="-78"/>
          </a:endParaRPr>
        </a:p>
      </dgm:t>
    </dgm:pt>
    <dgm:pt modelId="{B1A30828-BEF0-4DB9-8474-375D7279BA0B}" type="parTrans" cxnId="{2E3E1F94-16FB-4F94-8E67-60C63EC90DC8}">
      <dgm:prSet/>
      <dgm:spPr/>
      <dgm:t>
        <a:bodyPr/>
        <a:lstStyle/>
        <a:p>
          <a:endParaRPr lang="en-US"/>
        </a:p>
      </dgm:t>
    </dgm:pt>
    <dgm:pt modelId="{719F7211-ADD8-4B42-AF3D-E6E658CAD92F}" type="sibTrans" cxnId="{2E3E1F94-16FB-4F94-8E67-60C63EC90DC8}">
      <dgm:prSet/>
      <dgm:spPr/>
      <dgm:t>
        <a:bodyPr/>
        <a:lstStyle/>
        <a:p>
          <a:endParaRPr lang="en-US"/>
        </a:p>
      </dgm:t>
    </dgm:pt>
    <dgm:pt modelId="{522E64B4-1C23-4DD4-9444-2CA793D9E027}">
      <dgm:prSet phldrT="[Text]" custT="1"/>
      <dgm:spPr/>
      <dgm:t>
        <a:bodyPr/>
        <a:lstStyle/>
        <a:p>
          <a:r>
            <a:rPr lang="fa-IR" sz="2000" dirty="0" smtClean="0">
              <a:cs typeface="B Koodak" pitchFamily="2" charset="-78"/>
            </a:rPr>
            <a:t>عوامل سازمانی</a:t>
          </a:r>
          <a:endParaRPr lang="en-US" sz="2000" dirty="0">
            <a:cs typeface="B Koodak" pitchFamily="2" charset="-78"/>
          </a:endParaRPr>
        </a:p>
      </dgm:t>
    </dgm:pt>
    <dgm:pt modelId="{4B315BD5-4F63-4891-9C08-1BE09F169AEC}" type="parTrans" cxnId="{6E10229C-561C-419F-9872-3CA594A25399}">
      <dgm:prSet/>
      <dgm:spPr/>
      <dgm:t>
        <a:bodyPr/>
        <a:lstStyle/>
        <a:p>
          <a:endParaRPr lang="en-US"/>
        </a:p>
      </dgm:t>
    </dgm:pt>
    <dgm:pt modelId="{F0BC6607-5685-493A-B7B3-208C6647AC38}" type="sibTrans" cxnId="{6E10229C-561C-419F-9872-3CA594A25399}">
      <dgm:prSet/>
      <dgm:spPr/>
      <dgm:t>
        <a:bodyPr/>
        <a:lstStyle/>
        <a:p>
          <a:endParaRPr lang="en-US"/>
        </a:p>
      </dgm:t>
    </dgm:pt>
    <dgm:pt modelId="{42A53763-55B6-449E-ADBF-B0B74BEC600A}">
      <dgm:prSet phldrT="[Text]" custT="1"/>
      <dgm:spPr/>
      <dgm:t>
        <a:bodyPr/>
        <a:lstStyle/>
        <a:p>
          <a:r>
            <a:rPr lang="fa-IR" sz="2000" dirty="0" smtClean="0">
              <a:cs typeface="B Koodak" pitchFamily="2" charset="-78"/>
            </a:rPr>
            <a:t>عوامل کروهی</a:t>
          </a:r>
        </a:p>
      </dgm:t>
    </dgm:pt>
    <dgm:pt modelId="{513EE702-18B6-4CC9-B2B5-F26E75E9DD8A}" type="parTrans" cxnId="{FA7B0E26-A7EA-4256-BADD-0B90BEDCCEA9}">
      <dgm:prSet/>
      <dgm:spPr/>
      <dgm:t>
        <a:bodyPr/>
        <a:lstStyle/>
        <a:p>
          <a:endParaRPr lang="en-US"/>
        </a:p>
      </dgm:t>
    </dgm:pt>
    <dgm:pt modelId="{49FCAA1A-57A2-4301-AEE5-A09C95963A20}" type="sibTrans" cxnId="{FA7B0E26-A7EA-4256-BADD-0B90BEDCCEA9}">
      <dgm:prSet/>
      <dgm:spPr/>
      <dgm:t>
        <a:bodyPr/>
        <a:lstStyle/>
        <a:p>
          <a:endParaRPr lang="en-US"/>
        </a:p>
      </dgm:t>
    </dgm:pt>
    <dgm:pt modelId="{F8C25B9A-F248-4E1E-AA7D-AC15198AD55A}">
      <dgm:prSet phldrT="[Text]" custT="1"/>
      <dgm:spPr/>
      <dgm:t>
        <a:bodyPr/>
        <a:lstStyle/>
        <a:p>
          <a:r>
            <a:rPr lang="fa-IR" sz="2000" dirty="0" smtClean="0">
              <a:cs typeface="B Koodak" pitchFamily="2" charset="-78"/>
            </a:rPr>
            <a:t>عدم رضایت شغلی</a:t>
          </a:r>
          <a:endParaRPr lang="en-US" sz="2000" dirty="0">
            <a:cs typeface="B Koodak" pitchFamily="2" charset="-78"/>
          </a:endParaRPr>
        </a:p>
      </dgm:t>
    </dgm:pt>
    <dgm:pt modelId="{0E749BCE-945E-4224-B3A4-35F0CBB2EF69}" type="parTrans" cxnId="{570A4C99-3A69-4391-9070-838D03104417}">
      <dgm:prSet custT="1"/>
      <dgm:spPr/>
      <dgm:t>
        <a:bodyPr/>
        <a:lstStyle/>
        <a:p>
          <a:endParaRPr lang="en-US" sz="500"/>
        </a:p>
      </dgm:t>
    </dgm:pt>
    <dgm:pt modelId="{E6900353-138F-4785-A14E-19B84691CCF3}" type="sibTrans" cxnId="{570A4C99-3A69-4391-9070-838D03104417}">
      <dgm:prSet/>
      <dgm:spPr/>
      <dgm:t>
        <a:bodyPr/>
        <a:lstStyle/>
        <a:p>
          <a:endParaRPr lang="en-US"/>
        </a:p>
      </dgm:t>
    </dgm:pt>
    <dgm:pt modelId="{6EB9F0B3-4938-43E6-A2A6-CACFE3834B1F}">
      <dgm:prSet phldrT="[Text]" custT="1"/>
      <dgm:spPr/>
      <dgm:t>
        <a:bodyPr/>
        <a:lstStyle/>
        <a:p>
          <a:r>
            <a:rPr lang="fa-IR" sz="2000" dirty="0" smtClean="0">
              <a:cs typeface="B Koodak" pitchFamily="2" charset="-78"/>
            </a:rPr>
            <a:t>عوامل شخصی</a:t>
          </a:r>
        </a:p>
      </dgm:t>
    </dgm:pt>
    <dgm:pt modelId="{96433777-AFD2-4134-89BA-FA600C30E6F1}" type="parTrans" cxnId="{5EF42F47-32C1-4727-B4D8-A57C07F6DAFF}">
      <dgm:prSet/>
      <dgm:spPr/>
      <dgm:t>
        <a:bodyPr/>
        <a:lstStyle/>
        <a:p>
          <a:endParaRPr lang="en-US"/>
        </a:p>
      </dgm:t>
    </dgm:pt>
    <dgm:pt modelId="{E3920777-C1D3-439B-9221-1FC6A7B83CC0}" type="sibTrans" cxnId="{5EF42F47-32C1-4727-B4D8-A57C07F6DAFF}">
      <dgm:prSet/>
      <dgm:spPr/>
      <dgm:t>
        <a:bodyPr/>
        <a:lstStyle/>
        <a:p>
          <a:endParaRPr lang="en-US"/>
        </a:p>
      </dgm:t>
    </dgm:pt>
    <dgm:pt modelId="{9273F2C7-07CF-4F8B-824D-BE14E0CCE9BA}">
      <dgm:prSet phldrT="[Text]" custT="1"/>
      <dgm:spPr/>
      <dgm:t>
        <a:bodyPr/>
        <a:lstStyle/>
        <a:p>
          <a:r>
            <a:rPr lang="fa-IR" sz="2000" dirty="0" smtClean="0">
              <a:cs typeface="B Koodak" pitchFamily="2" charset="-78"/>
            </a:rPr>
            <a:t>جابجایی زیاد</a:t>
          </a:r>
          <a:endParaRPr lang="en-US" sz="2000" dirty="0">
            <a:cs typeface="B Koodak" pitchFamily="2" charset="-78"/>
          </a:endParaRPr>
        </a:p>
      </dgm:t>
    </dgm:pt>
    <dgm:pt modelId="{59664450-CCE2-4289-85C3-3BC8454E4A29}" type="parTrans" cxnId="{E0654D16-A5ED-4463-A1B4-4D2B3A82C09D}">
      <dgm:prSet/>
      <dgm:spPr/>
      <dgm:t>
        <a:bodyPr/>
        <a:lstStyle/>
        <a:p>
          <a:endParaRPr lang="en-US"/>
        </a:p>
      </dgm:t>
    </dgm:pt>
    <dgm:pt modelId="{F8AA0125-5C29-46A7-8287-7D2455D1222E}" type="sibTrans" cxnId="{E0654D16-A5ED-4463-A1B4-4D2B3A82C09D}">
      <dgm:prSet/>
      <dgm:spPr/>
      <dgm:t>
        <a:bodyPr/>
        <a:lstStyle/>
        <a:p>
          <a:endParaRPr lang="en-US"/>
        </a:p>
      </dgm:t>
    </dgm:pt>
    <dgm:pt modelId="{B9A4C422-8004-4598-A6C2-A2D770F22BCD}">
      <dgm:prSet phldrT="[Text]" custT="1"/>
      <dgm:spPr/>
      <dgm:t>
        <a:bodyPr/>
        <a:lstStyle/>
        <a:p>
          <a:r>
            <a:rPr lang="fa-IR" sz="2000" dirty="0" smtClean="0">
              <a:cs typeface="B Koodak" pitchFamily="2" charset="-78"/>
            </a:rPr>
            <a:t>غیبت</a:t>
          </a:r>
          <a:r>
            <a:rPr lang="fa-IR" sz="2000" baseline="0" dirty="0" smtClean="0">
              <a:cs typeface="B Koodak" pitchFamily="2" charset="-78"/>
            </a:rPr>
            <a:t> پایین</a:t>
          </a:r>
          <a:endParaRPr lang="en-US" sz="2000" dirty="0">
            <a:cs typeface="B Koodak" pitchFamily="2" charset="-78"/>
          </a:endParaRPr>
        </a:p>
      </dgm:t>
    </dgm:pt>
    <dgm:pt modelId="{78B26D26-4566-4EDF-BAE7-CFACFDF43107}" type="parTrans" cxnId="{FFE557C0-F0D5-49E0-A9C2-10617DCDC6DE}">
      <dgm:prSet/>
      <dgm:spPr/>
      <dgm:t>
        <a:bodyPr/>
        <a:lstStyle/>
        <a:p>
          <a:endParaRPr lang="en-US"/>
        </a:p>
      </dgm:t>
    </dgm:pt>
    <dgm:pt modelId="{29DA4A7C-5A97-49A3-9055-91750882DC0D}" type="sibTrans" cxnId="{FFE557C0-F0D5-49E0-A9C2-10617DCDC6DE}">
      <dgm:prSet/>
      <dgm:spPr/>
      <dgm:t>
        <a:bodyPr/>
        <a:lstStyle/>
        <a:p>
          <a:endParaRPr lang="en-US"/>
        </a:p>
      </dgm:t>
    </dgm:pt>
    <dgm:pt modelId="{65C6AE8C-ABBD-4C03-B4BB-27BE8540C3E6}">
      <dgm:prSet phldrT="[Text]" custT="1"/>
      <dgm:spPr/>
      <dgm:t>
        <a:bodyPr/>
        <a:lstStyle/>
        <a:p>
          <a:r>
            <a:rPr lang="fa-IR" sz="2000" dirty="0" smtClean="0">
              <a:cs typeface="B Koodak" pitchFamily="2" charset="-78"/>
            </a:rPr>
            <a:t>غیبت زیاد</a:t>
          </a:r>
          <a:endParaRPr lang="en-US" sz="2000" dirty="0">
            <a:cs typeface="B Koodak" pitchFamily="2" charset="-78"/>
          </a:endParaRPr>
        </a:p>
      </dgm:t>
    </dgm:pt>
    <dgm:pt modelId="{56B59C2F-F1A9-4E69-AF99-F96F8105B8BA}" type="parTrans" cxnId="{38D71B5B-D4C8-4D84-8B74-736B48B3D785}">
      <dgm:prSet/>
      <dgm:spPr/>
      <dgm:t>
        <a:bodyPr/>
        <a:lstStyle/>
        <a:p>
          <a:endParaRPr lang="en-US"/>
        </a:p>
      </dgm:t>
    </dgm:pt>
    <dgm:pt modelId="{C2BD4890-2005-45DF-8DDD-4AF63DD73950}" type="sibTrans" cxnId="{38D71B5B-D4C8-4D84-8B74-736B48B3D785}">
      <dgm:prSet/>
      <dgm:spPr/>
      <dgm:t>
        <a:bodyPr/>
        <a:lstStyle/>
        <a:p>
          <a:endParaRPr lang="en-US"/>
        </a:p>
      </dgm:t>
    </dgm:pt>
    <dgm:pt modelId="{A42B30F1-AE68-4EDD-AD2D-1A86E07BF33E}" type="pres">
      <dgm:prSet presAssocID="{AC40A7FF-14B1-4771-943F-BB5845DE89B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B17ED8-E041-4BE3-96DE-4A9CB6043495}" type="pres">
      <dgm:prSet presAssocID="{38F72867-0AE8-4555-8F7D-5F1B872AF7B7}" presName="root1" presStyleCnt="0"/>
      <dgm:spPr/>
    </dgm:pt>
    <dgm:pt modelId="{4DFDDB26-07F8-496F-92B6-42EA1110B0F4}" type="pres">
      <dgm:prSet presAssocID="{38F72867-0AE8-4555-8F7D-5F1B872AF7B7}" presName="LevelOneTextNode" presStyleLbl="node0" presStyleIdx="0" presStyleCnt="4" custLinFactY="-97785" custLinFactNeighborX="-28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D66EF1-AC1C-4B19-B23F-E8AD58576C55}" type="pres">
      <dgm:prSet presAssocID="{38F72867-0AE8-4555-8F7D-5F1B872AF7B7}" presName="level2hierChild" presStyleCnt="0"/>
      <dgm:spPr/>
    </dgm:pt>
    <dgm:pt modelId="{9AE4E84D-FDF2-4224-AC34-9F0B9512FA99}" type="pres">
      <dgm:prSet presAssocID="{B1A30828-BEF0-4DB9-8474-375D7279BA0B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48335415-0254-4B6C-82F0-7B62B3776743}" type="pres">
      <dgm:prSet presAssocID="{B1A30828-BEF0-4DB9-8474-375D7279BA0B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22D182A-E2A2-4860-B9CA-F7A43662C9F5}" type="pres">
      <dgm:prSet presAssocID="{514C9996-69B6-4CF8-A282-D017BF7D561C}" presName="root2" presStyleCnt="0"/>
      <dgm:spPr/>
    </dgm:pt>
    <dgm:pt modelId="{998EE94E-E270-4BBD-BF60-8EF826E6A5EB}" type="pres">
      <dgm:prSet presAssocID="{514C9996-69B6-4CF8-A282-D017BF7D561C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DE66A1-EF9E-42F1-B3E3-E7836427BD13}" type="pres">
      <dgm:prSet presAssocID="{514C9996-69B6-4CF8-A282-D017BF7D561C}" presName="level3hierChild" presStyleCnt="0"/>
      <dgm:spPr/>
    </dgm:pt>
    <dgm:pt modelId="{F5A412F8-1C85-4BFF-A91C-D79DB1BC81E5}" type="pres">
      <dgm:prSet presAssocID="{4B315BD5-4F63-4891-9C08-1BE09F169AEC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5AD63F7F-ECA9-4A53-97E3-F65A814F9ABA}" type="pres">
      <dgm:prSet presAssocID="{4B315BD5-4F63-4891-9C08-1BE09F169AEC}" presName="connTx" presStyleLbl="parChTrans1D3" presStyleIdx="0" presStyleCnt="3"/>
      <dgm:spPr/>
      <dgm:t>
        <a:bodyPr/>
        <a:lstStyle/>
        <a:p>
          <a:endParaRPr lang="en-US"/>
        </a:p>
      </dgm:t>
    </dgm:pt>
    <dgm:pt modelId="{B709F8B6-B55A-4BB2-B9A9-C6DFFBA7806E}" type="pres">
      <dgm:prSet presAssocID="{522E64B4-1C23-4DD4-9444-2CA793D9E027}" presName="root2" presStyleCnt="0"/>
      <dgm:spPr/>
    </dgm:pt>
    <dgm:pt modelId="{559DC8E4-D582-45B6-83B6-90CCE2CBC85B}" type="pres">
      <dgm:prSet presAssocID="{522E64B4-1C23-4DD4-9444-2CA793D9E02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A2EAD8-AF2F-4E17-8DF3-192229A4D4C0}" type="pres">
      <dgm:prSet presAssocID="{522E64B4-1C23-4DD4-9444-2CA793D9E027}" presName="level3hierChild" presStyleCnt="0"/>
      <dgm:spPr/>
    </dgm:pt>
    <dgm:pt modelId="{39EFD19A-7E2C-497B-A915-69C7B1066523}" type="pres">
      <dgm:prSet presAssocID="{513EE702-18B6-4CC9-B2B5-F26E75E9DD8A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AC7745F8-27C6-4EEE-9509-AE84F4AC874F}" type="pres">
      <dgm:prSet presAssocID="{513EE702-18B6-4CC9-B2B5-F26E75E9DD8A}" presName="connTx" presStyleLbl="parChTrans1D3" presStyleIdx="1" presStyleCnt="3"/>
      <dgm:spPr/>
      <dgm:t>
        <a:bodyPr/>
        <a:lstStyle/>
        <a:p>
          <a:endParaRPr lang="en-US"/>
        </a:p>
      </dgm:t>
    </dgm:pt>
    <dgm:pt modelId="{3BA06A5F-9136-4FC5-A66E-996321879063}" type="pres">
      <dgm:prSet presAssocID="{42A53763-55B6-449E-ADBF-B0B74BEC600A}" presName="root2" presStyleCnt="0"/>
      <dgm:spPr/>
    </dgm:pt>
    <dgm:pt modelId="{B541FD78-3A42-460E-A621-44C36B9F0B0F}" type="pres">
      <dgm:prSet presAssocID="{42A53763-55B6-449E-ADBF-B0B74BEC600A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9468A5-45EC-40F6-A214-69788E51C531}" type="pres">
      <dgm:prSet presAssocID="{42A53763-55B6-449E-ADBF-B0B74BEC600A}" presName="level3hierChild" presStyleCnt="0"/>
      <dgm:spPr/>
    </dgm:pt>
    <dgm:pt modelId="{1E349405-2DE5-49F0-820B-205724315A7D}" type="pres">
      <dgm:prSet presAssocID="{96433777-AFD2-4134-89BA-FA600C30E6F1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F9767F83-485F-4D8D-BA37-02EA9F3D96C1}" type="pres">
      <dgm:prSet presAssocID="{96433777-AFD2-4134-89BA-FA600C30E6F1}" presName="connTx" presStyleLbl="parChTrans1D3" presStyleIdx="2" presStyleCnt="3"/>
      <dgm:spPr/>
      <dgm:t>
        <a:bodyPr/>
        <a:lstStyle/>
        <a:p>
          <a:endParaRPr lang="en-US"/>
        </a:p>
      </dgm:t>
    </dgm:pt>
    <dgm:pt modelId="{6BF59C1C-E8DC-46F1-BAE6-815C889D8443}" type="pres">
      <dgm:prSet presAssocID="{6EB9F0B3-4938-43E6-A2A6-CACFE3834B1F}" presName="root2" presStyleCnt="0"/>
      <dgm:spPr/>
    </dgm:pt>
    <dgm:pt modelId="{1B2C3B9A-C2C2-43C3-8082-9F665ED45F27}" type="pres">
      <dgm:prSet presAssocID="{6EB9F0B3-4938-43E6-A2A6-CACFE3834B1F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72B58E-23AA-4DE7-806A-B58773192B34}" type="pres">
      <dgm:prSet presAssocID="{6EB9F0B3-4938-43E6-A2A6-CACFE3834B1F}" presName="level3hierChild" presStyleCnt="0"/>
      <dgm:spPr/>
    </dgm:pt>
    <dgm:pt modelId="{DFB8AB4E-2C11-4E95-A959-48D7785C2A5B}" type="pres">
      <dgm:prSet presAssocID="{0E749BCE-945E-4224-B3A4-35F0CBB2EF69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B41A526-8998-43DA-849E-FE14903F3285}" type="pres">
      <dgm:prSet presAssocID="{0E749BCE-945E-4224-B3A4-35F0CBB2EF69}" presName="connTx" presStyleLbl="parChTrans1D2" presStyleIdx="1" presStyleCnt="2"/>
      <dgm:spPr/>
      <dgm:t>
        <a:bodyPr/>
        <a:lstStyle/>
        <a:p>
          <a:endParaRPr lang="en-US"/>
        </a:p>
      </dgm:t>
    </dgm:pt>
    <dgm:pt modelId="{CD9745A6-5619-4A25-8C49-CCA2E138F1CF}" type="pres">
      <dgm:prSet presAssocID="{F8C25B9A-F248-4E1E-AA7D-AC15198AD55A}" presName="root2" presStyleCnt="0"/>
      <dgm:spPr/>
    </dgm:pt>
    <dgm:pt modelId="{181F487E-ADBC-4AEB-9B2E-F57014B76BBC}" type="pres">
      <dgm:prSet presAssocID="{F8C25B9A-F248-4E1E-AA7D-AC15198AD55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6D8C6B-7D28-475C-9240-95C5FD2D7745}" type="pres">
      <dgm:prSet presAssocID="{F8C25B9A-F248-4E1E-AA7D-AC15198AD55A}" presName="level3hierChild" presStyleCnt="0"/>
      <dgm:spPr/>
    </dgm:pt>
    <dgm:pt modelId="{AF22DB1B-B3B9-4AFF-93F0-2EDB02DBFEA9}" type="pres">
      <dgm:prSet presAssocID="{9273F2C7-07CF-4F8B-824D-BE14E0CCE9BA}" presName="root1" presStyleCnt="0"/>
      <dgm:spPr/>
    </dgm:pt>
    <dgm:pt modelId="{14FD5E94-1BAA-44C6-ABEA-E1EC5752191A}" type="pres">
      <dgm:prSet presAssocID="{9273F2C7-07CF-4F8B-824D-BE14E0CCE9BA}" presName="LevelOneTextNode" presStyleLbl="node0" presStyleIdx="1" presStyleCnt="4" custLinFactNeighborX="-285" custLinFactNeighborY="204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94112F-07D5-4F5B-8C81-D4A92136BEBE}" type="pres">
      <dgm:prSet presAssocID="{9273F2C7-07CF-4F8B-824D-BE14E0CCE9BA}" presName="level2hierChild" presStyleCnt="0"/>
      <dgm:spPr/>
    </dgm:pt>
    <dgm:pt modelId="{A1FB3900-3A2F-40C7-B3A8-DE2DB3097619}" type="pres">
      <dgm:prSet presAssocID="{B9A4C422-8004-4598-A6C2-A2D770F22BCD}" presName="root1" presStyleCnt="0"/>
      <dgm:spPr/>
    </dgm:pt>
    <dgm:pt modelId="{4DCFB11E-3178-4607-9EA3-7CA7F7AFA848}" type="pres">
      <dgm:prSet presAssocID="{B9A4C422-8004-4598-A6C2-A2D770F22BCD}" presName="LevelOneTextNode" presStyleLbl="node0" presStyleIdx="2" presStyleCnt="4" custLinFactY="-100000" custLinFactNeighborX="-285" custLinFactNeighborY="-1792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533F52-069C-4395-AA60-93C3FE8A3A65}" type="pres">
      <dgm:prSet presAssocID="{B9A4C422-8004-4598-A6C2-A2D770F22BCD}" presName="level2hierChild" presStyleCnt="0"/>
      <dgm:spPr/>
    </dgm:pt>
    <dgm:pt modelId="{EF4881DA-90CD-44BF-891A-48C2380378BD}" type="pres">
      <dgm:prSet presAssocID="{65C6AE8C-ABBD-4C03-B4BB-27BE8540C3E6}" presName="root1" presStyleCnt="0"/>
      <dgm:spPr/>
    </dgm:pt>
    <dgm:pt modelId="{5E0944D0-8DE5-4A04-935D-8C5ED9C323C1}" type="pres">
      <dgm:prSet presAssocID="{65C6AE8C-ABBD-4C03-B4BB-27BE8540C3E6}" presName="LevelOneTextNode" presStyleLbl="node0" presStyleIdx="3" presStyleCnt="4" custLinFactNeighborX="-285" custLinFactNeighborY="-884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5FFD02-C0F9-4191-9819-78A7EA88B674}" type="pres">
      <dgm:prSet presAssocID="{65C6AE8C-ABBD-4C03-B4BB-27BE8540C3E6}" presName="level2hierChild" presStyleCnt="0"/>
      <dgm:spPr/>
    </dgm:pt>
  </dgm:ptLst>
  <dgm:cxnLst>
    <dgm:cxn modelId="{775B6149-EC3C-4009-B81A-C5EF06D4E23D}" type="presOf" srcId="{522E64B4-1C23-4DD4-9444-2CA793D9E027}" destId="{559DC8E4-D582-45B6-83B6-90CCE2CBC85B}" srcOrd="0" destOrd="0" presId="urn:microsoft.com/office/officeart/2005/8/layout/hierarchy2"/>
    <dgm:cxn modelId="{16A2ED35-72B1-41F3-BA7E-4E746911F309}" type="presOf" srcId="{B1A30828-BEF0-4DB9-8474-375D7279BA0B}" destId="{9AE4E84D-FDF2-4224-AC34-9F0B9512FA99}" srcOrd="0" destOrd="0" presId="urn:microsoft.com/office/officeart/2005/8/layout/hierarchy2"/>
    <dgm:cxn modelId="{38D71B5B-D4C8-4D84-8B74-736B48B3D785}" srcId="{AC40A7FF-14B1-4771-943F-BB5845DE89B8}" destId="{65C6AE8C-ABBD-4C03-B4BB-27BE8540C3E6}" srcOrd="3" destOrd="0" parTransId="{56B59C2F-F1A9-4E69-AF99-F96F8105B8BA}" sibTransId="{C2BD4890-2005-45DF-8DDD-4AF63DD73950}"/>
    <dgm:cxn modelId="{CD5796EC-E857-4C39-9439-558EE6FADAAE}" type="presOf" srcId="{B9A4C422-8004-4598-A6C2-A2D770F22BCD}" destId="{4DCFB11E-3178-4607-9EA3-7CA7F7AFA848}" srcOrd="0" destOrd="0" presId="urn:microsoft.com/office/officeart/2005/8/layout/hierarchy2"/>
    <dgm:cxn modelId="{9448D565-67AB-4DF6-9A0D-57260583778B}" type="presOf" srcId="{B1A30828-BEF0-4DB9-8474-375D7279BA0B}" destId="{48335415-0254-4B6C-82F0-7B62B3776743}" srcOrd="1" destOrd="0" presId="urn:microsoft.com/office/officeart/2005/8/layout/hierarchy2"/>
    <dgm:cxn modelId="{47C71CDC-FF91-40B6-847C-E3D680D0B4D8}" type="presOf" srcId="{F8C25B9A-F248-4E1E-AA7D-AC15198AD55A}" destId="{181F487E-ADBC-4AEB-9B2E-F57014B76BBC}" srcOrd="0" destOrd="0" presId="urn:microsoft.com/office/officeart/2005/8/layout/hierarchy2"/>
    <dgm:cxn modelId="{2171BBDE-0002-4677-B6F4-57636974973E}" type="presOf" srcId="{96433777-AFD2-4134-89BA-FA600C30E6F1}" destId="{1E349405-2DE5-49F0-820B-205724315A7D}" srcOrd="0" destOrd="0" presId="urn:microsoft.com/office/officeart/2005/8/layout/hierarchy2"/>
    <dgm:cxn modelId="{BA977CC2-F34B-4C4C-A4BC-0F893386468B}" type="presOf" srcId="{38F72867-0AE8-4555-8F7D-5F1B872AF7B7}" destId="{4DFDDB26-07F8-496F-92B6-42EA1110B0F4}" srcOrd="0" destOrd="0" presId="urn:microsoft.com/office/officeart/2005/8/layout/hierarchy2"/>
    <dgm:cxn modelId="{FFA4978D-2DA8-4B2A-99F9-88D541D7173F}" type="presOf" srcId="{514C9996-69B6-4CF8-A282-D017BF7D561C}" destId="{998EE94E-E270-4BBD-BF60-8EF826E6A5EB}" srcOrd="0" destOrd="0" presId="urn:microsoft.com/office/officeart/2005/8/layout/hierarchy2"/>
    <dgm:cxn modelId="{FBA9414D-B126-4310-AAC2-1D381EEFA8BF}" srcId="{AC40A7FF-14B1-4771-943F-BB5845DE89B8}" destId="{38F72867-0AE8-4555-8F7D-5F1B872AF7B7}" srcOrd="0" destOrd="0" parTransId="{448A411E-3283-45D1-B03A-D60A1132C0DD}" sibTransId="{F88CE37A-2398-4704-8530-253B45A8BF04}"/>
    <dgm:cxn modelId="{F84D29D0-87BB-4431-9BE2-4B5E2C67EE8A}" type="presOf" srcId="{6EB9F0B3-4938-43E6-A2A6-CACFE3834B1F}" destId="{1B2C3B9A-C2C2-43C3-8082-9F665ED45F27}" srcOrd="0" destOrd="0" presId="urn:microsoft.com/office/officeart/2005/8/layout/hierarchy2"/>
    <dgm:cxn modelId="{E9C37E1C-3D14-437B-A82D-4BD0CA63909D}" type="presOf" srcId="{0E749BCE-945E-4224-B3A4-35F0CBB2EF69}" destId="{0B41A526-8998-43DA-849E-FE14903F3285}" srcOrd="1" destOrd="0" presId="urn:microsoft.com/office/officeart/2005/8/layout/hierarchy2"/>
    <dgm:cxn modelId="{2E3E1F94-16FB-4F94-8E67-60C63EC90DC8}" srcId="{38F72867-0AE8-4555-8F7D-5F1B872AF7B7}" destId="{514C9996-69B6-4CF8-A282-D017BF7D561C}" srcOrd="0" destOrd="0" parTransId="{B1A30828-BEF0-4DB9-8474-375D7279BA0B}" sibTransId="{719F7211-ADD8-4B42-AF3D-E6E658CAD92F}"/>
    <dgm:cxn modelId="{570A4C99-3A69-4391-9070-838D03104417}" srcId="{38F72867-0AE8-4555-8F7D-5F1B872AF7B7}" destId="{F8C25B9A-F248-4E1E-AA7D-AC15198AD55A}" srcOrd="1" destOrd="0" parTransId="{0E749BCE-945E-4224-B3A4-35F0CBB2EF69}" sibTransId="{E6900353-138F-4785-A14E-19B84691CCF3}"/>
    <dgm:cxn modelId="{9F620448-E309-47E5-9CA8-7C8971C9A449}" type="presOf" srcId="{96433777-AFD2-4134-89BA-FA600C30E6F1}" destId="{F9767F83-485F-4D8D-BA37-02EA9F3D96C1}" srcOrd="1" destOrd="0" presId="urn:microsoft.com/office/officeart/2005/8/layout/hierarchy2"/>
    <dgm:cxn modelId="{5EF42F47-32C1-4727-B4D8-A57C07F6DAFF}" srcId="{514C9996-69B6-4CF8-A282-D017BF7D561C}" destId="{6EB9F0B3-4938-43E6-A2A6-CACFE3834B1F}" srcOrd="2" destOrd="0" parTransId="{96433777-AFD2-4134-89BA-FA600C30E6F1}" sibTransId="{E3920777-C1D3-439B-9221-1FC6A7B83CC0}"/>
    <dgm:cxn modelId="{DE78F75A-6A80-424C-8D63-159A95E961AB}" type="presOf" srcId="{513EE702-18B6-4CC9-B2B5-F26E75E9DD8A}" destId="{39EFD19A-7E2C-497B-A915-69C7B1066523}" srcOrd="0" destOrd="0" presId="urn:microsoft.com/office/officeart/2005/8/layout/hierarchy2"/>
    <dgm:cxn modelId="{9FE4AFDC-4839-4415-8C8D-F1890DACBABB}" type="presOf" srcId="{4B315BD5-4F63-4891-9C08-1BE09F169AEC}" destId="{F5A412F8-1C85-4BFF-A91C-D79DB1BC81E5}" srcOrd="0" destOrd="0" presId="urn:microsoft.com/office/officeart/2005/8/layout/hierarchy2"/>
    <dgm:cxn modelId="{FA7B0E26-A7EA-4256-BADD-0B90BEDCCEA9}" srcId="{514C9996-69B6-4CF8-A282-D017BF7D561C}" destId="{42A53763-55B6-449E-ADBF-B0B74BEC600A}" srcOrd="1" destOrd="0" parTransId="{513EE702-18B6-4CC9-B2B5-F26E75E9DD8A}" sibTransId="{49FCAA1A-57A2-4301-AEE5-A09C95963A20}"/>
    <dgm:cxn modelId="{FFE557C0-F0D5-49E0-A9C2-10617DCDC6DE}" srcId="{AC40A7FF-14B1-4771-943F-BB5845DE89B8}" destId="{B9A4C422-8004-4598-A6C2-A2D770F22BCD}" srcOrd="2" destOrd="0" parTransId="{78B26D26-4566-4EDF-BAE7-CFACFDF43107}" sibTransId="{29DA4A7C-5A97-49A3-9055-91750882DC0D}"/>
    <dgm:cxn modelId="{059EB689-D9A7-4637-8F0B-C28806E25074}" type="presOf" srcId="{42A53763-55B6-449E-ADBF-B0B74BEC600A}" destId="{B541FD78-3A42-460E-A621-44C36B9F0B0F}" srcOrd="0" destOrd="0" presId="urn:microsoft.com/office/officeart/2005/8/layout/hierarchy2"/>
    <dgm:cxn modelId="{E0654D16-A5ED-4463-A1B4-4D2B3A82C09D}" srcId="{AC40A7FF-14B1-4771-943F-BB5845DE89B8}" destId="{9273F2C7-07CF-4F8B-824D-BE14E0CCE9BA}" srcOrd="1" destOrd="0" parTransId="{59664450-CCE2-4289-85C3-3BC8454E4A29}" sibTransId="{F8AA0125-5C29-46A7-8287-7D2455D1222E}"/>
    <dgm:cxn modelId="{67ED4C85-DA44-482C-B45C-C7F4669889CA}" type="presOf" srcId="{0E749BCE-945E-4224-B3A4-35F0CBB2EF69}" destId="{DFB8AB4E-2C11-4E95-A959-48D7785C2A5B}" srcOrd="0" destOrd="0" presId="urn:microsoft.com/office/officeart/2005/8/layout/hierarchy2"/>
    <dgm:cxn modelId="{97143920-A285-4CD4-A04A-D5A9A4E140B0}" type="presOf" srcId="{65C6AE8C-ABBD-4C03-B4BB-27BE8540C3E6}" destId="{5E0944D0-8DE5-4A04-935D-8C5ED9C323C1}" srcOrd="0" destOrd="0" presId="urn:microsoft.com/office/officeart/2005/8/layout/hierarchy2"/>
    <dgm:cxn modelId="{0F8E3ED0-6217-4A25-AA63-46A7BC5419A4}" type="presOf" srcId="{4B315BD5-4F63-4891-9C08-1BE09F169AEC}" destId="{5AD63F7F-ECA9-4A53-97E3-F65A814F9ABA}" srcOrd="1" destOrd="0" presId="urn:microsoft.com/office/officeart/2005/8/layout/hierarchy2"/>
    <dgm:cxn modelId="{6E10229C-561C-419F-9872-3CA594A25399}" srcId="{514C9996-69B6-4CF8-A282-D017BF7D561C}" destId="{522E64B4-1C23-4DD4-9444-2CA793D9E027}" srcOrd="0" destOrd="0" parTransId="{4B315BD5-4F63-4891-9C08-1BE09F169AEC}" sibTransId="{F0BC6607-5685-493A-B7B3-208C6647AC38}"/>
    <dgm:cxn modelId="{5788B7E4-0D6C-417D-A8BF-F2AC553C0FF2}" type="presOf" srcId="{9273F2C7-07CF-4F8B-824D-BE14E0CCE9BA}" destId="{14FD5E94-1BAA-44C6-ABEA-E1EC5752191A}" srcOrd="0" destOrd="0" presId="urn:microsoft.com/office/officeart/2005/8/layout/hierarchy2"/>
    <dgm:cxn modelId="{7BBB878D-C01E-4753-990C-228849B47606}" type="presOf" srcId="{513EE702-18B6-4CC9-B2B5-F26E75E9DD8A}" destId="{AC7745F8-27C6-4EEE-9509-AE84F4AC874F}" srcOrd="1" destOrd="0" presId="urn:microsoft.com/office/officeart/2005/8/layout/hierarchy2"/>
    <dgm:cxn modelId="{57824CA4-6C63-4708-9F1C-0891B3259F5C}" type="presOf" srcId="{AC40A7FF-14B1-4771-943F-BB5845DE89B8}" destId="{A42B30F1-AE68-4EDD-AD2D-1A86E07BF33E}" srcOrd="0" destOrd="0" presId="urn:microsoft.com/office/officeart/2005/8/layout/hierarchy2"/>
    <dgm:cxn modelId="{29031802-B9E8-4877-A1AB-09873DFA8369}" type="presParOf" srcId="{A42B30F1-AE68-4EDD-AD2D-1A86E07BF33E}" destId="{A9B17ED8-E041-4BE3-96DE-4A9CB6043495}" srcOrd="0" destOrd="0" presId="urn:microsoft.com/office/officeart/2005/8/layout/hierarchy2"/>
    <dgm:cxn modelId="{201EFF00-2BA1-4569-BDD1-C09CBE1DC938}" type="presParOf" srcId="{A9B17ED8-E041-4BE3-96DE-4A9CB6043495}" destId="{4DFDDB26-07F8-496F-92B6-42EA1110B0F4}" srcOrd="0" destOrd="0" presId="urn:microsoft.com/office/officeart/2005/8/layout/hierarchy2"/>
    <dgm:cxn modelId="{7DADC7FF-558E-4A96-9DDF-E7492F11AF0A}" type="presParOf" srcId="{A9B17ED8-E041-4BE3-96DE-4A9CB6043495}" destId="{3AD66EF1-AC1C-4B19-B23F-E8AD58576C55}" srcOrd="1" destOrd="0" presId="urn:microsoft.com/office/officeart/2005/8/layout/hierarchy2"/>
    <dgm:cxn modelId="{9A40DB51-76DD-4B0C-89EE-ACCFA71C4F66}" type="presParOf" srcId="{3AD66EF1-AC1C-4B19-B23F-E8AD58576C55}" destId="{9AE4E84D-FDF2-4224-AC34-9F0B9512FA99}" srcOrd="0" destOrd="0" presId="urn:microsoft.com/office/officeart/2005/8/layout/hierarchy2"/>
    <dgm:cxn modelId="{5FD2D1F7-C06A-4AD1-A219-CE5928381B05}" type="presParOf" srcId="{9AE4E84D-FDF2-4224-AC34-9F0B9512FA99}" destId="{48335415-0254-4B6C-82F0-7B62B3776743}" srcOrd="0" destOrd="0" presId="urn:microsoft.com/office/officeart/2005/8/layout/hierarchy2"/>
    <dgm:cxn modelId="{D099889D-CFD2-4E33-86B1-FE76CA769FDD}" type="presParOf" srcId="{3AD66EF1-AC1C-4B19-B23F-E8AD58576C55}" destId="{322D182A-E2A2-4860-B9CA-F7A43662C9F5}" srcOrd="1" destOrd="0" presId="urn:microsoft.com/office/officeart/2005/8/layout/hierarchy2"/>
    <dgm:cxn modelId="{96925199-4331-4D02-B484-FA726ECFCFBC}" type="presParOf" srcId="{322D182A-E2A2-4860-B9CA-F7A43662C9F5}" destId="{998EE94E-E270-4BBD-BF60-8EF826E6A5EB}" srcOrd="0" destOrd="0" presId="urn:microsoft.com/office/officeart/2005/8/layout/hierarchy2"/>
    <dgm:cxn modelId="{2F0E31DB-2F7B-46EE-A095-78DB2527D136}" type="presParOf" srcId="{322D182A-E2A2-4860-B9CA-F7A43662C9F5}" destId="{24DE66A1-EF9E-42F1-B3E3-E7836427BD13}" srcOrd="1" destOrd="0" presId="urn:microsoft.com/office/officeart/2005/8/layout/hierarchy2"/>
    <dgm:cxn modelId="{75687FCA-510F-42EA-87E1-CDB3FF1763B1}" type="presParOf" srcId="{24DE66A1-EF9E-42F1-B3E3-E7836427BD13}" destId="{F5A412F8-1C85-4BFF-A91C-D79DB1BC81E5}" srcOrd="0" destOrd="0" presId="urn:microsoft.com/office/officeart/2005/8/layout/hierarchy2"/>
    <dgm:cxn modelId="{12A94811-2AFD-4B0A-BE16-BD34D935138F}" type="presParOf" srcId="{F5A412F8-1C85-4BFF-A91C-D79DB1BC81E5}" destId="{5AD63F7F-ECA9-4A53-97E3-F65A814F9ABA}" srcOrd="0" destOrd="0" presId="urn:microsoft.com/office/officeart/2005/8/layout/hierarchy2"/>
    <dgm:cxn modelId="{9E26187C-EC06-4285-8E7D-7112F960EC70}" type="presParOf" srcId="{24DE66A1-EF9E-42F1-B3E3-E7836427BD13}" destId="{B709F8B6-B55A-4BB2-B9A9-C6DFFBA7806E}" srcOrd="1" destOrd="0" presId="urn:microsoft.com/office/officeart/2005/8/layout/hierarchy2"/>
    <dgm:cxn modelId="{1B23DF6F-71FC-4C03-8169-C8C8FFE68748}" type="presParOf" srcId="{B709F8B6-B55A-4BB2-B9A9-C6DFFBA7806E}" destId="{559DC8E4-D582-45B6-83B6-90CCE2CBC85B}" srcOrd="0" destOrd="0" presId="urn:microsoft.com/office/officeart/2005/8/layout/hierarchy2"/>
    <dgm:cxn modelId="{10D85E6F-D3F6-4739-8EB0-7788C14799E3}" type="presParOf" srcId="{B709F8B6-B55A-4BB2-B9A9-C6DFFBA7806E}" destId="{5DA2EAD8-AF2F-4E17-8DF3-192229A4D4C0}" srcOrd="1" destOrd="0" presId="urn:microsoft.com/office/officeart/2005/8/layout/hierarchy2"/>
    <dgm:cxn modelId="{03B49B6D-E903-4700-8909-07DD420C8DB0}" type="presParOf" srcId="{24DE66A1-EF9E-42F1-B3E3-E7836427BD13}" destId="{39EFD19A-7E2C-497B-A915-69C7B1066523}" srcOrd="2" destOrd="0" presId="urn:microsoft.com/office/officeart/2005/8/layout/hierarchy2"/>
    <dgm:cxn modelId="{3E66937D-C18A-450B-A0D9-27B4B64203C0}" type="presParOf" srcId="{39EFD19A-7E2C-497B-A915-69C7B1066523}" destId="{AC7745F8-27C6-4EEE-9509-AE84F4AC874F}" srcOrd="0" destOrd="0" presId="urn:microsoft.com/office/officeart/2005/8/layout/hierarchy2"/>
    <dgm:cxn modelId="{627585AF-62F1-4DCF-A20D-F2CA635A5CF2}" type="presParOf" srcId="{24DE66A1-EF9E-42F1-B3E3-E7836427BD13}" destId="{3BA06A5F-9136-4FC5-A66E-996321879063}" srcOrd="3" destOrd="0" presId="urn:microsoft.com/office/officeart/2005/8/layout/hierarchy2"/>
    <dgm:cxn modelId="{6C8D6FEA-1688-400B-A66A-1FC583840D9E}" type="presParOf" srcId="{3BA06A5F-9136-4FC5-A66E-996321879063}" destId="{B541FD78-3A42-460E-A621-44C36B9F0B0F}" srcOrd="0" destOrd="0" presId="urn:microsoft.com/office/officeart/2005/8/layout/hierarchy2"/>
    <dgm:cxn modelId="{46E7D028-00ED-4194-BB74-036AC74AD9B8}" type="presParOf" srcId="{3BA06A5F-9136-4FC5-A66E-996321879063}" destId="{E69468A5-45EC-40F6-A214-69788E51C531}" srcOrd="1" destOrd="0" presId="urn:microsoft.com/office/officeart/2005/8/layout/hierarchy2"/>
    <dgm:cxn modelId="{31C55947-1522-46F7-A5CD-FFB14C8BAD92}" type="presParOf" srcId="{24DE66A1-EF9E-42F1-B3E3-E7836427BD13}" destId="{1E349405-2DE5-49F0-820B-205724315A7D}" srcOrd="4" destOrd="0" presId="urn:microsoft.com/office/officeart/2005/8/layout/hierarchy2"/>
    <dgm:cxn modelId="{D73A2A9A-6FA0-4903-AF50-BC5452410BFD}" type="presParOf" srcId="{1E349405-2DE5-49F0-820B-205724315A7D}" destId="{F9767F83-485F-4D8D-BA37-02EA9F3D96C1}" srcOrd="0" destOrd="0" presId="urn:microsoft.com/office/officeart/2005/8/layout/hierarchy2"/>
    <dgm:cxn modelId="{A3B58803-69F3-4122-B8C9-CB6253A6B881}" type="presParOf" srcId="{24DE66A1-EF9E-42F1-B3E3-E7836427BD13}" destId="{6BF59C1C-E8DC-46F1-BAE6-815C889D8443}" srcOrd="5" destOrd="0" presId="urn:microsoft.com/office/officeart/2005/8/layout/hierarchy2"/>
    <dgm:cxn modelId="{A8F3131B-C47F-40D5-8050-4E4C6C1A8C03}" type="presParOf" srcId="{6BF59C1C-E8DC-46F1-BAE6-815C889D8443}" destId="{1B2C3B9A-C2C2-43C3-8082-9F665ED45F27}" srcOrd="0" destOrd="0" presId="urn:microsoft.com/office/officeart/2005/8/layout/hierarchy2"/>
    <dgm:cxn modelId="{BAE96784-D3B5-479F-942F-0FE512012848}" type="presParOf" srcId="{6BF59C1C-E8DC-46F1-BAE6-815C889D8443}" destId="{0872B58E-23AA-4DE7-806A-B58773192B34}" srcOrd="1" destOrd="0" presId="urn:microsoft.com/office/officeart/2005/8/layout/hierarchy2"/>
    <dgm:cxn modelId="{D68CE5D6-824C-456A-867C-C3187EDF4B2B}" type="presParOf" srcId="{3AD66EF1-AC1C-4B19-B23F-E8AD58576C55}" destId="{DFB8AB4E-2C11-4E95-A959-48D7785C2A5B}" srcOrd="2" destOrd="0" presId="urn:microsoft.com/office/officeart/2005/8/layout/hierarchy2"/>
    <dgm:cxn modelId="{3346132C-1216-4511-9656-B29AFA3540A1}" type="presParOf" srcId="{DFB8AB4E-2C11-4E95-A959-48D7785C2A5B}" destId="{0B41A526-8998-43DA-849E-FE14903F3285}" srcOrd="0" destOrd="0" presId="urn:microsoft.com/office/officeart/2005/8/layout/hierarchy2"/>
    <dgm:cxn modelId="{478475DB-FCAF-4E64-B5F2-E98ADB8F6A28}" type="presParOf" srcId="{3AD66EF1-AC1C-4B19-B23F-E8AD58576C55}" destId="{CD9745A6-5619-4A25-8C49-CCA2E138F1CF}" srcOrd="3" destOrd="0" presId="urn:microsoft.com/office/officeart/2005/8/layout/hierarchy2"/>
    <dgm:cxn modelId="{CB064923-279F-4B1B-8435-B27B1ECBB76E}" type="presParOf" srcId="{CD9745A6-5619-4A25-8C49-CCA2E138F1CF}" destId="{181F487E-ADBC-4AEB-9B2E-F57014B76BBC}" srcOrd="0" destOrd="0" presId="urn:microsoft.com/office/officeart/2005/8/layout/hierarchy2"/>
    <dgm:cxn modelId="{14FFAEF1-A5FA-4230-875C-A7F20E7F513F}" type="presParOf" srcId="{CD9745A6-5619-4A25-8C49-CCA2E138F1CF}" destId="{F86D8C6B-7D28-475C-9240-95C5FD2D7745}" srcOrd="1" destOrd="0" presId="urn:microsoft.com/office/officeart/2005/8/layout/hierarchy2"/>
    <dgm:cxn modelId="{43DC1EDA-1F74-4880-A17E-F73FBDB00397}" type="presParOf" srcId="{A42B30F1-AE68-4EDD-AD2D-1A86E07BF33E}" destId="{AF22DB1B-B3B9-4AFF-93F0-2EDB02DBFEA9}" srcOrd="1" destOrd="0" presId="urn:microsoft.com/office/officeart/2005/8/layout/hierarchy2"/>
    <dgm:cxn modelId="{601E9D2E-9ED5-4D90-8A20-128C21CC2DCD}" type="presParOf" srcId="{AF22DB1B-B3B9-4AFF-93F0-2EDB02DBFEA9}" destId="{14FD5E94-1BAA-44C6-ABEA-E1EC5752191A}" srcOrd="0" destOrd="0" presId="urn:microsoft.com/office/officeart/2005/8/layout/hierarchy2"/>
    <dgm:cxn modelId="{E1138BE6-1E32-4B8A-BEED-EEBB5DBA014B}" type="presParOf" srcId="{AF22DB1B-B3B9-4AFF-93F0-2EDB02DBFEA9}" destId="{9B94112F-07D5-4F5B-8C81-D4A92136BEBE}" srcOrd="1" destOrd="0" presId="urn:microsoft.com/office/officeart/2005/8/layout/hierarchy2"/>
    <dgm:cxn modelId="{C92DB4B1-B3AE-4684-9BEC-A5793ADE05CB}" type="presParOf" srcId="{A42B30F1-AE68-4EDD-AD2D-1A86E07BF33E}" destId="{A1FB3900-3A2F-40C7-B3A8-DE2DB3097619}" srcOrd="2" destOrd="0" presId="urn:microsoft.com/office/officeart/2005/8/layout/hierarchy2"/>
    <dgm:cxn modelId="{7279636C-E98E-49F2-B618-05B97B17937B}" type="presParOf" srcId="{A1FB3900-3A2F-40C7-B3A8-DE2DB3097619}" destId="{4DCFB11E-3178-4607-9EA3-7CA7F7AFA848}" srcOrd="0" destOrd="0" presId="urn:microsoft.com/office/officeart/2005/8/layout/hierarchy2"/>
    <dgm:cxn modelId="{4BF07991-1D94-4649-9755-6E8206F9D7AB}" type="presParOf" srcId="{A1FB3900-3A2F-40C7-B3A8-DE2DB3097619}" destId="{03533F52-069C-4395-AA60-93C3FE8A3A65}" srcOrd="1" destOrd="0" presId="urn:microsoft.com/office/officeart/2005/8/layout/hierarchy2"/>
    <dgm:cxn modelId="{864B86C3-9FD3-49CC-9813-9FC867D104FB}" type="presParOf" srcId="{A42B30F1-AE68-4EDD-AD2D-1A86E07BF33E}" destId="{EF4881DA-90CD-44BF-891A-48C2380378BD}" srcOrd="3" destOrd="0" presId="urn:microsoft.com/office/officeart/2005/8/layout/hierarchy2"/>
    <dgm:cxn modelId="{6BAE0521-7295-48A5-8FFC-D18CDF2714FF}" type="presParOf" srcId="{EF4881DA-90CD-44BF-891A-48C2380378BD}" destId="{5E0944D0-8DE5-4A04-935D-8C5ED9C323C1}" srcOrd="0" destOrd="0" presId="urn:microsoft.com/office/officeart/2005/8/layout/hierarchy2"/>
    <dgm:cxn modelId="{AAAC08FF-8E18-40D3-B70B-BDFD688DBD6E}" type="presParOf" srcId="{EF4881DA-90CD-44BF-891A-48C2380378BD}" destId="{095FFD02-C0F9-4191-9819-78A7EA88B674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449E5-8CFF-4C8C-8BFB-17E575F17579}" type="datetimeFigureOut">
              <a:rPr lang="en-US" smtClean="0"/>
              <a:pPr/>
              <a:t>3/2/2014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42750-0145-4375-AB37-CC63085D5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417E397-7443-4A33-A01C-35498F26920D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95A15-96E8-4A45-879D-1CA64134BC15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6789195-E860-49AC-8B2B-04D807D11DE4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7D7F-22A8-4FCC-BF89-AF1AE64EF851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BC9C7-CDAE-46BD-99B0-F569D2C61333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8887E4B-DE96-41FB-B089-6DFF9CCA3C55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4C02D4-6B91-4730-A7B6-D7D4F2D03620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857B-03B6-4252-98F3-94801AEE3461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F4C31-4662-414B-9969-BE666CC01E27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A27B-3DA9-4EA6-BB0A-F04E1949FEB3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4F744F5-FAC1-434F-AA75-64D2495247FA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02642E-1E2C-4C34-B941-7BE767887E93}" type="datetime1">
              <a:rPr lang="en-US" smtClean="0"/>
              <a:pPr/>
              <a:t>3/2/2014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C6A430-DF51-48E1-BC50-69C64ADB48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nature of individual differences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667000"/>
          </a:xfrm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r>
              <a:rPr lang="en-US" sz="5500" dirty="0" smtClean="0"/>
              <a:t>Lecturer: Dr. </a:t>
            </a:r>
            <a:r>
              <a:rPr lang="en-US" sz="5500" dirty="0" err="1" smtClean="0"/>
              <a:t>Hamdi</a:t>
            </a:r>
            <a:endParaRPr lang="en-US" sz="5500" dirty="0" smtClean="0"/>
          </a:p>
          <a:p>
            <a:endParaRPr lang="en-US" sz="5500" dirty="0"/>
          </a:p>
          <a:p>
            <a:r>
              <a:rPr lang="en-US" sz="5500" dirty="0" smtClean="0"/>
              <a:t>Present by:</a:t>
            </a:r>
          </a:p>
          <a:p>
            <a:r>
              <a:rPr lang="en-US" sz="5500" dirty="0" err="1" smtClean="0"/>
              <a:t>O.Hoseinloo</a:t>
            </a:r>
            <a:endParaRPr lang="en-US" sz="5500" dirty="0" smtClean="0"/>
          </a:p>
          <a:p>
            <a:r>
              <a:rPr lang="en-US" sz="5500" dirty="0" err="1" smtClean="0"/>
              <a:t>Mohsen</a:t>
            </a:r>
            <a:r>
              <a:rPr lang="en-US" sz="5500" dirty="0" smtClean="0"/>
              <a:t> </a:t>
            </a:r>
            <a:r>
              <a:rPr lang="en-US" sz="5500" dirty="0" err="1" smtClean="0"/>
              <a:t>Saghatforoush</a:t>
            </a:r>
            <a:endParaRPr lang="en-US" sz="5500" dirty="0" smtClean="0"/>
          </a:p>
          <a:p>
            <a:endParaRPr lang="en-US" sz="5500" dirty="0" smtClean="0"/>
          </a:p>
          <a:p>
            <a:r>
              <a:rPr lang="en-US" sz="5500" dirty="0" smtClean="0"/>
              <a:t>Management and economics faculty</a:t>
            </a:r>
          </a:p>
          <a:p>
            <a:r>
              <a:rPr lang="en-US" sz="5500" dirty="0" smtClean="0"/>
              <a:t>Science &amp; research branch</a:t>
            </a:r>
            <a:endParaRPr lang="en-US" sz="55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A430-DF51-48E1-BC50-69C64ADB4828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228600"/>
            <a:ext cx="3962399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مراحل رشد: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ژان پیاژه:</a:t>
            </a:r>
          </a:p>
          <a:p>
            <a:pPr algn="r" rtl="1">
              <a:buNone/>
            </a:pPr>
            <a:r>
              <a:rPr lang="fa-IR" dirty="0" smtClean="0">
                <a:cs typeface="B Koodak" pitchFamily="2" charset="-78"/>
              </a:rPr>
              <a:t>مانند فروید عقیده به مراحل رشد شخصیت دارد اما روند آنرا شامل فعالیتهای آگاهانه می داند.</a:t>
            </a:r>
          </a:p>
          <a:p>
            <a:pPr algn="r" rtl="1">
              <a:buNone/>
            </a:pPr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اهمیت کار وی: عوامل تشکیل آگاهانه شخصیت را هم اهمیت عوامل نا خودآگاه می داند.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مطرح شدن اندیشه رشد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صفات: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Koodak" pitchFamily="2" charset="-78"/>
              </a:rPr>
              <a:t>سعی بر این است ترکیبی از صفات که به بهترین شکل بازتاب دهنده شخصیت هستند شناسایی شوند.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گوردون آلپورت: هر شخص دارای مجموعه ای از صفات مشترک شخصیتی است ولی همان شخص دارای تعدادی صفات منحصر بفرد است.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صفات از دید وی: شخصیت های اجتماعی، سیاسی، مذهبی و زیبا شناسی</a:t>
            </a:r>
          </a:p>
        </p:txBody>
      </p:sp>
      <p:pic>
        <p:nvPicPr>
          <p:cNvPr id="5" name="Picture 4" descr="PQ040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571" y="2057400"/>
            <a:ext cx="7117158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صفات: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ریموند کاتل: هر انسانی را میتوان در قالب دو مجموعه صفات شخصیتی توصیف کرد:</a:t>
            </a:r>
          </a:p>
          <a:p>
            <a:pPr algn="r" rtl="1"/>
            <a:endParaRPr lang="fa-IR" dirty="0">
              <a:cs typeface="B Koodak" pitchFamily="2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صفات سطحی و ظاهری</a:t>
            </a:r>
          </a:p>
          <a:p>
            <a:pPr marL="514350" indent="-514350" algn="r" rtl="1">
              <a:buFont typeface="+mj-lt"/>
              <a:buAutoNum type="arabicPeriod"/>
            </a:pPr>
            <a:endParaRPr lang="fa-IR" dirty="0">
              <a:cs typeface="B Koodak" pitchFamily="2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صفات درونی یا منشاء      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 rot="19878818">
            <a:off x="1446537" y="3733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خونسردی</a:t>
            </a:r>
            <a:endParaRPr lang="en-US" dirty="0">
              <a:solidFill>
                <a:srgbClr val="FF0000"/>
              </a:solidFill>
              <a:cs typeface="B Koodak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 rot="20006378">
            <a:off x="3352800" y="3276600"/>
            <a:ext cx="99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صمیمیت</a:t>
            </a:r>
            <a:endParaRPr lang="en-US" dirty="0">
              <a:solidFill>
                <a:srgbClr val="FF0000"/>
              </a:solidFill>
              <a:cs typeface="B Koodak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 rot="20006378">
            <a:off x="3505200" y="4787881"/>
            <a:ext cx="990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اعتماد و سوءظن</a:t>
            </a:r>
            <a:endParaRPr lang="en-US" dirty="0">
              <a:solidFill>
                <a:srgbClr val="FF0000"/>
              </a:solidFill>
              <a:cs typeface="B Koodak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 rot="20006378">
            <a:off x="1616229" y="5414706"/>
            <a:ext cx="990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rgbClr val="FF0000"/>
                </a:solidFill>
                <a:cs typeface="B Koodak" pitchFamily="2" charset="-78"/>
              </a:rPr>
              <a:t>تسلط و عدم تسلط</a:t>
            </a:r>
            <a:endParaRPr lang="en-US" dirty="0">
              <a:solidFill>
                <a:srgbClr val="FF0000"/>
              </a:solidFill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مدل رشد و عدم رشد آرگریس: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خاص رفتار سازمانی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نظریه های رشد و صفات ترکیب کرده است.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شخصیت در 7 بعد از عدم بلوغ به بلوغ رشد می کند.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 افزایش تجربه و اعتماد به نفس            علاقمند به تکامل </a:t>
            </a:r>
          </a:p>
        </p:txBody>
      </p:sp>
      <p:sp>
        <p:nvSpPr>
          <p:cNvPr id="4" name="Striped Right Arrow 3"/>
          <p:cNvSpPr/>
          <p:nvPr/>
        </p:nvSpPr>
        <p:spPr>
          <a:xfrm rot="10800000">
            <a:off x="3124201" y="3505200"/>
            <a:ext cx="838199" cy="3322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maturityContiniu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551181"/>
            <a:ext cx="6803605" cy="46573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شخصیت و کار: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سه صفت مهم که در محیط کار مورد مطالعه قرار گرفته اند:</a:t>
            </a:r>
          </a:p>
          <a:p>
            <a:pPr marL="514350" indent="-514350" algn="r" rtl="1">
              <a:buFont typeface="+mj-lt"/>
              <a:buAutoNum type="arabicPeriod"/>
            </a:pPr>
            <a:endParaRPr lang="fa-IR" dirty="0">
              <a:cs typeface="B Koodak" pitchFamily="2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منشاء کنترل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اقتدار خواهی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خود تنظیمی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منشاء کنترل: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باور فرد نسبت به اینکه رفتار او تا چه اندازه اثر مستقیم بر پیامد آن رفتار دارد.</a:t>
            </a:r>
            <a:endParaRPr lang="fa-IR" dirty="0">
              <a:cs typeface="B Koodak" pitchFamily="2" charset="-78"/>
            </a:endParaRPr>
          </a:p>
          <a:p>
            <a:pPr marL="514350" indent="-514350" algn="r" rtl="1">
              <a:buNone/>
            </a:pPr>
            <a:r>
              <a:rPr lang="fa-IR" dirty="0" smtClean="0">
                <a:cs typeface="B Koodak" pitchFamily="2" charset="-78"/>
              </a:rPr>
              <a:t>1.منشاء کنترل درونی         </a:t>
            </a:r>
            <a:r>
              <a:rPr lang="fa-IR" dirty="0" smtClean="0">
                <a:solidFill>
                  <a:srgbClr val="92D050"/>
                </a:solidFill>
                <a:cs typeface="B Koodak" pitchFamily="2" charset="-78"/>
              </a:rPr>
              <a:t> </a:t>
            </a:r>
            <a:endParaRPr lang="fa-IR" dirty="0">
              <a:cs typeface="B Koodak" pitchFamily="2" charset="-78"/>
            </a:endParaRPr>
          </a:p>
          <a:p>
            <a:pPr marL="514350" indent="-514350" algn="r" rtl="1">
              <a:buNone/>
            </a:pPr>
            <a:r>
              <a:rPr lang="fa-IR" dirty="0" smtClean="0">
                <a:cs typeface="B Koodak" pitchFamily="2" charset="-78"/>
              </a:rPr>
              <a:t>2. منشاء کنترل بیرونی      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2743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283106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rgbClr val="92D050"/>
                </a:solidFill>
                <a:cs typeface="B Koodak" pitchFamily="2" charset="-78"/>
              </a:rPr>
              <a:t>خواهان داشتن حق انتخاب</a:t>
            </a:r>
            <a:endParaRPr lang="en-US" dirty="0">
              <a:solidFill>
                <a:srgbClr val="92D050"/>
              </a:solidFill>
              <a:cs typeface="B Koodak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5052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solidFill>
                  <a:srgbClr val="92D050"/>
                </a:solidFill>
                <a:cs typeface="B Koodak" pitchFamily="2" charset="-78"/>
              </a:rPr>
              <a:t>عدم تمایل به مشارکت در تصمیم گیری</a:t>
            </a:r>
            <a:endParaRPr lang="en-US" dirty="0">
              <a:solidFill>
                <a:srgbClr val="92D050"/>
              </a:solidFill>
              <a:cs typeface="B Koodak" pitchFamily="2" charset="-78"/>
            </a:endParaRPr>
          </a:p>
        </p:txBody>
      </p:sp>
      <p:pic>
        <p:nvPicPr>
          <p:cNvPr id="11" name="Picture 10" descr="i-e-locus-of-contro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63" y="1600201"/>
            <a:ext cx="8479002" cy="4993742"/>
          </a:xfrm>
          <a:prstGeom prst="rect">
            <a:avLst/>
          </a:prstGeom>
        </p:spPr>
      </p:pic>
      <p:pic>
        <p:nvPicPr>
          <p:cNvPr id="12" name="Picture 11" descr="locus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4724400"/>
            <a:ext cx="272415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پذیرش آمریت</a:t>
            </a:r>
            <a:r>
              <a:rPr lang="fa-IR" sz="2400" dirty="0" smtClean="0">
                <a:cs typeface="B Koodak" pitchFamily="2" charset="-78"/>
              </a:rPr>
              <a:t>( اقتدار خواهی)</a:t>
            </a:r>
            <a:r>
              <a:rPr lang="fa-IR" dirty="0" smtClean="0">
                <a:cs typeface="B Koodak" pitchFamily="2" charset="-78"/>
              </a:rPr>
              <a:t>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Koodak" pitchFamily="2" charset="-78"/>
              </a:rPr>
              <a:t>میزان پذیرش تفاوت های قدرت و مقام</a:t>
            </a:r>
          </a:p>
          <a:p>
            <a:pPr algn="r" rtl="1"/>
            <a:endParaRPr lang="fa-IR" dirty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افراد با پذیرش آمریت بالا    </a:t>
            </a:r>
          </a:p>
          <a:p>
            <a:pPr algn="r" rtl="1"/>
            <a:endParaRPr lang="fa-IR" dirty="0">
              <a:cs typeface="B Koodak" pitchFamily="2" charset="-78"/>
            </a:endParaRP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marL="571500" indent="-571500" algn="r" rtl="1">
              <a:buFont typeface="+mj-lt"/>
              <a:buAutoNum type="romanUcPeriod"/>
            </a:pPr>
            <a:r>
              <a:rPr lang="fa-IR" dirty="0" smtClean="0">
                <a:cs typeface="B Koodak" pitchFamily="2" charset="-78"/>
              </a:rPr>
              <a:t>اطاعت بیشتر از دستورات</a:t>
            </a:r>
          </a:p>
          <a:p>
            <a:pPr marL="571500" indent="-571500" algn="r" rtl="1">
              <a:buFont typeface="+mj-lt"/>
              <a:buAutoNum type="romanUcPeriod"/>
            </a:pPr>
            <a:r>
              <a:rPr lang="fa-IR" dirty="0" smtClean="0">
                <a:cs typeface="B Koodak" pitchFamily="2" charset="-78"/>
              </a:rPr>
              <a:t>پذیرش نظارت نزدیک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6629400" y="328879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ut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971800"/>
            <a:ext cx="34290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متابعت یا خود تنظیمی: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درجه تبعیت فرد از رفتار دیگران</a:t>
            </a:r>
          </a:p>
          <a:p>
            <a:pPr algn="r" rtl="1"/>
            <a:endParaRPr lang="fa-IR" dirty="0">
              <a:cs typeface="B Koodak" pitchFamily="2" charset="-78"/>
            </a:endParaRP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تابعیت پایین                 عدم توجه چندان به رفتار دیگران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Notched Right Arrow 3"/>
          <p:cNvSpPr/>
          <p:nvPr/>
        </p:nvSpPr>
        <p:spPr>
          <a:xfrm rot="10800000">
            <a:off x="5574792" y="3810000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صفات دیگر موثر بر رفتار: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مناعت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علاقه فرد به گرفتن تصمیمات خطر آفرین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انگیزه فرد جهت تحقق اهداف شخصی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خوش برخوردی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تعصب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بی صبری</a:t>
            </a:r>
            <a:endParaRPr lang="en-US" dirty="0">
              <a:cs typeface="B Koodak" pitchFamily="2" charset="-78"/>
            </a:endParaRPr>
          </a:p>
        </p:txBody>
      </p:sp>
      <p:pic>
        <p:nvPicPr>
          <p:cNvPr id="4" name="Picture 3" descr="maslo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067" y="3352800"/>
            <a:ext cx="3640333" cy="2979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طرز تلقی: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حالات پایدار رفتار فرد با دیگران به گونه ای خاص که حاصل تجارب وی است.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از سه جزء تشکیل شده: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عاطفه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شناخت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قصد</a:t>
            </a:r>
            <a:endParaRPr lang="en-US" dirty="0">
              <a:cs typeface="B Koodak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838200" y="2794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58109" y="5540514"/>
            <a:ext cx="22280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A</a:t>
            </a:r>
            <a:r>
              <a:rPr lang="en-US" sz="4000" dirty="0" smtClean="0">
                <a:solidFill>
                  <a:srgbClr val="C00000"/>
                </a:solidFill>
              </a:rPr>
              <a:t>ttitude</a:t>
            </a:r>
            <a:endParaRPr lang="en-US" sz="4000" dirty="0">
              <a:solidFill>
                <a:srgbClr val="C00000"/>
              </a:solidFill>
            </a:endParaRPr>
          </a:p>
        </p:txBody>
      </p:sp>
      <p:pic>
        <p:nvPicPr>
          <p:cNvPr id="7" name="Picture 6" descr="attit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600" y="2580943"/>
            <a:ext cx="4419600" cy="42770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nature of individual differences</a:t>
            </a:r>
          </a:p>
          <a:p>
            <a:r>
              <a:rPr lang="en-US" dirty="0" smtClean="0"/>
              <a:t>People and situations</a:t>
            </a:r>
          </a:p>
          <a:p>
            <a:r>
              <a:rPr lang="en-US" dirty="0" smtClean="0"/>
              <a:t>personality and its nature</a:t>
            </a:r>
          </a:p>
          <a:p>
            <a:r>
              <a:rPr lang="en-US" dirty="0" smtClean="0"/>
              <a:t>Maturity / immaturity continuum</a:t>
            </a:r>
          </a:p>
          <a:p>
            <a:r>
              <a:rPr lang="en-US" dirty="0" smtClean="0"/>
              <a:t>Attitude and attitude formation</a:t>
            </a:r>
          </a:p>
          <a:p>
            <a:r>
              <a:rPr lang="en-US" dirty="0" smtClean="0"/>
              <a:t>The situational view</a:t>
            </a:r>
          </a:p>
          <a:p>
            <a:r>
              <a:rPr lang="en-US" dirty="0" smtClean="0"/>
              <a:t>Cognitive dissonance</a:t>
            </a:r>
          </a:p>
          <a:p>
            <a:r>
              <a:rPr lang="en-US" dirty="0" smtClean="0"/>
              <a:t>Job satisfaction</a:t>
            </a:r>
          </a:p>
          <a:p>
            <a:r>
              <a:rPr lang="en-US" dirty="0" smtClean="0"/>
              <a:t>Commitment and involvement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عاطفه، شناخت و قصد: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عاطفه : نشان دهنده احساس فرد به چیزی دیگر</a:t>
            </a:r>
            <a:r>
              <a:rPr lang="fa-IR" sz="2000" dirty="0">
                <a:cs typeface="B Koodak" pitchFamily="2" charset="-78"/>
              </a:rPr>
              <a:t> </a:t>
            </a:r>
            <a:r>
              <a:rPr lang="fa-IR" sz="2000" dirty="0" smtClean="0">
                <a:cs typeface="B Koodak" pitchFamily="2" charset="-78"/>
              </a:rPr>
              <a:t>( جنگ، عشق ، تنفر و ...)</a:t>
            </a:r>
          </a:p>
          <a:p>
            <a:pPr algn="r" rtl="1"/>
            <a:endParaRPr lang="fa-IR" sz="2000" dirty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شناخت: تصور فرد نسبت به دانشی که درباره یک موضوع دارد.</a:t>
            </a:r>
          </a:p>
          <a:p>
            <a:pPr algn="r" rtl="1">
              <a:buFont typeface="Courier New" pitchFamily="49" charset="0"/>
              <a:buChar char="o"/>
            </a:pPr>
            <a:r>
              <a:rPr lang="fa-IR" dirty="0" smtClean="0">
                <a:cs typeface="B Koodak" pitchFamily="2" charset="-78"/>
              </a:rPr>
              <a:t> مبنای شناخت، ادراک فرد از درستی واقعیت است.</a:t>
            </a:r>
          </a:p>
          <a:p>
            <a:pPr algn="r" rtl="1"/>
            <a:endParaRPr lang="fa-IR" dirty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قصد: هدایت کننده رفتار انسان به سوی چیزی دیگر</a:t>
            </a:r>
          </a:p>
          <a:p>
            <a:pPr algn="r" rtl="1"/>
            <a:endParaRPr lang="fa-IR" sz="2000" dirty="0">
              <a:cs typeface="B Koodak" pitchFamily="2" charset="-78"/>
            </a:endParaRP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ناهماهنگی شناختی: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ترسی که هنگام وجود طرز تلقی ها و رفتارهای مخالف یکدیگر و یا ناسازگار با هم به فرد دست می دهد.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راه کم کردن این ترس و ناراحتی، کاهش ناهماهنگی است</a:t>
            </a:r>
            <a:r>
              <a:rPr lang="fa-IR" dirty="0" smtClean="0"/>
              <a:t>.</a:t>
            </a:r>
            <a:endParaRPr lang="en-US" dirty="0"/>
          </a:p>
        </p:txBody>
      </p:sp>
      <p:pic>
        <p:nvPicPr>
          <p:cNvPr id="6" name="Picture 5" descr="smokingcognitivedissonanc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657600"/>
            <a:ext cx="77216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رضایت شغلی: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طرز تلقی فرد نسبت به شغلش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دو حالت اتفاق می افتد: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رضایت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عدم رضایت</a:t>
            </a:r>
            <a:endParaRPr lang="en-US" dirty="0">
              <a:cs typeface="B Koodak" pitchFamily="2" charset="-78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533400" y="309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/>
          <p:cNvCxnSpPr/>
          <p:nvPr/>
        </p:nvCxnSpPr>
        <p:spPr>
          <a:xfrm rot="10800000" flipV="1">
            <a:off x="2438400" y="5181600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286000" y="5334000"/>
            <a:ext cx="10668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962400" y="3962400"/>
            <a:ext cx="10668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 flipV="1">
            <a:off x="4267200" y="44196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4191000" y="4953000"/>
            <a:ext cx="609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2362200" y="4191000"/>
            <a:ext cx="533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unhappy.executiv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400" y="381000"/>
            <a:ext cx="8153400" cy="609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رضایت شغلی: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dirty="0" smtClean="0">
                <a:cs typeface="B Koodak" pitchFamily="2" charset="-78"/>
              </a:rPr>
              <a:t>عوامل سازمانی: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1800" dirty="0" smtClean="0">
                <a:cs typeface="B Koodak" pitchFamily="2" charset="-78"/>
              </a:rPr>
              <a:t>حقوق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1800" dirty="0" smtClean="0">
                <a:cs typeface="B Koodak" pitchFamily="2" charset="-78"/>
              </a:rPr>
              <a:t>فرصت ارتقا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1800" dirty="0" smtClean="0">
                <a:cs typeface="B Koodak" pitchFamily="2" charset="-78"/>
              </a:rPr>
              <a:t>نوع کار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1800" dirty="0" smtClean="0">
                <a:cs typeface="B Koodak" pitchFamily="2" charset="-78"/>
              </a:rPr>
              <a:t>سیاست ها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1800" dirty="0" smtClean="0">
                <a:cs typeface="B Koodak" pitchFamily="2" charset="-78"/>
              </a:rPr>
              <a:t>شرایط کار</a:t>
            </a:r>
          </a:p>
          <a:p>
            <a:pPr marL="514350" indent="-514350" algn="r" rtl="1"/>
            <a:r>
              <a:rPr lang="fa-IR" dirty="0" smtClean="0">
                <a:cs typeface="B Koodak" pitchFamily="2" charset="-78"/>
              </a:rPr>
              <a:t>عوامل گروهی: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1900" dirty="0" smtClean="0">
                <a:cs typeface="B Koodak" pitchFamily="2" charset="-78"/>
              </a:rPr>
              <a:t>همکاران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1900" dirty="0" smtClean="0">
                <a:cs typeface="B Koodak" pitchFamily="2" charset="-78"/>
              </a:rPr>
              <a:t>سرپرستان</a:t>
            </a:r>
          </a:p>
          <a:p>
            <a:pPr marL="514350" indent="-514350" algn="r" rtl="1"/>
            <a:r>
              <a:rPr lang="fa-IR" dirty="0" smtClean="0">
                <a:cs typeface="B Koodak" pitchFamily="2" charset="-78"/>
              </a:rPr>
              <a:t>عوامل شخصی: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100" dirty="0" smtClean="0">
                <a:cs typeface="B Koodak" pitchFamily="2" charset="-78"/>
              </a:rPr>
              <a:t>نیازها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100" dirty="0" smtClean="0">
                <a:cs typeface="B Koodak" pitchFamily="2" charset="-78"/>
              </a:rPr>
              <a:t>اشتیاق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sz="2100" dirty="0" smtClean="0">
                <a:cs typeface="B Koodak" pitchFamily="2" charset="-78"/>
              </a:rPr>
              <a:t>مزایای واسطه ای</a:t>
            </a:r>
            <a:endParaRPr lang="en-US" sz="2100" dirty="0">
              <a:cs typeface="B Koodak" pitchFamily="2" charset="-78"/>
            </a:endParaRPr>
          </a:p>
        </p:txBody>
      </p:sp>
      <p:pic>
        <p:nvPicPr>
          <p:cNvPr id="5" name="Picture 4" descr="job-satisfa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133600"/>
            <a:ext cx="5671906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سنجش رضایت شغلی: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اندازه گیری شرایط واقعی نه ادراک کارکنان</a:t>
            </a:r>
            <a:endParaRPr lang="en-US" dirty="0">
              <a:cs typeface="B Koodak" pitchFamily="2" charset="-78"/>
            </a:endParaRPr>
          </a:p>
        </p:txBody>
      </p:sp>
      <p:pic>
        <p:nvPicPr>
          <p:cNvPr id="5" name="Picture 4" descr="small-business-employee-satisfa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05" y="1219200"/>
            <a:ext cx="7851095" cy="5333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تعهد وپایبندی: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Koodak" pitchFamily="2" charset="-78"/>
              </a:rPr>
              <a:t>دو تلقی نزدیک به هم هستند که بر رفتارهای مهمی مانند جابجایی و غیبت اثر می گذارند.</a:t>
            </a:r>
          </a:p>
          <a:p>
            <a:pPr algn="r" rtl="1"/>
            <a:r>
              <a:rPr lang="fa-IR" sz="3200" dirty="0" smtClean="0">
                <a:cs typeface="B Koodak" pitchFamily="2" charset="-78"/>
              </a:rPr>
              <a:t>تعهد: احساس هویت و وابستگی فرد به سازمان</a:t>
            </a:r>
          </a:p>
          <a:p>
            <a:pPr algn="r" rtl="1"/>
            <a:r>
              <a:rPr lang="fa-IR" sz="3200" dirty="0" smtClean="0">
                <a:cs typeface="B Koodak" pitchFamily="2" charset="-78"/>
              </a:rPr>
              <a:t>پایبندی: اشتیاق بیشتر فرد به عنوان یک همکار برای پاسخگویی به خواسته هایی که از شغل او دارند.</a:t>
            </a:r>
          </a:p>
          <a:p>
            <a:pPr algn="r" rtl="1"/>
            <a:r>
              <a:rPr lang="fa-IR" sz="3200" dirty="0" smtClean="0">
                <a:cs typeface="B Koodak" pitchFamily="2" charset="-78"/>
              </a:rPr>
              <a:t>ناشی از عوامل شخصی و ویژگی های سازمانی</a:t>
            </a:r>
          </a:p>
          <a:p>
            <a:pPr algn="r" rtl="1"/>
            <a:endParaRPr lang="fa-IR" sz="3200" dirty="0" smtClean="0">
              <a:cs typeface="B Koodak" pitchFamily="2" charset="-78"/>
            </a:endParaRPr>
          </a:p>
        </p:txBody>
      </p:sp>
      <p:pic>
        <p:nvPicPr>
          <p:cNvPr id="5" name="Picture 4" descr="download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80345"/>
            <a:ext cx="8001000" cy="4720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dirty="0" smtClean="0">
                <a:cs typeface="B Koodak" pitchFamily="2" charset="-78"/>
              </a:rPr>
              <a:t>اشخاص منحصر به فرد: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هستی:   صفات + ویژگی ها 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marL="514350" indent="-514350" algn="r" rtl="1"/>
            <a:r>
              <a:rPr lang="fa-IR" dirty="0" smtClean="0">
                <a:cs typeface="B Koodak" pitchFamily="2" charset="-78"/>
              </a:rPr>
              <a:t>مهمترین ویژگی هایی که باعث ایجاد تفاوت میشوند:</a:t>
            </a:r>
          </a:p>
          <a:p>
            <a:pPr marL="514350" indent="-514350" algn="r" rtl="1"/>
            <a:endParaRPr lang="fa-IR" dirty="0" smtClean="0">
              <a:cs typeface="B Koodak" pitchFamily="2" charset="-78"/>
            </a:endParaRPr>
          </a:p>
          <a:p>
            <a:pPr marL="571500" indent="-57150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فیزیکی:   توانایی ها و مهارت ها </a:t>
            </a:r>
          </a:p>
          <a:p>
            <a:pPr marL="514350" indent="-514350" algn="r" rtl="1">
              <a:buFont typeface="+mj-lt"/>
              <a:buAutoNum type="arabicPeriod"/>
            </a:pPr>
            <a:endParaRPr lang="fa-IR" dirty="0">
              <a:cs typeface="B Koodak" pitchFamily="2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روانی: شخصیت ها و طرز تلقی ها ، ادراک ، خلاقیت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اشخاص و موقعیت ها: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اشخاص بر اساس محیط و موقعیتی که در آن قرار میگیرند عمل می کنند.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شخصیت ما تحت تاثیر محیط شکل میگیرد.</a:t>
            </a:r>
          </a:p>
          <a:p>
            <a:pPr algn="r" rtl="1"/>
            <a:endParaRPr lang="fa-IR" dirty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بروز رفتار متفاوت در یک موقعیت مشابه</a:t>
            </a:r>
          </a:p>
          <a:p>
            <a:pPr algn="r" rtl="1"/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شخصیت: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مجموعه ای از صفات و ویژگی های شخص که میتواند برای مقایسه استفاده شود.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نقش عمده ای در چگونگی ادراک ، ارزیابی و واکنش فرد در برابر محیط دارد.</a:t>
            </a:r>
          </a:p>
          <a:p>
            <a:pPr algn="r" rtl="1"/>
            <a:endParaRPr lang="fa-IR" dirty="0" smtClean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روانشناسی مراوده ای: رفتار شخص تابعی از رابطه دائمی او و موقعیت است.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Koodak" pitchFamily="2" charset="-78"/>
              </a:rPr>
              <a:t>شکل گیری شخصیت: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عوامل تشکیل دهنده شخصیت:</a:t>
            </a:r>
          </a:p>
          <a:p>
            <a:pPr marL="514350" indent="-514350" algn="r" rtl="1">
              <a:buFont typeface="+mj-lt"/>
              <a:buAutoNum type="arabicPeriod"/>
            </a:pPr>
            <a:endParaRPr lang="fa-IR" dirty="0">
              <a:cs typeface="B Koodak" pitchFamily="2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تعیین کننده های شخصیتی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مراحل رشد شخصیتی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صفات شخصیتی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تعیین کننده: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Koodak" pitchFamily="2" charset="-78"/>
              </a:rPr>
              <a:t>یک متغیر عینی است.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تعیین کننده ها شامل: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عوامل زیستی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عوامل اجتماعی </a:t>
            </a:r>
            <a:r>
              <a:rPr lang="fa-IR" sz="1800" dirty="0" smtClean="0">
                <a:cs typeface="B Koodak" pitchFamily="2" charset="-78"/>
              </a:rPr>
              <a:t>( تجارب دوران کودکی)</a:t>
            </a:r>
            <a:endParaRPr lang="fa-IR" dirty="0" smtClean="0">
              <a:cs typeface="B Koodak" pitchFamily="2" charset="-78"/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عوامل فرهنگی</a:t>
            </a:r>
            <a:r>
              <a:rPr lang="fa-IR" sz="1800" dirty="0" smtClean="0">
                <a:cs typeface="B Koodak" pitchFamily="2" charset="-78"/>
              </a:rPr>
              <a:t> ( روش های مختلف دست دادن در کشورها)</a:t>
            </a:r>
          </a:p>
          <a:p>
            <a:pPr marL="514350" indent="-514350" algn="r" rtl="1">
              <a:buNone/>
            </a:pPr>
            <a:endParaRPr lang="fa-IR" sz="1800" dirty="0" smtClean="0">
              <a:cs typeface="B Koodak" pitchFamily="2" charset="-78"/>
            </a:endParaRP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عوامل موقعیتی </a:t>
            </a:r>
            <a:r>
              <a:rPr lang="fa-IR" sz="1800" dirty="0" smtClean="0">
                <a:cs typeface="B Koodak" pitchFamily="2" charset="-78"/>
              </a:rPr>
              <a:t>(ناشناخته و غیرقابل پیش بینی)(توسط میلگرام)</a:t>
            </a:r>
          </a:p>
          <a:p>
            <a:pPr marL="514350" indent="-514350" algn="r" rtl="1">
              <a:buFont typeface="Wingdings" pitchFamily="2" charset="2"/>
              <a:buChar char="v"/>
            </a:pPr>
            <a:r>
              <a:rPr lang="fa-IR" dirty="0" smtClean="0">
                <a:cs typeface="B Koodak" pitchFamily="2" charset="-78"/>
              </a:rPr>
              <a:t>    وراثت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مراحل رشد: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B Koodak" pitchFamily="2" charset="-78"/>
              </a:rPr>
              <a:t>طبق نظریه شکل گیری شخصیت، شخصیت هر انسان در مرحله ای از رشد قرار دارد.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فروید ، اریکسن و پیاژه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فروید: مبنای رفتار انسان محرک های ناخودآگاه است</a:t>
            </a:r>
          </a:p>
          <a:p>
            <a:pPr algn="r" rtl="1"/>
            <a:r>
              <a:rPr lang="fa-IR" dirty="0" smtClean="0">
                <a:cs typeface="B Koodak" pitchFamily="2" charset="-78"/>
              </a:rPr>
              <a:t>4 مرحله رشد شخصیت از دیدگاه فروید: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وابستگی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اجباری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ادیپی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a-IR" dirty="0" smtClean="0">
                <a:cs typeface="B Koodak" pitchFamily="2" charset="-78"/>
              </a:rPr>
              <a:t>بلوغ 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Koodak" pitchFamily="2" charset="-78"/>
              </a:rPr>
              <a:t>مراحل رشد:</a:t>
            </a:r>
            <a:endParaRPr lang="en-US" dirty="0">
              <a:cs typeface="B Koodak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DC6A430-DF51-48E1-BC50-69C64ADB482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>
                <a:cs typeface="B Koodak" pitchFamily="2" charset="-78"/>
              </a:rPr>
              <a:t>اریکسون: انسان ها همچنان که رشد می کنند باید سازگاری اجتماعی خود را نیز افزایش دهند.</a:t>
            </a:r>
          </a:p>
          <a:p>
            <a:pPr algn="r" rtl="1"/>
            <a:endParaRPr lang="fa-IR" dirty="0">
              <a:cs typeface="B Koodak" pitchFamily="2" charset="-78"/>
            </a:endParaRPr>
          </a:p>
          <a:p>
            <a:pPr algn="r" rtl="1"/>
            <a:r>
              <a:rPr lang="fa-IR" dirty="0" smtClean="0">
                <a:cs typeface="B Koodak" pitchFamily="2" charset="-78"/>
              </a:rPr>
              <a:t>میزان مقابله با این بحران ها</a:t>
            </a:r>
          </a:p>
          <a:p>
            <a:pPr algn="r" rtl="1">
              <a:buNone/>
            </a:pPr>
            <a:endParaRPr lang="fa-IR" dirty="0">
              <a:cs typeface="B Koodak" pitchFamily="2" charset="-78"/>
            </a:endParaRPr>
          </a:p>
          <a:p>
            <a:pPr algn="r" rtl="1">
              <a:buNone/>
            </a:pPr>
            <a:r>
              <a:rPr lang="fa-IR" dirty="0">
                <a:cs typeface="B Koodak" pitchFamily="2" charset="-78"/>
              </a:rPr>
              <a:t> </a:t>
            </a:r>
            <a:r>
              <a:rPr lang="fa-IR" dirty="0" smtClean="0">
                <a:cs typeface="B Koodak" pitchFamily="2" charset="-78"/>
              </a:rPr>
              <a:t>    </a:t>
            </a:r>
          </a:p>
          <a:p>
            <a:pPr algn="r" rtl="1">
              <a:buNone/>
            </a:pPr>
            <a:r>
              <a:rPr lang="fa-IR" dirty="0" smtClean="0">
                <a:cs typeface="B Koodak" pitchFamily="2" charset="-78"/>
              </a:rPr>
              <a:t>      میزان سلامت شخصیت</a:t>
            </a:r>
          </a:p>
          <a:p>
            <a:pPr algn="r" rtl="1">
              <a:buNone/>
            </a:pPr>
            <a:endParaRPr lang="fa-IR" dirty="0">
              <a:cs typeface="B Koodak" pitchFamily="2" charset="-78"/>
            </a:endParaRPr>
          </a:p>
          <a:p>
            <a:pPr algn="r" rtl="1"/>
            <a:endParaRPr lang="en-US" dirty="0">
              <a:cs typeface="B Koodak" pitchFamily="2" charset="-78"/>
            </a:endParaRPr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743200"/>
            <a:ext cx="3352799" cy="3831770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>
            <a:off x="6629400" y="3810000"/>
            <a:ext cx="484632" cy="826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Environment_am_20_CrystalGraphics.com_PowerPoint_Templates_trial</Template>
  <TotalTime>212</TotalTime>
  <Words>918</Words>
  <Application>Microsoft Office PowerPoint</Application>
  <PresentationFormat>On-screen Show (4:3)</PresentationFormat>
  <Paragraphs>212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The nature of individual differences</vt:lpstr>
      <vt:lpstr>Learning objectives:</vt:lpstr>
      <vt:lpstr>اشخاص منحصر به فرد: </vt:lpstr>
      <vt:lpstr>اشخاص و موقعیت ها:</vt:lpstr>
      <vt:lpstr>شخصیت:</vt:lpstr>
      <vt:lpstr>شکل گیری شخصیت:</vt:lpstr>
      <vt:lpstr>تعیین کننده:</vt:lpstr>
      <vt:lpstr>مراحل رشد:</vt:lpstr>
      <vt:lpstr>مراحل رشد:</vt:lpstr>
      <vt:lpstr>مراحل رشد:</vt:lpstr>
      <vt:lpstr>صفات:</vt:lpstr>
      <vt:lpstr>صفات:</vt:lpstr>
      <vt:lpstr>مدل رشد و عدم رشد آرگریس:</vt:lpstr>
      <vt:lpstr>شخصیت و کار:</vt:lpstr>
      <vt:lpstr>منشاء کنترل:</vt:lpstr>
      <vt:lpstr>پذیرش آمریت( اقتدار خواهی):</vt:lpstr>
      <vt:lpstr>متابعت یا خود تنظیمی:</vt:lpstr>
      <vt:lpstr>صفات دیگر موثر بر رفتار:</vt:lpstr>
      <vt:lpstr>طرز تلقی:</vt:lpstr>
      <vt:lpstr>عاطفه، شناخت و قصد:</vt:lpstr>
      <vt:lpstr>ناهماهنگی شناختی:</vt:lpstr>
      <vt:lpstr>رضایت شغلی:</vt:lpstr>
      <vt:lpstr>رضایت شغلی:</vt:lpstr>
      <vt:lpstr>سنجش رضایت شغلی:</vt:lpstr>
      <vt:lpstr>تعهد وپایبندی: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nature of individual differences</dc:title>
  <dc:creator>Peiman</dc:creator>
  <cp:lastModifiedBy>Peiman</cp:lastModifiedBy>
  <cp:revision>45</cp:revision>
  <dcterms:created xsi:type="dcterms:W3CDTF">2014-03-01T22:26:07Z</dcterms:created>
  <dcterms:modified xsi:type="dcterms:W3CDTF">2014-03-02T06:45:45Z</dcterms:modified>
</cp:coreProperties>
</file>