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9" r:id="rId1"/>
    <p:sldMasterId id="2147483705" r:id="rId2"/>
    <p:sldMasterId id="2147483739" r:id="rId3"/>
  </p:sldMasterIdLst>
  <p:notesMasterIdLst>
    <p:notesMasterId r:id="rId10"/>
  </p:notesMasterIdLst>
  <p:sldIdLst>
    <p:sldId id="420" r:id="rId4"/>
    <p:sldId id="436" r:id="rId5"/>
    <p:sldId id="437" r:id="rId6"/>
    <p:sldId id="441" r:id="rId7"/>
    <p:sldId id="440" r:id="rId8"/>
    <p:sldId id="43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CC"/>
    <a:srgbClr val="FF99FF"/>
    <a:srgbClr val="00FFFF"/>
    <a:srgbClr val="2C3929"/>
    <a:srgbClr val="97BAFF"/>
    <a:srgbClr val="7E9D77"/>
    <a:srgbClr val="FFFF00"/>
    <a:srgbClr val="A9D18E"/>
    <a:srgbClr val="405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01/01/1445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۱۹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fa-IR" sz="4000" dirty="0" smtClean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روابط طولی در مثلث</a:t>
            </a:r>
            <a:endParaRPr lang="fa-IR" sz="4000" dirty="0">
              <a:solidFill>
                <a:srgbClr val="FFFF00"/>
              </a:solidFill>
              <a:latin typeface="IRANYekan ExtraBold" panose="020B0506030804020204" pitchFamily="34" charset="-78"/>
              <a:cs typeface="IRANYekan ExtraBold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 در چهارضلعی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a-IR" dirty="0" smtClean="0"/>
                  <a:t> دو زاویهٔ روبرو به هم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a-IR" dirty="0" smtClean="0"/>
                  <a:t> قائمه‌اند. کدام رابطه درست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Isosceles Triangle 9"/>
          <p:cNvSpPr/>
          <p:nvPr/>
        </p:nvSpPr>
        <p:spPr>
          <a:xfrm>
            <a:off x="985783" y="3192014"/>
            <a:ext cx="1987550" cy="1204697"/>
          </a:xfrm>
          <a:prstGeom prst="triangle">
            <a:avLst>
              <a:gd name="adj" fmla="val 33146"/>
            </a:avLst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>
            <a:off x="1540860" y="4676596"/>
            <a:ext cx="1358900" cy="1924471"/>
          </a:xfrm>
          <a:prstGeom prst="rtTriangl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6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در مثلث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a-IR" dirty="0" smtClean="0"/>
                  <a:t> یکی از میانه‌ها بر یکی از نیمسازهای درونی عمود است. اگر اندازه اضلاع این مثلث سه عدد طبیعی متوالی باشند، اندازه هر یک از اضلاع آن چقدر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38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۲، ۳، ۴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۳، ۴، ۵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۵، ۶، ۷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۷، ۸، ۹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889175" y="3314677"/>
            <a:ext cx="3899337" cy="1876129"/>
            <a:chOff x="1692166" y="3762703"/>
            <a:chExt cx="3899337" cy="1876129"/>
          </a:xfrm>
        </p:grpSpPr>
        <p:sp>
          <p:nvSpPr>
            <p:cNvPr id="10" name="Isosceles Triangle 9"/>
            <p:cNvSpPr/>
            <p:nvPr/>
          </p:nvSpPr>
          <p:spPr>
            <a:xfrm>
              <a:off x="1692166" y="3762703"/>
              <a:ext cx="3899337" cy="1876129"/>
            </a:xfrm>
            <a:prstGeom prst="triangle">
              <a:avLst>
                <a:gd name="adj" fmla="val 249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0" idx="0"/>
            </p:cNvCxnSpPr>
            <p:nvPr/>
          </p:nvCxnSpPr>
          <p:spPr>
            <a:xfrm>
              <a:off x="2664349" y="3762703"/>
              <a:ext cx="993251" cy="187612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2"/>
            </p:cNvCxnSpPr>
            <p:nvPr/>
          </p:nvCxnSpPr>
          <p:spPr>
            <a:xfrm flipV="1">
              <a:off x="1692166" y="4540469"/>
              <a:ext cx="2175641" cy="109836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76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مقدار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dirty="0" smtClean="0"/>
                  <a:t> در شکل زیر چقدر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۸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۳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۳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۳</m:t>
                          </m:r>
                        </m:e>
                      </m:rad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۳</m:t>
                      </m:r>
                      <m:d>
                        <m:d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a-I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a-IR" b="0" i="1" smtClean="0">
                                  <a:latin typeface="Cambria Math" panose="02040503050406030204" pitchFamily="18" charset="0"/>
                                </a:rPr>
                                <m:t>۳</m:t>
                              </m:r>
                            </m:e>
                          </m:rad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708025" y="3436641"/>
            <a:ext cx="4175478" cy="2075159"/>
            <a:chOff x="708025" y="3436641"/>
            <a:chExt cx="3533554" cy="1756131"/>
          </a:xfrm>
        </p:grpSpPr>
        <p:grpSp>
          <p:nvGrpSpPr>
            <p:cNvPr id="25" name="Group 24"/>
            <p:cNvGrpSpPr/>
            <p:nvPr/>
          </p:nvGrpSpPr>
          <p:grpSpPr>
            <a:xfrm>
              <a:off x="708025" y="3436641"/>
              <a:ext cx="3533554" cy="1232912"/>
              <a:chOff x="816390" y="3019830"/>
              <a:chExt cx="5519837" cy="1925957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074420" y="4945787"/>
                <a:ext cx="5261807" cy="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9800000" flipH="1">
                <a:off x="816390" y="3982809"/>
                <a:ext cx="3851910" cy="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410271" y="3019830"/>
                <a:ext cx="1925956" cy="1925956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58066" y="4340629"/>
                  <a:ext cx="882869" cy="407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a-I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a-I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۳۰</m:t>
                            </m:r>
                          </m:e>
                          <m:sup>
                            <m:r>
                              <a:rPr lang="fa-I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066" y="4340629"/>
                  <a:ext cx="882869" cy="4070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115956" y="4669552"/>
                  <a:ext cx="88286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956" y="4669552"/>
                  <a:ext cx="882869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467766" y="3558111"/>
                  <a:ext cx="882869" cy="407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a-I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a-I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۱۰۵</m:t>
                            </m:r>
                          </m:e>
                          <m:sup>
                            <m:r>
                              <a:rPr lang="fa-I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766" y="3558111"/>
                  <a:ext cx="882869" cy="4070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499500" y="3674988"/>
                  <a:ext cx="882869" cy="442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۶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500" y="3674988"/>
                  <a:ext cx="882869" cy="44278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952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در مربع زیر نسبت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fa-IR" dirty="0" smtClean="0"/>
                  <a:t> برابر با کدام گزینه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</a:t>
            </a:r>
            <a:r>
              <a:rPr lang="fa-IR" dirty="0" smtClean="0"/>
              <a:t>۴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۲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۲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۳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629" t="3897" r="24616" b="5440"/>
          <a:stretch/>
        </p:blipFill>
        <p:spPr>
          <a:xfrm>
            <a:off x="1019503" y="3373822"/>
            <a:ext cx="2617076" cy="2701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12" name="Straight Connector 11"/>
          <p:cNvCxnSpPr/>
          <p:nvPr/>
        </p:nvCxnSpPr>
        <p:spPr>
          <a:xfrm flipH="1">
            <a:off x="2490952" y="4645572"/>
            <a:ext cx="1019503" cy="700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8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9762" y="3602973"/>
            <a:ext cx="3814678" cy="2378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۱۹ / روابط طولی در مثلث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11803" y="1570630"/>
                <a:ext cx="10701007" cy="1434109"/>
              </a:xfrm>
            </p:spPr>
            <p:txBody>
              <a:bodyPr/>
              <a:lstStyle/>
              <a:p>
                <a:r>
                  <a:rPr lang="fa-IR" dirty="0" smtClean="0"/>
                  <a:t>مطابق شکل، تکه کاغذ مستطیلی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a-IR" dirty="0" smtClean="0"/>
                  <a:t> را طوری از روی پاره‌خط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fa-IR" dirty="0" smtClean="0"/>
                  <a:t> تا کرده‌ایم که رأس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a-IR" dirty="0" smtClean="0"/>
                  <a:t> روی رأس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 smtClean="0"/>
                  <a:t> قرار گرفته است. اگر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𝑀𝐴𝑁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۶۰</m:t>
                    </m:r>
                  </m:oMath>
                </a14:m>
                <a:r>
                  <a:rPr lang="fa-IR" dirty="0" smtClean="0"/>
                  <a:t>  و مساحت پنج ضلعی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𝐴𝐵𝑁𝑀𝐷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a-IR" dirty="0" smtClean="0"/>
                  <a:t> برابر با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</a:rPr>
                      <m:t>۸</m:t>
                    </m:r>
                    <m:rad>
                      <m:radPr>
                        <m:degHide m:val="on"/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۳</m:t>
                        </m:r>
                      </m:e>
                    </m:rad>
                  </m:oMath>
                </a14:m>
                <a:r>
                  <a:rPr lang="fa-IR" dirty="0" smtClean="0"/>
                  <a:t>  باشد، محیط مستطیل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a-IR" dirty="0" smtClean="0"/>
                  <a:t> چقدر است؟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11803" y="1570630"/>
                <a:ext cx="10701007" cy="1434109"/>
              </a:xfrm>
              <a:blipFill>
                <a:blip r:embed="rId3"/>
                <a:stretch>
                  <a:fillRect l="-2392" r="-683" b="-20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</a:t>
            </a:r>
            <a:r>
              <a:rPr lang="fa-IR" dirty="0" smtClean="0"/>
              <a:t>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۳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a-IR" i="1">
                          <a:latin typeface="Cambria Math" panose="02040503050406030204" pitchFamily="18" charset="0"/>
                        </a:rPr>
                        <m:t>۱</m:t>
                      </m:r>
                      <m:r>
                        <a:rPr lang="fa-IR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۳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 panose="02040503050406030204" pitchFamily="18" charset="0"/>
                        </a:rPr>
                        <m:t>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۳</m:t>
                      </m:r>
                      <m:r>
                        <a:rPr lang="fa-IR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۳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۳</m:t>
                      </m:r>
                      <m:r>
                        <a:rPr lang="fa-IR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۳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6968" y="3470223"/>
            <a:ext cx="4889609" cy="2643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0531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8365</TotalTime>
  <Words>321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IRANSans</vt:lpstr>
      <vt:lpstr>IRANYekan Black</vt:lpstr>
      <vt:lpstr>IRANYekan ExtraBold</vt:lpstr>
      <vt:lpstr>IRANYekan Light</vt:lpstr>
      <vt:lpstr>IRANYekanFN ExtraBold</vt:lpstr>
      <vt:lpstr>IRANYekanFN Light</vt:lpstr>
      <vt:lpstr>IRANYekanFN Medium</vt:lpstr>
      <vt:lpstr>Javan</vt:lpstr>
      <vt:lpstr>Office Theme</vt:lpstr>
      <vt:lpstr>green tem (F)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367</cp:revision>
  <dcterms:created xsi:type="dcterms:W3CDTF">2023-04-12T10:55:12Z</dcterms:created>
  <dcterms:modified xsi:type="dcterms:W3CDTF">2023-07-18T18:44:44Z</dcterms:modified>
</cp:coreProperties>
</file>