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1C5400"/>
    <a:srgbClr val="9900CC"/>
    <a:srgbClr val="D99B01"/>
    <a:srgbClr val="FF66CC"/>
    <a:srgbClr val="FF67AC"/>
    <a:srgbClr val="CC0099"/>
    <a:srgbClr val="FFDC47"/>
    <a:srgbClr val="5EEC3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290" autoAdjust="0"/>
    <p:restoredTop sz="94660"/>
  </p:normalViewPr>
  <p:slideViewPr>
    <p:cSldViewPr>
      <p:cViewPr varScale="1">
        <p:scale>
          <a:sx n="103" d="100"/>
          <a:sy n="103" d="100"/>
        </p:scale>
        <p:origin x="869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6FA8A-29A3-4A62-913B-21707680511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84BF2-4A05-4529-A6F1-5ED784560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03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2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5195" y="2542554"/>
            <a:ext cx="7347127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1C5400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1044700"/>
            <a:ext cx="7787955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FF99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</a:p>
          <a:p>
            <a:r>
              <a:rPr lang="en-US" dirty="0"/>
              <a:t>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70" cy="763524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1C54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1"/>
            <a:ext cx="8246070" cy="3359504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433880"/>
            <a:ext cx="626090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9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198559"/>
            <a:ext cx="6260905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281175"/>
            <a:ext cx="8246071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1C54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087040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87040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>
                <a:latin typeface="Adobe Arabic SHIN" panose="01000500000000020002" pitchFamily="2" charset="-78"/>
                <a:cs typeface="Adobe Arabic SHIN" panose="01000500000000020002" pitchFamily="2" charset="-78"/>
              </a:rPr>
              <a:t>تم پاورپوینت گل بابونه</a:t>
            </a:r>
            <a:endParaRPr lang="en-US" dirty="0">
              <a:latin typeface="Adobe Arabic SHIN" panose="01000500000000020002" pitchFamily="2" charset="-78"/>
              <a:cs typeface="Adobe Arabic SHIN" panose="01000500000000020002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r>
              <a:rPr lang="fa-IR">
                <a:latin typeface="Adobe Arabic SHIN" panose="01000500000000020002" pitchFamily="2" charset="-78"/>
                <a:cs typeface="Adobe Arabic SHIN" panose="01000500000000020002" pitchFamily="2" charset="-78"/>
              </a:rPr>
              <a:t>نگارستان</a:t>
            </a:r>
            <a:endParaRPr lang="en-US" dirty="0">
              <a:latin typeface="Adobe Arabic SHIN" panose="01000500000000020002" pitchFamily="2" charset="-78"/>
              <a:cs typeface="Adobe Arabic SHIN" panose="01000500000000020002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>
                <a:latin typeface="Adobe Arabic SHIN" panose="01000500000000020002" pitchFamily="2" charset="-78"/>
                <a:cs typeface="Adobe Arabic SHIN" panose="01000500000000020002" pitchFamily="2" charset="-78"/>
              </a:rPr>
              <a:t>عنوان</a:t>
            </a:r>
            <a:endParaRPr lang="en-US" dirty="0">
              <a:latin typeface="Adobe Arabic SHIN" panose="01000500000000020002" pitchFamily="2" charset="-78"/>
              <a:cs typeface="Adobe Arabic SHIN" panose="01000500000000020002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CDA674-1E39-43C6-91C1-DBD75D040DCB}"/>
              </a:ext>
            </a:extLst>
          </p:cNvPr>
          <p:cNvSpPr txBox="1"/>
          <p:nvPr/>
        </p:nvSpPr>
        <p:spPr>
          <a:xfrm>
            <a:off x="1670605" y="1502815"/>
            <a:ext cx="5802790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1400">
                <a:solidFill>
                  <a:srgbClr val="70AD47">
                    <a:lumMod val="50000"/>
                  </a:srgbClr>
                </a:solidFill>
                <a:cs typeface="B Koodak" panose="00000700000000000000" pitchFamily="2" charset="-78"/>
              </a:rPr>
              <a:t>لورم ایپسوم متن ساختگی با تولید سادگی نامفهوم از صنعت چاپ، و با استفاده از طراحان گرافیک است، چاپگرها و متون بلکه روزنامه و مجله در ستون و سطرآنچنان که لازم است، و برای شرایط فعلی تکنولوژی مورد نیاز، و کاربردهای متنوع با هدف بهبود ابزارهای کاربردی می باشد، کتابهای زیادی در شصت و سه درصد گذشته حال و آینده، شناخت فراوان جامعه و متخصصان را می طلبد، تا با نرم افزارها شناخت بیشتری را برای طراحان رایانه ای علی الخصوص طراحان خلاقی، و فرهنگ پیشرو در زبان فارسی ایجاد کرد، در این صورت می توان امید داشت که تمام و دشواری موجود در ارائه راهکارها، و شرایط سخت تایپ به پایان رسد و زمان مورد نیاز شامل حروفچینی دستاوردهای اصلی، و جوابگوی سوالات پیوسته اهل دنیای موجود طراحی اساسا مورد استفاده قرار گیرد.</a:t>
            </a: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>
                <a:latin typeface="Adobe Arabic SHIN" panose="01000500000000020002" pitchFamily="2" charset="-78"/>
                <a:cs typeface="Adobe Arabic SHIN" panose="01000500000000020002" pitchFamily="2" charset="-78"/>
              </a:rPr>
              <a:t>عنوان</a:t>
            </a:r>
            <a:endParaRPr lang="en-US" dirty="0">
              <a:latin typeface="Adobe Arabic SHIN" panose="01000500000000020002" pitchFamily="2" charset="-78"/>
              <a:cs typeface="Adobe Arabic SHIN" panose="01000500000000020002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166F21-2636-4883-A7DD-D53D411BBF92}"/>
              </a:ext>
            </a:extLst>
          </p:cNvPr>
          <p:cNvSpPr txBox="1"/>
          <p:nvPr/>
        </p:nvSpPr>
        <p:spPr>
          <a:xfrm>
            <a:off x="2434130" y="1502815"/>
            <a:ext cx="5802790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1400">
                <a:solidFill>
                  <a:srgbClr val="70AD47">
                    <a:lumMod val="50000"/>
                  </a:srgbClr>
                </a:solidFill>
                <a:cs typeface="B Koodak" panose="00000700000000000000" pitchFamily="2" charset="-78"/>
              </a:rPr>
              <a:t>لورم ایپسوم متن ساختگی با تولید سادگی نامفهوم از صنعت چاپ، و با استفاده از طراحان گرافیک است، چاپگرها و متون بلکه روزنامه و مجله در ستون و سطرآنچنان که لازم است، و برای شرایط فعلی تکنولوژی مورد نیاز، و کاربردهای متنوع با هدف بهبود ابزارهای کاربردی می باشد، کتابهای زیادی در شصت و سه درصد گذشته حال و آینده، شناخت فراوان جامعه و متخصصان را می طلبد، تا با نرم افزارها شناخت بیشتری را برای طراحان رایانه ای علی الخصوص طراحان خلاقی، و فرهنگ پیشرو در زبان فارسی ایجاد کرد، در این صورت می توان امید داشت که تمام و دشواری موجود در ارائه راهکارها، و شرایط سخت تایپ به پایان رسد و زمان مورد نیاز شامل حروفچینی دستاوردهای اصلی، و جوابگوی سوالات پیوسته اهل دنیای موجود طراحی اساسا مورد استفاده قرار گیرد.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>
                <a:latin typeface="Adobe Arabic SHIN" panose="01000500000000020002" pitchFamily="2" charset="-78"/>
                <a:cs typeface="Adobe Arabic SHIN" panose="01000500000000020002" pitchFamily="2" charset="-78"/>
              </a:rPr>
              <a:t>عنوان</a:t>
            </a:r>
            <a:endParaRPr lang="en-US" dirty="0">
              <a:latin typeface="Adobe Arabic SHIN" panose="01000500000000020002" pitchFamily="2" charset="-78"/>
              <a:cs typeface="Adobe Arabic SHIN" panose="01000500000000020002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E28AC8-1223-48FC-A952-FDBA86C4EC8C}"/>
              </a:ext>
            </a:extLst>
          </p:cNvPr>
          <p:cNvSpPr txBox="1"/>
          <p:nvPr/>
        </p:nvSpPr>
        <p:spPr>
          <a:xfrm>
            <a:off x="1670605" y="1502815"/>
            <a:ext cx="5802790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1400">
                <a:solidFill>
                  <a:srgbClr val="70AD47">
                    <a:lumMod val="50000"/>
                  </a:srgbClr>
                </a:solidFill>
                <a:cs typeface="B Koodak" panose="00000700000000000000" pitchFamily="2" charset="-78"/>
              </a:rPr>
              <a:t>لورم ایپسوم متن ساختگی با تولید سادگی نامفهوم از صنعت چاپ، و با استفاده از طراحان گرافیک است، چاپگرها و متون بلکه روزنامه و مجله در ستون و سطرآنچنان که لازم است، و برای شرایط فعلی تکنولوژی مورد نیاز، و کاربردهای متنوع با هدف بهبود ابزارهای کاربردی می باشد، کتابهای زیادی در شصت و سه درصد گذشته حال و آینده، شناخت فراوان جامعه و متخصصان را می طلبد، تا با نرم افزارها شناخت بیشتری را برای طراحان رایانه ای علی الخصوص طراحان خلاقی، و فرهنگ پیشرو در زبان فارسی ایجاد کرد، در این صورت می توان امید داشت که تمام و دشواری موجود در ارائه راهکارها، و شرایط سخت تایپ به پایان رسد و زمان مورد نیاز شامل حروفچینی دستاوردهای اصلی، و جوابگوی سوالات پیوسته اهل دنیای موجود طراحی اساسا مورد استفاده قرار گیرد.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DB1BD93-807F-4736-80D7-160D35CB99AE}"/>
              </a:ext>
            </a:extLst>
          </p:cNvPr>
          <p:cNvSpPr txBox="1">
            <a:spLocks/>
          </p:cNvSpPr>
          <p:nvPr/>
        </p:nvSpPr>
        <p:spPr>
          <a:xfrm>
            <a:off x="448965" y="2113635"/>
            <a:ext cx="7787955" cy="1221640"/>
          </a:xfrm>
          <a:prstGeom prst="rect">
            <a:avLst/>
          </a:prstGeom>
        </p:spPr>
        <p:txBody>
          <a:bodyPr anchor="b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fa-IR" sz="5400">
                <a:solidFill>
                  <a:srgbClr val="FF9900"/>
                </a:solidFill>
                <a:latin typeface="Adobe Arabic SHIN" panose="01000500000000020002" pitchFamily="2" charset="-78"/>
                <a:cs typeface="Adobe Arabic SHIN" panose="01000500000000020002" pitchFamily="2" charset="-78"/>
              </a:rPr>
              <a:t>نگارستان</a:t>
            </a:r>
            <a:endParaRPr lang="en-US" sz="5400" dirty="0">
              <a:solidFill>
                <a:srgbClr val="FF9900"/>
              </a:solidFill>
              <a:latin typeface="Adobe Arabic SHIN" panose="01000500000000020002" pitchFamily="2" charset="-78"/>
              <a:cs typeface="Adobe Arabic SHIN" panose="01000500000000020002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ED5D86-75CC-4727-87BB-6920F20F29E7}"/>
              </a:ext>
            </a:extLst>
          </p:cNvPr>
          <p:cNvSpPr txBox="1"/>
          <p:nvPr/>
        </p:nvSpPr>
        <p:spPr>
          <a:xfrm>
            <a:off x="2128720" y="327874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/>
              <a:t>negarestun.blog.ir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453</Words>
  <Application>Microsoft Office PowerPoint</Application>
  <PresentationFormat>On-screen Show (16:9)</PresentationFormat>
  <Paragraphs>11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Adobe Arabic SHIN</vt:lpstr>
      <vt:lpstr>Arial</vt:lpstr>
      <vt:lpstr>Calibri</vt:lpstr>
      <vt:lpstr>Office Theme</vt:lpstr>
      <vt:lpstr>تم پاورپوینت گل بابونه</vt:lpstr>
      <vt:lpstr>عنوان</vt:lpstr>
      <vt:lpstr>عنوان</vt:lpstr>
      <vt:lpstr>عنوان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گل بابونه</dc:title>
  <dc:creator>negarestun.blog.ir</dc:creator>
  <cp:lastModifiedBy>TORANJ</cp:lastModifiedBy>
  <cp:revision>142</cp:revision>
  <dcterms:created xsi:type="dcterms:W3CDTF">2013-08-21T19:17:07Z</dcterms:created>
  <dcterms:modified xsi:type="dcterms:W3CDTF">2021-11-26T18:58:03Z</dcterms:modified>
</cp:coreProperties>
</file>