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9" d="100"/>
          <a:sy n="79" d="100"/>
        </p:scale>
        <p:origin x="8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DE8E721-2533-43BC-BC16-81CA73A60F35}" type="datetimeFigureOut">
              <a:rPr lang="fa-IR" smtClean="0"/>
              <a:t>12/13/1435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9A85BE2-BCCE-448F-945B-D0E94293A26E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5029" y="430696"/>
            <a:ext cx="3313355" cy="1702160"/>
          </a:xfrm>
        </p:spPr>
        <p:txBody>
          <a:bodyPr>
            <a:noAutofit/>
          </a:bodyPr>
          <a:lstStyle/>
          <a:p>
            <a:pPr algn="ctr"/>
            <a:r>
              <a:rPr lang="fa-IR" sz="66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DecoType Naskh Special" pitchFamily="2" charset="-78"/>
              </a:rPr>
              <a:t>بسم الله الرحمن الرحیم</a:t>
            </a:r>
            <a:endParaRPr lang="fa-IR" sz="66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DecoType Naskh Special" pitchFamily="2" charset="-78"/>
            </a:endParaRPr>
          </a:p>
        </p:txBody>
      </p:sp>
      <p:pic>
        <p:nvPicPr>
          <p:cNvPr id="1026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1168"/>
            <a:ext cx="3600400" cy="37165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ContrastingRightFacing" fov="6600000">
              <a:rot lat="205083" lon="20444844" rev="32789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6" y="3258850"/>
            <a:ext cx="331236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2  Yagut" pitchFamily="2" charset="-78"/>
              </a:rPr>
              <a:t>نگاهی اجمالی به آخرین حج پیامبر اکرم و خطبه غدیر</a:t>
            </a:r>
            <a:endParaRPr lang="fa-I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2  Yagut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6289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827584" y="2348880"/>
            <a:ext cx="7488832" cy="20162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چهارمین دستور: در جحفه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DecoType Naskh Special" pitchFamily="2" charset="-78"/>
              </a:rPr>
              <a:t>يا ايها الرَّسُولُ بلغ ما أنزل إلَيكَ مِن ربّك و إن لم تَفعَلْ فَما بَلّغْتَ رِسالَتَهُ وَ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DecoType Naskh Special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DecoType Naskh Special" pitchFamily="2" charset="-78"/>
              </a:rPr>
              <a:t> اللَّهُ يَعصِمك مِن النَّاس إنَّ اللَّه لا يَهدِي القَومَ الكافِرين‏  (67- 5 )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dirty="0"/>
              <a:t> </a:t>
            </a:r>
            <a:endParaRPr lang="fa-IR" sz="3200" dirty="0" smtClean="0"/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از </a:t>
            </a:r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قُدید تا غدیر جبرئیل سه بار نازل می شود 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و این آیه را بر پیامبر اکرم می خواند! </a:t>
            </a:r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7428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موقعیت مکانی غدیر:</a:t>
            </a:r>
          </a:p>
          <a:p>
            <a:pPr algn="just"/>
            <a:endParaRPr lang="fa-IR" sz="32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«غدير خم» حدود 164 کيلومتری شمال مکه است، و حدود 450 کيلومتر از طرف جنوب مدينه منوّره فاصله دارد.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76881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1- ... فاُعلِم کل ابیض و اسود، اَنَّ علی بن ابی طالب، اخی و وصیی و خلیفتی و </a:t>
            </a:r>
            <a:r>
              <a:rPr lang="fa-IR" sz="3200" b="1" u="sng" dirty="0" smtClean="0">
                <a:solidFill>
                  <a:srgbClr val="002060"/>
                </a:solidFill>
                <a:cs typeface="2  Mitra" pitchFamily="2" charset="-78"/>
              </a:rPr>
              <a:t>الامامُ من بعدی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44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2- ... ثم من بعدی علیٌ ولیکم و امامکم بامر ربکم ثم الامامه فی ذریته من ولده...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3- ... ما من علم الا و قد عَّلمته علیا و هو الامام المبین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4- ... معاشر الناس! انه امام من الله و لن یتوب الله علی احد انکر ولایته...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5- ... الا انه لیس امیر المومنین غیر اخی هذا، و لاتحل اِمرَه المومنین بعدی لاحد غیره...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6- معاشر الناس! هذا علی اخی و وصیی و واعی علمی و خلیفتی علی امتی ... خلیفه رسول الله و امیر المومنین و الامام الهادی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7- الله مانک انزلتَ علیَّ، انَّ الامامه بعدی، لعلیٍّ ولیک 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8- معاشر الناس انما اکمل الله عزوجلّ دینکم بامامته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8" y="-27384"/>
            <a:ext cx="3456384" cy="601136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مسیر حرکت پیامبر اکرم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19" y="548680"/>
            <a:ext cx="7968887" cy="5976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6200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9- معاشر الناس انا صراط الله المستقیم الذی امرکم باتباعه ثم علی من بعدی ثم ولدی من صلبه ائمه یهدون بالحق 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10- معاشر الناس! الا و انی منذر و علی هادٍ. معاشر الناس! انی نبیٌ و علی وصیی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11- فاُمرتُ ان آخذَ البیعه منکم و الصفقه لکم بقبول ما جئتُ به عن الله عزوجل فی علیٍ امیر المومنین.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12- و امرنی الله عزوجل ان آخذَ من السنتکم الاقرار بما عقدتُ لعلی من امره المومنین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13- (دستور پیامبر به نحوه بعیت: ) نبایعک علی ذلک ... نطیع الله و نطیعک و علیاً امیر المومنین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14- (دستور پیامبر به نحوه بعیت:) معاشر الناس فاتقوا الله و بایعوا علیاً امیر المومنین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9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جملاتی که در خطبه غدیر به ولایت امیر المومنین صراحت دارد: 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15- (دستور پیامبر به نحوه بعیت:) معاشر الناس قولوا الذی قلتُ لکم و سلّموا علی </a:t>
            </a:r>
            <a:r>
              <a:rPr lang="fa-IR" sz="3200" b="1" dirty="0" err="1" smtClean="0">
                <a:solidFill>
                  <a:srgbClr val="002060"/>
                </a:solidFill>
                <a:cs typeface="2  Mitra" pitchFamily="2" charset="-78"/>
              </a:rPr>
              <a:t>علیٍ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 </a:t>
            </a:r>
            <a:r>
              <a:rPr lang="fa-IR" sz="3200" b="1" dirty="0" err="1" smtClean="0">
                <a:solidFill>
                  <a:srgbClr val="002060"/>
                </a:solidFill>
                <a:cs typeface="2  Mitra" pitchFamily="2" charset="-78"/>
              </a:rPr>
              <a:t>باِمرَةِ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 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المومنین</a:t>
            </a:r>
            <a:endParaRPr lang="fa-IR" sz="3200" b="1" u="sng" dirty="0" smtClean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18992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8" y="-27384"/>
            <a:ext cx="3456384" cy="601136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014983"/>
            <a:ext cx="7560840" cy="5078313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fa-IR" sz="3600" b="1" dirty="0" smtClean="0">
                <a:solidFill>
                  <a:srgbClr val="002060"/>
                </a:solidFill>
                <a:cs typeface="2  Mitra" pitchFamily="2" charset="-78"/>
              </a:rPr>
              <a:t>حج هایی که پیامبر اکرم انجام دادند: </a:t>
            </a:r>
          </a:p>
          <a:p>
            <a:endParaRPr lang="fa-IR" sz="36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pPr marL="285750" indent="-285750">
              <a:buFontTx/>
              <a:buChar char="-"/>
            </a:pPr>
            <a:r>
              <a:rPr lang="fa-IR" sz="3600" b="1" dirty="0" smtClean="0">
                <a:solidFill>
                  <a:srgbClr val="002060"/>
                </a:solidFill>
                <a:cs typeface="2  Mitra" pitchFamily="2" charset="-78"/>
              </a:rPr>
              <a:t>حج عمره ، سال هفتم هجرت، طبق صلحی که با سران مکه بسته بودند.</a:t>
            </a:r>
          </a:p>
          <a:p>
            <a:pPr marL="285750" indent="-285750">
              <a:buFontTx/>
              <a:buChar char="-"/>
            </a:pPr>
            <a:endParaRPr lang="fa-IR" sz="36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pPr marL="285750" indent="-285750">
              <a:buFontTx/>
              <a:buChar char="-"/>
            </a:pPr>
            <a:r>
              <a:rPr lang="fa-IR" sz="3600" b="1" dirty="0" smtClean="0">
                <a:solidFill>
                  <a:srgbClr val="002060"/>
                </a:solidFill>
                <a:cs typeface="2  Mitra" pitchFamily="2" charset="-78"/>
              </a:rPr>
              <a:t>حج عمره ، سال هشتم هجرت، پس از فتح مکه و استقرار در آن.</a:t>
            </a:r>
          </a:p>
          <a:p>
            <a:pPr marL="285750" indent="-285750">
              <a:buFontTx/>
              <a:buChar char="-"/>
            </a:pPr>
            <a:endParaRPr lang="fa-IR" sz="3600" b="1" dirty="0">
              <a:solidFill>
                <a:srgbClr val="002060"/>
              </a:solidFill>
              <a:cs typeface="2  Mitra" pitchFamily="2" charset="-78"/>
            </a:endParaRPr>
          </a:p>
          <a:p>
            <a:pPr marL="285750" indent="-285750">
              <a:buFontTx/>
              <a:buChar char="-"/>
            </a:pPr>
            <a:r>
              <a:rPr lang="fa-IR" sz="3600" b="1" dirty="0" smtClean="0">
                <a:solidFill>
                  <a:srgbClr val="002060"/>
                </a:solidFill>
                <a:cs typeface="2  Mitra" pitchFamily="2" charset="-78"/>
              </a:rPr>
              <a:t>حج واجب، سال دهم هجرت (تنها حج واجب)</a:t>
            </a:r>
            <a:endParaRPr lang="fa-IR" sz="36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4" name="Rounded Rectangle 3">
            <a:hlinkClick r:id="rId3" action="ppaction://hlinksldjump"/>
          </p:cNvPr>
          <p:cNvSpPr/>
          <p:nvPr/>
        </p:nvSpPr>
        <p:spPr>
          <a:xfrm>
            <a:off x="827584" y="6093296"/>
            <a:ext cx="1080120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Titr" pitchFamily="2" charset="-78"/>
              </a:rPr>
              <a:t>نقشه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77284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844824"/>
            <a:ext cx="74888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حرکت: روز شنبه 25 یا 26 ذی القعده بوده است. </a:t>
            </a:r>
          </a:p>
          <a:p>
            <a:endParaRPr lang="fa-IR" sz="32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مقدار </a:t>
            </a:r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مسافت تا مکه: ده روز </a:t>
            </a:r>
          </a:p>
          <a:p>
            <a:endParaRPr lang="fa-IR" sz="32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زمان </a:t>
            </a:r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رسیدن به مکه: روز سه شنبه پنجم ذی الحجه به مکه رسیدند.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9" name="Rounded Rectangle 8">
            <a:hlinkClick r:id="rId3" action="ppaction://hlinksldjump"/>
          </p:cNvPr>
          <p:cNvSpPr/>
          <p:nvPr/>
        </p:nvSpPr>
        <p:spPr>
          <a:xfrm>
            <a:off x="827584" y="6093296"/>
            <a:ext cx="1080120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Titr" pitchFamily="2" charset="-78"/>
              </a:rPr>
              <a:t>نقشه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77284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844824"/>
            <a:ext cx="74888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در </a:t>
            </a:r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این ایام حضرت علی علیه السلام به دستور پیامبر اکرم به یمن رفته بودند. </a:t>
            </a:r>
            <a:endParaRPr lang="fa-IR" sz="32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حضرت علی علیه السلام برای گرفتن خراج، زکات و رساندن چند دستور پیامبر اکرم  به یمن اعزام شدند.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827584" y="6093296"/>
            <a:ext cx="1080120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Titr" pitchFamily="2" charset="-78"/>
              </a:rPr>
              <a:t>نقشه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69700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844824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محل احرام حضرت علی علیه السلام: یلملم</a:t>
            </a:r>
          </a:p>
          <a:p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نیت حضرت: هرآنچه پیامبر اکرم نیت کرده اند!</a:t>
            </a:r>
          </a:p>
          <a:p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0705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844824"/>
            <a:ext cx="748883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در غیاب حضرت علی، سپاهیان پارچه های و دیباهای یمنی را که غنیمت بود، به عنوان احرام برداشتند و محرم شدند.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حضرت علی علیه السلام هنگام بازگشت آنها را مواخذه کرد و به زور آن پارچه ها را از تن آنها بیرون آورد.</a:t>
            </a:r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0705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اولین دستور اعلام ولایت حضرت علی: در عرفات</a:t>
            </a: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دومین دستور: در منی</a:t>
            </a:r>
          </a:p>
          <a:p>
            <a:pPr algn="just"/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	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در این صحرا پیامبر اکرم </a:t>
            </a:r>
            <a:r>
              <a:rPr lang="fa-IR" sz="3200" b="1" u="sng" dirty="0" smtClean="0">
                <a:solidFill>
                  <a:srgbClr val="002060"/>
                </a:solidFill>
                <a:cs typeface="2  Mitra" pitchFamily="2" charset="-78"/>
              </a:rPr>
              <a:t>دو بار</a:t>
            </a:r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 تصمیم گرفتند 	اما جمعیت سخن حضرت را نا تمام گذاشتند!</a:t>
            </a:r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75119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bib\Desktop\al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4789376" cy="4943872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سومین دستور: در مسجد خیف</a:t>
            </a:r>
          </a:p>
          <a:p>
            <a:pPr algn="just"/>
            <a:r>
              <a:rPr lang="fa-IR" sz="3200" b="1" dirty="0">
                <a:solidFill>
                  <a:srgbClr val="002060"/>
                </a:solidFill>
                <a:cs typeface="2  Mitra" pitchFamily="2" charset="-78"/>
              </a:rPr>
              <a:t>	</a:t>
            </a:r>
            <a:endParaRPr lang="fa-IR" sz="3200" b="1" dirty="0" smtClean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  <a:cs typeface="2  Mitra" pitchFamily="2" charset="-78"/>
              </a:rPr>
              <a:t>در هیچکدام از سه دستور قبل، حرفی از محافظت حضرت در مقابل دشمنان نازل نشد.</a:t>
            </a:r>
            <a:endParaRPr lang="fa-IR" sz="3200" b="1" dirty="0">
              <a:solidFill>
                <a:srgbClr val="002060"/>
              </a:solidFill>
              <a:cs typeface="2  Mitra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4008" y="-27384"/>
            <a:ext cx="3456384" cy="601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نگاهی به حجه البلاغ</a:t>
            </a:r>
            <a:endParaRPr lang="fa-IR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6597352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Javaldooz.blog.ir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7877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1296</TotalTime>
  <Words>890</Words>
  <Application>Microsoft Office PowerPoint</Application>
  <PresentationFormat>On-screen Show (4:3)</PresentationFormat>
  <Paragraphs>141</Paragraphs>
  <Slides>26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2  Mitra</vt:lpstr>
      <vt:lpstr>2  Yagut</vt:lpstr>
      <vt:lpstr>B Titr</vt:lpstr>
      <vt:lpstr>Century Gothic</vt:lpstr>
      <vt:lpstr>DecoType Naskh Special</vt:lpstr>
      <vt:lpstr>Tahoma</vt:lpstr>
      <vt:lpstr>Wingdings 2</vt:lpstr>
      <vt:lpstr>Austin</vt:lpstr>
      <vt:lpstr>بسم الله الرحمن الرحیم</vt:lpstr>
      <vt:lpstr>مسیر حرکت پیامبر اکرم</vt:lpstr>
      <vt:lpstr>نگاهی به حجه البلاغ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Habib</dc:creator>
  <cp:lastModifiedBy>mohammad hoseini</cp:lastModifiedBy>
  <cp:revision>26</cp:revision>
  <dcterms:created xsi:type="dcterms:W3CDTF">2012-11-01T05:16:48Z</dcterms:created>
  <dcterms:modified xsi:type="dcterms:W3CDTF">2014-10-08T02:04:53Z</dcterms:modified>
</cp:coreProperties>
</file>