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70" r:id="rId5"/>
    <p:sldId id="272" r:id="rId6"/>
    <p:sldId id="261" r:id="rId7"/>
    <p:sldId id="264" r:id="rId8"/>
    <p:sldId id="260" r:id="rId9"/>
    <p:sldId id="267" r:id="rId10"/>
    <p:sldId id="269" r:id="rId11"/>
    <p:sldId id="268" r:id="rId12"/>
    <p:sldId id="273" r:id="rId13"/>
    <p:sldId id="274" r:id="rId14"/>
    <p:sldId id="275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413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D54A6F-A1C0-4DFE-A56C-18768D402A32}" type="doc">
      <dgm:prSet loTypeId="urn:microsoft.com/office/officeart/2005/8/layout/default#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E744623-A82E-415D-A6F3-46C388EA7228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سپاه دشمن :</a:t>
          </a:r>
        </a:p>
        <a:p>
          <a:pPr rtl="1"/>
          <a:r>
            <a:rPr lang="fa-IR" dirty="0" smtClean="0">
              <a:cs typeface="B Yekan" pitchFamily="2" charset="-78"/>
            </a:rPr>
            <a:t>اصحاب فیل</a:t>
          </a:r>
          <a:endParaRPr lang="en-US" dirty="0">
            <a:cs typeface="B Yekan" pitchFamily="2" charset="-78"/>
          </a:endParaRPr>
        </a:p>
      </dgm:t>
    </dgm:pt>
    <dgm:pt modelId="{6F8A6C60-0DFF-4425-9B91-21AE502E3571}" type="parTrans" cxnId="{F3590834-7AC5-4644-8D9E-B532080E1380}">
      <dgm:prSet/>
      <dgm:spPr/>
      <dgm:t>
        <a:bodyPr/>
        <a:lstStyle/>
        <a:p>
          <a:endParaRPr lang="en-US"/>
        </a:p>
      </dgm:t>
    </dgm:pt>
    <dgm:pt modelId="{0CB2C9F2-EA5F-4577-BB2A-FC5224F20CB6}" type="sibTrans" cxnId="{F3590834-7AC5-4644-8D9E-B532080E1380}">
      <dgm:prSet/>
      <dgm:spPr/>
      <dgm:t>
        <a:bodyPr/>
        <a:lstStyle/>
        <a:p>
          <a:endParaRPr lang="en-US"/>
        </a:p>
      </dgm:t>
    </dgm:pt>
    <dgm:pt modelId="{15E5F897-9F2D-46D3-A91E-AC92F0322B4B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محل وقوع :</a:t>
          </a:r>
        </a:p>
        <a:p>
          <a:pPr rtl="1"/>
          <a:r>
            <a:rPr lang="fa-IR" dirty="0" smtClean="0">
              <a:cs typeface="B Yekan" pitchFamily="2" charset="-78"/>
            </a:rPr>
            <a:t>مکه - کعبه</a:t>
          </a:r>
          <a:endParaRPr lang="en-US" dirty="0">
            <a:cs typeface="B Yekan" pitchFamily="2" charset="-78"/>
          </a:endParaRPr>
        </a:p>
      </dgm:t>
    </dgm:pt>
    <dgm:pt modelId="{6A7A47BA-6977-477A-9C46-07078B2B8ACA}" type="parTrans" cxnId="{DB9F36EC-C715-4E4F-9D94-4F6C9324EB2C}">
      <dgm:prSet/>
      <dgm:spPr/>
      <dgm:t>
        <a:bodyPr/>
        <a:lstStyle/>
        <a:p>
          <a:endParaRPr lang="en-US"/>
        </a:p>
      </dgm:t>
    </dgm:pt>
    <dgm:pt modelId="{91901404-D6E5-4E91-B7ED-17709D807B50}" type="sibTrans" cxnId="{DB9F36EC-C715-4E4F-9D94-4F6C9324EB2C}">
      <dgm:prSet/>
      <dgm:spPr/>
      <dgm:t>
        <a:bodyPr/>
        <a:lstStyle/>
        <a:p>
          <a:endParaRPr lang="en-US"/>
        </a:p>
      </dgm:t>
    </dgm:pt>
    <dgm:pt modelId="{9B838DFB-CF07-4398-820B-396B57272304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عاقبت دشمن:</a:t>
          </a:r>
        </a:p>
        <a:p>
          <a:pPr rtl="1"/>
          <a:r>
            <a:rPr lang="fa-IR" dirty="0" smtClean="0">
              <a:cs typeface="B Yekan" pitchFamily="2" charset="-78"/>
            </a:rPr>
            <a:t>تضلیل کید و مورد هجوم طیرا ابابیل </a:t>
          </a:r>
          <a:endParaRPr lang="en-US" dirty="0">
            <a:cs typeface="B Yekan" pitchFamily="2" charset="-78"/>
          </a:endParaRPr>
        </a:p>
      </dgm:t>
    </dgm:pt>
    <dgm:pt modelId="{B38DD566-9D2C-43D9-93B8-098293796325}" type="parTrans" cxnId="{0EF8FF3C-688E-493E-81AA-4A1646F20E66}">
      <dgm:prSet/>
      <dgm:spPr/>
      <dgm:t>
        <a:bodyPr/>
        <a:lstStyle/>
        <a:p>
          <a:endParaRPr lang="en-US"/>
        </a:p>
      </dgm:t>
    </dgm:pt>
    <dgm:pt modelId="{C0FFDFE1-B3C4-4E52-939B-B65259CE9D99}" type="sibTrans" cxnId="{0EF8FF3C-688E-493E-81AA-4A1646F20E66}">
      <dgm:prSet/>
      <dgm:spPr/>
      <dgm:t>
        <a:bodyPr/>
        <a:lstStyle/>
        <a:p>
          <a:endParaRPr lang="en-US"/>
        </a:p>
      </dgm:t>
    </dgm:pt>
    <dgm:pt modelId="{185EE491-0B7B-45C7-B045-65C7D5537D5F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کید دشمن :</a:t>
          </a:r>
        </a:p>
        <a:p>
          <a:pPr rtl="1"/>
          <a:r>
            <a:rPr lang="fa-IR" dirty="0" smtClean="0">
              <a:cs typeface="B Yekan" pitchFamily="2" charset="-78"/>
            </a:rPr>
            <a:t>تخریب کعبه</a:t>
          </a:r>
          <a:endParaRPr lang="en-US" dirty="0">
            <a:cs typeface="B Yekan" pitchFamily="2" charset="-78"/>
          </a:endParaRPr>
        </a:p>
      </dgm:t>
    </dgm:pt>
    <dgm:pt modelId="{460BA997-32F0-4641-9F46-DBEF8357938C}" type="parTrans" cxnId="{4692C9F3-B1BE-4676-B4DE-566108D8AC07}">
      <dgm:prSet/>
      <dgm:spPr/>
      <dgm:t>
        <a:bodyPr/>
        <a:lstStyle/>
        <a:p>
          <a:endParaRPr lang="en-US"/>
        </a:p>
      </dgm:t>
    </dgm:pt>
    <dgm:pt modelId="{F28DEC1C-E2CD-4CF2-8287-C30CFEE2B227}" type="sibTrans" cxnId="{4692C9F3-B1BE-4676-B4DE-566108D8AC07}">
      <dgm:prSet/>
      <dgm:spPr/>
      <dgm:t>
        <a:bodyPr/>
        <a:lstStyle/>
        <a:p>
          <a:endParaRPr lang="en-US"/>
        </a:p>
      </dgm:t>
    </dgm:pt>
    <dgm:pt modelId="{B0150E09-2B60-4F84-A3C2-1E876CDE76DA}">
      <dgm:prSet phldrT="[Text]"/>
      <dgm:spPr/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سرانجام واقعه: </a:t>
          </a:r>
        </a:p>
        <a:p>
          <a:pPr rtl="1"/>
          <a:r>
            <a:rPr lang="fa-IR" dirty="0" smtClean="0">
              <a:cs typeface="B Yekan" pitchFamily="2" charset="-78"/>
            </a:rPr>
            <a:t>حفظ کعبه و عصف مأکول شدن دشمن</a:t>
          </a:r>
          <a:endParaRPr lang="en-US" dirty="0">
            <a:cs typeface="B Yekan" pitchFamily="2" charset="-78"/>
          </a:endParaRPr>
        </a:p>
      </dgm:t>
    </dgm:pt>
    <dgm:pt modelId="{D894AFCA-C86F-41EB-B9D4-C59EF93D47F2}" type="parTrans" cxnId="{84698EE6-0F3B-4379-8870-900DAA26703C}">
      <dgm:prSet/>
      <dgm:spPr/>
      <dgm:t>
        <a:bodyPr/>
        <a:lstStyle/>
        <a:p>
          <a:endParaRPr lang="en-US"/>
        </a:p>
      </dgm:t>
    </dgm:pt>
    <dgm:pt modelId="{B1E9D481-983A-4BF7-B482-C6C15DD7AEE9}" type="sibTrans" cxnId="{84698EE6-0F3B-4379-8870-900DAA26703C}">
      <dgm:prSet/>
      <dgm:spPr/>
      <dgm:t>
        <a:bodyPr/>
        <a:lstStyle/>
        <a:p>
          <a:endParaRPr lang="en-US"/>
        </a:p>
      </dgm:t>
    </dgm:pt>
    <dgm:pt modelId="{F37D78A6-2833-47F5-A1D2-3EF6C45FCC6B}" type="pres">
      <dgm:prSet presAssocID="{9AD54A6F-A1C0-4DFE-A56C-18768D402A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5399B7-E640-467D-969B-BD0C383AD098}" type="pres">
      <dgm:prSet presAssocID="{0E744623-A82E-415D-A6F3-46C388EA7228}" presName="node" presStyleLbl="node1" presStyleIdx="0" presStyleCnt="5" custLinFactNeighborX="-37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C0B7E8-2231-4118-AD48-75636E8520A3}" type="pres">
      <dgm:prSet presAssocID="{0CB2C9F2-EA5F-4577-BB2A-FC5224F20CB6}" presName="sibTrans" presStyleCnt="0"/>
      <dgm:spPr/>
      <dgm:t>
        <a:bodyPr/>
        <a:lstStyle/>
        <a:p>
          <a:endParaRPr lang="en-US"/>
        </a:p>
      </dgm:t>
    </dgm:pt>
    <dgm:pt modelId="{D9EFDABC-7BAB-47C0-AE5A-275458DC6BA0}" type="pres">
      <dgm:prSet presAssocID="{15E5F897-9F2D-46D3-A91E-AC92F0322B4B}" presName="node" presStyleLbl="node1" presStyleIdx="1" presStyleCnt="5" custLinFactNeighborX="374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DB9B4F-DA04-4BE5-8F34-C173D86605BC}" type="pres">
      <dgm:prSet presAssocID="{91901404-D6E5-4E91-B7ED-17709D807B50}" presName="sibTrans" presStyleCnt="0"/>
      <dgm:spPr/>
      <dgm:t>
        <a:bodyPr/>
        <a:lstStyle/>
        <a:p>
          <a:endParaRPr lang="en-US"/>
        </a:p>
      </dgm:t>
    </dgm:pt>
    <dgm:pt modelId="{CAE15957-8A0E-4DF5-87A4-63B497EE5EBF}" type="pres">
      <dgm:prSet presAssocID="{9B838DFB-CF07-4398-820B-396B57272304}" presName="node" presStyleLbl="node1" presStyleIdx="2" presStyleCnt="5" custLinFactNeighborX="-4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F707AB-AC9E-48EF-A0A6-DA2BA7FBE71C}" type="pres">
      <dgm:prSet presAssocID="{C0FFDFE1-B3C4-4E52-939B-B65259CE9D99}" presName="sibTrans" presStyleCnt="0"/>
      <dgm:spPr/>
      <dgm:t>
        <a:bodyPr/>
        <a:lstStyle/>
        <a:p>
          <a:endParaRPr lang="en-US"/>
        </a:p>
      </dgm:t>
    </dgm:pt>
    <dgm:pt modelId="{EA8C542C-8111-4E33-BB3C-A600E8B52A31}" type="pres">
      <dgm:prSet presAssocID="{185EE491-0B7B-45C7-B045-65C7D5537D5F}" presName="node" presStyleLbl="node1" presStyleIdx="3" presStyleCnt="5" custLinFactNeighborX="46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61BB2-F1E4-4886-A3C9-7EEC7706907F}" type="pres">
      <dgm:prSet presAssocID="{F28DEC1C-E2CD-4CF2-8287-C30CFEE2B227}" presName="sibTrans" presStyleCnt="0"/>
      <dgm:spPr/>
      <dgm:t>
        <a:bodyPr/>
        <a:lstStyle/>
        <a:p>
          <a:endParaRPr lang="en-US"/>
        </a:p>
      </dgm:t>
    </dgm:pt>
    <dgm:pt modelId="{F5CA717B-3D12-46A2-9B4E-A7621544AE13}" type="pres">
      <dgm:prSet presAssocID="{B0150E09-2B60-4F84-A3C2-1E876CDE76D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C92C04-D24C-4C9B-B649-BAC061C2F5D6}" type="presOf" srcId="{9B838DFB-CF07-4398-820B-396B57272304}" destId="{CAE15957-8A0E-4DF5-87A4-63B497EE5EBF}" srcOrd="0" destOrd="0" presId="urn:microsoft.com/office/officeart/2005/8/layout/default#1"/>
    <dgm:cxn modelId="{4692C9F3-B1BE-4676-B4DE-566108D8AC07}" srcId="{9AD54A6F-A1C0-4DFE-A56C-18768D402A32}" destId="{185EE491-0B7B-45C7-B045-65C7D5537D5F}" srcOrd="3" destOrd="0" parTransId="{460BA997-32F0-4641-9F46-DBEF8357938C}" sibTransId="{F28DEC1C-E2CD-4CF2-8287-C30CFEE2B227}"/>
    <dgm:cxn modelId="{77A4C032-8E4F-4D02-87EA-9A36818D265F}" type="presOf" srcId="{0E744623-A82E-415D-A6F3-46C388EA7228}" destId="{0D5399B7-E640-467D-969B-BD0C383AD098}" srcOrd="0" destOrd="0" presId="urn:microsoft.com/office/officeart/2005/8/layout/default#1"/>
    <dgm:cxn modelId="{0EF8FF3C-688E-493E-81AA-4A1646F20E66}" srcId="{9AD54A6F-A1C0-4DFE-A56C-18768D402A32}" destId="{9B838DFB-CF07-4398-820B-396B57272304}" srcOrd="2" destOrd="0" parTransId="{B38DD566-9D2C-43D9-93B8-098293796325}" sibTransId="{C0FFDFE1-B3C4-4E52-939B-B65259CE9D99}"/>
    <dgm:cxn modelId="{F3590834-7AC5-4644-8D9E-B532080E1380}" srcId="{9AD54A6F-A1C0-4DFE-A56C-18768D402A32}" destId="{0E744623-A82E-415D-A6F3-46C388EA7228}" srcOrd="0" destOrd="0" parTransId="{6F8A6C60-0DFF-4425-9B91-21AE502E3571}" sibTransId="{0CB2C9F2-EA5F-4577-BB2A-FC5224F20CB6}"/>
    <dgm:cxn modelId="{A190B569-232A-4F73-8D31-58F1B8A266E3}" type="presOf" srcId="{9AD54A6F-A1C0-4DFE-A56C-18768D402A32}" destId="{F37D78A6-2833-47F5-A1D2-3EF6C45FCC6B}" srcOrd="0" destOrd="0" presId="urn:microsoft.com/office/officeart/2005/8/layout/default#1"/>
    <dgm:cxn modelId="{0DD52530-A658-4FE8-90BA-31493022F02D}" type="presOf" srcId="{B0150E09-2B60-4F84-A3C2-1E876CDE76DA}" destId="{F5CA717B-3D12-46A2-9B4E-A7621544AE13}" srcOrd="0" destOrd="0" presId="urn:microsoft.com/office/officeart/2005/8/layout/default#1"/>
    <dgm:cxn modelId="{84698EE6-0F3B-4379-8870-900DAA26703C}" srcId="{9AD54A6F-A1C0-4DFE-A56C-18768D402A32}" destId="{B0150E09-2B60-4F84-A3C2-1E876CDE76DA}" srcOrd="4" destOrd="0" parTransId="{D894AFCA-C86F-41EB-B9D4-C59EF93D47F2}" sibTransId="{B1E9D481-983A-4BF7-B482-C6C15DD7AEE9}"/>
    <dgm:cxn modelId="{DB9F36EC-C715-4E4F-9D94-4F6C9324EB2C}" srcId="{9AD54A6F-A1C0-4DFE-A56C-18768D402A32}" destId="{15E5F897-9F2D-46D3-A91E-AC92F0322B4B}" srcOrd="1" destOrd="0" parTransId="{6A7A47BA-6977-477A-9C46-07078B2B8ACA}" sibTransId="{91901404-D6E5-4E91-B7ED-17709D807B50}"/>
    <dgm:cxn modelId="{A4D5179E-A625-439C-8CA6-98A8213BDD4D}" type="presOf" srcId="{15E5F897-9F2D-46D3-A91E-AC92F0322B4B}" destId="{D9EFDABC-7BAB-47C0-AE5A-275458DC6BA0}" srcOrd="0" destOrd="0" presId="urn:microsoft.com/office/officeart/2005/8/layout/default#1"/>
    <dgm:cxn modelId="{FC63E85E-0BEF-4902-AE84-83826E120ECC}" type="presOf" srcId="{185EE491-0B7B-45C7-B045-65C7D5537D5F}" destId="{EA8C542C-8111-4E33-BB3C-A600E8B52A31}" srcOrd="0" destOrd="0" presId="urn:microsoft.com/office/officeart/2005/8/layout/default#1"/>
    <dgm:cxn modelId="{F21D95B7-675C-4E17-A8A8-7523DC9D69E8}" type="presParOf" srcId="{F37D78A6-2833-47F5-A1D2-3EF6C45FCC6B}" destId="{0D5399B7-E640-467D-969B-BD0C383AD098}" srcOrd="0" destOrd="0" presId="urn:microsoft.com/office/officeart/2005/8/layout/default#1"/>
    <dgm:cxn modelId="{EBCA9596-6977-4DAC-A904-8D3DBBF2F48F}" type="presParOf" srcId="{F37D78A6-2833-47F5-A1D2-3EF6C45FCC6B}" destId="{86C0B7E8-2231-4118-AD48-75636E8520A3}" srcOrd="1" destOrd="0" presId="urn:microsoft.com/office/officeart/2005/8/layout/default#1"/>
    <dgm:cxn modelId="{E0B53AD0-45DB-408A-B47C-601BA25EE349}" type="presParOf" srcId="{F37D78A6-2833-47F5-A1D2-3EF6C45FCC6B}" destId="{D9EFDABC-7BAB-47C0-AE5A-275458DC6BA0}" srcOrd="2" destOrd="0" presId="urn:microsoft.com/office/officeart/2005/8/layout/default#1"/>
    <dgm:cxn modelId="{FC34EC2B-1599-4F7E-82E4-CD52FBC8E622}" type="presParOf" srcId="{F37D78A6-2833-47F5-A1D2-3EF6C45FCC6B}" destId="{DFDB9B4F-DA04-4BE5-8F34-C173D86605BC}" srcOrd="3" destOrd="0" presId="urn:microsoft.com/office/officeart/2005/8/layout/default#1"/>
    <dgm:cxn modelId="{5F3EA46B-F720-461D-ADEF-10E05D26FED7}" type="presParOf" srcId="{F37D78A6-2833-47F5-A1D2-3EF6C45FCC6B}" destId="{CAE15957-8A0E-4DF5-87A4-63B497EE5EBF}" srcOrd="4" destOrd="0" presId="urn:microsoft.com/office/officeart/2005/8/layout/default#1"/>
    <dgm:cxn modelId="{0108B145-6545-4B2C-A7FD-56F2105DA2D5}" type="presParOf" srcId="{F37D78A6-2833-47F5-A1D2-3EF6C45FCC6B}" destId="{92F707AB-AC9E-48EF-A0A6-DA2BA7FBE71C}" srcOrd="5" destOrd="0" presId="urn:microsoft.com/office/officeart/2005/8/layout/default#1"/>
    <dgm:cxn modelId="{EB13BF00-8E88-40AC-AC5C-F43EE70BE5EC}" type="presParOf" srcId="{F37D78A6-2833-47F5-A1D2-3EF6C45FCC6B}" destId="{EA8C542C-8111-4E33-BB3C-A600E8B52A31}" srcOrd="6" destOrd="0" presId="urn:microsoft.com/office/officeart/2005/8/layout/default#1"/>
    <dgm:cxn modelId="{017735CC-33D7-464F-BED7-B7A23FF26668}" type="presParOf" srcId="{F37D78A6-2833-47F5-A1D2-3EF6C45FCC6B}" destId="{BFA61BB2-F1E4-4886-A3C9-7EEC7706907F}" srcOrd="7" destOrd="0" presId="urn:microsoft.com/office/officeart/2005/8/layout/default#1"/>
    <dgm:cxn modelId="{DFD3F13D-25E4-48F7-93C0-04482D437F04}" type="presParOf" srcId="{F37D78A6-2833-47F5-A1D2-3EF6C45FCC6B}" destId="{F5CA717B-3D12-46A2-9B4E-A7621544AE13}" srcOrd="8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28A84-215D-450F-939A-1EF82A5CAA31}" type="doc">
      <dgm:prSet loTypeId="urn:microsoft.com/office/officeart/2005/8/layout/chevron2" loCatId="process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B7EFF824-56FC-482B-BA9E-2B6A0165984B}">
      <dgm:prSet phldrT="[Text]"/>
      <dgm:spPr/>
      <dgm:t>
        <a:bodyPr/>
        <a:lstStyle/>
        <a:p>
          <a:pPr algn="ctr" rtl="1"/>
          <a:r>
            <a:rPr lang="fa-IR" dirty="0" smtClean="0">
              <a:cs typeface="B Yekan" pitchFamily="2" charset="-78"/>
            </a:rPr>
            <a:t>باور</a:t>
          </a:r>
          <a:endParaRPr lang="en-US" dirty="0">
            <a:cs typeface="B Yekan" pitchFamily="2" charset="-78"/>
          </a:endParaRPr>
        </a:p>
      </dgm:t>
    </dgm:pt>
    <dgm:pt modelId="{DD4C791C-7892-4E8E-A6C8-CB970E31276A}" type="parTrans" cxnId="{61E2A162-24E8-4282-A787-811B85720443}">
      <dgm:prSet/>
      <dgm:spPr/>
      <dgm:t>
        <a:bodyPr/>
        <a:lstStyle/>
        <a:p>
          <a:endParaRPr lang="en-US"/>
        </a:p>
      </dgm:t>
    </dgm:pt>
    <dgm:pt modelId="{0D7D5C77-769C-4C4E-BDD1-F92DEABE9E0F}" type="sibTrans" cxnId="{61E2A162-24E8-4282-A787-811B85720443}">
      <dgm:prSet/>
      <dgm:spPr/>
      <dgm:t>
        <a:bodyPr/>
        <a:lstStyle/>
        <a:p>
          <a:pPr algn="ctr" rtl="1"/>
          <a:endParaRPr lang="en-US">
            <a:cs typeface="B Yekan" pitchFamily="2" charset="-78"/>
          </a:endParaRPr>
        </a:p>
      </dgm:t>
    </dgm:pt>
    <dgm:pt modelId="{12884BC2-92F1-40F3-9C26-B2906CC29D6D}">
      <dgm:prSet phldrT="[Text]"/>
      <dgm:spPr/>
      <dgm:t>
        <a:bodyPr/>
        <a:lstStyle/>
        <a:p>
          <a:pPr algn="r" rtl="1"/>
          <a:r>
            <a:rPr lang="fa-IR" sz="2300" dirty="0" smtClean="0">
              <a:cs typeface="B Yekan" pitchFamily="2" charset="-78"/>
            </a:rPr>
            <a:t>تخریب کعبه </a:t>
          </a:r>
          <a:endParaRPr lang="en-US" sz="2300" dirty="0">
            <a:cs typeface="B Yekan" pitchFamily="2" charset="-78"/>
          </a:endParaRPr>
        </a:p>
      </dgm:t>
    </dgm:pt>
    <dgm:pt modelId="{48459FB1-5CAB-4C51-9EE8-7BCC7A1138AB}" type="parTrans" cxnId="{2EE5F27D-BBBF-4F39-8FDF-039F84D98909}">
      <dgm:prSet/>
      <dgm:spPr/>
      <dgm:t>
        <a:bodyPr/>
        <a:lstStyle/>
        <a:p>
          <a:endParaRPr lang="en-US"/>
        </a:p>
      </dgm:t>
    </dgm:pt>
    <dgm:pt modelId="{51653F99-FB63-4B7C-9188-430D7462FDFC}" type="sibTrans" cxnId="{2EE5F27D-BBBF-4F39-8FDF-039F84D98909}">
      <dgm:prSet/>
      <dgm:spPr/>
      <dgm:t>
        <a:bodyPr/>
        <a:lstStyle/>
        <a:p>
          <a:endParaRPr lang="en-US"/>
        </a:p>
      </dgm:t>
    </dgm:pt>
    <dgm:pt modelId="{2CD42182-D251-45A4-B842-577B51CABD9D}">
      <dgm:prSet phldrT="[Text]"/>
      <dgm:spPr/>
      <dgm:t>
        <a:bodyPr/>
        <a:lstStyle/>
        <a:p>
          <a:pPr algn="ctr" rtl="1"/>
          <a:r>
            <a:rPr lang="fa-IR" dirty="0" smtClean="0">
              <a:cs typeface="B Yekan" pitchFamily="2" charset="-78"/>
            </a:rPr>
            <a:t>عمل</a:t>
          </a:r>
          <a:endParaRPr lang="en-US" dirty="0">
            <a:cs typeface="B Yekan" pitchFamily="2" charset="-78"/>
          </a:endParaRPr>
        </a:p>
      </dgm:t>
    </dgm:pt>
    <dgm:pt modelId="{02126192-0AA9-45D3-8046-D2E3DF9A9B57}" type="parTrans" cxnId="{B2F85DCA-387D-4712-8F14-0517D04AA540}">
      <dgm:prSet/>
      <dgm:spPr/>
      <dgm:t>
        <a:bodyPr/>
        <a:lstStyle/>
        <a:p>
          <a:endParaRPr lang="en-US"/>
        </a:p>
      </dgm:t>
    </dgm:pt>
    <dgm:pt modelId="{38A1456A-E1E3-49FA-84B8-EFB3EC65403B}" type="sibTrans" cxnId="{B2F85DCA-387D-4712-8F14-0517D04AA540}">
      <dgm:prSet/>
      <dgm:spPr/>
      <dgm:t>
        <a:bodyPr/>
        <a:lstStyle/>
        <a:p>
          <a:pPr algn="ctr" rtl="1"/>
          <a:endParaRPr lang="en-US">
            <a:cs typeface="B Yekan" pitchFamily="2" charset="-78"/>
          </a:endParaRPr>
        </a:p>
      </dgm:t>
    </dgm:pt>
    <dgm:pt modelId="{69793D54-CDFF-4EDD-A4FF-C1371CBD2FCF}">
      <dgm:prSet phldrT="[Text]" custT="1"/>
      <dgm:spPr/>
      <dgm:t>
        <a:bodyPr/>
        <a:lstStyle/>
        <a:p>
          <a:pPr algn="r" rtl="1"/>
          <a:r>
            <a:rPr lang="fa-IR" sz="2400" dirty="0" smtClean="0">
              <a:cs typeface="B Yekan" pitchFamily="2" charset="-78"/>
            </a:rPr>
            <a:t>طراحی کید</a:t>
          </a:r>
          <a:endParaRPr lang="en-US" sz="2400" dirty="0">
            <a:cs typeface="B Yekan" pitchFamily="2" charset="-78"/>
          </a:endParaRPr>
        </a:p>
      </dgm:t>
    </dgm:pt>
    <dgm:pt modelId="{88D24312-557C-459A-BC82-9A404E66F83B}" type="parTrans" cxnId="{B37E2BE5-F5CE-40D6-BDB7-D5EACA9AAE6B}">
      <dgm:prSet/>
      <dgm:spPr/>
      <dgm:t>
        <a:bodyPr/>
        <a:lstStyle/>
        <a:p>
          <a:endParaRPr lang="en-US"/>
        </a:p>
      </dgm:t>
    </dgm:pt>
    <dgm:pt modelId="{64547BE9-D4CB-448C-A497-D7F98F522AA8}" type="sibTrans" cxnId="{B37E2BE5-F5CE-40D6-BDB7-D5EACA9AAE6B}">
      <dgm:prSet/>
      <dgm:spPr/>
      <dgm:t>
        <a:bodyPr/>
        <a:lstStyle/>
        <a:p>
          <a:endParaRPr lang="en-US"/>
        </a:p>
      </dgm:t>
    </dgm:pt>
    <dgm:pt modelId="{068918CC-0746-4FFF-B1CC-0C543B53E1EE}">
      <dgm:prSet phldrT="[Text]"/>
      <dgm:spPr/>
      <dgm:t>
        <a:bodyPr/>
        <a:lstStyle/>
        <a:p>
          <a:pPr algn="ctr" rtl="1"/>
          <a:r>
            <a:rPr lang="fa-IR" dirty="0" smtClean="0">
              <a:cs typeface="B Yekan" pitchFamily="2" charset="-78"/>
            </a:rPr>
            <a:t>عاقبت</a:t>
          </a:r>
          <a:endParaRPr lang="en-US" dirty="0">
            <a:cs typeface="B Yekan" pitchFamily="2" charset="-78"/>
          </a:endParaRPr>
        </a:p>
      </dgm:t>
    </dgm:pt>
    <dgm:pt modelId="{FB8DC9DC-FA71-48EA-A3AF-14381B34DA15}" type="parTrans" cxnId="{AC9F2E02-0837-4000-B295-6E03A0D9C266}">
      <dgm:prSet/>
      <dgm:spPr/>
      <dgm:t>
        <a:bodyPr/>
        <a:lstStyle/>
        <a:p>
          <a:endParaRPr lang="en-US"/>
        </a:p>
      </dgm:t>
    </dgm:pt>
    <dgm:pt modelId="{4389895E-3802-4F18-AB27-980BEFCBF278}" type="sibTrans" cxnId="{AC9F2E02-0837-4000-B295-6E03A0D9C266}">
      <dgm:prSet/>
      <dgm:spPr/>
      <dgm:t>
        <a:bodyPr/>
        <a:lstStyle/>
        <a:p>
          <a:endParaRPr lang="en-US"/>
        </a:p>
      </dgm:t>
    </dgm:pt>
    <dgm:pt modelId="{C775BE00-9088-40BF-A162-8E02208E3249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Yekan" pitchFamily="2" charset="-78"/>
            </a:rPr>
            <a:t>تضلیل کید</a:t>
          </a:r>
          <a:endParaRPr lang="en-US" sz="2000" dirty="0">
            <a:cs typeface="B Yekan" pitchFamily="2" charset="-78"/>
          </a:endParaRPr>
        </a:p>
      </dgm:t>
    </dgm:pt>
    <dgm:pt modelId="{067FF3E3-86D4-4688-9721-E6816B1FFAF4}" type="parTrans" cxnId="{8EB8CC9D-0BE4-407F-B844-0A11C3006A8E}">
      <dgm:prSet/>
      <dgm:spPr/>
      <dgm:t>
        <a:bodyPr/>
        <a:lstStyle/>
        <a:p>
          <a:endParaRPr lang="en-US"/>
        </a:p>
      </dgm:t>
    </dgm:pt>
    <dgm:pt modelId="{E5641AA1-FBC3-46A6-91E3-A087B00D6CB7}" type="sibTrans" cxnId="{8EB8CC9D-0BE4-407F-B844-0A11C3006A8E}">
      <dgm:prSet/>
      <dgm:spPr/>
      <dgm:t>
        <a:bodyPr/>
        <a:lstStyle/>
        <a:p>
          <a:endParaRPr lang="en-US"/>
        </a:p>
      </dgm:t>
    </dgm:pt>
    <dgm:pt modelId="{58E83450-87F9-49E9-951C-1886E5E16E23}">
      <dgm:prSet phldrT="[Text]" custT="1"/>
      <dgm:spPr/>
      <dgm:t>
        <a:bodyPr/>
        <a:lstStyle/>
        <a:p>
          <a:pPr algn="r" rtl="1"/>
          <a:r>
            <a:rPr lang="fa-IR" sz="2400" dirty="0" smtClean="0">
              <a:cs typeface="B Yekan" pitchFamily="2" charset="-78"/>
            </a:rPr>
            <a:t>حمله به کعبه</a:t>
          </a:r>
          <a:endParaRPr lang="en-US" sz="2400" dirty="0">
            <a:cs typeface="B Yekan" pitchFamily="2" charset="-78"/>
          </a:endParaRPr>
        </a:p>
      </dgm:t>
    </dgm:pt>
    <dgm:pt modelId="{A065B4A7-B418-48D8-8C1D-DE75E4227A8A}" type="parTrans" cxnId="{A48ED4DD-D2BF-498F-96A1-54E6B8147C9F}">
      <dgm:prSet/>
      <dgm:spPr/>
      <dgm:t>
        <a:bodyPr/>
        <a:lstStyle/>
        <a:p>
          <a:endParaRPr lang="en-US"/>
        </a:p>
      </dgm:t>
    </dgm:pt>
    <dgm:pt modelId="{D0CB3672-EC16-4ACD-BDAE-6497C0D2404E}" type="sibTrans" cxnId="{A48ED4DD-D2BF-498F-96A1-54E6B8147C9F}">
      <dgm:prSet/>
      <dgm:spPr/>
      <dgm:t>
        <a:bodyPr/>
        <a:lstStyle/>
        <a:p>
          <a:endParaRPr lang="en-US"/>
        </a:p>
      </dgm:t>
    </dgm:pt>
    <dgm:pt modelId="{6863CB0C-4686-43B2-94DD-1C998C7204DF}">
      <dgm:prSet phldrT="[Text]"/>
      <dgm:spPr/>
      <dgm:t>
        <a:bodyPr/>
        <a:lstStyle/>
        <a:p>
          <a:pPr algn="just" rtl="1"/>
          <a:r>
            <a:rPr lang="fa-IR" sz="2300" dirty="0" smtClean="0">
              <a:cs typeface="B Yekan" pitchFamily="2" charset="-78"/>
            </a:rPr>
            <a:t>قدرتمندیم</a:t>
          </a:r>
          <a:endParaRPr lang="en-US" sz="2300" dirty="0">
            <a:cs typeface="B Yekan" pitchFamily="2" charset="-78"/>
          </a:endParaRPr>
        </a:p>
      </dgm:t>
    </dgm:pt>
    <dgm:pt modelId="{2760012D-23D0-43FB-880E-91DC8616233C}" type="parTrans" cxnId="{A8CEC5FD-3951-492D-A7D8-2420229162BA}">
      <dgm:prSet/>
      <dgm:spPr/>
      <dgm:t>
        <a:bodyPr/>
        <a:lstStyle/>
        <a:p>
          <a:endParaRPr lang="en-US"/>
        </a:p>
      </dgm:t>
    </dgm:pt>
    <dgm:pt modelId="{6EB598E8-04DA-4E73-928E-6AD480043189}" type="sibTrans" cxnId="{A8CEC5FD-3951-492D-A7D8-2420229162BA}">
      <dgm:prSet/>
      <dgm:spPr/>
      <dgm:t>
        <a:bodyPr/>
        <a:lstStyle/>
        <a:p>
          <a:endParaRPr lang="en-US"/>
        </a:p>
      </dgm:t>
    </dgm:pt>
    <dgm:pt modelId="{98304103-F00B-40DE-9F83-74CB20896013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Yekan" pitchFamily="2" charset="-78"/>
            </a:rPr>
            <a:t>سپاهی در مقابل نیست</a:t>
          </a:r>
          <a:r>
            <a:rPr lang="fa-IR" sz="2300" dirty="0" smtClean="0">
              <a:cs typeface="B Yekan" pitchFamily="2" charset="-78"/>
            </a:rPr>
            <a:t>.</a:t>
          </a:r>
          <a:endParaRPr lang="en-US" sz="2300" dirty="0">
            <a:cs typeface="B Yekan" pitchFamily="2" charset="-78"/>
          </a:endParaRPr>
        </a:p>
      </dgm:t>
    </dgm:pt>
    <dgm:pt modelId="{3AAE2434-05B6-4F70-92A5-F9E461DB0D76}" type="sibTrans" cxnId="{0510977D-E7CD-45DC-9D52-8D0C34BDBB73}">
      <dgm:prSet/>
      <dgm:spPr/>
      <dgm:t>
        <a:bodyPr/>
        <a:lstStyle/>
        <a:p>
          <a:endParaRPr lang="en-US"/>
        </a:p>
      </dgm:t>
    </dgm:pt>
    <dgm:pt modelId="{54CBE918-BEB0-41E9-B886-74BBE442ED10}" type="parTrans" cxnId="{0510977D-E7CD-45DC-9D52-8D0C34BDBB73}">
      <dgm:prSet/>
      <dgm:spPr/>
      <dgm:t>
        <a:bodyPr/>
        <a:lstStyle/>
        <a:p>
          <a:endParaRPr lang="en-US"/>
        </a:p>
      </dgm:t>
    </dgm:pt>
    <dgm:pt modelId="{B5BE45DD-996C-40DD-A7F6-A6260BFCF622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Yekan" pitchFamily="2" charset="-78"/>
            </a:rPr>
            <a:t>رمی با سجیل توسط سپاه خدا و ذلیل شدن دشمن</a:t>
          </a:r>
          <a:endParaRPr lang="en-US" sz="2000" dirty="0">
            <a:cs typeface="B Yekan" pitchFamily="2" charset="-78"/>
          </a:endParaRPr>
        </a:p>
      </dgm:t>
    </dgm:pt>
    <dgm:pt modelId="{8AB1BC9A-96A7-4999-82A3-85000F7F19F9}" type="parTrans" cxnId="{F103B92E-ABE4-4272-A8BE-4D2A9DE78F9B}">
      <dgm:prSet/>
      <dgm:spPr/>
      <dgm:t>
        <a:bodyPr/>
        <a:lstStyle/>
        <a:p>
          <a:endParaRPr lang="en-US"/>
        </a:p>
      </dgm:t>
    </dgm:pt>
    <dgm:pt modelId="{5221189F-8D68-4DF5-A4B1-D8C59CC77A41}" type="sibTrans" cxnId="{F103B92E-ABE4-4272-A8BE-4D2A9DE78F9B}">
      <dgm:prSet/>
      <dgm:spPr/>
      <dgm:t>
        <a:bodyPr/>
        <a:lstStyle/>
        <a:p>
          <a:endParaRPr lang="en-US"/>
        </a:p>
      </dgm:t>
    </dgm:pt>
    <dgm:pt modelId="{C8D09B15-CC68-4416-920C-D35810F56F28}">
      <dgm:prSet phldrT="[Text]" custT="1"/>
      <dgm:spPr/>
      <dgm:t>
        <a:bodyPr/>
        <a:lstStyle/>
        <a:p>
          <a:pPr algn="r" rtl="1"/>
          <a:r>
            <a:rPr lang="fa-IR" sz="2000" dirty="0" smtClean="0">
              <a:cs typeface="B Yekan" pitchFamily="2" charset="-78"/>
            </a:rPr>
            <a:t>حفظ کعبه از خطر</a:t>
          </a:r>
          <a:endParaRPr lang="en-US" sz="2000" dirty="0">
            <a:cs typeface="B Yekan" pitchFamily="2" charset="-78"/>
          </a:endParaRPr>
        </a:p>
      </dgm:t>
    </dgm:pt>
    <dgm:pt modelId="{2F464E61-3A83-4658-B1C6-BA099CD3F659}" type="parTrans" cxnId="{185F4FA5-7E85-4D32-9934-85C37A4201AF}">
      <dgm:prSet/>
      <dgm:spPr/>
      <dgm:t>
        <a:bodyPr/>
        <a:lstStyle/>
        <a:p>
          <a:endParaRPr lang="en-US"/>
        </a:p>
      </dgm:t>
    </dgm:pt>
    <dgm:pt modelId="{E93B8BCE-FE6A-49A6-AD61-2B4371AFDCFC}" type="sibTrans" cxnId="{185F4FA5-7E85-4D32-9934-85C37A4201AF}">
      <dgm:prSet/>
      <dgm:spPr/>
      <dgm:t>
        <a:bodyPr/>
        <a:lstStyle/>
        <a:p>
          <a:endParaRPr lang="en-US"/>
        </a:p>
      </dgm:t>
    </dgm:pt>
    <dgm:pt modelId="{672C53A6-792A-4339-A5F4-5F9612BF83AF}" type="pres">
      <dgm:prSet presAssocID="{5D528A84-215D-450F-939A-1EF82A5CAA3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C0F96CF-733C-42A6-9339-63E90382CBCC}" type="pres">
      <dgm:prSet presAssocID="{B7EFF824-56FC-482B-BA9E-2B6A0165984B}" presName="composite" presStyleCnt="0"/>
      <dgm:spPr/>
    </dgm:pt>
    <dgm:pt modelId="{176E540A-9D9B-4299-AEBD-D68840C0385E}" type="pres">
      <dgm:prSet presAssocID="{B7EFF824-56FC-482B-BA9E-2B6A0165984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943FAD1-CFC9-4263-8D4B-60A51DC7326C}" type="pres">
      <dgm:prSet presAssocID="{B7EFF824-56FC-482B-BA9E-2B6A0165984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6ADC4C-51D2-40A9-8AE5-BB9BE618F9F0}" type="pres">
      <dgm:prSet presAssocID="{0D7D5C77-769C-4C4E-BDD1-F92DEABE9E0F}" presName="sp" presStyleCnt="0"/>
      <dgm:spPr/>
    </dgm:pt>
    <dgm:pt modelId="{5ABBBB97-97D1-466B-91C2-D246791803C5}" type="pres">
      <dgm:prSet presAssocID="{2CD42182-D251-45A4-B842-577B51CABD9D}" presName="composite" presStyleCnt="0"/>
      <dgm:spPr/>
    </dgm:pt>
    <dgm:pt modelId="{B1E9C996-9AC0-43BE-A129-B2ACD50EE95F}" type="pres">
      <dgm:prSet presAssocID="{2CD42182-D251-45A4-B842-577B51CABD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8C9B4DF-26CD-4929-8992-BFFC6FB8B278}" type="pres">
      <dgm:prSet presAssocID="{2CD42182-D251-45A4-B842-577B51CABD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77243F-29BC-4C9C-9A42-51A9C2ABE03D}" type="pres">
      <dgm:prSet presAssocID="{38A1456A-E1E3-49FA-84B8-EFB3EC65403B}" presName="sp" presStyleCnt="0"/>
      <dgm:spPr/>
    </dgm:pt>
    <dgm:pt modelId="{44EAB8AE-9FE8-4374-BA21-F1C54DEA6255}" type="pres">
      <dgm:prSet presAssocID="{068918CC-0746-4FFF-B1CC-0C543B53E1EE}" presName="composite" presStyleCnt="0"/>
      <dgm:spPr/>
    </dgm:pt>
    <dgm:pt modelId="{4257BB6C-7309-4241-86A8-8EA5ED784436}" type="pres">
      <dgm:prSet presAssocID="{068918CC-0746-4FFF-B1CC-0C543B53E1E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DB9A550-0EFD-4214-A54E-854B43B06540}" type="pres">
      <dgm:prSet presAssocID="{068918CC-0746-4FFF-B1CC-0C543B53E1E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220CB2-6F82-47E6-B4C4-AEE54AEAAFE6}" type="presOf" srcId="{58E83450-87F9-49E9-951C-1886E5E16E23}" destId="{F8C9B4DF-26CD-4929-8992-BFFC6FB8B278}" srcOrd="0" destOrd="1" presId="urn:microsoft.com/office/officeart/2005/8/layout/chevron2"/>
    <dgm:cxn modelId="{A33A15CA-A0BD-4DFC-A032-00784482928C}" type="presOf" srcId="{B5BE45DD-996C-40DD-A7F6-A6260BFCF622}" destId="{7DB9A550-0EFD-4214-A54E-854B43B06540}" srcOrd="0" destOrd="1" presId="urn:microsoft.com/office/officeart/2005/8/layout/chevron2"/>
    <dgm:cxn modelId="{7F9CAA6E-2C71-4CF6-A0D4-298F8929D953}" type="presOf" srcId="{69793D54-CDFF-4EDD-A4FF-C1371CBD2FCF}" destId="{F8C9B4DF-26CD-4929-8992-BFFC6FB8B278}" srcOrd="0" destOrd="0" presId="urn:microsoft.com/office/officeart/2005/8/layout/chevron2"/>
    <dgm:cxn modelId="{AC9F2E02-0837-4000-B295-6E03A0D9C266}" srcId="{5D528A84-215D-450F-939A-1EF82A5CAA31}" destId="{068918CC-0746-4FFF-B1CC-0C543B53E1EE}" srcOrd="2" destOrd="0" parTransId="{FB8DC9DC-FA71-48EA-A3AF-14381B34DA15}" sibTransId="{4389895E-3802-4F18-AB27-980BEFCBF278}"/>
    <dgm:cxn modelId="{A8CEC5FD-3951-492D-A7D8-2420229162BA}" srcId="{B7EFF824-56FC-482B-BA9E-2B6A0165984B}" destId="{6863CB0C-4686-43B2-94DD-1C998C7204DF}" srcOrd="1" destOrd="0" parTransId="{2760012D-23D0-43FB-880E-91DC8616233C}" sibTransId="{6EB598E8-04DA-4E73-928E-6AD480043189}"/>
    <dgm:cxn modelId="{B37E2BE5-F5CE-40D6-BDB7-D5EACA9AAE6B}" srcId="{2CD42182-D251-45A4-B842-577B51CABD9D}" destId="{69793D54-CDFF-4EDD-A4FF-C1371CBD2FCF}" srcOrd="0" destOrd="0" parTransId="{88D24312-557C-459A-BC82-9A404E66F83B}" sibTransId="{64547BE9-D4CB-448C-A497-D7F98F522AA8}"/>
    <dgm:cxn modelId="{6A2A8DF9-0A4B-4D49-8163-7697A2A67415}" type="presOf" srcId="{C8D09B15-CC68-4416-920C-D35810F56F28}" destId="{7DB9A550-0EFD-4214-A54E-854B43B06540}" srcOrd="0" destOrd="2" presId="urn:microsoft.com/office/officeart/2005/8/layout/chevron2"/>
    <dgm:cxn modelId="{DE5DCE94-FA56-4601-8755-3265A9266D32}" type="presOf" srcId="{B7EFF824-56FC-482B-BA9E-2B6A0165984B}" destId="{176E540A-9D9B-4299-AEBD-D68840C0385E}" srcOrd="0" destOrd="0" presId="urn:microsoft.com/office/officeart/2005/8/layout/chevron2"/>
    <dgm:cxn modelId="{02806614-450F-4130-A04C-75EAE1D6ABD5}" type="presOf" srcId="{12884BC2-92F1-40F3-9C26-B2906CC29D6D}" destId="{3943FAD1-CFC9-4263-8D4B-60A51DC7326C}" srcOrd="0" destOrd="0" presId="urn:microsoft.com/office/officeart/2005/8/layout/chevron2"/>
    <dgm:cxn modelId="{185F4FA5-7E85-4D32-9934-85C37A4201AF}" srcId="{068918CC-0746-4FFF-B1CC-0C543B53E1EE}" destId="{C8D09B15-CC68-4416-920C-D35810F56F28}" srcOrd="2" destOrd="0" parTransId="{2F464E61-3A83-4658-B1C6-BA099CD3F659}" sibTransId="{E93B8BCE-FE6A-49A6-AD61-2B4371AFDCFC}"/>
    <dgm:cxn modelId="{A48ED4DD-D2BF-498F-96A1-54E6B8147C9F}" srcId="{2CD42182-D251-45A4-B842-577B51CABD9D}" destId="{58E83450-87F9-49E9-951C-1886E5E16E23}" srcOrd="1" destOrd="0" parTransId="{A065B4A7-B418-48D8-8C1D-DE75E4227A8A}" sibTransId="{D0CB3672-EC16-4ACD-BDAE-6497C0D2404E}"/>
    <dgm:cxn modelId="{48E6B31F-484B-40E9-91B9-3598A4B042E8}" type="presOf" srcId="{98304103-F00B-40DE-9F83-74CB20896013}" destId="{3943FAD1-CFC9-4263-8D4B-60A51DC7326C}" srcOrd="0" destOrd="2" presId="urn:microsoft.com/office/officeart/2005/8/layout/chevron2"/>
    <dgm:cxn modelId="{23F0B539-34AE-4B24-919C-1DEAE235088D}" type="presOf" srcId="{5D528A84-215D-450F-939A-1EF82A5CAA31}" destId="{672C53A6-792A-4339-A5F4-5F9612BF83AF}" srcOrd="0" destOrd="0" presId="urn:microsoft.com/office/officeart/2005/8/layout/chevron2"/>
    <dgm:cxn modelId="{2EE5F27D-BBBF-4F39-8FDF-039F84D98909}" srcId="{B7EFF824-56FC-482B-BA9E-2B6A0165984B}" destId="{12884BC2-92F1-40F3-9C26-B2906CC29D6D}" srcOrd="0" destOrd="0" parTransId="{48459FB1-5CAB-4C51-9EE8-7BCC7A1138AB}" sibTransId="{51653F99-FB63-4B7C-9188-430D7462FDFC}"/>
    <dgm:cxn modelId="{F103B92E-ABE4-4272-A8BE-4D2A9DE78F9B}" srcId="{068918CC-0746-4FFF-B1CC-0C543B53E1EE}" destId="{B5BE45DD-996C-40DD-A7F6-A6260BFCF622}" srcOrd="1" destOrd="0" parTransId="{8AB1BC9A-96A7-4999-82A3-85000F7F19F9}" sibTransId="{5221189F-8D68-4DF5-A4B1-D8C59CC77A41}"/>
    <dgm:cxn modelId="{F01FD46C-6EA3-44EA-957C-329145D9C18B}" type="presOf" srcId="{068918CC-0746-4FFF-B1CC-0C543B53E1EE}" destId="{4257BB6C-7309-4241-86A8-8EA5ED784436}" srcOrd="0" destOrd="0" presId="urn:microsoft.com/office/officeart/2005/8/layout/chevron2"/>
    <dgm:cxn modelId="{D7B64C8A-D442-43CB-8082-298F51B9F489}" type="presOf" srcId="{C775BE00-9088-40BF-A162-8E02208E3249}" destId="{7DB9A550-0EFD-4214-A54E-854B43B06540}" srcOrd="0" destOrd="0" presId="urn:microsoft.com/office/officeart/2005/8/layout/chevron2"/>
    <dgm:cxn modelId="{AF52B2CD-F45F-44BD-ACC3-B78FBF0A3042}" type="presOf" srcId="{6863CB0C-4686-43B2-94DD-1C998C7204DF}" destId="{3943FAD1-CFC9-4263-8D4B-60A51DC7326C}" srcOrd="0" destOrd="1" presId="urn:microsoft.com/office/officeart/2005/8/layout/chevron2"/>
    <dgm:cxn modelId="{61E2A162-24E8-4282-A787-811B85720443}" srcId="{5D528A84-215D-450F-939A-1EF82A5CAA31}" destId="{B7EFF824-56FC-482B-BA9E-2B6A0165984B}" srcOrd="0" destOrd="0" parTransId="{DD4C791C-7892-4E8E-A6C8-CB970E31276A}" sibTransId="{0D7D5C77-769C-4C4E-BDD1-F92DEABE9E0F}"/>
    <dgm:cxn modelId="{8EB8CC9D-0BE4-407F-B844-0A11C3006A8E}" srcId="{068918CC-0746-4FFF-B1CC-0C543B53E1EE}" destId="{C775BE00-9088-40BF-A162-8E02208E3249}" srcOrd="0" destOrd="0" parTransId="{067FF3E3-86D4-4688-9721-E6816B1FFAF4}" sibTransId="{E5641AA1-FBC3-46A6-91E3-A087B00D6CB7}"/>
    <dgm:cxn modelId="{0510977D-E7CD-45DC-9D52-8D0C34BDBB73}" srcId="{B7EFF824-56FC-482B-BA9E-2B6A0165984B}" destId="{98304103-F00B-40DE-9F83-74CB20896013}" srcOrd="2" destOrd="0" parTransId="{54CBE918-BEB0-41E9-B886-74BBE442ED10}" sibTransId="{3AAE2434-05B6-4F70-92A5-F9E461DB0D76}"/>
    <dgm:cxn modelId="{98095523-8ABF-46ED-A0E7-C7E229D2D30F}" type="presOf" srcId="{2CD42182-D251-45A4-B842-577B51CABD9D}" destId="{B1E9C996-9AC0-43BE-A129-B2ACD50EE95F}" srcOrd="0" destOrd="0" presId="urn:microsoft.com/office/officeart/2005/8/layout/chevron2"/>
    <dgm:cxn modelId="{B2F85DCA-387D-4712-8F14-0517D04AA540}" srcId="{5D528A84-215D-450F-939A-1EF82A5CAA31}" destId="{2CD42182-D251-45A4-B842-577B51CABD9D}" srcOrd="1" destOrd="0" parTransId="{02126192-0AA9-45D3-8046-D2E3DF9A9B57}" sibTransId="{38A1456A-E1E3-49FA-84B8-EFB3EC65403B}"/>
    <dgm:cxn modelId="{B3D3C092-783B-4C95-80E5-9625905237BE}" type="presParOf" srcId="{672C53A6-792A-4339-A5F4-5F9612BF83AF}" destId="{3C0F96CF-733C-42A6-9339-63E90382CBCC}" srcOrd="0" destOrd="0" presId="urn:microsoft.com/office/officeart/2005/8/layout/chevron2"/>
    <dgm:cxn modelId="{EEB15803-80BF-42E1-8EF6-ACC9A0B5261E}" type="presParOf" srcId="{3C0F96CF-733C-42A6-9339-63E90382CBCC}" destId="{176E540A-9D9B-4299-AEBD-D68840C0385E}" srcOrd="0" destOrd="0" presId="urn:microsoft.com/office/officeart/2005/8/layout/chevron2"/>
    <dgm:cxn modelId="{A3500EA1-C91D-4A39-A2E4-42CC0B2C8294}" type="presParOf" srcId="{3C0F96CF-733C-42A6-9339-63E90382CBCC}" destId="{3943FAD1-CFC9-4263-8D4B-60A51DC7326C}" srcOrd="1" destOrd="0" presId="urn:microsoft.com/office/officeart/2005/8/layout/chevron2"/>
    <dgm:cxn modelId="{0D4A4AE6-BBD7-4BDD-AA85-9EDAABA1C807}" type="presParOf" srcId="{672C53A6-792A-4339-A5F4-5F9612BF83AF}" destId="{8C6ADC4C-51D2-40A9-8AE5-BB9BE618F9F0}" srcOrd="1" destOrd="0" presId="urn:microsoft.com/office/officeart/2005/8/layout/chevron2"/>
    <dgm:cxn modelId="{619FDFE5-04A5-4723-9DB7-FD483FF4B867}" type="presParOf" srcId="{672C53A6-792A-4339-A5F4-5F9612BF83AF}" destId="{5ABBBB97-97D1-466B-91C2-D246791803C5}" srcOrd="2" destOrd="0" presId="urn:microsoft.com/office/officeart/2005/8/layout/chevron2"/>
    <dgm:cxn modelId="{E9471C9C-BB4C-46CB-BAE8-7F0E117DF226}" type="presParOf" srcId="{5ABBBB97-97D1-466B-91C2-D246791803C5}" destId="{B1E9C996-9AC0-43BE-A129-B2ACD50EE95F}" srcOrd="0" destOrd="0" presId="urn:microsoft.com/office/officeart/2005/8/layout/chevron2"/>
    <dgm:cxn modelId="{3A94F7D5-BAF3-46FE-A238-44043053A58C}" type="presParOf" srcId="{5ABBBB97-97D1-466B-91C2-D246791803C5}" destId="{F8C9B4DF-26CD-4929-8992-BFFC6FB8B278}" srcOrd="1" destOrd="0" presId="urn:microsoft.com/office/officeart/2005/8/layout/chevron2"/>
    <dgm:cxn modelId="{8A23F459-2D40-4A92-A2CA-B03EA863985E}" type="presParOf" srcId="{672C53A6-792A-4339-A5F4-5F9612BF83AF}" destId="{6B77243F-29BC-4C9C-9A42-51A9C2ABE03D}" srcOrd="3" destOrd="0" presId="urn:microsoft.com/office/officeart/2005/8/layout/chevron2"/>
    <dgm:cxn modelId="{98F64278-3B86-47B1-96CD-0E02F9EAA001}" type="presParOf" srcId="{672C53A6-792A-4339-A5F4-5F9612BF83AF}" destId="{44EAB8AE-9FE8-4374-BA21-F1C54DEA6255}" srcOrd="4" destOrd="0" presId="urn:microsoft.com/office/officeart/2005/8/layout/chevron2"/>
    <dgm:cxn modelId="{5B773717-091D-4010-A679-55E4953DDC25}" type="presParOf" srcId="{44EAB8AE-9FE8-4374-BA21-F1C54DEA6255}" destId="{4257BB6C-7309-4241-86A8-8EA5ED784436}" srcOrd="0" destOrd="0" presId="urn:microsoft.com/office/officeart/2005/8/layout/chevron2"/>
    <dgm:cxn modelId="{4FB65531-AF4C-49FB-BA3E-6DD60134E08C}" type="presParOf" srcId="{44EAB8AE-9FE8-4374-BA21-F1C54DEA6255}" destId="{7DB9A550-0EFD-4214-A54E-854B43B0654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A22D4-B056-4A2D-9C1A-D0C270001B58}" type="doc">
      <dgm:prSet loTypeId="urn:microsoft.com/office/officeart/2005/8/layout/default#2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580ED59-AADE-4C11-BFE7-890D258521D7}">
      <dgm:prSet phldrT="[Text]"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400" dirty="0" smtClean="0">
              <a:cs typeface="B Mehr" pitchFamily="2" charset="-78"/>
            </a:rPr>
            <a:t>ولادت در عام الفیل</a:t>
          </a:r>
          <a:endParaRPr lang="en-US" sz="2400" dirty="0" smtClean="0">
            <a:cs typeface="B Mehr" pitchFamily="2" charset="-78"/>
          </a:endParaRPr>
        </a:p>
      </dgm:t>
    </dgm:pt>
    <dgm:pt modelId="{75E4E717-9D55-497A-B4CE-670A95DE8D11}" type="parTrans" cxnId="{2AB59DFB-EBAB-4B5D-B6FF-7A76AAF968EF}">
      <dgm:prSet/>
      <dgm:spPr/>
      <dgm:t>
        <a:bodyPr/>
        <a:lstStyle/>
        <a:p>
          <a:endParaRPr lang="en-US"/>
        </a:p>
      </dgm:t>
    </dgm:pt>
    <dgm:pt modelId="{F63ED723-11CA-40AD-B732-72A773E6ED31}" type="sibTrans" cxnId="{2AB59DFB-EBAB-4B5D-B6FF-7A76AAF968EF}">
      <dgm:prSet/>
      <dgm:spPr/>
      <dgm:t>
        <a:bodyPr/>
        <a:lstStyle/>
        <a:p>
          <a:endParaRPr lang="en-US"/>
        </a:p>
      </dgm:t>
    </dgm:pt>
    <dgm:pt modelId="{44DDBD49-802E-4A15-8FAB-676DD2024C3A}">
      <dgm:prSet phldrT="[Text]" custT="1"/>
      <dgm:spPr/>
      <dgm:t>
        <a:bodyPr/>
        <a:lstStyle/>
        <a:p>
          <a:pPr rtl="1"/>
          <a:r>
            <a:rPr lang="fa-IR" sz="2400" dirty="0" smtClean="0">
              <a:cs typeface="B Mehr" pitchFamily="2" charset="-78"/>
            </a:rPr>
            <a:t>مورد حمایت رب</a:t>
          </a:r>
          <a:endParaRPr lang="en-US" sz="2400" dirty="0">
            <a:cs typeface="B Mehr" pitchFamily="2" charset="-78"/>
          </a:endParaRPr>
        </a:p>
      </dgm:t>
    </dgm:pt>
    <dgm:pt modelId="{C5FE3E69-9640-431A-B86F-85B985BBAF0D}" type="parTrans" cxnId="{708FDCD9-D3FC-4D11-88F9-33322C7C7BFA}">
      <dgm:prSet/>
      <dgm:spPr/>
      <dgm:t>
        <a:bodyPr/>
        <a:lstStyle/>
        <a:p>
          <a:endParaRPr lang="en-US"/>
        </a:p>
      </dgm:t>
    </dgm:pt>
    <dgm:pt modelId="{08A001ED-C117-4461-A18D-B74CA6DDC3E5}" type="sibTrans" cxnId="{708FDCD9-D3FC-4D11-88F9-33322C7C7BFA}">
      <dgm:prSet/>
      <dgm:spPr/>
      <dgm:t>
        <a:bodyPr/>
        <a:lstStyle/>
        <a:p>
          <a:endParaRPr lang="en-US"/>
        </a:p>
      </dgm:t>
    </dgm:pt>
    <dgm:pt modelId="{9697C63F-2D40-4010-938C-90C9816C068C}">
      <dgm:prSet phldrT="[Text]" custT="1"/>
      <dgm:spPr/>
      <dgm:t>
        <a:bodyPr/>
        <a:lstStyle/>
        <a:p>
          <a:pPr rtl="1"/>
          <a:r>
            <a:rPr lang="fa-IR" sz="1800" dirty="0" smtClean="0">
              <a:cs typeface="B Mehr" pitchFamily="2" charset="-78"/>
            </a:rPr>
            <a:t>به عنوان رهبر جامعه قدرت مشاهده افراد نسبت به حقایق را فراهم می آورد </a:t>
          </a:r>
          <a:endParaRPr lang="en-US" sz="1800" dirty="0">
            <a:cs typeface="B Mehr" pitchFamily="2" charset="-78"/>
          </a:endParaRPr>
        </a:p>
      </dgm:t>
    </dgm:pt>
    <dgm:pt modelId="{0E798F03-E99D-4747-B997-70CA91B9112E}" type="parTrans" cxnId="{69959139-F523-4F38-9736-D3B4F592FFE0}">
      <dgm:prSet/>
      <dgm:spPr/>
      <dgm:t>
        <a:bodyPr/>
        <a:lstStyle/>
        <a:p>
          <a:endParaRPr lang="en-US"/>
        </a:p>
      </dgm:t>
    </dgm:pt>
    <dgm:pt modelId="{D86E1D14-77E3-4ACA-8853-0A0D9EBF3189}" type="sibTrans" cxnId="{69959139-F523-4F38-9736-D3B4F592FFE0}">
      <dgm:prSet/>
      <dgm:spPr/>
      <dgm:t>
        <a:bodyPr/>
        <a:lstStyle/>
        <a:p>
          <a:endParaRPr lang="en-US"/>
        </a:p>
      </dgm:t>
    </dgm:pt>
    <dgm:pt modelId="{D566A331-A749-45F6-9525-8D290466541F}">
      <dgm:prSet phldrT="[Text]" custT="1"/>
      <dgm:spPr/>
      <dgm:t>
        <a:bodyPr/>
        <a:lstStyle/>
        <a:p>
          <a:pPr rtl="1"/>
          <a:r>
            <a:rPr lang="fa-IR" sz="2000" dirty="0" smtClean="0">
              <a:cs typeface="B Mehr" pitchFamily="2" charset="-78"/>
            </a:rPr>
            <a:t>دارای رأی نسبت به فعل رب با اصحاب فیل</a:t>
          </a:r>
          <a:endParaRPr lang="en-US" sz="2000" dirty="0">
            <a:cs typeface="B Mehr" pitchFamily="2" charset="-78"/>
          </a:endParaRPr>
        </a:p>
      </dgm:t>
    </dgm:pt>
    <dgm:pt modelId="{18268B7F-86F8-4970-AD56-6686FD4CD66F}" type="parTrans" cxnId="{48F4DDCA-B0C4-4AEB-95E7-1BC8E85B7499}">
      <dgm:prSet/>
      <dgm:spPr/>
      <dgm:t>
        <a:bodyPr/>
        <a:lstStyle/>
        <a:p>
          <a:endParaRPr lang="en-US"/>
        </a:p>
      </dgm:t>
    </dgm:pt>
    <dgm:pt modelId="{69747612-4292-4B23-B7AD-9242FF6D1FA4}" type="sibTrans" cxnId="{48F4DDCA-B0C4-4AEB-95E7-1BC8E85B7499}">
      <dgm:prSet/>
      <dgm:spPr/>
      <dgm:t>
        <a:bodyPr/>
        <a:lstStyle/>
        <a:p>
          <a:endParaRPr lang="en-US"/>
        </a:p>
      </dgm:t>
    </dgm:pt>
    <dgm:pt modelId="{E28AE879-FCD0-42E8-AF78-BE32693360DD}">
      <dgm:prSet custT="1"/>
      <dgm:spPr/>
      <dgm:t>
        <a:bodyPr/>
        <a:lstStyle/>
        <a:p>
          <a:pPr rtl="1"/>
          <a:r>
            <a:rPr lang="fa-IR" sz="2800" dirty="0" smtClean="0">
              <a:cs typeface="B Mehr" pitchFamily="2" charset="-78"/>
            </a:rPr>
            <a:t>از قبیله قریش</a:t>
          </a:r>
          <a:endParaRPr lang="en-US" sz="2800" dirty="0">
            <a:cs typeface="B Mehr" pitchFamily="2" charset="-78"/>
          </a:endParaRPr>
        </a:p>
      </dgm:t>
    </dgm:pt>
    <dgm:pt modelId="{1E575F5D-42FB-4839-B7D5-5E203729178D}" type="parTrans" cxnId="{BEDF14ED-EB24-4DB4-962A-E3295643D445}">
      <dgm:prSet/>
      <dgm:spPr/>
      <dgm:t>
        <a:bodyPr/>
        <a:lstStyle/>
        <a:p>
          <a:endParaRPr lang="en-US"/>
        </a:p>
      </dgm:t>
    </dgm:pt>
    <dgm:pt modelId="{BDE7CFB0-68BD-4A8B-BE14-00072C34B042}" type="sibTrans" cxnId="{BEDF14ED-EB24-4DB4-962A-E3295643D445}">
      <dgm:prSet/>
      <dgm:spPr/>
      <dgm:t>
        <a:bodyPr/>
        <a:lstStyle/>
        <a:p>
          <a:endParaRPr lang="en-US"/>
        </a:p>
      </dgm:t>
    </dgm:pt>
    <dgm:pt modelId="{DBB380CE-66F2-4920-BB23-6DC0393B3707}" type="pres">
      <dgm:prSet presAssocID="{813A22D4-B056-4A2D-9C1A-D0C270001B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DB4672ED-2547-463C-9703-7A1AC475FDE8}" type="pres">
      <dgm:prSet presAssocID="{2580ED59-AADE-4C11-BFE7-890D258521D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D0C3A-53AB-4922-8F1B-C6444FB64D36}" type="pres">
      <dgm:prSet presAssocID="{F63ED723-11CA-40AD-B732-72A773E6ED31}" presName="sibTrans" presStyleCnt="0"/>
      <dgm:spPr/>
    </dgm:pt>
    <dgm:pt modelId="{6F9A77B1-FB39-4A5D-A0A0-CBD25503BA33}" type="pres">
      <dgm:prSet presAssocID="{44DDBD49-802E-4A15-8FAB-676DD2024C3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070BC-9AEE-48F6-8170-F01AFB702877}" type="pres">
      <dgm:prSet presAssocID="{08A001ED-C117-4461-A18D-B74CA6DDC3E5}" presName="sibTrans" presStyleCnt="0"/>
      <dgm:spPr/>
    </dgm:pt>
    <dgm:pt modelId="{212E16B5-D736-423E-8632-6BBE4CC78699}" type="pres">
      <dgm:prSet presAssocID="{E28AE879-FCD0-42E8-AF78-BE32693360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A6AD41D-7380-4078-AAC1-1F0ECBA65889}" type="pres">
      <dgm:prSet presAssocID="{BDE7CFB0-68BD-4A8B-BE14-00072C34B042}" presName="sibTrans" presStyleCnt="0"/>
      <dgm:spPr/>
    </dgm:pt>
    <dgm:pt modelId="{2B37A3F3-D4C7-48B0-A74A-E40E3CF87665}" type="pres">
      <dgm:prSet presAssocID="{9697C63F-2D40-4010-938C-90C9816C06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65DBAB-BCDF-4225-8295-B8CBE3B9325E}" type="pres">
      <dgm:prSet presAssocID="{D86E1D14-77E3-4ACA-8853-0A0D9EBF3189}" presName="sibTrans" presStyleCnt="0"/>
      <dgm:spPr/>
    </dgm:pt>
    <dgm:pt modelId="{623B13CF-F369-4A80-BBB7-B3A95DE08F77}" type="pres">
      <dgm:prSet presAssocID="{D566A331-A749-45F6-9525-8D290466541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FEE87F-22D4-4845-AEA6-7C163BA3FA88}" type="presOf" srcId="{E28AE879-FCD0-42E8-AF78-BE32693360DD}" destId="{212E16B5-D736-423E-8632-6BBE4CC78699}" srcOrd="0" destOrd="0" presId="urn:microsoft.com/office/officeart/2005/8/layout/default#2"/>
    <dgm:cxn modelId="{896B1ED9-ABD1-4987-BC26-CE174D640190}" type="presOf" srcId="{44DDBD49-802E-4A15-8FAB-676DD2024C3A}" destId="{6F9A77B1-FB39-4A5D-A0A0-CBD25503BA33}" srcOrd="0" destOrd="0" presId="urn:microsoft.com/office/officeart/2005/8/layout/default#2"/>
    <dgm:cxn modelId="{BEDF14ED-EB24-4DB4-962A-E3295643D445}" srcId="{813A22D4-B056-4A2D-9C1A-D0C270001B58}" destId="{E28AE879-FCD0-42E8-AF78-BE32693360DD}" srcOrd="2" destOrd="0" parTransId="{1E575F5D-42FB-4839-B7D5-5E203729178D}" sibTransId="{BDE7CFB0-68BD-4A8B-BE14-00072C34B042}"/>
    <dgm:cxn modelId="{2AB59DFB-EBAB-4B5D-B6FF-7A76AAF968EF}" srcId="{813A22D4-B056-4A2D-9C1A-D0C270001B58}" destId="{2580ED59-AADE-4C11-BFE7-890D258521D7}" srcOrd="0" destOrd="0" parTransId="{75E4E717-9D55-497A-B4CE-670A95DE8D11}" sibTransId="{F63ED723-11CA-40AD-B732-72A773E6ED31}"/>
    <dgm:cxn modelId="{708FDCD9-D3FC-4D11-88F9-33322C7C7BFA}" srcId="{813A22D4-B056-4A2D-9C1A-D0C270001B58}" destId="{44DDBD49-802E-4A15-8FAB-676DD2024C3A}" srcOrd="1" destOrd="0" parTransId="{C5FE3E69-9640-431A-B86F-85B985BBAF0D}" sibTransId="{08A001ED-C117-4461-A18D-B74CA6DDC3E5}"/>
    <dgm:cxn modelId="{48F4DDCA-B0C4-4AEB-95E7-1BC8E85B7499}" srcId="{813A22D4-B056-4A2D-9C1A-D0C270001B58}" destId="{D566A331-A749-45F6-9525-8D290466541F}" srcOrd="4" destOrd="0" parTransId="{18268B7F-86F8-4970-AD56-6686FD4CD66F}" sibTransId="{69747612-4292-4B23-B7AD-9242FF6D1FA4}"/>
    <dgm:cxn modelId="{9422761F-F0A9-4D25-AF4B-F56C14D235A4}" type="presOf" srcId="{2580ED59-AADE-4C11-BFE7-890D258521D7}" destId="{DB4672ED-2547-463C-9703-7A1AC475FDE8}" srcOrd="0" destOrd="0" presId="urn:microsoft.com/office/officeart/2005/8/layout/default#2"/>
    <dgm:cxn modelId="{3AF00673-F480-4FF8-99AD-E20637D30467}" type="presOf" srcId="{813A22D4-B056-4A2D-9C1A-D0C270001B58}" destId="{DBB380CE-66F2-4920-BB23-6DC0393B3707}" srcOrd="0" destOrd="0" presId="urn:microsoft.com/office/officeart/2005/8/layout/default#2"/>
    <dgm:cxn modelId="{6D18AE58-0E59-4E3F-83B1-24EAD8822034}" type="presOf" srcId="{9697C63F-2D40-4010-938C-90C9816C068C}" destId="{2B37A3F3-D4C7-48B0-A74A-E40E3CF87665}" srcOrd="0" destOrd="0" presId="urn:microsoft.com/office/officeart/2005/8/layout/default#2"/>
    <dgm:cxn modelId="{A6C0CAAE-73A7-47A6-BD2E-82679A329F0A}" type="presOf" srcId="{D566A331-A749-45F6-9525-8D290466541F}" destId="{623B13CF-F369-4A80-BBB7-B3A95DE08F77}" srcOrd="0" destOrd="0" presId="urn:microsoft.com/office/officeart/2005/8/layout/default#2"/>
    <dgm:cxn modelId="{69959139-F523-4F38-9736-D3B4F592FFE0}" srcId="{813A22D4-B056-4A2D-9C1A-D0C270001B58}" destId="{9697C63F-2D40-4010-938C-90C9816C068C}" srcOrd="3" destOrd="0" parTransId="{0E798F03-E99D-4747-B997-70CA91B9112E}" sibTransId="{D86E1D14-77E3-4ACA-8853-0A0D9EBF3189}"/>
    <dgm:cxn modelId="{EEE01B95-366D-402E-BCC5-96F1FDAC19BF}" type="presParOf" srcId="{DBB380CE-66F2-4920-BB23-6DC0393B3707}" destId="{DB4672ED-2547-463C-9703-7A1AC475FDE8}" srcOrd="0" destOrd="0" presId="urn:microsoft.com/office/officeart/2005/8/layout/default#2"/>
    <dgm:cxn modelId="{F6F54A24-05AD-4995-B1DE-8D3B6335EDE4}" type="presParOf" srcId="{DBB380CE-66F2-4920-BB23-6DC0393B3707}" destId="{D5FD0C3A-53AB-4922-8F1B-C6444FB64D36}" srcOrd="1" destOrd="0" presId="urn:microsoft.com/office/officeart/2005/8/layout/default#2"/>
    <dgm:cxn modelId="{491817AF-E363-4269-AAFC-33016051C747}" type="presParOf" srcId="{DBB380CE-66F2-4920-BB23-6DC0393B3707}" destId="{6F9A77B1-FB39-4A5D-A0A0-CBD25503BA33}" srcOrd="2" destOrd="0" presId="urn:microsoft.com/office/officeart/2005/8/layout/default#2"/>
    <dgm:cxn modelId="{6559AA65-57BA-438E-AD75-AC7D39945EF0}" type="presParOf" srcId="{DBB380CE-66F2-4920-BB23-6DC0393B3707}" destId="{D66070BC-9AEE-48F6-8170-F01AFB702877}" srcOrd="3" destOrd="0" presId="urn:microsoft.com/office/officeart/2005/8/layout/default#2"/>
    <dgm:cxn modelId="{F1B65A1A-0550-4C85-B8DA-A1CC08F04F28}" type="presParOf" srcId="{DBB380CE-66F2-4920-BB23-6DC0393B3707}" destId="{212E16B5-D736-423E-8632-6BBE4CC78699}" srcOrd="4" destOrd="0" presId="urn:microsoft.com/office/officeart/2005/8/layout/default#2"/>
    <dgm:cxn modelId="{5A138545-D9C3-47E4-8696-0DAAB01266CE}" type="presParOf" srcId="{DBB380CE-66F2-4920-BB23-6DC0393B3707}" destId="{8A6AD41D-7380-4078-AAC1-1F0ECBA65889}" srcOrd="5" destOrd="0" presId="urn:microsoft.com/office/officeart/2005/8/layout/default#2"/>
    <dgm:cxn modelId="{3B816B39-CFA2-4325-8A9E-EB29F435F867}" type="presParOf" srcId="{DBB380CE-66F2-4920-BB23-6DC0393B3707}" destId="{2B37A3F3-D4C7-48B0-A74A-E40E3CF87665}" srcOrd="6" destOrd="0" presId="urn:microsoft.com/office/officeart/2005/8/layout/default#2"/>
    <dgm:cxn modelId="{E4E08160-C574-46F3-997F-16B7D3C836B1}" type="presParOf" srcId="{DBB380CE-66F2-4920-BB23-6DC0393B3707}" destId="{8D65DBAB-BCDF-4225-8295-B8CBE3B9325E}" srcOrd="7" destOrd="0" presId="urn:microsoft.com/office/officeart/2005/8/layout/default#2"/>
    <dgm:cxn modelId="{F82D0F14-3C2F-44DF-9E74-6521FD373982}" type="presParOf" srcId="{DBB380CE-66F2-4920-BB23-6DC0393B3707}" destId="{623B13CF-F369-4A80-BBB7-B3A95DE08F77}" srcOrd="8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5399B7-E640-467D-969B-BD0C383AD098}">
      <dsp:nvSpPr>
        <dsp:cNvPr id="0" name=""/>
        <dsp:cNvSpPr/>
      </dsp:nvSpPr>
      <dsp:spPr>
        <a:xfrm>
          <a:off x="238705" y="2182"/>
          <a:ext cx="2720429" cy="16322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سپاه دشمن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اصحاب فیل</a:t>
          </a:r>
          <a:endParaRPr lang="en-US" sz="2400" kern="1200" dirty="0">
            <a:cs typeface="B Yekan" pitchFamily="2" charset="-78"/>
          </a:endParaRPr>
        </a:p>
      </dsp:txBody>
      <dsp:txXfrm>
        <a:off x="238705" y="2182"/>
        <a:ext cx="2720429" cy="1632257"/>
      </dsp:txXfrm>
    </dsp:sp>
    <dsp:sp modelId="{D9EFDABC-7BAB-47C0-AE5A-275458DC6BA0}">
      <dsp:nvSpPr>
        <dsp:cNvPr id="0" name=""/>
        <dsp:cNvSpPr/>
      </dsp:nvSpPr>
      <dsp:spPr>
        <a:xfrm>
          <a:off x="5270465" y="2182"/>
          <a:ext cx="2720429" cy="1632257"/>
        </a:xfrm>
        <a:prstGeom prst="rect">
          <a:avLst/>
        </a:prstGeom>
        <a:solidFill>
          <a:schemeClr val="accent2">
            <a:hueOff val="-209531"/>
            <a:satOff val="-2415"/>
            <a:lumOff val="54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209531"/>
              <a:satOff val="-2415"/>
              <a:lumOff val="54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محل وقوع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مکه - کعبه</a:t>
          </a:r>
          <a:endParaRPr lang="en-US" sz="2400" kern="1200" dirty="0">
            <a:cs typeface="B Yekan" pitchFamily="2" charset="-78"/>
          </a:endParaRPr>
        </a:p>
      </dsp:txBody>
      <dsp:txXfrm>
        <a:off x="5270465" y="2182"/>
        <a:ext cx="2720429" cy="1632257"/>
      </dsp:txXfrm>
    </dsp:sp>
    <dsp:sp modelId="{CAE15957-8A0E-4DF5-87A4-63B497EE5EBF}">
      <dsp:nvSpPr>
        <dsp:cNvPr id="0" name=""/>
        <dsp:cNvSpPr/>
      </dsp:nvSpPr>
      <dsp:spPr>
        <a:xfrm>
          <a:off x="1133182" y="1906483"/>
          <a:ext cx="2720429" cy="1632257"/>
        </a:xfrm>
        <a:prstGeom prst="rect">
          <a:avLst/>
        </a:prstGeom>
        <a:solidFill>
          <a:schemeClr val="accent2">
            <a:hueOff val="-419062"/>
            <a:satOff val="-4829"/>
            <a:lumOff val="107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419062"/>
              <a:satOff val="-4829"/>
              <a:lumOff val="107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عاقبت دشمن: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تضلیل کید و مورد هجوم طیرا ابابیل </a:t>
          </a:r>
          <a:endParaRPr lang="en-US" sz="2400" kern="1200" dirty="0">
            <a:cs typeface="B Yekan" pitchFamily="2" charset="-78"/>
          </a:endParaRPr>
        </a:p>
      </dsp:txBody>
      <dsp:txXfrm>
        <a:off x="1133182" y="1906483"/>
        <a:ext cx="2720429" cy="1632257"/>
      </dsp:txXfrm>
    </dsp:sp>
    <dsp:sp modelId="{EA8C542C-8111-4E33-BB3C-A600E8B52A31}">
      <dsp:nvSpPr>
        <dsp:cNvPr id="0" name=""/>
        <dsp:cNvSpPr/>
      </dsp:nvSpPr>
      <dsp:spPr>
        <a:xfrm>
          <a:off x="4375988" y="1906483"/>
          <a:ext cx="2720429" cy="1632257"/>
        </a:xfrm>
        <a:prstGeom prst="rect">
          <a:avLst/>
        </a:prstGeom>
        <a:solidFill>
          <a:schemeClr val="accent2">
            <a:hueOff val="-628592"/>
            <a:satOff val="-7244"/>
            <a:lumOff val="161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628592"/>
              <a:satOff val="-7244"/>
              <a:lumOff val="16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کید دشمن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تخریب کعبه</a:t>
          </a:r>
          <a:endParaRPr lang="en-US" sz="2400" kern="1200" dirty="0">
            <a:cs typeface="B Yekan" pitchFamily="2" charset="-78"/>
          </a:endParaRPr>
        </a:p>
      </dsp:txBody>
      <dsp:txXfrm>
        <a:off x="4375988" y="1906483"/>
        <a:ext cx="2720429" cy="1632257"/>
      </dsp:txXfrm>
    </dsp:sp>
    <dsp:sp modelId="{F5CA717B-3D12-46A2-9B4E-A7621544AE13}">
      <dsp:nvSpPr>
        <dsp:cNvPr id="0" name=""/>
        <dsp:cNvSpPr/>
      </dsp:nvSpPr>
      <dsp:spPr>
        <a:xfrm>
          <a:off x="2754585" y="3810783"/>
          <a:ext cx="2720429" cy="1632257"/>
        </a:xfrm>
        <a:prstGeom prst="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سرانجام واقعه: 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Yekan" pitchFamily="2" charset="-78"/>
            </a:rPr>
            <a:t>حفظ کعبه و عصف مأکول شدن دشمن</a:t>
          </a:r>
          <a:endParaRPr lang="en-US" sz="2400" kern="1200" dirty="0">
            <a:cs typeface="B Yekan" pitchFamily="2" charset="-78"/>
          </a:endParaRPr>
        </a:p>
      </dsp:txBody>
      <dsp:txXfrm>
        <a:off x="2754585" y="3810783"/>
        <a:ext cx="2720429" cy="16322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E540A-9D9B-4299-AEBD-D68840C0385E}">
      <dsp:nvSpPr>
        <dsp:cNvPr id="0" name=""/>
        <dsp:cNvSpPr/>
      </dsp:nvSpPr>
      <dsp:spPr>
        <a:xfrm rot="5400000">
          <a:off x="-301564" y="306772"/>
          <a:ext cx="2010431" cy="1407302"/>
        </a:xfrm>
        <a:prstGeom prst="chevron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Yekan" pitchFamily="2" charset="-78"/>
            </a:rPr>
            <a:t>باور</a:t>
          </a:r>
          <a:endParaRPr lang="en-US" sz="3100" kern="1200" dirty="0">
            <a:cs typeface="B Yekan" pitchFamily="2" charset="-78"/>
          </a:endParaRPr>
        </a:p>
      </dsp:txBody>
      <dsp:txXfrm rot="5400000">
        <a:off x="-301564" y="306772"/>
        <a:ext cx="2010431" cy="1407302"/>
      </dsp:txXfrm>
    </dsp:sp>
    <dsp:sp modelId="{3943FAD1-CFC9-4263-8D4B-60A51DC7326C}">
      <dsp:nvSpPr>
        <dsp:cNvPr id="0" name=""/>
        <dsp:cNvSpPr/>
      </dsp:nvSpPr>
      <dsp:spPr>
        <a:xfrm rot="5400000">
          <a:off x="3902688" y="-2490178"/>
          <a:ext cx="1306780" cy="62975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r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300" kern="1200" dirty="0" smtClean="0">
              <a:cs typeface="B Yekan" pitchFamily="2" charset="-78"/>
            </a:rPr>
            <a:t>تخریب کعبه </a:t>
          </a:r>
          <a:endParaRPr lang="en-US" sz="2300" kern="1200" dirty="0">
            <a:cs typeface="B Yekan" pitchFamily="2" charset="-78"/>
          </a:endParaRPr>
        </a:p>
        <a:p>
          <a:pPr marL="228600" lvl="1" indent="-228600" algn="just" defTabSz="10223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300" kern="1200" dirty="0" smtClean="0">
              <a:cs typeface="B Yekan" pitchFamily="2" charset="-78"/>
            </a:rPr>
            <a:t>قدرتمندیم</a:t>
          </a:r>
          <a:endParaRPr lang="en-US" sz="2300" kern="1200" dirty="0">
            <a:cs typeface="B Yekan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>
              <a:cs typeface="B Yekan" pitchFamily="2" charset="-78"/>
            </a:rPr>
            <a:t>سپاهی در مقابل نیست</a:t>
          </a:r>
          <a:r>
            <a:rPr lang="fa-IR" sz="2300" kern="1200" dirty="0" smtClean="0">
              <a:cs typeface="B Yekan" pitchFamily="2" charset="-78"/>
            </a:rPr>
            <a:t>.</a:t>
          </a:r>
          <a:endParaRPr lang="en-US" sz="2300" kern="1200" dirty="0">
            <a:cs typeface="B Yekan" pitchFamily="2" charset="-78"/>
          </a:endParaRPr>
        </a:p>
      </dsp:txBody>
      <dsp:txXfrm rot="5400000">
        <a:off x="3902688" y="-2490178"/>
        <a:ext cx="1306780" cy="6297553"/>
      </dsp:txXfrm>
    </dsp:sp>
    <dsp:sp modelId="{B1E9C996-9AC0-43BE-A129-B2ACD50EE95F}">
      <dsp:nvSpPr>
        <dsp:cNvPr id="0" name=""/>
        <dsp:cNvSpPr/>
      </dsp:nvSpPr>
      <dsp:spPr>
        <a:xfrm rot="5400000">
          <a:off x="-301564" y="2126972"/>
          <a:ext cx="2010431" cy="1407302"/>
        </a:xfrm>
        <a:prstGeom prst="chevron">
          <a:avLst/>
        </a:prstGeom>
        <a:solidFill>
          <a:schemeClr val="accent2">
            <a:shade val="50000"/>
            <a:hueOff val="477224"/>
            <a:satOff val="-28480"/>
            <a:lumOff val="3601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4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Yekan" pitchFamily="2" charset="-78"/>
            </a:rPr>
            <a:t>عمل</a:t>
          </a:r>
          <a:endParaRPr lang="en-US" sz="3100" kern="1200" dirty="0">
            <a:cs typeface="B Yekan" pitchFamily="2" charset="-78"/>
          </a:endParaRPr>
        </a:p>
      </dsp:txBody>
      <dsp:txXfrm rot="5400000">
        <a:off x="-301564" y="2126972"/>
        <a:ext cx="2010431" cy="1407302"/>
      </dsp:txXfrm>
    </dsp:sp>
    <dsp:sp modelId="{F8C9B4DF-26CD-4929-8992-BFFC6FB8B278}">
      <dsp:nvSpPr>
        <dsp:cNvPr id="0" name=""/>
        <dsp:cNvSpPr/>
      </dsp:nvSpPr>
      <dsp:spPr>
        <a:xfrm rot="5400000">
          <a:off x="3902688" y="-669978"/>
          <a:ext cx="1306780" cy="62975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cs typeface="B Yekan" pitchFamily="2" charset="-78"/>
            </a:rPr>
            <a:t>طراحی کید</a:t>
          </a:r>
          <a:endParaRPr lang="en-US" sz="2400" kern="1200" dirty="0">
            <a:cs typeface="B Yekan" pitchFamily="2" charset="-78"/>
          </a:endParaRPr>
        </a:p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400" kern="1200" dirty="0" smtClean="0">
              <a:cs typeface="B Yekan" pitchFamily="2" charset="-78"/>
            </a:rPr>
            <a:t>حمله به کعبه</a:t>
          </a:r>
          <a:endParaRPr lang="en-US" sz="2400" kern="1200" dirty="0">
            <a:cs typeface="B Yekan" pitchFamily="2" charset="-78"/>
          </a:endParaRPr>
        </a:p>
      </dsp:txBody>
      <dsp:txXfrm rot="5400000">
        <a:off x="3902688" y="-669978"/>
        <a:ext cx="1306780" cy="6297553"/>
      </dsp:txXfrm>
    </dsp:sp>
    <dsp:sp modelId="{4257BB6C-7309-4241-86A8-8EA5ED784436}">
      <dsp:nvSpPr>
        <dsp:cNvPr id="0" name=""/>
        <dsp:cNvSpPr/>
      </dsp:nvSpPr>
      <dsp:spPr>
        <a:xfrm rot="5400000">
          <a:off x="-301564" y="3947172"/>
          <a:ext cx="2010431" cy="1407302"/>
        </a:xfrm>
        <a:prstGeom prst="chevron">
          <a:avLst/>
        </a:prstGeom>
        <a:solidFill>
          <a:schemeClr val="accent2">
            <a:shade val="50000"/>
            <a:hueOff val="477224"/>
            <a:satOff val="-28480"/>
            <a:lumOff val="3601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4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dirty="0" smtClean="0">
              <a:cs typeface="B Yekan" pitchFamily="2" charset="-78"/>
            </a:rPr>
            <a:t>عاقبت</a:t>
          </a:r>
          <a:endParaRPr lang="en-US" sz="3100" kern="1200" dirty="0">
            <a:cs typeface="B Yekan" pitchFamily="2" charset="-78"/>
          </a:endParaRPr>
        </a:p>
      </dsp:txBody>
      <dsp:txXfrm rot="5400000">
        <a:off x="-301564" y="3947172"/>
        <a:ext cx="2010431" cy="1407302"/>
      </dsp:txXfrm>
    </dsp:sp>
    <dsp:sp modelId="{7DB9A550-0EFD-4214-A54E-854B43B06540}">
      <dsp:nvSpPr>
        <dsp:cNvPr id="0" name=""/>
        <dsp:cNvSpPr/>
      </dsp:nvSpPr>
      <dsp:spPr>
        <a:xfrm rot="5400000">
          <a:off x="3902688" y="1150221"/>
          <a:ext cx="1306780" cy="62975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>
              <a:cs typeface="B Yekan" pitchFamily="2" charset="-78"/>
            </a:rPr>
            <a:t>تضلیل کید</a:t>
          </a:r>
          <a:endParaRPr lang="en-US" sz="2000" kern="1200" dirty="0">
            <a:cs typeface="B Yekan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>
              <a:cs typeface="B Yekan" pitchFamily="2" charset="-78"/>
            </a:rPr>
            <a:t>رمی با سجیل توسط سپاه خدا و ذلیل شدن دشمن</a:t>
          </a:r>
          <a:endParaRPr lang="en-US" sz="2000" kern="1200" dirty="0">
            <a:cs typeface="B Yekan" pitchFamily="2" charset="-78"/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2000" kern="1200" dirty="0" smtClean="0">
              <a:cs typeface="B Yekan" pitchFamily="2" charset="-78"/>
            </a:rPr>
            <a:t>حفظ کعبه از خطر</a:t>
          </a:r>
          <a:endParaRPr lang="en-US" sz="2000" kern="1200" dirty="0">
            <a:cs typeface="B Yekan" pitchFamily="2" charset="-78"/>
          </a:endParaRPr>
        </a:p>
      </dsp:txBody>
      <dsp:txXfrm rot="5400000">
        <a:off x="3902688" y="1150221"/>
        <a:ext cx="1306780" cy="62975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4672ED-2547-463C-9703-7A1AC475FDE8}">
      <dsp:nvSpPr>
        <dsp:cNvPr id="0" name=""/>
        <dsp:cNvSpPr/>
      </dsp:nvSpPr>
      <dsp:spPr>
        <a:xfrm>
          <a:off x="0" y="856282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a-IR" sz="2400" kern="1200" dirty="0" smtClean="0">
              <a:cs typeface="B Mehr" pitchFamily="2" charset="-78"/>
            </a:rPr>
            <a:t>ولادت در عام الفیل</a:t>
          </a:r>
          <a:endParaRPr lang="en-US" sz="2400" kern="1200" dirty="0" smtClean="0">
            <a:cs typeface="B Mehr" pitchFamily="2" charset="-78"/>
          </a:endParaRPr>
        </a:p>
      </dsp:txBody>
      <dsp:txXfrm>
        <a:off x="0" y="856282"/>
        <a:ext cx="2571749" cy="1543050"/>
      </dsp:txXfrm>
    </dsp:sp>
    <dsp:sp modelId="{6F9A77B1-FB39-4A5D-A0A0-CBD25503BA33}">
      <dsp:nvSpPr>
        <dsp:cNvPr id="0" name=""/>
        <dsp:cNvSpPr/>
      </dsp:nvSpPr>
      <dsp:spPr>
        <a:xfrm>
          <a:off x="2828925" y="856282"/>
          <a:ext cx="2571749" cy="1543050"/>
        </a:xfrm>
        <a:prstGeom prst="rect">
          <a:avLst/>
        </a:prstGeom>
        <a:solidFill>
          <a:schemeClr val="accent4">
            <a:hueOff val="-879986"/>
            <a:satOff val="-9032"/>
            <a:lumOff val="3775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-879986"/>
              <a:satOff val="-9032"/>
              <a:lumOff val="377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Mehr" pitchFamily="2" charset="-78"/>
            </a:rPr>
            <a:t>مورد حمایت رب</a:t>
          </a:r>
          <a:endParaRPr lang="en-US" sz="2400" kern="1200" dirty="0">
            <a:cs typeface="B Mehr" pitchFamily="2" charset="-78"/>
          </a:endParaRPr>
        </a:p>
      </dsp:txBody>
      <dsp:txXfrm>
        <a:off x="2828925" y="856282"/>
        <a:ext cx="2571749" cy="1543050"/>
      </dsp:txXfrm>
    </dsp:sp>
    <dsp:sp modelId="{212E16B5-D736-423E-8632-6BBE4CC78699}">
      <dsp:nvSpPr>
        <dsp:cNvPr id="0" name=""/>
        <dsp:cNvSpPr/>
      </dsp:nvSpPr>
      <dsp:spPr>
        <a:xfrm>
          <a:off x="5657849" y="856282"/>
          <a:ext cx="2571749" cy="1543050"/>
        </a:xfrm>
        <a:prstGeom prst="rect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-1759972"/>
              <a:satOff val="-18065"/>
              <a:lumOff val="755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Mehr" pitchFamily="2" charset="-78"/>
            </a:rPr>
            <a:t>از قبیله قریش</a:t>
          </a:r>
          <a:endParaRPr lang="en-US" sz="2800" kern="1200" dirty="0">
            <a:cs typeface="B Mehr" pitchFamily="2" charset="-78"/>
          </a:endParaRPr>
        </a:p>
      </dsp:txBody>
      <dsp:txXfrm>
        <a:off x="5657849" y="856282"/>
        <a:ext cx="2571749" cy="1543050"/>
      </dsp:txXfrm>
    </dsp:sp>
    <dsp:sp modelId="{2B37A3F3-D4C7-48B0-A74A-E40E3CF87665}">
      <dsp:nvSpPr>
        <dsp:cNvPr id="0" name=""/>
        <dsp:cNvSpPr/>
      </dsp:nvSpPr>
      <dsp:spPr>
        <a:xfrm>
          <a:off x="1414462" y="2656507"/>
          <a:ext cx="2571749" cy="1543050"/>
        </a:xfrm>
        <a:prstGeom prst="rect">
          <a:avLst/>
        </a:prstGeom>
        <a:solidFill>
          <a:schemeClr val="accent4">
            <a:hueOff val="-2639958"/>
            <a:satOff val="-27097"/>
            <a:lumOff val="11324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-2639958"/>
              <a:satOff val="-27097"/>
              <a:lumOff val="11324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Mehr" pitchFamily="2" charset="-78"/>
            </a:rPr>
            <a:t>به عنوان رهبر جامعه قدرت مشاهده افراد نسبت به حقایق را فراهم می آورد </a:t>
          </a:r>
          <a:endParaRPr lang="en-US" sz="1800" kern="1200" dirty="0">
            <a:cs typeface="B Mehr" pitchFamily="2" charset="-78"/>
          </a:endParaRPr>
        </a:p>
      </dsp:txBody>
      <dsp:txXfrm>
        <a:off x="1414462" y="2656507"/>
        <a:ext cx="2571749" cy="1543050"/>
      </dsp:txXfrm>
    </dsp:sp>
    <dsp:sp modelId="{623B13CF-F369-4A80-BBB7-B3A95DE08F77}">
      <dsp:nvSpPr>
        <dsp:cNvPr id="0" name=""/>
        <dsp:cNvSpPr/>
      </dsp:nvSpPr>
      <dsp:spPr>
        <a:xfrm>
          <a:off x="4243387" y="2656507"/>
          <a:ext cx="2571749" cy="1543050"/>
        </a:xfrm>
        <a:prstGeom prst="rect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-3519944"/>
              <a:satOff val="-36129"/>
              <a:lumOff val="1509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Mehr" pitchFamily="2" charset="-78"/>
            </a:rPr>
            <a:t>دارای رأی نسبت به فعل رب با اصحاب فیل</a:t>
          </a:r>
          <a:endParaRPr lang="en-US" sz="2000" kern="1200" dirty="0">
            <a:cs typeface="B Mehr" pitchFamily="2" charset="-78"/>
          </a:endParaRPr>
        </a:p>
      </dsp:txBody>
      <dsp:txXfrm>
        <a:off x="4243387" y="2656507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26C1A6-355A-4055-80EF-401018CA929C}" type="datetimeFigureOut">
              <a:rPr lang="en-US" smtClean="0"/>
              <a:pPr/>
              <a:t>12/21/2012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0C27FC-D486-4C38-81C9-4AA0B079505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 smtClean="0">
                <a:latin typeface="IranNastaliq" pitchFamily="18" charset="0"/>
                <a:cs typeface="IranNastaliq" pitchFamily="18" charset="0"/>
              </a:rPr>
              <a:t>بسم الله الرّحمن الرّحیم</a:t>
            </a:r>
            <a:endParaRPr lang="en-US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344816" cy="1512168"/>
          </a:xfrm>
        </p:spPr>
        <p:txBody>
          <a:bodyPr/>
          <a:lstStyle/>
          <a:p>
            <a:pPr algn="ctr" rtl="1"/>
            <a:endParaRPr lang="fa-IR" dirty="0" smtClean="0">
              <a:latin typeface="IranNastaliq" pitchFamily="18" charset="0"/>
              <a:cs typeface="IranNastaliq" pitchFamily="18" charset="0"/>
            </a:endParaRPr>
          </a:p>
          <a:p>
            <a:pPr rtl="1"/>
            <a:r>
              <a:rPr lang="fa-IR" sz="2400" dirty="0" smtClean="0">
                <a:latin typeface="Tahoma" pitchFamily="34" charset="0"/>
                <a:cs typeface="Tahoma" pitchFamily="34" charset="0"/>
              </a:rPr>
              <a:t>سور مبارکه فیل و قریش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505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580112" y="76562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B Yekan" pitchFamily="2" charset="-78"/>
              </a:rPr>
              <a:t>پیامبر سوره</a:t>
            </a:r>
            <a:endParaRPr lang="en-US" sz="2000" dirty="0">
              <a:solidFill>
                <a:schemeClr val="accent1">
                  <a:lumMod val="75000"/>
                </a:schemeClr>
              </a:solidFill>
              <a:cs typeface="B Yekan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4672ED-2547-463C-9703-7A1AC475FD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DB4672ED-2547-463C-9703-7A1AC475FD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F9A77B1-FB39-4A5D-A0A0-CBD25503BA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dgm id="{6F9A77B1-FB39-4A5D-A0A0-CBD25503BA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2E16B5-D736-423E-8632-6BBE4CC78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">
                                            <p:graphicEl>
                                              <a:dgm id="{212E16B5-D736-423E-8632-6BBE4CC78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37A3F3-D4C7-48B0-A74A-E40E3CF87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2B37A3F3-D4C7-48B0-A74A-E40E3CF876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23B13CF-F369-4A80-BBB7-B3A95DE08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623B13CF-F369-4A80-BBB7-B3A95DE08F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80112" y="76562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  <a:latin typeface="IranNastaliq" pitchFamily="18" charset="0"/>
                <a:cs typeface="B Yekan" pitchFamily="2" charset="-78"/>
              </a:rPr>
              <a:t>پیامبر سوره</a:t>
            </a:r>
            <a:endParaRPr lang="en-US" sz="2000" dirty="0">
              <a:solidFill>
                <a:schemeClr val="accent1">
                  <a:lumMod val="75000"/>
                </a:schemeClr>
              </a:solidFill>
              <a:cs typeface="B Yekan" pitchFamily="2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3347864" y="404664"/>
            <a:ext cx="864096" cy="576064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ranNastaliq" pitchFamily="18" charset="0"/>
                <a:cs typeface="IranNastaliq" pitchFamily="18" charset="0"/>
              </a:rPr>
              <a:t>رب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IranNastaliq" pitchFamily="18" charset="0"/>
              <a:cs typeface="IranNastaliq" pitchFamily="18" charset="0"/>
            </a:endParaRPr>
          </a:p>
        </p:txBody>
      </p:sp>
      <p:cxnSp>
        <p:nvCxnSpPr>
          <p:cNvPr id="5" name="Straight Connector 4"/>
          <p:cNvCxnSpPr>
            <a:stCxn id="3" idx="3"/>
          </p:cNvCxnSpPr>
          <p:nvPr/>
        </p:nvCxnSpPr>
        <p:spPr>
          <a:xfrm flipH="1">
            <a:off x="3275856" y="896365"/>
            <a:ext cx="198552" cy="300387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4"/>
          </p:cNvCxnSpPr>
          <p:nvPr/>
        </p:nvCxnSpPr>
        <p:spPr>
          <a:xfrm>
            <a:off x="3779912" y="980728"/>
            <a:ext cx="0" cy="288032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5"/>
          </p:cNvCxnSpPr>
          <p:nvPr/>
        </p:nvCxnSpPr>
        <p:spPr>
          <a:xfrm>
            <a:off x="4085416" y="896365"/>
            <a:ext cx="198552" cy="228379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11960" y="125946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رزّاق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0" y="1268760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مؤمن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1259468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قادر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59832" y="2708920"/>
            <a:ext cx="1728192" cy="172819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75856" y="2924944"/>
            <a:ext cx="1224136" cy="122413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IranNastaliq" pitchFamily="18" charset="0"/>
                <a:cs typeface="IranNastaliq" pitchFamily="18" charset="0"/>
              </a:rPr>
              <a:t>پیامبر اکرم</a:t>
            </a:r>
            <a:endParaRPr lang="en-US" dirty="0">
              <a:latin typeface="IranNastaliq" pitchFamily="18" charset="0"/>
              <a:cs typeface="IranNastaliq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419872" y="2276872"/>
          <a:ext cx="887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776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کعبه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U-Turn Arrow 15"/>
          <p:cNvSpPr/>
          <p:nvPr/>
        </p:nvSpPr>
        <p:spPr>
          <a:xfrm rot="16200000" flipV="1">
            <a:off x="1914568" y="2774064"/>
            <a:ext cx="576064" cy="1309872"/>
          </a:xfrm>
          <a:prstGeom prst="uturnArrow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3528" y="33569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مشرکان</a:t>
            </a:r>
            <a:endParaRPr lang="en-US" dirty="0">
              <a:cs typeface="B Yekan" pitchFamily="2" charset="-7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23528" y="2266072"/>
          <a:ext cx="122413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اصحاب فیل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75656" y="3789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تضلیل کید</a:t>
            </a:r>
            <a:endParaRPr lang="en-US" dirty="0">
              <a:cs typeface="B Mehr" pitchFamily="2" charset="-78"/>
            </a:endParaRPr>
          </a:p>
        </p:txBody>
      </p:sp>
      <p:cxnSp>
        <p:nvCxnSpPr>
          <p:cNvPr id="21" name="Elbow Connector 20"/>
          <p:cNvCxnSpPr>
            <a:stCxn id="12" idx="1"/>
          </p:cNvCxnSpPr>
          <p:nvPr/>
        </p:nvCxnSpPr>
        <p:spPr>
          <a:xfrm rot="10800000" flipV="1">
            <a:off x="1691680" y="1444134"/>
            <a:ext cx="1080120" cy="104876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03848" y="55172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latin typeface="Tahoma" pitchFamily="34" charset="0"/>
                <a:cs typeface="Tahoma" pitchFamily="34" charset="0"/>
              </a:rPr>
              <a:t>قریش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19685241">
            <a:off x="773509" y="5545687"/>
            <a:ext cx="816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latin typeface="Tahoma" pitchFamily="34" charset="0"/>
                <a:cs typeface="Tahoma" pitchFamily="34" charset="0"/>
              </a:rPr>
              <a:t>صیف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9506804">
            <a:off x="1876223" y="5640385"/>
            <a:ext cx="752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latin typeface="Tahoma" pitchFamily="34" charset="0"/>
                <a:cs typeface="Tahoma" pitchFamily="34" charset="0"/>
              </a:rPr>
              <a:t>شتاء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37" name="Straight Connector 36"/>
          <p:cNvCxnSpPr>
            <a:stCxn id="12" idx="2"/>
          </p:cNvCxnSpPr>
          <p:nvPr/>
        </p:nvCxnSpPr>
        <p:spPr>
          <a:xfrm>
            <a:off x="3046074" y="1628800"/>
            <a:ext cx="733838" cy="28803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779912" y="1628800"/>
            <a:ext cx="720080" cy="288032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3779912" y="1700808"/>
            <a:ext cx="0" cy="216024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3779912" y="1916832"/>
            <a:ext cx="0" cy="36004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3" idx="2"/>
          </p:cNvCxnSpPr>
          <p:nvPr/>
        </p:nvCxnSpPr>
        <p:spPr>
          <a:xfrm>
            <a:off x="3923928" y="4437112"/>
            <a:ext cx="0" cy="720080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>
            <a:off x="4644008" y="4941168"/>
            <a:ext cx="648072" cy="1440160"/>
          </a:xfrm>
          <a:prstGeom prst="leftBrace">
            <a:avLst>
              <a:gd name="adj1" fmla="val 31849"/>
              <a:gd name="adj2" fmla="val 5000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508104" y="5013176"/>
            <a:ext cx="1368152" cy="28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الفت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508104" y="5373216"/>
            <a:ext cx="1368152" cy="28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امنیت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508104" y="5733256"/>
            <a:ext cx="1368152" cy="28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تجارت 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508104" y="6093296"/>
            <a:ext cx="1368152" cy="2880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رزق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77" name="Straight Connector 76"/>
          <p:cNvCxnSpPr>
            <a:stCxn id="64" idx="0"/>
          </p:cNvCxnSpPr>
          <p:nvPr/>
        </p:nvCxnSpPr>
        <p:spPr>
          <a:xfrm flipH="1" flipV="1">
            <a:off x="6156176" y="3933056"/>
            <a:ext cx="36004" cy="108012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>
            <a:off x="4716016" y="3933056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5580112" y="3429000"/>
            <a:ext cx="0" cy="5040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4499992" y="342900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5220072" y="836712"/>
            <a:ext cx="0" cy="25922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4355976" y="836712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156176" y="4149080"/>
            <a:ext cx="1656184" cy="43204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Tahoma" pitchFamily="34" charset="0"/>
              </a:rPr>
              <a:t>الفت با بیت الله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868144" y="3429000"/>
            <a:ext cx="1944216" cy="43204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Tahoma" pitchFamily="34" charset="0"/>
              </a:rPr>
              <a:t>الفت با رسول الله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724128" y="1628800"/>
            <a:ext cx="1944216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Tahoma" pitchFamily="34" charset="0"/>
              </a:rPr>
              <a:t>الفت با خداوند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228184" y="1196752"/>
            <a:ext cx="864096" cy="36933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عبودیت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01" name="Curved Right Arrow 100"/>
          <p:cNvSpPr/>
          <p:nvPr/>
        </p:nvSpPr>
        <p:spPr>
          <a:xfrm>
            <a:off x="5436096" y="2132856"/>
            <a:ext cx="432048" cy="1296144"/>
          </a:xfrm>
          <a:prstGeom prst="curved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Curved Left Arrow 101"/>
          <p:cNvSpPr/>
          <p:nvPr/>
        </p:nvSpPr>
        <p:spPr>
          <a:xfrm flipV="1">
            <a:off x="7740352" y="2132856"/>
            <a:ext cx="360040" cy="1224136"/>
          </a:xfrm>
          <a:prstGeom prst="curvedLef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2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0" grpId="0"/>
      <p:bldP spid="11" grpId="0"/>
      <p:bldP spid="12" grpId="0"/>
      <p:bldP spid="13" grpId="0" animBg="1"/>
      <p:bldP spid="14" grpId="0" animBg="1"/>
      <p:bldP spid="16" grpId="0" animBg="1"/>
      <p:bldP spid="17" grpId="0"/>
      <p:bldP spid="19" grpId="0"/>
      <p:bldP spid="33" grpId="0"/>
      <p:bldP spid="34" grpId="0"/>
      <p:bldP spid="35" grpId="0"/>
      <p:bldP spid="63" grpId="0" animBg="1"/>
      <p:bldP spid="64" grpId="0" animBg="1"/>
      <p:bldP spid="65" grpId="0" animBg="1"/>
      <p:bldP spid="66" grpId="0" animBg="1"/>
      <p:bldP spid="67" grpId="0" animBg="1"/>
      <p:bldP spid="94" grpId="0" animBg="1"/>
      <p:bldP spid="95" grpId="0" animBg="1"/>
      <p:bldP spid="96" grpId="0" animBg="1"/>
      <p:bldP spid="97" grpId="0" animBg="1"/>
      <p:bldP spid="101" grpId="0" animBg="1"/>
      <p:bldP spid="1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505712"/>
          </a:xfrm>
        </p:spPr>
        <p:txBody>
          <a:bodyPr>
            <a:normAutofit/>
          </a:bodyPr>
          <a:lstStyle/>
          <a:p>
            <a:pPr algn="ctr" rtl="1"/>
            <a:r>
              <a:rPr lang="fa-IR" sz="4000" dirty="0" smtClean="0">
                <a:cs typeface="B Yekan" pitchFamily="2" charset="-78"/>
              </a:rPr>
              <a:t>بیت: محل سکونت و آرامش و مکانی برای به فعلیت رسیدن نقشهای اجتماعی</a:t>
            </a:r>
            <a:endParaRPr lang="fa-IR" sz="4000" dirty="0">
              <a:cs typeface="B Yeka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4200" y="3059668"/>
            <a:ext cx="221418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000" dirty="0" smtClean="0">
                <a:cs typeface="B Yekan" pitchFamily="2" charset="-78"/>
              </a:rPr>
              <a:t>  شکست اصحاب فیل</a:t>
            </a:r>
            <a:endParaRPr lang="fa-IR" sz="2000" dirty="0">
              <a:cs typeface="B Yekan" pitchFamily="2" charset="-78"/>
            </a:endParaRPr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flipH="1">
            <a:off x="6019800" y="3259723"/>
            <a:ext cx="914400" cy="152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6553200" y="3259723"/>
            <a:ext cx="381000" cy="8550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86200" y="3059668"/>
            <a:ext cx="215956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ایجاد الفت و انس ورزی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6488" y="3974068"/>
            <a:ext cx="117051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ایجاد امنیت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3276600" y="2971800"/>
            <a:ext cx="533400" cy="1447800"/>
          </a:xfrm>
          <a:prstGeom prst="leftBrace">
            <a:avLst>
              <a:gd name="adj1" fmla="val 32333"/>
              <a:gd name="adj2" fmla="val 50000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>
              <a:cs typeface="B Yek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" y="3330714"/>
            <a:ext cx="266699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000" dirty="0" smtClean="0">
                <a:cs typeface="B Yekan" pitchFamily="2" charset="-78"/>
              </a:rPr>
              <a:t>نیاز های یک بیت برای بروز کارکرد خود</a:t>
            </a:r>
            <a:endParaRPr lang="fa-IR" sz="2000" dirty="0">
              <a:cs typeface="B Yekan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1408906" y="4609306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5800" y="5238690"/>
            <a:ext cx="2603598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000" dirty="0" smtClean="0">
                <a:cs typeface="B Yekan" pitchFamily="2" charset="-78"/>
              </a:rPr>
              <a:t>دعوت به عبودیت رب بیت</a:t>
            </a:r>
            <a:endParaRPr lang="fa-IR" sz="2000" dirty="0">
              <a:cs typeface="B Yekan" pitchFamily="2" charset="-78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429000" y="546729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5083314"/>
            <a:ext cx="363020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B Yekan" pitchFamily="2" charset="-78"/>
              </a:rPr>
              <a:t>بر اساس عبودیت رب ، نقش های اجتماعی مسلمین بروز میابد</a:t>
            </a:r>
            <a:endParaRPr lang="fa-IR" sz="2000" dirty="0">
              <a:cs typeface="B Yekan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 animBg="1"/>
      <p:bldP spid="11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305800" cy="1143000"/>
          </a:xfrm>
        </p:spPr>
        <p:txBody>
          <a:bodyPr>
            <a:noAutofit/>
          </a:bodyPr>
          <a:lstStyle/>
          <a:p>
            <a:pPr algn="ctr" rtl="1"/>
            <a:r>
              <a:rPr lang="fa-IR" sz="4400" dirty="0" smtClean="0">
                <a:solidFill>
                  <a:schemeClr val="tx2">
                    <a:lumMod val="75000"/>
                  </a:schemeClr>
                </a:solidFill>
                <a:cs typeface="B Yekan" pitchFamily="2" charset="-78"/>
              </a:rPr>
              <a:t>پایه بروز نقش های اجتماعی، داشتن رای فعل رب و عبودیت رب است.</a:t>
            </a:r>
            <a:endParaRPr lang="fa-IR" sz="4400" dirty="0">
              <a:solidFill>
                <a:schemeClr val="tx2">
                  <a:lumMod val="75000"/>
                </a:schemeClr>
              </a:solidFill>
              <a:cs typeface="B Yekan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963194" y="2590006"/>
            <a:ext cx="914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3124200"/>
            <a:ext cx="5257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حرکت به سوی جامعه ایده آل اسلامی(رحله)</a:t>
            </a:r>
            <a:endParaRPr lang="fa-IR" dirty="0">
              <a:cs typeface="B Yekan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152900" y="3999706"/>
            <a:ext cx="533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76400" y="4419600"/>
            <a:ext cx="550823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 ایستادگی در برابر هر اصحاب فیل  و</a:t>
            </a:r>
          </a:p>
          <a:p>
            <a:pPr algn="ctr"/>
            <a:r>
              <a:rPr lang="fa-IR" dirty="0" smtClean="0">
                <a:cs typeface="B Yekan" pitchFamily="2" charset="-78"/>
              </a:rPr>
              <a:t>تضلیل هر کیدی که در صدد تخریب باورها و شعائر اسلامی است</a:t>
            </a:r>
            <a:endParaRPr lang="fa-IR" dirty="0">
              <a:cs typeface="B Yekan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/>
        </p:nvSpPr>
        <p:spPr>
          <a:xfrm>
            <a:off x="1447800" y="1905000"/>
            <a:ext cx="6172200" cy="4038600"/>
          </a:xfrm>
          <a:prstGeom prst="triangl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 smtClean="0">
              <a:solidFill>
                <a:schemeClr val="tx1"/>
              </a:solidFill>
              <a:cs typeface="B Yekan" pitchFamily="2" charset="-78"/>
            </a:endParaRPr>
          </a:p>
          <a:p>
            <a:pPr algn="ctr"/>
            <a:endParaRPr lang="fa-IR" dirty="0" smtClean="0">
              <a:solidFill>
                <a:schemeClr val="tx1"/>
              </a:solidFill>
              <a:cs typeface="B Yekan" pitchFamily="2" charset="-78"/>
            </a:endParaRPr>
          </a:p>
          <a:p>
            <a:pPr algn="ctr"/>
            <a:endParaRPr lang="fa-IR" dirty="0" smtClean="0">
              <a:solidFill>
                <a:schemeClr val="tx1"/>
              </a:solidFill>
              <a:cs typeface="B Yekan" pitchFamily="2" charset="-78"/>
            </a:endParaRPr>
          </a:p>
          <a:p>
            <a:pPr algn="ctr"/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rot="16200000" flipV="1">
            <a:off x="3486150" y="2952750"/>
            <a:ext cx="2133600" cy="3810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2"/>
          </p:cNvCxnSpPr>
          <p:nvPr/>
        </p:nvCxnSpPr>
        <p:spPr>
          <a:xfrm rot="5400000" flipH="1" flipV="1">
            <a:off x="2019300" y="4000500"/>
            <a:ext cx="1371600" cy="251460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</p:cNvCxnSpPr>
          <p:nvPr/>
        </p:nvCxnSpPr>
        <p:spPr>
          <a:xfrm rot="5400000" flipH="1">
            <a:off x="5638800" y="3962400"/>
            <a:ext cx="1447800" cy="251460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914400" y="5410200"/>
            <a:ext cx="914400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B Yekan" pitchFamily="2" charset="-78"/>
              </a:rPr>
              <a:t>رسول الله</a:t>
            </a:r>
            <a:endParaRPr lang="fa-IR" sz="16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162800" y="5410200"/>
            <a:ext cx="914400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بیت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4038600" y="1295400"/>
            <a:ext cx="914400" cy="9144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رب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781800" y="685800"/>
            <a:ext cx="1371600" cy="1676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پیدایش روابط پس از الفت  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038600" y="2819400"/>
            <a:ext cx="914400" cy="533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B Yekan" pitchFamily="2" charset="-78"/>
              </a:rPr>
              <a:t>عبودیت</a:t>
            </a:r>
            <a:endParaRPr lang="fa-IR" sz="16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62200" y="4876800"/>
            <a:ext cx="1143000" cy="457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رهبری و ولایت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10200" y="4876800"/>
            <a:ext cx="1219200" cy="381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امنیت و اجتماع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1000" y="4202668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مردم</a:t>
            </a:r>
            <a:endParaRPr lang="fa-IR" dirty="0">
              <a:cs typeface="B Yekan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120" y="0"/>
            <a:ext cx="2098576" cy="406928"/>
          </a:xfrm>
        </p:spPr>
        <p:txBody>
          <a:bodyPr>
            <a:normAutofit/>
          </a:bodyPr>
          <a:lstStyle/>
          <a:p>
            <a:pPr algn="ctr" rtl="1"/>
            <a:r>
              <a:rPr lang="fa-IR" sz="16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نمودار سور فیل و قریش</a:t>
            </a:r>
            <a:endParaRPr lang="en-US" sz="16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76470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latin typeface="Tahoma" pitchFamily="34" charset="0"/>
                <a:cs typeface="Tahoma" pitchFamily="34" charset="0"/>
              </a:rPr>
              <a:t>سوره فیل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8367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latin typeface="Tahoma" pitchFamily="34" charset="0"/>
                <a:cs typeface="Tahoma" pitchFamily="34" charset="0"/>
              </a:rPr>
              <a:t>سوره قریش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340768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رویت فعل 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4208" y="134076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Mehr" pitchFamily="2" charset="-78"/>
              </a:rPr>
              <a:t>عبودیت 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2204864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دفاع از بیت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2204864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Mehr" pitchFamily="2" charset="-78"/>
              </a:rPr>
              <a:t>برکت به واسطه بیت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1700808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Mehr" pitchFamily="2" charset="-78"/>
              </a:rPr>
              <a:t>رب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B Meh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688" y="177281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/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B Mehr" pitchFamily="2" charset="-78"/>
              </a:rPr>
              <a:t>رب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B Mehr" pitchFamily="2" charset="-78"/>
            </a:endParaRPr>
          </a:p>
        </p:txBody>
      </p:sp>
      <p:cxnSp>
        <p:nvCxnSpPr>
          <p:cNvPr id="12" name="Straight Connector 11"/>
          <p:cNvCxnSpPr>
            <a:stCxn id="10" idx="3"/>
          </p:cNvCxnSpPr>
          <p:nvPr/>
        </p:nvCxnSpPr>
        <p:spPr>
          <a:xfrm>
            <a:off x="2232086" y="1957482"/>
            <a:ext cx="1763850" cy="60742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1"/>
          </p:cNvCxnSpPr>
          <p:nvPr/>
        </p:nvCxnSpPr>
        <p:spPr>
          <a:xfrm flipH="1">
            <a:off x="4932040" y="1885474"/>
            <a:ext cx="1728192" cy="67943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995936" y="2204864"/>
            <a:ext cx="936104" cy="86409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رب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995936" y="3573016"/>
            <a:ext cx="1152128" cy="9361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بیت الله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55776" y="407707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31640" y="3861048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اصحاب فیل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411760" y="2924944"/>
            <a:ext cx="1584176" cy="864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07704" y="4221088"/>
            <a:ext cx="0" cy="504056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27584" y="4725144"/>
            <a:ext cx="2232248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27584" y="4725144"/>
            <a:ext cx="0" cy="2880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75656" y="4725144"/>
            <a:ext cx="0" cy="2880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67744" y="4725144"/>
            <a:ext cx="0" cy="2880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59832" y="4725144"/>
            <a:ext cx="0" cy="288032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5400000">
            <a:off x="2581589" y="5419411"/>
            <a:ext cx="1007007" cy="33855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تضلیل کید</a:t>
            </a:r>
            <a:endParaRPr lang="en-US" sz="1600" dirty="0">
              <a:cs typeface="B Yekan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 rot="5400000">
            <a:off x="115302" y="5668838"/>
            <a:ext cx="1475084" cy="30777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 rtl="1"/>
            <a:r>
              <a:rPr lang="fa-IR" sz="1400" dirty="0" smtClean="0">
                <a:cs typeface="B Yekan" pitchFamily="2" charset="-78"/>
              </a:rPr>
              <a:t>رمی ایشان با سجیل</a:t>
            </a:r>
            <a:endParaRPr lang="en-US" sz="1400" dirty="0">
              <a:cs typeface="B Yekan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 rot="5400000">
            <a:off x="761131" y="5671082"/>
            <a:ext cx="1510350" cy="33855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ارسال طیرا ابابیل</a:t>
            </a:r>
            <a:endParaRPr lang="en-US" sz="1600" dirty="0">
              <a:cs typeface="B Yekan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 rot="5400000">
            <a:off x="1595538" y="5628763"/>
            <a:ext cx="1394934" cy="307777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 rtl="1"/>
            <a:r>
              <a:rPr lang="fa-IR" sz="1400" dirty="0" smtClean="0">
                <a:cs typeface="B Yekan" pitchFamily="2" charset="-78"/>
              </a:rPr>
              <a:t>عصف مأکول شدند</a:t>
            </a:r>
            <a:endParaRPr lang="en-US" sz="1400" dirty="0">
              <a:cs typeface="B Yekan" pitchFamily="2" charset="-78"/>
            </a:endParaRPr>
          </a:p>
        </p:txBody>
      </p:sp>
      <p:sp>
        <p:nvSpPr>
          <p:cNvPr id="51" name="Right Brace 50"/>
          <p:cNvSpPr/>
          <p:nvPr/>
        </p:nvSpPr>
        <p:spPr>
          <a:xfrm>
            <a:off x="3779912" y="5013176"/>
            <a:ext cx="563709" cy="1575513"/>
          </a:xfrm>
          <a:prstGeom prst="rightBrace">
            <a:avLst>
              <a:gd name="adj1" fmla="val 39033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788024" y="5661248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قریش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5436096" y="4797152"/>
            <a:ext cx="504056" cy="86409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796136" y="45091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الفت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5508104" y="5877272"/>
            <a:ext cx="122413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804248" y="566124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dirty="0" smtClean="0">
                <a:cs typeface="B Yekan" pitchFamily="2" charset="-78"/>
              </a:rPr>
              <a:t>تجارت در شتا و صیف</a:t>
            </a:r>
            <a:endParaRPr lang="en-US" sz="1400" dirty="0">
              <a:cs typeface="B Yekan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68344" y="453060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امنیت از خوف</a:t>
            </a:r>
            <a:endParaRPr lang="en-US" sz="1600" dirty="0">
              <a:cs typeface="B Yekan" pitchFamily="2" charset="-78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>
            <a:off x="8748464" y="5805264"/>
            <a:ext cx="0" cy="72008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8244408" y="4941168"/>
            <a:ext cx="0" cy="648072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948264" y="6309320"/>
            <a:ext cx="1115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600" dirty="0" smtClean="0">
                <a:cs typeface="B Yekan" pitchFamily="2" charset="-78"/>
              </a:rPr>
              <a:t>اطعام از جوع</a:t>
            </a:r>
            <a:endParaRPr lang="en-US" sz="1600" dirty="0">
              <a:cs typeface="B Yekan" pitchFamily="2" charset="-78"/>
            </a:endParaRPr>
          </a:p>
        </p:txBody>
      </p:sp>
      <p:cxnSp>
        <p:nvCxnSpPr>
          <p:cNvPr id="98" name="Straight Arrow Connector 97"/>
          <p:cNvCxnSpPr>
            <a:stCxn id="55" idx="3"/>
            <a:endCxn id="66" idx="1"/>
          </p:cNvCxnSpPr>
          <p:nvPr/>
        </p:nvCxnSpPr>
        <p:spPr>
          <a:xfrm>
            <a:off x="6588224" y="4693786"/>
            <a:ext cx="1080120" cy="6097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>
            <a:off x="8244408" y="6525344"/>
            <a:ext cx="504056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63" idx="3"/>
          </p:cNvCxnSpPr>
          <p:nvPr/>
        </p:nvCxnSpPr>
        <p:spPr>
          <a:xfrm flipV="1">
            <a:off x="8388424" y="5805264"/>
            <a:ext cx="360040" cy="987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ight Brace 124"/>
          <p:cNvSpPr/>
          <p:nvPr/>
        </p:nvSpPr>
        <p:spPr>
          <a:xfrm rot="16200000">
            <a:off x="6840252" y="2600908"/>
            <a:ext cx="864096" cy="2808312"/>
          </a:xfrm>
          <a:prstGeom prst="rightBrace">
            <a:avLst>
              <a:gd name="adj1" fmla="val 33197"/>
              <a:gd name="adj2" fmla="val 18848"/>
            </a:avLst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5580112" y="2996952"/>
            <a:ext cx="1440160" cy="432048"/>
          </a:xfrm>
          <a:prstGeom prst="roundRect">
            <a:avLst/>
          </a:prstGeom>
          <a:solidFill>
            <a:srgbClr val="CC339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atin typeface="Tahoma" pitchFamily="34" charset="0"/>
                <a:cs typeface="Tahoma" pitchFamily="34" charset="0"/>
              </a:rPr>
              <a:t>فلیعبدو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91304E-6 L -0.12448 0.004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457E-6 L 0.13386 0.0046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0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9000"/>
                            </p:stCondLst>
                            <p:childTnLst>
                              <p:par>
                                <p:cTn id="1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 build="allAtOnce"/>
      <p:bldP spid="8" grpId="0"/>
      <p:bldP spid="8" grpId="1"/>
      <p:bldP spid="9" grpId="0"/>
      <p:bldP spid="10" grpId="0"/>
      <p:bldP spid="15" grpId="0" animBg="1"/>
      <p:bldP spid="16" grpId="0" animBg="1"/>
      <p:bldP spid="19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5" grpId="0"/>
      <p:bldP spid="63" grpId="0"/>
      <p:bldP spid="66" grpId="0"/>
      <p:bldP spid="93" grpId="0"/>
      <p:bldP spid="125" grpId="0" animBg="1"/>
      <p:bldP spid="1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0"/>
            <a:ext cx="2266256" cy="609600"/>
          </a:xfrm>
        </p:spPr>
        <p:txBody>
          <a:bodyPr>
            <a:noAutofit/>
          </a:bodyPr>
          <a:lstStyle/>
          <a:p>
            <a:pPr algn="ctr" rtl="1"/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B Yekan" pitchFamily="2" charset="-78"/>
              </a:rPr>
              <a:t>شناسنامه سوره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052736"/>
            <a:ext cx="792088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B Yekan" pitchFamily="2" charset="-78"/>
              </a:rPr>
              <a:t>سور قریش و فیل، مکی اند</a:t>
            </a:r>
            <a:r>
              <a:rPr lang="fa-IR" dirty="0" smtClean="0">
                <a:cs typeface="B Yekan" pitchFamily="2" charset="-78"/>
              </a:rPr>
              <a:t>.</a:t>
            </a:r>
          </a:p>
          <a:p>
            <a:pPr algn="ctr" rtl="1"/>
            <a:endParaRPr lang="fa-IR" dirty="0" smtClean="0">
              <a:cs typeface="B Yekan" pitchFamily="2" charset="-78"/>
            </a:endParaRPr>
          </a:p>
          <a:p>
            <a:pPr algn="ctr" rtl="1"/>
            <a:r>
              <a:rPr lang="fa-IR" sz="2000" dirty="0" smtClean="0">
                <a:cs typeface="B Yekan" pitchFamily="2" charset="-78"/>
              </a:rPr>
              <a:t>سوره فیل دارای 5آیه و سوره قریش دارای 4آیه می باشد</a:t>
            </a:r>
            <a:r>
              <a:rPr lang="fa-IR" dirty="0" smtClean="0">
                <a:cs typeface="B Yekan" pitchFamily="2" charset="-78"/>
              </a:rPr>
              <a:t>.</a:t>
            </a:r>
          </a:p>
          <a:p>
            <a:pPr algn="ctr" rtl="1"/>
            <a:endParaRPr lang="fa-IR" dirty="0" smtClean="0">
              <a:cs typeface="B Yekan" pitchFamily="2" charset="-78"/>
            </a:endParaRPr>
          </a:p>
          <a:p>
            <a:pPr algn="ctr" rtl="1"/>
            <a:r>
              <a:rPr lang="fa-IR" dirty="0" smtClean="0">
                <a:cs typeface="B Yekan" pitchFamily="2" charset="-78"/>
              </a:rPr>
              <a:t>امام صادق </a:t>
            </a:r>
            <a:r>
              <a:rPr lang="fa-IR" sz="1000" dirty="0" smtClean="0">
                <a:cs typeface="B Yekan" pitchFamily="2" charset="-78"/>
              </a:rPr>
              <a:t>علیه السلام </a:t>
            </a:r>
            <a:r>
              <a:rPr lang="fa-IR" dirty="0" smtClean="0">
                <a:cs typeface="B Yekan" pitchFamily="2" charset="-78"/>
              </a:rPr>
              <a:t>فرمودند</a:t>
            </a:r>
            <a:r>
              <a:rPr lang="fa-IR" sz="1400" dirty="0" smtClean="0">
                <a:cs typeface="B Yekan" pitchFamily="2" charset="-78"/>
              </a:rPr>
              <a:t>:</a:t>
            </a:r>
            <a:r>
              <a:rPr lang="fa-IR" sz="2400" dirty="0" smtClean="0">
                <a:cs typeface="B Yekan" pitchFamily="2" charset="-78"/>
              </a:rPr>
              <a:t>”</a:t>
            </a:r>
            <a:r>
              <a:rPr lang="fa-IR" dirty="0" smtClean="0">
                <a:cs typeface="B Yekan" pitchFamily="2" charset="-78"/>
              </a:rPr>
              <a:t> کسی که زیاد سوره ”لایلاف قریش“ را بخواند خداوند روز قیامت او را وارد محشر سازد در حالی که بر اسبی بهشتی سوار است.“</a:t>
            </a:r>
          </a:p>
          <a:p>
            <a:pPr algn="ctr" rtl="1"/>
            <a:endParaRPr lang="fa-IR" dirty="0" smtClean="0">
              <a:cs typeface="B Yekan" pitchFamily="2" charset="-78"/>
            </a:endParaRPr>
          </a:p>
          <a:p>
            <a:pPr algn="ctr" rtl="1"/>
            <a:r>
              <a:rPr lang="fa-IR" dirty="0" smtClean="0">
                <a:cs typeface="B Yekan" pitchFamily="2" charset="-78"/>
              </a:rPr>
              <a:t>امام صادق </a:t>
            </a:r>
            <a:r>
              <a:rPr lang="fa-IR" sz="1100" dirty="0" smtClean="0">
                <a:cs typeface="B Yekan" pitchFamily="2" charset="-78"/>
              </a:rPr>
              <a:t>علیه السلام </a:t>
            </a:r>
            <a:r>
              <a:rPr lang="fa-IR" dirty="0" smtClean="0">
                <a:cs typeface="B Yekan" pitchFamily="2" charset="-78"/>
              </a:rPr>
              <a:t>فرمودند:”کسی که در نمازهای واجب خود سوره ”الم تر کیف فعل“  را بخواند هر دشت و کوه و ریگزاری در قیامت به نفع او شهادت دهند به اینکه وی از نمازگزارانست و منادی حق ندا دهد که درباره ی بنده من راست گفتید شهادتتان در حق او پذیرا گشت . او را داخل بهشت کنید و از وی حساب نکشید زیرا از کسانی ست که من ، او و عملش را دوست دارم.“</a:t>
            </a:r>
          </a:p>
          <a:p>
            <a:pPr algn="ctr" rtl="1"/>
            <a:endParaRPr lang="fa-IR" dirty="0" smtClean="0">
              <a:cs typeface="B Yekan" pitchFamily="2" charset="-78"/>
            </a:endParaRPr>
          </a:p>
          <a:p>
            <a:pPr algn="ctr" rtl="1"/>
            <a:r>
              <a:rPr lang="fa-IR" dirty="0" smtClean="0">
                <a:cs typeface="B Yekan" pitchFamily="2" charset="-78"/>
              </a:rPr>
              <a:t>سور فیل و قریش با هم یک سوره محسوب میشوند و در نماز واجب هر یک را بخواند ، دومی را نیز باید بخواند چراکه جایز نیست اکتفا به یکی از آن دو بدون دیگری در یک رکعت از نمازهای واجب. </a:t>
            </a:r>
          </a:p>
          <a:p>
            <a:pPr algn="ctr" rtl="1"/>
            <a:endParaRPr lang="fa-IR" dirty="0" smtClean="0">
              <a:cs typeface="B Yekan" pitchFamily="2" charset="-78"/>
            </a:endParaRPr>
          </a:p>
          <a:p>
            <a:pPr algn="ctr" rtl="1"/>
            <a:r>
              <a:rPr lang="fa-IR" dirty="0" smtClean="0">
                <a:cs typeface="B Yekan" pitchFamily="2" charset="-78"/>
              </a:rPr>
              <a:t>از خواص سوره فیل : هر کس در جنگ بخواند قوی دل و مصمم گردد و از هرگونه قذف و فسخی مبرا گردد.</a:t>
            </a:r>
          </a:p>
          <a:p>
            <a:pPr algn="ctr" rtl="1"/>
            <a:endParaRPr lang="en-US" dirty="0">
              <a:cs typeface="B Traffic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5200" y="685800"/>
            <a:ext cx="2540968" cy="450304"/>
          </a:xfrm>
        </p:spPr>
        <p:txBody>
          <a:bodyPr>
            <a:noAutofit/>
          </a:bodyPr>
          <a:lstStyle/>
          <a:p>
            <a:pPr algn="ctr" rtl="1"/>
            <a:r>
              <a:rPr lang="fa-IR" sz="32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B Yekan" pitchFamily="2" charset="-78"/>
              </a:rPr>
              <a:t>واژگان اختصاصی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B Yekan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639762"/>
          </a:xfrm>
        </p:spPr>
        <p:txBody>
          <a:bodyPr/>
          <a:lstStyle/>
          <a:p>
            <a:pPr algn="ctr" rtl="1"/>
            <a:r>
              <a:rPr lang="fa-IR" sz="2800" b="0" dirty="0" smtClean="0">
                <a:cs typeface="B Yekan" pitchFamily="2" charset="-78"/>
              </a:rPr>
              <a:t>سوره قریش</a:t>
            </a:r>
            <a:endParaRPr lang="en-US" sz="2800" b="0" dirty="0">
              <a:cs typeface="B Yekan" pitchFamily="2" charset="-7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4008" y="1493838"/>
            <a:ext cx="4041775" cy="639762"/>
          </a:xfrm>
        </p:spPr>
        <p:txBody>
          <a:bodyPr>
            <a:normAutofit/>
          </a:bodyPr>
          <a:lstStyle/>
          <a:p>
            <a:pPr algn="ctr" rtl="1"/>
            <a:r>
              <a:rPr lang="fa-IR" sz="2800" b="0" dirty="0" smtClean="0">
                <a:cs typeface="B Yekan" pitchFamily="2" charset="-78"/>
              </a:rPr>
              <a:t>سوره فیل</a:t>
            </a:r>
            <a:endParaRPr lang="en-US" sz="2800" b="0" dirty="0">
              <a:cs typeface="B Yekan" pitchFamily="2" charset="-78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2"/>
          </p:nvPr>
        </p:nvGraphicFramePr>
        <p:xfrm>
          <a:off x="457200" y="2514600"/>
          <a:ext cx="4040188" cy="289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60705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Yekan" pitchFamily="2" charset="-78"/>
                        </a:rPr>
                        <a:t>معنا</a:t>
                      </a:r>
                      <a:endParaRPr lang="en-US" dirty="0" smtClean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Yekan" pitchFamily="2" charset="-78"/>
                        </a:rPr>
                        <a:t>واژه</a:t>
                      </a:r>
                      <a:endParaRPr lang="en-US" dirty="0" smtClean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0744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خارج شدن برای سفر همراه با اسباب و وسایل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رِحْلَةَ 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07053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زمستان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شِّتَاء 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07053">
                <a:tc>
                  <a:txBody>
                    <a:bodyPr/>
                    <a:lstStyle/>
                    <a:p>
                      <a:pPr algn="ctr" rtl="1"/>
                      <a:r>
                        <a:rPr lang="fa-IR" smtClean="0">
                          <a:cs typeface="B Yekan" pitchFamily="2" charset="-78"/>
                        </a:rPr>
                        <a:t>تابستان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الصَّيْفِ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</p:nvPr>
        </p:nvGraphicFramePr>
        <p:xfrm>
          <a:off x="4645025" y="2514600"/>
          <a:ext cx="4041776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46909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معنا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واژه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6484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حیوانی</a:t>
                      </a:r>
                      <a:r>
                        <a:rPr lang="en-US" dirty="0" smtClean="0">
                          <a:cs typeface="B Yekan" pitchFamily="2" charset="-78"/>
                        </a:rPr>
                        <a:t> </a:t>
                      </a:r>
                      <a:r>
                        <a:rPr lang="fa-IR" dirty="0" smtClean="0">
                          <a:cs typeface="B Yekan" pitchFamily="2" charset="-78"/>
                        </a:rPr>
                        <a:t>که نماد قدرت و غلبه باشد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أَبَابِيلَ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1037835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خوردنی</a:t>
                      </a:r>
                      <a:r>
                        <a:rPr lang="fa-IR" baseline="0" dirty="0" smtClean="0">
                          <a:cs typeface="B Yekan" pitchFamily="2" charset="-78"/>
                        </a:rPr>
                        <a:t> که همراه با از بین بردن اصل شی باشد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مَّأْكُولٍ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  </a:t>
                      </a: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أکل</a:t>
                      </a:r>
                      <a:endParaRPr lang="en-US" b="0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6909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مخالف هدایت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تَضْلِيلٍ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   </a:t>
                      </a: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ضلل</a:t>
                      </a:r>
                      <a:endParaRPr lang="en-US" b="0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26484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انداختن چیزی به گوشه ای با بی اعتنایی</a:t>
                      </a:r>
                      <a:endParaRPr lang="en-US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تَرْمِيهِم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   </a:t>
                      </a:r>
                      <a:r>
                        <a:rPr lang="fa-I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Yekan" pitchFamily="2" charset="-78"/>
                        </a:rPr>
                        <a:t> رمی</a:t>
                      </a:r>
                      <a:endParaRPr lang="en-US" b="0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واژگان کلیدی 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388648"/>
            <a:ext cx="4040188" cy="659352"/>
          </a:xfrm>
        </p:spPr>
        <p:txBody>
          <a:bodyPr/>
          <a:lstStyle/>
          <a:p>
            <a:pPr algn="ctr" rtl="1"/>
            <a:r>
              <a:rPr lang="fa-IR" sz="2800" b="0" dirty="0" smtClean="0">
                <a:solidFill>
                  <a:schemeClr val="tx1"/>
                </a:solidFill>
                <a:cs typeface="B Yekan" pitchFamily="2" charset="-78"/>
              </a:rPr>
              <a:t>سوره قریش</a:t>
            </a:r>
            <a:endParaRPr lang="fa-IR" sz="2800" b="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2362200"/>
            <a:ext cx="4041775" cy="654843"/>
          </a:xfrm>
        </p:spPr>
        <p:txBody>
          <a:bodyPr>
            <a:normAutofit/>
          </a:bodyPr>
          <a:lstStyle/>
          <a:p>
            <a:pPr algn="ctr" rtl="1"/>
            <a:r>
              <a:rPr lang="fa-IR" sz="2800" b="0" dirty="0" smtClean="0">
                <a:solidFill>
                  <a:schemeClr val="tx1"/>
                </a:solidFill>
                <a:cs typeface="B Yekan" pitchFamily="2" charset="-78"/>
              </a:rPr>
              <a:t>سوره فیل</a:t>
            </a:r>
            <a:endParaRPr lang="fa-IR" sz="2800" b="0" dirty="0">
              <a:solidFill>
                <a:schemeClr val="tx1"/>
              </a:solidFill>
              <a:cs typeface="B Yekan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304800" y="3317240"/>
          <a:ext cx="4040188" cy="239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43979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واژه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معنا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3979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ایلاف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Yekan" pitchFamily="2" charset="-78"/>
                        </a:rPr>
                        <a:t>اجتماع </a:t>
                      </a:r>
                      <a:r>
                        <a:rPr lang="fa-IR" baseline="0" dirty="0" smtClean="0">
                          <a:cs typeface="B Yekan" pitchFamily="2" charset="-78"/>
                        </a:rPr>
                        <a:t> همراه با انس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909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عبد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Yekan" pitchFamily="2" charset="-78"/>
                        </a:rPr>
                        <a:t>غایت</a:t>
                      </a:r>
                      <a:r>
                        <a:rPr lang="fa-IR" baseline="0" dirty="0" smtClean="0">
                          <a:cs typeface="B Yekan" pitchFamily="2" charset="-78"/>
                        </a:rPr>
                        <a:t> تذلل همراه با اطاعت در برابر مولا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5909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بیت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>
                          <a:cs typeface="B Yekan" pitchFamily="2" charset="-78"/>
                        </a:rPr>
                        <a:t>محلی برای سکونت که سبب آرامش است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4" y="3307080"/>
          <a:ext cx="4041776" cy="17221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462187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واژه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معنا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462187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رای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مطلق</a:t>
                      </a:r>
                      <a:r>
                        <a:rPr lang="fa-IR" baseline="0" dirty="0" smtClean="0">
                          <a:cs typeface="B Yekan" pitchFamily="2" charset="-78"/>
                        </a:rPr>
                        <a:t> دیدن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97747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فعل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Yekan" pitchFamily="2" charset="-78"/>
                        </a:rPr>
                        <a:t>ایجاد عمل از لحاظ فاعل تا صدور</a:t>
                      </a:r>
                      <a:endParaRPr lang="fa-IR" dirty="0">
                        <a:cs typeface="B Yekan" pitchFamily="2" charset="-78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3058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600" dirty="0" smtClean="0">
                <a:solidFill>
                  <a:schemeClr val="accent3">
                    <a:lumMod val="50000"/>
                  </a:schemeClr>
                </a:solidFill>
                <a:cs typeface="B Yekan" pitchFamily="2" charset="-78"/>
              </a:rPr>
              <a:t>قریش قبل از حمله سپاه ابرهه</a:t>
            </a:r>
            <a:endParaRPr lang="fa-IR" sz="6600" dirty="0">
              <a:solidFill>
                <a:schemeClr val="accent3">
                  <a:lumMod val="50000"/>
                </a:schemeClr>
              </a:solidFill>
              <a:cs typeface="B Yekan" pitchFamily="2" charset="-78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761237">
            <a:off x="2284295" y="2791149"/>
            <a:ext cx="1368152" cy="722344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قریش</a:t>
            </a:r>
            <a:endParaRPr lang="en-US" sz="3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55576" y="764704"/>
            <a:ext cx="1944216" cy="14401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وجود کینه و تفرقه میان مردم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88224" y="4869160"/>
            <a:ext cx="1944216" cy="14401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گرسنگی و ترس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5576" y="4869160"/>
            <a:ext cx="1944216" cy="14401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تجارت بی رونق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588224" y="764704"/>
            <a:ext cx="1944216" cy="144016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بی امنی و وجود راهزن ها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39952" y="3140968"/>
            <a:ext cx="1008112" cy="86409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کعبه</a:t>
            </a:r>
            <a:endParaRPr lang="en-US" dirty="0">
              <a:solidFill>
                <a:schemeClr val="tx1"/>
              </a:solidFill>
              <a:cs typeface="B Yekan" pitchFamily="2" charset="-78"/>
            </a:endParaRPr>
          </a:p>
        </p:txBody>
      </p:sp>
      <p:cxnSp>
        <p:nvCxnSpPr>
          <p:cNvPr id="12" name="Straight Connector 11"/>
          <p:cNvCxnSpPr>
            <a:stCxn id="6" idx="3"/>
            <a:endCxn id="9" idx="1"/>
          </p:cNvCxnSpPr>
          <p:nvPr/>
        </p:nvCxnSpPr>
        <p:spPr>
          <a:xfrm>
            <a:off x="2699792" y="1484784"/>
            <a:ext cx="38884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0"/>
            <a:endCxn id="6" idx="2"/>
          </p:cNvCxnSpPr>
          <p:nvPr/>
        </p:nvCxnSpPr>
        <p:spPr>
          <a:xfrm flipV="1">
            <a:off x="1727684" y="2204864"/>
            <a:ext cx="0" cy="26642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>
          <a:xfrm>
            <a:off x="7560332" y="2204864"/>
            <a:ext cx="0" cy="26642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3"/>
            <a:endCxn id="7" idx="1"/>
          </p:cNvCxnSpPr>
          <p:nvPr/>
        </p:nvCxnSpPr>
        <p:spPr>
          <a:xfrm>
            <a:off x="2699792" y="5589240"/>
            <a:ext cx="388843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635896" y="4077072"/>
          <a:ext cx="2160240" cy="50405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60240"/>
              </a:tblGrid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Yekan" pitchFamily="2" charset="-78"/>
                        </a:rPr>
                        <a:t>محور عبودیت</a:t>
                      </a:r>
                      <a:endParaRPr lang="en-US" b="0" dirty="0">
                        <a:cs typeface="B Yeka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812360" y="321297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حمله سپاه ابرهه</a:t>
            </a:r>
            <a:endParaRPr lang="en-US" dirty="0">
              <a:cs typeface="B Mehr" pitchFamily="2" charset="-78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6012160" y="3573016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067944" y="548680"/>
            <a:ext cx="1008112" cy="720080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ranNastaliq" pitchFamily="18" charset="0"/>
                <a:cs typeface="IranNastaliq" pitchFamily="18" charset="0"/>
              </a:rPr>
              <a:t>رب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 rot="18713810">
            <a:off x="2270856" y="2457957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مکه</a:t>
            </a:r>
            <a:endParaRPr lang="en-US" sz="28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4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1" animBg="1"/>
      <p:bldP spid="9" grpId="0" animBg="1"/>
      <p:bldP spid="10" grpId="0" animBg="1"/>
      <p:bldP spid="22" grpId="0"/>
      <p:bldP spid="43" grpId="0" animBg="1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92080" y="188640"/>
            <a:ext cx="3045024" cy="333672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داستان اصحاب فیل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5399B7-E640-467D-969B-BD0C383AD0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0D5399B7-E640-467D-969B-BD0C383AD0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EFDABC-7BAB-47C0-AE5A-275458DC6B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dgm id="{D9EFDABC-7BAB-47C0-AE5A-275458DC6B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E15957-8A0E-4DF5-87A4-63B497EE5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">
                                            <p:graphicEl>
                                              <a:dgm id="{CAE15957-8A0E-4DF5-87A4-63B497EE5E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8C542C-8111-4E33-BB3C-A600E8B52A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dgm id="{EA8C542C-8111-4E33-BB3C-A600E8B52A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CA717B-3D12-46A2-9B4E-A7621544AE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F5CA717B-3D12-46A2-9B4E-A7621544AE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44" y="0"/>
            <a:ext cx="2108920" cy="548680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ا</a:t>
            </a:r>
            <a:r>
              <a:rPr lang="fa-IR" sz="240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صحاب فیل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3568" y="1196752"/>
          <a:ext cx="7704856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6E540A-9D9B-4299-AEBD-D68840C038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176E540A-9D9B-4299-AEBD-D68840C038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43FAD1-CFC9-4263-8D4B-60A51DC732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3943FAD1-CFC9-4263-8D4B-60A51DC732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E9C996-9AC0-43BE-A129-B2ACD50EE9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B1E9C996-9AC0-43BE-A129-B2ACD50EE9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C9B4DF-26CD-4929-8992-BFFC6FB8B2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F8C9B4DF-26CD-4929-8992-BFFC6FB8B2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57BB6C-7309-4241-86A8-8EA5ED7844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4257BB6C-7309-4241-86A8-8EA5ED7844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B9A550-0EFD-4214-A54E-854B43B065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7DB9A550-0EFD-4214-A54E-854B43B065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030165">
            <a:off x="2067576" y="2689067"/>
            <a:ext cx="1454696" cy="617184"/>
          </a:xfrm>
        </p:spPr>
        <p:txBody>
          <a:bodyPr>
            <a:normAutofit/>
          </a:bodyPr>
          <a:lstStyle/>
          <a:p>
            <a:pPr algn="ctr" rtl="1"/>
            <a:r>
              <a:rPr lang="fa-IR" sz="2600" dirty="0" smtClean="0">
                <a:latin typeface="IranNastaliq" pitchFamily="18" charset="0"/>
                <a:cs typeface="IranNastaliq" pitchFamily="18" charset="0"/>
              </a:rPr>
              <a:t>قریش</a:t>
            </a:r>
            <a:endParaRPr lang="en-US" sz="2600" dirty="0">
              <a:latin typeface="IranNastaliq" pitchFamily="18" charset="0"/>
              <a:cs typeface="IranNastaliq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331640" y="1484784"/>
            <a:ext cx="655272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1640" y="1484784"/>
            <a:ext cx="72008" cy="403244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84368" y="1484784"/>
            <a:ext cx="72008" cy="403244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03648" y="5517232"/>
            <a:ext cx="6552728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851920" y="3140968"/>
            <a:ext cx="1008112" cy="86409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کعبه</a:t>
            </a:r>
            <a:endParaRPr lang="en-US" dirty="0">
              <a:solidFill>
                <a:schemeClr val="tx1"/>
              </a:solidFill>
              <a:cs typeface="B Yekan" pitchFamily="2" charset="-78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491880" y="4077072"/>
          <a:ext cx="1872208" cy="50405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72208"/>
              </a:tblGrid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cs typeface="B Yekan" pitchFamily="2" charset="-78"/>
                        </a:rPr>
                        <a:t>محور عبودیت</a:t>
                      </a:r>
                      <a:endParaRPr lang="en-US" b="0" dirty="0">
                        <a:cs typeface="B Yekan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04248" y="35010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سپاه ابرهه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08104" y="37890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Mehr" pitchFamily="2" charset="-78"/>
              </a:rPr>
              <a:t>کعصف مأکول</a:t>
            </a:r>
            <a:endParaRPr lang="en-US" dirty="0">
              <a:cs typeface="B Mehr" pitchFamily="2" charset="-78"/>
            </a:endParaRPr>
          </a:p>
        </p:txBody>
      </p:sp>
      <p:sp>
        <p:nvSpPr>
          <p:cNvPr id="37" name="U-Turn Arrow 36"/>
          <p:cNvSpPr/>
          <p:nvPr/>
        </p:nvSpPr>
        <p:spPr>
          <a:xfrm rot="16200000">
            <a:off x="5760132" y="3032956"/>
            <a:ext cx="432048" cy="108012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30923"/>
              <a:gd name="adj5" fmla="val 75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067944" y="548680"/>
            <a:ext cx="1008112" cy="720080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IranNastaliq" pitchFamily="18" charset="0"/>
                <a:cs typeface="IranNastaliq" pitchFamily="18" charset="0"/>
              </a:rPr>
              <a:t>رب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IranNastaliq" pitchFamily="18" charset="0"/>
              <a:cs typeface="IranNastaliq" pitchFamily="18" charset="0"/>
            </a:endParaRPr>
          </a:p>
        </p:txBody>
      </p:sp>
      <p:cxnSp>
        <p:nvCxnSpPr>
          <p:cNvPr id="42" name="Straight Arrow Connector 41"/>
          <p:cNvCxnSpPr>
            <a:stCxn id="38" idx="5"/>
          </p:cNvCxnSpPr>
          <p:nvPr/>
        </p:nvCxnSpPr>
        <p:spPr>
          <a:xfrm>
            <a:off x="4932040" y="1196752"/>
            <a:ext cx="914400" cy="91440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724128" y="213285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Yekan" pitchFamily="2" charset="-78"/>
              </a:rPr>
              <a:t>طیرا ابابیل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45" name="Elbow Connector 44"/>
          <p:cNvCxnSpPr/>
          <p:nvPr/>
        </p:nvCxnSpPr>
        <p:spPr>
          <a:xfrm rot="16200000" flipH="1">
            <a:off x="6660232" y="2564904"/>
            <a:ext cx="864096" cy="720080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395536" y="836712"/>
            <a:ext cx="1944216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ایجاد الفت و محبت میان مردم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95536" y="4797152"/>
            <a:ext cx="1944216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تجارت چه در زمستان و چه در تابستان رونق گرفت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948264" y="4797152"/>
            <a:ext cx="1944216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رهایی از گرسنگی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948264" y="764704"/>
            <a:ext cx="1944216" cy="144016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از خوف و ترس ایمن شدند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 rot="18713810">
            <a:off x="2054833" y="243666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مکه</a:t>
            </a:r>
            <a:endParaRPr lang="en-US" sz="28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21" grpId="0"/>
      <p:bldP spid="23" grpId="0"/>
      <p:bldP spid="37" grpId="0" animBg="1"/>
      <p:bldP spid="38" grpId="0" animBg="1"/>
      <p:bldP spid="43" grpId="0"/>
      <p:bldP spid="51" grpId="0" animBg="1"/>
      <p:bldP spid="59" grpId="0" animBg="1"/>
      <p:bldP spid="69" grpId="0" animBg="1"/>
      <p:bldP spid="72" grpId="0" animBg="1"/>
      <p:bldP spid="73" grpId="0"/>
      <p:bldP spid="73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687</Words>
  <Application>Microsoft Office PowerPoint</Application>
  <PresentationFormat>On-screen Show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بسم الله الرّحمن الرّحیم</vt:lpstr>
      <vt:lpstr>شناسنامه سوره</vt:lpstr>
      <vt:lpstr>واژگان اختصاصی</vt:lpstr>
      <vt:lpstr>واژگان کلیدی </vt:lpstr>
      <vt:lpstr>قریش قبل از حمله سپاه ابرهه</vt:lpstr>
      <vt:lpstr>قریش</vt:lpstr>
      <vt:lpstr>داستان اصحاب فیل</vt:lpstr>
      <vt:lpstr>اصحاب فیل</vt:lpstr>
      <vt:lpstr>قریش</vt:lpstr>
      <vt:lpstr>Slide 10</vt:lpstr>
      <vt:lpstr>Slide 11</vt:lpstr>
      <vt:lpstr>بیت: محل سکونت و آرامش و مکانی برای به فعلیت رسیدن نقشهای اجتماعی</vt:lpstr>
      <vt:lpstr>پایه بروز نقش های اجتماعی، داشتن رای فعل رب و عبودیت رب است.</vt:lpstr>
      <vt:lpstr>Slide 14</vt:lpstr>
      <vt:lpstr>نمودار سور فیل و قریش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الرّحمن الرّحیم</dc:title>
  <dc:creator>MAN</dc:creator>
  <cp:lastModifiedBy>kzm</cp:lastModifiedBy>
  <cp:revision>63</cp:revision>
  <dcterms:created xsi:type="dcterms:W3CDTF">2012-07-30T18:15:55Z</dcterms:created>
  <dcterms:modified xsi:type="dcterms:W3CDTF">2012-12-21T06:05:52Z</dcterms:modified>
</cp:coreProperties>
</file>