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21"/>
  </p:notesMasterIdLst>
  <p:sldIdLst>
    <p:sldId id="256" r:id="rId2"/>
    <p:sldId id="257" r:id="rId3"/>
    <p:sldId id="276" r:id="rId4"/>
    <p:sldId id="258" r:id="rId5"/>
    <p:sldId id="259" r:id="rId6"/>
    <p:sldId id="260" r:id="rId7"/>
    <p:sldId id="268" r:id="rId8"/>
    <p:sldId id="261" r:id="rId9"/>
    <p:sldId id="262" r:id="rId10"/>
    <p:sldId id="263" r:id="rId11"/>
    <p:sldId id="264" r:id="rId12"/>
    <p:sldId id="265" r:id="rId13"/>
    <p:sldId id="266" r:id="rId14"/>
    <p:sldId id="267" r:id="rId15"/>
    <p:sldId id="269" r:id="rId16"/>
    <p:sldId id="270" r:id="rId17"/>
    <p:sldId id="271" r:id="rId18"/>
    <p:sldId id="275" r:id="rId19"/>
    <p:sldId id="272" r:id="rId20"/>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9B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40" d="100"/>
          <a:sy n="40" d="100"/>
        </p:scale>
        <p:origin x="36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64C2E0-FB7E-4DEC-B850-00FFDEAC34D0}" type="doc">
      <dgm:prSet loTypeId="urn:microsoft.com/office/officeart/2005/8/layout/radial6" loCatId="cycle" qsTypeId="urn:microsoft.com/office/officeart/2005/8/quickstyle/simple3" qsCatId="simple" csTypeId="urn:microsoft.com/office/officeart/2005/8/colors/accent0_3" csCatId="mainScheme" phldr="1"/>
      <dgm:spPr/>
      <dgm:t>
        <a:bodyPr/>
        <a:lstStyle/>
        <a:p>
          <a:endParaRPr lang="en-US"/>
        </a:p>
      </dgm:t>
    </dgm:pt>
    <dgm:pt modelId="{B53ED923-CE3B-4ED1-9DDE-086370F46C7F}">
      <dgm:prSet phldrT="[Text]"/>
      <dgm:spPr/>
      <dgm:t>
        <a:bodyPr/>
        <a:lstStyle/>
        <a:p>
          <a:pPr algn="ctr"/>
          <a:r>
            <a:rPr lang="fa-IR" dirty="0" smtClean="0">
              <a:cs typeface="2 Titr" pitchFamily="2" charset="-78"/>
            </a:rPr>
            <a:t>پيام</a:t>
          </a:r>
          <a:endParaRPr lang="en-US" dirty="0" smtClean="0">
            <a:cs typeface="2 Titr" pitchFamily="2" charset="-78"/>
          </a:endParaRPr>
        </a:p>
      </dgm:t>
    </dgm:pt>
    <dgm:pt modelId="{18163F25-4510-4420-BD9B-1EC0D70D53FC}" type="parTrans" cxnId="{53DD7953-61CA-45C6-85B7-51C6937BE010}">
      <dgm:prSet/>
      <dgm:spPr/>
      <dgm:t>
        <a:bodyPr/>
        <a:lstStyle/>
        <a:p>
          <a:endParaRPr lang="en-US"/>
        </a:p>
      </dgm:t>
    </dgm:pt>
    <dgm:pt modelId="{6155C9FB-2FEF-4023-8751-0E1AD7672846}" type="sibTrans" cxnId="{53DD7953-61CA-45C6-85B7-51C6937BE010}">
      <dgm:prSet/>
      <dgm:spPr/>
      <dgm:t>
        <a:bodyPr/>
        <a:lstStyle/>
        <a:p>
          <a:endParaRPr lang="en-US"/>
        </a:p>
      </dgm:t>
    </dgm:pt>
    <dgm:pt modelId="{162E8FB9-ABE6-4F8C-B6A5-B021F1E31F78}">
      <dgm:prSet phldrT="[Text]" custT="1"/>
      <dgm:spPr/>
      <dgm:t>
        <a:bodyPr/>
        <a:lstStyle/>
        <a:p>
          <a:r>
            <a:rPr lang="fa-IR" sz="3600" dirty="0" smtClean="0">
              <a:cs typeface="2 Titr" pitchFamily="2" charset="-78"/>
            </a:rPr>
            <a:t>فرستنده</a:t>
          </a:r>
          <a:endParaRPr lang="en-US" sz="3600" dirty="0" smtClean="0">
            <a:cs typeface="2 Titr" pitchFamily="2" charset="-78"/>
          </a:endParaRPr>
        </a:p>
      </dgm:t>
    </dgm:pt>
    <dgm:pt modelId="{77BFE214-84F9-4C9B-AAD7-C72F53044FA3}" type="parTrans" cxnId="{0122A483-8055-4005-BF0C-952A0D7DF22F}">
      <dgm:prSet/>
      <dgm:spPr/>
      <dgm:t>
        <a:bodyPr/>
        <a:lstStyle/>
        <a:p>
          <a:endParaRPr lang="en-US"/>
        </a:p>
      </dgm:t>
    </dgm:pt>
    <dgm:pt modelId="{8C8791F5-5877-453E-82D7-3D02014F7F60}" type="sibTrans" cxnId="{0122A483-8055-4005-BF0C-952A0D7DF22F}">
      <dgm:prSet/>
      <dgm:spPr/>
      <dgm:t>
        <a:bodyPr/>
        <a:lstStyle/>
        <a:p>
          <a:endParaRPr lang="en-US"/>
        </a:p>
      </dgm:t>
    </dgm:pt>
    <dgm:pt modelId="{4557DE53-1604-46E9-B6CA-B08B5FBE39CF}">
      <dgm:prSet phldrT="[Text]" custT="1"/>
      <dgm:spPr/>
      <dgm:t>
        <a:bodyPr/>
        <a:lstStyle/>
        <a:p>
          <a:pPr algn="ctr"/>
          <a:r>
            <a:rPr lang="fa-IR" sz="4400" dirty="0" smtClean="0">
              <a:cs typeface="2 Titr" pitchFamily="2" charset="-78"/>
            </a:rPr>
            <a:t>الرساله</a:t>
          </a:r>
          <a:endParaRPr lang="en-US" sz="3600" dirty="0" smtClean="0">
            <a:cs typeface="2 Titr" pitchFamily="2" charset="-78"/>
          </a:endParaRPr>
        </a:p>
      </dgm:t>
    </dgm:pt>
    <dgm:pt modelId="{37518ECC-D2FC-4465-B234-D92D4F56124C}" type="parTrans" cxnId="{9610694D-51CB-4C9B-92A9-5F813DC67105}">
      <dgm:prSet/>
      <dgm:spPr/>
      <dgm:t>
        <a:bodyPr/>
        <a:lstStyle/>
        <a:p>
          <a:endParaRPr lang="en-US"/>
        </a:p>
      </dgm:t>
    </dgm:pt>
    <dgm:pt modelId="{12D2B200-0FBD-4506-B3FC-74508EA5D59D}" type="sibTrans" cxnId="{9610694D-51CB-4C9B-92A9-5F813DC67105}">
      <dgm:prSet/>
      <dgm:spPr/>
      <dgm:t>
        <a:bodyPr/>
        <a:lstStyle/>
        <a:p>
          <a:endParaRPr lang="en-US"/>
        </a:p>
      </dgm:t>
    </dgm:pt>
    <dgm:pt modelId="{71F7955A-ADCD-4D5A-8EBD-C766E5F9E637}">
      <dgm:prSet phldrT="[Text]" custT="1"/>
      <dgm:spPr/>
      <dgm:t>
        <a:bodyPr/>
        <a:lstStyle/>
        <a:p>
          <a:r>
            <a:rPr lang="fa-IR" sz="4000" dirty="0" smtClean="0">
              <a:cs typeface="2 Titr" pitchFamily="2" charset="-78"/>
            </a:rPr>
            <a:t>گيرنده</a:t>
          </a:r>
          <a:endParaRPr lang="en-US" sz="3400" dirty="0">
            <a:cs typeface="2 Titr" pitchFamily="2" charset="-78"/>
          </a:endParaRPr>
        </a:p>
      </dgm:t>
    </dgm:pt>
    <dgm:pt modelId="{269BB065-2579-4C7B-900F-9E2966CE555A}" type="parTrans" cxnId="{1851C21B-3525-4A3F-9FDF-B76DBA6969C7}">
      <dgm:prSet/>
      <dgm:spPr/>
      <dgm:t>
        <a:bodyPr/>
        <a:lstStyle/>
        <a:p>
          <a:endParaRPr lang="en-US"/>
        </a:p>
      </dgm:t>
    </dgm:pt>
    <dgm:pt modelId="{5015D371-B58C-40CC-81DE-E63FCC677C34}" type="sibTrans" cxnId="{1851C21B-3525-4A3F-9FDF-B76DBA6969C7}">
      <dgm:prSet/>
      <dgm:spPr/>
      <dgm:t>
        <a:bodyPr/>
        <a:lstStyle/>
        <a:p>
          <a:endParaRPr lang="en-US"/>
        </a:p>
      </dgm:t>
    </dgm:pt>
    <dgm:pt modelId="{F51AD062-6653-4D57-B681-773F641FE642}">
      <dgm:prSet phldrT="[Text]" custT="1"/>
      <dgm:spPr/>
      <dgm:t>
        <a:bodyPr/>
        <a:lstStyle/>
        <a:p>
          <a:pPr algn="ctr"/>
          <a:r>
            <a:rPr lang="en-US" sz="2800" b="1" dirty="0" smtClean="0">
              <a:cs typeface="2 Titr" pitchFamily="2" charset="-78"/>
            </a:rPr>
            <a:t>Message</a:t>
          </a:r>
        </a:p>
      </dgm:t>
    </dgm:pt>
    <dgm:pt modelId="{10F768A3-D3FC-434B-B9D2-450DA05FB1E0}" type="sibTrans" cxnId="{89970479-8E4C-4420-81C2-EF85C4040F47}">
      <dgm:prSet/>
      <dgm:spPr/>
      <dgm:t>
        <a:bodyPr/>
        <a:lstStyle/>
        <a:p>
          <a:endParaRPr lang="en-US"/>
        </a:p>
      </dgm:t>
    </dgm:pt>
    <dgm:pt modelId="{EDD1A03E-759B-4E95-AB50-AFCBE528D22E}" type="parTrans" cxnId="{89970479-8E4C-4420-81C2-EF85C4040F47}">
      <dgm:prSet/>
      <dgm:spPr/>
      <dgm:t>
        <a:bodyPr/>
        <a:lstStyle/>
        <a:p>
          <a:endParaRPr lang="en-US"/>
        </a:p>
      </dgm:t>
    </dgm:pt>
    <dgm:pt modelId="{B59B534E-11AF-4461-811A-ED08D28B3FDE}" type="pres">
      <dgm:prSet presAssocID="{A164C2E0-FB7E-4DEC-B850-00FFDEAC34D0}" presName="Name0" presStyleCnt="0">
        <dgm:presLayoutVars>
          <dgm:chMax val="1"/>
          <dgm:dir/>
          <dgm:animLvl val="ctr"/>
          <dgm:resizeHandles val="exact"/>
        </dgm:presLayoutVars>
      </dgm:prSet>
      <dgm:spPr/>
      <dgm:t>
        <a:bodyPr/>
        <a:lstStyle/>
        <a:p>
          <a:endParaRPr lang="en-US"/>
        </a:p>
      </dgm:t>
    </dgm:pt>
    <dgm:pt modelId="{F715C649-9CD4-4750-864D-8693B3ABA0CA}" type="pres">
      <dgm:prSet presAssocID="{B53ED923-CE3B-4ED1-9DDE-086370F46C7F}" presName="centerShape" presStyleLbl="node0" presStyleIdx="0" presStyleCnt="1" custScaleX="109313"/>
      <dgm:spPr/>
      <dgm:t>
        <a:bodyPr/>
        <a:lstStyle/>
        <a:p>
          <a:endParaRPr lang="en-US"/>
        </a:p>
      </dgm:t>
    </dgm:pt>
    <dgm:pt modelId="{4214A9A5-FB97-4266-9D18-67F514E5371D}" type="pres">
      <dgm:prSet presAssocID="{F51AD062-6653-4D57-B681-773F641FE642}" presName="node" presStyleLbl="node1" presStyleIdx="0" presStyleCnt="4" custScaleX="172644" custRadScaleRad="73511">
        <dgm:presLayoutVars>
          <dgm:bulletEnabled val="1"/>
        </dgm:presLayoutVars>
      </dgm:prSet>
      <dgm:spPr/>
      <dgm:t>
        <a:bodyPr/>
        <a:lstStyle/>
        <a:p>
          <a:endParaRPr lang="en-US"/>
        </a:p>
      </dgm:t>
    </dgm:pt>
    <dgm:pt modelId="{2C23FF28-6AD0-434A-AE8E-E77BDEC93C7A}" type="pres">
      <dgm:prSet presAssocID="{F51AD062-6653-4D57-B681-773F641FE642}" presName="dummy" presStyleCnt="0"/>
      <dgm:spPr/>
      <dgm:t>
        <a:bodyPr/>
        <a:lstStyle/>
        <a:p>
          <a:pPr rtl="1"/>
          <a:endParaRPr lang="fa-IR"/>
        </a:p>
      </dgm:t>
    </dgm:pt>
    <dgm:pt modelId="{18F1623A-6E7D-4C40-8318-CF98E2C9B353}" type="pres">
      <dgm:prSet presAssocID="{10F768A3-D3FC-434B-B9D2-450DA05FB1E0}" presName="sibTrans" presStyleLbl="sibTrans2D1" presStyleIdx="0" presStyleCnt="4" custAng="0" custScaleX="155716" custLinFactNeighborX="-10008" custRadScaleRad="211661" custRadScaleInc="-2147483648"/>
      <dgm:spPr/>
      <dgm:t>
        <a:bodyPr/>
        <a:lstStyle/>
        <a:p>
          <a:endParaRPr lang="en-US"/>
        </a:p>
      </dgm:t>
    </dgm:pt>
    <dgm:pt modelId="{51D6BC29-3A5D-4299-9A62-60C5AF133F11}" type="pres">
      <dgm:prSet presAssocID="{162E8FB9-ABE6-4F8C-B6A5-B021F1E31F78}" presName="node" presStyleLbl="node1" presStyleIdx="1" presStyleCnt="4" custScaleX="176478" custRadScaleRad="149281" custRadScaleInc="-6573">
        <dgm:presLayoutVars>
          <dgm:bulletEnabled val="1"/>
        </dgm:presLayoutVars>
      </dgm:prSet>
      <dgm:spPr/>
      <dgm:t>
        <a:bodyPr/>
        <a:lstStyle/>
        <a:p>
          <a:endParaRPr lang="en-US"/>
        </a:p>
      </dgm:t>
    </dgm:pt>
    <dgm:pt modelId="{80AE27FF-0C79-446D-94E5-9F46CD05C1BB}" type="pres">
      <dgm:prSet presAssocID="{162E8FB9-ABE6-4F8C-B6A5-B021F1E31F78}" presName="dummy" presStyleCnt="0"/>
      <dgm:spPr/>
      <dgm:t>
        <a:bodyPr/>
        <a:lstStyle/>
        <a:p>
          <a:pPr rtl="1"/>
          <a:endParaRPr lang="fa-IR"/>
        </a:p>
      </dgm:t>
    </dgm:pt>
    <dgm:pt modelId="{44ED0E58-56EF-44D9-8BCA-5B500DB335F2}" type="pres">
      <dgm:prSet presAssocID="{8C8791F5-5877-453E-82D7-3D02014F7F60}" presName="sibTrans" presStyleLbl="sibTrans2D1" presStyleIdx="1" presStyleCnt="4" custScaleX="152972" custLinFactNeighborX="-10738"/>
      <dgm:spPr/>
      <dgm:t>
        <a:bodyPr/>
        <a:lstStyle/>
        <a:p>
          <a:endParaRPr lang="en-US"/>
        </a:p>
      </dgm:t>
    </dgm:pt>
    <dgm:pt modelId="{630CDC2A-DDB1-4CE6-80C3-1B367CAD3352}" type="pres">
      <dgm:prSet presAssocID="{4557DE53-1604-46E9-B6CA-B08B5FBE39CF}" presName="node" presStyleLbl="node1" presStyleIdx="2" presStyleCnt="4" custScaleX="182919" custRadScaleRad="64637">
        <dgm:presLayoutVars>
          <dgm:bulletEnabled val="1"/>
        </dgm:presLayoutVars>
      </dgm:prSet>
      <dgm:spPr/>
      <dgm:t>
        <a:bodyPr/>
        <a:lstStyle/>
        <a:p>
          <a:endParaRPr lang="en-US"/>
        </a:p>
      </dgm:t>
    </dgm:pt>
    <dgm:pt modelId="{A36B9565-F5D0-4388-8D52-1C8273349177}" type="pres">
      <dgm:prSet presAssocID="{4557DE53-1604-46E9-B6CA-B08B5FBE39CF}" presName="dummy" presStyleCnt="0"/>
      <dgm:spPr/>
      <dgm:t>
        <a:bodyPr/>
        <a:lstStyle/>
        <a:p>
          <a:pPr rtl="1"/>
          <a:endParaRPr lang="fa-IR"/>
        </a:p>
      </dgm:t>
    </dgm:pt>
    <dgm:pt modelId="{20BFE7D8-F282-49C2-A473-1281058CBEC2}" type="pres">
      <dgm:prSet presAssocID="{12D2B200-0FBD-4506-B3FC-74508EA5D59D}" presName="sibTrans" presStyleLbl="sibTrans2D1" presStyleIdx="2" presStyleCnt="4" custScaleX="151383" custLinFactNeighborX="8644" custLinFactNeighborY="-308"/>
      <dgm:spPr/>
      <dgm:t>
        <a:bodyPr/>
        <a:lstStyle/>
        <a:p>
          <a:endParaRPr lang="en-US"/>
        </a:p>
      </dgm:t>
    </dgm:pt>
    <dgm:pt modelId="{4399FD3C-398F-464F-A7B6-38EAB608A06D}" type="pres">
      <dgm:prSet presAssocID="{71F7955A-ADCD-4D5A-8EBD-C766E5F9E637}" presName="node" presStyleLbl="node1" presStyleIdx="3" presStyleCnt="4" custScaleX="171602" custRadScaleRad="147574" custRadScaleInc="2258">
        <dgm:presLayoutVars>
          <dgm:bulletEnabled val="1"/>
        </dgm:presLayoutVars>
      </dgm:prSet>
      <dgm:spPr/>
      <dgm:t>
        <a:bodyPr/>
        <a:lstStyle/>
        <a:p>
          <a:endParaRPr lang="en-US"/>
        </a:p>
      </dgm:t>
    </dgm:pt>
    <dgm:pt modelId="{B275FDEC-B679-425C-8D57-016E4F381A2B}" type="pres">
      <dgm:prSet presAssocID="{71F7955A-ADCD-4D5A-8EBD-C766E5F9E637}" presName="dummy" presStyleCnt="0"/>
      <dgm:spPr/>
      <dgm:t>
        <a:bodyPr/>
        <a:lstStyle/>
        <a:p>
          <a:pPr rtl="1"/>
          <a:endParaRPr lang="fa-IR"/>
        </a:p>
      </dgm:t>
    </dgm:pt>
    <dgm:pt modelId="{A48FA9D6-B33C-48F7-88DA-7224E8D1F4EC}" type="pres">
      <dgm:prSet presAssocID="{5015D371-B58C-40CC-81DE-E63FCC677C34}" presName="sibTrans" presStyleLbl="sibTrans2D1" presStyleIdx="3" presStyleCnt="4" custScaleX="173052" custLinFactNeighborX="15203"/>
      <dgm:spPr/>
      <dgm:t>
        <a:bodyPr/>
        <a:lstStyle/>
        <a:p>
          <a:endParaRPr lang="en-US"/>
        </a:p>
      </dgm:t>
    </dgm:pt>
  </dgm:ptLst>
  <dgm:cxnLst>
    <dgm:cxn modelId="{21B58F01-6CFB-4213-B9DD-58109B4A9B8D}" type="presOf" srcId="{F51AD062-6653-4D57-B681-773F641FE642}" destId="{4214A9A5-FB97-4266-9D18-67F514E5371D}" srcOrd="0" destOrd="0" presId="urn:microsoft.com/office/officeart/2005/8/layout/radial6"/>
    <dgm:cxn modelId="{89970479-8E4C-4420-81C2-EF85C4040F47}" srcId="{B53ED923-CE3B-4ED1-9DDE-086370F46C7F}" destId="{F51AD062-6653-4D57-B681-773F641FE642}" srcOrd="0" destOrd="0" parTransId="{EDD1A03E-759B-4E95-AB50-AFCBE528D22E}" sibTransId="{10F768A3-D3FC-434B-B9D2-450DA05FB1E0}"/>
    <dgm:cxn modelId="{382E88C8-DD98-4CEF-BB5B-4E9EEEAE0A0E}" type="presOf" srcId="{71F7955A-ADCD-4D5A-8EBD-C766E5F9E637}" destId="{4399FD3C-398F-464F-A7B6-38EAB608A06D}" srcOrd="0" destOrd="0" presId="urn:microsoft.com/office/officeart/2005/8/layout/radial6"/>
    <dgm:cxn modelId="{D8EEBE60-68C8-4F62-BB5C-1D068B90075D}" type="presOf" srcId="{162E8FB9-ABE6-4F8C-B6A5-B021F1E31F78}" destId="{51D6BC29-3A5D-4299-9A62-60C5AF133F11}" srcOrd="0" destOrd="0" presId="urn:microsoft.com/office/officeart/2005/8/layout/radial6"/>
    <dgm:cxn modelId="{0122A483-8055-4005-BF0C-952A0D7DF22F}" srcId="{B53ED923-CE3B-4ED1-9DDE-086370F46C7F}" destId="{162E8FB9-ABE6-4F8C-B6A5-B021F1E31F78}" srcOrd="1" destOrd="0" parTransId="{77BFE214-84F9-4C9B-AAD7-C72F53044FA3}" sibTransId="{8C8791F5-5877-453E-82D7-3D02014F7F60}"/>
    <dgm:cxn modelId="{42F6997E-C8D7-47C8-80DB-5E1CA28DF65D}" type="presOf" srcId="{A164C2E0-FB7E-4DEC-B850-00FFDEAC34D0}" destId="{B59B534E-11AF-4461-811A-ED08D28B3FDE}" srcOrd="0" destOrd="0" presId="urn:microsoft.com/office/officeart/2005/8/layout/radial6"/>
    <dgm:cxn modelId="{53DD7953-61CA-45C6-85B7-51C6937BE010}" srcId="{A164C2E0-FB7E-4DEC-B850-00FFDEAC34D0}" destId="{B53ED923-CE3B-4ED1-9DDE-086370F46C7F}" srcOrd="0" destOrd="0" parTransId="{18163F25-4510-4420-BD9B-1EC0D70D53FC}" sibTransId="{6155C9FB-2FEF-4023-8751-0E1AD7672846}"/>
    <dgm:cxn modelId="{75A0B374-00B5-4ABA-AB85-05F7EB1EEC8B}" type="presOf" srcId="{B53ED923-CE3B-4ED1-9DDE-086370F46C7F}" destId="{F715C649-9CD4-4750-864D-8693B3ABA0CA}" srcOrd="0" destOrd="0" presId="urn:microsoft.com/office/officeart/2005/8/layout/radial6"/>
    <dgm:cxn modelId="{9610694D-51CB-4C9B-92A9-5F813DC67105}" srcId="{B53ED923-CE3B-4ED1-9DDE-086370F46C7F}" destId="{4557DE53-1604-46E9-B6CA-B08B5FBE39CF}" srcOrd="2" destOrd="0" parTransId="{37518ECC-D2FC-4465-B234-D92D4F56124C}" sibTransId="{12D2B200-0FBD-4506-B3FC-74508EA5D59D}"/>
    <dgm:cxn modelId="{94AD3BF8-3FC6-40A3-B346-6A9E01D93121}" type="presOf" srcId="{4557DE53-1604-46E9-B6CA-B08B5FBE39CF}" destId="{630CDC2A-DDB1-4CE6-80C3-1B367CAD3352}" srcOrd="0" destOrd="0" presId="urn:microsoft.com/office/officeart/2005/8/layout/radial6"/>
    <dgm:cxn modelId="{72C80718-8BC5-4CE8-BE3F-59815E18C12F}" type="presOf" srcId="{8C8791F5-5877-453E-82D7-3D02014F7F60}" destId="{44ED0E58-56EF-44D9-8BCA-5B500DB335F2}" srcOrd="0" destOrd="0" presId="urn:microsoft.com/office/officeart/2005/8/layout/radial6"/>
    <dgm:cxn modelId="{1851C21B-3525-4A3F-9FDF-B76DBA6969C7}" srcId="{B53ED923-CE3B-4ED1-9DDE-086370F46C7F}" destId="{71F7955A-ADCD-4D5A-8EBD-C766E5F9E637}" srcOrd="3" destOrd="0" parTransId="{269BB065-2579-4C7B-900F-9E2966CE555A}" sibTransId="{5015D371-B58C-40CC-81DE-E63FCC677C34}"/>
    <dgm:cxn modelId="{FF720C8C-D534-4710-B204-A336E0F53DC0}" type="presOf" srcId="{5015D371-B58C-40CC-81DE-E63FCC677C34}" destId="{A48FA9D6-B33C-48F7-88DA-7224E8D1F4EC}" srcOrd="0" destOrd="0" presId="urn:microsoft.com/office/officeart/2005/8/layout/radial6"/>
    <dgm:cxn modelId="{62BACA5F-8905-485F-9BE3-5DB881F5DDC2}" type="presOf" srcId="{10F768A3-D3FC-434B-B9D2-450DA05FB1E0}" destId="{18F1623A-6E7D-4C40-8318-CF98E2C9B353}" srcOrd="0" destOrd="0" presId="urn:microsoft.com/office/officeart/2005/8/layout/radial6"/>
    <dgm:cxn modelId="{13DD7F4F-8FA7-464A-AC26-8359E5A9C2F8}" type="presOf" srcId="{12D2B200-0FBD-4506-B3FC-74508EA5D59D}" destId="{20BFE7D8-F282-49C2-A473-1281058CBEC2}" srcOrd="0" destOrd="0" presId="urn:microsoft.com/office/officeart/2005/8/layout/radial6"/>
    <dgm:cxn modelId="{CCE02DFD-5F6B-4533-A6CF-F6C619D343BF}" type="presParOf" srcId="{B59B534E-11AF-4461-811A-ED08D28B3FDE}" destId="{F715C649-9CD4-4750-864D-8693B3ABA0CA}" srcOrd="0" destOrd="0" presId="urn:microsoft.com/office/officeart/2005/8/layout/radial6"/>
    <dgm:cxn modelId="{066FD166-009B-44C1-9CE6-C73DCEB4069C}" type="presParOf" srcId="{B59B534E-11AF-4461-811A-ED08D28B3FDE}" destId="{4214A9A5-FB97-4266-9D18-67F514E5371D}" srcOrd="1" destOrd="0" presId="urn:microsoft.com/office/officeart/2005/8/layout/radial6"/>
    <dgm:cxn modelId="{4E85E43B-23C0-4DB6-BFAC-3BEA9AAA22C2}" type="presParOf" srcId="{B59B534E-11AF-4461-811A-ED08D28B3FDE}" destId="{2C23FF28-6AD0-434A-AE8E-E77BDEC93C7A}" srcOrd="2" destOrd="0" presId="urn:microsoft.com/office/officeart/2005/8/layout/radial6"/>
    <dgm:cxn modelId="{3C09EA56-F747-40E3-9E44-CE529F132479}" type="presParOf" srcId="{B59B534E-11AF-4461-811A-ED08D28B3FDE}" destId="{18F1623A-6E7D-4C40-8318-CF98E2C9B353}" srcOrd="3" destOrd="0" presId="urn:microsoft.com/office/officeart/2005/8/layout/radial6"/>
    <dgm:cxn modelId="{3F63914E-221C-4ABB-9F66-C61D4E42AD1C}" type="presParOf" srcId="{B59B534E-11AF-4461-811A-ED08D28B3FDE}" destId="{51D6BC29-3A5D-4299-9A62-60C5AF133F11}" srcOrd="4" destOrd="0" presId="urn:microsoft.com/office/officeart/2005/8/layout/radial6"/>
    <dgm:cxn modelId="{9D066E78-7CAD-409F-A218-D9A1D59FED81}" type="presParOf" srcId="{B59B534E-11AF-4461-811A-ED08D28B3FDE}" destId="{80AE27FF-0C79-446D-94E5-9F46CD05C1BB}" srcOrd="5" destOrd="0" presId="urn:microsoft.com/office/officeart/2005/8/layout/radial6"/>
    <dgm:cxn modelId="{1F3959F1-DC32-4989-8E09-99F2F7F0C184}" type="presParOf" srcId="{B59B534E-11AF-4461-811A-ED08D28B3FDE}" destId="{44ED0E58-56EF-44D9-8BCA-5B500DB335F2}" srcOrd="6" destOrd="0" presId="urn:microsoft.com/office/officeart/2005/8/layout/radial6"/>
    <dgm:cxn modelId="{4CA2A7EB-E85B-4B3E-A600-F6FEE7462390}" type="presParOf" srcId="{B59B534E-11AF-4461-811A-ED08D28B3FDE}" destId="{630CDC2A-DDB1-4CE6-80C3-1B367CAD3352}" srcOrd="7" destOrd="0" presId="urn:microsoft.com/office/officeart/2005/8/layout/radial6"/>
    <dgm:cxn modelId="{C7623623-959F-418D-81F5-D032E261BD77}" type="presParOf" srcId="{B59B534E-11AF-4461-811A-ED08D28B3FDE}" destId="{A36B9565-F5D0-4388-8D52-1C8273349177}" srcOrd="8" destOrd="0" presId="urn:microsoft.com/office/officeart/2005/8/layout/radial6"/>
    <dgm:cxn modelId="{A2D7AE13-6BC0-460F-B817-F10A0C18745F}" type="presParOf" srcId="{B59B534E-11AF-4461-811A-ED08D28B3FDE}" destId="{20BFE7D8-F282-49C2-A473-1281058CBEC2}" srcOrd="9" destOrd="0" presId="urn:microsoft.com/office/officeart/2005/8/layout/radial6"/>
    <dgm:cxn modelId="{633D99A2-5955-4C98-837E-4ADB7A2FF10D}" type="presParOf" srcId="{B59B534E-11AF-4461-811A-ED08D28B3FDE}" destId="{4399FD3C-398F-464F-A7B6-38EAB608A06D}" srcOrd="10" destOrd="0" presId="urn:microsoft.com/office/officeart/2005/8/layout/radial6"/>
    <dgm:cxn modelId="{D114B7F1-6A63-4CCA-BFE1-44B42A232374}" type="presParOf" srcId="{B59B534E-11AF-4461-811A-ED08D28B3FDE}" destId="{B275FDEC-B679-425C-8D57-016E4F381A2B}" srcOrd="11" destOrd="0" presId="urn:microsoft.com/office/officeart/2005/8/layout/radial6"/>
    <dgm:cxn modelId="{5CC1033F-1D04-45DA-A59A-F9A3C6C6618B}" type="presParOf" srcId="{B59B534E-11AF-4461-811A-ED08D28B3FDE}" destId="{A48FA9D6-B33C-48F7-88DA-7224E8D1F4EC}"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A876A9-F35B-4FA4-ADA2-65DDD84709B3}" type="doc">
      <dgm:prSet loTypeId="urn:microsoft.com/office/officeart/2005/8/layout/hProcess4" loCatId="process" qsTypeId="urn:microsoft.com/office/officeart/2005/8/quickstyle/3d1" qsCatId="3D" csTypeId="urn:microsoft.com/office/officeart/2005/8/colors/accent0_3" csCatId="mainScheme" phldr="1"/>
      <dgm:spPr/>
      <dgm:t>
        <a:bodyPr/>
        <a:lstStyle/>
        <a:p>
          <a:endParaRPr lang="en-US"/>
        </a:p>
      </dgm:t>
    </dgm:pt>
    <dgm:pt modelId="{AAD22ACA-244C-4759-809F-F826DDD7CA3F}">
      <dgm:prSet phldrT="[Text]"/>
      <dgm:spPr/>
      <dgm:t>
        <a:bodyPr/>
        <a:lstStyle/>
        <a:p>
          <a:r>
            <a:rPr lang="fa-IR" dirty="0" smtClean="0">
              <a:cs typeface="2 Titr" pitchFamily="2" charset="-78"/>
            </a:rPr>
            <a:t>نوشتاري</a:t>
          </a:r>
          <a:endParaRPr lang="en-US" dirty="0" smtClean="0">
            <a:cs typeface="2 Titr" pitchFamily="2" charset="-78"/>
          </a:endParaRPr>
        </a:p>
      </dgm:t>
    </dgm:pt>
    <dgm:pt modelId="{5F97B785-9D6B-4D2F-8043-9E6264DC8C34}" type="parTrans" cxnId="{9648B205-8ED2-4711-AB11-1D3002E4AA1B}">
      <dgm:prSet/>
      <dgm:spPr/>
      <dgm:t>
        <a:bodyPr/>
        <a:lstStyle/>
        <a:p>
          <a:endParaRPr lang="en-US"/>
        </a:p>
      </dgm:t>
    </dgm:pt>
    <dgm:pt modelId="{329AA415-057D-48A7-857A-FB2E700BADF5}" type="sibTrans" cxnId="{9648B205-8ED2-4711-AB11-1D3002E4AA1B}">
      <dgm:prSet/>
      <dgm:spPr/>
      <dgm:t>
        <a:bodyPr/>
        <a:lstStyle/>
        <a:p>
          <a:endParaRPr lang="en-US"/>
        </a:p>
      </dgm:t>
    </dgm:pt>
    <dgm:pt modelId="{10B4980A-7553-412D-B974-94126855C0E0}">
      <dgm:prSet phldrT="[Text]"/>
      <dgm:spPr/>
      <dgm:t>
        <a:bodyPr/>
        <a:lstStyle/>
        <a:p>
          <a:r>
            <a:rPr lang="fa-IR" b="1" dirty="0" smtClean="0">
              <a:cs typeface="2 Nazanin" pitchFamily="2" charset="-78"/>
            </a:rPr>
            <a:t>غير ديجيتال</a:t>
          </a:r>
          <a:endParaRPr lang="en-US" b="1" dirty="0">
            <a:cs typeface="2 Nazanin" pitchFamily="2" charset="-78"/>
          </a:endParaRPr>
        </a:p>
      </dgm:t>
    </dgm:pt>
    <dgm:pt modelId="{154A8445-D11B-4BE6-83E4-BEA52CE068CD}" type="parTrans" cxnId="{A2A25C4B-84E0-45E9-AF81-0F3AF9D9F337}">
      <dgm:prSet/>
      <dgm:spPr/>
      <dgm:t>
        <a:bodyPr/>
        <a:lstStyle/>
        <a:p>
          <a:endParaRPr lang="en-US"/>
        </a:p>
      </dgm:t>
    </dgm:pt>
    <dgm:pt modelId="{CEAD09D9-4F7A-40D6-A59B-2FFE85AAE229}" type="sibTrans" cxnId="{A2A25C4B-84E0-45E9-AF81-0F3AF9D9F337}">
      <dgm:prSet/>
      <dgm:spPr/>
      <dgm:t>
        <a:bodyPr/>
        <a:lstStyle/>
        <a:p>
          <a:endParaRPr lang="en-US"/>
        </a:p>
      </dgm:t>
    </dgm:pt>
    <dgm:pt modelId="{7CFA9564-CC1E-4765-AEAF-AD796D988742}">
      <dgm:prSet phldrT="[Text]"/>
      <dgm:spPr/>
      <dgm:t>
        <a:bodyPr/>
        <a:lstStyle/>
        <a:p>
          <a:r>
            <a:rPr lang="fa-IR" b="1" dirty="0" smtClean="0">
              <a:cs typeface="2 Nazanin" pitchFamily="2" charset="-78"/>
            </a:rPr>
            <a:t>ديجيتال</a:t>
          </a:r>
          <a:r>
            <a:rPr lang="fa-IR" dirty="0" smtClean="0"/>
            <a:t> </a:t>
          </a:r>
          <a:endParaRPr lang="en-US" dirty="0"/>
        </a:p>
      </dgm:t>
    </dgm:pt>
    <dgm:pt modelId="{894B85BE-20DE-4B7A-9268-D9F7C891CE92}" type="parTrans" cxnId="{579C7111-9300-49C9-9690-0CDB2FA1EA08}">
      <dgm:prSet/>
      <dgm:spPr/>
      <dgm:t>
        <a:bodyPr/>
        <a:lstStyle/>
        <a:p>
          <a:endParaRPr lang="en-US"/>
        </a:p>
      </dgm:t>
    </dgm:pt>
    <dgm:pt modelId="{818B7E60-2365-420D-B873-D076991FA021}" type="sibTrans" cxnId="{579C7111-9300-49C9-9690-0CDB2FA1EA08}">
      <dgm:prSet/>
      <dgm:spPr/>
      <dgm:t>
        <a:bodyPr/>
        <a:lstStyle/>
        <a:p>
          <a:endParaRPr lang="en-US"/>
        </a:p>
      </dgm:t>
    </dgm:pt>
    <dgm:pt modelId="{C4685E0F-9261-457B-B9B9-1CD3E8943A35}">
      <dgm:prSet phldrT="[Text]"/>
      <dgm:spPr/>
      <dgm:t>
        <a:bodyPr/>
        <a:lstStyle/>
        <a:p>
          <a:r>
            <a:rPr lang="fa-IR" dirty="0" smtClean="0">
              <a:cs typeface="2 Titr" pitchFamily="2" charset="-78"/>
            </a:rPr>
            <a:t>ديداري</a:t>
          </a:r>
          <a:endParaRPr lang="en-US" dirty="0">
            <a:cs typeface="2 Titr" pitchFamily="2" charset="-78"/>
          </a:endParaRPr>
        </a:p>
      </dgm:t>
    </dgm:pt>
    <dgm:pt modelId="{74E0F173-4AE7-4433-975F-1A65BD2CB663}" type="parTrans" cxnId="{E82D28D3-5200-40A0-8F5B-4271437B6C7A}">
      <dgm:prSet/>
      <dgm:spPr/>
      <dgm:t>
        <a:bodyPr/>
        <a:lstStyle/>
        <a:p>
          <a:endParaRPr lang="en-US"/>
        </a:p>
      </dgm:t>
    </dgm:pt>
    <dgm:pt modelId="{04075607-5B05-42A8-BE4F-D28033779B46}" type="sibTrans" cxnId="{E82D28D3-5200-40A0-8F5B-4271437B6C7A}">
      <dgm:prSet/>
      <dgm:spPr/>
      <dgm:t>
        <a:bodyPr/>
        <a:lstStyle/>
        <a:p>
          <a:endParaRPr lang="en-US"/>
        </a:p>
      </dgm:t>
    </dgm:pt>
    <dgm:pt modelId="{7B1CCB2E-7ADD-4DD5-B3AB-69537E94F4AD}">
      <dgm:prSet phldrT="[Text]"/>
      <dgm:spPr/>
      <dgm:t>
        <a:bodyPr/>
        <a:lstStyle/>
        <a:p>
          <a:r>
            <a:rPr lang="fa-IR" b="1" dirty="0" smtClean="0">
              <a:cs typeface="2 Nazanin" pitchFamily="2" charset="-78"/>
            </a:rPr>
            <a:t>امواج</a:t>
          </a:r>
          <a:endParaRPr lang="en-US" b="1" dirty="0" smtClean="0">
            <a:cs typeface="2 Nazanin" pitchFamily="2" charset="-78"/>
          </a:endParaRPr>
        </a:p>
      </dgm:t>
    </dgm:pt>
    <dgm:pt modelId="{CB508534-13C5-43E5-A052-851D05270DC6}" type="parTrans" cxnId="{7CDD8D51-9D6E-4192-80CD-40EEBAFA7AA5}">
      <dgm:prSet/>
      <dgm:spPr/>
      <dgm:t>
        <a:bodyPr/>
        <a:lstStyle/>
        <a:p>
          <a:endParaRPr lang="en-US"/>
        </a:p>
      </dgm:t>
    </dgm:pt>
    <dgm:pt modelId="{56B80D56-D6DE-48D4-B00E-05767750E830}" type="sibTrans" cxnId="{7CDD8D51-9D6E-4192-80CD-40EEBAFA7AA5}">
      <dgm:prSet/>
      <dgm:spPr/>
      <dgm:t>
        <a:bodyPr/>
        <a:lstStyle/>
        <a:p>
          <a:endParaRPr lang="en-US"/>
        </a:p>
      </dgm:t>
    </dgm:pt>
    <dgm:pt modelId="{AAD9C6B6-4CC3-488B-AB3D-B3FBB1159373}">
      <dgm:prSet phldrT="[Text]"/>
      <dgm:spPr/>
      <dgm:t>
        <a:bodyPr/>
        <a:lstStyle/>
        <a:p>
          <a:r>
            <a:rPr lang="fa-IR" b="1" dirty="0" smtClean="0">
              <a:cs typeface="2 Nazanin" pitchFamily="2" charset="-78"/>
            </a:rPr>
            <a:t>حافظه ها</a:t>
          </a:r>
          <a:endParaRPr lang="en-US" b="1" dirty="0" smtClean="0">
            <a:cs typeface="2 Nazanin" pitchFamily="2" charset="-78"/>
          </a:endParaRPr>
        </a:p>
      </dgm:t>
    </dgm:pt>
    <dgm:pt modelId="{11E586C8-3B3F-44D6-ABEF-2CBC44E02E31}" type="parTrans" cxnId="{36AA209A-8A48-451E-A1AD-9A14E41D54BD}">
      <dgm:prSet/>
      <dgm:spPr/>
      <dgm:t>
        <a:bodyPr/>
        <a:lstStyle/>
        <a:p>
          <a:endParaRPr lang="en-US"/>
        </a:p>
      </dgm:t>
    </dgm:pt>
    <dgm:pt modelId="{F0B6F3B5-1394-4A31-8CB6-235AFFF136C5}" type="sibTrans" cxnId="{36AA209A-8A48-451E-A1AD-9A14E41D54BD}">
      <dgm:prSet/>
      <dgm:spPr/>
      <dgm:t>
        <a:bodyPr/>
        <a:lstStyle/>
        <a:p>
          <a:endParaRPr lang="en-US"/>
        </a:p>
      </dgm:t>
    </dgm:pt>
    <dgm:pt modelId="{2D1401DF-3D45-4670-894B-B07C49460AAA}">
      <dgm:prSet phldrT="[Text]"/>
      <dgm:spPr/>
      <dgm:t>
        <a:bodyPr/>
        <a:lstStyle/>
        <a:p>
          <a:r>
            <a:rPr lang="fa-IR" dirty="0" smtClean="0">
              <a:cs typeface="2 Titr" pitchFamily="2" charset="-78"/>
            </a:rPr>
            <a:t>شنيداري</a:t>
          </a:r>
          <a:endParaRPr lang="en-US" dirty="0" smtClean="0">
            <a:cs typeface="2 Titr" pitchFamily="2" charset="-78"/>
          </a:endParaRPr>
        </a:p>
      </dgm:t>
    </dgm:pt>
    <dgm:pt modelId="{ED4A3D7D-84C8-4F72-844D-0CE205A22420}" type="parTrans" cxnId="{D10E2A8A-03EF-400D-94D9-3D9F44EA5B2F}">
      <dgm:prSet/>
      <dgm:spPr/>
      <dgm:t>
        <a:bodyPr/>
        <a:lstStyle/>
        <a:p>
          <a:endParaRPr lang="en-US"/>
        </a:p>
      </dgm:t>
    </dgm:pt>
    <dgm:pt modelId="{F0F80FA6-69A6-4E2A-9087-8AFDC4C0D5A6}" type="sibTrans" cxnId="{D10E2A8A-03EF-400D-94D9-3D9F44EA5B2F}">
      <dgm:prSet/>
      <dgm:spPr/>
      <dgm:t>
        <a:bodyPr/>
        <a:lstStyle/>
        <a:p>
          <a:endParaRPr lang="en-US"/>
        </a:p>
      </dgm:t>
    </dgm:pt>
    <dgm:pt modelId="{075A1128-FA88-4C2B-B10C-880038ACB5FC}">
      <dgm:prSet phldrT="[Text]"/>
      <dgm:spPr/>
      <dgm:t>
        <a:bodyPr/>
        <a:lstStyle/>
        <a:p>
          <a:r>
            <a:rPr lang="fa-IR" b="1" dirty="0" smtClean="0">
              <a:cs typeface="2 Nazanin" pitchFamily="2" charset="-78"/>
            </a:rPr>
            <a:t>امواج</a:t>
          </a:r>
          <a:endParaRPr lang="en-US" b="1" dirty="0">
            <a:cs typeface="2 Nazanin" pitchFamily="2" charset="-78"/>
          </a:endParaRPr>
        </a:p>
      </dgm:t>
    </dgm:pt>
    <dgm:pt modelId="{EA6F304B-E4AD-442C-9DB4-FB6B160440BE}" type="parTrans" cxnId="{0879E57A-8E6B-41D5-8A83-2DE856AB291E}">
      <dgm:prSet/>
      <dgm:spPr/>
      <dgm:t>
        <a:bodyPr/>
        <a:lstStyle/>
        <a:p>
          <a:endParaRPr lang="en-US"/>
        </a:p>
      </dgm:t>
    </dgm:pt>
    <dgm:pt modelId="{BE68A8BD-5F1C-43E8-9852-A3E6614FC2FA}" type="sibTrans" cxnId="{0879E57A-8E6B-41D5-8A83-2DE856AB291E}">
      <dgm:prSet/>
      <dgm:spPr/>
      <dgm:t>
        <a:bodyPr/>
        <a:lstStyle/>
        <a:p>
          <a:endParaRPr lang="en-US"/>
        </a:p>
      </dgm:t>
    </dgm:pt>
    <dgm:pt modelId="{B5CF720B-6353-48BA-B505-82EFE03F68D5}">
      <dgm:prSet phldrT="[Text]"/>
      <dgm:spPr/>
      <dgm:t>
        <a:bodyPr/>
        <a:lstStyle/>
        <a:p>
          <a:r>
            <a:rPr lang="fa-IR" b="1" dirty="0" smtClean="0">
              <a:cs typeface="2 Nazanin" pitchFamily="2" charset="-78"/>
            </a:rPr>
            <a:t>حافظه ها</a:t>
          </a:r>
          <a:endParaRPr lang="en-US" b="1" dirty="0">
            <a:cs typeface="2 Nazanin" pitchFamily="2" charset="-78"/>
          </a:endParaRPr>
        </a:p>
      </dgm:t>
    </dgm:pt>
    <dgm:pt modelId="{4A8DDFAE-8C2E-4F2C-B676-087116B8ABF3}" type="parTrans" cxnId="{D2055FB6-5BF2-4BB2-B24D-E126DEC14C3B}">
      <dgm:prSet/>
      <dgm:spPr/>
      <dgm:t>
        <a:bodyPr/>
        <a:lstStyle/>
        <a:p>
          <a:endParaRPr lang="en-US"/>
        </a:p>
      </dgm:t>
    </dgm:pt>
    <dgm:pt modelId="{5F85C22E-60CB-4A06-AEC6-8EAC9DFE7963}" type="sibTrans" cxnId="{D2055FB6-5BF2-4BB2-B24D-E126DEC14C3B}">
      <dgm:prSet/>
      <dgm:spPr/>
      <dgm:t>
        <a:bodyPr/>
        <a:lstStyle/>
        <a:p>
          <a:endParaRPr lang="en-US"/>
        </a:p>
      </dgm:t>
    </dgm:pt>
    <dgm:pt modelId="{9DDC7CD7-7B4E-4F99-A6CE-30A258516B85}" type="pres">
      <dgm:prSet presAssocID="{EDA876A9-F35B-4FA4-ADA2-65DDD84709B3}" presName="Name0" presStyleCnt="0">
        <dgm:presLayoutVars>
          <dgm:dir/>
          <dgm:animLvl val="lvl"/>
          <dgm:resizeHandles val="exact"/>
        </dgm:presLayoutVars>
      </dgm:prSet>
      <dgm:spPr/>
      <dgm:t>
        <a:bodyPr/>
        <a:lstStyle/>
        <a:p>
          <a:endParaRPr lang="en-US"/>
        </a:p>
      </dgm:t>
    </dgm:pt>
    <dgm:pt modelId="{1FFFFA41-53FF-4D56-B996-94FE446E8B96}" type="pres">
      <dgm:prSet presAssocID="{EDA876A9-F35B-4FA4-ADA2-65DDD84709B3}" presName="tSp" presStyleCnt="0"/>
      <dgm:spPr/>
      <dgm:t>
        <a:bodyPr/>
        <a:lstStyle/>
        <a:p>
          <a:pPr rtl="1"/>
          <a:endParaRPr lang="fa-IR"/>
        </a:p>
      </dgm:t>
    </dgm:pt>
    <dgm:pt modelId="{D9209F28-64A2-49EA-8573-5B20E3DAFC60}" type="pres">
      <dgm:prSet presAssocID="{EDA876A9-F35B-4FA4-ADA2-65DDD84709B3}" presName="bSp" presStyleCnt="0"/>
      <dgm:spPr/>
      <dgm:t>
        <a:bodyPr/>
        <a:lstStyle/>
        <a:p>
          <a:pPr rtl="1"/>
          <a:endParaRPr lang="fa-IR"/>
        </a:p>
      </dgm:t>
    </dgm:pt>
    <dgm:pt modelId="{BD4BFC68-7753-4DB1-AB8C-AF9C4A332708}" type="pres">
      <dgm:prSet presAssocID="{EDA876A9-F35B-4FA4-ADA2-65DDD84709B3}" presName="process" presStyleCnt="0"/>
      <dgm:spPr/>
      <dgm:t>
        <a:bodyPr/>
        <a:lstStyle/>
        <a:p>
          <a:pPr rtl="1"/>
          <a:endParaRPr lang="fa-IR"/>
        </a:p>
      </dgm:t>
    </dgm:pt>
    <dgm:pt modelId="{4D13BB2F-7856-4E21-ACFB-94C858914299}" type="pres">
      <dgm:prSet presAssocID="{AAD22ACA-244C-4759-809F-F826DDD7CA3F}" presName="composite1" presStyleCnt="0"/>
      <dgm:spPr/>
      <dgm:t>
        <a:bodyPr/>
        <a:lstStyle/>
        <a:p>
          <a:pPr rtl="1"/>
          <a:endParaRPr lang="fa-IR"/>
        </a:p>
      </dgm:t>
    </dgm:pt>
    <dgm:pt modelId="{1201E2D8-F7DF-4936-995D-2AAAAE01589A}" type="pres">
      <dgm:prSet presAssocID="{AAD22ACA-244C-4759-809F-F826DDD7CA3F}" presName="dummyNode1" presStyleLbl="node1" presStyleIdx="0" presStyleCnt="3"/>
      <dgm:spPr/>
      <dgm:t>
        <a:bodyPr/>
        <a:lstStyle/>
        <a:p>
          <a:pPr rtl="1"/>
          <a:endParaRPr lang="fa-IR"/>
        </a:p>
      </dgm:t>
    </dgm:pt>
    <dgm:pt modelId="{EBF77BB5-F3D9-44D6-8A97-C472EC1B350E}" type="pres">
      <dgm:prSet presAssocID="{AAD22ACA-244C-4759-809F-F826DDD7CA3F}" presName="childNode1" presStyleLbl="bgAcc1" presStyleIdx="0" presStyleCnt="3">
        <dgm:presLayoutVars>
          <dgm:bulletEnabled val="1"/>
        </dgm:presLayoutVars>
      </dgm:prSet>
      <dgm:spPr/>
      <dgm:t>
        <a:bodyPr/>
        <a:lstStyle/>
        <a:p>
          <a:endParaRPr lang="en-US"/>
        </a:p>
      </dgm:t>
    </dgm:pt>
    <dgm:pt modelId="{6D291660-65B2-4535-B6B3-D02F34A940D4}" type="pres">
      <dgm:prSet presAssocID="{AAD22ACA-244C-4759-809F-F826DDD7CA3F}" presName="childNode1tx" presStyleLbl="bgAcc1" presStyleIdx="0" presStyleCnt="3">
        <dgm:presLayoutVars>
          <dgm:bulletEnabled val="1"/>
        </dgm:presLayoutVars>
      </dgm:prSet>
      <dgm:spPr/>
      <dgm:t>
        <a:bodyPr/>
        <a:lstStyle/>
        <a:p>
          <a:endParaRPr lang="en-US"/>
        </a:p>
      </dgm:t>
    </dgm:pt>
    <dgm:pt modelId="{F308A561-6338-4AF3-8A73-B49037A5BACD}" type="pres">
      <dgm:prSet presAssocID="{AAD22ACA-244C-4759-809F-F826DDD7CA3F}" presName="parentNode1" presStyleLbl="node1" presStyleIdx="0" presStyleCnt="3">
        <dgm:presLayoutVars>
          <dgm:chMax val="1"/>
          <dgm:bulletEnabled val="1"/>
        </dgm:presLayoutVars>
      </dgm:prSet>
      <dgm:spPr/>
      <dgm:t>
        <a:bodyPr/>
        <a:lstStyle/>
        <a:p>
          <a:endParaRPr lang="en-US"/>
        </a:p>
      </dgm:t>
    </dgm:pt>
    <dgm:pt modelId="{492001B3-3C5E-41EB-997B-D65569B4F33A}" type="pres">
      <dgm:prSet presAssocID="{AAD22ACA-244C-4759-809F-F826DDD7CA3F}" presName="connSite1" presStyleCnt="0"/>
      <dgm:spPr/>
      <dgm:t>
        <a:bodyPr/>
        <a:lstStyle/>
        <a:p>
          <a:pPr rtl="1"/>
          <a:endParaRPr lang="fa-IR"/>
        </a:p>
      </dgm:t>
    </dgm:pt>
    <dgm:pt modelId="{896E2115-950C-43AC-8808-39A83228CDFB}" type="pres">
      <dgm:prSet presAssocID="{329AA415-057D-48A7-857A-FB2E700BADF5}" presName="Name9" presStyleLbl="sibTrans2D1" presStyleIdx="0" presStyleCnt="2"/>
      <dgm:spPr/>
      <dgm:t>
        <a:bodyPr/>
        <a:lstStyle/>
        <a:p>
          <a:endParaRPr lang="en-US"/>
        </a:p>
      </dgm:t>
    </dgm:pt>
    <dgm:pt modelId="{ACF6C54C-AB20-4390-A72B-0F3B417E3CE0}" type="pres">
      <dgm:prSet presAssocID="{C4685E0F-9261-457B-B9B9-1CD3E8943A35}" presName="composite2" presStyleCnt="0"/>
      <dgm:spPr/>
      <dgm:t>
        <a:bodyPr/>
        <a:lstStyle/>
        <a:p>
          <a:pPr rtl="1"/>
          <a:endParaRPr lang="fa-IR"/>
        </a:p>
      </dgm:t>
    </dgm:pt>
    <dgm:pt modelId="{BA201E90-F017-4CC9-8B63-5F30C5CFB11A}" type="pres">
      <dgm:prSet presAssocID="{C4685E0F-9261-457B-B9B9-1CD3E8943A35}" presName="dummyNode2" presStyleLbl="node1" presStyleIdx="0" presStyleCnt="3"/>
      <dgm:spPr/>
      <dgm:t>
        <a:bodyPr/>
        <a:lstStyle/>
        <a:p>
          <a:pPr rtl="1"/>
          <a:endParaRPr lang="fa-IR"/>
        </a:p>
      </dgm:t>
    </dgm:pt>
    <dgm:pt modelId="{66B01818-A642-45D0-91FD-A9029A9E9200}" type="pres">
      <dgm:prSet presAssocID="{C4685E0F-9261-457B-B9B9-1CD3E8943A35}" presName="childNode2" presStyleLbl="bgAcc1" presStyleIdx="1" presStyleCnt="3">
        <dgm:presLayoutVars>
          <dgm:bulletEnabled val="1"/>
        </dgm:presLayoutVars>
      </dgm:prSet>
      <dgm:spPr/>
      <dgm:t>
        <a:bodyPr/>
        <a:lstStyle/>
        <a:p>
          <a:endParaRPr lang="en-US"/>
        </a:p>
      </dgm:t>
    </dgm:pt>
    <dgm:pt modelId="{B5290ACB-C245-4142-A2CA-BE53081D0A36}" type="pres">
      <dgm:prSet presAssocID="{C4685E0F-9261-457B-B9B9-1CD3E8943A35}" presName="childNode2tx" presStyleLbl="bgAcc1" presStyleIdx="1" presStyleCnt="3">
        <dgm:presLayoutVars>
          <dgm:bulletEnabled val="1"/>
        </dgm:presLayoutVars>
      </dgm:prSet>
      <dgm:spPr/>
      <dgm:t>
        <a:bodyPr/>
        <a:lstStyle/>
        <a:p>
          <a:endParaRPr lang="en-US"/>
        </a:p>
      </dgm:t>
    </dgm:pt>
    <dgm:pt modelId="{868F6CFC-FA9B-4A23-8B6D-7938B30A2CCC}" type="pres">
      <dgm:prSet presAssocID="{C4685E0F-9261-457B-B9B9-1CD3E8943A35}" presName="parentNode2" presStyleLbl="node1" presStyleIdx="1" presStyleCnt="3">
        <dgm:presLayoutVars>
          <dgm:chMax val="0"/>
          <dgm:bulletEnabled val="1"/>
        </dgm:presLayoutVars>
      </dgm:prSet>
      <dgm:spPr/>
      <dgm:t>
        <a:bodyPr/>
        <a:lstStyle/>
        <a:p>
          <a:endParaRPr lang="en-US"/>
        </a:p>
      </dgm:t>
    </dgm:pt>
    <dgm:pt modelId="{B2D35CBF-ADF8-4096-92B2-A57F798E08FE}" type="pres">
      <dgm:prSet presAssocID="{C4685E0F-9261-457B-B9B9-1CD3E8943A35}" presName="connSite2" presStyleCnt="0"/>
      <dgm:spPr/>
      <dgm:t>
        <a:bodyPr/>
        <a:lstStyle/>
        <a:p>
          <a:pPr rtl="1"/>
          <a:endParaRPr lang="fa-IR"/>
        </a:p>
      </dgm:t>
    </dgm:pt>
    <dgm:pt modelId="{D221262C-5DB6-4777-9A6F-0BF2CB41F98E}" type="pres">
      <dgm:prSet presAssocID="{04075607-5B05-42A8-BE4F-D28033779B46}" presName="Name18" presStyleLbl="sibTrans2D1" presStyleIdx="1" presStyleCnt="2" custAng="21357971" custLinFactNeighborX="14536" custLinFactNeighborY="8588"/>
      <dgm:spPr/>
      <dgm:t>
        <a:bodyPr/>
        <a:lstStyle/>
        <a:p>
          <a:endParaRPr lang="en-US"/>
        </a:p>
      </dgm:t>
    </dgm:pt>
    <dgm:pt modelId="{B9C7EA88-F9D6-4124-851C-8EC886F8E6D9}" type="pres">
      <dgm:prSet presAssocID="{2D1401DF-3D45-4670-894B-B07C49460AAA}" presName="composite1" presStyleCnt="0"/>
      <dgm:spPr/>
      <dgm:t>
        <a:bodyPr/>
        <a:lstStyle/>
        <a:p>
          <a:pPr rtl="1"/>
          <a:endParaRPr lang="fa-IR"/>
        </a:p>
      </dgm:t>
    </dgm:pt>
    <dgm:pt modelId="{50701663-70CA-4396-BF96-21FCC756A264}" type="pres">
      <dgm:prSet presAssocID="{2D1401DF-3D45-4670-894B-B07C49460AAA}" presName="dummyNode1" presStyleLbl="node1" presStyleIdx="1" presStyleCnt="3"/>
      <dgm:spPr/>
      <dgm:t>
        <a:bodyPr/>
        <a:lstStyle/>
        <a:p>
          <a:pPr rtl="1"/>
          <a:endParaRPr lang="fa-IR"/>
        </a:p>
      </dgm:t>
    </dgm:pt>
    <dgm:pt modelId="{8552A85F-B875-4F42-AAC0-F248946BC119}" type="pres">
      <dgm:prSet presAssocID="{2D1401DF-3D45-4670-894B-B07C49460AAA}" presName="childNode1" presStyleLbl="bgAcc1" presStyleIdx="2" presStyleCnt="3">
        <dgm:presLayoutVars>
          <dgm:bulletEnabled val="1"/>
        </dgm:presLayoutVars>
      </dgm:prSet>
      <dgm:spPr/>
      <dgm:t>
        <a:bodyPr/>
        <a:lstStyle/>
        <a:p>
          <a:endParaRPr lang="en-US"/>
        </a:p>
      </dgm:t>
    </dgm:pt>
    <dgm:pt modelId="{D9075C0E-8C6E-40EA-84BF-796ADE262D25}" type="pres">
      <dgm:prSet presAssocID="{2D1401DF-3D45-4670-894B-B07C49460AAA}" presName="childNode1tx" presStyleLbl="bgAcc1" presStyleIdx="2" presStyleCnt="3">
        <dgm:presLayoutVars>
          <dgm:bulletEnabled val="1"/>
        </dgm:presLayoutVars>
      </dgm:prSet>
      <dgm:spPr/>
      <dgm:t>
        <a:bodyPr/>
        <a:lstStyle/>
        <a:p>
          <a:endParaRPr lang="en-US"/>
        </a:p>
      </dgm:t>
    </dgm:pt>
    <dgm:pt modelId="{8F8600A2-4253-44C1-A5BC-9B67538B4BF7}" type="pres">
      <dgm:prSet presAssocID="{2D1401DF-3D45-4670-894B-B07C49460AAA}" presName="parentNode1" presStyleLbl="node1" presStyleIdx="2" presStyleCnt="3">
        <dgm:presLayoutVars>
          <dgm:chMax val="1"/>
          <dgm:bulletEnabled val="1"/>
        </dgm:presLayoutVars>
      </dgm:prSet>
      <dgm:spPr/>
      <dgm:t>
        <a:bodyPr/>
        <a:lstStyle/>
        <a:p>
          <a:endParaRPr lang="en-US"/>
        </a:p>
      </dgm:t>
    </dgm:pt>
    <dgm:pt modelId="{52D6427E-C508-4835-A58F-7A1A59E3FE00}" type="pres">
      <dgm:prSet presAssocID="{2D1401DF-3D45-4670-894B-B07C49460AAA}" presName="connSite1" presStyleCnt="0"/>
      <dgm:spPr/>
      <dgm:t>
        <a:bodyPr/>
        <a:lstStyle/>
        <a:p>
          <a:pPr rtl="1"/>
          <a:endParaRPr lang="fa-IR"/>
        </a:p>
      </dgm:t>
    </dgm:pt>
  </dgm:ptLst>
  <dgm:cxnLst>
    <dgm:cxn modelId="{13EF5A3E-8B0C-407C-A798-B533F5E2BF8C}" type="presOf" srcId="{7B1CCB2E-7ADD-4DD5-B3AB-69537E94F4AD}" destId="{66B01818-A642-45D0-91FD-A9029A9E9200}" srcOrd="0" destOrd="0" presId="urn:microsoft.com/office/officeart/2005/8/layout/hProcess4"/>
    <dgm:cxn modelId="{E6F092FC-EE36-4374-AA67-603D4AB3A0E7}" type="presOf" srcId="{075A1128-FA88-4C2B-B10C-880038ACB5FC}" destId="{8552A85F-B875-4F42-AAC0-F248946BC119}" srcOrd="0" destOrd="0" presId="urn:microsoft.com/office/officeart/2005/8/layout/hProcess4"/>
    <dgm:cxn modelId="{0879E57A-8E6B-41D5-8A83-2DE856AB291E}" srcId="{2D1401DF-3D45-4670-894B-B07C49460AAA}" destId="{075A1128-FA88-4C2B-B10C-880038ACB5FC}" srcOrd="0" destOrd="0" parTransId="{EA6F304B-E4AD-442C-9DB4-FB6B160440BE}" sibTransId="{BE68A8BD-5F1C-43E8-9852-A3E6614FC2FA}"/>
    <dgm:cxn modelId="{23106F2A-44B7-41DE-B04E-4A708F7D4B57}" type="presOf" srcId="{329AA415-057D-48A7-857A-FB2E700BADF5}" destId="{896E2115-950C-43AC-8808-39A83228CDFB}" srcOrd="0" destOrd="0" presId="urn:microsoft.com/office/officeart/2005/8/layout/hProcess4"/>
    <dgm:cxn modelId="{7CDD8D51-9D6E-4192-80CD-40EEBAFA7AA5}" srcId="{C4685E0F-9261-457B-B9B9-1CD3E8943A35}" destId="{7B1CCB2E-7ADD-4DD5-B3AB-69537E94F4AD}" srcOrd="0" destOrd="0" parTransId="{CB508534-13C5-43E5-A052-851D05270DC6}" sibTransId="{56B80D56-D6DE-48D4-B00E-05767750E830}"/>
    <dgm:cxn modelId="{946A82DE-619E-44C9-84B7-06BF955C86D6}" type="presOf" srcId="{7CFA9564-CC1E-4765-AEAF-AD796D988742}" destId="{6D291660-65B2-4535-B6B3-D02F34A940D4}" srcOrd="1" destOrd="1" presId="urn:microsoft.com/office/officeart/2005/8/layout/hProcess4"/>
    <dgm:cxn modelId="{9C67F9C0-044F-4DB1-94D0-C48041505581}" type="presOf" srcId="{2D1401DF-3D45-4670-894B-B07C49460AAA}" destId="{8F8600A2-4253-44C1-A5BC-9B67538B4BF7}" srcOrd="0" destOrd="0" presId="urn:microsoft.com/office/officeart/2005/8/layout/hProcess4"/>
    <dgm:cxn modelId="{67A63CC8-930A-406F-9F3B-8C3E471B679B}" type="presOf" srcId="{075A1128-FA88-4C2B-B10C-880038ACB5FC}" destId="{D9075C0E-8C6E-40EA-84BF-796ADE262D25}" srcOrd="1" destOrd="0" presId="urn:microsoft.com/office/officeart/2005/8/layout/hProcess4"/>
    <dgm:cxn modelId="{579C7111-9300-49C9-9690-0CDB2FA1EA08}" srcId="{AAD22ACA-244C-4759-809F-F826DDD7CA3F}" destId="{7CFA9564-CC1E-4765-AEAF-AD796D988742}" srcOrd="1" destOrd="0" parTransId="{894B85BE-20DE-4B7A-9268-D9F7C891CE92}" sibTransId="{818B7E60-2365-420D-B873-D076991FA021}"/>
    <dgm:cxn modelId="{C48A242B-4299-4667-ACE1-26D1748E1806}" type="presOf" srcId="{10B4980A-7553-412D-B974-94126855C0E0}" destId="{6D291660-65B2-4535-B6B3-D02F34A940D4}" srcOrd="1" destOrd="0" presId="urn:microsoft.com/office/officeart/2005/8/layout/hProcess4"/>
    <dgm:cxn modelId="{1E0790F1-A8FC-4886-A428-46302792CE98}" type="presOf" srcId="{B5CF720B-6353-48BA-B505-82EFE03F68D5}" destId="{D9075C0E-8C6E-40EA-84BF-796ADE262D25}" srcOrd="1" destOrd="1" presId="urn:microsoft.com/office/officeart/2005/8/layout/hProcess4"/>
    <dgm:cxn modelId="{9648B205-8ED2-4711-AB11-1D3002E4AA1B}" srcId="{EDA876A9-F35B-4FA4-ADA2-65DDD84709B3}" destId="{AAD22ACA-244C-4759-809F-F826DDD7CA3F}" srcOrd="0" destOrd="0" parTransId="{5F97B785-9D6B-4D2F-8043-9E6264DC8C34}" sibTransId="{329AA415-057D-48A7-857A-FB2E700BADF5}"/>
    <dgm:cxn modelId="{A9207985-B21C-4318-BA22-D3DACE22D6D6}" type="presOf" srcId="{AAD9C6B6-4CC3-488B-AB3D-B3FBB1159373}" destId="{66B01818-A642-45D0-91FD-A9029A9E9200}" srcOrd="0" destOrd="1" presId="urn:microsoft.com/office/officeart/2005/8/layout/hProcess4"/>
    <dgm:cxn modelId="{EBA3A728-A2E1-435C-8942-90422FBBC238}" type="presOf" srcId="{C4685E0F-9261-457B-B9B9-1CD3E8943A35}" destId="{868F6CFC-FA9B-4A23-8B6D-7938B30A2CCC}" srcOrd="0" destOrd="0" presId="urn:microsoft.com/office/officeart/2005/8/layout/hProcess4"/>
    <dgm:cxn modelId="{4B08DCC1-372C-4C13-84E1-9A54F234EDBE}" type="presOf" srcId="{EDA876A9-F35B-4FA4-ADA2-65DDD84709B3}" destId="{9DDC7CD7-7B4E-4F99-A6CE-30A258516B85}" srcOrd="0" destOrd="0" presId="urn:microsoft.com/office/officeart/2005/8/layout/hProcess4"/>
    <dgm:cxn modelId="{C191232D-37AA-45B4-A95F-94DFFC878814}" type="presOf" srcId="{7B1CCB2E-7ADD-4DD5-B3AB-69537E94F4AD}" destId="{B5290ACB-C245-4142-A2CA-BE53081D0A36}" srcOrd="1" destOrd="0" presId="urn:microsoft.com/office/officeart/2005/8/layout/hProcess4"/>
    <dgm:cxn modelId="{E82D28D3-5200-40A0-8F5B-4271437B6C7A}" srcId="{EDA876A9-F35B-4FA4-ADA2-65DDD84709B3}" destId="{C4685E0F-9261-457B-B9B9-1CD3E8943A35}" srcOrd="1" destOrd="0" parTransId="{74E0F173-4AE7-4433-975F-1A65BD2CB663}" sibTransId="{04075607-5B05-42A8-BE4F-D28033779B46}"/>
    <dgm:cxn modelId="{EC06ACAF-6D01-464D-BCFD-68DC9E2F1710}" type="presOf" srcId="{AAD9C6B6-4CC3-488B-AB3D-B3FBB1159373}" destId="{B5290ACB-C245-4142-A2CA-BE53081D0A36}" srcOrd="1" destOrd="1" presId="urn:microsoft.com/office/officeart/2005/8/layout/hProcess4"/>
    <dgm:cxn modelId="{6BE525E2-9D69-4002-B53E-D789C8C10C44}" type="presOf" srcId="{AAD22ACA-244C-4759-809F-F826DDD7CA3F}" destId="{F308A561-6338-4AF3-8A73-B49037A5BACD}" srcOrd="0" destOrd="0" presId="urn:microsoft.com/office/officeart/2005/8/layout/hProcess4"/>
    <dgm:cxn modelId="{D10E2A8A-03EF-400D-94D9-3D9F44EA5B2F}" srcId="{EDA876A9-F35B-4FA4-ADA2-65DDD84709B3}" destId="{2D1401DF-3D45-4670-894B-B07C49460AAA}" srcOrd="2" destOrd="0" parTransId="{ED4A3D7D-84C8-4F72-844D-0CE205A22420}" sibTransId="{F0F80FA6-69A6-4E2A-9087-8AFDC4C0D5A6}"/>
    <dgm:cxn modelId="{29DD0BA2-4FCC-48FA-A93F-CC5654FC7422}" type="presOf" srcId="{7CFA9564-CC1E-4765-AEAF-AD796D988742}" destId="{EBF77BB5-F3D9-44D6-8A97-C472EC1B350E}" srcOrd="0" destOrd="1" presId="urn:microsoft.com/office/officeart/2005/8/layout/hProcess4"/>
    <dgm:cxn modelId="{D85F055B-AB12-4F33-9C1C-D844706B5661}" type="presOf" srcId="{10B4980A-7553-412D-B974-94126855C0E0}" destId="{EBF77BB5-F3D9-44D6-8A97-C472EC1B350E}" srcOrd="0" destOrd="0" presId="urn:microsoft.com/office/officeart/2005/8/layout/hProcess4"/>
    <dgm:cxn modelId="{36AA209A-8A48-451E-A1AD-9A14E41D54BD}" srcId="{C4685E0F-9261-457B-B9B9-1CD3E8943A35}" destId="{AAD9C6B6-4CC3-488B-AB3D-B3FBB1159373}" srcOrd="1" destOrd="0" parTransId="{11E586C8-3B3F-44D6-ABEF-2CBC44E02E31}" sibTransId="{F0B6F3B5-1394-4A31-8CB6-235AFFF136C5}"/>
    <dgm:cxn modelId="{D2055FB6-5BF2-4BB2-B24D-E126DEC14C3B}" srcId="{2D1401DF-3D45-4670-894B-B07C49460AAA}" destId="{B5CF720B-6353-48BA-B505-82EFE03F68D5}" srcOrd="1" destOrd="0" parTransId="{4A8DDFAE-8C2E-4F2C-B676-087116B8ABF3}" sibTransId="{5F85C22E-60CB-4A06-AEC6-8EAC9DFE7963}"/>
    <dgm:cxn modelId="{A5BDCDD2-53EF-4728-823C-783CEECA277F}" type="presOf" srcId="{04075607-5B05-42A8-BE4F-D28033779B46}" destId="{D221262C-5DB6-4777-9A6F-0BF2CB41F98E}" srcOrd="0" destOrd="0" presId="urn:microsoft.com/office/officeart/2005/8/layout/hProcess4"/>
    <dgm:cxn modelId="{59DDEC43-CCC4-4819-9A18-EA8C7E685E28}" type="presOf" srcId="{B5CF720B-6353-48BA-B505-82EFE03F68D5}" destId="{8552A85F-B875-4F42-AAC0-F248946BC119}" srcOrd="0" destOrd="1" presId="urn:microsoft.com/office/officeart/2005/8/layout/hProcess4"/>
    <dgm:cxn modelId="{A2A25C4B-84E0-45E9-AF81-0F3AF9D9F337}" srcId="{AAD22ACA-244C-4759-809F-F826DDD7CA3F}" destId="{10B4980A-7553-412D-B974-94126855C0E0}" srcOrd="0" destOrd="0" parTransId="{154A8445-D11B-4BE6-83E4-BEA52CE068CD}" sibTransId="{CEAD09D9-4F7A-40D6-A59B-2FFE85AAE229}"/>
    <dgm:cxn modelId="{5AC1A80F-79C3-45A2-AEEA-79BB25E44605}" type="presParOf" srcId="{9DDC7CD7-7B4E-4F99-A6CE-30A258516B85}" destId="{1FFFFA41-53FF-4D56-B996-94FE446E8B96}" srcOrd="0" destOrd="0" presId="urn:microsoft.com/office/officeart/2005/8/layout/hProcess4"/>
    <dgm:cxn modelId="{F593FF04-FBEB-4B49-BBB3-C6B3B2C4044C}" type="presParOf" srcId="{9DDC7CD7-7B4E-4F99-A6CE-30A258516B85}" destId="{D9209F28-64A2-49EA-8573-5B20E3DAFC60}" srcOrd="1" destOrd="0" presId="urn:microsoft.com/office/officeart/2005/8/layout/hProcess4"/>
    <dgm:cxn modelId="{82172E15-915B-46D6-B676-8EEED10AABF2}" type="presParOf" srcId="{9DDC7CD7-7B4E-4F99-A6CE-30A258516B85}" destId="{BD4BFC68-7753-4DB1-AB8C-AF9C4A332708}" srcOrd="2" destOrd="0" presId="urn:microsoft.com/office/officeart/2005/8/layout/hProcess4"/>
    <dgm:cxn modelId="{637581D0-D64A-469C-B356-0807FEF5E641}" type="presParOf" srcId="{BD4BFC68-7753-4DB1-AB8C-AF9C4A332708}" destId="{4D13BB2F-7856-4E21-ACFB-94C858914299}" srcOrd="0" destOrd="0" presId="urn:microsoft.com/office/officeart/2005/8/layout/hProcess4"/>
    <dgm:cxn modelId="{61A8AF21-E163-47B8-942B-03631F46C70E}" type="presParOf" srcId="{4D13BB2F-7856-4E21-ACFB-94C858914299}" destId="{1201E2D8-F7DF-4936-995D-2AAAAE01589A}" srcOrd="0" destOrd="0" presId="urn:microsoft.com/office/officeart/2005/8/layout/hProcess4"/>
    <dgm:cxn modelId="{3262D8D0-4E95-4771-A270-47889F738FD3}" type="presParOf" srcId="{4D13BB2F-7856-4E21-ACFB-94C858914299}" destId="{EBF77BB5-F3D9-44D6-8A97-C472EC1B350E}" srcOrd="1" destOrd="0" presId="urn:microsoft.com/office/officeart/2005/8/layout/hProcess4"/>
    <dgm:cxn modelId="{FF53BB78-12FB-4D92-B184-E96D4D79C971}" type="presParOf" srcId="{4D13BB2F-7856-4E21-ACFB-94C858914299}" destId="{6D291660-65B2-4535-B6B3-D02F34A940D4}" srcOrd="2" destOrd="0" presId="urn:microsoft.com/office/officeart/2005/8/layout/hProcess4"/>
    <dgm:cxn modelId="{C106EF23-B4DE-43F2-85FC-C63F8106A773}" type="presParOf" srcId="{4D13BB2F-7856-4E21-ACFB-94C858914299}" destId="{F308A561-6338-4AF3-8A73-B49037A5BACD}" srcOrd="3" destOrd="0" presId="urn:microsoft.com/office/officeart/2005/8/layout/hProcess4"/>
    <dgm:cxn modelId="{761781FB-DEAA-4F9A-85FE-58C1B722F3AE}" type="presParOf" srcId="{4D13BB2F-7856-4E21-ACFB-94C858914299}" destId="{492001B3-3C5E-41EB-997B-D65569B4F33A}" srcOrd="4" destOrd="0" presId="urn:microsoft.com/office/officeart/2005/8/layout/hProcess4"/>
    <dgm:cxn modelId="{3ED1036B-BF55-44C6-A140-020E881B4032}" type="presParOf" srcId="{BD4BFC68-7753-4DB1-AB8C-AF9C4A332708}" destId="{896E2115-950C-43AC-8808-39A83228CDFB}" srcOrd="1" destOrd="0" presId="urn:microsoft.com/office/officeart/2005/8/layout/hProcess4"/>
    <dgm:cxn modelId="{464D25D1-C93E-4493-9656-C77B86A763A5}" type="presParOf" srcId="{BD4BFC68-7753-4DB1-AB8C-AF9C4A332708}" destId="{ACF6C54C-AB20-4390-A72B-0F3B417E3CE0}" srcOrd="2" destOrd="0" presId="urn:microsoft.com/office/officeart/2005/8/layout/hProcess4"/>
    <dgm:cxn modelId="{3AD78545-81E3-494C-9A4E-845D1AD7C7CB}" type="presParOf" srcId="{ACF6C54C-AB20-4390-A72B-0F3B417E3CE0}" destId="{BA201E90-F017-4CC9-8B63-5F30C5CFB11A}" srcOrd="0" destOrd="0" presId="urn:microsoft.com/office/officeart/2005/8/layout/hProcess4"/>
    <dgm:cxn modelId="{00EDC951-7FA0-474C-8E80-94B8DF4D11A4}" type="presParOf" srcId="{ACF6C54C-AB20-4390-A72B-0F3B417E3CE0}" destId="{66B01818-A642-45D0-91FD-A9029A9E9200}" srcOrd="1" destOrd="0" presId="urn:microsoft.com/office/officeart/2005/8/layout/hProcess4"/>
    <dgm:cxn modelId="{12FC40C8-91D3-4555-8B77-F6E9B38F5A8E}" type="presParOf" srcId="{ACF6C54C-AB20-4390-A72B-0F3B417E3CE0}" destId="{B5290ACB-C245-4142-A2CA-BE53081D0A36}" srcOrd="2" destOrd="0" presId="urn:microsoft.com/office/officeart/2005/8/layout/hProcess4"/>
    <dgm:cxn modelId="{00C2B188-8F9D-4DB6-B697-7FA546EAB107}" type="presParOf" srcId="{ACF6C54C-AB20-4390-A72B-0F3B417E3CE0}" destId="{868F6CFC-FA9B-4A23-8B6D-7938B30A2CCC}" srcOrd="3" destOrd="0" presId="urn:microsoft.com/office/officeart/2005/8/layout/hProcess4"/>
    <dgm:cxn modelId="{B358C9A5-A4DB-4C88-81A0-4A13DBBFB6C1}" type="presParOf" srcId="{ACF6C54C-AB20-4390-A72B-0F3B417E3CE0}" destId="{B2D35CBF-ADF8-4096-92B2-A57F798E08FE}" srcOrd="4" destOrd="0" presId="urn:microsoft.com/office/officeart/2005/8/layout/hProcess4"/>
    <dgm:cxn modelId="{22F1B105-CDD8-4306-8297-7D267BF5B239}" type="presParOf" srcId="{BD4BFC68-7753-4DB1-AB8C-AF9C4A332708}" destId="{D221262C-5DB6-4777-9A6F-0BF2CB41F98E}" srcOrd="3" destOrd="0" presId="urn:microsoft.com/office/officeart/2005/8/layout/hProcess4"/>
    <dgm:cxn modelId="{AF5DDD94-79B3-4E13-AC5B-188CA9D28DBD}" type="presParOf" srcId="{BD4BFC68-7753-4DB1-AB8C-AF9C4A332708}" destId="{B9C7EA88-F9D6-4124-851C-8EC886F8E6D9}" srcOrd="4" destOrd="0" presId="urn:microsoft.com/office/officeart/2005/8/layout/hProcess4"/>
    <dgm:cxn modelId="{A366874E-52C2-4700-9ED8-F3D6A06D674C}" type="presParOf" srcId="{B9C7EA88-F9D6-4124-851C-8EC886F8E6D9}" destId="{50701663-70CA-4396-BF96-21FCC756A264}" srcOrd="0" destOrd="0" presId="urn:microsoft.com/office/officeart/2005/8/layout/hProcess4"/>
    <dgm:cxn modelId="{7509522D-E863-49A4-87F1-75FC46B84A68}" type="presParOf" srcId="{B9C7EA88-F9D6-4124-851C-8EC886F8E6D9}" destId="{8552A85F-B875-4F42-AAC0-F248946BC119}" srcOrd="1" destOrd="0" presId="urn:microsoft.com/office/officeart/2005/8/layout/hProcess4"/>
    <dgm:cxn modelId="{B5495818-7B94-49DF-B14F-8250F273268E}" type="presParOf" srcId="{B9C7EA88-F9D6-4124-851C-8EC886F8E6D9}" destId="{D9075C0E-8C6E-40EA-84BF-796ADE262D25}" srcOrd="2" destOrd="0" presId="urn:microsoft.com/office/officeart/2005/8/layout/hProcess4"/>
    <dgm:cxn modelId="{F1CBCA38-CE90-4B5C-B9AB-B6E4843F9C52}" type="presParOf" srcId="{B9C7EA88-F9D6-4124-851C-8EC886F8E6D9}" destId="{8F8600A2-4253-44C1-A5BC-9B67538B4BF7}" srcOrd="3" destOrd="0" presId="urn:microsoft.com/office/officeart/2005/8/layout/hProcess4"/>
    <dgm:cxn modelId="{63E5B101-BFA4-4153-A41D-693DC5808233}" type="presParOf" srcId="{B9C7EA88-F9D6-4124-851C-8EC886F8E6D9}" destId="{52D6427E-C508-4835-A58F-7A1A59E3FE00}"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53FDD3-E436-429D-9C27-9479D40C70AE}" type="doc">
      <dgm:prSet loTypeId="urn:microsoft.com/office/officeart/2005/8/layout/pyramid2" loCatId="pyramid" qsTypeId="urn:microsoft.com/office/officeart/2005/8/quickstyle/3d5" qsCatId="3D" csTypeId="urn:microsoft.com/office/officeart/2005/8/colors/accent0_3" csCatId="mainScheme" phldr="1"/>
      <dgm:spPr/>
    </dgm:pt>
    <dgm:pt modelId="{084BC5BB-F0BB-4DE4-953F-11FE5219878A}">
      <dgm:prSet phldrT="[Text]"/>
      <dgm:spPr/>
      <dgm:t>
        <a:bodyPr/>
        <a:lstStyle/>
        <a:p>
          <a:r>
            <a:rPr lang="fa-IR" dirty="0" smtClean="0">
              <a:cs typeface="2 Esfehan" pitchFamily="2" charset="-78"/>
            </a:rPr>
            <a:t>شبكه هاي راديويي</a:t>
          </a:r>
          <a:endParaRPr lang="en-US" dirty="0">
            <a:cs typeface="2 Esfehan" pitchFamily="2" charset="-78"/>
          </a:endParaRPr>
        </a:p>
      </dgm:t>
    </dgm:pt>
    <dgm:pt modelId="{A53C8C83-003D-472A-AA00-40BF4674E9F6}" type="parTrans" cxnId="{B1470A03-D9A7-4B16-8725-F3ADBD56CFE3}">
      <dgm:prSet/>
      <dgm:spPr/>
      <dgm:t>
        <a:bodyPr/>
        <a:lstStyle/>
        <a:p>
          <a:endParaRPr lang="en-US"/>
        </a:p>
      </dgm:t>
    </dgm:pt>
    <dgm:pt modelId="{AA966A8A-ADEA-4BB9-8482-F49D1D6E6967}" type="sibTrans" cxnId="{B1470A03-D9A7-4B16-8725-F3ADBD56CFE3}">
      <dgm:prSet/>
      <dgm:spPr/>
      <dgm:t>
        <a:bodyPr/>
        <a:lstStyle/>
        <a:p>
          <a:endParaRPr lang="en-US"/>
        </a:p>
      </dgm:t>
    </dgm:pt>
    <dgm:pt modelId="{D008D69D-C0B0-4BBB-BE4A-BF667C1DA69D}">
      <dgm:prSet phldrT="[Text]"/>
      <dgm:spPr/>
      <dgm:t>
        <a:bodyPr/>
        <a:lstStyle/>
        <a:p>
          <a:r>
            <a:rPr lang="fa-IR" dirty="0" smtClean="0">
              <a:cs typeface="2 Esfehan" pitchFamily="2" charset="-78"/>
            </a:rPr>
            <a:t>حافظه هاي صوتي</a:t>
          </a:r>
          <a:endParaRPr lang="en-US" dirty="0">
            <a:cs typeface="2 Esfehan" pitchFamily="2" charset="-78"/>
          </a:endParaRPr>
        </a:p>
      </dgm:t>
    </dgm:pt>
    <dgm:pt modelId="{1FB2F0B8-3211-4C72-9859-AFC25E119E1F}" type="parTrans" cxnId="{365C882F-DA74-4D76-9E8E-07FDB91D321E}">
      <dgm:prSet/>
      <dgm:spPr/>
      <dgm:t>
        <a:bodyPr/>
        <a:lstStyle/>
        <a:p>
          <a:endParaRPr lang="en-US"/>
        </a:p>
      </dgm:t>
    </dgm:pt>
    <dgm:pt modelId="{9AC47E9F-FE37-45CD-BE48-EE50888C140B}" type="sibTrans" cxnId="{365C882F-DA74-4D76-9E8E-07FDB91D321E}">
      <dgm:prSet/>
      <dgm:spPr/>
      <dgm:t>
        <a:bodyPr/>
        <a:lstStyle/>
        <a:p>
          <a:endParaRPr lang="en-US"/>
        </a:p>
      </dgm:t>
    </dgm:pt>
    <dgm:pt modelId="{B8E684D4-D785-4030-9A52-A2D0E6A55596}">
      <dgm:prSet phldrT="[Text]"/>
      <dgm:spPr/>
      <dgm:t>
        <a:bodyPr/>
        <a:lstStyle/>
        <a:p>
          <a:r>
            <a:rPr lang="fa-IR" dirty="0" smtClean="0">
              <a:cs typeface="2 Esfehan" pitchFamily="2" charset="-78"/>
            </a:rPr>
            <a:t>موسيقي</a:t>
          </a:r>
          <a:endParaRPr lang="en-US" dirty="0">
            <a:cs typeface="2 Esfehan" pitchFamily="2" charset="-78"/>
          </a:endParaRPr>
        </a:p>
      </dgm:t>
    </dgm:pt>
    <dgm:pt modelId="{C543FAF8-EA5A-466B-9AB0-62CADDD1757D}" type="parTrans" cxnId="{134723FE-9EF7-429A-9358-6A0377DBA403}">
      <dgm:prSet/>
      <dgm:spPr/>
      <dgm:t>
        <a:bodyPr/>
        <a:lstStyle/>
        <a:p>
          <a:endParaRPr lang="en-US"/>
        </a:p>
      </dgm:t>
    </dgm:pt>
    <dgm:pt modelId="{0D3BA428-E6E3-4D18-8FE8-E24C654CDD03}" type="sibTrans" cxnId="{134723FE-9EF7-429A-9358-6A0377DBA403}">
      <dgm:prSet/>
      <dgm:spPr/>
      <dgm:t>
        <a:bodyPr/>
        <a:lstStyle/>
        <a:p>
          <a:endParaRPr lang="en-US"/>
        </a:p>
      </dgm:t>
    </dgm:pt>
    <dgm:pt modelId="{C9183A52-5FF9-49B5-B7EE-7B3E7A5E9B79}" type="pres">
      <dgm:prSet presAssocID="{C453FDD3-E436-429D-9C27-9479D40C70AE}" presName="compositeShape" presStyleCnt="0">
        <dgm:presLayoutVars>
          <dgm:dir/>
          <dgm:resizeHandles/>
        </dgm:presLayoutVars>
      </dgm:prSet>
      <dgm:spPr/>
    </dgm:pt>
    <dgm:pt modelId="{A6C63DDC-8553-442C-BCE3-A73ED41123CE}" type="pres">
      <dgm:prSet presAssocID="{C453FDD3-E436-429D-9C27-9479D40C70AE}" presName="pyramid" presStyleLbl="node1" presStyleIdx="0" presStyleCnt="1" custLinFactNeighborY="-3488"/>
      <dgm:spPr/>
    </dgm:pt>
    <dgm:pt modelId="{FA4EDECD-0165-4A3B-B533-91775C72A879}" type="pres">
      <dgm:prSet presAssocID="{C453FDD3-E436-429D-9C27-9479D40C70AE}" presName="theList" presStyleCnt="0"/>
      <dgm:spPr/>
    </dgm:pt>
    <dgm:pt modelId="{66AF77E1-A7E3-4B8A-8F09-C4BD821883C4}" type="pres">
      <dgm:prSet presAssocID="{084BC5BB-F0BB-4DE4-953F-11FE5219878A}" presName="aNode" presStyleLbl="fgAcc1" presStyleIdx="0" presStyleCnt="3">
        <dgm:presLayoutVars>
          <dgm:bulletEnabled val="1"/>
        </dgm:presLayoutVars>
      </dgm:prSet>
      <dgm:spPr/>
      <dgm:t>
        <a:bodyPr/>
        <a:lstStyle/>
        <a:p>
          <a:endParaRPr lang="en-US"/>
        </a:p>
      </dgm:t>
    </dgm:pt>
    <dgm:pt modelId="{D3B3E81C-1B64-490D-8D74-03BFEB47EE0C}" type="pres">
      <dgm:prSet presAssocID="{084BC5BB-F0BB-4DE4-953F-11FE5219878A}" presName="aSpace" presStyleCnt="0"/>
      <dgm:spPr/>
    </dgm:pt>
    <dgm:pt modelId="{5B667D8C-067F-4C44-B9A5-52EED44C0DB1}" type="pres">
      <dgm:prSet presAssocID="{D008D69D-C0B0-4BBB-BE4A-BF667C1DA69D}" presName="aNode" presStyleLbl="fgAcc1" presStyleIdx="1" presStyleCnt="3">
        <dgm:presLayoutVars>
          <dgm:bulletEnabled val="1"/>
        </dgm:presLayoutVars>
      </dgm:prSet>
      <dgm:spPr/>
      <dgm:t>
        <a:bodyPr/>
        <a:lstStyle/>
        <a:p>
          <a:endParaRPr lang="en-US"/>
        </a:p>
      </dgm:t>
    </dgm:pt>
    <dgm:pt modelId="{F381E93A-2B31-4B88-B89A-EEE09A9E0BAB}" type="pres">
      <dgm:prSet presAssocID="{D008D69D-C0B0-4BBB-BE4A-BF667C1DA69D}" presName="aSpace" presStyleCnt="0"/>
      <dgm:spPr/>
    </dgm:pt>
    <dgm:pt modelId="{44917CF6-560B-48AE-972F-87A88660702D}" type="pres">
      <dgm:prSet presAssocID="{B8E684D4-D785-4030-9A52-A2D0E6A55596}" presName="aNode" presStyleLbl="fgAcc1" presStyleIdx="2" presStyleCnt="3">
        <dgm:presLayoutVars>
          <dgm:bulletEnabled val="1"/>
        </dgm:presLayoutVars>
      </dgm:prSet>
      <dgm:spPr/>
      <dgm:t>
        <a:bodyPr/>
        <a:lstStyle/>
        <a:p>
          <a:endParaRPr lang="en-US"/>
        </a:p>
      </dgm:t>
    </dgm:pt>
    <dgm:pt modelId="{341C6F88-0ABF-4086-85F2-15B31A1DF8FB}" type="pres">
      <dgm:prSet presAssocID="{B8E684D4-D785-4030-9A52-A2D0E6A55596}" presName="aSpace" presStyleCnt="0"/>
      <dgm:spPr/>
    </dgm:pt>
  </dgm:ptLst>
  <dgm:cxnLst>
    <dgm:cxn modelId="{134723FE-9EF7-429A-9358-6A0377DBA403}" srcId="{C453FDD3-E436-429D-9C27-9479D40C70AE}" destId="{B8E684D4-D785-4030-9A52-A2D0E6A55596}" srcOrd="2" destOrd="0" parTransId="{C543FAF8-EA5A-466B-9AB0-62CADDD1757D}" sibTransId="{0D3BA428-E6E3-4D18-8FE8-E24C654CDD03}"/>
    <dgm:cxn modelId="{B1470A03-D9A7-4B16-8725-F3ADBD56CFE3}" srcId="{C453FDD3-E436-429D-9C27-9479D40C70AE}" destId="{084BC5BB-F0BB-4DE4-953F-11FE5219878A}" srcOrd="0" destOrd="0" parTransId="{A53C8C83-003D-472A-AA00-40BF4674E9F6}" sibTransId="{AA966A8A-ADEA-4BB9-8482-F49D1D6E6967}"/>
    <dgm:cxn modelId="{A8DC9AC3-7EF9-4939-84C9-E0EA93437BA4}" type="presOf" srcId="{C453FDD3-E436-429D-9C27-9479D40C70AE}" destId="{C9183A52-5FF9-49B5-B7EE-7B3E7A5E9B79}" srcOrd="0" destOrd="0" presId="urn:microsoft.com/office/officeart/2005/8/layout/pyramid2"/>
    <dgm:cxn modelId="{6643A040-C67A-4669-AC74-EC6D804BED07}" type="presOf" srcId="{084BC5BB-F0BB-4DE4-953F-11FE5219878A}" destId="{66AF77E1-A7E3-4B8A-8F09-C4BD821883C4}" srcOrd="0" destOrd="0" presId="urn:microsoft.com/office/officeart/2005/8/layout/pyramid2"/>
    <dgm:cxn modelId="{365C882F-DA74-4D76-9E8E-07FDB91D321E}" srcId="{C453FDD3-E436-429D-9C27-9479D40C70AE}" destId="{D008D69D-C0B0-4BBB-BE4A-BF667C1DA69D}" srcOrd="1" destOrd="0" parTransId="{1FB2F0B8-3211-4C72-9859-AFC25E119E1F}" sibTransId="{9AC47E9F-FE37-45CD-BE48-EE50888C140B}"/>
    <dgm:cxn modelId="{D2A1DE86-E987-4AE1-811D-D512DC881AF6}" type="presOf" srcId="{D008D69D-C0B0-4BBB-BE4A-BF667C1DA69D}" destId="{5B667D8C-067F-4C44-B9A5-52EED44C0DB1}" srcOrd="0" destOrd="0" presId="urn:microsoft.com/office/officeart/2005/8/layout/pyramid2"/>
    <dgm:cxn modelId="{6454B99F-2371-4759-B644-B42BC716C3CE}" type="presOf" srcId="{B8E684D4-D785-4030-9A52-A2D0E6A55596}" destId="{44917CF6-560B-48AE-972F-87A88660702D}" srcOrd="0" destOrd="0" presId="urn:microsoft.com/office/officeart/2005/8/layout/pyramid2"/>
    <dgm:cxn modelId="{CDC0DF67-AAB8-40D4-A979-F93A64DC8004}" type="presParOf" srcId="{C9183A52-5FF9-49B5-B7EE-7B3E7A5E9B79}" destId="{A6C63DDC-8553-442C-BCE3-A73ED41123CE}" srcOrd="0" destOrd="0" presId="urn:microsoft.com/office/officeart/2005/8/layout/pyramid2"/>
    <dgm:cxn modelId="{7667C6A6-AF80-4C8A-8AA9-A03C0DF3DB6E}" type="presParOf" srcId="{C9183A52-5FF9-49B5-B7EE-7B3E7A5E9B79}" destId="{FA4EDECD-0165-4A3B-B533-91775C72A879}" srcOrd="1" destOrd="0" presId="urn:microsoft.com/office/officeart/2005/8/layout/pyramid2"/>
    <dgm:cxn modelId="{CC72EA92-A264-4D41-8CBB-1B5F4800EA3F}" type="presParOf" srcId="{FA4EDECD-0165-4A3B-B533-91775C72A879}" destId="{66AF77E1-A7E3-4B8A-8F09-C4BD821883C4}" srcOrd="0" destOrd="0" presId="urn:microsoft.com/office/officeart/2005/8/layout/pyramid2"/>
    <dgm:cxn modelId="{F521E90C-4795-41AC-B56D-B8EBC030E56E}" type="presParOf" srcId="{FA4EDECD-0165-4A3B-B533-91775C72A879}" destId="{D3B3E81C-1B64-490D-8D74-03BFEB47EE0C}" srcOrd="1" destOrd="0" presId="urn:microsoft.com/office/officeart/2005/8/layout/pyramid2"/>
    <dgm:cxn modelId="{451EF177-6781-4EDD-B15D-9356B6C8F238}" type="presParOf" srcId="{FA4EDECD-0165-4A3B-B533-91775C72A879}" destId="{5B667D8C-067F-4C44-B9A5-52EED44C0DB1}" srcOrd="2" destOrd="0" presId="urn:microsoft.com/office/officeart/2005/8/layout/pyramid2"/>
    <dgm:cxn modelId="{681516E7-D711-45E0-983F-05836239075D}" type="presParOf" srcId="{FA4EDECD-0165-4A3B-B533-91775C72A879}" destId="{F381E93A-2B31-4B88-B89A-EEE09A9E0BAB}" srcOrd="3" destOrd="0" presId="urn:microsoft.com/office/officeart/2005/8/layout/pyramid2"/>
    <dgm:cxn modelId="{5D2D2D59-2DEB-4485-856A-36999A297066}" type="presParOf" srcId="{FA4EDECD-0165-4A3B-B533-91775C72A879}" destId="{44917CF6-560B-48AE-972F-87A88660702D}" srcOrd="4" destOrd="0" presId="urn:microsoft.com/office/officeart/2005/8/layout/pyramid2"/>
    <dgm:cxn modelId="{52BF1689-0309-4EF3-A310-A74574062E29}" type="presParOf" srcId="{FA4EDECD-0165-4A3B-B533-91775C72A879}" destId="{341C6F88-0ABF-4086-85F2-15B31A1DF8FB}" srcOrd="5" destOrd="0" presId="urn:microsoft.com/office/officeart/2005/8/layout/pyramid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53FDD3-E436-429D-9C27-9479D40C70AE}" type="doc">
      <dgm:prSet loTypeId="urn:microsoft.com/office/officeart/2005/8/layout/pyramid2" loCatId="pyramid" qsTypeId="urn:microsoft.com/office/officeart/2005/8/quickstyle/3d2" qsCatId="3D" csTypeId="urn:microsoft.com/office/officeart/2005/8/colors/accent0_3" csCatId="mainScheme" phldr="1"/>
      <dgm:spPr/>
    </dgm:pt>
    <dgm:pt modelId="{084BC5BB-F0BB-4DE4-953F-11FE5219878A}">
      <dgm:prSet phldrT="[Text]"/>
      <dgm:spPr/>
      <dgm:t>
        <a:bodyPr/>
        <a:lstStyle/>
        <a:p>
          <a:r>
            <a:rPr lang="fa-IR" dirty="0" smtClean="0">
              <a:cs typeface="2 Esfehan" pitchFamily="2" charset="-78"/>
            </a:rPr>
            <a:t>تلويزيون و ماهواره</a:t>
          </a:r>
          <a:endParaRPr lang="en-US" dirty="0">
            <a:cs typeface="2 Esfehan" pitchFamily="2" charset="-78"/>
          </a:endParaRPr>
        </a:p>
      </dgm:t>
    </dgm:pt>
    <dgm:pt modelId="{A53C8C83-003D-472A-AA00-40BF4674E9F6}" type="parTrans" cxnId="{B1470A03-D9A7-4B16-8725-F3ADBD56CFE3}">
      <dgm:prSet/>
      <dgm:spPr/>
      <dgm:t>
        <a:bodyPr/>
        <a:lstStyle/>
        <a:p>
          <a:endParaRPr lang="en-US"/>
        </a:p>
      </dgm:t>
    </dgm:pt>
    <dgm:pt modelId="{AA966A8A-ADEA-4BB9-8482-F49D1D6E6967}" type="sibTrans" cxnId="{B1470A03-D9A7-4B16-8725-F3ADBD56CFE3}">
      <dgm:prSet/>
      <dgm:spPr/>
      <dgm:t>
        <a:bodyPr/>
        <a:lstStyle/>
        <a:p>
          <a:endParaRPr lang="en-US"/>
        </a:p>
      </dgm:t>
    </dgm:pt>
    <dgm:pt modelId="{D008D69D-C0B0-4BBB-BE4A-BF667C1DA69D}">
      <dgm:prSet phldrT="[Text]"/>
      <dgm:spPr/>
      <dgm:t>
        <a:bodyPr/>
        <a:lstStyle/>
        <a:p>
          <a:r>
            <a:rPr lang="fa-IR" dirty="0" smtClean="0">
              <a:cs typeface="2 Esfehan" pitchFamily="2" charset="-78"/>
            </a:rPr>
            <a:t>حافظه هاي تصويري</a:t>
          </a:r>
          <a:endParaRPr lang="en-US" dirty="0">
            <a:cs typeface="2 Esfehan" pitchFamily="2" charset="-78"/>
          </a:endParaRPr>
        </a:p>
      </dgm:t>
    </dgm:pt>
    <dgm:pt modelId="{1FB2F0B8-3211-4C72-9859-AFC25E119E1F}" type="parTrans" cxnId="{365C882F-DA74-4D76-9E8E-07FDB91D321E}">
      <dgm:prSet/>
      <dgm:spPr/>
      <dgm:t>
        <a:bodyPr/>
        <a:lstStyle/>
        <a:p>
          <a:endParaRPr lang="en-US"/>
        </a:p>
      </dgm:t>
    </dgm:pt>
    <dgm:pt modelId="{9AC47E9F-FE37-45CD-BE48-EE50888C140B}" type="sibTrans" cxnId="{365C882F-DA74-4D76-9E8E-07FDB91D321E}">
      <dgm:prSet/>
      <dgm:spPr/>
      <dgm:t>
        <a:bodyPr/>
        <a:lstStyle/>
        <a:p>
          <a:endParaRPr lang="en-US"/>
        </a:p>
      </dgm:t>
    </dgm:pt>
    <dgm:pt modelId="{B8E684D4-D785-4030-9A52-A2D0E6A55596}">
      <dgm:prSet phldrT="[Text]"/>
      <dgm:spPr/>
      <dgm:t>
        <a:bodyPr/>
        <a:lstStyle/>
        <a:p>
          <a:r>
            <a:rPr lang="fa-IR" dirty="0" smtClean="0">
              <a:cs typeface="2 Esfehan" pitchFamily="2" charset="-78"/>
            </a:rPr>
            <a:t>چند رسانه اي ها</a:t>
          </a:r>
          <a:endParaRPr lang="en-US" dirty="0">
            <a:cs typeface="2 Esfehan" pitchFamily="2" charset="-78"/>
          </a:endParaRPr>
        </a:p>
      </dgm:t>
    </dgm:pt>
    <dgm:pt modelId="{C543FAF8-EA5A-466B-9AB0-62CADDD1757D}" type="parTrans" cxnId="{134723FE-9EF7-429A-9358-6A0377DBA403}">
      <dgm:prSet/>
      <dgm:spPr/>
      <dgm:t>
        <a:bodyPr/>
        <a:lstStyle/>
        <a:p>
          <a:endParaRPr lang="en-US"/>
        </a:p>
      </dgm:t>
    </dgm:pt>
    <dgm:pt modelId="{0D3BA428-E6E3-4D18-8FE8-E24C654CDD03}" type="sibTrans" cxnId="{134723FE-9EF7-429A-9358-6A0377DBA403}">
      <dgm:prSet/>
      <dgm:spPr/>
      <dgm:t>
        <a:bodyPr/>
        <a:lstStyle/>
        <a:p>
          <a:endParaRPr lang="en-US"/>
        </a:p>
      </dgm:t>
    </dgm:pt>
    <dgm:pt modelId="{C9183A52-5FF9-49B5-B7EE-7B3E7A5E9B79}" type="pres">
      <dgm:prSet presAssocID="{C453FDD3-E436-429D-9C27-9479D40C70AE}" presName="compositeShape" presStyleCnt="0">
        <dgm:presLayoutVars>
          <dgm:dir/>
          <dgm:resizeHandles/>
        </dgm:presLayoutVars>
      </dgm:prSet>
      <dgm:spPr/>
    </dgm:pt>
    <dgm:pt modelId="{A6C63DDC-8553-442C-BCE3-A73ED41123CE}" type="pres">
      <dgm:prSet presAssocID="{C453FDD3-E436-429D-9C27-9479D40C70AE}" presName="pyramid" presStyleLbl="node1" presStyleIdx="0" presStyleCnt="1" custLinFactNeighborY="-3488"/>
      <dgm:spPr/>
    </dgm:pt>
    <dgm:pt modelId="{FA4EDECD-0165-4A3B-B533-91775C72A879}" type="pres">
      <dgm:prSet presAssocID="{C453FDD3-E436-429D-9C27-9479D40C70AE}" presName="theList" presStyleCnt="0"/>
      <dgm:spPr/>
    </dgm:pt>
    <dgm:pt modelId="{66AF77E1-A7E3-4B8A-8F09-C4BD821883C4}" type="pres">
      <dgm:prSet presAssocID="{084BC5BB-F0BB-4DE4-953F-11FE5219878A}" presName="aNode" presStyleLbl="fgAcc1" presStyleIdx="0" presStyleCnt="3">
        <dgm:presLayoutVars>
          <dgm:bulletEnabled val="1"/>
        </dgm:presLayoutVars>
      </dgm:prSet>
      <dgm:spPr/>
      <dgm:t>
        <a:bodyPr/>
        <a:lstStyle/>
        <a:p>
          <a:endParaRPr lang="en-US"/>
        </a:p>
      </dgm:t>
    </dgm:pt>
    <dgm:pt modelId="{D3B3E81C-1B64-490D-8D74-03BFEB47EE0C}" type="pres">
      <dgm:prSet presAssocID="{084BC5BB-F0BB-4DE4-953F-11FE5219878A}" presName="aSpace" presStyleCnt="0"/>
      <dgm:spPr/>
    </dgm:pt>
    <dgm:pt modelId="{5B667D8C-067F-4C44-B9A5-52EED44C0DB1}" type="pres">
      <dgm:prSet presAssocID="{D008D69D-C0B0-4BBB-BE4A-BF667C1DA69D}" presName="aNode" presStyleLbl="fgAcc1" presStyleIdx="1" presStyleCnt="3">
        <dgm:presLayoutVars>
          <dgm:bulletEnabled val="1"/>
        </dgm:presLayoutVars>
      </dgm:prSet>
      <dgm:spPr/>
      <dgm:t>
        <a:bodyPr/>
        <a:lstStyle/>
        <a:p>
          <a:endParaRPr lang="en-US"/>
        </a:p>
      </dgm:t>
    </dgm:pt>
    <dgm:pt modelId="{F381E93A-2B31-4B88-B89A-EEE09A9E0BAB}" type="pres">
      <dgm:prSet presAssocID="{D008D69D-C0B0-4BBB-BE4A-BF667C1DA69D}" presName="aSpace" presStyleCnt="0"/>
      <dgm:spPr/>
    </dgm:pt>
    <dgm:pt modelId="{44917CF6-560B-48AE-972F-87A88660702D}" type="pres">
      <dgm:prSet presAssocID="{B8E684D4-D785-4030-9A52-A2D0E6A55596}" presName="aNode" presStyleLbl="fgAcc1" presStyleIdx="2" presStyleCnt="3">
        <dgm:presLayoutVars>
          <dgm:bulletEnabled val="1"/>
        </dgm:presLayoutVars>
      </dgm:prSet>
      <dgm:spPr/>
      <dgm:t>
        <a:bodyPr/>
        <a:lstStyle/>
        <a:p>
          <a:endParaRPr lang="en-US"/>
        </a:p>
      </dgm:t>
    </dgm:pt>
    <dgm:pt modelId="{341C6F88-0ABF-4086-85F2-15B31A1DF8FB}" type="pres">
      <dgm:prSet presAssocID="{B8E684D4-D785-4030-9A52-A2D0E6A55596}" presName="aSpace" presStyleCnt="0"/>
      <dgm:spPr/>
    </dgm:pt>
  </dgm:ptLst>
  <dgm:cxnLst>
    <dgm:cxn modelId="{134723FE-9EF7-429A-9358-6A0377DBA403}" srcId="{C453FDD3-E436-429D-9C27-9479D40C70AE}" destId="{B8E684D4-D785-4030-9A52-A2D0E6A55596}" srcOrd="2" destOrd="0" parTransId="{C543FAF8-EA5A-466B-9AB0-62CADDD1757D}" sibTransId="{0D3BA428-E6E3-4D18-8FE8-E24C654CDD03}"/>
    <dgm:cxn modelId="{BCE7596B-FAA2-4DA1-A527-B00EE8DD4806}" type="presOf" srcId="{D008D69D-C0B0-4BBB-BE4A-BF667C1DA69D}" destId="{5B667D8C-067F-4C44-B9A5-52EED44C0DB1}" srcOrd="0" destOrd="0" presId="urn:microsoft.com/office/officeart/2005/8/layout/pyramid2"/>
    <dgm:cxn modelId="{BC7A873B-B589-4B96-B392-DB883126BF48}" type="presOf" srcId="{084BC5BB-F0BB-4DE4-953F-11FE5219878A}" destId="{66AF77E1-A7E3-4B8A-8F09-C4BD821883C4}" srcOrd="0" destOrd="0" presId="urn:microsoft.com/office/officeart/2005/8/layout/pyramid2"/>
    <dgm:cxn modelId="{075D3412-95C9-4548-8853-521C54730CAF}" type="presOf" srcId="{C453FDD3-E436-429D-9C27-9479D40C70AE}" destId="{C9183A52-5FF9-49B5-B7EE-7B3E7A5E9B79}" srcOrd="0" destOrd="0" presId="urn:microsoft.com/office/officeart/2005/8/layout/pyramid2"/>
    <dgm:cxn modelId="{B1470A03-D9A7-4B16-8725-F3ADBD56CFE3}" srcId="{C453FDD3-E436-429D-9C27-9479D40C70AE}" destId="{084BC5BB-F0BB-4DE4-953F-11FE5219878A}" srcOrd="0" destOrd="0" parTransId="{A53C8C83-003D-472A-AA00-40BF4674E9F6}" sibTransId="{AA966A8A-ADEA-4BB9-8482-F49D1D6E6967}"/>
    <dgm:cxn modelId="{365C882F-DA74-4D76-9E8E-07FDB91D321E}" srcId="{C453FDD3-E436-429D-9C27-9479D40C70AE}" destId="{D008D69D-C0B0-4BBB-BE4A-BF667C1DA69D}" srcOrd="1" destOrd="0" parTransId="{1FB2F0B8-3211-4C72-9859-AFC25E119E1F}" sibTransId="{9AC47E9F-FE37-45CD-BE48-EE50888C140B}"/>
    <dgm:cxn modelId="{1A5CAE0F-3C69-41C0-B2B1-BD926823F7E3}" type="presOf" srcId="{B8E684D4-D785-4030-9A52-A2D0E6A55596}" destId="{44917CF6-560B-48AE-972F-87A88660702D}" srcOrd="0" destOrd="0" presId="urn:microsoft.com/office/officeart/2005/8/layout/pyramid2"/>
    <dgm:cxn modelId="{24CAB251-041C-4F15-9810-5F28DAA3A61B}" type="presParOf" srcId="{C9183A52-5FF9-49B5-B7EE-7B3E7A5E9B79}" destId="{A6C63DDC-8553-442C-BCE3-A73ED41123CE}" srcOrd="0" destOrd="0" presId="urn:microsoft.com/office/officeart/2005/8/layout/pyramid2"/>
    <dgm:cxn modelId="{E7E4940F-D989-4D4B-B79F-992F50D124C6}" type="presParOf" srcId="{C9183A52-5FF9-49B5-B7EE-7B3E7A5E9B79}" destId="{FA4EDECD-0165-4A3B-B533-91775C72A879}" srcOrd="1" destOrd="0" presId="urn:microsoft.com/office/officeart/2005/8/layout/pyramid2"/>
    <dgm:cxn modelId="{F54ADDB5-5643-401A-BD0C-C9D79DE01C08}" type="presParOf" srcId="{FA4EDECD-0165-4A3B-B533-91775C72A879}" destId="{66AF77E1-A7E3-4B8A-8F09-C4BD821883C4}" srcOrd="0" destOrd="0" presId="urn:microsoft.com/office/officeart/2005/8/layout/pyramid2"/>
    <dgm:cxn modelId="{859E3AC3-DB07-4AE1-B6D6-5AE0381E8C3F}" type="presParOf" srcId="{FA4EDECD-0165-4A3B-B533-91775C72A879}" destId="{D3B3E81C-1B64-490D-8D74-03BFEB47EE0C}" srcOrd="1" destOrd="0" presId="urn:microsoft.com/office/officeart/2005/8/layout/pyramid2"/>
    <dgm:cxn modelId="{D7A9D251-8BE6-491A-AE57-EF18EC7F48E4}" type="presParOf" srcId="{FA4EDECD-0165-4A3B-B533-91775C72A879}" destId="{5B667D8C-067F-4C44-B9A5-52EED44C0DB1}" srcOrd="2" destOrd="0" presId="urn:microsoft.com/office/officeart/2005/8/layout/pyramid2"/>
    <dgm:cxn modelId="{F1749610-9742-4048-BCB6-5E2DB86A71B7}" type="presParOf" srcId="{FA4EDECD-0165-4A3B-B533-91775C72A879}" destId="{F381E93A-2B31-4B88-B89A-EEE09A9E0BAB}" srcOrd="3" destOrd="0" presId="urn:microsoft.com/office/officeart/2005/8/layout/pyramid2"/>
    <dgm:cxn modelId="{2C700477-0268-4115-B9C4-6B4456E523DC}" type="presParOf" srcId="{FA4EDECD-0165-4A3B-B533-91775C72A879}" destId="{44917CF6-560B-48AE-972F-87A88660702D}" srcOrd="4" destOrd="0" presId="urn:microsoft.com/office/officeart/2005/8/layout/pyramid2"/>
    <dgm:cxn modelId="{7282263D-A935-413A-AFB6-9B493AE36134}" type="presParOf" srcId="{FA4EDECD-0165-4A3B-B533-91775C72A879}" destId="{341C6F88-0ABF-4086-85F2-15B31A1DF8FB}" srcOrd="5" destOrd="0" presId="urn:microsoft.com/office/officeart/2005/8/layout/pyramid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453FDD3-E436-429D-9C27-9479D40C70AE}" type="doc">
      <dgm:prSet loTypeId="urn:microsoft.com/office/officeart/2005/8/layout/pyramid2" loCatId="pyramid" qsTypeId="urn:microsoft.com/office/officeart/2005/8/quickstyle/3d5" qsCatId="3D" csTypeId="urn:microsoft.com/office/officeart/2005/8/colors/accent0_3" csCatId="mainScheme" phldr="1"/>
      <dgm:spPr/>
    </dgm:pt>
    <dgm:pt modelId="{084BC5BB-F0BB-4DE4-953F-11FE5219878A}">
      <dgm:prSet phldrT="[Text]"/>
      <dgm:spPr/>
      <dgm:t>
        <a:bodyPr/>
        <a:lstStyle/>
        <a:p>
          <a:r>
            <a:rPr lang="fa-IR" dirty="0" smtClean="0">
              <a:cs typeface="2 Esfehan" pitchFamily="2" charset="-78"/>
            </a:rPr>
            <a:t>كتاب و مجلات</a:t>
          </a:r>
          <a:endParaRPr lang="en-US" dirty="0">
            <a:cs typeface="2 Esfehan" pitchFamily="2" charset="-78"/>
          </a:endParaRPr>
        </a:p>
      </dgm:t>
    </dgm:pt>
    <dgm:pt modelId="{A53C8C83-003D-472A-AA00-40BF4674E9F6}" type="parTrans" cxnId="{B1470A03-D9A7-4B16-8725-F3ADBD56CFE3}">
      <dgm:prSet/>
      <dgm:spPr/>
      <dgm:t>
        <a:bodyPr/>
        <a:lstStyle/>
        <a:p>
          <a:endParaRPr lang="en-US"/>
        </a:p>
      </dgm:t>
    </dgm:pt>
    <dgm:pt modelId="{AA966A8A-ADEA-4BB9-8482-F49D1D6E6967}" type="sibTrans" cxnId="{B1470A03-D9A7-4B16-8725-F3ADBD56CFE3}">
      <dgm:prSet/>
      <dgm:spPr/>
      <dgm:t>
        <a:bodyPr/>
        <a:lstStyle/>
        <a:p>
          <a:endParaRPr lang="en-US"/>
        </a:p>
      </dgm:t>
    </dgm:pt>
    <dgm:pt modelId="{D008D69D-C0B0-4BBB-BE4A-BF667C1DA69D}">
      <dgm:prSet phldrT="[Text]"/>
      <dgm:spPr/>
      <dgm:t>
        <a:bodyPr/>
        <a:lstStyle/>
        <a:p>
          <a:r>
            <a:rPr lang="fa-IR" dirty="0" smtClean="0">
              <a:cs typeface="2 Esfehan" pitchFamily="2" charset="-78"/>
            </a:rPr>
            <a:t>سايت ها</a:t>
          </a:r>
          <a:endParaRPr lang="en-US" dirty="0">
            <a:cs typeface="2 Esfehan" pitchFamily="2" charset="-78"/>
          </a:endParaRPr>
        </a:p>
      </dgm:t>
    </dgm:pt>
    <dgm:pt modelId="{1FB2F0B8-3211-4C72-9859-AFC25E119E1F}" type="parTrans" cxnId="{365C882F-DA74-4D76-9E8E-07FDB91D321E}">
      <dgm:prSet/>
      <dgm:spPr/>
      <dgm:t>
        <a:bodyPr/>
        <a:lstStyle/>
        <a:p>
          <a:endParaRPr lang="en-US"/>
        </a:p>
      </dgm:t>
    </dgm:pt>
    <dgm:pt modelId="{9AC47E9F-FE37-45CD-BE48-EE50888C140B}" type="sibTrans" cxnId="{365C882F-DA74-4D76-9E8E-07FDB91D321E}">
      <dgm:prSet/>
      <dgm:spPr/>
      <dgm:t>
        <a:bodyPr/>
        <a:lstStyle/>
        <a:p>
          <a:endParaRPr lang="en-US"/>
        </a:p>
      </dgm:t>
    </dgm:pt>
    <dgm:pt modelId="{B8E684D4-D785-4030-9A52-A2D0E6A55596}">
      <dgm:prSet phldrT="[Text]"/>
      <dgm:spPr/>
      <dgm:t>
        <a:bodyPr/>
        <a:lstStyle/>
        <a:p>
          <a:r>
            <a:rPr lang="fa-IR" dirty="0" smtClean="0">
              <a:cs typeface="2 Esfehan" pitchFamily="2" charset="-78"/>
            </a:rPr>
            <a:t>شبكه هاي اجتماعي</a:t>
          </a:r>
          <a:endParaRPr lang="en-US" dirty="0">
            <a:cs typeface="2 Esfehan" pitchFamily="2" charset="-78"/>
          </a:endParaRPr>
        </a:p>
      </dgm:t>
    </dgm:pt>
    <dgm:pt modelId="{C543FAF8-EA5A-466B-9AB0-62CADDD1757D}" type="parTrans" cxnId="{134723FE-9EF7-429A-9358-6A0377DBA403}">
      <dgm:prSet/>
      <dgm:spPr/>
      <dgm:t>
        <a:bodyPr/>
        <a:lstStyle/>
        <a:p>
          <a:endParaRPr lang="en-US"/>
        </a:p>
      </dgm:t>
    </dgm:pt>
    <dgm:pt modelId="{0D3BA428-E6E3-4D18-8FE8-E24C654CDD03}" type="sibTrans" cxnId="{134723FE-9EF7-429A-9358-6A0377DBA403}">
      <dgm:prSet/>
      <dgm:spPr/>
      <dgm:t>
        <a:bodyPr/>
        <a:lstStyle/>
        <a:p>
          <a:endParaRPr lang="en-US"/>
        </a:p>
      </dgm:t>
    </dgm:pt>
    <dgm:pt modelId="{C9183A52-5FF9-49B5-B7EE-7B3E7A5E9B79}" type="pres">
      <dgm:prSet presAssocID="{C453FDD3-E436-429D-9C27-9479D40C70AE}" presName="compositeShape" presStyleCnt="0">
        <dgm:presLayoutVars>
          <dgm:dir/>
          <dgm:resizeHandles/>
        </dgm:presLayoutVars>
      </dgm:prSet>
      <dgm:spPr/>
    </dgm:pt>
    <dgm:pt modelId="{A6C63DDC-8553-442C-BCE3-A73ED41123CE}" type="pres">
      <dgm:prSet presAssocID="{C453FDD3-E436-429D-9C27-9479D40C70AE}" presName="pyramid" presStyleLbl="node1" presStyleIdx="0" presStyleCnt="1" custLinFactNeighborY="2778"/>
      <dgm:spPr/>
    </dgm:pt>
    <dgm:pt modelId="{FA4EDECD-0165-4A3B-B533-91775C72A879}" type="pres">
      <dgm:prSet presAssocID="{C453FDD3-E436-429D-9C27-9479D40C70AE}" presName="theList" presStyleCnt="0"/>
      <dgm:spPr/>
    </dgm:pt>
    <dgm:pt modelId="{66AF77E1-A7E3-4B8A-8F09-C4BD821883C4}" type="pres">
      <dgm:prSet presAssocID="{084BC5BB-F0BB-4DE4-953F-11FE5219878A}" presName="aNode" presStyleLbl="fgAcc1" presStyleIdx="0" presStyleCnt="3">
        <dgm:presLayoutVars>
          <dgm:bulletEnabled val="1"/>
        </dgm:presLayoutVars>
      </dgm:prSet>
      <dgm:spPr/>
      <dgm:t>
        <a:bodyPr/>
        <a:lstStyle/>
        <a:p>
          <a:endParaRPr lang="en-US"/>
        </a:p>
      </dgm:t>
    </dgm:pt>
    <dgm:pt modelId="{D3B3E81C-1B64-490D-8D74-03BFEB47EE0C}" type="pres">
      <dgm:prSet presAssocID="{084BC5BB-F0BB-4DE4-953F-11FE5219878A}" presName="aSpace" presStyleCnt="0"/>
      <dgm:spPr/>
    </dgm:pt>
    <dgm:pt modelId="{5B667D8C-067F-4C44-B9A5-52EED44C0DB1}" type="pres">
      <dgm:prSet presAssocID="{D008D69D-C0B0-4BBB-BE4A-BF667C1DA69D}" presName="aNode" presStyleLbl="fgAcc1" presStyleIdx="1" presStyleCnt="3">
        <dgm:presLayoutVars>
          <dgm:bulletEnabled val="1"/>
        </dgm:presLayoutVars>
      </dgm:prSet>
      <dgm:spPr/>
      <dgm:t>
        <a:bodyPr/>
        <a:lstStyle/>
        <a:p>
          <a:endParaRPr lang="en-US"/>
        </a:p>
      </dgm:t>
    </dgm:pt>
    <dgm:pt modelId="{F381E93A-2B31-4B88-B89A-EEE09A9E0BAB}" type="pres">
      <dgm:prSet presAssocID="{D008D69D-C0B0-4BBB-BE4A-BF667C1DA69D}" presName="aSpace" presStyleCnt="0"/>
      <dgm:spPr/>
    </dgm:pt>
    <dgm:pt modelId="{44917CF6-560B-48AE-972F-87A88660702D}" type="pres">
      <dgm:prSet presAssocID="{B8E684D4-D785-4030-9A52-A2D0E6A55596}" presName="aNode" presStyleLbl="fgAcc1" presStyleIdx="2" presStyleCnt="3">
        <dgm:presLayoutVars>
          <dgm:bulletEnabled val="1"/>
        </dgm:presLayoutVars>
      </dgm:prSet>
      <dgm:spPr/>
      <dgm:t>
        <a:bodyPr/>
        <a:lstStyle/>
        <a:p>
          <a:endParaRPr lang="en-US"/>
        </a:p>
      </dgm:t>
    </dgm:pt>
    <dgm:pt modelId="{341C6F88-0ABF-4086-85F2-15B31A1DF8FB}" type="pres">
      <dgm:prSet presAssocID="{B8E684D4-D785-4030-9A52-A2D0E6A55596}" presName="aSpace" presStyleCnt="0"/>
      <dgm:spPr/>
    </dgm:pt>
  </dgm:ptLst>
  <dgm:cxnLst>
    <dgm:cxn modelId="{134723FE-9EF7-429A-9358-6A0377DBA403}" srcId="{C453FDD3-E436-429D-9C27-9479D40C70AE}" destId="{B8E684D4-D785-4030-9A52-A2D0E6A55596}" srcOrd="2" destOrd="0" parTransId="{C543FAF8-EA5A-466B-9AB0-62CADDD1757D}" sibTransId="{0D3BA428-E6E3-4D18-8FE8-E24C654CDD03}"/>
    <dgm:cxn modelId="{47ACB438-C83D-4BBE-B498-E930E227F103}" type="presOf" srcId="{084BC5BB-F0BB-4DE4-953F-11FE5219878A}" destId="{66AF77E1-A7E3-4B8A-8F09-C4BD821883C4}" srcOrd="0" destOrd="0" presId="urn:microsoft.com/office/officeart/2005/8/layout/pyramid2"/>
    <dgm:cxn modelId="{5C4E7C1B-2BBE-4ED0-BB34-A3F0C01076B5}" type="presOf" srcId="{B8E684D4-D785-4030-9A52-A2D0E6A55596}" destId="{44917CF6-560B-48AE-972F-87A88660702D}" srcOrd="0" destOrd="0" presId="urn:microsoft.com/office/officeart/2005/8/layout/pyramid2"/>
    <dgm:cxn modelId="{DAB246FA-2BD2-46AC-B53E-FE66C2A1883F}" type="presOf" srcId="{D008D69D-C0B0-4BBB-BE4A-BF667C1DA69D}" destId="{5B667D8C-067F-4C44-B9A5-52EED44C0DB1}" srcOrd="0" destOrd="0" presId="urn:microsoft.com/office/officeart/2005/8/layout/pyramid2"/>
    <dgm:cxn modelId="{B1470A03-D9A7-4B16-8725-F3ADBD56CFE3}" srcId="{C453FDD3-E436-429D-9C27-9479D40C70AE}" destId="{084BC5BB-F0BB-4DE4-953F-11FE5219878A}" srcOrd="0" destOrd="0" parTransId="{A53C8C83-003D-472A-AA00-40BF4674E9F6}" sibTransId="{AA966A8A-ADEA-4BB9-8482-F49D1D6E6967}"/>
    <dgm:cxn modelId="{365C882F-DA74-4D76-9E8E-07FDB91D321E}" srcId="{C453FDD3-E436-429D-9C27-9479D40C70AE}" destId="{D008D69D-C0B0-4BBB-BE4A-BF667C1DA69D}" srcOrd="1" destOrd="0" parTransId="{1FB2F0B8-3211-4C72-9859-AFC25E119E1F}" sibTransId="{9AC47E9F-FE37-45CD-BE48-EE50888C140B}"/>
    <dgm:cxn modelId="{497E2627-0DC4-48DC-912C-3D4EC4B47336}" type="presOf" srcId="{C453FDD3-E436-429D-9C27-9479D40C70AE}" destId="{C9183A52-5FF9-49B5-B7EE-7B3E7A5E9B79}" srcOrd="0" destOrd="0" presId="urn:microsoft.com/office/officeart/2005/8/layout/pyramid2"/>
    <dgm:cxn modelId="{6FD2889E-7781-413A-B9F2-37E0E7E4CECD}" type="presParOf" srcId="{C9183A52-5FF9-49B5-B7EE-7B3E7A5E9B79}" destId="{A6C63DDC-8553-442C-BCE3-A73ED41123CE}" srcOrd="0" destOrd="0" presId="urn:microsoft.com/office/officeart/2005/8/layout/pyramid2"/>
    <dgm:cxn modelId="{44D04C9A-382B-4B1D-B728-029555D31D54}" type="presParOf" srcId="{C9183A52-5FF9-49B5-B7EE-7B3E7A5E9B79}" destId="{FA4EDECD-0165-4A3B-B533-91775C72A879}" srcOrd="1" destOrd="0" presId="urn:microsoft.com/office/officeart/2005/8/layout/pyramid2"/>
    <dgm:cxn modelId="{DDC5A467-28E5-4D0D-8CB1-E9AA65796135}" type="presParOf" srcId="{FA4EDECD-0165-4A3B-B533-91775C72A879}" destId="{66AF77E1-A7E3-4B8A-8F09-C4BD821883C4}" srcOrd="0" destOrd="0" presId="urn:microsoft.com/office/officeart/2005/8/layout/pyramid2"/>
    <dgm:cxn modelId="{21686D40-9E52-452C-AD9A-0648589B720A}" type="presParOf" srcId="{FA4EDECD-0165-4A3B-B533-91775C72A879}" destId="{D3B3E81C-1B64-490D-8D74-03BFEB47EE0C}" srcOrd="1" destOrd="0" presId="urn:microsoft.com/office/officeart/2005/8/layout/pyramid2"/>
    <dgm:cxn modelId="{1CF0D132-9DCF-4BF3-9BD8-7BB332BCC4C3}" type="presParOf" srcId="{FA4EDECD-0165-4A3B-B533-91775C72A879}" destId="{5B667D8C-067F-4C44-B9A5-52EED44C0DB1}" srcOrd="2" destOrd="0" presId="urn:microsoft.com/office/officeart/2005/8/layout/pyramid2"/>
    <dgm:cxn modelId="{CEC264A1-9764-47AB-AF6C-61BF57FCE6C2}" type="presParOf" srcId="{FA4EDECD-0165-4A3B-B533-91775C72A879}" destId="{F381E93A-2B31-4B88-B89A-EEE09A9E0BAB}" srcOrd="3" destOrd="0" presId="urn:microsoft.com/office/officeart/2005/8/layout/pyramid2"/>
    <dgm:cxn modelId="{7B92EC7A-D35B-46E1-8DED-A5F68B1BCD2B}" type="presParOf" srcId="{FA4EDECD-0165-4A3B-B533-91775C72A879}" destId="{44917CF6-560B-48AE-972F-87A88660702D}" srcOrd="4" destOrd="0" presId="urn:microsoft.com/office/officeart/2005/8/layout/pyramid2"/>
    <dgm:cxn modelId="{FBF062C4-2C85-4F0B-87F0-B66C98D2358D}" type="presParOf" srcId="{FA4EDECD-0165-4A3B-B533-91775C72A879}" destId="{341C6F88-0ABF-4086-85F2-15B31A1DF8FB}" srcOrd="5" destOrd="0" presId="urn:microsoft.com/office/officeart/2005/8/layout/pyramid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76179E6-D134-46D4-9278-45B610BAC5A9}" type="doc">
      <dgm:prSet loTypeId="urn:microsoft.com/office/officeart/2005/8/layout/cycle6" loCatId="cycle" qsTypeId="urn:microsoft.com/office/officeart/2005/8/quickstyle/3d7" qsCatId="3D" csTypeId="urn:microsoft.com/office/officeart/2005/8/colors/colorful2" csCatId="colorful" phldr="1"/>
      <dgm:spPr/>
      <dgm:t>
        <a:bodyPr/>
        <a:lstStyle/>
        <a:p>
          <a:endParaRPr lang="en-US"/>
        </a:p>
      </dgm:t>
    </dgm:pt>
    <dgm:pt modelId="{33752593-C629-404F-BAB9-58809540813E}">
      <dgm:prSet phldrT="[Text]"/>
      <dgm:spPr/>
      <dgm:t>
        <a:bodyPr/>
        <a:lstStyle/>
        <a:p>
          <a:r>
            <a:rPr lang="fa-IR" dirty="0" smtClean="0">
              <a:cs typeface="2 Titr" pitchFamily="2" charset="-78"/>
            </a:rPr>
            <a:t>فرهنگي</a:t>
          </a:r>
          <a:endParaRPr lang="en-US" dirty="0">
            <a:cs typeface="2 Titr" pitchFamily="2" charset="-78"/>
          </a:endParaRPr>
        </a:p>
      </dgm:t>
    </dgm:pt>
    <dgm:pt modelId="{F854A1F4-59B7-4864-9CE7-39ACB5788D85}" type="parTrans" cxnId="{63F05D30-A0D0-4A61-8432-F88B668AE0BE}">
      <dgm:prSet/>
      <dgm:spPr/>
      <dgm:t>
        <a:bodyPr/>
        <a:lstStyle/>
        <a:p>
          <a:endParaRPr lang="en-US"/>
        </a:p>
      </dgm:t>
    </dgm:pt>
    <dgm:pt modelId="{DB6D306B-41D2-42F4-80D4-C0AF35F8D81B}" type="sibTrans" cxnId="{63F05D30-A0D0-4A61-8432-F88B668AE0BE}">
      <dgm:prSet/>
      <dgm:spPr/>
      <dgm:t>
        <a:bodyPr/>
        <a:lstStyle/>
        <a:p>
          <a:endParaRPr lang="en-US"/>
        </a:p>
      </dgm:t>
    </dgm:pt>
    <dgm:pt modelId="{9FDB7822-AE04-47D0-8014-AD4B998FB1E3}">
      <dgm:prSet phldrT="[Text]"/>
      <dgm:spPr/>
      <dgm:t>
        <a:bodyPr/>
        <a:lstStyle/>
        <a:p>
          <a:r>
            <a:rPr lang="fa-IR" dirty="0" smtClean="0">
              <a:cs typeface="2 Titr" pitchFamily="2" charset="-78"/>
            </a:rPr>
            <a:t>اجتماعي</a:t>
          </a:r>
          <a:endParaRPr lang="en-US" dirty="0">
            <a:cs typeface="2 Titr" pitchFamily="2" charset="-78"/>
          </a:endParaRPr>
        </a:p>
      </dgm:t>
    </dgm:pt>
    <dgm:pt modelId="{C56EE49F-F9EC-4448-8D0C-F85BAAE88394}" type="parTrans" cxnId="{C4A40773-D224-4FD5-982F-9A9AA7727492}">
      <dgm:prSet/>
      <dgm:spPr/>
      <dgm:t>
        <a:bodyPr/>
        <a:lstStyle/>
        <a:p>
          <a:endParaRPr lang="en-US"/>
        </a:p>
      </dgm:t>
    </dgm:pt>
    <dgm:pt modelId="{C9E3F954-0D28-44C1-9E1D-8AE222C6997D}" type="sibTrans" cxnId="{C4A40773-D224-4FD5-982F-9A9AA7727492}">
      <dgm:prSet/>
      <dgm:spPr/>
      <dgm:t>
        <a:bodyPr/>
        <a:lstStyle/>
        <a:p>
          <a:endParaRPr lang="en-US"/>
        </a:p>
      </dgm:t>
    </dgm:pt>
    <dgm:pt modelId="{34F7124A-9ACA-4BAA-B39D-D3D0C1B4457B}">
      <dgm:prSet phldrT="[Text]"/>
      <dgm:spPr/>
      <dgm:t>
        <a:bodyPr/>
        <a:lstStyle/>
        <a:p>
          <a:r>
            <a:rPr lang="fa-IR" dirty="0" smtClean="0">
              <a:cs typeface="2 Titr" pitchFamily="2" charset="-78"/>
            </a:rPr>
            <a:t>سياسي</a:t>
          </a:r>
          <a:endParaRPr lang="en-US" dirty="0">
            <a:cs typeface="2 Titr" pitchFamily="2" charset="-78"/>
          </a:endParaRPr>
        </a:p>
      </dgm:t>
    </dgm:pt>
    <dgm:pt modelId="{A0678C1F-7CBF-488F-831D-F7BA0A99DB78}" type="parTrans" cxnId="{71E8F2E8-62F9-4A7A-A57F-A278C013EEBB}">
      <dgm:prSet/>
      <dgm:spPr/>
      <dgm:t>
        <a:bodyPr/>
        <a:lstStyle/>
        <a:p>
          <a:endParaRPr lang="en-US"/>
        </a:p>
      </dgm:t>
    </dgm:pt>
    <dgm:pt modelId="{9D3476CB-B402-47FF-9805-4CC3E5C79EBA}" type="sibTrans" cxnId="{71E8F2E8-62F9-4A7A-A57F-A278C013EEBB}">
      <dgm:prSet/>
      <dgm:spPr/>
      <dgm:t>
        <a:bodyPr/>
        <a:lstStyle/>
        <a:p>
          <a:endParaRPr lang="en-US"/>
        </a:p>
      </dgm:t>
    </dgm:pt>
    <dgm:pt modelId="{1EAD322A-4EBA-4439-9BCA-FBD5536F264A}">
      <dgm:prSet phldrT="[Text]"/>
      <dgm:spPr/>
      <dgm:t>
        <a:bodyPr/>
        <a:lstStyle/>
        <a:p>
          <a:r>
            <a:rPr lang="fa-IR" dirty="0" smtClean="0">
              <a:cs typeface="2 Titr" pitchFamily="2" charset="-78"/>
            </a:rPr>
            <a:t>امنيتي</a:t>
          </a:r>
          <a:endParaRPr lang="en-US" dirty="0">
            <a:cs typeface="2 Titr" pitchFamily="2" charset="-78"/>
          </a:endParaRPr>
        </a:p>
      </dgm:t>
    </dgm:pt>
    <dgm:pt modelId="{4AA15DFB-F304-456B-9647-944A397CA6EB}" type="parTrans" cxnId="{BBA54940-73D0-47FC-A915-544F887DBB45}">
      <dgm:prSet/>
      <dgm:spPr/>
      <dgm:t>
        <a:bodyPr/>
        <a:lstStyle/>
        <a:p>
          <a:endParaRPr lang="en-US"/>
        </a:p>
      </dgm:t>
    </dgm:pt>
    <dgm:pt modelId="{B1BAEF8A-AADE-4247-935B-37534A62D741}" type="sibTrans" cxnId="{BBA54940-73D0-47FC-A915-544F887DBB45}">
      <dgm:prSet/>
      <dgm:spPr/>
      <dgm:t>
        <a:bodyPr/>
        <a:lstStyle/>
        <a:p>
          <a:endParaRPr lang="en-US"/>
        </a:p>
      </dgm:t>
    </dgm:pt>
    <dgm:pt modelId="{E0958749-7651-43A2-AB3C-3BF347FB08EA}">
      <dgm:prSet phldrT="[Text]"/>
      <dgm:spPr/>
      <dgm:t>
        <a:bodyPr/>
        <a:lstStyle/>
        <a:p>
          <a:r>
            <a:rPr lang="fa-IR" dirty="0" smtClean="0">
              <a:cs typeface="2 Titr" pitchFamily="2" charset="-78"/>
            </a:rPr>
            <a:t>مذهبي</a:t>
          </a:r>
          <a:endParaRPr lang="en-US" dirty="0">
            <a:cs typeface="2 Titr" pitchFamily="2" charset="-78"/>
          </a:endParaRPr>
        </a:p>
      </dgm:t>
    </dgm:pt>
    <dgm:pt modelId="{C04DFB23-3A9E-4AE6-A630-E13E06B624A0}" type="parTrans" cxnId="{901B2A86-B2DC-492F-8E2C-B2EB27511C75}">
      <dgm:prSet/>
      <dgm:spPr/>
      <dgm:t>
        <a:bodyPr/>
        <a:lstStyle/>
        <a:p>
          <a:endParaRPr lang="en-US"/>
        </a:p>
      </dgm:t>
    </dgm:pt>
    <dgm:pt modelId="{225C581B-C8B3-4B6C-AFE0-EDD2D49BFDFE}" type="sibTrans" cxnId="{901B2A86-B2DC-492F-8E2C-B2EB27511C75}">
      <dgm:prSet/>
      <dgm:spPr/>
      <dgm:t>
        <a:bodyPr/>
        <a:lstStyle/>
        <a:p>
          <a:endParaRPr lang="en-US"/>
        </a:p>
      </dgm:t>
    </dgm:pt>
    <dgm:pt modelId="{9A226AAA-42EF-4C4A-B634-0E5CA546E2C1}">
      <dgm:prSet phldrT="[Text]"/>
      <dgm:spPr/>
      <dgm:t>
        <a:bodyPr/>
        <a:lstStyle/>
        <a:p>
          <a:r>
            <a:rPr lang="fa-IR" dirty="0" smtClean="0">
              <a:cs typeface="2 Titr" pitchFamily="2" charset="-78"/>
            </a:rPr>
            <a:t>اقتصادي</a:t>
          </a:r>
          <a:endParaRPr lang="en-US" dirty="0">
            <a:cs typeface="2 Titr" pitchFamily="2" charset="-78"/>
          </a:endParaRPr>
        </a:p>
      </dgm:t>
    </dgm:pt>
    <dgm:pt modelId="{9DA18F47-B345-4B16-9071-75D520E2BAA7}" type="parTrans" cxnId="{D4AAFCAE-63D3-4DF0-92CD-9C8FDDF78F67}">
      <dgm:prSet/>
      <dgm:spPr/>
      <dgm:t>
        <a:bodyPr/>
        <a:lstStyle/>
        <a:p>
          <a:endParaRPr lang="en-US"/>
        </a:p>
      </dgm:t>
    </dgm:pt>
    <dgm:pt modelId="{CD914C7F-60F9-48B0-85E0-24D19148C8A1}" type="sibTrans" cxnId="{D4AAFCAE-63D3-4DF0-92CD-9C8FDDF78F67}">
      <dgm:prSet/>
      <dgm:spPr/>
      <dgm:t>
        <a:bodyPr/>
        <a:lstStyle/>
        <a:p>
          <a:endParaRPr lang="en-US"/>
        </a:p>
      </dgm:t>
    </dgm:pt>
    <dgm:pt modelId="{F6527AC9-82BD-4194-A7F1-CEB03327FDFE}" type="pres">
      <dgm:prSet presAssocID="{876179E6-D134-46D4-9278-45B610BAC5A9}" presName="cycle" presStyleCnt="0">
        <dgm:presLayoutVars>
          <dgm:dir/>
          <dgm:resizeHandles val="exact"/>
        </dgm:presLayoutVars>
      </dgm:prSet>
      <dgm:spPr/>
      <dgm:t>
        <a:bodyPr/>
        <a:lstStyle/>
        <a:p>
          <a:pPr rtl="1"/>
          <a:endParaRPr lang="fa-IR"/>
        </a:p>
      </dgm:t>
    </dgm:pt>
    <dgm:pt modelId="{09E8CC30-35E0-4D26-8AE3-61D925971904}" type="pres">
      <dgm:prSet presAssocID="{33752593-C629-404F-BAB9-58809540813E}" presName="node" presStyleLbl="node1" presStyleIdx="0" presStyleCnt="6">
        <dgm:presLayoutVars>
          <dgm:bulletEnabled val="1"/>
        </dgm:presLayoutVars>
      </dgm:prSet>
      <dgm:spPr/>
      <dgm:t>
        <a:bodyPr/>
        <a:lstStyle/>
        <a:p>
          <a:endParaRPr lang="en-US"/>
        </a:p>
      </dgm:t>
    </dgm:pt>
    <dgm:pt modelId="{A3AB46ED-2584-402A-B49F-3113EDE08BF4}" type="pres">
      <dgm:prSet presAssocID="{33752593-C629-404F-BAB9-58809540813E}" presName="spNode" presStyleCnt="0"/>
      <dgm:spPr/>
    </dgm:pt>
    <dgm:pt modelId="{02090762-8E15-43FA-B10C-830774CFD994}" type="pres">
      <dgm:prSet presAssocID="{DB6D306B-41D2-42F4-80D4-C0AF35F8D81B}" presName="sibTrans" presStyleLbl="sibTrans1D1" presStyleIdx="0" presStyleCnt="6"/>
      <dgm:spPr/>
      <dgm:t>
        <a:bodyPr/>
        <a:lstStyle/>
        <a:p>
          <a:pPr rtl="1"/>
          <a:endParaRPr lang="fa-IR"/>
        </a:p>
      </dgm:t>
    </dgm:pt>
    <dgm:pt modelId="{B9E66C32-BFF9-4DEB-B68D-4B11944C5E30}" type="pres">
      <dgm:prSet presAssocID="{9FDB7822-AE04-47D0-8014-AD4B998FB1E3}" presName="node" presStyleLbl="node1" presStyleIdx="1" presStyleCnt="6">
        <dgm:presLayoutVars>
          <dgm:bulletEnabled val="1"/>
        </dgm:presLayoutVars>
      </dgm:prSet>
      <dgm:spPr/>
      <dgm:t>
        <a:bodyPr/>
        <a:lstStyle/>
        <a:p>
          <a:pPr rtl="1"/>
          <a:endParaRPr lang="fa-IR"/>
        </a:p>
      </dgm:t>
    </dgm:pt>
    <dgm:pt modelId="{3028E193-5ABE-4125-9A66-7BE202A41362}" type="pres">
      <dgm:prSet presAssocID="{9FDB7822-AE04-47D0-8014-AD4B998FB1E3}" presName="spNode" presStyleCnt="0"/>
      <dgm:spPr/>
    </dgm:pt>
    <dgm:pt modelId="{543A3CCE-A98C-4575-BEDB-2A7ED988ECBB}" type="pres">
      <dgm:prSet presAssocID="{C9E3F954-0D28-44C1-9E1D-8AE222C6997D}" presName="sibTrans" presStyleLbl="sibTrans1D1" presStyleIdx="1" presStyleCnt="6"/>
      <dgm:spPr/>
      <dgm:t>
        <a:bodyPr/>
        <a:lstStyle/>
        <a:p>
          <a:pPr rtl="1"/>
          <a:endParaRPr lang="fa-IR"/>
        </a:p>
      </dgm:t>
    </dgm:pt>
    <dgm:pt modelId="{D272AF3D-DD5D-4039-9817-3B46BDD2A833}" type="pres">
      <dgm:prSet presAssocID="{34F7124A-9ACA-4BAA-B39D-D3D0C1B4457B}" presName="node" presStyleLbl="node1" presStyleIdx="2" presStyleCnt="6">
        <dgm:presLayoutVars>
          <dgm:bulletEnabled val="1"/>
        </dgm:presLayoutVars>
      </dgm:prSet>
      <dgm:spPr/>
      <dgm:t>
        <a:bodyPr/>
        <a:lstStyle/>
        <a:p>
          <a:pPr rtl="1"/>
          <a:endParaRPr lang="fa-IR"/>
        </a:p>
      </dgm:t>
    </dgm:pt>
    <dgm:pt modelId="{FD46352E-5691-44AE-AC7D-E7AEE886683D}" type="pres">
      <dgm:prSet presAssocID="{34F7124A-9ACA-4BAA-B39D-D3D0C1B4457B}" presName="spNode" presStyleCnt="0"/>
      <dgm:spPr/>
    </dgm:pt>
    <dgm:pt modelId="{D94DB718-9A6A-47FF-8DE2-59AFB97AA1D9}" type="pres">
      <dgm:prSet presAssocID="{9D3476CB-B402-47FF-9805-4CC3E5C79EBA}" presName="sibTrans" presStyleLbl="sibTrans1D1" presStyleIdx="2" presStyleCnt="6"/>
      <dgm:spPr/>
      <dgm:t>
        <a:bodyPr/>
        <a:lstStyle/>
        <a:p>
          <a:pPr rtl="1"/>
          <a:endParaRPr lang="fa-IR"/>
        </a:p>
      </dgm:t>
    </dgm:pt>
    <dgm:pt modelId="{43F07EC3-D679-43FC-A236-962373415661}" type="pres">
      <dgm:prSet presAssocID="{1EAD322A-4EBA-4439-9BCA-FBD5536F264A}" presName="node" presStyleLbl="node1" presStyleIdx="3" presStyleCnt="6">
        <dgm:presLayoutVars>
          <dgm:bulletEnabled val="1"/>
        </dgm:presLayoutVars>
      </dgm:prSet>
      <dgm:spPr/>
      <dgm:t>
        <a:bodyPr/>
        <a:lstStyle/>
        <a:p>
          <a:pPr rtl="1"/>
          <a:endParaRPr lang="fa-IR"/>
        </a:p>
      </dgm:t>
    </dgm:pt>
    <dgm:pt modelId="{27BB141B-64D4-4101-960D-E134B81B3DA3}" type="pres">
      <dgm:prSet presAssocID="{1EAD322A-4EBA-4439-9BCA-FBD5536F264A}" presName="spNode" presStyleCnt="0"/>
      <dgm:spPr/>
    </dgm:pt>
    <dgm:pt modelId="{BDC81227-BCE1-413B-8C74-476464D8BD72}" type="pres">
      <dgm:prSet presAssocID="{B1BAEF8A-AADE-4247-935B-37534A62D741}" presName="sibTrans" presStyleLbl="sibTrans1D1" presStyleIdx="3" presStyleCnt="6"/>
      <dgm:spPr/>
      <dgm:t>
        <a:bodyPr/>
        <a:lstStyle/>
        <a:p>
          <a:pPr rtl="1"/>
          <a:endParaRPr lang="fa-IR"/>
        </a:p>
      </dgm:t>
    </dgm:pt>
    <dgm:pt modelId="{9916A78E-6D8F-400E-937B-0B718D545686}" type="pres">
      <dgm:prSet presAssocID="{E0958749-7651-43A2-AB3C-3BF347FB08EA}" presName="node" presStyleLbl="node1" presStyleIdx="4" presStyleCnt="6">
        <dgm:presLayoutVars>
          <dgm:bulletEnabled val="1"/>
        </dgm:presLayoutVars>
      </dgm:prSet>
      <dgm:spPr/>
      <dgm:t>
        <a:bodyPr/>
        <a:lstStyle/>
        <a:p>
          <a:pPr rtl="1"/>
          <a:endParaRPr lang="fa-IR"/>
        </a:p>
      </dgm:t>
    </dgm:pt>
    <dgm:pt modelId="{E5E37B2B-1CD5-4EF7-859A-446ABA519C38}" type="pres">
      <dgm:prSet presAssocID="{E0958749-7651-43A2-AB3C-3BF347FB08EA}" presName="spNode" presStyleCnt="0"/>
      <dgm:spPr/>
    </dgm:pt>
    <dgm:pt modelId="{CB9E44F1-BB77-4529-A5BB-28C7442B942A}" type="pres">
      <dgm:prSet presAssocID="{225C581B-C8B3-4B6C-AFE0-EDD2D49BFDFE}" presName="sibTrans" presStyleLbl="sibTrans1D1" presStyleIdx="4" presStyleCnt="6"/>
      <dgm:spPr/>
      <dgm:t>
        <a:bodyPr/>
        <a:lstStyle/>
        <a:p>
          <a:pPr rtl="1"/>
          <a:endParaRPr lang="fa-IR"/>
        </a:p>
      </dgm:t>
    </dgm:pt>
    <dgm:pt modelId="{6EF72E3F-8AA7-48FA-A06A-371B4F6A84FF}" type="pres">
      <dgm:prSet presAssocID="{9A226AAA-42EF-4C4A-B634-0E5CA546E2C1}" presName="node" presStyleLbl="node1" presStyleIdx="5" presStyleCnt="6">
        <dgm:presLayoutVars>
          <dgm:bulletEnabled val="1"/>
        </dgm:presLayoutVars>
      </dgm:prSet>
      <dgm:spPr/>
      <dgm:t>
        <a:bodyPr/>
        <a:lstStyle/>
        <a:p>
          <a:pPr rtl="1"/>
          <a:endParaRPr lang="fa-IR"/>
        </a:p>
      </dgm:t>
    </dgm:pt>
    <dgm:pt modelId="{BAE5F6A4-60F7-4CBD-BBDE-445095CC3506}" type="pres">
      <dgm:prSet presAssocID="{9A226AAA-42EF-4C4A-B634-0E5CA546E2C1}" presName="spNode" presStyleCnt="0"/>
      <dgm:spPr/>
    </dgm:pt>
    <dgm:pt modelId="{0337EA3C-2E54-4C0C-990A-6BF3B186E4B9}" type="pres">
      <dgm:prSet presAssocID="{CD914C7F-60F9-48B0-85E0-24D19148C8A1}" presName="sibTrans" presStyleLbl="sibTrans1D1" presStyleIdx="5" presStyleCnt="6"/>
      <dgm:spPr/>
      <dgm:t>
        <a:bodyPr/>
        <a:lstStyle/>
        <a:p>
          <a:pPr rtl="1"/>
          <a:endParaRPr lang="fa-IR"/>
        </a:p>
      </dgm:t>
    </dgm:pt>
  </dgm:ptLst>
  <dgm:cxnLst>
    <dgm:cxn modelId="{5658C581-4554-40E4-B897-5D5EE0317EDA}" type="presOf" srcId="{9FDB7822-AE04-47D0-8014-AD4B998FB1E3}" destId="{B9E66C32-BFF9-4DEB-B68D-4B11944C5E30}" srcOrd="0" destOrd="0" presId="urn:microsoft.com/office/officeart/2005/8/layout/cycle6"/>
    <dgm:cxn modelId="{EE366CBA-7A3D-41F2-9CCB-A331051F4BA4}" type="presOf" srcId="{9D3476CB-B402-47FF-9805-4CC3E5C79EBA}" destId="{D94DB718-9A6A-47FF-8DE2-59AFB97AA1D9}" srcOrd="0" destOrd="0" presId="urn:microsoft.com/office/officeart/2005/8/layout/cycle6"/>
    <dgm:cxn modelId="{2BEA7F35-2CE2-4DE7-8999-0F642D503215}" type="presOf" srcId="{DB6D306B-41D2-42F4-80D4-C0AF35F8D81B}" destId="{02090762-8E15-43FA-B10C-830774CFD994}" srcOrd="0" destOrd="0" presId="urn:microsoft.com/office/officeart/2005/8/layout/cycle6"/>
    <dgm:cxn modelId="{0903A156-254F-40C6-80DF-99DBA72E2766}" type="presOf" srcId="{225C581B-C8B3-4B6C-AFE0-EDD2D49BFDFE}" destId="{CB9E44F1-BB77-4529-A5BB-28C7442B942A}" srcOrd="0" destOrd="0" presId="urn:microsoft.com/office/officeart/2005/8/layout/cycle6"/>
    <dgm:cxn modelId="{C4A40773-D224-4FD5-982F-9A9AA7727492}" srcId="{876179E6-D134-46D4-9278-45B610BAC5A9}" destId="{9FDB7822-AE04-47D0-8014-AD4B998FB1E3}" srcOrd="1" destOrd="0" parTransId="{C56EE49F-F9EC-4448-8D0C-F85BAAE88394}" sibTransId="{C9E3F954-0D28-44C1-9E1D-8AE222C6997D}"/>
    <dgm:cxn modelId="{C1FEA9BF-C613-4A8B-A6CC-41163C6C6FAC}" type="presOf" srcId="{876179E6-D134-46D4-9278-45B610BAC5A9}" destId="{F6527AC9-82BD-4194-A7F1-CEB03327FDFE}" srcOrd="0" destOrd="0" presId="urn:microsoft.com/office/officeart/2005/8/layout/cycle6"/>
    <dgm:cxn modelId="{654473DD-E510-42A8-8AB0-26B8897A14B7}" type="presOf" srcId="{E0958749-7651-43A2-AB3C-3BF347FB08EA}" destId="{9916A78E-6D8F-400E-937B-0B718D545686}" srcOrd="0" destOrd="0" presId="urn:microsoft.com/office/officeart/2005/8/layout/cycle6"/>
    <dgm:cxn modelId="{E3E5CB1E-4BE1-4BD1-A170-FAE7BC85B5E8}" type="presOf" srcId="{B1BAEF8A-AADE-4247-935B-37534A62D741}" destId="{BDC81227-BCE1-413B-8C74-476464D8BD72}" srcOrd="0" destOrd="0" presId="urn:microsoft.com/office/officeart/2005/8/layout/cycle6"/>
    <dgm:cxn modelId="{9865AC69-BC6F-4CA0-9613-8AFBED771EB0}" type="presOf" srcId="{33752593-C629-404F-BAB9-58809540813E}" destId="{09E8CC30-35E0-4D26-8AE3-61D925971904}" srcOrd="0" destOrd="0" presId="urn:microsoft.com/office/officeart/2005/8/layout/cycle6"/>
    <dgm:cxn modelId="{C8217180-A2A4-4354-AA6F-AA25CF113798}" type="presOf" srcId="{C9E3F954-0D28-44C1-9E1D-8AE222C6997D}" destId="{543A3CCE-A98C-4575-BEDB-2A7ED988ECBB}" srcOrd="0" destOrd="0" presId="urn:microsoft.com/office/officeart/2005/8/layout/cycle6"/>
    <dgm:cxn modelId="{BBA54940-73D0-47FC-A915-544F887DBB45}" srcId="{876179E6-D134-46D4-9278-45B610BAC5A9}" destId="{1EAD322A-4EBA-4439-9BCA-FBD5536F264A}" srcOrd="3" destOrd="0" parTransId="{4AA15DFB-F304-456B-9647-944A397CA6EB}" sibTransId="{B1BAEF8A-AADE-4247-935B-37534A62D741}"/>
    <dgm:cxn modelId="{54FA3AA1-FA4C-4B9F-ACCA-2E98B4675E69}" type="presOf" srcId="{CD914C7F-60F9-48B0-85E0-24D19148C8A1}" destId="{0337EA3C-2E54-4C0C-990A-6BF3B186E4B9}" srcOrd="0" destOrd="0" presId="urn:microsoft.com/office/officeart/2005/8/layout/cycle6"/>
    <dgm:cxn modelId="{71E8F2E8-62F9-4A7A-A57F-A278C013EEBB}" srcId="{876179E6-D134-46D4-9278-45B610BAC5A9}" destId="{34F7124A-9ACA-4BAA-B39D-D3D0C1B4457B}" srcOrd="2" destOrd="0" parTransId="{A0678C1F-7CBF-488F-831D-F7BA0A99DB78}" sibTransId="{9D3476CB-B402-47FF-9805-4CC3E5C79EBA}"/>
    <dgm:cxn modelId="{63F05D30-A0D0-4A61-8432-F88B668AE0BE}" srcId="{876179E6-D134-46D4-9278-45B610BAC5A9}" destId="{33752593-C629-404F-BAB9-58809540813E}" srcOrd="0" destOrd="0" parTransId="{F854A1F4-59B7-4864-9CE7-39ACB5788D85}" sibTransId="{DB6D306B-41D2-42F4-80D4-C0AF35F8D81B}"/>
    <dgm:cxn modelId="{D4AAFCAE-63D3-4DF0-92CD-9C8FDDF78F67}" srcId="{876179E6-D134-46D4-9278-45B610BAC5A9}" destId="{9A226AAA-42EF-4C4A-B634-0E5CA546E2C1}" srcOrd="5" destOrd="0" parTransId="{9DA18F47-B345-4B16-9071-75D520E2BAA7}" sibTransId="{CD914C7F-60F9-48B0-85E0-24D19148C8A1}"/>
    <dgm:cxn modelId="{84B894DD-7752-49F5-8E15-E6CCDD1B0387}" type="presOf" srcId="{34F7124A-9ACA-4BAA-B39D-D3D0C1B4457B}" destId="{D272AF3D-DD5D-4039-9817-3B46BDD2A833}" srcOrd="0" destOrd="0" presId="urn:microsoft.com/office/officeart/2005/8/layout/cycle6"/>
    <dgm:cxn modelId="{0A05B9A5-50F4-43EF-AB81-B67D2313EC55}" type="presOf" srcId="{9A226AAA-42EF-4C4A-B634-0E5CA546E2C1}" destId="{6EF72E3F-8AA7-48FA-A06A-371B4F6A84FF}" srcOrd="0" destOrd="0" presId="urn:microsoft.com/office/officeart/2005/8/layout/cycle6"/>
    <dgm:cxn modelId="{901B2A86-B2DC-492F-8E2C-B2EB27511C75}" srcId="{876179E6-D134-46D4-9278-45B610BAC5A9}" destId="{E0958749-7651-43A2-AB3C-3BF347FB08EA}" srcOrd="4" destOrd="0" parTransId="{C04DFB23-3A9E-4AE6-A630-E13E06B624A0}" sibTransId="{225C581B-C8B3-4B6C-AFE0-EDD2D49BFDFE}"/>
    <dgm:cxn modelId="{477F925A-F84E-4446-B92F-9679DB18E220}" type="presOf" srcId="{1EAD322A-4EBA-4439-9BCA-FBD5536F264A}" destId="{43F07EC3-D679-43FC-A236-962373415661}" srcOrd="0" destOrd="0" presId="urn:microsoft.com/office/officeart/2005/8/layout/cycle6"/>
    <dgm:cxn modelId="{F74212CE-0F6A-4F0E-BD6F-369DA61F688E}" type="presParOf" srcId="{F6527AC9-82BD-4194-A7F1-CEB03327FDFE}" destId="{09E8CC30-35E0-4D26-8AE3-61D925971904}" srcOrd="0" destOrd="0" presId="urn:microsoft.com/office/officeart/2005/8/layout/cycle6"/>
    <dgm:cxn modelId="{50E26426-4A57-48FF-A525-E18515E7B40B}" type="presParOf" srcId="{F6527AC9-82BD-4194-A7F1-CEB03327FDFE}" destId="{A3AB46ED-2584-402A-B49F-3113EDE08BF4}" srcOrd="1" destOrd="0" presId="urn:microsoft.com/office/officeart/2005/8/layout/cycle6"/>
    <dgm:cxn modelId="{B9799D24-3A7C-4DF7-A24B-24825A5FB291}" type="presParOf" srcId="{F6527AC9-82BD-4194-A7F1-CEB03327FDFE}" destId="{02090762-8E15-43FA-B10C-830774CFD994}" srcOrd="2" destOrd="0" presId="urn:microsoft.com/office/officeart/2005/8/layout/cycle6"/>
    <dgm:cxn modelId="{DA171674-78FB-4A9E-ADCA-D0B1D78C3DF6}" type="presParOf" srcId="{F6527AC9-82BD-4194-A7F1-CEB03327FDFE}" destId="{B9E66C32-BFF9-4DEB-B68D-4B11944C5E30}" srcOrd="3" destOrd="0" presId="urn:microsoft.com/office/officeart/2005/8/layout/cycle6"/>
    <dgm:cxn modelId="{7975D23B-4481-4A4C-88A6-CA963B725132}" type="presParOf" srcId="{F6527AC9-82BD-4194-A7F1-CEB03327FDFE}" destId="{3028E193-5ABE-4125-9A66-7BE202A41362}" srcOrd="4" destOrd="0" presId="urn:microsoft.com/office/officeart/2005/8/layout/cycle6"/>
    <dgm:cxn modelId="{A5FC4F4F-F6CA-4E27-94F8-1DD4DAE74CE0}" type="presParOf" srcId="{F6527AC9-82BD-4194-A7F1-CEB03327FDFE}" destId="{543A3CCE-A98C-4575-BEDB-2A7ED988ECBB}" srcOrd="5" destOrd="0" presId="urn:microsoft.com/office/officeart/2005/8/layout/cycle6"/>
    <dgm:cxn modelId="{46E5888F-AC2E-4C8A-9BFD-0D305B2EA2E2}" type="presParOf" srcId="{F6527AC9-82BD-4194-A7F1-CEB03327FDFE}" destId="{D272AF3D-DD5D-4039-9817-3B46BDD2A833}" srcOrd="6" destOrd="0" presId="urn:microsoft.com/office/officeart/2005/8/layout/cycle6"/>
    <dgm:cxn modelId="{3BDC1416-E3CC-4F7D-B2AE-43C3B3B295B6}" type="presParOf" srcId="{F6527AC9-82BD-4194-A7F1-CEB03327FDFE}" destId="{FD46352E-5691-44AE-AC7D-E7AEE886683D}" srcOrd="7" destOrd="0" presId="urn:microsoft.com/office/officeart/2005/8/layout/cycle6"/>
    <dgm:cxn modelId="{1C4785AD-A7F8-49F7-8508-AAA51A40F9F8}" type="presParOf" srcId="{F6527AC9-82BD-4194-A7F1-CEB03327FDFE}" destId="{D94DB718-9A6A-47FF-8DE2-59AFB97AA1D9}" srcOrd="8" destOrd="0" presId="urn:microsoft.com/office/officeart/2005/8/layout/cycle6"/>
    <dgm:cxn modelId="{89680FD7-3EC3-411E-94C5-11A92BD1E44E}" type="presParOf" srcId="{F6527AC9-82BD-4194-A7F1-CEB03327FDFE}" destId="{43F07EC3-D679-43FC-A236-962373415661}" srcOrd="9" destOrd="0" presId="urn:microsoft.com/office/officeart/2005/8/layout/cycle6"/>
    <dgm:cxn modelId="{801F43D4-7544-46CF-9864-1123DF8014FF}" type="presParOf" srcId="{F6527AC9-82BD-4194-A7F1-CEB03327FDFE}" destId="{27BB141B-64D4-4101-960D-E134B81B3DA3}" srcOrd="10" destOrd="0" presId="urn:microsoft.com/office/officeart/2005/8/layout/cycle6"/>
    <dgm:cxn modelId="{F2D21214-926D-43E2-B3DD-98F58DB57EE7}" type="presParOf" srcId="{F6527AC9-82BD-4194-A7F1-CEB03327FDFE}" destId="{BDC81227-BCE1-413B-8C74-476464D8BD72}" srcOrd="11" destOrd="0" presId="urn:microsoft.com/office/officeart/2005/8/layout/cycle6"/>
    <dgm:cxn modelId="{BEDA4F20-2B17-46D9-BD08-55EEC5BADC5A}" type="presParOf" srcId="{F6527AC9-82BD-4194-A7F1-CEB03327FDFE}" destId="{9916A78E-6D8F-400E-937B-0B718D545686}" srcOrd="12" destOrd="0" presId="urn:microsoft.com/office/officeart/2005/8/layout/cycle6"/>
    <dgm:cxn modelId="{2B0AFE85-57B5-4FEE-BCD6-AA81FF87E112}" type="presParOf" srcId="{F6527AC9-82BD-4194-A7F1-CEB03327FDFE}" destId="{E5E37B2B-1CD5-4EF7-859A-446ABA519C38}" srcOrd="13" destOrd="0" presId="urn:microsoft.com/office/officeart/2005/8/layout/cycle6"/>
    <dgm:cxn modelId="{36049B75-3333-4D98-B696-E22DFC1C4B49}" type="presParOf" srcId="{F6527AC9-82BD-4194-A7F1-CEB03327FDFE}" destId="{CB9E44F1-BB77-4529-A5BB-28C7442B942A}" srcOrd="14" destOrd="0" presId="urn:microsoft.com/office/officeart/2005/8/layout/cycle6"/>
    <dgm:cxn modelId="{7617D47E-356B-4A56-A56A-53A9957DBFA3}" type="presParOf" srcId="{F6527AC9-82BD-4194-A7F1-CEB03327FDFE}" destId="{6EF72E3F-8AA7-48FA-A06A-371B4F6A84FF}" srcOrd="15" destOrd="0" presId="urn:microsoft.com/office/officeart/2005/8/layout/cycle6"/>
    <dgm:cxn modelId="{87078523-7E4B-48B6-8429-C9535E94F247}" type="presParOf" srcId="{F6527AC9-82BD-4194-A7F1-CEB03327FDFE}" destId="{BAE5F6A4-60F7-4CBD-BBDE-445095CC3506}" srcOrd="16" destOrd="0" presId="urn:microsoft.com/office/officeart/2005/8/layout/cycle6"/>
    <dgm:cxn modelId="{A1F23A5F-D57F-485C-ADE1-0BC96B184663}" type="presParOf" srcId="{F6527AC9-82BD-4194-A7F1-CEB03327FDFE}" destId="{0337EA3C-2E54-4C0C-990A-6BF3B186E4B9}" srcOrd="17"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نگهدارنده مکان سربرگ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نگهدارنده مکان تاری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999E85EC-9992-4E09-A1FB-95FD22CECC10}" type="datetimeFigureOut">
              <a:rPr lang="fa-IR" smtClean="0"/>
              <a:t>01/03/1437</a:t>
            </a:fld>
            <a:endParaRPr lang="fa-IR"/>
          </a:p>
        </p:txBody>
      </p:sp>
      <p:sp>
        <p:nvSpPr>
          <p:cNvPr id="4" name="نگهدارنده مکان تصویر اسلاید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نگهدارنده مکان نك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fa-IR"/>
          </a:p>
        </p:txBody>
      </p:sp>
      <p:sp>
        <p:nvSpPr>
          <p:cNvPr id="6" name="نگهدارنده مکان پانویس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نگهدارنده مکان شماره اسلاید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8F0C9F2B-8E7B-44BC-BED3-FA2DE0B42E8D}" type="slidenum">
              <a:rPr lang="fa-IR" smtClean="0"/>
              <a:t>‹#›</a:t>
            </a:fld>
            <a:endParaRPr lang="fa-IR"/>
          </a:p>
        </p:txBody>
      </p:sp>
    </p:spTree>
    <p:extLst>
      <p:ext uri="{BB962C8B-B14F-4D97-AF65-F5344CB8AC3E}">
        <p14:creationId xmlns:p14="http://schemas.microsoft.com/office/powerpoint/2010/main" val="265423022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نگهدارنده مکان تصویر اسلاید 1"/>
          <p:cNvSpPr>
            <a:spLocks noGrp="1" noRot="1" noChangeAspect="1"/>
          </p:cNvSpPr>
          <p:nvPr>
            <p:ph type="sldImg"/>
          </p:nvPr>
        </p:nvSpPr>
        <p:spPr/>
      </p:sp>
      <p:sp>
        <p:nvSpPr>
          <p:cNvPr id="3" name="نگهدارنده مکان نكات 2"/>
          <p:cNvSpPr>
            <a:spLocks noGrp="1"/>
          </p:cNvSpPr>
          <p:nvPr>
            <p:ph type="body" idx="1"/>
          </p:nvPr>
        </p:nvSpPr>
        <p:spPr/>
        <p:txBody>
          <a:bodyPr/>
          <a:lstStyle/>
          <a:p>
            <a:r>
              <a:rPr lang="fa-IR" smtClean="0"/>
              <a:t>با تشکر از نگاه شما فاطمه تقریری</a:t>
            </a:r>
            <a:endParaRPr lang="fa-IR"/>
          </a:p>
        </p:txBody>
      </p:sp>
      <p:sp>
        <p:nvSpPr>
          <p:cNvPr id="4" name="نگهدارنده مکان شماره اسلاید 3"/>
          <p:cNvSpPr>
            <a:spLocks noGrp="1"/>
          </p:cNvSpPr>
          <p:nvPr>
            <p:ph type="sldNum" sz="quarter" idx="10"/>
          </p:nvPr>
        </p:nvSpPr>
        <p:spPr/>
        <p:txBody>
          <a:bodyPr/>
          <a:lstStyle/>
          <a:p>
            <a:fld id="{8F0C9F2B-8E7B-44BC-BED3-FA2DE0B42E8D}" type="slidenum">
              <a:rPr lang="fa-IR" smtClean="0"/>
              <a:t>19</a:t>
            </a:fld>
            <a:endParaRPr lang="fa-IR"/>
          </a:p>
        </p:txBody>
      </p:sp>
    </p:spTree>
    <p:extLst>
      <p:ext uri="{BB962C8B-B14F-4D97-AF65-F5344CB8AC3E}">
        <p14:creationId xmlns:p14="http://schemas.microsoft.com/office/powerpoint/2010/main" val="2305334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73374C4-1B6F-42E5-9CE4-F7F6DFA7CD7F}" type="datetimeFigureOut">
              <a:rPr lang="fa-IR" smtClean="0"/>
              <a:t>01/03/1437</a:t>
            </a:fld>
            <a:endParaRPr lang="fa-IR"/>
          </a:p>
        </p:txBody>
      </p:sp>
      <p:sp>
        <p:nvSpPr>
          <p:cNvPr id="19" name="Footer Placeholder 18"/>
          <p:cNvSpPr>
            <a:spLocks noGrp="1"/>
          </p:cNvSpPr>
          <p:nvPr>
            <p:ph type="ftr" sz="quarter" idx="11"/>
          </p:nvPr>
        </p:nvSpPr>
        <p:spPr/>
        <p:txBody>
          <a:bodyPr/>
          <a:lstStyle/>
          <a:p>
            <a:endParaRPr lang="fa-IR"/>
          </a:p>
        </p:txBody>
      </p:sp>
      <p:sp>
        <p:nvSpPr>
          <p:cNvPr id="27" name="Slide Number Placeholder 26"/>
          <p:cNvSpPr>
            <a:spLocks noGrp="1"/>
          </p:cNvSpPr>
          <p:nvPr>
            <p:ph type="sldNum" sz="quarter" idx="12"/>
          </p:nvPr>
        </p:nvSpPr>
        <p:spPr/>
        <p:txBody>
          <a:bodyPr/>
          <a:lstStyle/>
          <a:p>
            <a:fld id="{324BBE86-A66A-4081-9A0F-CBA55545624A}" type="slidenum">
              <a:rPr lang="fa-IR" smtClean="0"/>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73374C4-1B6F-42E5-9CE4-F7F6DFA7CD7F}" type="datetimeFigureOut">
              <a:rPr lang="fa-IR" smtClean="0"/>
              <a:t>01/03/1437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24BBE86-A66A-4081-9A0F-CBA55545624A}" type="slidenum">
              <a:rPr lang="fa-IR" smtClean="0"/>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73374C4-1B6F-42E5-9CE4-F7F6DFA7CD7F}" type="datetimeFigureOut">
              <a:rPr lang="fa-IR" smtClean="0"/>
              <a:t>01/03/1437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24BBE86-A66A-4081-9A0F-CBA55545624A}" type="slidenum">
              <a:rPr lang="fa-IR" smtClean="0"/>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73374C4-1B6F-42E5-9CE4-F7F6DFA7CD7F}" type="datetimeFigureOut">
              <a:rPr lang="fa-IR" smtClean="0"/>
              <a:t>01/03/1437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24BBE86-A66A-4081-9A0F-CBA55545624A}" type="slidenum">
              <a:rPr lang="fa-IR" smtClean="0"/>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73374C4-1B6F-42E5-9CE4-F7F6DFA7CD7F}" type="datetimeFigureOut">
              <a:rPr lang="fa-IR" smtClean="0"/>
              <a:t>01/03/1437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24BBE86-A66A-4081-9A0F-CBA55545624A}" type="slidenum">
              <a:rPr lang="fa-IR" smtClean="0"/>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73374C4-1B6F-42E5-9CE4-F7F6DFA7CD7F}" type="datetimeFigureOut">
              <a:rPr lang="fa-IR" smtClean="0"/>
              <a:t>01/03/1437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24BBE86-A66A-4081-9A0F-CBA55545624A}" type="slidenum">
              <a:rPr lang="fa-IR" smtClean="0"/>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73374C4-1B6F-42E5-9CE4-F7F6DFA7CD7F}" type="datetimeFigureOut">
              <a:rPr lang="fa-IR" smtClean="0"/>
              <a:t>01/03/1437</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324BBE86-A66A-4081-9A0F-CBA55545624A}" type="slidenum">
              <a:rPr lang="fa-IR" smtClean="0"/>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773374C4-1B6F-42E5-9CE4-F7F6DFA7CD7F}" type="datetimeFigureOut">
              <a:rPr lang="fa-IR" smtClean="0"/>
              <a:t>01/03/1437</a:t>
            </a:fld>
            <a:endParaRPr lang="fa-IR"/>
          </a:p>
        </p:txBody>
      </p:sp>
      <p:sp>
        <p:nvSpPr>
          <p:cNvPr id="8" name="Slide Number Placeholder 7"/>
          <p:cNvSpPr>
            <a:spLocks noGrp="1"/>
          </p:cNvSpPr>
          <p:nvPr>
            <p:ph type="sldNum" sz="quarter" idx="11"/>
          </p:nvPr>
        </p:nvSpPr>
        <p:spPr/>
        <p:txBody>
          <a:bodyPr/>
          <a:lstStyle/>
          <a:p>
            <a:fld id="{324BBE86-A66A-4081-9A0F-CBA55545624A}" type="slidenum">
              <a:rPr lang="fa-IR" smtClean="0"/>
              <a:t>‹#›</a:t>
            </a:fld>
            <a:endParaRPr lang="fa-IR"/>
          </a:p>
        </p:txBody>
      </p:sp>
      <p:sp>
        <p:nvSpPr>
          <p:cNvPr id="9" name="Footer Placeholder 8"/>
          <p:cNvSpPr>
            <a:spLocks noGrp="1"/>
          </p:cNvSpPr>
          <p:nvPr>
            <p:ph type="ftr" sz="quarter" idx="12"/>
          </p:nvPr>
        </p:nvSpPr>
        <p:spPr/>
        <p:txBody>
          <a:bodyPr/>
          <a:lstStyle/>
          <a:p>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3374C4-1B6F-42E5-9CE4-F7F6DFA7CD7F}" type="datetimeFigureOut">
              <a:rPr lang="fa-IR" smtClean="0"/>
              <a:t>01/03/1437</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324BBE86-A66A-4081-9A0F-CBA55545624A}" type="slidenum">
              <a:rPr lang="fa-IR" smtClean="0"/>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73374C4-1B6F-42E5-9CE4-F7F6DFA7CD7F}" type="datetimeFigureOut">
              <a:rPr lang="fa-IR" smtClean="0"/>
              <a:t>01/03/1437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8156448" y="6422064"/>
            <a:ext cx="762000" cy="365125"/>
          </a:xfrm>
        </p:spPr>
        <p:txBody>
          <a:bodyPr/>
          <a:lstStyle/>
          <a:p>
            <a:fld id="{324BBE86-A66A-4081-9A0F-CBA55545624A}" type="slidenum">
              <a:rPr lang="fa-IR" smtClean="0"/>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773374C4-1B6F-42E5-9CE4-F7F6DFA7CD7F}" type="datetimeFigureOut">
              <a:rPr lang="fa-IR" smtClean="0"/>
              <a:t>01/03/1437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24BBE86-A66A-4081-9A0F-CBA55545624A}" type="slidenum">
              <a:rPr lang="fa-IR" smtClean="0"/>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773374C4-1B6F-42E5-9CE4-F7F6DFA7CD7F}" type="datetimeFigureOut">
              <a:rPr lang="fa-IR" smtClean="0"/>
              <a:t>01/03/1437</a:t>
            </a:fld>
            <a:endParaRPr lang="fa-I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fa-I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324BBE86-A66A-4081-9A0F-CBA55545624A}" type="slidenum">
              <a:rPr lang="fa-IR" smtClean="0"/>
              <a:t>‹#›</a:t>
            </a:fld>
            <a:endParaRPr lang="fa-I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600" kern="1200">
          <a:solidFill>
            <a:schemeClr val="tx1"/>
          </a:solidFill>
          <a:latin typeface="+mj-lt"/>
          <a:ea typeface="+mj-ea"/>
          <a:cs typeface="+mj-cs"/>
        </a:defRPr>
      </a:lvl1pPr>
    </p:titleStyle>
    <p:bodyStyle>
      <a:lvl1pPr marL="420624"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r" rtl="1"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r" rtl="1"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r" rtl="1"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r" rtl="1"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r" rtl="1"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r" rtl="1"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file:///F:\&#1662;&#1583;&#1575;&#1601;&#1606;&#1583;%20&#1594;&#1740;&#1585;&#1593;&#1575;&#1605;&#1604;\&#1601;&#1740;&#1604;&#1605;\&#1607;&#1601;&#1578;%20&#1587;&#1606;&#1711;.mp4" TargetMode="External"/><Relationship Id="rId2" Type="http://schemas.openxmlformats.org/officeDocument/2006/relationships/hyperlink" Target="file:///F:\&#1662;&#1583;&#1575;&#1601;&#1606;&#1583;%20&#1594;&#1740;&#1585;&#1593;&#1575;&#1605;&#1604;\&#1601;&#1740;&#1604;&#1605;\&#1591;&#1575;&#1604;&#1593;%20&#1576;&#1740;&#1606;%20&#1576;&#1604;&#1688;&#1740;&#1705;&#1740;.wmv"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hyperlink" Target="file:///F:\&#1662;&#1583;&#1575;&#1601;&#1606;&#1583;%20&#1594;&#1740;&#1585;&#1593;&#1575;&#1605;&#1604;\&#1601;&#1740;&#1604;&#1605;\&#1576;&#1610;%20&#1576;&#1610;%20&#1587;&#1610;%20&#1608;%20&#1603;&#1606;&#1578;&#1585;&#1604;%20&#1601;&#1585;&#1586;&#1606;&#1583;&#1575;&#1606;.mp4" TargetMode="Externa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2" Type="http://schemas.openxmlformats.org/officeDocument/2006/relationships/hyperlink" Target="file:///F:\&#1662;&#1583;&#1575;&#1601;&#1606;&#1583;%20&#1594;&#1740;&#1585;&#1593;&#1575;&#1605;&#1604;\&#1601;&#1740;&#1604;&#1605;\111.mp4"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file:///F:\&#1662;&#1583;&#1575;&#1601;&#1606;&#1583;%20&#1594;&#1740;&#1585;&#1593;&#1575;&#1605;&#1604;\&#1601;&#1740;&#1604;&#1605;\Clip%20-%2093.10.19.1.14%20-%20Segment1(00_28_25.3-00_29_54.6).mp4"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file:///F:\&#1662;&#1583;&#1575;&#1601;&#1606;&#1583;%20&#1594;&#1740;&#1585;&#1593;&#1575;&#1605;&#1604;\&#1601;&#1740;&#1604;&#1605;\&#1578;&#1601;&#1585;&#1602;&#1607;%20&#1575;&#1601;&#1705;&#1606;&#1610;%20&#1588;&#1576;&#1705;&#1607;%20&#1575;&#1607;&#1604;%20&#1576;&#1610;&#1578;%20&#1576;&#1610;&#1606;%20&#1588;&#1610;&#1593;&#1607;%20&#1608;%20&#1587;&#1606;&#1610;%20&#1576;&#1575;%20&#1578;&#1608;&#1607;&#1610;&#1606;%20&#1576;&#1607;%20&#1575;&#1576;&#1608;&#1576;&#1705;&#1585;%20&#1608;%20&#1593;&#1605;&#1585;%20-%20Copy.wmv" TargetMode="External"/><Relationship Id="rId2" Type="http://schemas.openxmlformats.org/officeDocument/2006/relationships/hyperlink" Target="file:///F:\&#1662;&#1583;&#1575;&#1601;&#1606;&#1583;%20&#1594;&#1740;&#1585;&#1593;&#1575;&#1605;&#1604;\&#1601;&#1740;&#1604;&#1605;\&#1593;&#1575;&#1740;&#1588;&#1607;%20&#1601;&#1740;%20&#1575;&#1604;&#1606;&#1575;&#1585;.mp4"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file:///F:\&#1662;&#1583;&#1575;&#1601;&#1606;&#1583;%20&#1594;&#1740;&#1585;&#1593;&#1575;&#1605;&#1604;\&#1601;&#1740;&#1604;&#1605;\&#1601;&#1740;&#1587;%20&#1576;&#1608;&#1705;.wmv"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file:///F:\&#1662;&#1583;&#1575;&#1601;&#1606;&#1583;%20&#1594;&#1740;&#1585;&#1593;&#1575;&#1605;&#1604;\&#1601;&#1740;&#1604;&#1605;\027&#1580;&#1600;&#1606;&#1711;%20&#1606;&#1600;&#1585;&#1605;.m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file:///F:\&#1662;&#1583;&#1575;&#1601;&#1606;&#1583;%20&#1594;&#1740;&#1585;&#1593;&#1575;&#1605;&#1604;\&#1601;&#1740;&#1604;&#1605;\002.wmv"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gif"/><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18" Type="http://schemas.openxmlformats.org/officeDocument/2006/relationships/diagramLayout" Target="../diagrams/layout5.xml"/><Relationship Id="rId3" Type="http://schemas.openxmlformats.org/officeDocument/2006/relationships/diagramLayout" Target="../diagrams/layout2.xml"/><Relationship Id="rId21" Type="http://schemas.microsoft.com/office/2007/relationships/diagramDrawing" Target="../diagrams/drawing5.xml"/><Relationship Id="rId7" Type="http://schemas.openxmlformats.org/officeDocument/2006/relationships/diagramData" Target="../diagrams/data3.xml"/><Relationship Id="rId12" Type="http://schemas.openxmlformats.org/officeDocument/2006/relationships/diagramData" Target="../diagrams/data4.xml"/><Relationship Id="rId17" Type="http://schemas.openxmlformats.org/officeDocument/2006/relationships/diagramData" Target="../diagrams/data5.xml"/><Relationship Id="rId2" Type="http://schemas.openxmlformats.org/officeDocument/2006/relationships/diagramData" Target="../diagrams/data2.xml"/><Relationship Id="rId16" Type="http://schemas.microsoft.com/office/2007/relationships/diagramDrawing" Target="../diagrams/drawing4.xml"/><Relationship Id="rId20" Type="http://schemas.openxmlformats.org/officeDocument/2006/relationships/diagramColors" Target="../diagrams/colors5.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19" Type="http://schemas.openxmlformats.org/officeDocument/2006/relationships/diagramQuickStyle" Target="../diagrams/quickStyle5.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پدافند غیرعامل\تصویر بسم الله الرحمن الرحیم.jpg"/>
          <p:cNvPicPr>
            <a:picLocks noChangeAspect="1" noChangeArrowheads="1"/>
          </p:cNvPicPr>
          <p:nvPr/>
        </p:nvPicPr>
        <p:blipFill>
          <a:blip r:embed="rId2" cstate="print"/>
          <a:srcRect/>
          <a:stretch>
            <a:fillRect/>
          </a:stretch>
        </p:blipFill>
        <p:spPr bwMode="auto">
          <a:xfrm>
            <a:off x="1" y="0"/>
            <a:ext cx="9144000" cy="68592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p:nvPr>
        </p:nvSpPr>
        <p:spPr>
          <a:xfrm>
            <a:off x="590872" y="116632"/>
            <a:ext cx="8229600" cy="1143000"/>
          </a:xfrm>
        </p:spPr>
        <p:txBody>
          <a:bodyPr>
            <a:normAutofit/>
          </a:bodyPr>
          <a:lstStyle/>
          <a:p>
            <a:pPr algn="r"/>
            <a:r>
              <a:rPr lang="fa-IR" dirty="0" smtClean="0">
                <a:cs typeface="B Titr" pitchFamily="2" charset="-78"/>
              </a:rPr>
              <a:t>ویژگی های رسانه ها</a:t>
            </a:r>
            <a:endParaRPr lang="en-US" dirty="0" smtClean="0">
              <a:cs typeface="B Titr" pitchFamily="2" charset="-78"/>
            </a:endParaRPr>
          </a:p>
        </p:txBody>
      </p:sp>
      <p:sp>
        <p:nvSpPr>
          <p:cNvPr id="3" name="Rectangle 3"/>
          <p:cNvSpPr txBox="1">
            <a:spLocks/>
          </p:cNvSpPr>
          <p:nvPr/>
        </p:nvSpPr>
        <p:spPr>
          <a:xfrm>
            <a:off x="457200" y="1268412"/>
            <a:ext cx="8229600" cy="5328940"/>
          </a:xfrm>
          <a:prstGeom prst="rect">
            <a:avLst/>
          </a:prstGeom>
        </p:spPr>
        <p:txBody>
          <a:bodyPr vert="horz">
            <a:normAutofit/>
          </a:bodyPr>
          <a:lstStyle/>
          <a:p>
            <a:pPr marL="420624" marR="0" lvl="0" indent="-384048" algn="r" defTabSz="914400" rtl="1" eaLnBrk="1" fontAlgn="auto" latinLnBrk="0" hangingPunct="1">
              <a:lnSpc>
                <a:spcPct val="90000"/>
              </a:lnSpc>
              <a:spcBef>
                <a:spcPct val="20000"/>
              </a:spcBef>
              <a:spcAft>
                <a:spcPts val="0"/>
              </a:spcAft>
              <a:buClr>
                <a:schemeClr val="accent1"/>
              </a:buClr>
              <a:buSzPct val="80000"/>
              <a:buFont typeface="Wingdings 2"/>
              <a:buChar char=""/>
              <a:tabLst/>
              <a:defRPr/>
            </a:pPr>
            <a:r>
              <a:rPr kumimoji="0" lang="fa-IR" sz="3600" b="0" i="0" u="none" strike="noStrike" kern="1200" cap="none" spc="0" normalizeH="0" baseline="0" noProof="0" dirty="0" smtClean="0">
                <a:ln>
                  <a:noFill/>
                </a:ln>
                <a:solidFill>
                  <a:srgbClr val="66FF33"/>
                </a:solidFill>
                <a:effectLst/>
                <a:uLnTx/>
                <a:uFillTx/>
                <a:latin typeface="+mn-lt"/>
                <a:ea typeface="+mn-ea"/>
                <a:cs typeface="B Titr" pitchFamily="2" charset="-78"/>
              </a:rPr>
              <a:t>تعاملی بودن</a:t>
            </a:r>
          </a:p>
          <a:p>
            <a:pPr marL="420624" marR="0" lvl="0" indent="-384048" algn="r" defTabSz="914400" rtl="1" eaLnBrk="1" fontAlgn="auto" latinLnBrk="0" hangingPunct="1">
              <a:lnSpc>
                <a:spcPct val="90000"/>
              </a:lnSpc>
              <a:spcBef>
                <a:spcPct val="20000"/>
              </a:spcBef>
              <a:spcAft>
                <a:spcPts val="0"/>
              </a:spcAft>
              <a:buClr>
                <a:schemeClr val="accent1"/>
              </a:buClr>
              <a:buSzPct val="80000"/>
              <a:buFont typeface="Wingdings 2"/>
              <a:buChar char=""/>
              <a:tabLst/>
              <a:defRPr/>
            </a:pPr>
            <a:r>
              <a:rPr kumimoji="0" lang="fa-IR" sz="3600" b="0" i="0" u="none" strike="noStrike" kern="1200" cap="none" spc="0" normalizeH="0" baseline="0" noProof="0" dirty="0" smtClean="0">
                <a:ln>
                  <a:noFill/>
                </a:ln>
                <a:solidFill>
                  <a:srgbClr val="66FF33"/>
                </a:solidFill>
                <a:effectLst/>
                <a:uLnTx/>
                <a:uFillTx/>
                <a:latin typeface="+mn-lt"/>
                <a:ea typeface="+mn-ea"/>
                <a:cs typeface="B Titr" pitchFamily="2" charset="-78"/>
              </a:rPr>
              <a:t>توان و ظرفیت های بالا در ایجاد ارتباطات</a:t>
            </a:r>
          </a:p>
          <a:p>
            <a:pPr marL="420624" marR="0" lvl="0" indent="-384048" algn="r" defTabSz="914400" rtl="1" eaLnBrk="1" fontAlgn="auto" latinLnBrk="0" hangingPunct="1">
              <a:lnSpc>
                <a:spcPct val="90000"/>
              </a:lnSpc>
              <a:spcBef>
                <a:spcPct val="20000"/>
              </a:spcBef>
              <a:spcAft>
                <a:spcPts val="0"/>
              </a:spcAft>
              <a:buClr>
                <a:schemeClr val="accent1"/>
              </a:buClr>
              <a:buSzPct val="80000"/>
              <a:buFont typeface="Wingdings 2"/>
              <a:buChar char=""/>
              <a:tabLst/>
              <a:defRPr/>
            </a:pPr>
            <a:r>
              <a:rPr kumimoji="0" lang="fa-IR" sz="3600" b="0" i="0" u="none" strike="noStrike" kern="1200" cap="none" spc="0" normalizeH="0" baseline="0" noProof="0" dirty="0" smtClean="0">
                <a:ln>
                  <a:noFill/>
                </a:ln>
                <a:solidFill>
                  <a:srgbClr val="66FF33"/>
                </a:solidFill>
                <a:effectLst/>
                <a:uLnTx/>
                <a:uFillTx/>
                <a:latin typeface="+mn-lt"/>
                <a:ea typeface="+mn-ea"/>
                <a:cs typeface="B Titr" pitchFamily="2" charset="-78"/>
              </a:rPr>
              <a:t>سهل الوصول بودن</a:t>
            </a:r>
          </a:p>
          <a:p>
            <a:pPr marL="420624" marR="0" lvl="0" indent="-384048" algn="r" defTabSz="914400" rtl="1" eaLnBrk="1" fontAlgn="auto" latinLnBrk="0" hangingPunct="1">
              <a:lnSpc>
                <a:spcPct val="90000"/>
              </a:lnSpc>
              <a:spcBef>
                <a:spcPct val="20000"/>
              </a:spcBef>
              <a:spcAft>
                <a:spcPts val="0"/>
              </a:spcAft>
              <a:buClr>
                <a:schemeClr val="accent1"/>
              </a:buClr>
              <a:buSzPct val="80000"/>
              <a:buFont typeface="Wingdings 2"/>
              <a:buChar char=""/>
              <a:tabLst/>
              <a:defRPr/>
            </a:pPr>
            <a:r>
              <a:rPr kumimoji="0" lang="fa-IR" sz="3600" b="0" i="0" u="none" strike="noStrike" kern="1200" cap="none" spc="0" normalizeH="0" baseline="0" noProof="0" dirty="0" smtClean="0">
                <a:ln>
                  <a:noFill/>
                </a:ln>
                <a:solidFill>
                  <a:srgbClr val="66FF33"/>
                </a:solidFill>
                <a:effectLst/>
                <a:uLnTx/>
                <a:uFillTx/>
                <a:latin typeface="+mn-lt"/>
                <a:ea typeface="+mn-ea"/>
                <a:cs typeface="B Titr" pitchFamily="2" charset="-78"/>
              </a:rPr>
              <a:t>جمع زدائی</a:t>
            </a:r>
          </a:p>
          <a:p>
            <a:pPr marL="420624" marR="0" lvl="0" indent="-384048" algn="r" defTabSz="914400" rtl="1" eaLnBrk="1" fontAlgn="auto" latinLnBrk="0" hangingPunct="1">
              <a:lnSpc>
                <a:spcPct val="90000"/>
              </a:lnSpc>
              <a:spcBef>
                <a:spcPct val="20000"/>
              </a:spcBef>
              <a:spcAft>
                <a:spcPts val="0"/>
              </a:spcAft>
              <a:buClr>
                <a:schemeClr val="accent1"/>
              </a:buClr>
              <a:buSzPct val="80000"/>
              <a:buFont typeface="Wingdings 2"/>
              <a:buChar char=""/>
              <a:tabLst/>
              <a:defRPr/>
            </a:pPr>
            <a:r>
              <a:rPr kumimoji="0" lang="fa-IR" sz="3600" b="0" i="0" u="none" strike="noStrike" kern="1200" cap="none" spc="0" normalizeH="0" baseline="0" noProof="0" dirty="0" smtClean="0">
                <a:ln>
                  <a:noFill/>
                </a:ln>
                <a:solidFill>
                  <a:srgbClr val="66FF33"/>
                </a:solidFill>
                <a:effectLst/>
                <a:uLnTx/>
                <a:uFillTx/>
                <a:latin typeface="+mn-lt"/>
                <a:ea typeface="+mn-ea"/>
                <a:cs typeface="B Titr" pitchFamily="2" charset="-78"/>
              </a:rPr>
              <a:t>ارتباط همزمان</a:t>
            </a:r>
          </a:p>
          <a:p>
            <a:pPr marL="420624" marR="0" lvl="0" indent="-384048" algn="r" defTabSz="914400" rtl="1" eaLnBrk="1" fontAlgn="auto" latinLnBrk="0" hangingPunct="1">
              <a:lnSpc>
                <a:spcPct val="90000"/>
              </a:lnSpc>
              <a:spcBef>
                <a:spcPct val="20000"/>
              </a:spcBef>
              <a:spcAft>
                <a:spcPts val="0"/>
              </a:spcAft>
              <a:buClr>
                <a:schemeClr val="accent1"/>
              </a:buClr>
              <a:buSzPct val="80000"/>
              <a:buFont typeface="Wingdings 2"/>
              <a:buChar char=""/>
              <a:tabLst/>
              <a:defRPr/>
            </a:pPr>
            <a:r>
              <a:rPr kumimoji="0" lang="fa-IR" sz="3600" b="0" i="0" u="none" strike="noStrike" kern="1200" cap="none" spc="0" normalizeH="0" baseline="0" noProof="0" dirty="0" smtClean="0">
                <a:ln>
                  <a:noFill/>
                </a:ln>
                <a:solidFill>
                  <a:srgbClr val="66FF33"/>
                </a:solidFill>
                <a:effectLst/>
                <a:uLnTx/>
                <a:uFillTx/>
                <a:latin typeface="+mn-lt"/>
                <a:ea typeface="+mn-ea"/>
                <a:cs typeface="B Titr" pitchFamily="2" charset="-78"/>
              </a:rPr>
              <a:t>تمرکز زدائی</a:t>
            </a:r>
          </a:p>
          <a:p>
            <a:pPr marL="420624" marR="0" lvl="0" indent="-384048" algn="r" defTabSz="914400" rtl="1" eaLnBrk="1" fontAlgn="auto" latinLnBrk="0" hangingPunct="1">
              <a:lnSpc>
                <a:spcPct val="90000"/>
              </a:lnSpc>
              <a:spcBef>
                <a:spcPct val="20000"/>
              </a:spcBef>
              <a:spcAft>
                <a:spcPts val="0"/>
              </a:spcAft>
              <a:buClr>
                <a:schemeClr val="accent1"/>
              </a:buClr>
              <a:buSzPct val="80000"/>
              <a:buFont typeface="Wingdings 2"/>
              <a:buChar char=""/>
              <a:tabLst/>
              <a:defRPr/>
            </a:pPr>
            <a:r>
              <a:rPr kumimoji="0" lang="fa-IR" sz="3600" b="0" i="0" u="none" strike="noStrike" kern="1200" cap="none" spc="0" normalizeH="0" baseline="0" noProof="0" dirty="0" smtClean="0">
                <a:ln>
                  <a:noFill/>
                </a:ln>
                <a:solidFill>
                  <a:srgbClr val="66FF33"/>
                </a:solidFill>
                <a:effectLst/>
                <a:uLnTx/>
                <a:uFillTx/>
                <a:latin typeface="+mn-lt"/>
                <a:ea typeface="+mn-ea"/>
                <a:cs typeface="B Titr" pitchFamily="2" charset="-78"/>
              </a:rPr>
              <a:t>انعطاف پذیری</a:t>
            </a:r>
          </a:p>
          <a:p>
            <a:pPr marL="420624" marR="0" lvl="0" indent="-384048" algn="r" defTabSz="914400" rtl="1" eaLnBrk="1" fontAlgn="auto" latinLnBrk="0" hangingPunct="1">
              <a:lnSpc>
                <a:spcPct val="90000"/>
              </a:lnSpc>
              <a:spcBef>
                <a:spcPct val="20000"/>
              </a:spcBef>
              <a:spcAft>
                <a:spcPts val="0"/>
              </a:spcAft>
              <a:buClr>
                <a:schemeClr val="accent1"/>
              </a:buClr>
              <a:buSzPct val="80000"/>
              <a:buFont typeface="Wingdings 2"/>
              <a:buChar char=""/>
              <a:tabLst/>
              <a:defRPr/>
            </a:pPr>
            <a:r>
              <a:rPr kumimoji="0" lang="fa-IR" sz="3600" b="0" i="0" u="none" strike="noStrike" kern="1200" cap="none" spc="0" normalizeH="0" baseline="0" noProof="0" dirty="0" smtClean="0">
                <a:ln>
                  <a:noFill/>
                </a:ln>
                <a:solidFill>
                  <a:srgbClr val="66FF33"/>
                </a:solidFill>
                <a:effectLst/>
                <a:uLnTx/>
                <a:uFillTx/>
                <a:latin typeface="+mn-lt"/>
                <a:ea typeface="+mn-ea"/>
                <a:cs typeface="B Titr" pitchFamily="2" charset="-78"/>
              </a:rPr>
              <a:t>ارائه سرویس های مطلوب </a:t>
            </a:r>
            <a:endParaRPr kumimoji="0" lang="en-US" sz="3600" b="0" i="0" u="none" strike="noStrike" kern="1200" cap="none" spc="0" normalizeH="0" baseline="0" noProof="0" dirty="0" smtClean="0">
              <a:ln>
                <a:noFill/>
              </a:ln>
              <a:solidFill>
                <a:srgbClr val="66FF33"/>
              </a:solidFill>
              <a:effectLst/>
              <a:uLnTx/>
              <a:uFillTx/>
              <a:latin typeface="+mn-lt"/>
              <a:ea typeface="+mn-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7" presetClass="entr" presetSubtype="0" fill="hold" grpId="0"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7" presetClass="entr" presetSubtype="0" fill="hold" grpId="0" nodeType="after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7" presetClass="entr" presetSubtype="0" fill="hold" grpId="0" nodeType="after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7" presetClass="entr" presetSubtype="0" fill="hold" grpId="0" nodeType="after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fade">
                                      <p:cBhvr>
                                        <p:cTn id="46" dur="1000"/>
                                        <p:tgtEl>
                                          <p:spTgt spid="3">
                                            <p:txEl>
                                              <p:pRg st="5" end="5"/>
                                            </p:txEl>
                                          </p:spTgt>
                                        </p:tgtEl>
                                      </p:cBhvr>
                                    </p:animEffect>
                                    <p:anim calcmode="lin" valueType="num">
                                      <p:cBhvr>
                                        <p:cTn id="4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7" presetClass="entr" presetSubtype="0" fill="hold" grpId="0" nodeType="after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fade">
                                      <p:cBhvr>
                                        <p:cTn id="52" dur="1000"/>
                                        <p:tgtEl>
                                          <p:spTgt spid="3">
                                            <p:txEl>
                                              <p:pRg st="6" end="6"/>
                                            </p:txEl>
                                          </p:spTgt>
                                        </p:tgtEl>
                                      </p:cBhvr>
                                    </p:animEffect>
                                    <p:anim calcmode="lin" valueType="num">
                                      <p:cBhvr>
                                        <p:cTn id="5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47" presetClass="entr" presetSubtype="0" fill="hold" grpId="0" nodeType="afterEffect">
                                  <p:stCondLst>
                                    <p:cond delay="0"/>
                                  </p:stCondLst>
                                  <p:childTnLst>
                                    <p:set>
                                      <p:cBhvr>
                                        <p:cTn id="57" dur="1" fill="hold">
                                          <p:stCondLst>
                                            <p:cond delay="0"/>
                                          </p:stCondLst>
                                        </p:cTn>
                                        <p:tgtEl>
                                          <p:spTgt spid="3">
                                            <p:txEl>
                                              <p:pRg st="7" end="7"/>
                                            </p:txEl>
                                          </p:spTgt>
                                        </p:tgtEl>
                                        <p:attrNameLst>
                                          <p:attrName>style.visibility</p:attrName>
                                        </p:attrNameLst>
                                      </p:cBhvr>
                                      <p:to>
                                        <p:strVal val="visible"/>
                                      </p:to>
                                    </p:set>
                                    <p:animEffect transition="in" filter="fade">
                                      <p:cBhvr>
                                        <p:cTn id="58" dur="1000"/>
                                        <p:tgtEl>
                                          <p:spTgt spid="3">
                                            <p:txEl>
                                              <p:pRg st="7" end="7"/>
                                            </p:txEl>
                                          </p:spTgt>
                                        </p:tgtEl>
                                      </p:cBhvr>
                                    </p:animEffect>
                                    <p:anim calcmode="lin" valueType="num">
                                      <p:cBhvr>
                                        <p:cTn id="5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p:nvPr>
        </p:nvSpPr>
        <p:spPr>
          <a:xfrm>
            <a:off x="457200" y="116632"/>
            <a:ext cx="8229600" cy="1143000"/>
          </a:xfrm>
        </p:spPr>
        <p:txBody>
          <a:bodyPr/>
          <a:lstStyle/>
          <a:p>
            <a:pPr algn="r"/>
            <a:r>
              <a:rPr lang="ar-SA" dirty="0" smtClean="0">
                <a:cs typeface="B Titr" pitchFamily="2" charset="-78"/>
              </a:rPr>
              <a:t>جايگاه رسانه ها در زندگي امروز</a:t>
            </a:r>
            <a:endParaRPr lang="en-US" dirty="0" smtClean="0">
              <a:cs typeface="B Titr" pitchFamily="2" charset="-78"/>
            </a:endParaRPr>
          </a:p>
        </p:txBody>
      </p:sp>
      <p:sp>
        <p:nvSpPr>
          <p:cNvPr id="3" name="Rectangle 5"/>
          <p:cNvSpPr txBox="1">
            <a:spLocks/>
          </p:cNvSpPr>
          <p:nvPr/>
        </p:nvSpPr>
        <p:spPr>
          <a:xfrm>
            <a:off x="395536" y="836712"/>
            <a:ext cx="8928992" cy="4641503"/>
          </a:xfrm>
          <a:prstGeom prst="rect">
            <a:avLst/>
          </a:prstGeom>
        </p:spPr>
        <p:txBody>
          <a:bodyPr vert="horz">
            <a:noAutofit/>
          </a:bodyPr>
          <a:lstStyle/>
          <a:p>
            <a:pPr marL="420624" marR="0" lvl="0" indent="-384048" algn="just" defTabSz="914400" rtl="1" eaLnBrk="1" fontAlgn="auto" latinLnBrk="0" hangingPunct="1">
              <a:lnSpc>
                <a:spcPct val="110000"/>
              </a:lnSpc>
              <a:spcBef>
                <a:spcPct val="20000"/>
              </a:spcBef>
              <a:spcAft>
                <a:spcPts val="0"/>
              </a:spcAft>
              <a:buClr>
                <a:schemeClr val="accent1"/>
              </a:buClr>
              <a:buSzPct val="80000"/>
              <a:buFont typeface="Wingdings 2"/>
              <a:buChar char=""/>
              <a:tabLst/>
              <a:defRPr/>
            </a:pPr>
            <a:r>
              <a:rPr kumimoji="0" lang="ar-SA" sz="2400" b="0" i="0" u="none" strike="noStrike" kern="1200" cap="none" spc="0" normalizeH="0" baseline="0" noProof="0" dirty="0" smtClean="0">
                <a:ln>
                  <a:noFill/>
                </a:ln>
                <a:solidFill>
                  <a:srgbClr val="66FF33"/>
                </a:solidFill>
                <a:effectLst/>
                <a:uLnTx/>
                <a:uFillTx/>
                <a:latin typeface="+mn-lt"/>
                <a:ea typeface="+mn-ea"/>
                <a:cs typeface="B Titr" pitchFamily="2" charset="-78"/>
              </a:rPr>
              <a:t/>
            </a:r>
            <a:br>
              <a:rPr kumimoji="0" lang="ar-SA" sz="2400" b="0" i="0" u="none" strike="noStrike" kern="1200" cap="none" spc="0" normalizeH="0" baseline="0" noProof="0" dirty="0" smtClean="0">
                <a:ln>
                  <a:noFill/>
                </a:ln>
                <a:solidFill>
                  <a:srgbClr val="66FF33"/>
                </a:solidFill>
                <a:effectLst/>
                <a:uLnTx/>
                <a:uFillTx/>
                <a:latin typeface="+mn-lt"/>
                <a:ea typeface="+mn-ea"/>
                <a:cs typeface="B Titr" pitchFamily="2" charset="-78"/>
              </a:rPr>
            </a:br>
            <a:r>
              <a:rPr kumimoji="0" lang="ar-SA" sz="2600" b="0" i="0" u="none" strike="noStrike" kern="1200" cap="none" spc="0" normalizeH="0" baseline="0" noProof="0" dirty="0" smtClean="0">
                <a:ln>
                  <a:noFill/>
                </a:ln>
                <a:solidFill>
                  <a:srgbClr val="66FF33"/>
                </a:solidFill>
                <a:effectLst/>
                <a:uLnTx/>
                <a:uFillTx/>
                <a:latin typeface="+mn-lt"/>
                <a:ea typeface="+mn-ea"/>
                <a:cs typeface="B Titr" pitchFamily="2" charset="-78"/>
              </a:rPr>
              <a:t>امروز نقش و جايگاه رسانه ها در حدي است كه نمي توان زندگي را بي حضور آنها قابل تصور دانست. رسانه ها فقط وسيله ي سرگرمي نيستند؛ بلكه در بسياري از جنبه هاي فعاليت اجتماعي و فردي ما دخالت و نقش دارند. </a:t>
            </a:r>
            <a:endParaRPr kumimoji="0" lang="fa-IR" sz="2600" b="0" i="0" u="none" strike="noStrike" kern="1200" cap="none" spc="0" normalizeH="0" baseline="0" noProof="0" dirty="0" smtClean="0">
              <a:ln>
                <a:noFill/>
              </a:ln>
              <a:solidFill>
                <a:srgbClr val="66FF33"/>
              </a:solidFill>
              <a:effectLst/>
              <a:uLnTx/>
              <a:uFillTx/>
              <a:latin typeface="+mn-lt"/>
              <a:ea typeface="+mn-ea"/>
              <a:cs typeface="B Titr" pitchFamily="2" charset="-78"/>
            </a:endParaRPr>
          </a:p>
          <a:p>
            <a:pPr marL="420624" marR="0" lvl="0" indent="-384048" algn="just" defTabSz="914400" rtl="1" eaLnBrk="1" fontAlgn="auto" latinLnBrk="0" hangingPunct="1">
              <a:lnSpc>
                <a:spcPct val="110000"/>
              </a:lnSpc>
              <a:spcBef>
                <a:spcPct val="20000"/>
              </a:spcBef>
              <a:spcAft>
                <a:spcPts val="0"/>
              </a:spcAft>
              <a:buClr>
                <a:schemeClr val="accent1"/>
              </a:buClr>
              <a:buSzPct val="80000"/>
              <a:buFont typeface="Wingdings 2"/>
              <a:buChar char=""/>
              <a:tabLst/>
              <a:defRPr/>
            </a:pPr>
            <a:r>
              <a:rPr kumimoji="0" lang="ar-SA" sz="2600" b="0" i="0" u="none" strike="noStrike" kern="1200" cap="none" spc="0" normalizeH="0" baseline="0" noProof="0" dirty="0" smtClean="0">
                <a:ln>
                  <a:noFill/>
                </a:ln>
                <a:solidFill>
                  <a:srgbClr val="66FF33"/>
                </a:solidFill>
                <a:effectLst/>
                <a:uLnTx/>
                <a:uFillTx/>
                <a:latin typeface="+mn-lt"/>
                <a:ea typeface="+mn-ea"/>
                <a:cs typeface="B Titr" pitchFamily="2" charset="-78"/>
              </a:rPr>
              <a:t>گسترش و توسعه ي وسايل ارتباط جمعي در زندگي انسانها به حدي است كه عصر كنوني را عصر «ارتباطات» ناميده اند. بعيد نيست كه انسان امروزي را انسان رسانه اي و فرهنگ جديد را محصول تبليغات وسايل ارتباط جمعي بدانيم. </a:t>
            </a:r>
            <a:endParaRPr kumimoji="0" lang="fa-IR" sz="2600" b="0" i="0" u="none" strike="noStrike" kern="1200" cap="none" spc="0" normalizeH="0" baseline="0" noProof="0" dirty="0" smtClean="0">
              <a:ln>
                <a:noFill/>
              </a:ln>
              <a:solidFill>
                <a:srgbClr val="66FF33"/>
              </a:solidFill>
              <a:effectLst/>
              <a:uLnTx/>
              <a:uFillTx/>
              <a:latin typeface="+mn-lt"/>
              <a:ea typeface="+mn-ea"/>
              <a:cs typeface="B Titr" pitchFamily="2" charset="-78"/>
            </a:endParaRPr>
          </a:p>
          <a:p>
            <a:pPr marL="420624" marR="0" lvl="0" indent="-384048" algn="just" defTabSz="914400" rtl="1" eaLnBrk="1" fontAlgn="auto" latinLnBrk="0" hangingPunct="1">
              <a:lnSpc>
                <a:spcPct val="110000"/>
              </a:lnSpc>
              <a:spcBef>
                <a:spcPct val="20000"/>
              </a:spcBef>
              <a:spcAft>
                <a:spcPts val="0"/>
              </a:spcAft>
              <a:buClr>
                <a:schemeClr val="accent1"/>
              </a:buClr>
              <a:buSzPct val="80000"/>
              <a:buFont typeface="Wingdings 2"/>
              <a:buChar char=""/>
              <a:tabLst/>
              <a:defRPr/>
            </a:pPr>
            <a:r>
              <a:rPr kumimoji="0" lang="ar-SA" sz="2600" b="0" i="0" u="none" strike="noStrike" kern="1200" cap="none" spc="0" normalizeH="0" baseline="0" noProof="0" dirty="0" smtClean="0">
                <a:ln>
                  <a:noFill/>
                </a:ln>
                <a:solidFill>
                  <a:srgbClr val="66FF33"/>
                </a:solidFill>
                <a:effectLst/>
                <a:uLnTx/>
                <a:uFillTx/>
                <a:latin typeface="+mn-lt"/>
                <a:ea typeface="+mn-ea"/>
                <a:cs typeface="B Titr" pitchFamily="2" charset="-78"/>
              </a:rPr>
              <a:t>انسانها امروزه در معرض نهادهاي رسانه اي متولد مي شوند، مي انديشند، دنيا را در اين رهگذر مي شناسند و رفتارهاي خود را براساس الگوهاي برگرفته از كتاب، مجله، فيلم، ماهواره، اينترنت و... (يعني رسانه هاي رايج عصر ما) سامان مي دهند.</a:t>
            </a:r>
            <a:endParaRPr kumimoji="0" lang="fa-IR" sz="2600" b="0" i="0" u="none" strike="noStrike" kern="1200" cap="none" spc="0" normalizeH="0" baseline="0" noProof="0" dirty="0" smtClean="0">
              <a:ln>
                <a:noFill/>
              </a:ln>
              <a:solidFill>
                <a:srgbClr val="66FF33"/>
              </a:solidFill>
              <a:effectLst/>
              <a:uLnTx/>
              <a:uFillTx/>
              <a:latin typeface="+mn-lt"/>
              <a:ea typeface="+mn-ea"/>
              <a:cs typeface="B Titr" pitchFamily="2" charset="-78"/>
            </a:endParaRPr>
          </a:p>
          <a:p>
            <a:pPr marL="420624" marR="0" lvl="0" indent="-384048" algn="just" defTabSz="914400" rtl="1" eaLnBrk="1" fontAlgn="auto" latinLnBrk="0" hangingPunct="1">
              <a:lnSpc>
                <a:spcPct val="110000"/>
              </a:lnSpc>
              <a:spcBef>
                <a:spcPct val="20000"/>
              </a:spcBef>
              <a:spcAft>
                <a:spcPts val="0"/>
              </a:spcAft>
              <a:buClr>
                <a:schemeClr val="accent1"/>
              </a:buClr>
              <a:buSzPct val="80000"/>
              <a:buFont typeface="Wingdings 2"/>
              <a:buChar char=""/>
              <a:tabLst/>
              <a:defRPr/>
            </a:pPr>
            <a:r>
              <a:rPr kumimoji="0" lang="ar-SA" sz="2400" b="0" i="0" u="none" strike="noStrike" kern="1200" cap="none" spc="0" normalizeH="0" baseline="0" noProof="0" dirty="0" smtClean="0">
                <a:ln>
                  <a:noFill/>
                </a:ln>
                <a:solidFill>
                  <a:srgbClr val="66FF33"/>
                </a:solidFill>
                <a:effectLst/>
                <a:uLnTx/>
                <a:uFillTx/>
                <a:latin typeface="+mn-lt"/>
                <a:ea typeface="+mn-ea"/>
                <a:cs typeface="B Titr" pitchFamily="2" charset="-78"/>
              </a:rPr>
              <a:t> </a:t>
            </a:r>
            <a:br>
              <a:rPr kumimoji="0" lang="ar-SA" sz="2400" b="0" i="0" u="none" strike="noStrike" kern="1200" cap="none" spc="0" normalizeH="0" baseline="0" noProof="0" dirty="0" smtClean="0">
                <a:ln>
                  <a:noFill/>
                </a:ln>
                <a:solidFill>
                  <a:srgbClr val="66FF33"/>
                </a:solidFill>
                <a:effectLst/>
                <a:uLnTx/>
                <a:uFillTx/>
                <a:latin typeface="+mn-lt"/>
                <a:ea typeface="+mn-ea"/>
                <a:cs typeface="B Titr" pitchFamily="2" charset="-78"/>
              </a:rPr>
            </a:br>
            <a:r>
              <a:rPr kumimoji="0" lang="ar-SA" sz="2400" b="0" i="0" u="none" strike="noStrike" kern="1200" cap="none" spc="0" normalizeH="0" baseline="0" noProof="0" dirty="0" smtClean="0">
                <a:ln>
                  <a:noFill/>
                </a:ln>
                <a:solidFill>
                  <a:srgbClr val="66FF33"/>
                </a:solidFill>
                <a:effectLst/>
                <a:uLnTx/>
                <a:uFillTx/>
                <a:latin typeface="+mn-lt"/>
                <a:ea typeface="+mn-ea"/>
                <a:cs typeface="B Titr" pitchFamily="2" charset="-78"/>
              </a:rPr>
              <a:t/>
            </a:r>
            <a:br>
              <a:rPr kumimoji="0" lang="ar-SA" sz="2400" b="0" i="0" u="none" strike="noStrike" kern="1200" cap="none" spc="0" normalizeH="0" baseline="0" noProof="0" dirty="0" smtClean="0">
                <a:ln>
                  <a:noFill/>
                </a:ln>
                <a:solidFill>
                  <a:srgbClr val="66FF33"/>
                </a:solidFill>
                <a:effectLst/>
                <a:uLnTx/>
                <a:uFillTx/>
                <a:latin typeface="+mn-lt"/>
                <a:ea typeface="+mn-ea"/>
                <a:cs typeface="B Titr" pitchFamily="2" charset="-78"/>
              </a:rPr>
            </a:br>
            <a:endParaRPr kumimoji="0" lang="en-US" sz="2400" b="0" i="0" u="none" strike="noStrike" kern="1200" cap="none" spc="0" normalizeH="0" baseline="0" noProof="0" dirty="0" smtClean="0">
              <a:ln>
                <a:noFill/>
              </a:ln>
              <a:solidFill>
                <a:srgbClr val="66FF33"/>
              </a:solidFill>
              <a:effectLst/>
              <a:uLnTx/>
              <a:uFillTx/>
              <a:latin typeface="+mn-lt"/>
              <a:ea typeface="+mn-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7" presetClass="entr" presetSubtype="0" fill="hold" grpId="0"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7" presetClass="entr" presetSubtype="0" fill="hold" grpId="0" nodeType="after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7" presetClass="entr" presetSubtype="0" fill="hold" grpId="0" nodeType="after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4048" y="116632"/>
            <a:ext cx="3960440" cy="830997"/>
          </a:xfrm>
          <a:prstGeom prst="rect">
            <a:avLst/>
          </a:prstGeom>
          <a:noFill/>
        </p:spPr>
        <p:txBody>
          <a:bodyPr wrap="square" rtlCol="1">
            <a:spAutoFit/>
          </a:bodyPr>
          <a:lstStyle/>
          <a:p>
            <a:r>
              <a:rPr lang="fa-IR" sz="4800" dirty="0" smtClean="0">
                <a:cs typeface="2 Kourosh" pitchFamily="2" charset="-78"/>
              </a:rPr>
              <a:t>تهدیدات رسانه ها :</a:t>
            </a:r>
            <a:endParaRPr lang="fa-IR" sz="4800" dirty="0">
              <a:cs typeface="2 Kourosh" pitchFamily="2" charset="-78"/>
            </a:endParaRPr>
          </a:p>
        </p:txBody>
      </p:sp>
      <p:sp>
        <p:nvSpPr>
          <p:cNvPr id="3" name="Flowchart: Connector 2"/>
          <p:cNvSpPr/>
          <p:nvPr/>
        </p:nvSpPr>
        <p:spPr>
          <a:xfrm>
            <a:off x="5508104" y="1412776"/>
            <a:ext cx="3272196" cy="1378168"/>
          </a:xfrm>
          <a:prstGeom prst="flowChartConnec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dirty="0" smtClean="0">
                <a:solidFill>
                  <a:schemeClr val="bg1"/>
                </a:solidFill>
                <a:effectLst>
                  <a:outerShdw blurRad="38100" dist="38100" dir="2700000" algn="tl">
                    <a:srgbClr val="000000">
                      <a:alpha val="43137"/>
                    </a:srgbClr>
                  </a:outerShdw>
                </a:effectLst>
                <a:cs typeface="2 Titr" pitchFamily="2" charset="-78"/>
              </a:rPr>
              <a:t>انگاره سازی</a:t>
            </a:r>
            <a:endParaRPr lang="fa-IR" sz="3600" dirty="0">
              <a:solidFill>
                <a:schemeClr val="bg1"/>
              </a:solidFill>
              <a:effectLst>
                <a:outerShdw blurRad="38100" dist="38100" dir="2700000" algn="tl">
                  <a:srgbClr val="000000">
                    <a:alpha val="43137"/>
                  </a:srgbClr>
                </a:outerShdw>
              </a:effectLst>
              <a:cs typeface="2 Titr" pitchFamily="2" charset="-78"/>
            </a:endParaRPr>
          </a:p>
        </p:txBody>
      </p:sp>
      <p:sp>
        <p:nvSpPr>
          <p:cNvPr id="4" name="Flowchart: Connector 3"/>
          <p:cNvSpPr/>
          <p:nvPr/>
        </p:nvSpPr>
        <p:spPr>
          <a:xfrm>
            <a:off x="395536" y="4221088"/>
            <a:ext cx="3384376" cy="1378168"/>
          </a:xfrm>
          <a:prstGeom prst="flowChartConnec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dirty="0" smtClean="0">
                <a:solidFill>
                  <a:schemeClr val="bg1"/>
                </a:solidFill>
                <a:effectLst>
                  <a:outerShdw blurRad="38100" dist="38100" dir="2700000" algn="tl">
                    <a:srgbClr val="000000">
                      <a:alpha val="43137"/>
                    </a:srgbClr>
                  </a:outerShdw>
                </a:effectLst>
                <a:cs typeface="2 Titr" pitchFamily="2" charset="-78"/>
              </a:rPr>
              <a:t>برچسب زنی</a:t>
            </a:r>
            <a:endParaRPr lang="fa-IR" sz="3600" dirty="0">
              <a:solidFill>
                <a:schemeClr val="bg1"/>
              </a:solidFill>
              <a:effectLst>
                <a:outerShdw blurRad="38100" dist="38100" dir="2700000" algn="tl">
                  <a:srgbClr val="000000">
                    <a:alpha val="43137"/>
                  </a:srgbClr>
                </a:outerShdw>
              </a:effectLst>
              <a:cs typeface="2 Titr" pitchFamily="2" charset="-78"/>
            </a:endParaRPr>
          </a:p>
        </p:txBody>
      </p:sp>
      <p:sp>
        <p:nvSpPr>
          <p:cNvPr id="5" name="Flowchart: Connector 4"/>
          <p:cNvSpPr/>
          <p:nvPr/>
        </p:nvSpPr>
        <p:spPr>
          <a:xfrm>
            <a:off x="2699792" y="2780928"/>
            <a:ext cx="3384376" cy="1378168"/>
          </a:xfrm>
          <a:prstGeom prst="flowChartConnec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dirty="0" smtClean="0">
                <a:solidFill>
                  <a:schemeClr val="bg1"/>
                </a:solidFill>
                <a:effectLst>
                  <a:outerShdw blurRad="38100" dist="38100" dir="2700000" algn="tl">
                    <a:srgbClr val="000000">
                      <a:alpha val="43137"/>
                    </a:srgbClr>
                  </a:outerShdw>
                </a:effectLst>
                <a:cs typeface="2 Titr" pitchFamily="2" charset="-78"/>
              </a:rPr>
              <a:t>برجسته سازی</a:t>
            </a:r>
            <a:endParaRPr lang="fa-IR" sz="3600" dirty="0">
              <a:solidFill>
                <a:schemeClr val="bg1"/>
              </a:solidFill>
              <a:effectLst>
                <a:outerShdw blurRad="38100" dist="38100" dir="2700000" algn="tl">
                  <a:srgbClr val="000000">
                    <a:alpha val="43137"/>
                  </a:srgbClr>
                </a:outerShdw>
              </a:effectLst>
              <a:cs typeface="2 Titr" pitchFamily="2" charset="-78"/>
            </a:endParaRPr>
          </a:p>
        </p:txBody>
      </p:sp>
      <p:sp>
        <p:nvSpPr>
          <p:cNvPr id="8" name="Flowchart: Connector 7"/>
          <p:cNvSpPr/>
          <p:nvPr/>
        </p:nvSpPr>
        <p:spPr>
          <a:xfrm>
            <a:off x="2555776" y="548680"/>
            <a:ext cx="3272196" cy="1378168"/>
          </a:xfrm>
          <a:prstGeom prst="flowChartConnec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dirty="0" smtClean="0">
                <a:solidFill>
                  <a:schemeClr val="bg1"/>
                </a:solidFill>
                <a:effectLst>
                  <a:outerShdw blurRad="38100" dist="38100" dir="2700000" algn="tl">
                    <a:srgbClr val="000000">
                      <a:alpha val="43137"/>
                    </a:srgbClr>
                  </a:outerShdw>
                </a:effectLst>
                <a:cs typeface="2 Titr" pitchFamily="2" charset="-78"/>
              </a:rPr>
              <a:t>همسان سازی فرهنگی</a:t>
            </a:r>
            <a:endParaRPr lang="fa-IR" sz="3600" dirty="0">
              <a:solidFill>
                <a:schemeClr val="bg1"/>
              </a:solidFill>
              <a:effectLst>
                <a:outerShdw blurRad="38100" dist="38100" dir="2700000" algn="tl">
                  <a:srgbClr val="000000">
                    <a:alpha val="43137"/>
                  </a:srgbClr>
                </a:outerShdw>
              </a:effectLst>
              <a:cs typeface="2 Titr" pitchFamily="2" charset="-78"/>
            </a:endParaRPr>
          </a:p>
        </p:txBody>
      </p:sp>
      <p:sp>
        <p:nvSpPr>
          <p:cNvPr id="9" name="Flowchart: Connector 8"/>
          <p:cNvSpPr/>
          <p:nvPr/>
        </p:nvSpPr>
        <p:spPr>
          <a:xfrm>
            <a:off x="179512" y="1772816"/>
            <a:ext cx="3272196" cy="1378168"/>
          </a:xfrm>
          <a:prstGeom prst="flowChartConnec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dirty="0" smtClean="0">
                <a:solidFill>
                  <a:schemeClr val="bg1"/>
                </a:solidFill>
                <a:effectLst>
                  <a:outerShdw blurRad="38100" dist="38100" dir="2700000" algn="tl">
                    <a:srgbClr val="000000">
                      <a:alpha val="43137"/>
                    </a:srgbClr>
                  </a:outerShdw>
                </a:effectLst>
                <a:cs typeface="2 Titr" pitchFamily="2" charset="-78"/>
              </a:rPr>
              <a:t>شکل دهـی</a:t>
            </a:r>
            <a:endParaRPr lang="fa-IR" sz="3600" dirty="0">
              <a:solidFill>
                <a:schemeClr val="bg1"/>
              </a:solidFill>
              <a:effectLst>
                <a:outerShdw blurRad="38100" dist="38100" dir="2700000" algn="tl">
                  <a:srgbClr val="000000">
                    <a:alpha val="43137"/>
                  </a:srgbClr>
                </a:outerShdw>
              </a:effectLst>
              <a:cs typeface="2 Titr" pitchFamily="2" charset="-78"/>
            </a:endParaRPr>
          </a:p>
        </p:txBody>
      </p:sp>
      <p:sp>
        <p:nvSpPr>
          <p:cNvPr id="10" name="Flowchart: Connector 9"/>
          <p:cNvSpPr/>
          <p:nvPr/>
        </p:nvSpPr>
        <p:spPr>
          <a:xfrm>
            <a:off x="5364088" y="3851032"/>
            <a:ext cx="3384376" cy="1378168"/>
          </a:xfrm>
          <a:prstGeom prst="flowChartConnec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dirty="0" smtClean="0">
                <a:solidFill>
                  <a:schemeClr val="bg1"/>
                </a:solidFill>
                <a:effectLst>
                  <a:outerShdw blurRad="38100" dist="38100" dir="2700000" algn="tl">
                    <a:srgbClr val="000000">
                      <a:alpha val="43137"/>
                    </a:srgbClr>
                  </a:outerShdw>
                </a:effectLst>
                <a:cs typeface="2 Titr" pitchFamily="2" charset="-78"/>
              </a:rPr>
              <a:t>ایجاد احساس غیرواقعی</a:t>
            </a:r>
            <a:endParaRPr lang="fa-IR" sz="3600" dirty="0">
              <a:solidFill>
                <a:schemeClr val="bg1"/>
              </a:solidFill>
              <a:effectLst>
                <a:outerShdw blurRad="38100" dist="38100" dir="2700000" algn="tl">
                  <a:srgbClr val="000000">
                    <a:alpha val="43137"/>
                  </a:srgbClr>
                </a:outerShdw>
              </a:effectLst>
              <a:cs typeface="2 Titr" pitchFamily="2" charset="-78"/>
            </a:endParaRPr>
          </a:p>
        </p:txBody>
      </p:sp>
      <p:sp>
        <p:nvSpPr>
          <p:cNvPr id="11" name="Flowchart: Connector 10"/>
          <p:cNvSpPr/>
          <p:nvPr/>
        </p:nvSpPr>
        <p:spPr>
          <a:xfrm>
            <a:off x="3491880" y="5363200"/>
            <a:ext cx="3456384" cy="1378168"/>
          </a:xfrm>
          <a:prstGeom prst="flowChartConnec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dirty="0" smtClean="0">
                <a:solidFill>
                  <a:schemeClr val="bg1"/>
                </a:solidFill>
                <a:effectLst>
                  <a:outerShdw blurRad="38100" dist="38100" dir="2700000" algn="tl">
                    <a:srgbClr val="000000">
                      <a:alpha val="43137"/>
                    </a:srgbClr>
                  </a:outerShdw>
                </a:effectLst>
                <a:cs typeface="2 Titr" pitchFamily="2" charset="-78"/>
              </a:rPr>
              <a:t>هدایت نگرشها</a:t>
            </a:r>
            <a:endParaRPr lang="fa-IR" sz="3600" dirty="0">
              <a:solidFill>
                <a:schemeClr val="bg1"/>
              </a:solidFill>
              <a:effectLst>
                <a:outerShdw blurRad="38100" dist="38100" dir="2700000" algn="tl">
                  <a:srgbClr val="000000">
                    <a:alpha val="43137"/>
                  </a:srgbClr>
                </a:outerShdw>
              </a:effectLst>
              <a:cs typeface="2 Titr" pitchFamily="2" charset="-78"/>
            </a:endParaRPr>
          </a:p>
        </p:txBody>
      </p:sp>
      <p:sp>
        <p:nvSpPr>
          <p:cNvPr id="12" name="Action Button: Forward or Next 11">
            <a:hlinkClick r:id="rId2" action="ppaction://hlinkfile" highlightClick="1"/>
          </p:cNvPr>
          <p:cNvSpPr/>
          <p:nvPr/>
        </p:nvSpPr>
        <p:spPr>
          <a:xfrm>
            <a:off x="323528" y="6237312"/>
            <a:ext cx="357190" cy="328614"/>
          </a:xfrm>
          <a:prstGeom prst="actionButtonForwardNex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Action Button: Forward or Next 12">
            <a:hlinkClick r:id="rId3" action="ppaction://hlinkfile" highlightClick="1"/>
          </p:cNvPr>
          <p:cNvSpPr/>
          <p:nvPr/>
        </p:nvSpPr>
        <p:spPr>
          <a:xfrm>
            <a:off x="899592" y="6268738"/>
            <a:ext cx="357190" cy="328614"/>
          </a:xfrm>
          <a:prstGeom prst="actionButtonForwardNex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55"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par>
                          <p:cTn id="15" fill="hold">
                            <p:stCondLst>
                              <p:cond delay="3000"/>
                            </p:stCondLst>
                            <p:childTnLst>
                              <p:par>
                                <p:cTn id="16" presetID="55"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strVal val="#ppt_w*0.70"/>
                                          </p:val>
                                        </p:tav>
                                        <p:tav tm="100000">
                                          <p:val>
                                            <p:strVal val="#ppt_w"/>
                                          </p:val>
                                        </p:tav>
                                      </p:tavLst>
                                    </p:anim>
                                    <p:anim calcmode="lin" valueType="num">
                                      <p:cBhvr>
                                        <p:cTn id="19" dur="1000" fill="hold"/>
                                        <p:tgtEl>
                                          <p:spTgt spid="4"/>
                                        </p:tgtEl>
                                        <p:attrNameLst>
                                          <p:attrName>ppt_h</p:attrName>
                                        </p:attrNameLst>
                                      </p:cBhvr>
                                      <p:tavLst>
                                        <p:tav tm="0">
                                          <p:val>
                                            <p:strVal val="#ppt_h"/>
                                          </p:val>
                                        </p:tav>
                                        <p:tav tm="100000">
                                          <p:val>
                                            <p:strVal val="#ppt_h"/>
                                          </p:val>
                                        </p:tav>
                                      </p:tavLst>
                                    </p:anim>
                                    <p:animEffect transition="in" filter="fade">
                                      <p:cBhvr>
                                        <p:cTn id="20" dur="1000"/>
                                        <p:tgtEl>
                                          <p:spTgt spid="4"/>
                                        </p:tgtEl>
                                      </p:cBhvr>
                                    </p:animEffect>
                                  </p:childTnLst>
                                </p:cTn>
                              </p:par>
                            </p:childTnLst>
                          </p:cTn>
                        </p:par>
                        <p:par>
                          <p:cTn id="21" fill="hold">
                            <p:stCondLst>
                              <p:cond delay="4000"/>
                            </p:stCondLst>
                            <p:childTnLst>
                              <p:par>
                                <p:cTn id="22" presetID="55"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strVal val="#ppt_w*0.70"/>
                                          </p:val>
                                        </p:tav>
                                        <p:tav tm="100000">
                                          <p:val>
                                            <p:strVal val="#ppt_w"/>
                                          </p:val>
                                        </p:tav>
                                      </p:tavLst>
                                    </p:anim>
                                    <p:anim calcmode="lin" valueType="num">
                                      <p:cBhvr>
                                        <p:cTn id="25" dur="1000" fill="hold"/>
                                        <p:tgtEl>
                                          <p:spTgt spid="5"/>
                                        </p:tgtEl>
                                        <p:attrNameLst>
                                          <p:attrName>ppt_h</p:attrName>
                                        </p:attrNameLst>
                                      </p:cBhvr>
                                      <p:tavLst>
                                        <p:tav tm="0">
                                          <p:val>
                                            <p:strVal val="#ppt_h"/>
                                          </p:val>
                                        </p:tav>
                                        <p:tav tm="100000">
                                          <p:val>
                                            <p:strVal val="#ppt_h"/>
                                          </p:val>
                                        </p:tav>
                                      </p:tavLst>
                                    </p:anim>
                                    <p:animEffect transition="in" filter="fade">
                                      <p:cBhvr>
                                        <p:cTn id="26" dur="1000"/>
                                        <p:tgtEl>
                                          <p:spTgt spid="5"/>
                                        </p:tgtEl>
                                      </p:cBhvr>
                                    </p:animEffect>
                                  </p:childTnLst>
                                </p:cTn>
                              </p:par>
                            </p:childTnLst>
                          </p:cTn>
                        </p:par>
                        <p:par>
                          <p:cTn id="27" fill="hold">
                            <p:stCondLst>
                              <p:cond delay="5000"/>
                            </p:stCondLst>
                            <p:childTnLst>
                              <p:par>
                                <p:cTn id="28" presetID="55"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strVal val="#ppt_w*0.70"/>
                                          </p:val>
                                        </p:tav>
                                        <p:tav tm="100000">
                                          <p:val>
                                            <p:strVal val="#ppt_w"/>
                                          </p:val>
                                        </p:tav>
                                      </p:tavLst>
                                    </p:anim>
                                    <p:anim calcmode="lin" valueType="num">
                                      <p:cBhvr>
                                        <p:cTn id="31" dur="1000" fill="hold"/>
                                        <p:tgtEl>
                                          <p:spTgt spid="8"/>
                                        </p:tgtEl>
                                        <p:attrNameLst>
                                          <p:attrName>ppt_h</p:attrName>
                                        </p:attrNameLst>
                                      </p:cBhvr>
                                      <p:tavLst>
                                        <p:tav tm="0">
                                          <p:val>
                                            <p:strVal val="#ppt_h"/>
                                          </p:val>
                                        </p:tav>
                                        <p:tav tm="100000">
                                          <p:val>
                                            <p:strVal val="#ppt_h"/>
                                          </p:val>
                                        </p:tav>
                                      </p:tavLst>
                                    </p:anim>
                                    <p:animEffect transition="in" filter="fade">
                                      <p:cBhvr>
                                        <p:cTn id="32" dur="1000"/>
                                        <p:tgtEl>
                                          <p:spTgt spid="8"/>
                                        </p:tgtEl>
                                      </p:cBhvr>
                                    </p:animEffect>
                                  </p:childTnLst>
                                </p:cTn>
                              </p:par>
                            </p:childTnLst>
                          </p:cTn>
                        </p:par>
                        <p:par>
                          <p:cTn id="33" fill="hold">
                            <p:stCondLst>
                              <p:cond delay="6000"/>
                            </p:stCondLst>
                            <p:childTnLst>
                              <p:par>
                                <p:cTn id="34" presetID="55" presetClass="entr" presetSubtype="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1000" fill="hold"/>
                                        <p:tgtEl>
                                          <p:spTgt spid="9"/>
                                        </p:tgtEl>
                                        <p:attrNameLst>
                                          <p:attrName>ppt_w</p:attrName>
                                        </p:attrNameLst>
                                      </p:cBhvr>
                                      <p:tavLst>
                                        <p:tav tm="0">
                                          <p:val>
                                            <p:strVal val="#ppt_w*0.70"/>
                                          </p:val>
                                        </p:tav>
                                        <p:tav tm="100000">
                                          <p:val>
                                            <p:strVal val="#ppt_w"/>
                                          </p:val>
                                        </p:tav>
                                      </p:tavLst>
                                    </p:anim>
                                    <p:anim calcmode="lin" valueType="num">
                                      <p:cBhvr>
                                        <p:cTn id="37" dur="1000" fill="hold"/>
                                        <p:tgtEl>
                                          <p:spTgt spid="9"/>
                                        </p:tgtEl>
                                        <p:attrNameLst>
                                          <p:attrName>ppt_h</p:attrName>
                                        </p:attrNameLst>
                                      </p:cBhvr>
                                      <p:tavLst>
                                        <p:tav tm="0">
                                          <p:val>
                                            <p:strVal val="#ppt_h"/>
                                          </p:val>
                                        </p:tav>
                                        <p:tav tm="100000">
                                          <p:val>
                                            <p:strVal val="#ppt_h"/>
                                          </p:val>
                                        </p:tav>
                                      </p:tavLst>
                                    </p:anim>
                                    <p:animEffect transition="in" filter="fade">
                                      <p:cBhvr>
                                        <p:cTn id="38" dur="1000"/>
                                        <p:tgtEl>
                                          <p:spTgt spid="9"/>
                                        </p:tgtEl>
                                      </p:cBhvr>
                                    </p:animEffect>
                                  </p:childTnLst>
                                </p:cTn>
                              </p:par>
                            </p:childTnLst>
                          </p:cTn>
                        </p:par>
                        <p:par>
                          <p:cTn id="39" fill="hold">
                            <p:stCondLst>
                              <p:cond delay="7000"/>
                            </p:stCondLst>
                            <p:childTnLst>
                              <p:par>
                                <p:cTn id="40" presetID="55" presetClass="entr" presetSubtype="0"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1000" fill="hold"/>
                                        <p:tgtEl>
                                          <p:spTgt spid="10"/>
                                        </p:tgtEl>
                                        <p:attrNameLst>
                                          <p:attrName>ppt_w</p:attrName>
                                        </p:attrNameLst>
                                      </p:cBhvr>
                                      <p:tavLst>
                                        <p:tav tm="0">
                                          <p:val>
                                            <p:strVal val="#ppt_w*0.70"/>
                                          </p:val>
                                        </p:tav>
                                        <p:tav tm="100000">
                                          <p:val>
                                            <p:strVal val="#ppt_w"/>
                                          </p:val>
                                        </p:tav>
                                      </p:tavLst>
                                    </p:anim>
                                    <p:anim calcmode="lin" valueType="num">
                                      <p:cBhvr>
                                        <p:cTn id="43" dur="1000" fill="hold"/>
                                        <p:tgtEl>
                                          <p:spTgt spid="10"/>
                                        </p:tgtEl>
                                        <p:attrNameLst>
                                          <p:attrName>ppt_h</p:attrName>
                                        </p:attrNameLst>
                                      </p:cBhvr>
                                      <p:tavLst>
                                        <p:tav tm="0">
                                          <p:val>
                                            <p:strVal val="#ppt_h"/>
                                          </p:val>
                                        </p:tav>
                                        <p:tav tm="100000">
                                          <p:val>
                                            <p:strVal val="#ppt_h"/>
                                          </p:val>
                                        </p:tav>
                                      </p:tavLst>
                                    </p:anim>
                                    <p:animEffect transition="in" filter="fade">
                                      <p:cBhvr>
                                        <p:cTn id="44" dur="1000"/>
                                        <p:tgtEl>
                                          <p:spTgt spid="10"/>
                                        </p:tgtEl>
                                      </p:cBhvr>
                                    </p:animEffect>
                                  </p:childTnLst>
                                </p:cTn>
                              </p:par>
                            </p:childTnLst>
                          </p:cTn>
                        </p:par>
                        <p:par>
                          <p:cTn id="45" fill="hold">
                            <p:stCondLst>
                              <p:cond delay="8000"/>
                            </p:stCondLst>
                            <p:childTnLst>
                              <p:par>
                                <p:cTn id="46" presetID="55" presetClass="entr" presetSubtype="0"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1000" fill="hold"/>
                                        <p:tgtEl>
                                          <p:spTgt spid="11"/>
                                        </p:tgtEl>
                                        <p:attrNameLst>
                                          <p:attrName>ppt_w</p:attrName>
                                        </p:attrNameLst>
                                      </p:cBhvr>
                                      <p:tavLst>
                                        <p:tav tm="0">
                                          <p:val>
                                            <p:strVal val="#ppt_w*0.70"/>
                                          </p:val>
                                        </p:tav>
                                        <p:tav tm="100000">
                                          <p:val>
                                            <p:strVal val="#ppt_w"/>
                                          </p:val>
                                        </p:tav>
                                      </p:tavLst>
                                    </p:anim>
                                    <p:anim calcmode="lin" valueType="num">
                                      <p:cBhvr>
                                        <p:cTn id="49" dur="1000" fill="hold"/>
                                        <p:tgtEl>
                                          <p:spTgt spid="11"/>
                                        </p:tgtEl>
                                        <p:attrNameLst>
                                          <p:attrName>ppt_h</p:attrName>
                                        </p:attrNameLst>
                                      </p:cBhvr>
                                      <p:tavLst>
                                        <p:tav tm="0">
                                          <p:val>
                                            <p:strVal val="#ppt_h"/>
                                          </p:val>
                                        </p:tav>
                                        <p:tav tm="100000">
                                          <p:val>
                                            <p:strVal val="#ppt_h"/>
                                          </p:val>
                                        </p:tav>
                                      </p:tavLst>
                                    </p:anim>
                                    <p:animEffect transition="in" filter="fade">
                                      <p:cBhvr>
                                        <p:cTn id="50" dur="1000"/>
                                        <p:tgtEl>
                                          <p:spTgt spid="11"/>
                                        </p:tgtEl>
                                      </p:cBhvr>
                                    </p:animEffect>
                                  </p:childTnLst>
                                </p:cTn>
                              </p:par>
                            </p:childTnLst>
                          </p:cTn>
                        </p:par>
                        <p:par>
                          <p:cTn id="51" fill="hold">
                            <p:stCondLst>
                              <p:cond delay="9000"/>
                            </p:stCondLst>
                            <p:childTnLst>
                              <p:par>
                                <p:cTn id="52" presetID="2" presetClass="entr" presetSubtype="4"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1000" fill="hold"/>
                                        <p:tgtEl>
                                          <p:spTgt spid="12"/>
                                        </p:tgtEl>
                                        <p:attrNameLst>
                                          <p:attrName>ppt_x</p:attrName>
                                        </p:attrNameLst>
                                      </p:cBhvr>
                                      <p:tavLst>
                                        <p:tav tm="0">
                                          <p:val>
                                            <p:strVal val="#ppt_x"/>
                                          </p:val>
                                        </p:tav>
                                        <p:tav tm="100000">
                                          <p:val>
                                            <p:strVal val="#ppt_x"/>
                                          </p:val>
                                        </p:tav>
                                      </p:tavLst>
                                    </p:anim>
                                    <p:anim calcmode="lin" valueType="num">
                                      <p:cBhvr additive="base">
                                        <p:cTn id="55" dur="1000" fill="hold"/>
                                        <p:tgtEl>
                                          <p:spTgt spid="12"/>
                                        </p:tgtEl>
                                        <p:attrNameLst>
                                          <p:attrName>ppt_y</p:attrName>
                                        </p:attrNameLst>
                                      </p:cBhvr>
                                      <p:tavLst>
                                        <p:tav tm="0">
                                          <p:val>
                                            <p:strVal val="1+#ppt_h/2"/>
                                          </p:val>
                                        </p:tav>
                                        <p:tav tm="100000">
                                          <p:val>
                                            <p:strVal val="#ppt_y"/>
                                          </p:val>
                                        </p:tav>
                                      </p:tavLst>
                                    </p:anim>
                                  </p:childTnLst>
                                </p:cTn>
                              </p:par>
                            </p:childTnLst>
                          </p:cTn>
                        </p:par>
                        <p:par>
                          <p:cTn id="56" fill="hold">
                            <p:stCondLst>
                              <p:cond delay="10000"/>
                            </p:stCondLst>
                            <p:childTnLst>
                              <p:par>
                                <p:cTn id="57" presetID="2" presetClass="entr" presetSubtype="4"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1000" fill="hold"/>
                                        <p:tgtEl>
                                          <p:spTgt spid="13"/>
                                        </p:tgtEl>
                                        <p:attrNameLst>
                                          <p:attrName>ppt_x</p:attrName>
                                        </p:attrNameLst>
                                      </p:cBhvr>
                                      <p:tavLst>
                                        <p:tav tm="0">
                                          <p:val>
                                            <p:strVal val="#ppt_x"/>
                                          </p:val>
                                        </p:tav>
                                        <p:tav tm="100000">
                                          <p:val>
                                            <p:strVal val="#ppt_x"/>
                                          </p:val>
                                        </p:tav>
                                      </p:tavLst>
                                    </p:anim>
                                    <p:anim calcmode="lin" valueType="num">
                                      <p:cBhvr additive="base">
                                        <p:cTn id="60"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8" grpId="0" animBg="1"/>
      <p:bldP spid="9" grpId="0" animBg="1"/>
      <p:bldP spid="10" grpId="0" animBg="1"/>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459738"/>
            <a:ext cx="9144000" cy="1292662"/>
          </a:xfrm>
          <a:prstGeom prst="rect">
            <a:avLst/>
          </a:prstGeom>
          <a:noFill/>
        </p:spPr>
        <p:txBody>
          <a:bodyPr wrap="square" rtlCol="1">
            <a:spAutoFit/>
          </a:bodyPr>
          <a:lstStyle/>
          <a:p>
            <a:pPr>
              <a:spcBef>
                <a:spcPts val="600"/>
              </a:spcBef>
              <a:spcAft>
                <a:spcPts val="600"/>
              </a:spcAft>
              <a:buFont typeface="Arial" pitchFamily="34" charset="0"/>
              <a:buNone/>
            </a:pPr>
            <a:r>
              <a:rPr lang="ar-SA" sz="2800" dirty="0" smtClean="0">
                <a:solidFill>
                  <a:srgbClr val="FF0000"/>
                </a:solidFill>
                <a:cs typeface="B Titr" pitchFamily="2" charset="-78"/>
              </a:rPr>
              <a:t>موسسه امور امنيت ملي يهوديان در واشنگتن</a:t>
            </a:r>
            <a:r>
              <a:rPr lang="fa-IR" sz="2800" dirty="0" smtClean="0">
                <a:solidFill>
                  <a:srgbClr val="FF0000"/>
                </a:solidFill>
                <a:cs typeface="B Titr" pitchFamily="2" charset="-78"/>
              </a:rPr>
              <a:t> :</a:t>
            </a:r>
          </a:p>
          <a:p>
            <a:pPr algn="ctr">
              <a:spcBef>
                <a:spcPts val="600"/>
              </a:spcBef>
              <a:spcAft>
                <a:spcPts val="600"/>
              </a:spcAft>
            </a:pPr>
            <a:r>
              <a:rPr lang="ar-SA" sz="4000" dirty="0" smtClean="0">
                <a:solidFill>
                  <a:srgbClr val="FFC000"/>
                </a:solidFill>
                <a:cs typeface="B Titr" pitchFamily="2" charset="-78"/>
              </a:rPr>
              <a:t>«بايد هويت ديني مسلمانان را از آنان بگيريم»</a:t>
            </a:r>
            <a:endParaRPr lang="fa-IR" sz="3200" dirty="0">
              <a:solidFill>
                <a:srgbClr val="FFC000"/>
              </a:solidFill>
            </a:endParaRPr>
          </a:p>
        </p:txBody>
      </p:sp>
      <p:sp>
        <p:nvSpPr>
          <p:cNvPr id="4" name="TextBox 3"/>
          <p:cNvSpPr txBox="1"/>
          <p:nvPr/>
        </p:nvSpPr>
        <p:spPr>
          <a:xfrm>
            <a:off x="4860032" y="116632"/>
            <a:ext cx="4104456" cy="830997"/>
          </a:xfrm>
          <a:prstGeom prst="rect">
            <a:avLst/>
          </a:prstGeom>
          <a:noFill/>
        </p:spPr>
        <p:txBody>
          <a:bodyPr wrap="square" rtlCol="1">
            <a:spAutoFit/>
          </a:bodyPr>
          <a:lstStyle/>
          <a:p>
            <a:r>
              <a:rPr lang="fa-IR" sz="4800" dirty="0" smtClean="0">
                <a:cs typeface="2 Kourosh" pitchFamily="2" charset="-78"/>
              </a:rPr>
              <a:t>اهدف رسانه های معاند :</a:t>
            </a:r>
            <a:endParaRPr lang="fa-IR" sz="4800" dirty="0">
              <a:cs typeface="2 Kourosh" pitchFamily="2" charset="-78"/>
            </a:endParaRPr>
          </a:p>
        </p:txBody>
      </p:sp>
      <p:graphicFrame>
        <p:nvGraphicFramePr>
          <p:cNvPr id="5" name="Diagram 4"/>
          <p:cNvGraphicFramePr/>
          <p:nvPr/>
        </p:nvGraphicFramePr>
        <p:xfrm>
          <a:off x="-1476672" y="0"/>
          <a:ext cx="79248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5076056" y="908721"/>
            <a:ext cx="3888432" cy="5109091"/>
          </a:xfrm>
          <a:prstGeom prst="rect">
            <a:avLst/>
          </a:prstGeom>
          <a:noFill/>
        </p:spPr>
        <p:txBody>
          <a:bodyPr wrap="square" rtlCol="1">
            <a:spAutoFit/>
          </a:bodyPr>
          <a:lstStyle/>
          <a:p>
            <a:pPr algn="just"/>
            <a:r>
              <a:rPr lang="ar-SA" sz="2800" dirty="0" smtClean="0">
                <a:solidFill>
                  <a:srgbClr val="FF0000"/>
                </a:solidFill>
                <a:cs typeface="B Titr" pitchFamily="2" charset="-78"/>
              </a:rPr>
              <a:t>گراهام اي فولر</a:t>
            </a:r>
            <a:r>
              <a:rPr lang="fa-IR" sz="2800" dirty="0" smtClean="0">
                <a:solidFill>
                  <a:srgbClr val="FF0000"/>
                </a:solidFill>
                <a:cs typeface="B Titr" pitchFamily="2" charset="-78"/>
              </a:rPr>
              <a:t>:</a:t>
            </a:r>
            <a:r>
              <a:rPr lang="ar-SA" sz="2800" dirty="0" smtClean="0">
                <a:solidFill>
                  <a:srgbClr val="FF0000"/>
                </a:solidFill>
                <a:cs typeface="B Titr" pitchFamily="2" charset="-78"/>
              </a:rPr>
              <a:t> </a:t>
            </a:r>
            <a:endParaRPr lang="fa-IR" sz="2800" dirty="0" smtClean="0">
              <a:solidFill>
                <a:srgbClr val="FF0000"/>
              </a:solidFill>
              <a:cs typeface="B Titr" pitchFamily="2" charset="-78"/>
            </a:endParaRPr>
          </a:p>
          <a:p>
            <a:pPr algn="just"/>
            <a:r>
              <a:rPr lang="fa-IR" sz="1400" dirty="0" smtClean="0">
                <a:solidFill>
                  <a:srgbClr val="FF0000"/>
                </a:solidFill>
                <a:cs typeface="B Titr" pitchFamily="2" charset="-78"/>
              </a:rPr>
              <a:t>(</a:t>
            </a:r>
            <a:r>
              <a:rPr lang="ar-SA" sz="1400" dirty="0" smtClean="0">
                <a:solidFill>
                  <a:srgbClr val="FF0000"/>
                </a:solidFill>
                <a:cs typeface="B Titr" pitchFamily="2" charset="-78"/>
              </a:rPr>
              <a:t>معاون </a:t>
            </a:r>
            <a:r>
              <a:rPr lang="fa-IR" sz="1400" dirty="0" smtClean="0">
                <a:solidFill>
                  <a:srgbClr val="FF0000"/>
                </a:solidFill>
                <a:cs typeface="B Titr" pitchFamily="2" charset="-78"/>
              </a:rPr>
              <a:t>اسبق </a:t>
            </a:r>
            <a:r>
              <a:rPr lang="ar-SA" sz="1400" dirty="0" smtClean="0">
                <a:solidFill>
                  <a:srgbClr val="FF0000"/>
                </a:solidFill>
                <a:cs typeface="B Titr" pitchFamily="2" charset="-78"/>
              </a:rPr>
              <a:t>شوراي اطلاعاتي امنيت ملي در سازمان سيا</a:t>
            </a:r>
            <a:r>
              <a:rPr lang="fa-IR" sz="1400" dirty="0" smtClean="0">
                <a:solidFill>
                  <a:srgbClr val="FF0000"/>
                </a:solidFill>
                <a:cs typeface="B Titr" pitchFamily="2" charset="-78"/>
              </a:rPr>
              <a:t>)</a:t>
            </a:r>
            <a:r>
              <a:rPr lang="ar-SA" sz="1400" dirty="0" smtClean="0">
                <a:solidFill>
                  <a:srgbClr val="FF0000"/>
                </a:solidFill>
                <a:cs typeface="B Titr" pitchFamily="2" charset="-78"/>
              </a:rPr>
              <a:t> </a:t>
            </a:r>
            <a:endParaRPr lang="fa-IR" sz="1400" dirty="0" smtClean="0">
              <a:solidFill>
                <a:srgbClr val="FF0000"/>
              </a:solidFill>
              <a:cs typeface="B Titr" pitchFamily="2" charset="-78"/>
            </a:endParaRPr>
          </a:p>
          <a:p>
            <a:pPr algn="just"/>
            <a:r>
              <a:rPr lang="ar-SA" sz="3200" dirty="0" smtClean="0">
                <a:solidFill>
                  <a:srgbClr val="FFFF00"/>
                </a:solidFill>
                <a:cs typeface="B Titr" pitchFamily="2" charset="-78"/>
              </a:rPr>
              <a:t>اسلام و نهضتهاي اسلامي در زمان ما منبع كليدي كسب هويت را براي اقوامي فراهم مي آورند كه قصد دارند همبستگي اجتماعي خود را در مقابله با تهاجم فرهنگي غرب تقويت كنند</a:t>
            </a:r>
            <a:r>
              <a:rPr lang="fa-IR" sz="3200" dirty="0" smtClean="0">
                <a:solidFill>
                  <a:srgbClr val="FFFF00"/>
                </a:solidFill>
                <a:cs typeface="B Titr" pitchFamily="2" charset="-78"/>
              </a:rPr>
              <a:t>.</a:t>
            </a:r>
          </a:p>
          <a:p>
            <a:pPr algn="just"/>
            <a:endParaRPr lang="fa-IR" sz="2800" dirty="0"/>
          </a:p>
        </p:txBody>
      </p:sp>
      <p:sp>
        <p:nvSpPr>
          <p:cNvPr id="7" name="Action Button: Forward or Next 6">
            <a:hlinkClick r:id="rId7" action="ppaction://hlinkfile" highlightClick="1"/>
          </p:cNvPr>
          <p:cNvSpPr/>
          <p:nvPr/>
        </p:nvSpPr>
        <p:spPr>
          <a:xfrm>
            <a:off x="179512" y="5589240"/>
            <a:ext cx="357190" cy="328614"/>
          </a:xfrm>
          <a:prstGeom prst="actionButtonForwardNex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par>
                          <p:cTn id="27" fill="hold">
                            <p:stCondLst>
                              <p:cond delay="2000"/>
                            </p:stCondLst>
                            <p:childTnLst>
                              <p:par>
                                <p:cTn id="28" presetID="18" presetClass="entr" presetSubtype="12"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strips(downLeft)">
                                      <p:cBhvr>
                                        <p:cTn id="30" dur="2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2000" fill="hold"/>
                                        <p:tgtEl>
                                          <p:spTgt spid="3"/>
                                        </p:tgtEl>
                                        <p:attrNameLst>
                                          <p:attrName>ppt_x</p:attrName>
                                        </p:attrNameLst>
                                      </p:cBhvr>
                                      <p:tavLst>
                                        <p:tav tm="0">
                                          <p:val>
                                            <p:strVal val="#ppt_x"/>
                                          </p:val>
                                        </p:tav>
                                        <p:tav tm="100000">
                                          <p:val>
                                            <p:strVal val="#ppt_x"/>
                                          </p:val>
                                        </p:tav>
                                      </p:tavLst>
                                    </p:anim>
                                    <p:anim calcmode="lin" valueType="num">
                                      <p:cBhvr additive="base">
                                        <p:cTn id="36" dur="2000" fill="hold"/>
                                        <p:tgtEl>
                                          <p:spTgt spid="3"/>
                                        </p:tgtEl>
                                        <p:attrNameLst>
                                          <p:attrName>ppt_y</p:attrName>
                                        </p:attrNameLst>
                                      </p:cBhvr>
                                      <p:tavLst>
                                        <p:tav tm="0">
                                          <p:val>
                                            <p:strVal val="1+#ppt_h/2"/>
                                          </p:val>
                                        </p:tav>
                                        <p:tav tm="100000">
                                          <p:val>
                                            <p:strVal val="#ppt_y"/>
                                          </p:val>
                                        </p:tav>
                                      </p:tavLst>
                                    </p:anim>
                                  </p:childTnLst>
                                </p:cTn>
                              </p:par>
                            </p:childTnLst>
                          </p:cTn>
                        </p:par>
                        <p:par>
                          <p:cTn id="37" fill="hold">
                            <p:stCondLst>
                              <p:cond delay="2000"/>
                            </p:stCondLst>
                            <p:childTnLst>
                              <p:par>
                                <p:cTn id="38" presetID="2" presetClass="entr" presetSubtype="4"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1000" fill="hold"/>
                                        <p:tgtEl>
                                          <p:spTgt spid="7"/>
                                        </p:tgtEl>
                                        <p:attrNameLst>
                                          <p:attrName>ppt_x</p:attrName>
                                        </p:attrNameLst>
                                      </p:cBhvr>
                                      <p:tavLst>
                                        <p:tav tm="0">
                                          <p:val>
                                            <p:strVal val="#ppt_x"/>
                                          </p:val>
                                        </p:tav>
                                        <p:tav tm="100000">
                                          <p:val>
                                            <p:strVal val="#ppt_x"/>
                                          </p:val>
                                        </p:tav>
                                      </p:tavLst>
                                    </p:anim>
                                    <p:anim calcmode="lin" valueType="num">
                                      <p:cBhvr additive="base">
                                        <p:cTn id="41"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5" grpId="0">
        <p:bldAsOne/>
      </p:bldGraphic>
      <p:bldP spid="6"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2477" y="228600"/>
            <a:ext cx="8689848" cy="6440760"/>
          </a:xfrm>
          <a:prstGeom prst="rect">
            <a:avLst/>
          </a:prstGeom>
        </p:spPr>
        <p:txBody>
          <a:bodyPr/>
          <a:lstStyle/>
          <a:p>
            <a:pPr marL="0" marR="0" lvl="0" indent="0" algn="ctr" defTabSz="914400" rtl="1" eaLnBrk="1" fontAlgn="auto" latinLnBrk="0" hangingPunct="1">
              <a:lnSpc>
                <a:spcPct val="150000"/>
              </a:lnSpc>
              <a:spcBef>
                <a:spcPct val="0"/>
              </a:spcBef>
              <a:spcAft>
                <a:spcPts val="0"/>
              </a:spcAft>
              <a:buClrTx/>
              <a:buSzTx/>
              <a:buFontTx/>
              <a:buNone/>
              <a:tabLst/>
              <a:defRPr/>
            </a:pPr>
            <a:r>
              <a:rPr kumimoji="0" lang="fa-IR" sz="4400" b="1" i="0" u="none" strike="noStrike" kern="1200" normalizeH="0" baseline="0" noProof="0" dirty="0" smtClean="0">
                <a:ln w="1905"/>
                <a:effectLst>
                  <a:innerShdw blurRad="69850" dist="43180" dir="5400000">
                    <a:srgbClr val="000000">
                      <a:alpha val="65000"/>
                    </a:srgbClr>
                  </a:innerShdw>
                </a:effectLst>
                <a:uLnTx/>
                <a:uFillTx/>
                <a:latin typeface="+mj-lt"/>
                <a:ea typeface="+mj-ea"/>
                <a:cs typeface="2 Titr" pitchFamily="2" charset="-78"/>
              </a:rPr>
              <a:t>اهداف اجتماعي:</a:t>
            </a:r>
          </a:p>
          <a:p>
            <a:pPr marL="0" marR="0" lvl="0" indent="0" algn="just" defTabSz="914400" rtl="1" eaLnBrk="1" fontAlgn="auto" latinLnBrk="0" hangingPunct="1">
              <a:lnSpc>
                <a:spcPct val="150000"/>
              </a:lnSpc>
              <a:spcBef>
                <a:spcPct val="0"/>
              </a:spcBef>
              <a:spcAft>
                <a:spcPts val="0"/>
              </a:spcAft>
              <a:buClrTx/>
              <a:buSzTx/>
              <a:buFontTx/>
              <a:buNone/>
              <a:tabLst/>
              <a:defRPr/>
            </a:pPr>
            <a:r>
              <a:rPr lang="fa-IR" sz="2800" b="1" dirty="0" smtClean="0">
                <a:ln w="1905"/>
                <a:solidFill>
                  <a:srgbClr val="FFC000"/>
                </a:solidFill>
                <a:effectLst>
                  <a:innerShdw blurRad="69850" dist="43180" dir="5400000">
                    <a:srgbClr val="000000">
                      <a:alpha val="65000"/>
                    </a:srgbClr>
                  </a:innerShdw>
                </a:effectLst>
                <a:latin typeface="+mj-lt"/>
                <a:ea typeface="+mj-ea"/>
                <a:cs typeface="2 Titr" pitchFamily="2" charset="-78"/>
              </a:rPr>
              <a:t>1- تخريب بنيان هاي خانواده</a:t>
            </a:r>
          </a:p>
          <a:p>
            <a:pPr marL="0" marR="0" lvl="0" indent="0" algn="just" defTabSz="914400" rtl="1" eaLnBrk="1" fontAlgn="auto" latinLnBrk="0" hangingPunct="1">
              <a:lnSpc>
                <a:spcPct val="150000"/>
              </a:lnSpc>
              <a:spcBef>
                <a:spcPct val="0"/>
              </a:spcBef>
              <a:spcAft>
                <a:spcPts val="0"/>
              </a:spcAft>
              <a:buClrTx/>
              <a:buSzTx/>
              <a:buFontTx/>
              <a:buNone/>
              <a:tabLst/>
              <a:defRPr/>
            </a:pPr>
            <a:r>
              <a:rPr kumimoji="0" lang="fa-IR" sz="2800" b="1" i="0" u="none" strike="noStrike" kern="1200" normalizeH="0" baseline="0" noProof="0" dirty="0" smtClean="0">
                <a:ln w="1905"/>
                <a:solidFill>
                  <a:srgbClr val="FFC000"/>
                </a:solidFill>
                <a:effectLst>
                  <a:innerShdw blurRad="69850" dist="43180" dir="5400000">
                    <a:srgbClr val="000000">
                      <a:alpha val="65000"/>
                    </a:srgbClr>
                  </a:innerShdw>
                </a:effectLst>
                <a:uLnTx/>
                <a:uFillTx/>
                <a:latin typeface="+mj-lt"/>
                <a:ea typeface="+mj-ea"/>
                <a:cs typeface="2 Titr" pitchFamily="2" charset="-78"/>
              </a:rPr>
              <a:t>2- گسترش فساد و فحشا و منكرات</a:t>
            </a:r>
          </a:p>
          <a:p>
            <a:pPr marL="0" marR="0" lvl="0" indent="0" algn="just" defTabSz="914400" rtl="1" eaLnBrk="1" fontAlgn="auto" latinLnBrk="0" hangingPunct="1">
              <a:lnSpc>
                <a:spcPct val="150000"/>
              </a:lnSpc>
              <a:spcBef>
                <a:spcPct val="0"/>
              </a:spcBef>
              <a:spcAft>
                <a:spcPts val="0"/>
              </a:spcAft>
              <a:buClrTx/>
              <a:buSzTx/>
              <a:buFontTx/>
              <a:buNone/>
              <a:tabLst/>
              <a:defRPr/>
            </a:pPr>
            <a:r>
              <a:rPr lang="fa-IR" sz="2800" b="1" dirty="0" smtClean="0">
                <a:ln w="1905"/>
                <a:solidFill>
                  <a:srgbClr val="FFC000"/>
                </a:solidFill>
                <a:effectLst>
                  <a:innerShdw blurRad="69850" dist="43180" dir="5400000">
                    <a:srgbClr val="000000">
                      <a:alpha val="65000"/>
                    </a:srgbClr>
                  </a:innerShdw>
                </a:effectLst>
                <a:latin typeface="+mj-lt"/>
                <a:ea typeface="+mj-ea"/>
                <a:cs typeface="2 Titr" pitchFamily="2" charset="-78"/>
              </a:rPr>
              <a:t>3- سرگرمي كاذب مخاطبان</a:t>
            </a:r>
          </a:p>
          <a:p>
            <a:pPr marL="0" marR="0" lvl="0" indent="0" algn="just" defTabSz="914400" rtl="1" eaLnBrk="1" fontAlgn="auto" latinLnBrk="0" hangingPunct="1">
              <a:lnSpc>
                <a:spcPct val="150000"/>
              </a:lnSpc>
              <a:spcBef>
                <a:spcPct val="0"/>
              </a:spcBef>
              <a:spcAft>
                <a:spcPts val="0"/>
              </a:spcAft>
              <a:buClrTx/>
              <a:buSzTx/>
              <a:buFontTx/>
              <a:buNone/>
              <a:tabLst/>
              <a:defRPr/>
            </a:pPr>
            <a:r>
              <a:rPr kumimoji="0" lang="fa-IR" sz="2800" b="1" i="0" u="none" strike="noStrike" kern="1200" normalizeH="0" baseline="0" noProof="0" dirty="0" smtClean="0">
                <a:ln w="1905"/>
                <a:solidFill>
                  <a:srgbClr val="FFC000"/>
                </a:solidFill>
                <a:effectLst>
                  <a:innerShdw blurRad="69850" dist="43180" dir="5400000">
                    <a:srgbClr val="000000">
                      <a:alpha val="65000"/>
                    </a:srgbClr>
                  </a:innerShdw>
                </a:effectLst>
                <a:uLnTx/>
                <a:uFillTx/>
                <a:latin typeface="+mj-lt"/>
                <a:ea typeface="+mj-ea"/>
                <a:cs typeface="2 Titr" pitchFamily="2" charset="-78"/>
              </a:rPr>
              <a:t>4- هدف گذاري بر</a:t>
            </a:r>
            <a:r>
              <a:rPr kumimoji="0" lang="fa-IR" sz="2800" b="1" i="0" u="none" strike="noStrike" kern="1200" normalizeH="0" noProof="0" dirty="0" smtClean="0">
                <a:ln w="1905"/>
                <a:solidFill>
                  <a:srgbClr val="FFC000"/>
                </a:solidFill>
                <a:effectLst>
                  <a:innerShdw blurRad="69850" dist="43180" dir="5400000">
                    <a:srgbClr val="000000">
                      <a:alpha val="65000"/>
                    </a:srgbClr>
                  </a:innerShdw>
                </a:effectLst>
                <a:uLnTx/>
                <a:uFillTx/>
                <a:latin typeface="+mj-lt"/>
                <a:ea typeface="+mj-ea"/>
                <a:cs typeface="2 Titr" pitchFamily="2" charset="-78"/>
              </a:rPr>
              <a:t> روي اقشار خاص (كودكان، زنان و جوانان)</a:t>
            </a:r>
          </a:p>
          <a:p>
            <a:pPr marL="0" marR="0" lvl="0" indent="0" algn="just" defTabSz="914400" rtl="1" eaLnBrk="1" fontAlgn="auto" latinLnBrk="0" hangingPunct="1">
              <a:lnSpc>
                <a:spcPct val="150000"/>
              </a:lnSpc>
              <a:spcBef>
                <a:spcPct val="0"/>
              </a:spcBef>
              <a:spcAft>
                <a:spcPts val="0"/>
              </a:spcAft>
              <a:buClrTx/>
              <a:buSzTx/>
              <a:buFontTx/>
              <a:buNone/>
              <a:tabLst/>
              <a:defRPr/>
            </a:pPr>
            <a:r>
              <a:rPr lang="fa-IR" sz="2800" b="1" baseline="0" dirty="0" smtClean="0">
                <a:ln w="1905"/>
                <a:solidFill>
                  <a:srgbClr val="FFC000"/>
                </a:solidFill>
                <a:effectLst>
                  <a:innerShdw blurRad="69850" dist="43180" dir="5400000">
                    <a:srgbClr val="000000">
                      <a:alpha val="65000"/>
                    </a:srgbClr>
                  </a:innerShdw>
                </a:effectLst>
                <a:latin typeface="+mj-lt"/>
                <a:ea typeface="+mj-ea"/>
                <a:cs typeface="2 Titr" pitchFamily="2" charset="-78"/>
              </a:rPr>
              <a:t>5- ارزش زدايي از مفاهيم اجتماعي مانند خيانت، غيرت، غفت</a:t>
            </a:r>
            <a:endParaRPr kumimoji="0" lang="fa-IR" sz="2800" b="1" i="0" u="none" strike="noStrike" kern="1200" normalizeH="0" noProof="0" dirty="0" smtClean="0">
              <a:ln w="1905"/>
              <a:solidFill>
                <a:srgbClr val="FFC000"/>
              </a:solidFill>
              <a:effectLst>
                <a:innerShdw blurRad="69850" dist="43180" dir="5400000">
                  <a:srgbClr val="000000">
                    <a:alpha val="65000"/>
                  </a:srgbClr>
                </a:innerShdw>
              </a:effectLst>
              <a:uLnTx/>
              <a:uFillTx/>
              <a:latin typeface="+mj-lt"/>
              <a:ea typeface="+mj-ea"/>
              <a:cs typeface="2 Titr" pitchFamily="2" charset="-78"/>
            </a:endParaRPr>
          </a:p>
          <a:p>
            <a:pPr marL="0" marR="0" lvl="0" indent="0" algn="just" defTabSz="914400" rtl="1" eaLnBrk="1" fontAlgn="auto" latinLnBrk="0" hangingPunct="1">
              <a:lnSpc>
                <a:spcPct val="150000"/>
              </a:lnSpc>
              <a:spcBef>
                <a:spcPct val="0"/>
              </a:spcBef>
              <a:spcAft>
                <a:spcPts val="0"/>
              </a:spcAft>
              <a:buClrTx/>
              <a:buSzTx/>
              <a:buFontTx/>
              <a:buNone/>
              <a:tabLst/>
              <a:defRPr/>
            </a:pPr>
            <a:r>
              <a:rPr kumimoji="0" lang="fa-IR" sz="2800" b="1" i="0" u="none" strike="noStrike" kern="1200" normalizeH="0" baseline="0" noProof="0" dirty="0" smtClean="0">
                <a:ln w="1905"/>
                <a:solidFill>
                  <a:srgbClr val="FFC000"/>
                </a:solidFill>
                <a:effectLst>
                  <a:innerShdw blurRad="69850" dist="43180" dir="5400000">
                    <a:srgbClr val="000000">
                      <a:alpha val="65000"/>
                    </a:srgbClr>
                  </a:innerShdw>
                </a:effectLst>
                <a:uLnTx/>
                <a:uFillTx/>
                <a:latin typeface="+mj-lt"/>
                <a:ea typeface="+mj-ea"/>
                <a:cs typeface="2 Titr" pitchFamily="2" charset="-78"/>
              </a:rPr>
              <a:t>6- گسترش انواع معضلات اجتماعي،</a:t>
            </a:r>
            <a:r>
              <a:rPr kumimoji="0" lang="fa-IR" sz="2800" b="1" i="0" u="none" strike="noStrike" kern="1200" normalizeH="0" noProof="0" dirty="0" smtClean="0">
                <a:ln w="1905"/>
                <a:solidFill>
                  <a:srgbClr val="FFC000"/>
                </a:solidFill>
                <a:effectLst>
                  <a:innerShdw blurRad="69850" dist="43180" dir="5400000">
                    <a:srgbClr val="000000">
                      <a:alpha val="65000"/>
                    </a:srgbClr>
                  </a:innerShdw>
                </a:effectLst>
                <a:uLnTx/>
                <a:uFillTx/>
                <a:latin typeface="+mj-lt"/>
                <a:ea typeface="+mj-ea"/>
                <a:cs typeface="2 Titr" pitchFamily="2" charset="-78"/>
              </a:rPr>
              <a:t> رواني و افزايش بزهكاري ها</a:t>
            </a:r>
            <a:endParaRPr kumimoji="0" lang="en-US" sz="2800" b="1" i="0" u="none" strike="noStrike" kern="1200" normalizeH="0" baseline="0" noProof="0" dirty="0">
              <a:ln w="1905"/>
              <a:solidFill>
                <a:srgbClr val="FFC000"/>
              </a:solidFill>
              <a:effectLst>
                <a:innerShdw blurRad="69850" dist="43180" dir="5400000">
                  <a:srgbClr val="000000">
                    <a:alpha val="65000"/>
                  </a:srgbClr>
                </a:innerShdw>
              </a:effectLst>
              <a:uLnTx/>
              <a:uFillTx/>
              <a:latin typeface="+mj-lt"/>
              <a:ea typeface="+mj-ea"/>
              <a:cs typeface="2 Titr" pitchFamily="2" charset="-78"/>
            </a:endParaRPr>
          </a:p>
        </p:txBody>
      </p:sp>
      <p:sp>
        <p:nvSpPr>
          <p:cNvPr id="3" name="Action Button: Forward or Next 2">
            <a:hlinkClick r:id="rId2" action="ppaction://hlinkfile" highlightClick="1"/>
          </p:cNvPr>
          <p:cNvSpPr/>
          <p:nvPr/>
        </p:nvSpPr>
        <p:spPr>
          <a:xfrm>
            <a:off x="323528" y="6093296"/>
            <a:ext cx="357190" cy="328614"/>
          </a:xfrm>
          <a:prstGeom prst="actionButtonForwardNex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1" end="1"/>
                                            </p:txEl>
                                          </p:spTgt>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additive="base">
                                        <p:cTn id="22"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txEl>
                                              <p:pRg st="3" end="3"/>
                                            </p:txEl>
                                          </p:spTgt>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fill="hold"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4" end="4"/>
                                            </p:txEl>
                                          </p:spTgt>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1" fill="hold" nodeType="after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 calcmode="lin" valueType="num">
                                      <p:cBhvr additive="base">
                                        <p:cTn id="32"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
                                            <p:txEl>
                                              <p:pRg st="5" end="5"/>
                                            </p:txEl>
                                          </p:spTgt>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1" fill="hold" nodeType="after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1000" fill="hold"/>
                                        <p:tgtEl>
                                          <p:spTgt spid="3"/>
                                        </p:tgtEl>
                                        <p:attrNameLst>
                                          <p:attrName>ppt_x</p:attrName>
                                        </p:attrNameLst>
                                      </p:cBhvr>
                                      <p:tavLst>
                                        <p:tav tm="0">
                                          <p:val>
                                            <p:strVal val="#ppt_x"/>
                                          </p:val>
                                        </p:tav>
                                        <p:tav tm="100000">
                                          <p:val>
                                            <p:strVal val="#ppt_x"/>
                                          </p:val>
                                        </p:tav>
                                      </p:tavLst>
                                    </p:anim>
                                    <p:anim calcmode="lin" valueType="num">
                                      <p:cBhvr additive="base">
                                        <p:cTn id="43"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2477" y="228600"/>
            <a:ext cx="8689848" cy="5943600"/>
          </a:xfrm>
          <a:prstGeom prst="rect">
            <a:avLst/>
          </a:prstGeom>
        </p:spPr>
        <p:txBody>
          <a:bodyPr/>
          <a:lstStyle/>
          <a:p>
            <a:pPr marL="0" marR="0" lvl="0" indent="0" algn="ctr" defTabSz="914400" rtl="1" eaLnBrk="1" fontAlgn="auto" latinLnBrk="0" hangingPunct="1">
              <a:lnSpc>
                <a:spcPct val="150000"/>
              </a:lnSpc>
              <a:spcBef>
                <a:spcPct val="0"/>
              </a:spcBef>
              <a:spcAft>
                <a:spcPts val="0"/>
              </a:spcAft>
              <a:buClrTx/>
              <a:buSzTx/>
              <a:buFontTx/>
              <a:buNone/>
              <a:tabLst/>
              <a:defRPr/>
            </a:pPr>
            <a:r>
              <a:rPr kumimoji="0" lang="fa-IR" sz="4400" b="1" i="0" u="none" strike="noStrike" kern="1200" normalizeH="0" baseline="0" noProof="0" dirty="0" smtClean="0">
                <a:ln w="1905"/>
                <a:effectLst>
                  <a:innerShdw blurRad="69850" dist="43180" dir="5400000">
                    <a:srgbClr val="000000">
                      <a:alpha val="65000"/>
                    </a:srgbClr>
                  </a:innerShdw>
                </a:effectLst>
                <a:uLnTx/>
                <a:uFillTx/>
                <a:latin typeface="+mj-lt"/>
                <a:ea typeface="+mj-ea"/>
                <a:cs typeface="2 Titr" pitchFamily="2" charset="-78"/>
              </a:rPr>
              <a:t>اهداف اقتصادي:</a:t>
            </a:r>
          </a:p>
          <a:p>
            <a:pPr marL="0" marR="0" lvl="0" indent="0" algn="just" defTabSz="914400" rtl="1" eaLnBrk="1" fontAlgn="auto" latinLnBrk="0" hangingPunct="1">
              <a:lnSpc>
                <a:spcPct val="150000"/>
              </a:lnSpc>
              <a:spcBef>
                <a:spcPct val="0"/>
              </a:spcBef>
              <a:spcAft>
                <a:spcPts val="0"/>
              </a:spcAft>
              <a:buClrTx/>
              <a:buSzTx/>
              <a:buFontTx/>
              <a:buNone/>
              <a:tabLst/>
              <a:defRPr/>
            </a:pPr>
            <a:r>
              <a:rPr lang="fa-IR" sz="3600" b="1" dirty="0" smtClean="0">
                <a:ln w="1905"/>
                <a:solidFill>
                  <a:srgbClr val="FFFF00"/>
                </a:solidFill>
                <a:effectLst>
                  <a:innerShdw blurRad="69850" dist="43180" dir="5400000">
                    <a:srgbClr val="000000">
                      <a:alpha val="65000"/>
                    </a:srgbClr>
                  </a:innerShdw>
                </a:effectLst>
                <a:latin typeface="+mj-lt"/>
                <a:ea typeface="+mj-ea"/>
                <a:cs typeface="2 Titr" pitchFamily="2" charset="-78"/>
              </a:rPr>
              <a:t>1- ترويج مصرف گرايي خصوصا كالاهاي خارجي</a:t>
            </a:r>
          </a:p>
          <a:p>
            <a:pPr marL="0" marR="0" lvl="0" indent="0" algn="just" defTabSz="914400" rtl="1" eaLnBrk="1" fontAlgn="auto" latinLnBrk="0" hangingPunct="1">
              <a:lnSpc>
                <a:spcPct val="150000"/>
              </a:lnSpc>
              <a:spcBef>
                <a:spcPct val="0"/>
              </a:spcBef>
              <a:spcAft>
                <a:spcPts val="0"/>
              </a:spcAft>
              <a:buClrTx/>
              <a:buSzTx/>
              <a:buFontTx/>
              <a:buNone/>
              <a:tabLst/>
              <a:defRPr/>
            </a:pPr>
            <a:r>
              <a:rPr lang="fa-IR" sz="4400" b="1" dirty="0" smtClean="0">
                <a:ln w="1905"/>
                <a:solidFill>
                  <a:srgbClr val="FFFF00"/>
                </a:solidFill>
                <a:effectLst>
                  <a:innerShdw blurRad="69850" dist="43180" dir="5400000">
                    <a:srgbClr val="000000">
                      <a:alpha val="65000"/>
                    </a:srgbClr>
                  </a:innerShdw>
                </a:effectLst>
                <a:latin typeface="+mj-lt"/>
                <a:ea typeface="+mj-ea"/>
                <a:cs typeface="2 Titr" pitchFamily="2" charset="-78"/>
              </a:rPr>
              <a:t>2- ترويج تجمل گرايي</a:t>
            </a:r>
          </a:p>
          <a:p>
            <a:pPr marL="0" marR="0" lvl="0" indent="0" algn="just" defTabSz="914400" rtl="1" eaLnBrk="1" fontAlgn="auto" latinLnBrk="0" hangingPunct="1">
              <a:lnSpc>
                <a:spcPct val="150000"/>
              </a:lnSpc>
              <a:spcBef>
                <a:spcPct val="0"/>
              </a:spcBef>
              <a:spcAft>
                <a:spcPts val="0"/>
              </a:spcAft>
              <a:buClrTx/>
              <a:buSzTx/>
              <a:buFontTx/>
              <a:buNone/>
              <a:tabLst/>
              <a:defRPr/>
            </a:pPr>
            <a:r>
              <a:rPr kumimoji="0" lang="fa-IR" sz="4400" b="1" i="0" u="none" strike="noStrike" kern="1200" normalizeH="0" baseline="0" noProof="0" dirty="0" smtClean="0">
                <a:ln w="1905"/>
                <a:solidFill>
                  <a:srgbClr val="FFFF00"/>
                </a:solidFill>
                <a:effectLst>
                  <a:innerShdw blurRad="69850" dist="43180" dir="5400000">
                    <a:srgbClr val="000000">
                      <a:alpha val="65000"/>
                    </a:srgbClr>
                  </a:innerShdw>
                </a:effectLst>
                <a:uLnTx/>
                <a:uFillTx/>
                <a:latin typeface="+mj-lt"/>
                <a:ea typeface="+mj-ea"/>
                <a:cs typeface="2 Titr" pitchFamily="2" charset="-78"/>
              </a:rPr>
              <a:t>3</a:t>
            </a:r>
            <a:r>
              <a:rPr lang="fa-IR" sz="4000" b="1" dirty="0" smtClean="0">
                <a:ln w="1905"/>
                <a:solidFill>
                  <a:srgbClr val="FFFF00"/>
                </a:solidFill>
                <a:effectLst>
                  <a:innerShdw blurRad="69850" dist="43180" dir="5400000">
                    <a:srgbClr val="000000">
                      <a:alpha val="65000"/>
                    </a:srgbClr>
                  </a:innerShdw>
                </a:effectLst>
                <a:latin typeface="+mj-lt"/>
                <a:ea typeface="+mj-ea"/>
                <a:cs typeface="2 Titr" pitchFamily="2" charset="-78"/>
              </a:rPr>
              <a:t>- متوقف نمودن پيشرفت هاي علمي و فناوري</a:t>
            </a:r>
          </a:p>
        </p:txBody>
      </p:sp>
      <p:sp>
        <p:nvSpPr>
          <p:cNvPr id="3" name="Action Button: Forward or Next 2">
            <a:hlinkClick r:id="rId2" action="ppaction://hlinkfile" highlightClick="1"/>
          </p:cNvPr>
          <p:cNvSpPr/>
          <p:nvPr/>
        </p:nvSpPr>
        <p:spPr>
          <a:xfrm>
            <a:off x="323528" y="6237312"/>
            <a:ext cx="357190" cy="328614"/>
          </a:xfrm>
          <a:prstGeom prst="actionButtonForwardNex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36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1000" fill="hold"/>
                                        <p:tgtEl>
                                          <p:spTgt spid="3"/>
                                        </p:tgtEl>
                                        <p:attrNameLst>
                                          <p:attrName>ppt_x</p:attrName>
                                        </p:attrNameLst>
                                      </p:cBhvr>
                                      <p:tavLst>
                                        <p:tav tm="0">
                                          <p:val>
                                            <p:strVal val="#ppt_x"/>
                                          </p:val>
                                        </p:tav>
                                        <p:tav tm="100000">
                                          <p:val>
                                            <p:strVal val="#ppt_x"/>
                                          </p:val>
                                        </p:tav>
                                      </p:tavLst>
                                    </p:anim>
                                    <p:anim calcmode="lin" valueType="num">
                                      <p:cBhvr additive="base">
                                        <p:cTn id="15"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2477" y="228600"/>
            <a:ext cx="8689848" cy="6152728"/>
          </a:xfrm>
          <a:prstGeom prst="rect">
            <a:avLst/>
          </a:prstGeom>
        </p:spPr>
        <p:txBody>
          <a:bodyPr/>
          <a:lstStyle/>
          <a:p>
            <a:pPr marL="0" marR="0" lvl="0" indent="0" algn="ctr" defTabSz="914400" rtl="1" eaLnBrk="1" fontAlgn="auto" latinLnBrk="0" hangingPunct="1">
              <a:lnSpc>
                <a:spcPct val="150000"/>
              </a:lnSpc>
              <a:spcBef>
                <a:spcPct val="0"/>
              </a:spcBef>
              <a:spcAft>
                <a:spcPts val="0"/>
              </a:spcAft>
              <a:buClrTx/>
              <a:buSzTx/>
              <a:buFontTx/>
              <a:buNone/>
              <a:tabLst/>
              <a:defRPr/>
            </a:pPr>
            <a:r>
              <a:rPr kumimoji="0" lang="fa-IR" sz="4400" b="1" i="0" u="none" strike="noStrike" kern="1200" normalizeH="0" baseline="0" noProof="0" dirty="0" smtClean="0">
                <a:ln w="1905"/>
                <a:effectLst>
                  <a:innerShdw blurRad="69850" dist="43180" dir="5400000">
                    <a:srgbClr val="000000">
                      <a:alpha val="65000"/>
                    </a:srgbClr>
                  </a:innerShdw>
                </a:effectLst>
                <a:uLnTx/>
                <a:uFillTx/>
                <a:latin typeface="+mj-lt"/>
                <a:ea typeface="+mj-ea"/>
                <a:cs typeface="2 Titr" pitchFamily="2" charset="-78"/>
              </a:rPr>
              <a:t>اهداف فرهنگي و مذهبي:</a:t>
            </a:r>
          </a:p>
          <a:p>
            <a:pPr marL="0" marR="0" lvl="0" indent="0" algn="just" defTabSz="914400" rtl="1" eaLnBrk="1" fontAlgn="auto" latinLnBrk="0" hangingPunct="1">
              <a:lnSpc>
                <a:spcPct val="150000"/>
              </a:lnSpc>
              <a:spcBef>
                <a:spcPct val="0"/>
              </a:spcBef>
              <a:spcAft>
                <a:spcPts val="0"/>
              </a:spcAft>
              <a:buClrTx/>
              <a:buSzTx/>
              <a:buFontTx/>
              <a:buNone/>
              <a:tabLst/>
              <a:defRPr/>
            </a:pPr>
            <a:r>
              <a:rPr lang="fa-IR" sz="4400" b="1" dirty="0" smtClean="0">
                <a:ln w="1905"/>
                <a:solidFill>
                  <a:srgbClr val="FFC000"/>
                </a:solidFill>
                <a:effectLst>
                  <a:innerShdw blurRad="69850" dist="43180" dir="5400000">
                    <a:srgbClr val="000000">
                      <a:alpha val="65000"/>
                    </a:srgbClr>
                  </a:innerShdw>
                </a:effectLst>
                <a:latin typeface="+mj-lt"/>
                <a:ea typeface="+mj-ea"/>
                <a:cs typeface="2 Titr" pitchFamily="2" charset="-78"/>
              </a:rPr>
              <a:t>1- اسلام ستيزي و توهين به مقدسات</a:t>
            </a:r>
          </a:p>
          <a:p>
            <a:pPr marL="0" marR="0" lvl="0" indent="0" algn="just" defTabSz="914400" rtl="1" eaLnBrk="1" fontAlgn="auto" latinLnBrk="0" hangingPunct="1">
              <a:lnSpc>
                <a:spcPct val="150000"/>
              </a:lnSpc>
              <a:spcBef>
                <a:spcPct val="0"/>
              </a:spcBef>
              <a:spcAft>
                <a:spcPts val="0"/>
              </a:spcAft>
              <a:buClrTx/>
              <a:buSzTx/>
              <a:buFontTx/>
              <a:buNone/>
              <a:tabLst/>
              <a:defRPr/>
            </a:pPr>
            <a:r>
              <a:rPr kumimoji="0" lang="fa-IR" sz="4400" b="1" i="0" u="none" strike="noStrike" kern="1200" normalizeH="0" baseline="0" noProof="0" dirty="0" smtClean="0">
                <a:ln w="1905"/>
                <a:solidFill>
                  <a:srgbClr val="FFC000"/>
                </a:solidFill>
                <a:effectLst>
                  <a:innerShdw blurRad="69850" dist="43180" dir="5400000">
                    <a:srgbClr val="000000">
                      <a:alpha val="65000"/>
                    </a:srgbClr>
                  </a:innerShdw>
                </a:effectLst>
                <a:uLnTx/>
                <a:uFillTx/>
                <a:latin typeface="+mj-lt"/>
                <a:ea typeface="+mj-ea"/>
                <a:cs typeface="2 Titr" pitchFamily="2" charset="-78"/>
              </a:rPr>
              <a:t>2- ايجاد اختلافات مذهبي</a:t>
            </a:r>
          </a:p>
          <a:p>
            <a:pPr marL="0" marR="0" lvl="0" indent="0" algn="just" defTabSz="914400" rtl="1" eaLnBrk="1" fontAlgn="auto" latinLnBrk="0" hangingPunct="1">
              <a:lnSpc>
                <a:spcPct val="150000"/>
              </a:lnSpc>
              <a:spcBef>
                <a:spcPct val="0"/>
              </a:spcBef>
              <a:spcAft>
                <a:spcPts val="0"/>
              </a:spcAft>
              <a:buClrTx/>
              <a:buSzTx/>
              <a:buFontTx/>
              <a:buNone/>
              <a:tabLst/>
              <a:defRPr/>
            </a:pPr>
            <a:r>
              <a:rPr lang="fa-IR" sz="4000" b="1" dirty="0" smtClean="0">
                <a:ln w="1905"/>
                <a:solidFill>
                  <a:srgbClr val="FFC000"/>
                </a:solidFill>
                <a:effectLst>
                  <a:innerShdw blurRad="69850" dist="43180" dir="5400000">
                    <a:srgbClr val="000000">
                      <a:alpha val="65000"/>
                    </a:srgbClr>
                  </a:innerShdw>
                </a:effectLst>
                <a:latin typeface="+mj-lt"/>
                <a:ea typeface="+mj-ea"/>
                <a:cs typeface="2 Titr" pitchFamily="2" charset="-78"/>
              </a:rPr>
              <a:t>3- تمسخر و تضعيف ارزشهاي ديني و انقلابي</a:t>
            </a:r>
          </a:p>
          <a:p>
            <a:pPr marL="0" marR="0" lvl="0" indent="0" algn="just" defTabSz="914400" rtl="1" eaLnBrk="1" fontAlgn="auto" latinLnBrk="0" hangingPunct="1">
              <a:lnSpc>
                <a:spcPct val="150000"/>
              </a:lnSpc>
              <a:spcBef>
                <a:spcPct val="0"/>
              </a:spcBef>
              <a:spcAft>
                <a:spcPts val="0"/>
              </a:spcAft>
              <a:buClrTx/>
              <a:buSzTx/>
              <a:buFontTx/>
              <a:buNone/>
              <a:tabLst/>
              <a:defRPr/>
            </a:pPr>
            <a:r>
              <a:rPr kumimoji="0" lang="fa-IR" sz="4400" b="1" i="0" u="none" strike="noStrike" kern="1200" normalizeH="0" baseline="0" noProof="0" dirty="0" smtClean="0">
                <a:ln w="1905"/>
                <a:solidFill>
                  <a:srgbClr val="FFC000"/>
                </a:solidFill>
                <a:effectLst>
                  <a:innerShdw blurRad="69850" dist="43180" dir="5400000">
                    <a:srgbClr val="000000">
                      <a:alpha val="65000"/>
                    </a:srgbClr>
                  </a:innerShdw>
                </a:effectLst>
                <a:uLnTx/>
                <a:uFillTx/>
                <a:latin typeface="+mj-lt"/>
                <a:ea typeface="+mj-ea"/>
                <a:cs typeface="2 Titr" pitchFamily="2" charset="-78"/>
              </a:rPr>
              <a:t>4- ترويج سبك زندگي غربي</a:t>
            </a:r>
          </a:p>
          <a:p>
            <a:pPr marL="0" marR="0" lvl="0" indent="0" algn="just" defTabSz="914400" rtl="1" eaLnBrk="1" fontAlgn="auto" latinLnBrk="0" hangingPunct="1">
              <a:lnSpc>
                <a:spcPct val="150000"/>
              </a:lnSpc>
              <a:spcBef>
                <a:spcPct val="0"/>
              </a:spcBef>
              <a:spcAft>
                <a:spcPts val="0"/>
              </a:spcAft>
              <a:buClrTx/>
              <a:buSzTx/>
              <a:buFontTx/>
              <a:buNone/>
              <a:tabLst/>
              <a:defRPr/>
            </a:pPr>
            <a:r>
              <a:rPr lang="fa-IR" sz="4400" b="1" dirty="0" smtClean="0">
                <a:ln w="1905"/>
                <a:solidFill>
                  <a:srgbClr val="FFC000"/>
                </a:solidFill>
                <a:effectLst>
                  <a:innerShdw blurRad="69850" dist="43180" dir="5400000">
                    <a:srgbClr val="000000">
                      <a:alpha val="65000"/>
                    </a:srgbClr>
                  </a:innerShdw>
                </a:effectLst>
                <a:latin typeface="+mj-lt"/>
                <a:ea typeface="+mj-ea"/>
                <a:cs typeface="2 Titr" pitchFamily="2" charset="-78"/>
              </a:rPr>
              <a:t>5- تخريب بنيان هاي اعتقادي و اخلاقي</a:t>
            </a:r>
            <a:endParaRPr kumimoji="0" lang="en-US" sz="4400" b="1" i="0" u="none" strike="noStrike" kern="1200" normalizeH="0" baseline="0" noProof="0" dirty="0">
              <a:ln w="1905"/>
              <a:solidFill>
                <a:srgbClr val="FFC000"/>
              </a:solidFill>
              <a:effectLst>
                <a:innerShdw blurRad="69850" dist="43180" dir="5400000">
                  <a:srgbClr val="000000">
                    <a:alpha val="65000"/>
                  </a:srgbClr>
                </a:innerShdw>
              </a:effectLst>
              <a:uLnTx/>
              <a:uFillTx/>
              <a:latin typeface="+mj-lt"/>
              <a:ea typeface="+mj-ea"/>
              <a:cs typeface="2 Titr" pitchFamily="2" charset="-78"/>
            </a:endParaRPr>
          </a:p>
        </p:txBody>
      </p:sp>
      <p:sp>
        <p:nvSpPr>
          <p:cNvPr id="3" name="Action Button: Forward or Next 2">
            <a:hlinkClick r:id="rId2" action="ppaction://hlinkfile" highlightClick="1"/>
          </p:cNvPr>
          <p:cNvSpPr/>
          <p:nvPr/>
        </p:nvSpPr>
        <p:spPr>
          <a:xfrm>
            <a:off x="323528" y="6237312"/>
            <a:ext cx="357190" cy="328614"/>
          </a:xfrm>
          <a:prstGeom prst="actionButtonForwardNex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Action Button: Forward or Next 3">
            <a:hlinkClick r:id="rId3" action="ppaction://hlinkfile" highlightClick="1"/>
          </p:cNvPr>
          <p:cNvSpPr/>
          <p:nvPr/>
        </p:nvSpPr>
        <p:spPr>
          <a:xfrm>
            <a:off x="827584" y="6237312"/>
            <a:ext cx="357190" cy="328614"/>
          </a:xfrm>
          <a:prstGeom prst="actionButtonForwardNex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style.rotation</p:attrName>
                                        </p:attrNameLst>
                                      </p:cBhvr>
                                      <p:tavLst>
                                        <p:tav tm="0">
                                          <p:val>
                                            <p:fltVal val="360"/>
                                          </p:val>
                                        </p:tav>
                                        <p:tav tm="100000">
                                          <p:val>
                                            <p:fltVal val="0"/>
                                          </p:val>
                                        </p:tav>
                                      </p:tavLst>
                                    </p:anim>
                                    <p:animEffect transition="in" filter="fade">
                                      <p:cBhvr>
                                        <p:cTn id="10" dur="2000"/>
                                        <p:tgtEl>
                                          <p:spTgt spid="2"/>
                                        </p:tgtEl>
                                      </p:cBhvr>
                                    </p:animEffect>
                                  </p:childTnLst>
                                </p:cTn>
                              </p:par>
                            </p:childTnLst>
                          </p:cTn>
                        </p:par>
                        <p:par>
                          <p:cTn id="11" fill="hold">
                            <p:stCondLst>
                              <p:cond delay="2000"/>
                            </p:stCondLst>
                            <p:childTnLst>
                              <p:par>
                                <p:cTn id="12" presetID="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1000" fill="hold"/>
                                        <p:tgtEl>
                                          <p:spTgt spid="3"/>
                                        </p:tgtEl>
                                        <p:attrNameLst>
                                          <p:attrName>ppt_x</p:attrName>
                                        </p:attrNameLst>
                                      </p:cBhvr>
                                      <p:tavLst>
                                        <p:tav tm="0">
                                          <p:val>
                                            <p:strVal val="#ppt_x"/>
                                          </p:val>
                                        </p:tav>
                                        <p:tav tm="100000">
                                          <p:val>
                                            <p:strVal val="#ppt_x"/>
                                          </p:val>
                                        </p:tav>
                                      </p:tavLst>
                                    </p:anim>
                                    <p:anim calcmode="lin" valueType="num">
                                      <p:cBhvr additive="base">
                                        <p:cTn id="15" dur="1000" fill="hold"/>
                                        <p:tgtEl>
                                          <p:spTgt spid="3"/>
                                        </p:tgtEl>
                                        <p:attrNameLst>
                                          <p:attrName>ppt_y</p:attrName>
                                        </p:attrNameLst>
                                      </p:cBhvr>
                                      <p:tavLst>
                                        <p:tav tm="0">
                                          <p:val>
                                            <p:strVal val="1+#ppt_h/2"/>
                                          </p:val>
                                        </p:tav>
                                        <p:tav tm="100000">
                                          <p:val>
                                            <p:strVal val="#ppt_y"/>
                                          </p:val>
                                        </p:tav>
                                      </p:tavLst>
                                    </p:anim>
                                  </p:childTnLst>
                                </p:cTn>
                              </p:par>
                            </p:childTnLst>
                          </p:cTn>
                        </p:par>
                        <p:par>
                          <p:cTn id="16" fill="hold">
                            <p:stCondLst>
                              <p:cond delay="3000"/>
                            </p:stCondLst>
                            <p:childTnLst>
                              <p:par>
                                <p:cTn id="17" presetID="2" presetClass="entr" presetSubtype="4"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ppt_x"/>
                                          </p:val>
                                        </p:tav>
                                        <p:tav tm="100000">
                                          <p:val>
                                            <p:strVal val="#ppt_x"/>
                                          </p:val>
                                        </p:tav>
                                      </p:tavLst>
                                    </p:anim>
                                    <p:anim calcmode="lin" valueType="num">
                                      <p:cBhvr additive="base">
                                        <p:cTn id="20"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2477" y="228600"/>
            <a:ext cx="8689848" cy="5943600"/>
          </a:xfrm>
          <a:prstGeom prst="rect">
            <a:avLst/>
          </a:prstGeom>
        </p:spPr>
        <p:txBody>
          <a:bodyPr/>
          <a:lstStyle/>
          <a:p>
            <a:pPr marL="0" marR="0" lvl="0" indent="0" algn="ctr" defTabSz="914400" rtl="1" eaLnBrk="1" fontAlgn="auto" latinLnBrk="0" hangingPunct="1">
              <a:lnSpc>
                <a:spcPct val="150000"/>
              </a:lnSpc>
              <a:spcBef>
                <a:spcPct val="0"/>
              </a:spcBef>
              <a:spcAft>
                <a:spcPts val="0"/>
              </a:spcAft>
              <a:buClrTx/>
              <a:buSzTx/>
              <a:buFontTx/>
              <a:buNone/>
              <a:tabLst/>
              <a:defRPr/>
            </a:pPr>
            <a:r>
              <a:rPr kumimoji="0" lang="fa-IR" sz="4400" b="1" i="0" u="none" strike="noStrike" kern="1200" normalizeH="0" baseline="0" noProof="0" dirty="0" smtClean="0">
                <a:ln w="1905"/>
                <a:effectLst>
                  <a:innerShdw blurRad="69850" dist="43180" dir="5400000">
                    <a:srgbClr val="000000">
                      <a:alpha val="65000"/>
                    </a:srgbClr>
                  </a:innerShdw>
                </a:effectLst>
                <a:uLnTx/>
                <a:uFillTx/>
                <a:latin typeface="+mj-lt"/>
                <a:ea typeface="+mj-ea"/>
                <a:cs typeface="2 Titr" pitchFamily="2" charset="-78"/>
              </a:rPr>
              <a:t>اهداف سياسي و امنيتي:</a:t>
            </a:r>
          </a:p>
          <a:p>
            <a:pPr marL="0" marR="0" lvl="0" indent="0" algn="just" defTabSz="914400" rtl="1" eaLnBrk="1" fontAlgn="auto" latinLnBrk="0" hangingPunct="1">
              <a:lnSpc>
                <a:spcPct val="150000"/>
              </a:lnSpc>
              <a:spcBef>
                <a:spcPct val="0"/>
              </a:spcBef>
              <a:spcAft>
                <a:spcPts val="0"/>
              </a:spcAft>
              <a:buClrTx/>
              <a:buSzTx/>
              <a:buFontTx/>
              <a:buNone/>
              <a:tabLst/>
              <a:defRPr/>
            </a:pPr>
            <a:r>
              <a:rPr lang="fa-IR" sz="3600" b="1" dirty="0">
                <a:ln w="1905"/>
                <a:solidFill>
                  <a:srgbClr val="FFFF00"/>
                </a:solidFill>
                <a:effectLst>
                  <a:innerShdw blurRad="69850" dist="43180" dir="5400000">
                    <a:srgbClr val="000000">
                      <a:alpha val="65000"/>
                    </a:srgbClr>
                  </a:innerShdw>
                </a:effectLst>
                <a:latin typeface="+mj-lt"/>
                <a:ea typeface="+mj-ea"/>
                <a:cs typeface="2 Titr" pitchFamily="2" charset="-78"/>
              </a:rPr>
              <a:t>1- ايران ستيزي</a:t>
            </a:r>
          </a:p>
          <a:p>
            <a:pPr marL="0" marR="0" lvl="0" indent="0" algn="just" defTabSz="914400" rtl="1" eaLnBrk="1" fontAlgn="auto" latinLnBrk="0" hangingPunct="1">
              <a:lnSpc>
                <a:spcPct val="150000"/>
              </a:lnSpc>
              <a:spcBef>
                <a:spcPct val="0"/>
              </a:spcBef>
              <a:spcAft>
                <a:spcPts val="0"/>
              </a:spcAft>
              <a:buClrTx/>
              <a:buSzTx/>
              <a:buFontTx/>
              <a:buNone/>
              <a:tabLst/>
              <a:defRPr/>
            </a:pPr>
            <a:r>
              <a:rPr lang="fa-IR" sz="3600" b="1" dirty="0">
                <a:ln w="1905"/>
                <a:solidFill>
                  <a:srgbClr val="FFFF00"/>
                </a:solidFill>
                <a:effectLst>
                  <a:innerShdw blurRad="69850" dist="43180" dir="5400000">
                    <a:srgbClr val="000000">
                      <a:alpha val="65000"/>
                    </a:srgbClr>
                  </a:innerShdw>
                </a:effectLst>
                <a:latin typeface="+mj-lt"/>
                <a:ea typeface="+mj-ea"/>
                <a:cs typeface="2 Titr" pitchFamily="2" charset="-78"/>
              </a:rPr>
              <a:t>2- ايجاد اختلافات قومي و قبيله اي</a:t>
            </a:r>
          </a:p>
          <a:p>
            <a:pPr marL="0" marR="0" lvl="0" indent="0" algn="just" defTabSz="914400" rtl="1" eaLnBrk="1" fontAlgn="auto" latinLnBrk="0" hangingPunct="1">
              <a:lnSpc>
                <a:spcPct val="150000"/>
              </a:lnSpc>
              <a:spcBef>
                <a:spcPct val="0"/>
              </a:spcBef>
              <a:spcAft>
                <a:spcPts val="0"/>
              </a:spcAft>
              <a:buClrTx/>
              <a:buSzTx/>
              <a:buFontTx/>
              <a:buNone/>
              <a:tabLst/>
              <a:defRPr/>
            </a:pPr>
            <a:r>
              <a:rPr lang="fa-IR" sz="3600" b="1" dirty="0">
                <a:ln w="1905"/>
                <a:solidFill>
                  <a:srgbClr val="FFFF00"/>
                </a:solidFill>
                <a:effectLst>
                  <a:innerShdw blurRad="69850" dist="43180" dir="5400000">
                    <a:srgbClr val="000000">
                      <a:alpha val="65000"/>
                    </a:srgbClr>
                  </a:innerShdw>
                </a:effectLst>
                <a:latin typeface="+mj-lt"/>
                <a:ea typeface="+mj-ea"/>
                <a:cs typeface="2 Titr" pitchFamily="2" charset="-78"/>
              </a:rPr>
              <a:t>3- ناكارآمد نشان دادن نظام ج.ا. ايران</a:t>
            </a:r>
          </a:p>
          <a:p>
            <a:pPr marL="0" marR="0" lvl="0" indent="0" algn="just" defTabSz="914400" rtl="1" eaLnBrk="1" fontAlgn="auto" latinLnBrk="0" hangingPunct="1">
              <a:lnSpc>
                <a:spcPct val="150000"/>
              </a:lnSpc>
              <a:spcBef>
                <a:spcPct val="0"/>
              </a:spcBef>
              <a:spcAft>
                <a:spcPts val="0"/>
              </a:spcAft>
              <a:buClrTx/>
              <a:buSzTx/>
              <a:buFontTx/>
              <a:buNone/>
              <a:tabLst/>
              <a:defRPr/>
            </a:pPr>
            <a:r>
              <a:rPr lang="fa-IR" sz="3600" b="1" dirty="0">
                <a:ln w="1905"/>
                <a:solidFill>
                  <a:srgbClr val="FFFF00"/>
                </a:solidFill>
                <a:effectLst>
                  <a:innerShdw blurRad="69850" dist="43180" dir="5400000">
                    <a:srgbClr val="000000">
                      <a:alpha val="65000"/>
                    </a:srgbClr>
                  </a:innerShdw>
                </a:effectLst>
                <a:latin typeface="+mj-lt"/>
                <a:ea typeface="+mj-ea"/>
                <a:cs typeface="2 Titr" pitchFamily="2" charset="-78"/>
              </a:rPr>
              <a:t>4- تهمت و توهين به مسئولين نظام</a:t>
            </a:r>
          </a:p>
          <a:p>
            <a:pPr marL="0" marR="0" lvl="0" indent="0" algn="just" defTabSz="914400" rtl="1" eaLnBrk="1" fontAlgn="auto" latinLnBrk="0" hangingPunct="1">
              <a:lnSpc>
                <a:spcPct val="150000"/>
              </a:lnSpc>
              <a:spcBef>
                <a:spcPct val="0"/>
              </a:spcBef>
              <a:spcAft>
                <a:spcPts val="0"/>
              </a:spcAft>
              <a:buClrTx/>
              <a:buSzTx/>
              <a:buFontTx/>
              <a:buNone/>
              <a:tabLst/>
              <a:defRPr/>
            </a:pPr>
            <a:r>
              <a:rPr lang="fa-IR" sz="3600" b="1" dirty="0">
                <a:ln w="1905"/>
                <a:solidFill>
                  <a:srgbClr val="FFFF00"/>
                </a:solidFill>
                <a:effectLst>
                  <a:innerShdw blurRad="69850" dist="43180" dir="5400000">
                    <a:srgbClr val="000000">
                      <a:alpha val="65000"/>
                    </a:srgbClr>
                  </a:innerShdw>
                </a:effectLst>
                <a:latin typeface="+mj-lt"/>
                <a:ea typeface="+mj-ea"/>
                <a:cs typeface="2 Titr" pitchFamily="2" charset="-78"/>
              </a:rPr>
              <a:t>5- از بين بردن و تضعيف امنيت عمومي</a:t>
            </a:r>
          </a:p>
          <a:p>
            <a:pPr marL="0" marR="0" lvl="0" indent="0" algn="just" defTabSz="914400" rtl="1" eaLnBrk="1" fontAlgn="auto" latinLnBrk="0" hangingPunct="1">
              <a:lnSpc>
                <a:spcPct val="150000"/>
              </a:lnSpc>
              <a:spcBef>
                <a:spcPct val="0"/>
              </a:spcBef>
              <a:spcAft>
                <a:spcPts val="0"/>
              </a:spcAft>
              <a:buClrTx/>
              <a:buSzTx/>
              <a:buFontTx/>
              <a:buNone/>
              <a:tabLst/>
              <a:defRPr/>
            </a:pPr>
            <a:r>
              <a:rPr lang="fa-IR" sz="3600" b="1" dirty="0">
                <a:ln w="1905"/>
                <a:solidFill>
                  <a:srgbClr val="FFFF00"/>
                </a:solidFill>
                <a:effectLst>
                  <a:innerShdw blurRad="69850" dist="43180" dir="5400000">
                    <a:srgbClr val="000000">
                      <a:alpha val="65000"/>
                    </a:srgbClr>
                  </a:innerShdw>
                </a:effectLst>
                <a:latin typeface="+mj-lt"/>
                <a:ea typeface="+mj-ea"/>
                <a:cs typeface="2 Titr" pitchFamily="2" charset="-78"/>
              </a:rPr>
              <a:t>6- ايجاد تغييرات اجتماعي و سياسي</a:t>
            </a:r>
          </a:p>
          <a:p>
            <a:pPr marL="0" marR="0" lvl="0" indent="0" algn="just" defTabSz="914400" rtl="1" eaLnBrk="1" fontAlgn="auto" latinLnBrk="0" hangingPunct="1">
              <a:lnSpc>
                <a:spcPct val="150000"/>
              </a:lnSpc>
              <a:spcBef>
                <a:spcPct val="0"/>
              </a:spcBef>
              <a:spcAft>
                <a:spcPts val="0"/>
              </a:spcAft>
              <a:buClrTx/>
              <a:buSzTx/>
              <a:buFontTx/>
              <a:buNone/>
              <a:tabLst/>
              <a:defRPr/>
            </a:pPr>
            <a:endParaRPr lang="fa-I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2 Titr" pitchFamily="2" charset="-78"/>
            </a:endParaRPr>
          </a:p>
          <a:p>
            <a:pPr marL="0" marR="0" lvl="0" indent="0" algn="just" defTabSz="914400" rtl="1" eaLnBrk="1" fontAlgn="auto" latinLnBrk="0" hangingPunct="1">
              <a:lnSpc>
                <a:spcPct val="150000"/>
              </a:lnSpc>
              <a:spcBef>
                <a:spcPct val="0"/>
              </a:spcBef>
              <a:spcAft>
                <a:spcPts val="0"/>
              </a:spcAft>
              <a:buClrTx/>
              <a:buSzTx/>
              <a:buFontTx/>
              <a:buNone/>
              <a:tabLst/>
              <a:defRPr/>
            </a:pPr>
            <a:endParaRPr kumimoji="0" lang="en-US" sz="2800" b="1" i="0" u="none" strike="noStrike" kern="120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2 Titr" pitchFamily="2" charset="-78"/>
            </a:endParaRPr>
          </a:p>
        </p:txBody>
      </p:sp>
      <p:sp>
        <p:nvSpPr>
          <p:cNvPr id="4" name="Action Button: Forward or Next 3">
            <a:hlinkClick r:id="rId2" action="ppaction://hlinkfile" highlightClick="1"/>
          </p:cNvPr>
          <p:cNvSpPr/>
          <p:nvPr/>
        </p:nvSpPr>
        <p:spPr>
          <a:xfrm>
            <a:off x="323528" y="6237312"/>
            <a:ext cx="357190" cy="328614"/>
          </a:xfrm>
          <a:prstGeom prst="actionButtonForwardNex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style.rotation</p:attrName>
                                        </p:attrNameLst>
                                      </p:cBhvr>
                                      <p:tavLst>
                                        <p:tav tm="0">
                                          <p:val>
                                            <p:fltVal val="360"/>
                                          </p:val>
                                        </p:tav>
                                        <p:tav tm="100000">
                                          <p:val>
                                            <p:fltVal val="0"/>
                                          </p:val>
                                        </p:tav>
                                      </p:tavLst>
                                    </p:anim>
                                    <p:animEffect transition="in" filter="fade">
                                      <p:cBhvr>
                                        <p:cTn id="10" dur="2000"/>
                                        <p:tgtEl>
                                          <p:spTgt spid="2"/>
                                        </p:tgtEl>
                                      </p:cBhvr>
                                    </p:animEffect>
                                  </p:childTnLst>
                                </p:cTn>
                              </p:par>
                            </p:childTnLst>
                          </p:cTn>
                        </p:par>
                        <p:par>
                          <p:cTn id="11" fill="hold">
                            <p:stCondLst>
                              <p:cond delay="2000"/>
                            </p:stCondLst>
                            <p:childTnLst>
                              <p:par>
                                <p:cTn id="12" presetID="2" presetClass="entr" presetSubtype="4"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000" fill="hold"/>
                                        <p:tgtEl>
                                          <p:spTgt spid="4"/>
                                        </p:tgtEl>
                                        <p:attrNameLst>
                                          <p:attrName>ppt_x</p:attrName>
                                        </p:attrNameLst>
                                      </p:cBhvr>
                                      <p:tavLst>
                                        <p:tav tm="0">
                                          <p:val>
                                            <p:strVal val="#ppt_x"/>
                                          </p:val>
                                        </p:tav>
                                        <p:tav tm="100000">
                                          <p:val>
                                            <p:strVal val="#ppt_x"/>
                                          </p:val>
                                        </p:tav>
                                      </p:tavLst>
                                    </p:anim>
                                    <p:anim calcmode="lin" valueType="num">
                                      <p:cBhvr additive="base">
                                        <p:cTn id="15"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a:xfrm>
            <a:off x="251520" y="1240160"/>
            <a:ext cx="8892480" cy="5069160"/>
          </a:xfrm>
          <a:prstGeom prst="rect">
            <a:avLst/>
          </a:prstGeom>
        </p:spPr>
        <p:txBody>
          <a:bodyPr vert="horz">
            <a:noAutofit/>
          </a:bodyPr>
          <a:lstStyle/>
          <a:p>
            <a:pPr marL="420624" marR="0" lvl="0" indent="-384048" algn="just" defTabSz="914400" rtl="1" eaLnBrk="1" fontAlgn="auto" latinLnBrk="0" hangingPunct="1">
              <a:spcAft>
                <a:spcPts val="0"/>
              </a:spcAft>
              <a:buClr>
                <a:schemeClr val="accent1"/>
              </a:buClr>
              <a:buSzPct val="80000"/>
              <a:buFont typeface="Wingdings" pitchFamily="2" charset="2"/>
              <a:buChar char="ü"/>
              <a:tabLst/>
              <a:defRPr/>
            </a:pPr>
            <a:r>
              <a:rPr kumimoji="0" lang="fa-IR" sz="4000" b="1" i="0" u="none" strike="noStrike" kern="1200" cap="none" spc="0" normalizeH="0" baseline="0" noProof="0" dirty="0" smtClean="0">
                <a:ln>
                  <a:noFill/>
                </a:ln>
                <a:solidFill>
                  <a:srgbClr val="66FF33"/>
                </a:solidFill>
                <a:effectLst/>
                <a:uLnTx/>
                <a:uFillTx/>
                <a:cs typeface="Entezar     &lt;---------" pitchFamily="2" charset="-78"/>
              </a:rPr>
              <a:t> ایجاد بصیرت در سطح جامعه</a:t>
            </a:r>
          </a:p>
          <a:p>
            <a:pPr marL="420624" marR="0" lvl="0" indent="-384048" algn="just" defTabSz="914400" rtl="1" eaLnBrk="1" fontAlgn="auto" latinLnBrk="0" hangingPunct="1">
              <a:spcAft>
                <a:spcPts val="0"/>
              </a:spcAft>
              <a:buClr>
                <a:schemeClr val="accent1"/>
              </a:buClr>
              <a:buSzPct val="80000"/>
              <a:buFont typeface="Wingdings" pitchFamily="2" charset="2"/>
              <a:buChar char="ü"/>
              <a:tabLst/>
              <a:defRPr/>
            </a:pPr>
            <a:r>
              <a:rPr lang="fa-IR" sz="4000" b="1" dirty="0" smtClean="0">
                <a:solidFill>
                  <a:srgbClr val="66FF33"/>
                </a:solidFill>
                <a:cs typeface="Entezar     &lt;---------" pitchFamily="2" charset="-78"/>
              </a:rPr>
              <a:t>آموزش کافی برای تمامی اقشار (سواد رسانه ای)</a:t>
            </a:r>
            <a:endParaRPr kumimoji="0" lang="fa-IR" sz="4000" b="1" i="0" u="none" strike="noStrike" kern="1200" cap="none" spc="0" normalizeH="0" baseline="0" noProof="0" dirty="0" smtClean="0">
              <a:ln>
                <a:noFill/>
              </a:ln>
              <a:solidFill>
                <a:srgbClr val="66FF33"/>
              </a:solidFill>
              <a:effectLst/>
              <a:uLnTx/>
              <a:uFillTx/>
              <a:cs typeface="Entezar     &lt;---------" pitchFamily="2" charset="-78"/>
            </a:endParaRPr>
          </a:p>
          <a:p>
            <a:pPr marL="420624" lvl="0" indent="-384048" algn="just">
              <a:buClr>
                <a:schemeClr val="accent1"/>
              </a:buClr>
              <a:buSzPct val="80000"/>
              <a:buFont typeface="Wingdings" pitchFamily="2" charset="2"/>
              <a:buChar char="ü"/>
            </a:pPr>
            <a:r>
              <a:rPr lang="fa-IR" sz="4000" b="1" dirty="0" smtClean="0">
                <a:solidFill>
                  <a:srgbClr val="66FF33"/>
                </a:solidFill>
                <a:cs typeface="Entezar     &lt;---------" pitchFamily="2" charset="-78"/>
              </a:rPr>
              <a:t>تدبیر</a:t>
            </a:r>
          </a:p>
          <a:p>
            <a:pPr marL="420624" lvl="0" indent="-384048" algn="just">
              <a:buClr>
                <a:schemeClr val="accent1"/>
              </a:buClr>
              <a:buSzPct val="80000"/>
              <a:buFont typeface="Wingdings" pitchFamily="2" charset="2"/>
              <a:buChar char="ü"/>
            </a:pPr>
            <a:r>
              <a:rPr lang="fa-IR" sz="4000" b="1" dirty="0">
                <a:solidFill>
                  <a:srgbClr val="66FF33"/>
                </a:solidFill>
                <a:cs typeface="Entezar     &lt;---------" pitchFamily="2" charset="-78"/>
              </a:rPr>
              <a:t>اتحاد مردم در مقابل مخالفان انقلاب و استقلال </a:t>
            </a:r>
            <a:r>
              <a:rPr lang="fa-IR" sz="4000" b="1" dirty="0" smtClean="0">
                <a:solidFill>
                  <a:srgbClr val="66FF33"/>
                </a:solidFill>
                <a:cs typeface="Entezar     &lt;---------" pitchFamily="2" charset="-78"/>
              </a:rPr>
              <a:t>کشور</a:t>
            </a:r>
            <a:endParaRPr lang="fa-IR" sz="4000" b="1" dirty="0">
              <a:solidFill>
                <a:srgbClr val="66FF33"/>
              </a:solidFill>
              <a:cs typeface="Entezar     &lt;---------" pitchFamily="2" charset="-78"/>
            </a:endParaRPr>
          </a:p>
          <a:p>
            <a:pPr marL="420624" lvl="0" indent="-384048" algn="just">
              <a:buClr>
                <a:schemeClr val="accent1"/>
              </a:buClr>
              <a:buSzPct val="80000"/>
              <a:buFont typeface="Wingdings" pitchFamily="2" charset="2"/>
              <a:buChar char="ü"/>
            </a:pPr>
            <a:endParaRPr kumimoji="0" lang="fa-IR" sz="4000" b="1" i="0" u="none" strike="noStrike" kern="1200" cap="none" spc="0" normalizeH="0" baseline="0" noProof="0" dirty="0" smtClean="0">
              <a:ln>
                <a:noFill/>
              </a:ln>
              <a:solidFill>
                <a:srgbClr val="66FF33"/>
              </a:solidFill>
              <a:effectLst/>
              <a:uLnTx/>
              <a:uFillTx/>
              <a:cs typeface="Entezar     &lt;---------" pitchFamily="2" charset="-78"/>
            </a:endParaRPr>
          </a:p>
          <a:p>
            <a:pPr marL="420624" marR="0" lvl="0" indent="-384048" algn="ctr" defTabSz="914400" rtl="1" eaLnBrk="1" fontAlgn="auto" latinLnBrk="0" hangingPunct="1">
              <a:spcAft>
                <a:spcPts val="0"/>
              </a:spcAft>
              <a:buClr>
                <a:schemeClr val="accent1"/>
              </a:buClr>
              <a:buSzPct val="80000"/>
              <a:buFont typeface="Arial" pitchFamily="34" charset="0"/>
              <a:buNone/>
              <a:tabLst/>
              <a:defRPr/>
            </a:pPr>
            <a:r>
              <a:rPr kumimoji="0" lang="fa-IR" sz="4000" b="1" i="0" u="none" strike="noStrike" kern="1200" cap="none" spc="0" normalizeH="0" baseline="0" noProof="0" dirty="0" smtClean="0">
                <a:ln>
                  <a:noFill/>
                </a:ln>
                <a:solidFill>
                  <a:srgbClr val="FF0000"/>
                </a:solidFill>
                <a:effectLst/>
                <a:uLnTx/>
                <a:uFillTx/>
                <a:cs typeface="Entezar     &lt;---------" pitchFamily="2" charset="-78"/>
              </a:rPr>
              <a:t>اساتید دانشگاه ها: فرماندهان جبهه جنگ نرم</a:t>
            </a:r>
          </a:p>
          <a:p>
            <a:pPr marL="420624" marR="0" lvl="0" indent="-384048" algn="ctr" defTabSz="914400" rtl="1" eaLnBrk="1" fontAlgn="auto" latinLnBrk="0" hangingPunct="1">
              <a:spcAft>
                <a:spcPts val="0"/>
              </a:spcAft>
              <a:buClr>
                <a:schemeClr val="accent1"/>
              </a:buClr>
              <a:buSzPct val="80000"/>
              <a:buFont typeface="Arial" pitchFamily="34" charset="0"/>
              <a:buNone/>
              <a:tabLst/>
              <a:defRPr/>
            </a:pPr>
            <a:endParaRPr kumimoji="0" lang="fa-IR" sz="4000" b="1" i="0" u="none" strike="noStrike" kern="1200" cap="none" spc="0" normalizeH="0" baseline="0" noProof="0" dirty="0" smtClean="0">
              <a:ln>
                <a:noFill/>
              </a:ln>
              <a:solidFill>
                <a:srgbClr val="FF0000"/>
              </a:solidFill>
              <a:effectLst/>
              <a:uLnTx/>
              <a:uFillTx/>
              <a:cs typeface="Entezar     &lt;---------" pitchFamily="2" charset="-78"/>
            </a:endParaRPr>
          </a:p>
          <a:p>
            <a:pPr marL="420624" marR="0" lvl="0" indent="-384048" algn="ctr" defTabSz="914400" rtl="1" eaLnBrk="1" fontAlgn="auto" latinLnBrk="0" hangingPunct="1">
              <a:spcAft>
                <a:spcPts val="0"/>
              </a:spcAft>
              <a:buClr>
                <a:schemeClr val="accent1"/>
              </a:buClr>
              <a:buSzPct val="80000"/>
              <a:buFont typeface="Arial" pitchFamily="34" charset="0"/>
              <a:buNone/>
              <a:tabLst/>
              <a:defRPr/>
            </a:pPr>
            <a:r>
              <a:rPr kumimoji="0" lang="fa-IR" sz="4000" b="1" i="0" u="none" strike="noStrike" kern="1200" cap="none" spc="0" normalizeH="0" baseline="0" noProof="0" dirty="0" smtClean="0">
                <a:ln>
                  <a:noFill/>
                </a:ln>
                <a:solidFill>
                  <a:srgbClr val="FF0000"/>
                </a:solidFill>
                <a:effectLst/>
                <a:uLnTx/>
                <a:uFillTx/>
                <a:cs typeface="Entezar     &lt;---------" pitchFamily="2" charset="-78"/>
              </a:rPr>
              <a:t>دانشجویان: افسران جبهه جنگ نرم</a:t>
            </a:r>
            <a:endParaRPr kumimoji="0" lang="en-US" sz="4000" b="1" i="0" u="none" strike="noStrike" kern="1200" cap="none" spc="0" normalizeH="0" baseline="0" noProof="0" dirty="0" smtClean="0">
              <a:ln>
                <a:noFill/>
              </a:ln>
              <a:solidFill>
                <a:srgbClr val="FF0000"/>
              </a:solidFill>
              <a:effectLst/>
              <a:uLnTx/>
              <a:uFillTx/>
              <a:cs typeface="Entezar     &lt;---------" pitchFamily="2" charset="-78"/>
            </a:endParaRPr>
          </a:p>
          <a:p>
            <a:pPr marL="420624" marR="0" lvl="0" indent="-384048" algn="r" defTabSz="914400" rtl="1" eaLnBrk="1" fontAlgn="auto" latinLnBrk="0" hangingPunct="1">
              <a:spcAft>
                <a:spcPts val="0"/>
              </a:spcAft>
              <a:buClr>
                <a:schemeClr val="accent1"/>
              </a:buClr>
              <a:buSzPct val="80000"/>
              <a:buFont typeface="Wingdings 2"/>
              <a:buChar char=""/>
              <a:tabLst/>
              <a:defRPr/>
            </a:pPr>
            <a:endParaRPr kumimoji="0" lang="en-US" sz="4800" b="0" i="0" u="none" strike="noStrike" kern="1200" cap="none" spc="0" normalizeH="0" baseline="0" noProof="0" dirty="0" smtClean="0">
              <a:ln>
                <a:noFill/>
              </a:ln>
              <a:solidFill>
                <a:srgbClr val="FF0000"/>
              </a:solidFill>
              <a:effectLst/>
              <a:uLnTx/>
              <a:uFillTx/>
              <a:cs typeface="Entezar     &lt;---------" pitchFamily="2" charset="-78"/>
            </a:endParaRPr>
          </a:p>
        </p:txBody>
      </p:sp>
      <p:sp>
        <p:nvSpPr>
          <p:cNvPr id="3" name="TextBox 2"/>
          <p:cNvSpPr txBox="1"/>
          <p:nvPr/>
        </p:nvSpPr>
        <p:spPr>
          <a:xfrm>
            <a:off x="2267744" y="116632"/>
            <a:ext cx="6696744" cy="830997"/>
          </a:xfrm>
          <a:prstGeom prst="rect">
            <a:avLst/>
          </a:prstGeom>
          <a:noFill/>
        </p:spPr>
        <p:txBody>
          <a:bodyPr wrap="square" rtlCol="1">
            <a:spAutoFit/>
          </a:bodyPr>
          <a:lstStyle/>
          <a:p>
            <a:r>
              <a:rPr lang="fa-IR" sz="4800" dirty="0" smtClean="0">
                <a:cs typeface="2 Kourosh" pitchFamily="2" charset="-78"/>
              </a:rPr>
              <a:t>راهکارهای مقابله با تهدیدات رسانه ها :</a:t>
            </a:r>
            <a:endParaRPr lang="fa-IR" sz="4800" dirty="0">
              <a:cs typeface="2 Kourosh"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47" presetClass="entr" presetSubtype="0" fill="hold" grpId="0" nodeType="after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3000"/>
                            </p:stCondLst>
                            <p:childTnLst>
                              <p:par>
                                <p:cTn id="16" presetID="47" presetClass="entr" presetSubtype="0" fill="hold" grpId="0" nodeType="after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1000"/>
                                        <p:tgtEl>
                                          <p:spTgt spid="2">
                                            <p:txEl>
                                              <p:pRg st="1" end="1"/>
                                            </p:txEl>
                                          </p:spTgt>
                                        </p:tgtEl>
                                      </p:cBhvr>
                                    </p:animEffect>
                                    <p:anim calcmode="lin" valueType="num">
                                      <p:cBhvr>
                                        <p:cTn id="19"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4000"/>
                            </p:stCondLst>
                            <p:childTnLst>
                              <p:par>
                                <p:cTn id="22" presetID="47" presetClass="entr" presetSubtype="0" fill="hold" grpId="0" nodeType="after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fade">
                                      <p:cBhvr>
                                        <p:cTn id="24" dur="1000"/>
                                        <p:tgtEl>
                                          <p:spTgt spid="2">
                                            <p:txEl>
                                              <p:pRg st="2" end="2"/>
                                            </p:txEl>
                                          </p:spTgt>
                                        </p:tgtEl>
                                      </p:cBhvr>
                                    </p:animEffect>
                                    <p:anim calcmode="lin" valueType="num">
                                      <p:cBhvr>
                                        <p:cTn id="2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5000"/>
                            </p:stCondLst>
                            <p:childTnLst>
                              <p:par>
                                <p:cTn id="28" presetID="47" presetClass="entr" presetSubtype="0" fill="hold" grpId="0" nodeType="after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fade">
                                      <p:cBhvr>
                                        <p:cTn id="30" dur="1000"/>
                                        <p:tgtEl>
                                          <p:spTgt spid="2">
                                            <p:txEl>
                                              <p:pRg st="3" end="3"/>
                                            </p:txEl>
                                          </p:spTgt>
                                        </p:tgtEl>
                                      </p:cBhvr>
                                    </p:animEffect>
                                    <p:anim calcmode="lin" valueType="num">
                                      <p:cBhvr>
                                        <p:cTn id="31"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6000"/>
                            </p:stCondLst>
                            <p:childTnLst>
                              <p:par>
                                <p:cTn id="34" presetID="47" presetClass="entr" presetSubtype="0" fill="hold" grpId="0" nodeType="after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Effect transition="in" filter="fade">
                                      <p:cBhvr>
                                        <p:cTn id="36" dur="1000"/>
                                        <p:tgtEl>
                                          <p:spTgt spid="2">
                                            <p:txEl>
                                              <p:pRg st="5" end="5"/>
                                            </p:txEl>
                                          </p:spTgt>
                                        </p:tgtEl>
                                      </p:cBhvr>
                                    </p:animEffect>
                                    <p:anim calcmode="lin" valueType="num">
                                      <p:cBhvr>
                                        <p:cTn id="37"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7000"/>
                            </p:stCondLst>
                            <p:childTnLst>
                              <p:par>
                                <p:cTn id="40" presetID="47" presetClass="entr" presetSubtype="0" fill="hold" grpId="0" nodeType="after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1000"/>
                                        <p:tgtEl>
                                          <p:spTgt spid="2">
                                            <p:txEl>
                                              <p:pRg st="7" end="7"/>
                                            </p:txEl>
                                          </p:spTgt>
                                        </p:tgtEl>
                                      </p:cBhvr>
                                    </p:animEffect>
                                    <p:anim calcmode="lin" valueType="num">
                                      <p:cBhvr>
                                        <p:cTn id="4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امام خامنه ای\2.jpg"/>
          <p:cNvPicPr>
            <a:picLocks noChangeAspect="1" noChangeArrowheads="1"/>
          </p:cNvPicPr>
          <p:nvPr/>
        </p:nvPicPr>
        <p:blipFill>
          <a:blip r:embed="rId3" cstate="print"/>
          <a:srcRect/>
          <a:stretch>
            <a:fillRect/>
          </a:stretch>
        </p:blipFill>
        <p:spPr bwMode="auto">
          <a:xfrm>
            <a:off x="0" y="764704"/>
            <a:ext cx="3982285" cy="5625768"/>
          </a:xfrm>
          <a:prstGeom prst="ellipse">
            <a:avLst/>
          </a:prstGeom>
          <a:ln>
            <a:noFill/>
          </a:ln>
          <a:effectLst>
            <a:softEdge rad="112500"/>
          </a:effectLst>
        </p:spPr>
      </p:pic>
      <p:sp>
        <p:nvSpPr>
          <p:cNvPr id="2" name="TextBox 1"/>
          <p:cNvSpPr txBox="1"/>
          <p:nvPr/>
        </p:nvSpPr>
        <p:spPr>
          <a:xfrm>
            <a:off x="3311352" y="260648"/>
            <a:ext cx="5832648" cy="7186583"/>
          </a:xfrm>
          <a:prstGeom prst="rect">
            <a:avLst/>
          </a:prstGeom>
          <a:noFill/>
        </p:spPr>
        <p:txBody>
          <a:bodyPr wrap="square" rtlCol="1">
            <a:spAutoFit/>
          </a:bodyPr>
          <a:lstStyle/>
          <a:p>
            <a:pPr algn="ctr">
              <a:spcBef>
                <a:spcPts val="600"/>
              </a:spcBef>
              <a:spcAft>
                <a:spcPts val="600"/>
              </a:spcAft>
            </a:pPr>
            <a:r>
              <a:rPr lang="ar-SA" sz="3200" dirty="0" smtClean="0">
                <a:solidFill>
                  <a:srgbClr val="66FF33"/>
                </a:solidFill>
                <a:cs typeface="B Titr" pitchFamily="2" charset="-78"/>
              </a:rPr>
              <a:t>در جنگ روانی و آنچه كه امروز به او </a:t>
            </a:r>
            <a:r>
              <a:rPr lang="ar-SA" sz="3200" dirty="0" smtClean="0">
                <a:solidFill>
                  <a:srgbClr val="FF0000"/>
                </a:solidFill>
                <a:cs typeface="B Titr" pitchFamily="2" charset="-78"/>
              </a:rPr>
              <a:t>جنگ نرم</a:t>
            </a:r>
            <a:r>
              <a:rPr lang="ar-SA" sz="3200" dirty="0" smtClean="0">
                <a:solidFill>
                  <a:srgbClr val="66FF33"/>
                </a:solidFill>
                <a:cs typeface="B Titr" pitchFamily="2" charset="-78"/>
              </a:rPr>
              <a:t> گفته مي</a:t>
            </a:r>
            <a:r>
              <a:rPr lang="fa-IR" sz="3200" dirty="0" smtClean="0">
                <a:solidFill>
                  <a:srgbClr val="66FF33"/>
                </a:solidFill>
                <a:cs typeface="B Titr" pitchFamily="2" charset="-78"/>
              </a:rPr>
              <a:t> </a:t>
            </a:r>
            <a:r>
              <a:rPr lang="ar-SA" sz="3200" dirty="0" smtClean="0">
                <a:solidFill>
                  <a:srgbClr val="66FF33"/>
                </a:solidFill>
                <a:cs typeface="B Titr" pitchFamily="2" charset="-78"/>
              </a:rPr>
              <a:t>شود در دنيا، دشمن به سراغ </a:t>
            </a:r>
            <a:r>
              <a:rPr lang="ar-SA" sz="3200" dirty="0" smtClean="0">
                <a:solidFill>
                  <a:srgbClr val="FF00FF"/>
                </a:solidFill>
                <a:cs typeface="B Titr" pitchFamily="2" charset="-78"/>
              </a:rPr>
              <a:t>سنگرهای معنوی</a:t>
            </a:r>
            <a:r>
              <a:rPr lang="ar-SA" sz="3200" dirty="0" smtClean="0">
                <a:solidFill>
                  <a:srgbClr val="66FF33"/>
                </a:solidFill>
                <a:cs typeface="B Titr" pitchFamily="2" charset="-78"/>
              </a:rPr>
              <a:t> می</a:t>
            </a:r>
            <a:r>
              <a:rPr lang="ar-SA" sz="3200" dirty="0" smtClean="0">
                <a:solidFill>
                  <a:srgbClr val="66FF33"/>
                </a:solidFill>
              </a:rPr>
              <a:t>‌</a:t>
            </a:r>
            <a:r>
              <a:rPr lang="ar-SA" sz="3200" dirty="0" smtClean="0">
                <a:solidFill>
                  <a:srgbClr val="66FF33"/>
                </a:solidFill>
                <a:cs typeface="B Titr" pitchFamily="2" charset="-78"/>
              </a:rPr>
              <a:t>آيد كه آنها را منهدم كند؛</a:t>
            </a:r>
            <a:endParaRPr lang="fa-IR" sz="3200" dirty="0" smtClean="0">
              <a:solidFill>
                <a:srgbClr val="66FF33"/>
              </a:solidFill>
              <a:cs typeface="B Titr" pitchFamily="2" charset="-78"/>
            </a:endParaRPr>
          </a:p>
          <a:p>
            <a:pPr algn="ctr">
              <a:spcBef>
                <a:spcPts val="600"/>
              </a:spcBef>
              <a:spcAft>
                <a:spcPts val="600"/>
              </a:spcAft>
            </a:pPr>
            <a:r>
              <a:rPr lang="ar-SA" sz="3200" dirty="0" smtClean="0">
                <a:solidFill>
                  <a:srgbClr val="66FF33"/>
                </a:solidFill>
                <a:cs typeface="B Titr" pitchFamily="2" charset="-78"/>
              </a:rPr>
              <a:t> به سراغ </a:t>
            </a:r>
            <a:r>
              <a:rPr lang="ar-SA" sz="3200" dirty="0" smtClean="0">
                <a:solidFill>
                  <a:srgbClr val="FF00FF"/>
                </a:solidFill>
                <a:cs typeface="B Titr" pitchFamily="2" charset="-78"/>
              </a:rPr>
              <a:t>ايمانها، معرفتها، عزمها، پايه</a:t>
            </a:r>
            <a:r>
              <a:rPr lang="ar-SA" sz="3200" dirty="0" smtClean="0">
                <a:solidFill>
                  <a:srgbClr val="FF00FF"/>
                </a:solidFill>
              </a:rPr>
              <a:t>‌</a:t>
            </a:r>
            <a:r>
              <a:rPr lang="ar-SA" sz="3200" dirty="0" smtClean="0">
                <a:solidFill>
                  <a:srgbClr val="FF00FF"/>
                </a:solidFill>
                <a:cs typeface="B Titr" pitchFamily="2" charset="-78"/>
              </a:rPr>
              <a:t>ها و اركان اساسی يك نظام و يك كشور</a:t>
            </a:r>
            <a:r>
              <a:rPr lang="ar-SA" sz="3200" dirty="0" smtClean="0">
                <a:solidFill>
                  <a:srgbClr val="66FF33"/>
                </a:solidFill>
                <a:cs typeface="B Titr" pitchFamily="2" charset="-78"/>
              </a:rPr>
              <a:t>؛ </a:t>
            </a:r>
            <a:endParaRPr lang="fa-IR" sz="3200" dirty="0" smtClean="0">
              <a:solidFill>
                <a:srgbClr val="66FF33"/>
              </a:solidFill>
              <a:cs typeface="B Titr" pitchFamily="2" charset="-78"/>
            </a:endParaRPr>
          </a:p>
          <a:p>
            <a:pPr algn="ctr">
              <a:spcBef>
                <a:spcPts val="600"/>
              </a:spcBef>
              <a:spcAft>
                <a:spcPts val="600"/>
              </a:spcAft>
            </a:pPr>
            <a:r>
              <a:rPr lang="ar-SA" sz="3200" dirty="0" smtClean="0">
                <a:solidFill>
                  <a:srgbClr val="66FF33"/>
                </a:solidFill>
                <a:cs typeface="B Titr" pitchFamily="2" charset="-78"/>
              </a:rPr>
              <a:t>دشمن به سراغ اينها می</a:t>
            </a:r>
            <a:r>
              <a:rPr lang="ar-SA" sz="3200" dirty="0" smtClean="0">
                <a:solidFill>
                  <a:srgbClr val="66FF33"/>
                </a:solidFill>
              </a:rPr>
              <a:t>‌</a:t>
            </a:r>
            <a:r>
              <a:rPr lang="ar-SA" sz="3200" dirty="0" smtClean="0">
                <a:solidFill>
                  <a:srgbClr val="66FF33"/>
                </a:solidFill>
                <a:cs typeface="B Titr" pitchFamily="2" charset="-78"/>
              </a:rPr>
              <a:t>آيد كه اينها را منهدم بكند </a:t>
            </a:r>
            <a:endParaRPr lang="fa-IR" sz="3200" dirty="0" smtClean="0">
              <a:solidFill>
                <a:srgbClr val="66FF33"/>
              </a:solidFill>
              <a:cs typeface="B Titr" pitchFamily="2" charset="-78"/>
            </a:endParaRPr>
          </a:p>
          <a:p>
            <a:pPr algn="ctr">
              <a:spcBef>
                <a:spcPts val="600"/>
              </a:spcBef>
              <a:spcAft>
                <a:spcPts val="600"/>
              </a:spcAft>
            </a:pPr>
            <a:r>
              <a:rPr lang="ar-SA" sz="3200" dirty="0" smtClean="0">
                <a:solidFill>
                  <a:srgbClr val="66FF33"/>
                </a:solidFill>
                <a:cs typeface="B Titr" pitchFamily="2" charset="-78"/>
              </a:rPr>
              <a:t>و </a:t>
            </a:r>
            <a:r>
              <a:rPr lang="ar-SA" sz="3200" dirty="0" smtClean="0">
                <a:solidFill>
                  <a:srgbClr val="FF00FF"/>
                </a:solidFill>
                <a:cs typeface="B Titr" pitchFamily="2" charset="-78"/>
              </a:rPr>
              <a:t>نقاط قوت</a:t>
            </a:r>
            <a:r>
              <a:rPr lang="ar-SA" sz="3200" dirty="0" smtClean="0">
                <a:solidFill>
                  <a:srgbClr val="66FF33"/>
                </a:solidFill>
                <a:cs typeface="B Titr" pitchFamily="2" charset="-78"/>
              </a:rPr>
              <a:t> را در تبليغات خود به نقاط ضعف تبديل كند؛</a:t>
            </a:r>
            <a:endParaRPr lang="fa-IR" sz="3200" dirty="0" smtClean="0">
              <a:solidFill>
                <a:srgbClr val="66FF33"/>
              </a:solidFill>
              <a:cs typeface="B Titr" pitchFamily="2" charset="-78"/>
            </a:endParaRPr>
          </a:p>
          <a:p>
            <a:pPr algn="ctr">
              <a:spcBef>
                <a:spcPts val="600"/>
              </a:spcBef>
              <a:spcAft>
                <a:spcPts val="600"/>
              </a:spcAft>
            </a:pPr>
            <a:r>
              <a:rPr lang="ar-SA" sz="3200" dirty="0" smtClean="0">
                <a:solidFill>
                  <a:srgbClr val="66FF33"/>
                </a:solidFill>
                <a:cs typeface="B Titr" pitchFamily="2" charset="-78"/>
              </a:rPr>
              <a:t> </a:t>
            </a:r>
            <a:r>
              <a:rPr lang="ar-SA" sz="3200" dirty="0" smtClean="0">
                <a:solidFill>
                  <a:srgbClr val="FF00FF"/>
                </a:solidFill>
                <a:cs typeface="B Titr" pitchFamily="2" charset="-78"/>
              </a:rPr>
              <a:t>فرصتهای يك نظام</a:t>
            </a:r>
            <a:r>
              <a:rPr lang="ar-SA" sz="3200" dirty="0" smtClean="0">
                <a:solidFill>
                  <a:srgbClr val="66FF33"/>
                </a:solidFill>
                <a:cs typeface="B Titr" pitchFamily="2" charset="-78"/>
              </a:rPr>
              <a:t> را به تهديد تبديل كند.</a:t>
            </a:r>
            <a:endParaRPr lang="en-US" sz="3200" dirty="0" smtClean="0">
              <a:solidFill>
                <a:srgbClr val="66FF33"/>
              </a:solidFill>
              <a:cs typeface="B Titr" pitchFamily="2" charset="-78"/>
            </a:endParaRPr>
          </a:p>
          <a:p>
            <a:pPr algn="ctr"/>
            <a:endParaRPr lang="fa-IR" sz="3200" dirty="0"/>
          </a:p>
        </p:txBody>
      </p:sp>
      <p:sp>
        <p:nvSpPr>
          <p:cNvPr id="4" name="Action Button: Forward or Next 3">
            <a:hlinkClick r:id="rId4" action="ppaction://hlinkfile" highlightClick="1"/>
          </p:cNvPr>
          <p:cNvSpPr/>
          <p:nvPr/>
        </p:nvSpPr>
        <p:spPr>
          <a:xfrm>
            <a:off x="323528" y="6093296"/>
            <a:ext cx="357190" cy="328614"/>
          </a:xfrm>
          <a:prstGeom prst="actionButtonForwardNex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strips(downRight)">
                                      <p:cBhvr>
                                        <p:cTn id="7" dur="2000"/>
                                        <p:tgtEl>
                                          <p:spTgt spid="6146"/>
                                        </p:tgtEl>
                                      </p:cBhvr>
                                    </p:animEffect>
                                  </p:childTnLst>
                                </p:cTn>
                              </p:par>
                            </p:childTnLst>
                          </p:cTn>
                        </p:par>
                        <p:par>
                          <p:cTn id="8" fill="hold">
                            <p:stCondLst>
                              <p:cond delay="2000"/>
                            </p:stCondLst>
                            <p:childTnLst>
                              <p:par>
                                <p:cTn id="9" presetID="3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600" decel="100000"/>
                                        <p:tgtEl>
                                          <p:spTgt spid="2"/>
                                        </p:tgtEl>
                                      </p:cBhvr>
                                    </p:animEffect>
                                    <p:anim calcmode="lin" valueType="num">
                                      <p:cBhvr>
                                        <p:cTn id="12" dur="1600" decel="100000" fill="hold"/>
                                        <p:tgtEl>
                                          <p:spTgt spid="2"/>
                                        </p:tgtEl>
                                        <p:attrNameLst>
                                          <p:attrName>style.rotation</p:attrName>
                                        </p:attrNameLst>
                                      </p:cBhvr>
                                      <p:tavLst>
                                        <p:tav tm="0">
                                          <p:val>
                                            <p:fltVal val="-90"/>
                                          </p:val>
                                        </p:tav>
                                        <p:tav tm="100000">
                                          <p:val>
                                            <p:fltVal val="0"/>
                                          </p:val>
                                        </p:tav>
                                      </p:tavLst>
                                    </p:anim>
                                    <p:anim calcmode="lin" valueType="num">
                                      <p:cBhvr>
                                        <p:cTn id="13" dur="1600" decel="100000" fill="hold"/>
                                        <p:tgtEl>
                                          <p:spTgt spid="2"/>
                                        </p:tgtEl>
                                        <p:attrNameLst>
                                          <p:attrName>ppt_x</p:attrName>
                                        </p:attrNameLst>
                                      </p:cBhvr>
                                      <p:tavLst>
                                        <p:tav tm="0">
                                          <p:val>
                                            <p:strVal val="#ppt_x+0.4"/>
                                          </p:val>
                                        </p:tav>
                                        <p:tav tm="100000">
                                          <p:val>
                                            <p:strVal val="#ppt_x-0.05"/>
                                          </p:val>
                                        </p:tav>
                                      </p:tavLst>
                                    </p:anim>
                                    <p:anim calcmode="lin" valueType="num">
                                      <p:cBhvr>
                                        <p:cTn id="14" dur="1600" decel="100000" fill="hold"/>
                                        <p:tgtEl>
                                          <p:spTgt spid="2"/>
                                        </p:tgtEl>
                                        <p:attrNameLst>
                                          <p:attrName>ppt_y</p:attrName>
                                        </p:attrNameLst>
                                      </p:cBhvr>
                                      <p:tavLst>
                                        <p:tav tm="0">
                                          <p:val>
                                            <p:strVal val="#ppt_y-0.4"/>
                                          </p:val>
                                        </p:tav>
                                        <p:tav tm="100000">
                                          <p:val>
                                            <p:strVal val="#ppt_y+0.1"/>
                                          </p:val>
                                        </p:tav>
                                      </p:tavLst>
                                    </p:anim>
                                    <p:anim calcmode="lin" valueType="num">
                                      <p:cBhvr>
                                        <p:cTn id="15" dur="400" accel="100000" fill="hold">
                                          <p:stCondLst>
                                            <p:cond delay="1600"/>
                                          </p:stCondLst>
                                        </p:cTn>
                                        <p:tgtEl>
                                          <p:spTgt spid="2"/>
                                        </p:tgtEl>
                                        <p:attrNameLst>
                                          <p:attrName>ppt_x</p:attrName>
                                        </p:attrNameLst>
                                      </p:cBhvr>
                                      <p:tavLst>
                                        <p:tav tm="0">
                                          <p:val>
                                            <p:strVal val="#ppt_x-0.05"/>
                                          </p:val>
                                        </p:tav>
                                        <p:tav tm="100000">
                                          <p:val>
                                            <p:strVal val="#ppt_x"/>
                                          </p:val>
                                        </p:tav>
                                      </p:tavLst>
                                    </p:anim>
                                    <p:anim calcmode="lin" valueType="num">
                                      <p:cBhvr>
                                        <p:cTn id="16" dur="400" accel="100000" fill="hold">
                                          <p:stCondLst>
                                            <p:cond delay="1600"/>
                                          </p:stCondLst>
                                        </p:cTn>
                                        <p:tgtEl>
                                          <p:spTgt spid="2"/>
                                        </p:tgtEl>
                                        <p:attrNameLst>
                                          <p:attrName>ppt_y</p:attrName>
                                        </p:attrNameLst>
                                      </p:cBhvr>
                                      <p:tavLst>
                                        <p:tav tm="0">
                                          <p:val>
                                            <p:strVal val="#ppt_y+0.1"/>
                                          </p:val>
                                        </p:tav>
                                        <p:tav tm="100000">
                                          <p:val>
                                            <p:strVal val="#ppt_y"/>
                                          </p:val>
                                        </p:tav>
                                      </p:tavLst>
                                    </p:anim>
                                  </p:childTnLst>
                                </p:cTn>
                              </p:par>
                            </p:childTnLst>
                          </p:cTn>
                        </p:par>
                        <p:par>
                          <p:cTn id="17" fill="hold">
                            <p:stCondLst>
                              <p:cond delay="4000"/>
                            </p:stCondLst>
                            <p:childTnLst>
                              <p:par>
                                <p:cTn id="18" presetID="2" presetClass="entr" presetSubtype="4"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1000" fill="hold"/>
                                        <p:tgtEl>
                                          <p:spTgt spid="4"/>
                                        </p:tgtEl>
                                        <p:attrNameLst>
                                          <p:attrName>ppt_x</p:attrName>
                                        </p:attrNameLst>
                                      </p:cBhvr>
                                      <p:tavLst>
                                        <p:tav tm="0">
                                          <p:val>
                                            <p:strVal val="#ppt_x"/>
                                          </p:val>
                                        </p:tav>
                                        <p:tav tm="100000">
                                          <p:val>
                                            <p:strVal val="#ppt_x"/>
                                          </p:val>
                                        </p:tav>
                                      </p:tavLst>
                                    </p:anim>
                                    <p:anim calcmode="lin" valueType="num">
                                      <p:cBhvr additive="base">
                                        <p:cTn id="21"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پدافند غیرعامل\1.jpg"/>
          <p:cNvPicPr>
            <a:picLocks noChangeAspect="1" noChangeArrowheads="1"/>
          </p:cNvPicPr>
          <p:nvPr/>
        </p:nvPicPr>
        <p:blipFill>
          <a:blip r:embed="rId2" cstate="print"/>
          <a:srcRect/>
          <a:stretch>
            <a:fillRect/>
          </a:stretch>
        </p:blipFill>
        <p:spPr bwMode="auto">
          <a:xfrm>
            <a:off x="827584" y="44624"/>
            <a:ext cx="6984776" cy="6562694"/>
          </a:xfrm>
          <a:prstGeom prst="ellipse">
            <a:avLst/>
          </a:prstGeom>
          <a:ln>
            <a:noFill/>
          </a:ln>
          <a:effectLst>
            <a:softEdge rad="112500"/>
          </a:effectLst>
        </p:spPr>
      </p:pic>
      <p:sp>
        <p:nvSpPr>
          <p:cNvPr id="2" name="Title 1"/>
          <p:cNvSpPr>
            <a:spLocks noGrp="1"/>
          </p:cNvSpPr>
          <p:nvPr>
            <p:ph type="title"/>
          </p:nvPr>
        </p:nvSpPr>
        <p:spPr>
          <a:xfrm>
            <a:off x="395536" y="5373216"/>
            <a:ext cx="8229600" cy="1143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Entezar     &lt;---------" pitchFamily="2" charset="-78"/>
              </a:rPr>
              <a:t/>
            </a:r>
            <a:br>
              <a:rPr lang="fa-IR"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Entezar     &lt;---------" pitchFamily="2" charset="-78"/>
              </a:rPr>
            </a:b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FrankRuehl" pitchFamily="34" charset="-79"/>
                <a:cs typeface="FrankRuehl" pitchFamily="34" charset="-79"/>
              </a:rPr>
              <a:t>Passive defense in the media</a:t>
            </a:r>
            <a:endParaRPr lang="fa-I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FrankRuehl" pitchFamily="34" charset="-79"/>
              <a:cs typeface="Entezar     &lt;---------" pitchFamily="2" charset="-78"/>
            </a:endParaRPr>
          </a:p>
        </p:txBody>
      </p:sp>
      <p:pic>
        <p:nvPicPr>
          <p:cNvPr id="2051" name="Picture 3" descr="F:\پدافند غیرعامل\2.jpg"/>
          <p:cNvPicPr>
            <a:picLocks noChangeAspect="1" noChangeArrowheads="1"/>
          </p:cNvPicPr>
          <p:nvPr/>
        </p:nvPicPr>
        <p:blipFill>
          <a:blip r:embed="rId3" cstate="print"/>
          <a:srcRect/>
          <a:stretch>
            <a:fillRect/>
          </a:stretch>
        </p:blipFill>
        <p:spPr bwMode="auto">
          <a:xfrm>
            <a:off x="1691680" y="2616139"/>
            <a:ext cx="5328592" cy="2613061"/>
          </a:xfrm>
          <a:prstGeom prst="ellipse">
            <a:avLst/>
          </a:prstGeom>
          <a:ln>
            <a:noFill/>
          </a:ln>
          <a:effectLst>
            <a:softEdge rad="112500"/>
          </a:effectLst>
        </p:spPr>
      </p:pic>
      <p:sp>
        <p:nvSpPr>
          <p:cNvPr id="6" name="TextBox 5"/>
          <p:cNvSpPr txBox="1"/>
          <p:nvPr/>
        </p:nvSpPr>
        <p:spPr>
          <a:xfrm>
            <a:off x="467544" y="4869160"/>
            <a:ext cx="8064896" cy="1107996"/>
          </a:xfrm>
          <a:prstGeom prst="rect">
            <a:avLst/>
          </a:prstGeom>
          <a:noFill/>
        </p:spPr>
        <p:txBody>
          <a:bodyPr wrap="square" rtlCol="1">
            <a:spAutoFit/>
          </a:bodyPr>
          <a:lstStyle/>
          <a:p>
            <a:r>
              <a:rPr lang="fa-IR"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rgbClr val="FF0000">
                      <a:alpha val="40000"/>
                    </a:srgbClr>
                  </a:glow>
                  <a:outerShdw blurRad="50800" dist="39000" dir="5460000" algn="tl">
                    <a:srgbClr val="000000">
                      <a:alpha val="38000"/>
                    </a:srgbClr>
                  </a:outerShdw>
                </a:effectLst>
                <a:cs typeface="Entezar     &lt;---------" pitchFamily="2" charset="-78"/>
              </a:rPr>
              <a:t>پدافند غیرعامل در حوزه رسانه</a:t>
            </a:r>
            <a:endParaRPr lang="fa-IR" sz="6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dissolve">
                                      <p:cBhvr>
                                        <p:cTn id="7" dur="1000"/>
                                        <p:tgtEl>
                                          <p:spTgt spid="2051"/>
                                        </p:tgtEl>
                                      </p:cBhvr>
                                    </p:animEffect>
                                  </p:childTnLst>
                                </p:cTn>
                              </p:par>
                              <p:par>
                                <p:cTn id="8" presetID="9"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dissolve">
                                      <p:cBhvr>
                                        <p:cTn id="10" dur="1000"/>
                                        <p:tgtEl>
                                          <p:spTgt spid="2050"/>
                                        </p:tgtEl>
                                      </p:cBhvr>
                                    </p:animEffect>
                                  </p:childTnLst>
                                </p:cTn>
                              </p:par>
                            </p:childTnLst>
                          </p:cTn>
                        </p:par>
                        <p:par>
                          <p:cTn id="11" fill="hold">
                            <p:stCondLst>
                              <p:cond delay="1000"/>
                            </p:stCondLst>
                            <p:childTnLst>
                              <p:par>
                                <p:cTn id="12" presetID="18" presetClass="entr" presetSubtype="12"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strips(downLeft)">
                                      <p:cBhvr>
                                        <p:cTn id="14" dur="2000"/>
                                        <p:tgtEl>
                                          <p:spTgt spid="6"/>
                                        </p:tgtEl>
                                      </p:cBhvr>
                                    </p:animEffect>
                                  </p:childTnLst>
                                </p:cTn>
                              </p:par>
                            </p:childTnLst>
                          </p:cTn>
                        </p:par>
                        <p:par>
                          <p:cTn id="15" fill="hold">
                            <p:stCondLst>
                              <p:cond delay="3000"/>
                            </p:stCondLst>
                            <p:childTnLst>
                              <p:par>
                                <p:cTn id="16" presetID="18" presetClass="entr" presetSubtype="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strips(downRight)">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7551" y="620688"/>
            <a:ext cx="4327875" cy="518457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0" y="476672"/>
            <a:ext cx="6012160" cy="6986528"/>
          </a:xfrm>
          <a:prstGeom prst="rect">
            <a:avLst/>
          </a:prstGeom>
          <a:noFill/>
        </p:spPr>
        <p:txBody>
          <a:bodyPr wrap="square" rtlCol="1">
            <a:spAutoFit/>
          </a:bodyPr>
          <a:lstStyle/>
          <a:p>
            <a:pPr algn="just"/>
            <a:r>
              <a:rPr lang="fa-IR" sz="2800" dirty="0">
                <a:solidFill>
                  <a:srgbClr val="FFFF00"/>
                </a:solidFill>
                <a:cs typeface="Entezar     &lt;---------" pitchFamily="2" charset="-78"/>
              </a:rPr>
              <a:t>پدافند </a:t>
            </a:r>
            <a:r>
              <a:rPr lang="fa-IR" sz="2800" dirty="0" smtClean="0">
                <a:solidFill>
                  <a:srgbClr val="FFFF00"/>
                </a:solidFill>
                <a:cs typeface="Entezar     &lt;---------" pitchFamily="2" charset="-78"/>
              </a:rPr>
              <a:t>غیرعامل مثل </a:t>
            </a:r>
            <a:r>
              <a:rPr lang="fa-IR" sz="2800" dirty="0">
                <a:solidFill>
                  <a:srgbClr val="FFFF00"/>
                </a:solidFill>
                <a:cs typeface="Entezar     &lt;---------" pitchFamily="2" charset="-78"/>
              </a:rPr>
              <a:t>مصونیت سازی بدن انسان است</a:t>
            </a:r>
            <a:r>
              <a:rPr lang="fa-IR" sz="2800" dirty="0" smtClean="0">
                <a:solidFill>
                  <a:srgbClr val="FFFF00"/>
                </a:solidFill>
                <a:cs typeface="Entezar     &lt;---------" pitchFamily="2" charset="-78"/>
              </a:rPr>
              <a:t>. از </a:t>
            </a:r>
            <a:r>
              <a:rPr lang="fa-IR" sz="2800" dirty="0">
                <a:solidFill>
                  <a:srgbClr val="FFFF00"/>
                </a:solidFill>
                <a:cs typeface="Entezar     &lt;---------" pitchFamily="2" charset="-78"/>
              </a:rPr>
              <a:t>درون ما را مصون می کند. معنایش این است که ولو دشمن تهاجمی هم بکند و زحمتی هم بکشد و ضرب و زوری هم بزند، اثری نخواهد کرد. این پدافند غیرعامل نتیجه اش این است. ببینید چقدر مهم است که ما این حالت را در کل پیکره کشور و جامعه در دستگاه های مختلف بوجود بیاوریم. کاری کنیم که همت ما فقط مصروف به این نباشد که دشمن را منصرف کنیم یا برای مقابله خودمان را آماده بکنیم. نه، کاری کنیم که ما مصونیت در خودمان بوجود بیاوریم. این با پدافند غیرعامل تحقق پیدا می کند. بنابراین این مسئله، مسئله بسیار مهمی است که بایستی راه بیفتد</a:t>
            </a:r>
            <a:r>
              <a:rPr lang="fa-IR" sz="2800" dirty="0" smtClean="0">
                <a:solidFill>
                  <a:srgbClr val="FFFF00"/>
                </a:solidFill>
                <a:cs typeface="Entezar     &lt;---------" pitchFamily="2" charset="-78"/>
              </a:rPr>
              <a:t>.</a:t>
            </a:r>
            <a:endParaRPr lang="fa-IR" sz="2800" dirty="0">
              <a:solidFill>
                <a:srgbClr val="FFFF00"/>
              </a:solidFill>
              <a:cs typeface="Entezar     &lt;---------" pitchFamily="2" charset="-78"/>
            </a:endParaRPr>
          </a:p>
          <a:p>
            <a:pPr algn="just"/>
            <a:r>
              <a:rPr lang="fa-IR" sz="2800" dirty="0" smtClean="0">
                <a:solidFill>
                  <a:srgbClr val="159B22"/>
                </a:solidFill>
                <a:cs typeface="Entezar     &lt;---------" pitchFamily="2" charset="-78"/>
              </a:rPr>
              <a:t>بیانات </a:t>
            </a:r>
            <a:r>
              <a:rPr lang="fa-IR" sz="2800" dirty="0">
                <a:solidFill>
                  <a:srgbClr val="159B22"/>
                </a:solidFill>
                <a:cs typeface="Entezar     &lt;---------" pitchFamily="2" charset="-78"/>
              </a:rPr>
              <a:t>حضرت امام خامنه ای در روز هفتم آبان 1391</a:t>
            </a:r>
          </a:p>
          <a:p>
            <a:pPr algn="just"/>
            <a:r>
              <a:rPr lang="fa-IR" sz="2800" dirty="0">
                <a:cs typeface="Entezar     &lt;---------" pitchFamily="2" charset="-78"/>
              </a:rPr>
              <a:t> </a:t>
            </a:r>
          </a:p>
          <a:p>
            <a:pPr algn="just"/>
            <a:endParaRPr lang="fa-IR" sz="2800" dirty="0">
              <a:cs typeface="Entezar     &lt;---------" pitchFamily="2" charset="-78"/>
            </a:endParaRPr>
          </a:p>
        </p:txBody>
      </p:sp>
      <p:sp>
        <p:nvSpPr>
          <p:cNvPr id="7" name="Action Button: Forward or Next 6">
            <a:hlinkClick r:id="rId3" action="ppaction://hlinkfile" highlightClick="1"/>
          </p:cNvPr>
          <p:cNvSpPr/>
          <p:nvPr/>
        </p:nvSpPr>
        <p:spPr>
          <a:xfrm>
            <a:off x="8460432" y="6309320"/>
            <a:ext cx="357190" cy="328614"/>
          </a:xfrm>
          <a:prstGeom prst="actionButtonForwardNex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2000"/>
                                        <p:tgtEl>
                                          <p:spTgt spid="6"/>
                                        </p:tgtEl>
                                      </p:cBhvr>
                                    </p:animEffect>
                                  </p:childTnLst>
                                </p:cTn>
                              </p:par>
                            </p:childTnLst>
                          </p:cTn>
                        </p:par>
                        <p:par>
                          <p:cTn id="8" fill="hold">
                            <p:stCondLst>
                              <p:cond delay="2000"/>
                            </p:stCondLst>
                            <p:childTnLst>
                              <p:par>
                                <p:cTn id="9" presetID="18" presetClass="entr" presetSubtype="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downRight)">
                                      <p:cBhvr>
                                        <p:cTn id="11" dur="2000"/>
                                        <p:tgtEl>
                                          <p:spTgt spid="4"/>
                                        </p:tgtEl>
                                      </p:cBhvr>
                                    </p:animEffect>
                                  </p:childTnLst>
                                </p:cTn>
                              </p:par>
                            </p:childTnLst>
                          </p:cTn>
                        </p:par>
                        <p:par>
                          <p:cTn id="12" fill="hold">
                            <p:stCondLst>
                              <p:cond delay="4000"/>
                            </p:stCondLst>
                            <p:childTnLst>
                              <p:par>
                                <p:cTn id="13" presetID="2"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ppt_x"/>
                                          </p:val>
                                        </p:tav>
                                        <p:tav tm="100000">
                                          <p:val>
                                            <p:strVal val="#ppt_x"/>
                                          </p:val>
                                        </p:tav>
                                      </p:tavLst>
                                    </p:anim>
                                    <p:anim calcmode="lin" valueType="num">
                                      <p:cBhvr additive="base">
                                        <p:cTn id="16"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04048" y="0"/>
            <a:ext cx="3960440" cy="830997"/>
          </a:xfrm>
          <a:prstGeom prst="rect">
            <a:avLst/>
          </a:prstGeom>
          <a:noFill/>
        </p:spPr>
        <p:txBody>
          <a:bodyPr wrap="square" rtlCol="1">
            <a:spAutoFit/>
          </a:bodyPr>
          <a:lstStyle/>
          <a:p>
            <a:r>
              <a:rPr lang="fa-IR" sz="4800" dirty="0" smtClean="0">
                <a:cs typeface="2 Kourosh" pitchFamily="2" charset="-78"/>
              </a:rPr>
              <a:t>تعاریف و اصطلاحات:</a:t>
            </a:r>
            <a:endParaRPr lang="fa-IR" sz="4800" dirty="0">
              <a:cs typeface="2 Kourosh" pitchFamily="2" charset="-78"/>
            </a:endParaRPr>
          </a:p>
        </p:txBody>
      </p:sp>
      <p:sp>
        <p:nvSpPr>
          <p:cNvPr id="6" name="TextBox 5"/>
          <p:cNvSpPr txBox="1"/>
          <p:nvPr/>
        </p:nvSpPr>
        <p:spPr>
          <a:xfrm>
            <a:off x="251520" y="980728"/>
            <a:ext cx="8712968" cy="2585323"/>
          </a:xfrm>
          <a:prstGeom prst="rect">
            <a:avLst/>
          </a:prstGeom>
          <a:noFill/>
        </p:spPr>
        <p:txBody>
          <a:bodyPr wrap="square" rtlCol="1">
            <a:spAutoFit/>
          </a:bodyPr>
          <a:lstStyle/>
          <a:p>
            <a:r>
              <a:rPr lang="fa-IR" sz="4800" dirty="0" smtClean="0">
                <a:cs typeface="2 Kourosh" pitchFamily="2" charset="-78"/>
              </a:rPr>
              <a:t>پدافند (ضدحمله) :</a:t>
            </a:r>
          </a:p>
          <a:p>
            <a:pPr algn="just"/>
            <a:r>
              <a:rPr lang="fa-IR" sz="3800" dirty="0" smtClean="0">
                <a:cs typeface="2 Vahid" pitchFamily="2" charset="-78"/>
              </a:rPr>
              <a:t>مجموعه </a:t>
            </a:r>
            <a:r>
              <a:rPr lang="fa-IR" sz="3800" dirty="0">
                <a:cs typeface="2 Vahid" pitchFamily="2" charset="-78"/>
              </a:rPr>
              <a:t>اقداماتی است که به‌منظور دفع٬ خنثی سازی٬ کاهش تاثیر </a:t>
            </a:r>
            <a:r>
              <a:rPr lang="fa-IR" sz="3800" dirty="0" smtClean="0">
                <a:cs typeface="2 Vahid" pitchFamily="2" charset="-78"/>
              </a:rPr>
              <a:t>حمله دشمن </a:t>
            </a:r>
            <a:r>
              <a:rPr lang="fa-IR" sz="3800" dirty="0">
                <a:cs typeface="2 Vahid" pitchFamily="2" charset="-78"/>
              </a:rPr>
              <a:t>و جلوگیری از دستیابی </a:t>
            </a:r>
            <a:r>
              <a:rPr lang="fa-IR" sz="3800" dirty="0" smtClean="0">
                <a:cs typeface="2 Vahid" pitchFamily="2" charset="-78"/>
              </a:rPr>
              <a:t>او به </a:t>
            </a:r>
            <a:r>
              <a:rPr lang="fa-IR" sz="3800" dirty="0">
                <a:cs typeface="2 Vahid" pitchFamily="2" charset="-78"/>
              </a:rPr>
              <a:t>اهداف خودی انجام می‌گیرد.</a:t>
            </a:r>
          </a:p>
        </p:txBody>
      </p:sp>
      <p:pic>
        <p:nvPicPr>
          <p:cNvPr id="3076" name="Picture 4" descr="F:\پدافند غیرعامل\13910525000393_PhotoA.jpg"/>
          <p:cNvPicPr>
            <a:picLocks noChangeAspect="1" noChangeArrowheads="1"/>
          </p:cNvPicPr>
          <p:nvPr/>
        </p:nvPicPr>
        <p:blipFill>
          <a:blip r:embed="rId2" cstate="print"/>
          <a:srcRect/>
          <a:stretch>
            <a:fillRect/>
          </a:stretch>
        </p:blipFill>
        <p:spPr bwMode="auto">
          <a:xfrm>
            <a:off x="1547664" y="3270582"/>
            <a:ext cx="5904656" cy="3542794"/>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trips(downLeft)">
                                      <p:cBhvr>
                                        <p:cTn id="13" dur="2000"/>
                                        <p:tgtEl>
                                          <p:spTgt spid="6"/>
                                        </p:tgtEl>
                                      </p:cBhvr>
                                    </p:animEffect>
                                  </p:childTnLst>
                                </p:cTn>
                              </p:par>
                            </p:childTnLst>
                          </p:cTn>
                        </p:par>
                        <p:par>
                          <p:cTn id="14" fill="hold">
                            <p:stCondLst>
                              <p:cond delay="2000"/>
                            </p:stCondLst>
                            <p:childTnLst>
                              <p:par>
                                <p:cTn id="15" presetID="23" presetClass="entr" presetSubtype="16" fill="hold" nodeType="after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p:cTn id="17" dur="1000" fill="hold"/>
                                        <p:tgtEl>
                                          <p:spTgt spid="3076"/>
                                        </p:tgtEl>
                                        <p:attrNameLst>
                                          <p:attrName>ppt_w</p:attrName>
                                        </p:attrNameLst>
                                      </p:cBhvr>
                                      <p:tavLst>
                                        <p:tav tm="0">
                                          <p:val>
                                            <p:fltVal val="0"/>
                                          </p:val>
                                        </p:tav>
                                        <p:tav tm="100000">
                                          <p:val>
                                            <p:strVal val="#ppt_w"/>
                                          </p:val>
                                        </p:tav>
                                      </p:tavLst>
                                    </p:anim>
                                    <p:anim calcmode="lin" valueType="num">
                                      <p:cBhvr>
                                        <p:cTn id="18" dur="1000" fill="hold"/>
                                        <p:tgtEl>
                                          <p:spTgt spid="307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پدافند غیرعامل\4.jpg"/>
          <p:cNvPicPr>
            <a:picLocks noChangeAspect="1" noChangeArrowheads="1"/>
          </p:cNvPicPr>
          <p:nvPr/>
        </p:nvPicPr>
        <p:blipFill>
          <a:blip r:embed="rId2" cstate="print"/>
          <a:srcRect/>
          <a:stretch>
            <a:fillRect/>
          </a:stretch>
        </p:blipFill>
        <p:spPr bwMode="auto">
          <a:xfrm>
            <a:off x="0" y="188640"/>
            <a:ext cx="4151049" cy="4032448"/>
          </a:xfrm>
          <a:prstGeom prst="ellipse">
            <a:avLst/>
          </a:prstGeom>
          <a:ln>
            <a:noFill/>
          </a:ln>
          <a:effectLst>
            <a:softEdge rad="112500"/>
          </a:effectLst>
        </p:spPr>
      </p:pic>
      <p:sp>
        <p:nvSpPr>
          <p:cNvPr id="2" name="TextBox 1"/>
          <p:cNvSpPr txBox="1"/>
          <p:nvPr/>
        </p:nvSpPr>
        <p:spPr>
          <a:xfrm>
            <a:off x="5004048" y="0"/>
            <a:ext cx="3960440" cy="830997"/>
          </a:xfrm>
          <a:prstGeom prst="rect">
            <a:avLst/>
          </a:prstGeom>
          <a:noFill/>
        </p:spPr>
        <p:txBody>
          <a:bodyPr wrap="square" rtlCol="1">
            <a:spAutoFit/>
          </a:bodyPr>
          <a:lstStyle/>
          <a:p>
            <a:r>
              <a:rPr lang="fa-IR" sz="4800" dirty="0" smtClean="0">
                <a:cs typeface="2 Kourosh" pitchFamily="2" charset="-78"/>
              </a:rPr>
              <a:t>تعاریف و اصطلاحات:</a:t>
            </a:r>
            <a:endParaRPr lang="fa-IR" sz="4800" dirty="0">
              <a:cs typeface="2 Kourosh" pitchFamily="2" charset="-78"/>
            </a:endParaRPr>
          </a:p>
        </p:txBody>
      </p:sp>
      <p:sp>
        <p:nvSpPr>
          <p:cNvPr id="3" name="TextBox 2"/>
          <p:cNvSpPr txBox="1"/>
          <p:nvPr/>
        </p:nvSpPr>
        <p:spPr>
          <a:xfrm>
            <a:off x="3995936" y="682238"/>
            <a:ext cx="4968552" cy="6093976"/>
          </a:xfrm>
          <a:prstGeom prst="rect">
            <a:avLst/>
          </a:prstGeom>
          <a:noFill/>
        </p:spPr>
        <p:txBody>
          <a:bodyPr wrap="square" rtlCol="1">
            <a:spAutoFit/>
          </a:bodyPr>
          <a:lstStyle/>
          <a:p>
            <a:r>
              <a:rPr lang="fa-IR" sz="4800" dirty="0" smtClean="0">
                <a:cs typeface="2 Kourosh" pitchFamily="2" charset="-78"/>
              </a:rPr>
              <a:t>پدافند غیرعامل :</a:t>
            </a:r>
          </a:p>
          <a:p>
            <a:pPr algn="just"/>
            <a:r>
              <a:rPr lang="fa-IR" sz="3800" dirty="0" smtClean="0">
                <a:cs typeface="2 Vahid" pitchFamily="2" charset="-78"/>
              </a:rPr>
              <a:t>مجموعه اقداماتي که </a:t>
            </a:r>
            <a:r>
              <a:rPr lang="fa-IR" sz="3800" dirty="0">
                <a:cs typeface="2 Vahid" pitchFamily="2" charset="-78"/>
              </a:rPr>
              <a:t>مستلزم به کارگيري جنگ افزار نبوده و با اجراي آن مي توان از وارد شدن خسارات مالي و تجهيزات و تأسيسات حياتي و حساس نظامي و غيرنظامي و تلفات انساني جلوگيري نموده و يا ميزان اين خسارات و تلفات را به حداقل ممکن کاهش داد.</a:t>
            </a:r>
          </a:p>
        </p:txBody>
      </p:sp>
      <p:pic>
        <p:nvPicPr>
          <p:cNvPr id="4099" name="Picture 3" descr="F:\پدافند غیرعامل\CrThumb.jpg"/>
          <p:cNvPicPr>
            <a:picLocks noChangeAspect="1" noChangeArrowheads="1"/>
          </p:cNvPicPr>
          <p:nvPr/>
        </p:nvPicPr>
        <p:blipFill>
          <a:blip r:embed="rId3" cstate="print"/>
          <a:srcRect/>
          <a:stretch>
            <a:fillRect/>
          </a:stretch>
        </p:blipFill>
        <p:spPr bwMode="auto">
          <a:xfrm>
            <a:off x="45792" y="4365104"/>
            <a:ext cx="4022152" cy="2492896"/>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53"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2000" fill="hold"/>
                                        <p:tgtEl>
                                          <p:spTgt spid="3"/>
                                        </p:tgtEl>
                                        <p:attrNameLst>
                                          <p:attrName>ppt_w</p:attrName>
                                        </p:attrNameLst>
                                      </p:cBhvr>
                                      <p:tavLst>
                                        <p:tav tm="0">
                                          <p:val>
                                            <p:fltVal val="0"/>
                                          </p:val>
                                        </p:tav>
                                        <p:tav tm="100000">
                                          <p:val>
                                            <p:strVal val="#ppt_w"/>
                                          </p:val>
                                        </p:tav>
                                      </p:tavLst>
                                    </p:anim>
                                    <p:anim calcmode="lin" valueType="num">
                                      <p:cBhvr>
                                        <p:cTn id="13" dur="2000" fill="hold"/>
                                        <p:tgtEl>
                                          <p:spTgt spid="3"/>
                                        </p:tgtEl>
                                        <p:attrNameLst>
                                          <p:attrName>ppt_h</p:attrName>
                                        </p:attrNameLst>
                                      </p:cBhvr>
                                      <p:tavLst>
                                        <p:tav tm="0">
                                          <p:val>
                                            <p:fltVal val="0"/>
                                          </p:val>
                                        </p:tav>
                                        <p:tav tm="100000">
                                          <p:val>
                                            <p:strVal val="#ppt_h"/>
                                          </p:val>
                                        </p:tav>
                                      </p:tavLst>
                                    </p:anim>
                                    <p:animEffect transition="in" filter="fade">
                                      <p:cBhvr>
                                        <p:cTn id="14" dur="2000"/>
                                        <p:tgtEl>
                                          <p:spTgt spid="3"/>
                                        </p:tgtEl>
                                      </p:cBhvr>
                                    </p:animEffect>
                                  </p:childTnLst>
                                </p:cTn>
                              </p:par>
                            </p:childTnLst>
                          </p:cTn>
                        </p:par>
                        <p:par>
                          <p:cTn id="15" fill="hold">
                            <p:stCondLst>
                              <p:cond delay="4000"/>
                            </p:stCondLst>
                            <p:childTnLst>
                              <p:par>
                                <p:cTn id="16" presetID="2" presetClass="entr" presetSubtype="8" fill="hold" nodeType="afterEffect">
                                  <p:stCondLst>
                                    <p:cond delay="0"/>
                                  </p:stCondLst>
                                  <p:childTnLst>
                                    <p:set>
                                      <p:cBhvr>
                                        <p:cTn id="17" dur="1" fill="hold">
                                          <p:stCondLst>
                                            <p:cond delay="0"/>
                                          </p:stCondLst>
                                        </p:cTn>
                                        <p:tgtEl>
                                          <p:spTgt spid="4098"/>
                                        </p:tgtEl>
                                        <p:attrNameLst>
                                          <p:attrName>style.visibility</p:attrName>
                                        </p:attrNameLst>
                                      </p:cBhvr>
                                      <p:to>
                                        <p:strVal val="visible"/>
                                      </p:to>
                                    </p:set>
                                    <p:anim calcmode="lin" valueType="num">
                                      <p:cBhvr additive="base">
                                        <p:cTn id="18" dur="2000" fill="hold"/>
                                        <p:tgtEl>
                                          <p:spTgt spid="4098"/>
                                        </p:tgtEl>
                                        <p:attrNameLst>
                                          <p:attrName>ppt_x</p:attrName>
                                        </p:attrNameLst>
                                      </p:cBhvr>
                                      <p:tavLst>
                                        <p:tav tm="0">
                                          <p:val>
                                            <p:strVal val="0-#ppt_w/2"/>
                                          </p:val>
                                        </p:tav>
                                        <p:tav tm="100000">
                                          <p:val>
                                            <p:strVal val="#ppt_x"/>
                                          </p:val>
                                        </p:tav>
                                      </p:tavLst>
                                    </p:anim>
                                    <p:anim calcmode="lin" valueType="num">
                                      <p:cBhvr additive="base">
                                        <p:cTn id="19" dur="2000" fill="hold"/>
                                        <p:tgtEl>
                                          <p:spTgt spid="4098"/>
                                        </p:tgtEl>
                                        <p:attrNameLst>
                                          <p:attrName>ppt_y</p:attrName>
                                        </p:attrNameLst>
                                      </p:cBhvr>
                                      <p:tavLst>
                                        <p:tav tm="0">
                                          <p:val>
                                            <p:strVal val="#ppt_y"/>
                                          </p:val>
                                        </p:tav>
                                        <p:tav tm="100000">
                                          <p:val>
                                            <p:strVal val="#ppt_y"/>
                                          </p:val>
                                        </p:tav>
                                      </p:tavLst>
                                    </p:anim>
                                  </p:childTnLst>
                                </p:cTn>
                              </p:par>
                            </p:childTnLst>
                          </p:cTn>
                        </p:par>
                        <p:par>
                          <p:cTn id="20" fill="hold">
                            <p:stCondLst>
                              <p:cond delay="6000"/>
                            </p:stCondLst>
                            <p:childTnLst>
                              <p:par>
                                <p:cTn id="21" presetID="2" presetClass="entr" presetSubtype="8" fill="hold" nodeType="afterEffect">
                                  <p:stCondLst>
                                    <p:cond delay="0"/>
                                  </p:stCondLst>
                                  <p:childTnLst>
                                    <p:set>
                                      <p:cBhvr>
                                        <p:cTn id="22" dur="1" fill="hold">
                                          <p:stCondLst>
                                            <p:cond delay="0"/>
                                          </p:stCondLst>
                                        </p:cTn>
                                        <p:tgtEl>
                                          <p:spTgt spid="4099"/>
                                        </p:tgtEl>
                                        <p:attrNameLst>
                                          <p:attrName>style.visibility</p:attrName>
                                        </p:attrNameLst>
                                      </p:cBhvr>
                                      <p:to>
                                        <p:strVal val="visible"/>
                                      </p:to>
                                    </p:set>
                                    <p:anim calcmode="lin" valueType="num">
                                      <p:cBhvr additive="base">
                                        <p:cTn id="23" dur="2000" fill="hold"/>
                                        <p:tgtEl>
                                          <p:spTgt spid="4099"/>
                                        </p:tgtEl>
                                        <p:attrNameLst>
                                          <p:attrName>ppt_x</p:attrName>
                                        </p:attrNameLst>
                                      </p:cBhvr>
                                      <p:tavLst>
                                        <p:tav tm="0">
                                          <p:val>
                                            <p:strVal val="0-#ppt_w/2"/>
                                          </p:val>
                                        </p:tav>
                                        <p:tav tm="100000">
                                          <p:val>
                                            <p:strVal val="#ppt_x"/>
                                          </p:val>
                                        </p:tav>
                                      </p:tavLst>
                                    </p:anim>
                                    <p:anim calcmode="lin" valueType="num">
                                      <p:cBhvr additive="base">
                                        <p:cTn id="24" dur="2000" fill="hold"/>
                                        <p:tgtEl>
                                          <p:spTgt spid="40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4048" y="0"/>
            <a:ext cx="3960440" cy="830997"/>
          </a:xfrm>
          <a:prstGeom prst="rect">
            <a:avLst/>
          </a:prstGeom>
          <a:noFill/>
        </p:spPr>
        <p:txBody>
          <a:bodyPr wrap="square" rtlCol="1">
            <a:spAutoFit/>
          </a:bodyPr>
          <a:lstStyle/>
          <a:p>
            <a:r>
              <a:rPr lang="fa-IR" sz="4800" dirty="0" smtClean="0">
                <a:cs typeface="2 Kourosh" pitchFamily="2" charset="-78"/>
              </a:rPr>
              <a:t>تعاریف و اصطلاحات:</a:t>
            </a:r>
            <a:endParaRPr lang="fa-IR" sz="4800" dirty="0">
              <a:cs typeface="2 Kourosh" pitchFamily="2" charset="-78"/>
            </a:endParaRPr>
          </a:p>
        </p:txBody>
      </p:sp>
      <p:sp>
        <p:nvSpPr>
          <p:cNvPr id="3" name="TextBox 2"/>
          <p:cNvSpPr txBox="1"/>
          <p:nvPr/>
        </p:nvSpPr>
        <p:spPr>
          <a:xfrm>
            <a:off x="3419872" y="682239"/>
            <a:ext cx="5544616" cy="4339650"/>
          </a:xfrm>
          <a:prstGeom prst="rect">
            <a:avLst/>
          </a:prstGeom>
          <a:noFill/>
        </p:spPr>
        <p:txBody>
          <a:bodyPr wrap="square" rtlCol="1">
            <a:spAutoFit/>
          </a:bodyPr>
          <a:lstStyle/>
          <a:p>
            <a:r>
              <a:rPr lang="fa-IR" sz="4800" dirty="0" smtClean="0">
                <a:cs typeface="2 Kourosh" pitchFamily="2" charset="-78"/>
              </a:rPr>
              <a:t>رسانه :</a:t>
            </a:r>
          </a:p>
          <a:p>
            <a:pPr algn="just"/>
            <a:r>
              <a:rPr lang="fa-IR" sz="3800" dirty="0">
                <a:cs typeface="2 Vahid" pitchFamily="2" charset="-78"/>
              </a:rPr>
              <a:t>رسانه </a:t>
            </a:r>
            <a:r>
              <a:rPr lang="fa-IR" sz="3800" dirty="0" smtClean="0">
                <a:cs typeface="2 Vahid" pitchFamily="2" charset="-78"/>
              </a:rPr>
              <a:t>یا </a:t>
            </a:r>
            <a:r>
              <a:rPr lang="en-US" sz="3800" dirty="0" smtClean="0">
                <a:cs typeface="2 Vahid" pitchFamily="2" charset="-78"/>
              </a:rPr>
              <a:t> Media</a:t>
            </a:r>
            <a:r>
              <a:rPr lang="fa-IR" sz="3800" dirty="0" smtClean="0">
                <a:cs typeface="2 Vahid" pitchFamily="2" charset="-78"/>
              </a:rPr>
              <a:t>در </a:t>
            </a:r>
            <a:r>
              <a:rPr lang="fa-IR" sz="3800" dirty="0">
                <a:cs typeface="2 Vahid" pitchFamily="2" charset="-78"/>
              </a:rPr>
              <a:t>لغت به معنی رساندن است و به آن دسته از وسایلی </a:t>
            </a:r>
            <a:r>
              <a:rPr lang="fa-IR" sz="3800" dirty="0" smtClean="0">
                <a:cs typeface="2 Vahid" pitchFamily="2" charset="-78"/>
              </a:rPr>
              <a:t>گفته می‌شود </a:t>
            </a:r>
            <a:r>
              <a:rPr lang="fa-IR" sz="3800" dirty="0">
                <a:cs typeface="2 Vahid" pitchFamily="2" charset="-78"/>
              </a:rPr>
              <a:t>که انتقال‌دهنده فرهنگ‌ها و افکار عده‌ای باشد، رسانه از تمدن‌های جدید بوجود آمده‌ و مورد توجه است. </a:t>
            </a:r>
            <a:endParaRPr lang="en-US" sz="3800" dirty="0">
              <a:cs typeface="2 Vahid" pitchFamily="2" charset="-78"/>
            </a:endParaRPr>
          </a:p>
        </p:txBody>
      </p:sp>
      <p:pic>
        <p:nvPicPr>
          <p:cNvPr id="4" name="Picture 3" descr="E:\حفاظت\جاسوسی\journ-640x330.jpg"/>
          <p:cNvPicPr>
            <a:picLocks noChangeAspect="1" noChangeArrowheads="1"/>
          </p:cNvPicPr>
          <p:nvPr/>
        </p:nvPicPr>
        <p:blipFill>
          <a:blip r:embed="rId2" cstate="print"/>
          <a:srcRect/>
          <a:stretch>
            <a:fillRect/>
          </a:stretch>
        </p:blipFill>
        <p:spPr bwMode="auto">
          <a:xfrm>
            <a:off x="235372" y="5512474"/>
            <a:ext cx="1928826" cy="12858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2" descr="E:\حفاظت\جاسوسی\books.gif"/>
          <p:cNvPicPr>
            <a:picLocks noChangeAspect="1" noChangeArrowheads="1"/>
          </p:cNvPicPr>
          <p:nvPr/>
        </p:nvPicPr>
        <p:blipFill>
          <a:blip r:embed="rId3" cstate="print"/>
          <a:srcRect/>
          <a:stretch>
            <a:fillRect/>
          </a:stretch>
        </p:blipFill>
        <p:spPr bwMode="auto">
          <a:xfrm>
            <a:off x="4235900" y="5226722"/>
            <a:ext cx="1152777" cy="15706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4" descr="E:\حفاظت\جاسوسی\n00087250-b.gif"/>
          <p:cNvPicPr>
            <a:picLocks noChangeAspect="1" noChangeArrowheads="1"/>
          </p:cNvPicPr>
          <p:nvPr/>
        </p:nvPicPr>
        <p:blipFill>
          <a:blip r:embed="rId4" cstate="print"/>
          <a:srcRect/>
          <a:stretch>
            <a:fillRect/>
          </a:stretch>
        </p:blipFill>
        <p:spPr bwMode="auto">
          <a:xfrm>
            <a:off x="2307074" y="5369598"/>
            <a:ext cx="1804749" cy="14287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5" descr="E:\حفاظت\جاسوسی\Radio.gif"/>
          <p:cNvPicPr>
            <a:picLocks noChangeAspect="1" noChangeArrowheads="1"/>
          </p:cNvPicPr>
          <p:nvPr/>
        </p:nvPicPr>
        <p:blipFill>
          <a:blip r:embed="rId5" cstate="print"/>
          <a:srcRect/>
          <a:stretch>
            <a:fillRect/>
          </a:stretch>
        </p:blipFill>
        <p:spPr bwMode="auto">
          <a:xfrm>
            <a:off x="5521784" y="5083846"/>
            <a:ext cx="1575078" cy="17145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6" descr="E:\حفاظت\جاسوسی\RadioCartoon.gif"/>
          <p:cNvPicPr>
            <a:picLocks noChangeAspect="1" noChangeArrowheads="1"/>
          </p:cNvPicPr>
          <p:nvPr/>
        </p:nvPicPr>
        <p:blipFill>
          <a:blip r:embed="rId6" cstate="print"/>
          <a:srcRect/>
          <a:stretch>
            <a:fillRect/>
          </a:stretch>
        </p:blipFill>
        <p:spPr bwMode="auto">
          <a:xfrm>
            <a:off x="7236296" y="4912702"/>
            <a:ext cx="1719275" cy="18856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22" name="Picture 2" descr="F:\پدافند غیرعامل\mobile-optimization-websites.jpg"/>
          <p:cNvPicPr>
            <a:picLocks noChangeAspect="1" noChangeArrowheads="1"/>
          </p:cNvPicPr>
          <p:nvPr/>
        </p:nvPicPr>
        <p:blipFill>
          <a:blip r:embed="rId7" cstate="print"/>
          <a:srcRect/>
          <a:stretch>
            <a:fillRect/>
          </a:stretch>
        </p:blipFill>
        <p:spPr bwMode="auto">
          <a:xfrm>
            <a:off x="395536" y="332656"/>
            <a:ext cx="2905684" cy="22322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123" name="Picture 3" descr="F:\پدافند غیرعامل\1417503593_12.jpg"/>
          <p:cNvPicPr>
            <a:picLocks noChangeAspect="1" noChangeArrowheads="1"/>
          </p:cNvPicPr>
          <p:nvPr/>
        </p:nvPicPr>
        <p:blipFill>
          <a:blip r:embed="rId8" cstate="print"/>
          <a:srcRect/>
          <a:stretch>
            <a:fillRect/>
          </a:stretch>
        </p:blipFill>
        <p:spPr bwMode="auto">
          <a:xfrm>
            <a:off x="395536" y="2708920"/>
            <a:ext cx="2880320" cy="25202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18" presetClass="entr" presetSubtype="1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2000"/>
                                        <p:tgtEl>
                                          <p:spTgt spid="3"/>
                                        </p:tgtEl>
                                      </p:cBhvr>
                                    </p:animEffect>
                                  </p:childTnLst>
                                </p:cTn>
                              </p:par>
                            </p:childTnLst>
                          </p:cTn>
                        </p:par>
                        <p:par>
                          <p:cTn id="13" fill="hold">
                            <p:stCondLst>
                              <p:cond delay="4000"/>
                            </p:stCondLst>
                            <p:childTnLst>
                              <p:par>
                                <p:cTn id="14" presetID="2" presetClass="entr" presetSubtype="4"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2000" fill="hold"/>
                                        <p:tgtEl>
                                          <p:spTgt spid="8"/>
                                        </p:tgtEl>
                                        <p:attrNameLst>
                                          <p:attrName>ppt_x</p:attrName>
                                        </p:attrNameLst>
                                      </p:cBhvr>
                                      <p:tavLst>
                                        <p:tav tm="0">
                                          <p:val>
                                            <p:strVal val="#ppt_x"/>
                                          </p:val>
                                        </p:tav>
                                        <p:tav tm="100000">
                                          <p:val>
                                            <p:strVal val="#ppt_x"/>
                                          </p:val>
                                        </p:tav>
                                      </p:tavLst>
                                    </p:anim>
                                    <p:anim calcmode="lin" valueType="num">
                                      <p:cBhvr additive="base">
                                        <p:cTn id="17" dur="20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6000"/>
                            </p:stCondLst>
                            <p:childTnLst>
                              <p:par>
                                <p:cTn id="19" presetID="2" presetClass="entr" presetSubtype="4"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2000" fill="hold"/>
                                        <p:tgtEl>
                                          <p:spTgt spid="7"/>
                                        </p:tgtEl>
                                        <p:attrNameLst>
                                          <p:attrName>ppt_x</p:attrName>
                                        </p:attrNameLst>
                                      </p:cBhvr>
                                      <p:tavLst>
                                        <p:tav tm="0">
                                          <p:val>
                                            <p:strVal val="#ppt_x"/>
                                          </p:val>
                                        </p:tav>
                                        <p:tav tm="100000">
                                          <p:val>
                                            <p:strVal val="#ppt_x"/>
                                          </p:val>
                                        </p:tav>
                                      </p:tavLst>
                                    </p:anim>
                                    <p:anim calcmode="lin" valueType="num">
                                      <p:cBhvr additive="base">
                                        <p:cTn id="22" dur="20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8000"/>
                            </p:stCondLst>
                            <p:childTnLst>
                              <p:par>
                                <p:cTn id="24" presetID="2" presetClass="entr" presetSubtype="4"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2000" fill="hold"/>
                                        <p:tgtEl>
                                          <p:spTgt spid="5"/>
                                        </p:tgtEl>
                                        <p:attrNameLst>
                                          <p:attrName>ppt_x</p:attrName>
                                        </p:attrNameLst>
                                      </p:cBhvr>
                                      <p:tavLst>
                                        <p:tav tm="0">
                                          <p:val>
                                            <p:strVal val="#ppt_x"/>
                                          </p:val>
                                        </p:tav>
                                        <p:tav tm="100000">
                                          <p:val>
                                            <p:strVal val="#ppt_x"/>
                                          </p:val>
                                        </p:tav>
                                      </p:tavLst>
                                    </p:anim>
                                    <p:anim calcmode="lin" valueType="num">
                                      <p:cBhvr additive="base">
                                        <p:cTn id="27" dur="2000" fill="hold"/>
                                        <p:tgtEl>
                                          <p:spTgt spid="5"/>
                                        </p:tgtEl>
                                        <p:attrNameLst>
                                          <p:attrName>ppt_y</p:attrName>
                                        </p:attrNameLst>
                                      </p:cBhvr>
                                      <p:tavLst>
                                        <p:tav tm="0">
                                          <p:val>
                                            <p:strVal val="1+#ppt_h/2"/>
                                          </p:val>
                                        </p:tav>
                                        <p:tav tm="100000">
                                          <p:val>
                                            <p:strVal val="#ppt_y"/>
                                          </p:val>
                                        </p:tav>
                                      </p:tavLst>
                                    </p:anim>
                                  </p:childTnLst>
                                </p:cTn>
                              </p:par>
                            </p:childTnLst>
                          </p:cTn>
                        </p:par>
                        <p:par>
                          <p:cTn id="28" fill="hold">
                            <p:stCondLst>
                              <p:cond delay="10000"/>
                            </p:stCondLst>
                            <p:childTnLst>
                              <p:par>
                                <p:cTn id="29" presetID="2" presetClass="entr" presetSubtype="4"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2000" fill="hold"/>
                                        <p:tgtEl>
                                          <p:spTgt spid="6"/>
                                        </p:tgtEl>
                                        <p:attrNameLst>
                                          <p:attrName>ppt_x</p:attrName>
                                        </p:attrNameLst>
                                      </p:cBhvr>
                                      <p:tavLst>
                                        <p:tav tm="0">
                                          <p:val>
                                            <p:strVal val="#ppt_x"/>
                                          </p:val>
                                        </p:tav>
                                        <p:tav tm="100000">
                                          <p:val>
                                            <p:strVal val="#ppt_x"/>
                                          </p:val>
                                        </p:tav>
                                      </p:tavLst>
                                    </p:anim>
                                    <p:anim calcmode="lin" valueType="num">
                                      <p:cBhvr additive="base">
                                        <p:cTn id="32" dur="2000" fill="hold"/>
                                        <p:tgtEl>
                                          <p:spTgt spid="6"/>
                                        </p:tgtEl>
                                        <p:attrNameLst>
                                          <p:attrName>ppt_y</p:attrName>
                                        </p:attrNameLst>
                                      </p:cBhvr>
                                      <p:tavLst>
                                        <p:tav tm="0">
                                          <p:val>
                                            <p:strVal val="1+#ppt_h/2"/>
                                          </p:val>
                                        </p:tav>
                                        <p:tav tm="100000">
                                          <p:val>
                                            <p:strVal val="#ppt_y"/>
                                          </p:val>
                                        </p:tav>
                                      </p:tavLst>
                                    </p:anim>
                                  </p:childTnLst>
                                </p:cTn>
                              </p:par>
                            </p:childTnLst>
                          </p:cTn>
                        </p:par>
                        <p:par>
                          <p:cTn id="33" fill="hold">
                            <p:stCondLst>
                              <p:cond delay="12000"/>
                            </p:stCondLst>
                            <p:childTnLst>
                              <p:par>
                                <p:cTn id="34" presetID="2" presetClass="entr" presetSubtype="4"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2000" fill="hold"/>
                                        <p:tgtEl>
                                          <p:spTgt spid="4"/>
                                        </p:tgtEl>
                                        <p:attrNameLst>
                                          <p:attrName>ppt_x</p:attrName>
                                        </p:attrNameLst>
                                      </p:cBhvr>
                                      <p:tavLst>
                                        <p:tav tm="0">
                                          <p:val>
                                            <p:strVal val="#ppt_x"/>
                                          </p:val>
                                        </p:tav>
                                        <p:tav tm="100000">
                                          <p:val>
                                            <p:strVal val="#ppt_x"/>
                                          </p:val>
                                        </p:tav>
                                      </p:tavLst>
                                    </p:anim>
                                    <p:anim calcmode="lin" valueType="num">
                                      <p:cBhvr additive="base">
                                        <p:cTn id="37" dur="2000" fill="hold"/>
                                        <p:tgtEl>
                                          <p:spTgt spid="4"/>
                                        </p:tgtEl>
                                        <p:attrNameLst>
                                          <p:attrName>ppt_y</p:attrName>
                                        </p:attrNameLst>
                                      </p:cBhvr>
                                      <p:tavLst>
                                        <p:tav tm="0">
                                          <p:val>
                                            <p:strVal val="1+#ppt_h/2"/>
                                          </p:val>
                                        </p:tav>
                                        <p:tav tm="100000">
                                          <p:val>
                                            <p:strVal val="#ppt_y"/>
                                          </p:val>
                                        </p:tav>
                                      </p:tavLst>
                                    </p:anim>
                                  </p:childTnLst>
                                </p:cTn>
                              </p:par>
                            </p:childTnLst>
                          </p:cTn>
                        </p:par>
                        <p:par>
                          <p:cTn id="38" fill="hold">
                            <p:stCondLst>
                              <p:cond delay="14000"/>
                            </p:stCondLst>
                            <p:childTnLst>
                              <p:par>
                                <p:cTn id="39" presetID="55" presetClass="entr" presetSubtype="0" fill="hold" nodeType="afterEffect">
                                  <p:stCondLst>
                                    <p:cond delay="0"/>
                                  </p:stCondLst>
                                  <p:childTnLst>
                                    <p:set>
                                      <p:cBhvr>
                                        <p:cTn id="40" dur="1" fill="hold">
                                          <p:stCondLst>
                                            <p:cond delay="0"/>
                                          </p:stCondLst>
                                        </p:cTn>
                                        <p:tgtEl>
                                          <p:spTgt spid="5123"/>
                                        </p:tgtEl>
                                        <p:attrNameLst>
                                          <p:attrName>style.visibility</p:attrName>
                                        </p:attrNameLst>
                                      </p:cBhvr>
                                      <p:to>
                                        <p:strVal val="visible"/>
                                      </p:to>
                                    </p:set>
                                    <p:anim calcmode="lin" valueType="num">
                                      <p:cBhvr>
                                        <p:cTn id="41" dur="1000" fill="hold"/>
                                        <p:tgtEl>
                                          <p:spTgt spid="5123"/>
                                        </p:tgtEl>
                                        <p:attrNameLst>
                                          <p:attrName>ppt_w</p:attrName>
                                        </p:attrNameLst>
                                      </p:cBhvr>
                                      <p:tavLst>
                                        <p:tav tm="0">
                                          <p:val>
                                            <p:strVal val="#ppt_w*0.70"/>
                                          </p:val>
                                        </p:tav>
                                        <p:tav tm="100000">
                                          <p:val>
                                            <p:strVal val="#ppt_w"/>
                                          </p:val>
                                        </p:tav>
                                      </p:tavLst>
                                    </p:anim>
                                    <p:anim calcmode="lin" valueType="num">
                                      <p:cBhvr>
                                        <p:cTn id="42" dur="1000" fill="hold"/>
                                        <p:tgtEl>
                                          <p:spTgt spid="5123"/>
                                        </p:tgtEl>
                                        <p:attrNameLst>
                                          <p:attrName>ppt_h</p:attrName>
                                        </p:attrNameLst>
                                      </p:cBhvr>
                                      <p:tavLst>
                                        <p:tav tm="0">
                                          <p:val>
                                            <p:strVal val="#ppt_h"/>
                                          </p:val>
                                        </p:tav>
                                        <p:tav tm="100000">
                                          <p:val>
                                            <p:strVal val="#ppt_h"/>
                                          </p:val>
                                        </p:tav>
                                      </p:tavLst>
                                    </p:anim>
                                    <p:animEffect transition="in" filter="fade">
                                      <p:cBhvr>
                                        <p:cTn id="43" dur="1000"/>
                                        <p:tgtEl>
                                          <p:spTgt spid="5123"/>
                                        </p:tgtEl>
                                      </p:cBhvr>
                                    </p:animEffect>
                                  </p:childTnLst>
                                </p:cTn>
                              </p:par>
                            </p:childTnLst>
                          </p:cTn>
                        </p:par>
                        <p:par>
                          <p:cTn id="44" fill="hold">
                            <p:stCondLst>
                              <p:cond delay="15000"/>
                            </p:stCondLst>
                            <p:childTnLst>
                              <p:par>
                                <p:cTn id="45" presetID="55" presetClass="entr" presetSubtype="0" fill="hold" nodeType="afterEffect">
                                  <p:stCondLst>
                                    <p:cond delay="0"/>
                                  </p:stCondLst>
                                  <p:childTnLst>
                                    <p:set>
                                      <p:cBhvr>
                                        <p:cTn id="46" dur="1" fill="hold">
                                          <p:stCondLst>
                                            <p:cond delay="0"/>
                                          </p:stCondLst>
                                        </p:cTn>
                                        <p:tgtEl>
                                          <p:spTgt spid="5122"/>
                                        </p:tgtEl>
                                        <p:attrNameLst>
                                          <p:attrName>style.visibility</p:attrName>
                                        </p:attrNameLst>
                                      </p:cBhvr>
                                      <p:to>
                                        <p:strVal val="visible"/>
                                      </p:to>
                                    </p:set>
                                    <p:anim calcmode="lin" valueType="num">
                                      <p:cBhvr>
                                        <p:cTn id="47" dur="1000" fill="hold"/>
                                        <p:tgtEl>
                                          <p:spTgt spid="5122"/>
                                        </p:tgtEl>
                                        <p:attrNameLst>
                                          <p:attrName>ppt_w</p:attrName>
                                        </p:attrNameLst>
                                      </p:cBhvr>
                                      <p:tavLst>
                                        <p:tav tm="0">
                                          <p:val>
                                            <p:strVal val="#ppt_w*0.70"/>
                                          </p:val>
                                        </p:tav>
                                        <p:tav tm="100000">
                                          <p:val>
                                            <p:strVal val="#ppt_w"/>
                                          </p:val>
                                        </p:tav>
                                      </p:tavLst>
                                    </p:anim>
                                    <p:anim calcmode="lin" valueType="num">
                                      <p:cBhvr>
                                        <p:cTn id="48" dur="1000" fill="hold"/>
                                        <p:tgtEl>
                                          <p:spTgt spid="5122"/>
                                        </p:tgtEl>
                                        <p:attrNameLst>
                                          <p:attrName>ppt_h</p:attrName>
                                        </p:attrNameLst>
                                      </p:cBhvr>
                                      <p:tavLst>
                                        <p:tav tm="0">
                                          <p:val>
                                            <p:strVal val="#ppt_h"/>
                                          </p:val>
                                        </p:tav>
                                        <p:tav tm="100000">
                                          <p:val>
                                            <p:strVal val="#ppt_h"/>
                                          </p:val>
                                        </p:tav>
                                      </p:tavLst>
                                    </p:anim>
                                    <p:animEffect transition="in" filter="fade">
                                      <p:cBhvr>
                                        <p:cTn id="49"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457200" y="274638"/>
            <a:ext cx="8229600" cy="1143000"/>
          </a:xfrm>
        </p:spPr>
        <p:txBody>
          <a:bodyPr/>
          <a:lstStyle/>
          <a:p>
            <a:pPr algn="r"/>
            <a:r>
              <a:rPr lang="fa-IR" dirty="0" smtClean="0">
                <a:cs typeface="B Titr" pitchFamily="2" charset="-78"/>
              </a:rPr>
              <a:t>سیر تحول ارتباطات</a:t>
            </a:r>
            <a:endParaRPr lang="en-US" dirty="0" smtClean="0">
              <a:cs typeface="B Titr" pitchFamily="2" charset="-78"/>
            </a:endParaRPr>
          </a:p>
        </p:txBody>
      </p:sp>
      <p:sp>
        <p:nvSpPr>
          <p:cNvPr id="5" name="Rectangle 3"/>
          <p:cNvSpPr txBox="1">
            <a:spLocks/>
          </p:cNvSpPr>
          <p:nvPr/>
        </p:nvSpPr>
        <p:spPr>
          <a:xfrm>
            <a:off x="457200" y="1600200"/>
            <a:ext cx="8229600" cy="4525963"/>
          </a:xfrm>
          <a:prstGeom prst="rect">
            <a:avLst/>
          </a:prstGeom>
          <a:ln>
            <a:solidFill>
              <a:srgbClr val="66FF33"/>
            </a:solidFill>
          </a:ln>
        </p:spPr>
        <p:txBody>
          <a:bodyPr vert="horz">
            <a:normAutofit/>
          </a:bodyPr>
          <a:lstStyle/>
          <a:p>
            <a:pPr marL="420624" marR="0" lvl="0" indent="-384048" algn="r" defTabSz="914400" rtl="1"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fa-IR" sz="3000" b="0" i="0" u="none" strike="noStrike" kern="1200" cap="none" spc="0" normalizeH="0" baseline="0" noProof="0" dirty="0" smtClean="0">
                <a:ln>
                  <a:noFill/>
                </a:ln>
                <a:solidFill>
                  <a:srgbClr val="66FF33"/>
                </a:solidFill>
                <a:effectLst/>
                <a:uLnTx/>
                <a:uFillTx/>
                <a:latin typeface="+mn-lt"/>
                <a:ea typeface="+mn-ea"/>
                <a:cs typeface="B Titr" pitchFamily="2" charset="-78"/>
              </a:rPr>
              <a:t>ارتباطات شفاهی(چهره به چهره و مستقیم)</a:t>
            </a:r>
          </a:p>
          <a:p>
            <a:pPr marL="420624" marR="0" lvl="0" indent="-384048" algn="r" defTabSz="914400" rtl="1"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fa-IR" sz="3000" b="0" i="0" u="none" strike="noStrike" kern="1200" cap="none" spc="0" normalizeH="0" baseline="0" noProof="0" dirty="0" smtClean="0">
                <a:ln>
                  <a:noFill/>
                </a:ln>
                <a:solidFill>
                  <a:srgbClr val="66FF33"/>
                </a:solidFill>
                <a:effectLst/>
                <a:uLnTx/>
                <a:uFillTx/>
                <a:latin typeface="+mn-lt"/>
                <a:ea typeface="+mn-ea"/>
                <a:cs typeface="B Titr" pitchFamily="2" charset="-78"/>
              </a:rPr>
              <a:t>ارتباطات سنتی(منبر،مسجد،کرسی وعظ و خطابه )</a:t>
            </a:r>
          </a:p>
          <a:p>
            <a:pPr marL="420624" marR="0" lvl="0" indent="-384048" algn="r" defTabSz="914400" rtl="1"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fa-IR" sz="3000" b="0" i="0" u="none" strike="noStrike" kern="1200" cap="none" spc="0" normalizeH="0" baseline="0" noProof="0" dirty="0" smtClean="0">
                <a:ln>
                  <a:noFill/>
                </a:ln>
                <a:solidFill>
                  <a:srgbClr val="66FF33"/>
                </a:solidFill>
                <a:effectLst/>
                <a:uLnTx/>
                <a:uFillTx/>
                <a:latin typeface="+mn-lt"/>
                <a:ea typeface="+mn-ea"/>
                <a:cs typeface="B Titr" pitchFamily="2" charset="-78"/>
              </a:rPr>
              <a:t>ارتباطات گروهی(تئاتر، اجتماعات و ...)</a:t>
            </a:r>
          </a:p>
          <a:p>
            <a:pPr marL="420624" marR="0" lvl="0" indent="-384048" algn="r" defTabSz="914400" rtl="1"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fa-IR" sz="3000" b="0" i="0" u="none" strike="noStrike" kern="1200" cap="none" spc="0" normalizeH="0" baseline="0" noProof="0" dirty="0" smtClean="0">
                <a:ln>
                  <a:noFill/>
                </a:ln>
                <a:solidFill>
                  <a:srgbClr val="66FF33"/>
                </a:solidFill>
                <a:effectLst/>
                <a:uLnTx/>
                <a:uFillTx/>
                <a:latin typeface="+mn-lt"/>
                <a:ea typeface="+mn-ea"/>
                <a:cs typeface="B Titr" pitchFamily="2" charset="-78"/>
              </a:rPr>
              <a:t>ارتباطات جمعی(مطبوعات، سینما، رادیو، تلویزیون)</a:t>
            </a:r>
          </a:p>
          <a:p>
            <a:pPr marL="420624" marR="0" lvl="0" indent="-384048" algn="r" defTabSz="914400" rtl="1"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fa-IR" sz="3000" b="0" i="0" u="none" strike="noStrike" kern="1200" cap="none" spc="0" normalizeH="0" baseline="0" noProof="0" dirty="0" smtClean="0">
                <a:ln>
                  <a:noFill/>
                </a:ln>
                <a:solidFill>
                  <a:srgbClr val="66FF33"/>
                </a:solidFill>
                <a:effectLst/>
                <a:uLnTx/>
                <a:uFillTx/>
                <a:latin typeface="+mn-lt"/>
                <a:ea typeface="+mn-ea"/>
                <a:cs typeface="B Titr" pitchFamily="2" charset="-78"/>
              </a:rPr>
              <a:t>ارتباطات همگانی(تلفن، تلفن همراه و ...)</a:t>
            </a:r>
          </a:p>
          <a:p>
            <a:pPr marL="420624" marR="0" lvl="0" indent="-384048" algn="r" defTabSz="914400" rtl="1"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fa-IR" sz="3000" b="0" i="0" u="none" strike="noStrike" kern="1200" cap="none" spc="0" normalizeH="0" baseline="0" noProof="0" dirty="0" smtClean="0">
                <a:ln>
                  <a:noFill/>
                </a:ln>
                <a:solidFill>
                  <a:srgbClr val="66FF33"/>
                </a:solidFill>
                <a:effectLst/>
                <a:uLnTx/>
                <a:uFillTx/>
                <a:latin typeface="+mn-lt"/>
                <a:ea typeface="+mn-ea"/>
                <a:cs typeface="B Titr" pitchFamily="2" charset="-78"/>
              </a:rPr>
              <a:t>ارتباطات دور برد ماهواره ای</a:t>
            </a:r>
          </a:p>
          <a:p>
            <a:pPr marL="420624" marR="0" lvl="0" indent="-384048" algn="r" defTabSz="914400" rtl="1"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fa-IR" sz="3000" b="0" i="0" u="none" strike="noStrike" kern="1200" cap="none" spc="0" normalizeH="0" baseline="0" noProof="0" dirty="0" smtClean="0">
                <a:ln>
                  <a:noFill/>
                </a:ln>
                <a:solidFill>
                  <a:srgbClr val="66FF33"/>
                </a:solidFill>
                <a:effectLst/>
                <a:uLnTx/>
                <a:uFillTx/>
                <a:latin typeface="+mn-lt"/>
                <a:ea typeface="+mn-ea"/>
                <a:cs typeface="B Titr" pitchFamily="2" charset="-78"/>
              </a:rPr>
              <a:t>ارتباطات رایانه ای و اینترنتی</a:t>
            </a:r>
          </a:p>
          <a:p>
            <a:pPr marL="420624" marR="0" lvl="0" indent="-384048" algn="r" defTabSz="914400" rtl="1"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fa-IR" sz="3000" b="0" i="0" u="none" strike="noStrike" kern="1200" cap="none" spc="0" normalizeH="0" baseline="0" noProof="0" dirty="0" smtClean="0">
                <a:ln>
                  <a:noFill/>
                </a:ln>
                <a:solidFill>
                  <a:srgbClr val="66FF33"/>
                </a:solidFill>
                <a:effectLst/>
                <a:uLnTx/>
                <a:uFillTx/>
                <a:latin typeface="+mn-lt"/>
                <a:ea typeface="+mn-ea"/>
                <a:cs typeface="B Titr" pitchFamily="2" charset="-78"/>
              </a:rPr>
              <a:t>ارتباطات ترکیبی </a:t>
            </a:r>
            <a:r>
              <a:rPr kumimoji="0" lang="fa-IR" sz="3000" b="0" i="0" u="none" strike="noStrike" kern="1200" cap="none" spc="0" normalizeH="0" baseline="0" noProof="0" dirty="0" smtClean="0">
                <a:ln>
                  <a:noFill/>
                </a:ln>
                <a:solidFill>
                  <a:srgbClr val="FF0000"/>
                </a:solidFill>
                <a:effectLst/>
                <a:uLnTx/>
                <a:uFillTx/>
                <a:latin typeface="+mn-lt"/>
                <a:ea typeface="+mn-ea"/>
                <a:cs typeface="B Titr" pitchFamily="2" charset="-78"/>
              </a:rPr>
              <a:t>چند رسانه ای</a:t>
            </a:r>
            <a:endParaRPr kumimoji="0" lang="en-US" sz="3000" b="0" i="0" u="none" strike="noStrike" kern="1200" cap="none" spc="0" normalizeH="0" baseline="0" noProof="0" dirty="0" smtClean="0">
              <a:ln>
                <a:noFill/>
              </a:ln>
              <a:solidFill>
                <a:srgbClr val="FF0000"/>
              </a:solidFill>
              <a:effectLst/>
              <a:uLnTx/>
              <a:uFillTx/>
              <a:latin typeface="+mn-lt"/>
              <a:ea typeface="+mn-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1000"/>
                                        <p:tgtEl>
                                          <p:spTgt spid="5">
                                            <p:txEl>
                                              <p:pRg st="0" end="0"/>
                                            </p:txEl>
                                          </p:spTgt>
                                        </p:tgtEl>
                                      </p:cBhvr>
                                    </p:animEffect>
                                    <p:anim calcmode="lin" valueType="num">
                                      <p:cBhvr>
                                        <p:cTn id="1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1000"/>
                                        <p:tgtEl>
                                          <p:spTgt spid="5">
                                            <p:txEl>
                                              <p:pRg st="1" end="1"/>
                                            </p:txEl>
                                          </p:spTgt>
                                        </p:tgtEl>
                                      </p:cBhvr>
                                    </p:animEffect>
                                    <p:anim calcmode="lin" valueType="num">
                                      <p:cBhvr>
                                        <p:cTn id="2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7" presetClass="entr" presetSubtype="0" fill="hold" grpId="0" nodeType="after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7" presetClass="entr" presetSubtype="0" fill="hold" grpId="0" nodeType="after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fade">
                                      <p:cBhvr>
                                        <p:cTn id="34" dur="1000"/>
                                        <p:tgtEl>
                                          <p:spTgt spid="5">
                                            <p:txEl>
                                              <p:pRg st="3" end="3"/>
                                            </p:txEl>
                                          </p:spTgt>
                                        </p:tgtEl>
                                      </p:cBhvr>
                                    </p:animEffect>
                                    <p:anim calcmode="lin" valueType="num">
                                      <p:cBhvr>
                                        <p:cTn id="3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7" presetClass="entr" presetSubtype="0" fill="hold" grpId="0" nodeType="after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Effect transition="in" filter="fade">
                                      <p:cBhvr>
                                        <p:cTn id="40" dur="1000"/>
                                        <p:tgtEl>
                                          <p:spTgt spid="5">
                                            <p:txEl>
                                              <p:pRg st="4" end="4"/>
                                            </p:txEl>
                                          </p:spTgt>
                                        </p:tgtEl>
                                      </p:cBhvr>
                                    </p:animEffect>
                                    <p:anim calcmode="lin" valueType="num">
                                      <p:cBhvr>
                                        <p:cTn id="41"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7" presetClass="entr" presetSubtype="0" fill="hold" grpId="0" nodeType="afterEffect">
                                  <p:stCondLst>
                                    <p:cond delay="0"/>
                                  </p:stCondLst>
                                  <p:childTnLst>
                                    <p:set>
                                      <p:cBhvr>
                                        <p:cTn id="45" dur="1" fill="hold">
                                          <p:stCondLst>
                                            <p:cond delay="0"/>
                                          </p:stCondLst>
                                        </p:cTn>
                                        <p:tgtEl>
                                          <p:spTgt spid="5">
                                            <p:txEl>
                                              <p:pRg st="5" end="5"/>
                                            </p:txEl>
                                          </p:spTgt>
                                        </p:tgtEl>
                                        <p:attrNameLst>
                                          <p:attrName>style.visibility</p:attrName>
                                        </p:attrNameLst>
                                      </p:cBhvr>
                                      <p:to>
                                        <p:strVal val="visible"/>
                                      </p:to>
                                    </p:set>
                                    <p:animEffect transition="in" filter="fade">
                                      <p:cBhvr>
                                        <p:cTn id="46" dur="1000"/>
                                        <p:tgtEl>
                                          <p:spTgt spid="5">
                                            <p:txEl>
                                              <p:pRg st="5" end="5"/>
                                            </p:txEl>
                                          </p:spTgt>
                                        </p:tgtEl>
                                      </p:cBhvr>
                                    </p:animEffect>
                                    <p:anim calcmode="lin" valueType="num">
                                      <p:cBhvr>
                                        <p:cTn id="47"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7" presetClass="entr" presetSubtype="0" fill="hold" grpId="0" nodeType="afterEffect">
                                  <p:stCondLst>
                                    <p:cond delay="0"/>
                                  </p:stCondLst>
                                  <p:childTnLst>
                                    <p:set>
                                      <p:cBhvr>
                                        <p:cTn id="51" dur="1" fill="hold">
                                          <p:stCondLst>
                                            <p:cond delay="0"/>
                                          </p:stCondLst>
                                        </p:cTn>
                                        <p:tgtEl>
                                          <p:spTgt spid="5">
                                            <p:txEl>
                                              <p:pRg st="6" end="6"/>
                                            </p:txEl>
                                          </p:spTgt>
                                        </p:tgtEl>
                                        <p:attrNameLst>
                                          <p:attrName>style.visibility</p:attrName>
                                        </p:attrNameLst>
                                      </p:cBhvr>
                                      <p:to>
                                        <p:strVal val="visible"/>
                                      </p:to>
                                    </p:set>
                                    <p:animEffect transition="in" filter="fade">
                                      <p:cBhvr>
                                        <p:cTn id="52" dur="1000"/>
                                        <p:tgtEl>
                                          <p:spTgt spid="5">
                                            <p:txEl>
                                              <p:pRg st="6" end="6"/>
                                            </p:txEl>
                                          </p:spTgt>
                                        </p:tgtEl>
                                      </p:cBhvr>
                                    </p:animEffect>
                                    <p:anim calcmode="lin" valueType="num">
                                      <p:cBhvr>
                                        <p:cTn id="5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47" presetClass="entr" presetSubtype="0" fill="hold" grpId="0" nodeType="afterEffect">
                                  <p:stCondLst>
                                    <p:cond delay="0"/>
                                  </p:stCondLst>
                                  <p:childTnLst>
                                    <p:set>
                                      <p:cBhvr>
                                        <p:cTn id="57" dur="1" fill="hold">
                                          <p:stCondLst>
                                            <p:cond delay="0"/>
                                          </p:stCondLst>
                                        </p:cTn>
                                        <p:tgtEl>
                                          <p:spTgt spid="5">
                                            <p:txEl>
                                              <p:pRg st="7" end="7"/>
                                            </p:txEl>
                                          </p:spTgt>
                                        </p:tgtEl>
                                        <p:attrNameLst>
                                          <p:attrName>style.visibility</p:attrName>
                                        </p:attrNameLst>
                                      </p:cBhvr>
                                      <p:to>
                                        <p:strVal val="visible"/>
                                      </p:to>
                                    </p:set>
                                    <p:animEffect transition="in" filter="fade">
                                      <p:cBhvr>
                                        <p:cTn id="58" dur="1000"/>
                                        <p:tgtEl>
                                          <p:spTgt spid="5">
                                            <p:txEl>
                                              <p:pRg st="7" end="7"/>
                                            </p:txEl>
                                          </p:spTgt>
                                        </p:tgtEl>
                                      </p:cBhvr>
                                    </p:animEffect>
                                    <p:anim calcmode="lin" valueType="num">
                                      <p:cBhvr>
                                        <p:cTn id="59"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60"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98176" y="1268760"/>
          <a:ext cx="8866312" cy="5652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5004048" y="404664"/>
            <a:ext cx="3960440" cy="830997"/>
          </a:xfrm>
          <a:prstGeom prst="rect">
            <a:avLst/>
          </a:prstGeom>
          <a:noFill/>
        </p:spPr>
        <p:txBody>
          <a:bodyPr wrap="square" rtlCol="1">
            <a:spAutoFit/>
          </a:bodyPr>
          <a:lstStyle/>
          <a:p>
            <a:r>
              <a:rPr lang="fa-IR" sz="4800" dirty="0" smtClean="0">
                <a:cs typeface="2 Kourosh" pitchFamily="2" charset="-78"/>
              </a:rPr>
              <a:t>عناصر رسانه :</a:t>
            </a:r>
            <a:endParaRPr lang="fa-IR" sz="4800" dirty="0">
              <a:cs typeface="2 Kourosh"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6"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143000" y="692696"/>
          <a:ext cx="73152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nvGraphicFramePr>
        <p:xfrm>
          <a:off x="6096000" y="4045496"/>
          <a:ext cx="2590800" cy="2641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4" name="Diagram 3"/>
          <p:cNvGraphicFramePr/>
          <p:nvPr/>
        </p:nvGraphicFramePr>
        <p:xfrm>
          <a:off x="3429000" y="3664496"/>
          <a:ext cx="2590800" cy="27178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5" name="Diagram 4"/>
          <p:cNvGraphicFramePr/>
          <p:nvPr/>
        </p:nvGraphicFramePr>
        <p:xfrm>
          <a:off x="685800" y="3969296"/>
          <a:ext cx="2590800" cy="27432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6" name="TextBox 5"/>
          <p:cNvSpPr txBox="1"/>
          <p:nvPr/>
        </p:nvSpPr>
        <p:spPr>
          <a:xfrm>
            <a:off x="5004048" y="116632"/>
            <a:ext cx="3960440" cy="830997"/>
          </a:xfrm>
          <a:prstGeom prst="rect">
            <a:avLst/>
          </a:prstGeom>
          <a:noFill/>
        </p:spPr>
        <p:txBody>
          <a:bodyPr wrap="square" rtlCol="1">
            <a:spAutoFit/>
          </a:bodyPr>
          <a:lstStyle/>
          <a:p>
            <a:r>
              <a:rPr lang="fa-IR" sz="4800" dirty="0" smtClean="0">
                <a:cs typeface="2 Kourosh" pitchFamily="2" charset="-78"/>
              </a:rPr>
              <a:t>انواع رسانه :</a:t>
            </a:r>
            <a:endParaRPr lang="fa-IR" sz="4800" dirty="0">
              <a:cs typeface="2 Kourosh"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600" decel="100000"/>
                                        <p:tgtEl>
                                          <p:spTgt spid="2"/>
                                        </p:tgtEl>
                                      </p:cBhvr>
                                    </p:animEffect>
                                    <p:anim calcmode="lin" valueType="num">
                                      <p:cBhvr>
                                        <p:cTn id="14" dur="1600" decel="100000" fill="hold"/>
                                        <p:tgtEl>
                                          <p:spTgt spid="2"/>
                                        </p:tgtEl>
                                        <p:attrNameLst>
                                          <p:attrName>style.rotation</p:attrName>
                                        </p:attrNameLst>
                                      </p:cBhvr>
                                      <p:tavLst>
                                        <p:tav tm="0">
                                          <p:val>
                                            <p:fltVal val="-90"/>
                                          </p:val>
                                        </p:tav>
                                        <p:tav tm="100000">
                                          <p:val>
                                            <p:fltVal val="0"/>
                                          </p:val>
                                        </p:tav>
                                      </p:tavLst>
                                    </p:anim>
                                    <p:anim calcmode="lin" valueType="num">
                                      <p:cBhvr>
                                        <p:cTn id="15" dur="1600" decel="100000" fill="hold"/>
                                        <p:tgtEl>
                                          <p:spTgt spid="2"/>
                                        </p:tgtEl>
                                        <p:attrNameLst>
                                          <p:attrName>ppt_x</p:attrName>
                                        </p:attrNameLst>
                                      </p:cBhvr>
                                      <p:tavLst>
                                        <p:tav tm="0">
                                          <p:val>
                                            <p:strVal val="#ppt_x+0.4"/>
                                          </p:val>
                                        </p:tav>
                                        <p:tav tm="100000">
                                          <p:val>
                                            <p:strVal val="#ppt_x-0.05"/>
                                          </p:val>
                                        </p:tav>
                                      </p:tavLst>
                                    </p:anim>
                                    <p:anim calcmode="lin" valueType="num">
                                      <p:cBhvr>
                                        <p:cTn id="16" dur="1600" decel="100000" fill="hold"/>
                                        <p:tgtEl>
                                          <p:spTgt spid="2"/>
                                        </p:tgtEl>
                                        <p:attrNameLst>
                                          <p:attrName>ppt_y</p:attrName>
                                        </p:attrNameLst>
                                      </p:cBhvr>
                                      <p:tavLst>
                                        <p:tav tm="0">
                                          <p:val>
                                            <p:strVal val="#ppt_y-0.4"/>
                                          </p:val>
                                        </p:tav>
                                        <p:tav tm="100000">
                                          <p:val>
                                            <p:strVal val="#ppt_y+0.1"/>
                                          </p:val>
                                        </p:tav>
                                      </p:tavLst>
                                    </p:anim>
                                    <p:anim calcmode="lin" valueType="num">
                                      <p:cBhvr>
                                        <p:cTn id="17" dur="400" accel="100000" fill="hold">
                                          <p:stCondLst>
                                            <p:cond delay="1600"/>
                                          </p:stCondLst>
                                        </p:cTn>
                                        <p:tgtEl>
                                          <p:spTgt spid="2"/>
                                        </p:tgtEl>
                                        <p:attrNameLst>
                                          <p:attrName>ppt_x</p:attrName>
                                        </p:attrNameLst>
                                      </p:cBhvr>
                                      <p:tavLst>
                                        <p:tav tm="0">
                                          <p:val>
                                            <p:strVal val="#ppt_x-0.05"/>
                                          </p:val>
                                        </p:tav>
                                        <p:tav tm="100000">
                                          <p:val>
                                            <p:strVal val="#ppt_x"/>
                                          </p:val>
                                        </p:tav>
                                      </p:tavLst>
                                    </p:anim>
                                    <p:anim calcmode="lin" valueType="num">
                                      <p:cBhvr>
                                        <p:cTn id="18" dur="400" accel="100000" fill="hold">
                                          <p:stCondLst>
                                            <p:cond delay="1600"/>
                                          </p:stCondLst>
                                        </p:cTn>
                                        <p:tgtEl>
                                          <p:spTgt spid="2"/>
                                        </p:tgtEl>
                                        <p:attrNameLst>
                                          <p:attrName>ppt_y</p:attrName>
                                        </p:attrNameLst>
                                      </p:cBhvr>
                                      <p:tavLst>
                                        <p:tav tm="0">
                                          <p:val>
                                            <p:strVal val="#ppt_y+0.1"/>
                                          </p:val>
                                        </p:tav>
                                        <p:tav tm="100000">
                                          <p:val>
                                            <p:strVal val="#ppt_y"/>
                                          </p:val>
                                        </p:tav>
                                      </p:tavLst>
                                    </p:anim>
                                  </p:childTnLst>
                                </p:cTn>
                              </p:par>
                              <p:par>
                                <p:cTn id="19" presetID="3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600" decel="100000"/>
                                        <p:tgtEl>
                                          <p:spTgt spid="3"/>
                                        </p:tgtEl>
                                      </p:cBhvr>
                                    </p:animEffect>
                                    <p:anim calcmode="lin" valueType="num">
                                      <p:cBhvr>
                                        <p:cTn id="22" dur="1600" decel="100000" fill="hold"/>
                                        <p:tgtEl>
                                          <p:spTgt spid="3"/>
                                        </p:tgtEl>
                                        <p:attrNameLst>
                                          <p:attrName>style.rotation</p:attrName>
                                        </p:attrNameLst>
                                      </p:cBhvr>
                                      <p:tavLst>
                                        <p:tav tm="0">
                                          <p:val>
                                            <p:fltVal val="-90"/>
                                          </p:val>
                                        </p:tav>
                                        <p:tav tm="100000">
                                          <p:val>
                                            <p:fltVal val="0"/>
                                          </p:val>
                                        </p:tav>
                                      </p:tavLst>
                                    </p:anim>
                                    <p:anim calcmode="lin" valueType="num">
                                      <p:cBhvr>
                                        <p:cTn id="23" dur="1600" decel="100000" fill="hold"/>
                                        <p:tgtEl>
                                          <p:spTgt spid="3"/>
                                        </p:tgtEl>
                                        <p:attrNameLst>
                                          <p:attrName>ppt_x</p:attrName>
                                        </p:attrNameLst>
                                      </p:cBhvr>
                                      <p:tavLst>
                                        <p:tav tm="0">
                                          <p:val>
                                            <p:strVal val="#ppt_x+0.4"/>
                                          </p:val>
                                        </p:tav>
                                        <p:tav tm="100000">
                                          <p:val>
                                            <p:strVal val="#ppt_x-0.05"/>
                                          </p:val>
                                        </p:tav>
                                      </p:tavLst>
                                    </p:anim>
                                    <p:anim calcmode="lin" valueType="num">
                                      <p:cBhvr>
                                        <p:cTn id="24" dur="1600" decel="100000" fill="hold"/>
                                        <p:tgtEl>
                                          <p:spTgt spid="3"/>
                                        </p:tgtEl>
                                        <p:attrNameLst>
                                          <p:attrName>ppt_y</p:attrName>
                                        </p:attrNameLst>
                                      </p:cBhvr>
                                      <p:tavLst>
                                        <p:tav tm="0">
                                          <p:val>
                                            <p:strVal val="#ppt_y-0.4"/>
                                          </p:val>
                                        </p:tav>
                                        <p:tav tm="100000">
                                          <p:val>
                                            <p:strVal val="#ppt_y+0.1"/>
                                          </p:val>
                                        </p:tav>
                                      </p:tavLst>
                                    </p:anim>
                                    <p:anim calcmode="lin" valueType="num">
                                      <p:cBhvr>
                                        <p:cTn id="25" dur="400" accel="100000" fill="hold">
                                          <p:stCondLst>
                                            <p:cond delay="1600"/>
                                          </p:stCondLst>
                                        </p:cTn>
                                        <p:tgtEl>
                                          <p:spTgt spid="3"/>
                                        </p:tgtEl>
                                        <p:attrNameLst>
                                          <p:attrName>ppt_x</p:attrName>
                                        </p:attrNameLst>
                                      </p:cBhvr>
                                      <p:tavLst>
                                        <p:tav tm="0">
                                          <p:val>
                                            <p:strVal val="#ppt_x-0.05"/>
                                          </p:val>
                                        </p:tav>
                                        <p:tav tm="100000">
                                          <p:val>
                                            <p:strVal val="#ppt_x"/>
                                          </p:val>
                                        </p:tav>
                                      </p:tavLst>
                                    </p:anim>
                                    <p:anim calcmode="lin" valueType="num">
                                      <p:cBhvr>
                                        <p:cTn id="26" dur="400" accel="100000" fill="hold">
                                          <p:stCondLst>
                                            <p:cond delay="1600"/>
                                          </p:stCondLst>
                                        </p:cTn>
                                        <p:tgtEl>
                                          <p:spTgt spid="3"/>
                                        </p:tgtEl>
                                        <p:attrNameLst>
                                          <p:attrName>ppt_y</p:attrName>
                                        </p:attrNameLst>
                                      </p:cBhvr>
                                      <p:tavLst>
                                        <p:tav tm="0">
                                          <p:val>
                                            <p:strVal val="#ppt_y+0.1"/>
                                          </p:val>
                                        </p:tav>
                                        <p:tav tm="100000">
                                          <p:val>
                                            <p:strVal val="#ppt_y"/>
                                          </p:val>
                                        </p:tav>
                                      </p:tavLst>
                                    </p:anim>
                                  </p:childTnLst>
                                </p:cTn>
                              </p:par>
                              <p:par>
                                <p:cTn id="27" presetID="30"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600" decel="100000"/>
                                        <p:tgtEl>
                                          <p:spTgt spid="4"/>
                                        </p:tgtEl>
                                      </p:cBhvr>
                                    </p:animEffect>
                                    <p:anim calcmode="lin" valueType="num">
                                      <p:cBhvr>
                                        <p:cTn id="30" dur="1600" decel="100000" fill="hold"/>
                                        <p:tgtEl>
                                          <p:spTgt spid="4"/>
                                        </p:tgtEl>
                                        <p:attrNameLst>
                                          <p:attrName>style.rotation</p:attrName>
                                        </p:attrNameLst>
                                      </p:cBhvr>
                                      <p:tavLst>
                                        <p:tav tm="0">
                                          <p:val>
                                            <p:fltVal val="-90"/>
                                          </p:val>
                                        </p:tav>
                                        <p:tav tm="100000">
                                          <p:val>
                                            <p:fltVal val="0"/>
                                          </p:val>
                                        </p:tav>
                                      </p:tavLst>
                                    </p:anim>
                                    <p:anim calcmode="lin" valueType="num">
                                      <p:cBhvr>
                                        <p:cTn id="31" dur="1600" decel="100000" fill="hold"/>
                                        <p:tgtEl>
                                          <p:spTgt spid="4"/>
                                        </p:tgtEl>
                                        <p:attrNameLst>
                                          <p:attrName>ppt_x</p:attrName>
                                        </p:attrNameLst>
                                      </p:cBhvr>
                                      <p:tavLst>
                                        <p:tav tm="0">
                                          <p:val>
                                            <p:strVal val="#ppt_x+0.4"/>
                                          </p:val>
                                        </p:tav>
                                        <p:tav tm="100000">
                                          <p:val>
                                            <p:strVal val="#ppt_x-0.05"/>
                                          </p:val>
                                        </p:tav>
                                      </p:tavLst>
                                    </p:anim>
                                    <p:anim calcmode="lin" valueType="num">
                                      <p:cBhvr>
                                        <p:cTn id="32" dur="1600" decel="100000" fill="hold"/>
                                        <p:tgtEl>
                                          <p:spTgt spid="4"/>
                                        </p:tgtEl>
                                        <p:attrNameLst>
                                          <p:attrName>ppt_y</p:attrName>
                                        </p:attrNameLst>
                                      </p:cBhvr>
                                      <p:tavLst>
                                        <p:tav tm="0">
                                          <p:val>
                                            <p:strVal val="#ppt_y-0.4"/>
                                          </p:val>
                                        </p:tav>
                                        <p:tav tm="100000">
                                          <p:val>
                                            <p:strVal val="#ppt_y+0.1"/>
                                          </p:val>
                                        </p:tav>
                                      </p:tavLst>
                                    </p:anim>
                                    <p:anim calcmode="lin" valueType="num">
                                      <p:cBhvr>
                                        <p:cTn id="33" dur="400" accel="100000" fill="hold">
                                          <p:stCondLst>
                                            <p:cond delay="1600"/>
                                          </p:stCondLst>
                                        </p:cTn>
                                        <p:tgtEl>
                                          <p:spTgt spid="4"/>
                                        </p:tgtEl>
                                        <p:attrNameLst>
                                          <p:attrName>ppt_x</p:attrName>
                                        </p:attrNameLst>
                                      </p:cBhvr>
                                      <p:tavLst>
                                        <p:tav tm="0">
                                          <p:val>
                                            <p:strVal val="#ppt_x-0.05"/>
                                          </p:val>
                                        </p:tav>
                                        <p:tav tm="100000">
                                          <p:val>
                                            <p:strVal val="#ppt_x"/>
                                          </p:val>
                                        </p:tav>
                                      </p:tavLst>
                                    </p:anim>
                                    <p:anim calcmode="lin" valueType="num">
                                      <p:cBhvr>
                                        <p:cTn id="34" dur="400" accel="100000" fill="hold">
                                          <p:stCondLst>
                                            <p:cond delay="1600"/>
                                          </p:stCondLst>
                                        </p:cTn>
                                        <p:tgtEl>
                                          <p:spTgt spid="4"/>
                                        </p:tgtEl>
                                        <p:attrNameLst>
                                          <p:attrName>ppt_y</p:attrName>
                                        </p:attrNameLst>
                                      </p:cBhvr>
                                      <p:tavLst>
                                        <p:tav tm="0">
                                          <p:val>
                                            <p:strVal val="#ppt_y+0.1"/>
                                          </p:val>
                                        </p:tav>
                                        <p:tav tm="100000">
                                          <p:val>
                                            <p:strVal val="#ppt_y"/>
                                          </p:val>
                                        </p:tav>
                                      </p:tavLst>
                                    </p:anim>
                                  </p:childTnLst>
                                </p:cTn>
                              </p:par>
                              <p:par>
                                <p:cTn id="35" presetID="30"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600" decel="100000"/>
                                        <p:tgtEl>
                                          <p:spTgt spid="5"/>
                                        </p:tgtEl>
                                      </p:cBhvr>
                                    </p:animEffect>
                                    <p:anim calcmode="lin" valueType="num">
                                      <p:cBhvr>
                                        <p:cTn id="38" dur="1600" decel="100000" fill="hold"/>
                                        <p:tgtEl>
                                          <p:spTgt spid="5"/>
                                        </p:tgtEl>
                                        <p:attrNameLst>
                                          <p:attrName>style.rotation</p:attrName>
                                        </p:attrNameLst>
                                      </p:cBhvr>
                                      <p:tavLst>
                                        <p:tav tm="0">
                                          <p:val>
                                            <p:fltVal val="-90"/>
                                          </p:val>
                                        </p:tav>
                                        <p:tav tm="100000">
                                          <p:val>
                                            <p:fltVal val="0"/>
                                          </p:val>
                                        </p:tav>
                                      </p:tavLst>
                                    </p:anim>
                                    <p:anim calcmode="lin" valueType="num">
                                      <p:cBhvr>
                                        <p:cTn id="39" dur="1600" decel="100000" fill="hold"/>
                                        <p:tgtEl>
                                          <p:spTgt spid="5"/>
                                        </p:tgtEl>
                                        <p:attrNameLst>
                                          <p:attrName>ppt_x</p:attrName>
                                        </p:attrNameLst>
                                      </p:cBhvr>
                                      <p:tavLst>
                                        <p:tav tm="0">
                                          <p:val>
                                            <p:strVal val="#ppt_x+0.4"/>
                                          </p:val>
                                        </p:tav>
                                        <p:tav tm="100000">
                                          <p:val>
                                            <p:strVal val="#ppt_x-0.05"/>
                                          </p:val>
                                        </p:tav>
                                      </p:tavLst>
                                    </p:anim>
                                    <p:anim calcmode="lin" valueType="num">
                                      <p:cBhvr>
                                        <p:cTn id="40" dur="1600" decel="100000" fill="hold"/>
                                        <p:tgtEl>
                                          <p:spTgt spid="5"/>
                                        </p:tgtEl>
                                        <p:attrNameLst>
                                          <p:attrName>ppt_y</p:attrName>
                                        </p:attrNameLst>
                                      </p:cBhvr>
                                      <p:tavLst>
                                        <p:tav tm="0">
                                          <p:val>
                                            <p:strVal val="#ppt_y-0.4"/>
                                          </p:val>
                                        </p:tav>
                                        <p:tav tm="100000">
                                          <p:val>
                                            <p:strVal val="#ppt_y+0.1"/>
                                          </p:val>
                                        </p:tav>
                                      </p:tavLst>
                                    </p:anim>
                                    <p:anim calcmode="lin" valueType="num">
                                      <p:cBhvr>
                                        <p:cTn id="41" dur="400" accel="100000" fill="hold">
                                          <p:stCondLst>
                                            <p:cond delay="1600"/>
                                          </p:stCondLst>
                                        </p:cTn>
                                        <p:tgtEl>
                                          <p:spTgt spid="5"/>
                                        </p:tgtEl>
                                        <p:attrNameLst>
                                          <p:attrName>ppt_x</p:attrName>
                                        </p:attrNameLst>
                                      </p:cBhvr>
                                      <p:tavLst>
                                        <p:tav tm="0">
                                          <p:val>
                                            <p:strVal val="#ppt_x-0.05"/>
                                          </p:val>
                                        </p:tav>
                                        <p:tav tm="100000">
                                          <p:val>
                                            <p:strVal val="#ppt_x"/>
                                          </p:val>
                                        </p:tav>
                                      </p:tavLst>
                                    </p:anim>
                                    <p:anim calcmode="lin" valueType="num">
                                      <p:cBhvr>
                                        <p:cTn id="42" dur="400" accel="100000" fill="hold">
                                          <p:stCondLst>
                                            <p:cond delay="16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3" grpId="0">
        <p:bldAsOne/>
      </p:bldGraphic>
      <p:bldGraphic spid="4" grpId="0">
        <p:bldAsOne/>
      </p:bldGraphic>
      <p:bldGraphic spid="5" grpId="0">
        <p:bldAsOne/>
      </p:bldGraphic>
      <p:bldP spid="6" grpId="0"/>
    </p:bld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طرح زمینه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Technic</Template>
  <TotalTime>263</TotalTime>
  <Words>774</Words>
  <Application>Microsoft Office PowerPoint</Application>
  <PresentationFormat>نمایش روی پرده (4:3)</PresentationFormat>
  <Paragraphs>122</Paragraphs>
  <Slides>19</Slides>
  <Notes>1</Notes>
  <HiddenSlides>0</HiddenSlides>
  <MMClips>0</MMClips>
  <ScaleCrop>false</ScaleCrop>
  <HeadingPairs>
    <vt:vector size="6" baseType="variant">
      <vt:variant>
        <vt:lpstr>نوع خط بکاربرده شده</vt:lpstr>
      </vt:variant>
      <vt:variant>
        <vt:i4>14</vt:i4>
      </vt:variant>
      <vt:variant>
        <vt:lpstr>طرح زمینه</vt:lpstr>
      </vt:variant>
      <vt:variant>
        <vt:i4>1</vt:i4>
      </vt:variant>
      <vt:variant>
        <vt:lpstr>عنوان های اسلاید</vt:lpstr>
      </vt:variant>
      <vt:variant>
        <vt:i4>19</vt:i4>
      </vt:variant>
    </vt:vector>
  </HeadingPairs>
  <TitlesOfParts>
    <vt:vector size="34" baseType="lpstr">
      <vt:lpstr>2 Esfehan</vt:lpstr>
      <vt:lpstr>2 Kourosh</vt:lpstr>
      <vt:lpstr>2 Nazanin</vt:lpstr>
      <vt:lpstr>2 Titr</vt:lpstr>
      <vt:lpstr>2 Vahid</vt:lpstr>
      <vt:lpstr>Arial</vt:lpstr>
      <vt:lpstr>B Titr</vt:lpstr>
      <vt:lpstr>Calibri</vt:lpstr>
      <vt:lpstr>Entezar     &lt;---------</vt:lpstr>
      <vt:lpstr>Franklin Gothic Book</vt:lpstr>
      <vt:lpstr>FrankRuehl</vt:lpstr>
      <vt:lpstr>Tahoma</vt:lpstr>
      <vt:lpstr>Wingdings</vt:lpstr>
      <vt:lpstr>Wingdings 2</vt:lpstr>
      <vt:lpstr>Technic</vt:lpstr>
      <vt:lpstr>ارائه PowerPoint</vt:lpstr>
      <vt:lpstr> Passive defense in the media</vt:lpstr>
      <vt:lpstr>ارائه PowerPoint</vt:lpstr>
      <vt:lpstr>ارائه PowerPoint</vt:lpstr>
      <vt:lpstr>ارائه PowerPoint</vt:lpstr>
      <vt:lpstr>ارائه PowerPoint</vt:lpstr>
      <vt:lpstr>سیر تحول ارتباطات</vt:lpstr>
      <vt:lpstr>ارائه PowerPoint</vt:lpstr>
      <vt:lpstr>ارائه PowerPoint</vt:lpstr>
      <vt:lpstr>ویژگی های رسانه ها</vt:lpstr>
      <vt:lpstr>جايگاه رسانه ها در زندگي امروز</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Allah</dc:creator>
  <cp:lastModifiedBy>Amir</cp:lastModifiedBy>
  <cp:revision>10</cp:revision>
  <dcterms:created xsi:type="dcterms:W3CDTF">2015-02-05T21:45:53Z</dcterms:created>
  <dcterms:modified xsi:type="dcterms:W3CDTF">2015-12-12T19:52:49Z</dcterms:modified>
</cp:coreProperties>
</file>