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fa-I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9509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BDF3A08-C63A-4DB1-A7BA-DC70270C780D}" type="datetimeFigureOut">
              <a:rPr lang="fa-IR" smtClean="0"/>
              <a:t>15/08/1444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4FA20C-BB17-4594-87A0-6CFA5FCDBCE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04960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BDF3A08-C63A-4DB1-A7BA-DC70270C780D}" type="datetimeFigureOut">
              <a:rPr lang="fa-IR" smtClean="0"/>
              <a:t>15/08/1444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4FA20C-BB17-4594-87A0-6CFA5FCDBCE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53257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78753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1097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BDF3A08-C63A-4DB1-A7BA-DC70270C780D}" type="datetimeFigureOut">
              <a:rPr lang="fa-IR" smtClean="0"/>
              <a:t>15/08/1444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4FA20C-BB17-4594-87A0-6CFA5FCDBCE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00164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BDF3A08-C63A-4DB1-A7BA-DC70270C780D}" type="datetimeFigureOut">
              <a:rPr lang="fa-IR" smtClean="0"/>
              <a:t>15/08/1444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4FA20C-BB17-4594-87A0-6CFA5FCDBCE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114083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BDF3A08-C63A-4DB1-A7BA-DC70270C780D}" type="datetimeFigureOut">
              <a:rPr lang="fa-IR" smtClean="0"/>
              <a:t>15/08/1444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4FA20C-BB17-4594-87A0-6CFA5FCDBCE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716545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BDF3A08-C63A-4DB1-A7BA-DC70270C780D}" type="datetimeFigureOut">
              <a:rPr lang="fa-IR" smtClean="0"/>
              <a:t>15/08/1444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4FA20C-BB17-4594-87A0-6CFA5FCDBCE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115782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BDF3A08-C63A-4DB1-A7BA-DC70270C780D}" type="datetimeFigureOut">
              <a:rPr lang="fa-IR" smtClean="0"/>
              <a:t>15/08/1444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4FA20C-BB17-4594-87A0-6CFA5FCDBCE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689556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BDF3A08-C63A-4DB1-A7BA-DC70270C780D}" type="datetimeFigureOut">
              <a:rPr lang="fa-IR" smtClean="0"/>
              <a:t>15/08/1444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4FA20C-BB17-4594-87A0-6CFA5FCDBCE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114364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4327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404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752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306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6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danial</dc:creator>
  <cp:lastModifiedBy>danial</cp:lastModifiedBy>
  <cp:revision>3</cp:revision>
  <dcterms:created xsi:type="dcterms:W3CDTF">2023-03-08T00:09:18Z</dcterms:created>
  <dcterms:modified xsi:type="dcterms:W3CDTF">2023-03-08T00:10:59Z</dcterms:modified>
</cp:coreProperties>
</file>