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73401-EEA2-446B-B7DB-2CD4DDAC83F9}" type="datetimeFigureOut">
              <a:rPr lang="fa-IR" smtClean="0"/>
              <a:t>1435/09/14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36DC8-A89C-4535-83AE-29E64B889519}" type="slidenum">
              <a:rPr lang="fa-IR" smtClean="0"/>
              <a:t>‹#›</a:t>
            </a:fld>
            <a:endParaRPr lang="fa-I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73401-EEA2-446B-B7DB-2CD4DDAC83F9}" type="datetimeFigureOut">
              <a:rPr lang="fa-IR" smtClean="0"/>
              <a:t>1435/09/14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36DC8-A89C-4535-83AE-29E64B88951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73401-EEA2-446B-B7DB-2CD4DDAC83F9}" type="datetimeFigureOut">
              <a:rPr lang="fa-IR" smtClean="0"/>
              <a:t>1435/09/14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36DC8-A89C-4535-83AE-29E64B88951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73401-EEA2-446B-B7DB-2CD4DDAC83F9}" type="datetimeFigureOut">
              <a:rPr lang="fa-IR" smtClean="0"/>
              <a:t>1435/09/14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36DC8-A89C-4535-83AE-29E64B88951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73401-EEA2-446B-B7DB-2CD4DDAC83F9}" type="datetimeFigureOut">
              <a:rPr lang="fa-IR" smtClean="0"/>
              <a:t>1435/09/14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1B36DC8-A89C-4535-83AE-29E64B889519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73401-EEA2-446B-B7DB-2CD4DDAC83F9}" type="datetimeFigureOut">
              <a:rPr lang="fa-IR" smtClean="0"/>
              <a:t>1435/09/14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36DC8-A89C-4535-83AE-29E64B88951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73401-EEA2-446B-B7DB-2CD4DDAC83F9}" type="datetimeFigureOut">
              <a:rPr lang="fa-IR" smtClean="0"/>
              <a:t>1435/09/14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36DC8-A89C-4535-83AE-29E64B88951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73401-EEA2-446B-B7DB-2CD4DDAC83F9}" type="datetimeFigureOut">
              <a:rPr lang="fa-IR" smtClean="0"/>
              <a:t>1435/09/14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36DC8-A89C-4535-83AE-29E64B88951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73401-EEA2-446B-B7DB-2CD4DDAC83F9}" type="datetimeFigureOut">
              <a:rPr lang="fa-IR" smtClean="0"/>
              <a:t>1435/09/14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36DC8-A89C-4535-83AE-29E64B88951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73401-EEA2-446B-B7DB-2CD4DDAC83F9}" type="datetimeFigureOut">
              <a:rPr lang="fa-IR" smtClean="0"/>
              <a:t>1435/09/14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36DC8-A89C-4535-83AE-29E64B88951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73401-EEA2-446B-B7DB-2CD4DDAC83F9}" type="datetimeFigureOut">
              <a:rPr lang="fa-IR" smtClean="0"/>
              <a:t>1435/09/14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36DC8-A89C-4535-83AE-29E64B88951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8373401-EEA2-446B-B7DB-2CD4DDAC83F9}" type="datetimeFigureOut">
              <a:rPr lang="fa-IR" smtClean="0"/>
              <a:t>1435/09/14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1B36DC8-A89C-4535-83AE-29E64B889519}" type="slidenum">
              <a:rPr lang="fa-IR" smtClean="0"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2088231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 </a:t>
            </a:r>
            <a:r>
              <a:rPr lang="fa-IR" dirty="0" smtClean="0">
                <a:solidFill>
                  <a:srgbClr val="00B050"/>
                </a:solidFill>
              </a:rPr>
              <a:t>درس سوم </a:t>
            </a:r>
            <a:r>
              <a:rPr lang="fa-IR" dirty="0" smtClean="0">
                <a:solidFill>
                  <a:srgbClr val="00B050"/>
                </a:solidFill>
              </a:rPr>
              <a:t>جغرافیا</a:t>
            </a:r>
            <a:r>
              <a:rPr lang="en-US" dirty="0" smtClean="0">
                <a:solidFill>
                  <a:srgbClr val="00B050"/>
                </a:solidFill>
              </a:rPr>
              <a:t>     </a:t>
            </a:r>
            <a:r>
              <a:rPr lang="fa-IR" dirty="0" smtClean="0">
                <a:solidFill>
                  <a:srgbClr val="00B050"/>
                </a:solidFill>
              </a:rPr>
              <a:t/>
            </a:r>
            <a:br>
              <a:rPr lang="fa-IR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fa-IR" dirty="0" smtClean="0">
                <a:solidFill>
                  <a:srgbClr val="00B050"/>
                </a:solidFill>
              </a:rPr>
              <a:t>پایه پنجم </a:t>
            </a:r>
            <a:br>
              <a:rPr lang="fa-IR" dirty="0" smtClean="0">
                <a:solidFill>
                  <a:srgbClr val="00B050"/>
                </a:solidFill>
              </a:rPr>
            </a:br>
            <a:r>
              <a:rPr lang="fa-IR" dirty="0" smtClean="0">
                <a:solidFill>
                  <a:srgbClr val="00B050"/>
                </a:solidFill>
              </a:rPr>
              <a:t>کشاورزی </a:t>
            </a:r>
            <a:r>
              <a:rPr lang="fa-IR" dirty="0" smtClean="0">
                <a:solidFill>
                  <a:srgbClr val="00B050"/>
                </a:solidFill>
              </a:rPr>
              <a:t>ودامپروری ایران</a:t>
            </a:r>
            <a:endParaRPr lang="fa-IR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fa-IR" sz="9600" dirty="0" smtClean="0">
                <a:solidFill>
                  <a:srgbClr val="7030A0"/>
                </a:solidFill>
              </a:rPr>
              <a:t>هانیا مرواری</a:t>
            </a:r>
          </a:p>
          <a:p>
            <a:r>
              <a:rPr lang="fa-IR" sz="9600" dirty="0" smtClean="0">
                <a:solidFill>
                  <a:srgbClr val="7030A0"/>
                </a:solidFill>
              </a:rPr>
              <a:t>نام معلم: پرشنگ عبداللهی</a:t>
            </a:r>
            <a:endParaRPr lang="fa-IR" sz="9600" dirty="0" smtClean="0">
              <a:solidFill>
                <a:srgbClr val="7030A0"/>
              </a:solidFill>
            </a:endParaRPr>
          </a:p>
          <a:p>
            <a:r>
              <a:rPr lang="en-US" sz="9600" dirty="0" err="1" smtClean="0">
                <a:solidFill>
                  <a:srgbClr val="7030A0"/>
                </a:solidFill>
              </a:rPr>
              <a:t>hania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03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944215"/>
          </a:xfrm>
        </p:spPr>
        <p:txBody>
          <a:bodyPr/>
          <a:lstStyle/>
          <a:p>
            <a:pPr algn="r"/>
            <a:r>
              <a:rPr lang="fa-IR" dirty="0" smtClean="0"/>
              <a:t>چای به.......فراوان نیازدارد. 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00B0F0"/>
                </a:solidFill>
              </a:rPr>
              <a:t>رطوبت</a:t>
            </a:r>
            <a:endParaRPr lang="fa-IR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68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944215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چه استانی مهم ترین ناحیه ی تولیدچای درکشوراست؟ 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00B0F0"/>
                </a:solidFill>
              </a:rPr>
              <a:t>استان گیلان</a:t>
            </a:r>
            <a:endParaRPr lang="fa-IR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37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800199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.....و......ازمحصولاتی اندکه ازایران به کشورهای دیگرجهان صادرمی شوند.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7232848" cy="2304256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rgbClr val="00B0F0"/>
                </a:solidFill>
              </a:rPr>
              <a:t>1)انگوروخرما         2)پسته وشیر </a:t>
            </a:r>
          </a:p>
          <a:p>
            <a:pPr algn="r"/>
            <a:r>
              <a:rPr lang="fa-IR" sz="4000" dirty="0">
                <a:solidFill>
                  <a:srgbClr val="00B0F0"/>
                </a:solidFill>
              </a:rPr>
              <a:t>3)پسته وخرما          4)همه ی موارد</a:t>
            </a:r>
          </a:p>
        </p:txBody>
      </p:sp>
    </p:spTree>
    <p:extLst>
      <p:ext uri="{BB962C8B-B14F-4D97-AF65-F5344CB8AC3E}">
        <p14:creationId xmlns:p14="http://schemas.microsoft.com/office/powerpoint/2010/main" val="37779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088231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درگذشته،انسان برای،کشاورزی،بیش تراز چه چیزی استفاده می کرد؟ 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rgbClr val="00B0F0"/>
                </a:solidFill>
              </a:rPr>
              <a:t>نیروی کارخودیاحیوانات استفاده می</a:t>
            </a:r>
            <a:r>
              <a:rPr lang="fa-IR" sz="4000" dirty="0" smtClean="0">
                <a:solidFill>
                  <a:schemeClr val="tx1"/>
                </a:solidFill>
              </a:rPr>
              <a:t> </a:t>
            </a:r>
            <a:r>
              <a:rPr lang="fa-IR" sz="4000" dirty="0">
                <a:solidFill>
                  <a:srgbClr val="00B0F0"/>
                </a:solidFill>
              </a:rPr>
              <a:t>کرد.</a:t>
            </a:r>
          </a:p>
        </p:txBody>
      </p:sp>
    </p:spTree>
    <p:extLst>
      <p:ext uri="{BB962C8B-B14F-4D97-AF65-F5344CB8AC3E}">
        <p14:creationId xmlns:p14="http://schemas.microsoft.com/office/powerpoint/2010/main" val="369372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160240"/>
          </a:xfrm>
        </p:spPr>
        <p:txBody>
          <a:bodyPr/>
          <a:lstStyle/>
          <a:p>
            <a:pPr algn="r"/>
            <a:r>
              <a:rPr lang="fa-IR" dirty="0" smtClean="0"/>
              <a:t>دامپروری کاراصلی .....و.....است.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1993776"/>
          </a:xfrm>
        </p:spPr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00B0F0"/>
                </a:solidFill>
              </a:rPr>
              <a:t>ایلات وعشایر</a:t>
            </a:r>
            <a:endParaRPr lang="fa-IR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4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448271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در......ومرغداری صنعتی،تولیدمحصول بااستفاده ازماشین هاوابزارپیشرفته صورت می گیرد.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7520880" cy="2448272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rgbClr val="00B0F0"/>
                </a:solidFill>
              </a:rPr>
              <a:t>1)دامپروری            2)کشاورزی </a:t>
            </a:r>
          </a:p>
          <a:p>
            <a:pPr algn="r"/>
            <a:r>
              <a:rPr lang="fa-IR" sz="4000" dirty="0" smtClean="0">
                <a:solidFill>
                  <a:srgbClr val="00B0F0"/>
                </a:solidFill>
              </a:rPr>
              <a:t>3)کارکردن             4)موارد1و2</a:t>
            </a:r>
            <a:endParaRPr lang="fa-IR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00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5112568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>
                <a:solidFill>
                  <a:srgbClr val="00B0F0"/>
                </a:solidFill>
              </a:rPr>
              <a:t>نیشکر</a:t>
            </a:r>
            <a:r>
              <a:rPr lang="fa-IR" dirty="0" smtClean="0"/>
              <a:t>                    </a:t>
            </a:r>
            <a:r>
              <a:rPr lang="fa-IR" dirty="0">
                <a:solidFill>
                  <a:srgbClr val="00B0F0"/>
                </a:solidFill>
              </a:rPr>
              <a:t> کرمان 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>
                <a:solidFill>
                  <a:srgbClr val="00B0F0"/>
                </a:solidFill>
              </a:rPr>
              <a:t>برنج</a:t>
            </a:r>
            <a:r>
              <a:rPr lang="fa-IR" dirty="0" smtClean="0"/>
              <a:t>                     </a:t>
            </a:r>
            <a:r>
              <a:rPr lang="fa-IR" dirty="0">
                <a:solidFill>
                  <a:srgbClr val="00B0F0"/>
                </a:solidFill>
              </a:rPr>
              <a:t>خوزستان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>
                <a:solidFill>
                  <a:srgbClr val="00B0F0"/>
                </a:solidFill>
              </a:rPr>
              <a:t>پسته</a:t>
            </a:r>
            <a:r>
              <a:rPr lang="fa-IR" dirty="0" smtClean="0"/>
              <a:t>                     </a:t>
            </a:r>
            <a:r>
              <a:rPr lang="fa-IR" dirty="0">
                <a:solidFill>
                  <a:srgbClr val="00B0F0"/>
                </a:solidFill>
              </a:rPr>
              <a:t>گیلان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>
                <a:solidFill>
                  <a:srgbClr val="00B0F0"/>
                </a:solidFill>
              </a:rPr>
              <a:t>چای</a:t>
            </a:r>
            <a:r>
              <a:rPr lang="fa-IR" dirty="0" smtClean="0"/>
              <a:t>               </a:t>
            </a:r>
            <a:r>
              <a:rPr lang="fa-IR" dirty="0">
                <a:solidFill>
                  <a:srgbClr val="00B0F0"/>
                </a:solidFill>
              </a:rPr>
              <a:t>گیلانومازندران</a:t>
            </a: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972496" y="1291059"/>
            <a:ext cx="252028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5076056" y="2636912"/>
            <a:ext cx="2160240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3972496" y="3789015"/>
            <a:ext cx="326380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3635896" y="1268760"/>
            <a:ext cx="3240360" cy="2520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502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4968551"/>
          </a:xfrm>
        </p:spPr>
        <p:txBody>
          <a:bodyPr>
            <a:normAutofit/>
          </a:bodyPr>
          <a:lstStyle/>
          <a:p>
            <a:r>
              <a:rPr lang="fa-IR" sz="9600" dirty="0" smtClean="0">
                <a:solidFill>
                  <a:srgbClr val="00B0F0"/>
                </a:solidFill>
              </a:rPr>
              <a:t>هانیامرواری</a:t>
            </a:r>
            <a:endParaRPr lang="fa-IR" sz="9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92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800199"/>
          </a:xfrm>
        </p:spPr>
        <p:txBody>
          <a:bodyPr/>
          <a:lstStyle/>
          <a:p>
            <a:pPr algn="r"/>
            <a:r>
              <a:rPr lang="fa-IR" dirty="0" smtClean="0"/>
              <a:t>ما</a:t>
            </a:r>
            <a:r>
              <a:rPr lang="fa-IR" sz="3600" dirty="0" smtClean="0"/>
              <a:t>غذای </a:t>
            </a:r>
            <a:r>
              <a:rPr lang="fa-IR" dirty="0" smtClean="0"/>
              <a:t>خودرااز......و.......به دست می آوریم.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1656184"/>
          </a:xfrm>
        </p:spPr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00B0F0"/>
                </a:solidFill>
              </a:rPr>
              <a:t>گیاهان وجانوران</a:t>
            </a:r>
            <a:endParaRPr lang="fa-IR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7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2592287"/>
          </a:xfrm>
        </p:spPr>
        <p:txBody>
          <a:bodyPr/>
          <a:lstStyle/>
          <a:p>
            <a:pPr algn="r"/>
            <a:r>
              <a:rPr lang="fa-IR" dirty="0" smtClean="0"/>
              <a:t>انسان برای ادامه زندگی خودبه چه چیزی نیازدارد؟ 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00B0F0"/>
                </a:solidFill>
              </a:rPr>
              <a:t>کشاورزی</a:t>
            </a:r>
            <a:endParaRPr lang="fa-IR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14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160239"/>
          </a:xfrm>
        </p:spPr>
        <p:txBody>
          <a:bodyPr/>
          <a:lstStyle/>
          <a:p>
            <a:pPr algn="r"/>
            <a:r>
              <a:rPr lang="fa-IR" dirty="0" smtClean="0"/>
              <a:t>انسان برای ادامه زندگی خودبه..... نیازدارد.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7520880" cy="2304256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rgbClr val="00B0F0"/>
                </a:solidFill>
              </a:rPr>
              <a:t>1)کشاورزی </a:t>
            </a:r>
            <a:r>
              <a:rPr lang="fa-IR" sz="3600" dirty="0" smtClean="0">
                <a:solidFill>
                  <a:srgbClr val="00B0F0"/>
                </a:solidFill>
              </a:rPr>
              <a:t>               </a:t>
            </a:r>
            <a:r>
              <a:rPr lang="fa-IR" sz="4000" dirty="0">
                <a:solidFill>
                  <a:srgbClr val="00B0F0"/>
                </a:solidFill>
              </a:rPr>
              <a:t>2)دامپروری</a:t>
            </a:r>
            <a:r>
              <a:rPr lang="fa-IR" sz="3600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fa-IR" sz="4000" dirty="0">
                <a:solidFill>
                  <a:srgbClr val="00B0F0"/>
                </a:solidFill>
              </a:rPr>
              <a:t>3)کار                        4)همه ی موارد</a:t>
            </a:r>
          </a:p>
        </p:txBody>
      </p:sp>
    </p:spTree>
    <p:extLst>
      <p:ext uri="{BB962C8B-B14F-4D97-AF65-F5344CB8AC3E}">
        <p14:creationId xmlns:p14="http://schemas.microsoft.com/office/powerpoint/2010/main" val="5044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088231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....و.....ازمهم ترین محصولات کشاورزی ایران است.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7344816" cy="2016224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rgbClr val="00B0F0"/>
                </a:solidFill>
              </a:rPr>
              <a:t>1)نخودوعدس          2)گندم وجو </a:t>
            </a:r>
          </a:p>
          <a:p>
            <a:pPr algn="r"/>
            <a:r>
              <a:rPr lang="fa-IR" sz="4000" dirty="0" smtClean="0">
                <a:solidFill>
                  <a:srgbClr val="00B0F0"/>
                </a:solidFill>
              </a:rPr>
              <a:t>3</a:t>
            </a:r>
            <a:r>
              <a:rPr lang="fa-IR" sz="4000" dirty="0">
                <a:solidFill>
                  <a:srgbClr val="00B0F0"/>
                </a:solidFill>
              </a:rPr>
              <a:t>)پسته وگندم          4)موارد1و3</a:t>
            </a:r>
          </a:p>
        </p:txBody>
      </p:sp>
    </p:spTree>
    <p:extLst>
      <p:ext uri="{BB962C8B-B14F-4D97-AF65-F5344CB8AC3E}">
        <p14:creationId xmlns:p14="http://schemas.microsoft.com/office/powerpoint/2010/main" val="322069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944215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کشت گندم وجوبه چندروش صورت می گیرند؟نام ببرید.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7016824" cy="2497832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rgbClr val="00B0F0"/>
                </a:solidFill>
              </a:rPr>
              <a:t>به دوروش صورت می گیرد</a:t>
            </a:r>
            <a:r>
              <a:rPr lang="fa-IR" sz="4000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fa-IR" sz="4000" dirty="0">
                <a:solidFill>
                  <a:srgbClr val="00B0F0"/>
                </a:solidFill>
              </a:rPr>
              <a:t>آبی     دیم</a:t>
            </a:r>
          </a:p>
        </p:txBody>
      </p:sp>
    </p:spTree>
    <p:extLst>
      <p:ext uri="{BB962C8B-B14F-4D97-AF65-F5344CB8AC3E}">
        <p14:creationId xmlns:p14="http://schemas.microsoft.com/office/powerpoint/2010/main" val="169423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944215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کشت گندم وجوبه دوروش.....و..... صورت می گیرد. 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1993776"/>
          </a:xfrm>
        </p:spPr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00B0F0"/>
                </a:solidFill>
              </a:rPr>
              <a:t>1)آبی</a:t>
            </a:r>
            <a:r>
              <a:rPr lang="fa-IR" sz="4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fa-IR" sz="4000" dirty="0">
                <a:solidFill>
                  <a:srgbClr val="00B0F0"/>
                </a:solidFill>
              </a:rPr>
              <a:t>2)دیم</a:t>
            </a:r>
          </a:p>
        </p:txBody>
      </p:sp>
    </p:spTree>
    <p:extLst>
      <p:ext uri="{BB962C8B-B14F-4D97-AF65-F5344CB8AC3E}">
        <p14:creationId xmlns:p14="http://schemas.microsoft.com/office/powerpoint/2010/main" val="404401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304255"/>
          </a:xfrm>
        </p:spPr>
        <p:txBody>
          <a:bodyPr/>
          <a:lstStyle/>
          <a:p>
            <a:pPr algn="r"/>
            <a:r>
              <a:rPr lang="fa-IR" dirty="0" smtClean="0"/>
              <a:t>گیاه برنج به چه چیزی نیازدارد؟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212976"/>
            <a:ext cx="6400800" cy="2425824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rgbClr val="00B0F0"/>
                </a:solidFill>
              </a:rPr>
              <a:t>گیاه برنج به خاک حاصل خیزوآبرفتی </a:t>
            </a:r>
            <a:r>
              <a:rPr lang="fa-IR" sz="4000" dirty="0">
                <a:solidFill>
                  <a:srgbClr val="00B0F0"/>
                </a:solidFill>
              </a:rPr>
              <a:t>وآب فراوان نیازدارد.</a:t>
            </a:r>
          </a:p>
        </p:txBody>
      </p:sp>
    </p:spTree>
    <p:extLst>
      <p:ext uri="{BB962C8B-B14F-4D97-AF65-F5344CB8AC3E}">
        <p14:creationId xmlns:p14="http://schemas.microsoft.com/office/powerpoint/2010/main" val="2148484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512167"/>
          </a:xfrm>
        </p:spPr>
        <p:txBody>
          <a:bodyPr/>
          <a:lstStyle/>
          <a:p>
            <a:pPr algn="r"/>
            <a:r>
              <a:rPr lang="fa-IR" dirty="0" smtClean="0"/>
              <a:t>بیشتربرنج ایران درکجاکشت می شود؟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2016224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rgbClr val="00B0F0"/>
                </a:solidFill>
              </a:rPr>
              <a:t>درشمال کشورودراستان های گیلان </a:t>
            </a:r>
            <a:r>
              <a:rPr lang="fa-IR" sz="4000" dirty="0">
                <a:solidFill>
                  <a:srgbClr val="00B0F0"/>
                </a:solidFill>
              </a:rPr>
              <a:t>ومازندران کشت می شود.</a:t>
            </a:r>
          </a:p>
        </p:txBody>
      </p:sp>
    </p:spTree>
    <p:extLst>
      <p:ext uri="{BB962C8B-B14F-4D97-AF65-F5344CB8AC3E}">
        <p14:creationId xmlns:p14="http://schemas.microsoft.com/office/powerpoint/2010/main" val="137960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92</TotalTime>
  <Words>205</Words>
  <Application>Microsoft Office PowerPoint</Application>
  <PresentationFormat>On-screen Show (4:3)</PresentationFormat>
  <Paragraphs>40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 درس سوم جغرافیا       پایه پنجم  کشاورزی ودامپروری ایران</vt:lpstr>
      <vt:lpstr>ماغذای خودرااز......و.......به دست می آوریم.</vt:lpstr>
      <vt:lpstr>انسان برای ادامه زندگی خودبه چه چیزی نیازدارد؟ </vt:lpstr>
      <vt:lpstr>انسان برای ادامه زندگی خودبه..... نیازدارد.</vt:lpstr>
      <vt:lpstr>....و.....ازمهم ترین محصولات کشاورزی ایران است.</vt:lpstr>
      <vt:lpstr>کشت گندم وجوبه چندروش صورت می گیرند؟نام ببرید.</vt:lpstr>
      <vt:lpstr>کشت گندم وجوبه دوروش.....و..... صورت می گیرد. </vt:lpstr>
      <vt:lpstr>گیاه برنج به چه چیزی نیازدارد؟</vt:lpstr>
      <vt:lpstr>بیشتربرنج ایران درکجاکشت می شود؟</vt:lpstr>
      <vt:lpstr>چای به.......فراوان نیازدارد. </vt:lpstr>
      <vt:lpstr>چه استانی مهم ترین ناحیه ی تولیدچای درکشوراست؟ </vt:lpstr>
      <vt:lpstr>.....و......ازمحصولاتی اندکه ازایران به کشورهای دیگرجهان صادرمی شوند.</vt:lpstr>
      <vt:lpstr>درگذشته،انسان برای،کشاورزی،بیش تراز چه چیزی استفاده می کرد؟ </vt:lpstr>
      <vt:lpstr>دامپروری کاراصلی .....و.....است.</vt:lpstr>
      <vt:lpstr>در......ومرغداری صنعتی،تولیدمحصول بااستفاده ازماشین هاوابزارپیشرفته صورت می گیرد.</vt:lpstr>
      <vt:lpstr>نیشکر                     کرمان   برنج                     خوزستان  پسته                     گیلان  چای               گیلانومازندران </vt:lpstr>
      <vt:lpstr>هانیامرواری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درس سوم جغرافیاکشاورزی ودامپروری ایران</dc:title>
  <dc:creator>NedaKurd</dc:creator>
  <cp:lastModifiedBy>DELL-PC</cp:lastModifiedBy>
  <cp:revision>12</cp:revision>
  <dcterms:created xsi:type="dcterms:W3CDTF">2002-01-01T01:52:02Z</dcterms:created>
  <dcterms:modified xsi:type="dcterms:W3CDTF">2014-07-11T15:00:48Z</dcterms:modified>
</cp:coreProperties>
</file>