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theme/themeOverride12.xml" ContentType="application/vnd.openxmlformats-officedocument.themeOverr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Override5.xml" ContentType="application/vnd.openxmlformats-officedocument.themeOverride+xml"/>
  <Override PartName="/ppt/theme/themeOverride10.xml" ContentType="application/vnd.openxmlformats-officedocument.themeOverrid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7.xml" ContentType="application/vnd.openxmlformats-officedocument.presentationml.notesSlide+xml"/>
  <Override PartName="/ppt/diagrams/layout1.xml" ContentType="application/vnd.openxmlformats-officedocument.drawingml.diagramLayout+xml"/>
  <Override PartName="/ppt/theme/themeOverride15.xml" ContentType="application/vnd.openxmlformats-officedocument.themeOverride+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theme/themeOverride13.xml" ContentType="application/vnd.openxmlformats-officedocument.themeOverr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theme/themeOverride8.xml" ContentType="application/vnd.openxmlformats-officedocument.themeOverride+xml"/>
  <Override PartName="/ppt/theme/themeOverride11.xml" ContentType="application/vnd.openxmlformats-officedocument.themeOverride+xml"/>
  <Default Extension="bin" ContentType="application/vnd.ms-office.legacyDiagramText"/>
  <Default Extension="png" ContentType="image/png"/>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heme/themeOverride6.xml" ContentType="application/vnd.openxmlformats-officedocument.themeOverr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diagrams/layout2.xml" ContentType="application/vnd.openxmlformats-officedocument.drawingml.diagramLayout+xml"/>
  <Override PartName="/ppt/notesSlides/notesSlide6.xml" ContentType="application/vnd.openxmlformats-officedocument.presentationml.notesSlide+xml"/>
  <Override PartName="/ppt/legacyDocTextInfo.bin" ContentType="application/vnd.ms-office.legacyDocTextInfo"/>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theme/themeOverride9.xml" ContentType="application/vnd.openxmlformats-officedocument.themeOverride+xml"/>
  <Override PartName="/ppt/theme/themeOverride14.xml" ContentType="application/vnd.openxmlformats-officedocument.themeOverride+xml"/>
  <Override PartName="/ppt/diagrams/data1.xml" ContentType="application/vnd.openxmlformats-officedocument.drawingml.diagramData+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theme/themeOverride7.xml" ContentType="application/vnd.openxmlformats-officedocument.themeOverride+xml"/>
  <Override PartName="/ppt/diagrams/colors1.xml" ContentType="application/vnd.openxmlformats-officedocument.drawingml.diagramCol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40"/>
  </p:notesMasterIdLst>
  <p:handoutMasterIdLst>
    <p:handoutMasterId r:id="rId41"/>
  </p:handoutMasterIdLst>
  <p:sldIdLst>
    <p:sldId id="258" r:id="rId2"/>
    <p:sldId id="256" r:id="rId3"/>
    <p:sldId id="370" r:id="rId4"/>
    <p:sldId id="257" r:id="rId5"/>
    <p:sldId id="371" r:id="rId6"/>
    <p:sldId id="372" r:id="rId7"/>
    <p:sldId id="373" r:id="rId8"/>
    <p:sldId id="374" r:id="rId9"/>
    <p:sldId id="375" r:id="rId10"/>
    <p:sldId id="376" r:id="rId11"/>
    <p:sldId id="377" r:id="rId12"/>
    <p:sldId id="378" r:id="rId13"/>
    <p:sldId id="379" r:id="rId14"/>
    <p:sldId id="380" r:id="rId15"/>
    <p:sldId id="381" r:id="rId16"/>
    <p:sldId id="382" r:id="rId17"/>
    <p:sldId id="383" r:id="rId18"/>
    <p:sldId id="384" r:id="rId19"/>
    <p:sldId id="385" r:id="rId20"/>
    <p:sldId id="388" r:id="rId21"/>
    <p:sldId id="389" r:id="rId22"/>
    <p:sldId id="390" r:id="rId23"/>
    <p:sldId id="391" r:id="rId24"/>
    <p:sldId id="392" r:id="rId25"/>
    <p:sldId id="393" r:id="rId26"/>
    <p:sldId id="394" r:id="rId27"/>
    <p:sldId id="395" r:id="rId28"/>
    <p:sldId id="396" r:id="rId29"/>
    <p:sldId id="397" r:id="rId30"/>
    <p:sldId id="398" r:id="rId31"/>
    <p:sldId id="399" r:id="rId32"/>
    <p:sldId id="400" r:id="rId33"/>
    <p:sldId id="401" r:id="rId34"/>
    <p:sldId id="402" r:id="rId35"/>
    <p:sldId id="403" r:id="rId36"/>
    <p:sldId id="404" r:id="rId37"/>
    <p:sldId id="405" r:id="rId38"/>
    <p:sldId id="406" r:id="rId39"/>
  </p:sldIdLst>
  <p:sldSz cx="9144000" cy="6858000" type="screen4x3"/>
  <p:notesSz cx="9144000" cy="6858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3194" autoAdjust="0"/>
  </p:normalViewPr>
  <p:slideViewPr>
    <p:cSldViewPr>
      <p:cViewPr>
        <p:scale>
          <a:sx n="75" d="100"/>
          <a:sy n="75" d="100"/>
        </p:scale>
        <p:origin x="-1008" y="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186" y="5154"/>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06/relationships/legacyDocTextInfo" Target="legacyDocTextInfo.bin"/><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4F81DA0-D919-4819-B444-E84DAF5671ED}" type="doc">
      <dgm:prSet loTypeId="urn:microsoft.com/office/officeart/2005/8/layout/orgChart1" loCatId="hierarchy" qsTypeId="urn:microsoft.com/office/officeart/2005/8/quickstyle/simple1" qsCatId="simple" csTypeId="urn:microsoft.com/office/officeart/2005/8/colors/accent1_2" csCatId="accent1" phldr="1"/>
      <dgm:spPr/>
    </dgm:pt>
    <dgm:pt modelId="{DD0548F5-8B9B-4C28-988E-CC1597189DAD}">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300" b="1" i="0" u="none" strike="noStrike" cap="none" normalizeH="0" baseline="0" dirty="0" smtClean="0">
              <a:ln>
                <a:noFill/>
              </a:ln>
              <a:solidFill>
                <a:schemeClr val="tx1"/>
              </a:solidFill>
              <a:effectLst/>
              <a:latin typeface="Arial" charset="0"/>
              <a:cs typeface="B Nazanin" pitchFamily="2" charset="-78"/>
            </a:rPr>
            <a:t>طرح جامع اتوماسيون شعب بانك الف</a:t>
          </a:r>
          <a:endParaRPr kumimoji="0" lang="en-US" sz="1300" b="1" i="0" u="none" strike="noStrike" cap="none" normalizeH="0" baseline="0" dirty="0" smtClean="0">
            <a:ln>
              <a:noFill/>
            </a:ln>
            <a:solidFill>
              <a:schemeClr val="tx1"/>
            </a:solidFill>
            <a:effectLst/>
            <a:cs typeface="B Nazanin" pitchFamily="2" charset="-78"/>
          </a:endParaRPr>
        </a:p>
      </dgm:t>
    </dgm:pt>
    <dgm:pt modelId="{DBBF8E8C-9BA8-41A5-B22F-F49BCE44576F}" type="parTrans" cxnId="{34F760E1-D92D-4DA5-A1B8-D48AE1047DD9}">
      <dgm:prSet/>
      <dgm:spPr/>
      <dgm:t>
        <a:bodyPr/>
        <a:lstStyle/>
        <a:p>
          <a:endParaRPr lang="en-US" sz="1300" b="1">
            <a:solidFill>
              <a:schemeClr val="tx1"/>
            </a:solidFill>
            <a:cs typeface="B Nazanin" pitchFamily="2" charset="-78"/>
          </a:endParaRPr>
        </a:p>
      </dgm:t>
    </dgm:pt>
    <dgm:pt modelId="{ABA7E61C-372E-45F7-A534-B04890E19076}" type="sibTrans" cxnId="{34F760E1-D92D-4DA5-A1B8-D48AE1047DD9}">
      <dgm:prSet/>
      <dgm:spPr/>
      <dgm:t>
        <a:bodyPr/>
        <a:lstStyle/>
        <a:p>
          <a:endParaRPr lang="en-US" sz="1300" b="1">
            <a:solidFill>
              <a:schemeClr val="tx1"/>
            </a:solidFill>
            <a:cs typeface="B Nazanin" pitchFamily="2" charset="-78"/>
          </a:endParaRPr>
        </a:p>
      </dgm:t>
    </dgm:pt>
    <dgm:pt modelId="{91AEF189-5B90-4077-AA91-D9490725914F}">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300" b="1" i="0" u="none" strike="noStrike" cap="none" normalizeH="0" baseline="0" dirty="0" smtClean="0">
              <a:ln>
                <a:noFill/>
              </a:ln>
              <a:solidFill>
                <a:schemeClr val="tx1"/>
              </a:solidFill>
              <a:effectLst/>
              <a:latin typeface="Arial" charset="0"/>
              <a:cs typeface="B Nazanin" pitchFamily="2" charset="-78"/>
            </a:rPr>
            <a:t>توسعه سيستم</a:t>
          </a:r>
        </a:p>
        <a:p>
          <a:pPr marL="0" marR="0" lvl="0" indent="0" algn="ctr" defTabSz="914400" rtl="0" eaLnBrk="0" fontAlgn="base" latinLnBrk="0" hangingPunct="0">
            <a:lnSpc>
              <a:spcPct val="100000"/>
            </a:lnSpc>
            <a:spcBef>
              <a:spcPct val="0"/>
            </a:spcBef>
            <a:spcAft>
              <a:spcPct val="0"/>
            </a:spcAft>
            <a:buClrTx/>
            <a:buSzTx/>
            <a:buFontTx/>
            <a:buNone/>
            <a:tabLst/>
          </a:pPr>
          <a:r>
            <a:rPr kumimoji="0" lang="fa-IR" sz="1300" b="1" i="0" u="none" strike="noStrike" cap="none" normalizeH="0" baseline="0" dirty="0" smtClean="0">
              <a:ln>
                <a:noFill/>
              </a:ln>
              <a:solidFill>
                <a:schemeClr val="tx1"/>
              </a:solidFill>
              <a:effectLst/>
              <a:latin typeface="Arial" charset="0"/>
              <a:cs typeface="B Nazanin" pitchFamily="2" charset="-78"/>
            </a:rPr>
            <a:t> (نرم افزار)ها</a:t>
          </a:r>
          <a:endParaRPr kumimoji="0" lang="en-US" sz="1300" b="1" i="0" u="none" strike="noStrike" cap="none" normalizeH="0" baseline="0" dirty="0" smtClean="0">
            <a:ln>
              <a:noFill/>
            </a:ln>
            <a:solidFill>
              <a:schemeClr val="tx1"/>
            </a:solidFill>
            <a:effectLst/>
            <a:latin typeface="Arial" charset="0"/>
            <a:cs typeface="B Nazanin" pitchFamily="2" charset="-78"/>
          </a:endParaRPr>
        </a:p>
      </dgm:t>
    </dgm:pt>
    <dgm:pt modelId="{200AB03B-0F07-4D61-99B5-282DDEB19B00}" type="parTrans" cxnId="{350ADF00-BFAA-4540-A938-106937963529}">
      <dgm:prSet/>
      <dgm:spPr/>
      <dgm:t>
        <a:bodyPr/>
        <a:lstStyle/>
        <a:p>
          <a:endParaRPr lang="en-US" sz="1300" b="1">
            <a:solidFill>
              <a:schemeClr val="tx1"/>
            </a:solidFill>
            <a:cs typeface="B Nazanin" pitchFamily="2" charset="-78"/>
          </a:endParaRPr>
        </a:p>
      </dgm:t>
    </dgm:pt>
    <dgm:pt modelId="{2395DCAD-7794-44CB-BAAE-C65B8235D4B1}" type="sibTrans" cxnId="{350ADF00-BFAA-4540-A938-106937963529}">
      <dgm:prSet/>
      <dgm:spPr/>
      <dgm:t>
        <a:bodyPr/>
        <a:lstStyle/>
        <a:p>
          <a:endParaRPr lang="en-US" sz="1300" b="1">
            <a:solidFill>
              <a:schemeClr val="tx1"/>
            </a:solidFill>
            <a:cs typeface="B Nazanin" pitchFamily="2" charset="-78"/>
          </a:endParaRPr>
        </a:p>
      </dgm:t>
    </dgm:pt>
    <dgm:pt modelId="{2E51DD08-F9C5-4324-9424-61E09D75F019}">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300" b="1" i="0" u="none" strike="noStrike" cap="none" normalizeH="0" baseline="0" dirty="0" smtClean="0">
              <a:ln>
                <a:noFill/>
              </a:ln>
              <a:solidFill>
                <a:schemeClr val="tx1"/>
              </a:solidFill>
              <a:effectLst/>
              <a:latin typeface="Arial" charset="0"/>
              <a:cs typeface="B Nazanin" pitchFamily="2" charset="-78"/>
            </a:rPr>
            <a:t>...</a:t>
          </a:r>
          <a:endParaRPr kumimoji="0" lang="en-US" sz="1300" b="1" i="0" u="none" strike="noStrike" cap="none" normalizeH="0" baseline="0" dirty="0" smtClean="0">
            <a:ln>
              <a:noFill/>
            </a:ln>
            <a:solidFill>
              <a:schemeClr val="tx1"/>
            </a:solidFill>
            <a:effectLst/>
            <a:latin typeface="Arial" charset="0"/>
            <a:cs typeface="B Nazanin" pitchFamily="2" charset="-78"/>
          </a:endParaRPr>
        </a:p>
      </dgm:t>
    </dgm:pt>
    <dgm:pt modelId="{E0045A35-8DA4-49A4-8FE0-E8F1818DCBE6}" type="parTrans" cxnId="{FA612B15-66EC-4513-88F9-E969492F0260}">
      <dgm:prSet/>
      <dgm:spPr/>
      <dgm:t>
        <a:bodyPr/>
        <a:lstStyle/>
        <a:p>
          <a:endParaRPr lang="en-US" sz="1300" b="1">
            <a:solidFill>
              <a:schemeClr val="tx1"/>
            </a:solidFill>
            <a:cs typeface="B Nazanin" pitchFamily="2" charset="-78"/>
          </a:endParaRPr>
        </a:p>
      </dgm:t>
    </dgm:pt>
    <dgm:pt modelId="{8561EF5E-56E9-4F18-9114-FABF2B7A5363}" type="sibTrans" cxnId="{FA612B15-66EC-4513-88F9-E969492F0260}">
      <dgm:prSet/>
      <dgm:spPr/>
      <dgm:t>
        <a:bodyPr/>
        <a:lstStyle/>
        <a:p>
          <a:endParaRPr lang="en-US" sz="1300" b="1">
            <a:solidFill>
              <a:schemeClr val="tx1"/>
            </a:solidFill>
            <a:cs typeface="B Nazanin" pitchFamily="2" charset="-78"/>
          </a:endParaRPr>
        </a:p>
      </dgm:t>
    </dgm:pt>
    <dgm:pt modelId="{67614FDA-433F-48B3-B80B-F3F5984E9B91}">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300" b="1" i="0" u="none" strike="noStrike" cap="none" normalizeH="0" baseline="0" dirty="0" smtClean="0">
              <a:ln>
                <a:noFill/>
              </a:ln>
              <a:solidFill>
                <a:schemeClr val="tx1"/>
              </a:solidFill>
              <a:effectLst/>
              <a:latin typeface="Arial" charset="0"/>
              <a:cs typeface="B Nazanin" pitchFamily="2" charset="-78"/>
            </a:rPr>
            <a:t>سيستم حسابداري</a:t>
          </a:r>
          <a:endParaRPr kumimoji="0" lang="en-US" sz="1300" b="1" i="0" u="none" strike="noStrike" cap="none" normalizeH="0" baseline="0" dirty="0" smtClean="0">
            <a:ln>
              <a:noFill/>
            </a:ln>
            <a:solidFill>
              <a:schemeClr val="tx1"/>
            </a:solidFill>
            <a:effectLst/>
            <a:latin typeface="Arial" charset="0"/>
            <a:cs typeface="B Nazanin" pitchFamily="2" charset="-78"/>
          </a:endParaRPr>
        </a:p>
      </dgm:t>
    </dgm:pt>
    <dgm:pt modelId="{7B406FCD-2D20-4F7A-9EA1-C110052E614D}" type="parTrans" cxnId="{713CDC94-727E-464C-98D0-905B2451BBF9}">
      <dgm:prSet/>
      <dgm:spPr/>
      <dgm:t>
        <a:bodyPr/>
        <a:lstStyle/>
        <a:p>
          <a:endParaRPr lang="en-US" sz="1300" b="1">
            <a:solidFill>
              <a:schemeClr val="tx1"/>
            </a:solidFill>
            <a:cs typeface="B Nazanin" pitchFamily="2" charset="-78"/>
          </a:endParaRPr>
        </a:p>
      </dgm:t>
    </dgm:pt>
    <dgm:pt modelId="{255E67C0-902B-4AF5-AE19-1EC7B7CB76FE}" type="sibTrans" cxnId="{713CDC94-727E-464C-98D0-905B2451BBF9}">
      <dgm:prSet/>
      <dgm:spPr/>
      <dgm:t>
        <a:bodyPr/>
        <a:lstStyle/>
        <a:p>
          <a:endParaRPr lang="en-US" sz="1300" b="1">
            <a:solidFill>
              <a:schemeClr val="tx1"/>
            </a:solidFill>
            <a:cs typeface="B Nazanin" pitchFamily="2" charset="-78"/>
          </a:endParaRPr>
        </a:p>
      </dgm:t>
    </dgm:pt>
    <dgm:pt modelId="{40EC393B-8D99-4759-B8D8-05A5BA952D1F}">
      <dgm:prSet custT="1"/>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300" b="1" i="0" u="none" strike="noStrike" cap="none" normalizeH="0" baseline="0" dirty="0" smtClean="0">
              <a:ln>
                <a:noFill/>
              </a:ln>
              <a:solidFill>
                <a:schemeClr val="tx1"/>
              </a:solidFill>
              <a:effectLst/>
              <a:latin typeface="Arial" charset="0"/>
              <a:cs typeface="B Nazanin" pitchFamily="2" charset="-78"/>
            </a:rPr>
            <a:t>كدينگ سيستم</a:t>
          </a:r>
          <a:endParaRPr kumimoji="0" lang="en-US" sz="1300" b="1" i="0" u="none" strike="noStrike" cap="none" normalizeH="0" baseline="0" dirty="0" smtClean="0">
            <a:ln>
              <a:noFill/>
            </a:ln>
            <a:solidFill>
              <a:schemeClr val="tx1"/>
            </a:solidFill>
            <a:effectLst/>
            <a:latin typeface="Arial" charset="0"/>
            <a:cs typeface="B Nazanin" pitchFamily="2" charset="-78"/>
          </a:endParaRPr>
        </a:p>
      </dgm:t>
    </dgm:pt>
    <dgm:pt modelId="{E84D3DF5-4956-400C-B519-03988A9940D8}" type="parTrans" cxnId="{EF1EFC3E-04DC-469E-B342-B90A43537561}">
      <dgm:prSet/>
      <dgm:spPr/>
      <dgm:t>
        <a:bodyPr/>
        <a:lstStyle/>
        <a:p>
          <a:endParaRPr lang="en-US" sz="1300" b="1">
            <a:solidFill>
              <a:schemeClr val="tx1"/>
            </a:solidFill>
            <a:cs typeface="B Nazanin" pitchFamily="2" charset="-78"/>
          </a:endParaRPr>
        </a:p>
      </dgm:t>
    </dgm:pt>
    <dgm:pt modelId="{332622DA-568B-46E1-880C-8AEBE6922D73}" type="sibTrans" cxnId="{EF1EFC3E-04DC-469E-B342-B90A43537561}">
      <dgm:prSet/>
      <dgm:spPr/>
      <dgm:t>
        <a:bodyPr/>
        <a:lstStyle/>
        <a:p>
          <a:endParaRPr lang="en-US" sz="1300" b="1">
            <a:solidFill>
              <a:schemeClr val="tx1"/>
            </a:solidFill>
            <a:cs typeface="B Nazanin" pitchFamily="2" charset="-78"/>
          </a:endParaRPr>
        </a:p>
      </dgm:t>
    </dgm:pt>
    <dgm:pt modelId="{84B19691-2EC4-4FDB-97E0-9FFF934B3CF4}">
      <dgm:prSet custT="1"/>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300" b="1" i="0" u="none" strike="noStrike" cap="none" normalizeH="0" baseline="0" dirty="0" smtClean="0">
              <a:ln>
                <a:noFill/>
              </a:ln>
              <a:solidFill>
                <a:schemeClr val="tx1"/>
              </a:solidFill>
              <a:effectLst/>
              <a:latin typeface="Arial" charset="0"/>
              <a:cs typeface="B Nazanin" pitchFamily="2" charset="-78"/>
            </a:rPr>
            <a:t>طراحي دستي سيستم</a:t>
          </a:r>
          <a:endParaRPr kumimoji="0" lang="en-US" sz="1300" b="1" i="0" u="none" strike="noStrike" cap="none" normalizeH="0" baseline="0" dirty="0" smtClean="0">
            <a:ln>
              <a:noFill/>
            </a:ln>
            <a:solidFill>
              <a:schemeClr val="tx1"/>
            </a:solidFill>
            <a:effectLst/>
            <a:latin typeface="Arial" charset="0"/>
            <a:cs typeface="B Nazanin" pitchFamily="2" charset="-78"/>
          </a:endParaRPr>
        </a:p>
      </dgm:t>
    </dgm:pt>
    <dgm:pt modelId="{3FF630A5-FC8C-409F-B7C3-1CB1A76DD45D}" type="parTrans" cxnId="{05B670FA-C31C-480C-88EE-39BF1B2C416B}">
      <dgm:prSet/>
      <dgm:spPr/>
      <dgm:t>
        <a:bodyPr/>
        <a:lstStyle/>
        <a:p>
          <a:endParaRPr lang="en-US" sz="1300" b="1">
            <a:solidFill>
              <a:schemeClr val="tx1"/>
            </a:solidFill>
            <a:cs typeface="B Nazanin" pitchFamily="2" charset="-78"/>
          </a:endParaRPr>
        </a:p>
      </dgm:t>
    </dgm:pt>
    <dgm:pt modelId="{833A5CCB-7134-43F0-9B87-765765CEFB84}" type="sibTrans" cxnId="{05B670FA-C31C-480C-88EE-39BF1B2C416B}">
      <dgm:prSet/>
      <dgm:spPr/>
      <dgm:t>
        <a:bodyPr/>
        <a:lstStyle/>
        <a:p>
          <a:endParaRPr lang="en-US" sz="1300" b="1">
            <a:solidFill>
              <a:schemeClr val="tx1"/>
            </a:solidFill>
            <a:cs typeface="B Nazanin" pitchFamily="2" charset="-78"/>
          </a:endParaRPr>
        </a:p>
      </dgm:t>
    </dgm:pt>
    <dgm:pt modelId="{EA57F943-AA5C-418E-9DE1-F950CF8BFEDC}">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300" b="1" i="0" u="none" strike="noStrike" cap="none" normalizeH="0" baseline="0" dirty="0" smtClean="0">
              <a:ln>
                <a:noFill/>
              </a:ln>
              <a:solidFill>
                <a:schemeClr val="tx1"/>
              </a:solidFill>
              <a:effectLst/>
              <a:latin typeface="Arial" charset="0"/>
              <a:cs typeface="B Nazanin" pitchFamily="2" charset="-78"/>
            </a:rPr>
            <a:t>تصويب طرح </a:t>
          </a:r>
          <a:endParaRPr kumimoji="0" lang="en-US" sz="1300" b="1" i="0" u="none" strike="noStrike" cap="none" normalizeH="0" baseline="0" dirty="0" smtClean="0">
            <a:ln>
              <a:noFill/>
            </a:ln>
            <a:solidFill>
              <a:schemeClr val="tx1"/>
            </a:solidFill>
            <a:effectLst/>
            <a:latin typeface="Arial" charset="0"/>
            <a:cs typeface="B Nazanin" pitchFamily="2" charset="-78"/>
          </a:endParaRPr>
        </a:p>
      </dgm:t>
    </dgm:pt>
    <dgm:pt modelId="{5EEAF279-173A-4035-A206-6A4294E9289C}" type="parTrans" cxnId="{306A7849-761A-4BB8-82A9-3A1A3891F3DB}">
      <dgm:prSet/>
      <dgm:spPr/>
      <dgm:t>
        <a:bodyPr/>
        <a:lstStyle/>
        <a:p>
          <a:endParaRPr lang="en-US" sz="1300" b="1">
            <a:solidFill>
              <a:schemeClr val="tx1"/>
            </a:solidFill>
            <a:cs typeface="B Nazanin" pitchFamily="2" charset="-78"/>
          </a:endParaRPr>
        </a:p>
      </dgm:t>
    </dgm:pt>
    <dgm:pt modelId="{F84F0744-DBC9-43E7-8CC1-1B950495BA6E}" type="sibTrans" cxnId="{306A7849-761A-4BB8-82A9-3A1A3891F3DB}">
      <dgm:prSet/>
      <dgm:spPr/>
      <dgm:t>
        <a:bodyPr/>
        <a:lstStyle/>
        <a:p>
          <a:endParaRPr lang="en-US" sz="1300" b="1">
            <a:solidFill>
              <a:schemeClr val="tx1"/>
            </a:solidFill>
            <a:cs typeface="B Nazanin" pitchFamily="2" charset="-78"/>
          </a:endParaRPr>
        </a:p>
      </dgm:t>
    </dgm:pt>
    <dgm:pt modelId="{DE113A5B-1967-4B1F-AB84-995B02011D6C}">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300" b="1" i="0" u="none" strike="noStrike" cap="none" normalizeH="0" baseline="0" dirty="0" smtClean="0">
              <a:ln>
                <a:noFill/>
              </a:ln>
              <a:solidFill>
                <a:schemeClr val="tx1"/>
              </a:solidFill>
              <a:effectLst/>
              <a:latin typeface="Arial" charset="0"/>
              <a:cs typeface="B Nazanin" pitchFamily="2" charset="-78"/>
            </a:rPr>
            <a:t>طراحي و بهبود سيستم</a:t>
          </a:r>
          <a:endParaRPr kumimoji="0" lang="en-US" sz="1300" b="1" i="0" u="none" strike="noStrike" cap="none" normalizeH="0" baseline="0" dirty="0" smtClean="0">
            <a:ln>
              <a:noFill/>
            </a:ln>
            <a:solidFill>
              <a:schemeClr val="tx1"/>
            </a:solidFill>
            <a:effectLst/>
            <a:latin typeface="Arial" charset="0"/>
            <a:cs typeface="B Nazanin" pitchFamily="2" charset="-78"/>
          </a:endParaRPr>
        </a:p>
      </dgm:t>
    </dgm:pt>
    <dgm:pt modelId="{AF1D34DD-709D-4A27-A608-CC4DE50F96E7}" type="parTrans" cxnId="{9E8C1C39-0994-4B6E-AE2A-25DD17E2E386}">
      <dgm:prSet/>
      <dgm:spPr/>
      <dgm:t>
        <a:bodyPr/>
        <a:lstStyle/>
        <a:p>
          <a:endParaRPr lang="en-US" sz="1300" b="1">
            <a:solidFill>
              <a:schemeClr val="tx1"/>
            </a:solidFill>
            <a:cs typeface="B Nazanin" pitchFamily="2" charset="-78"/>
          </a:endParaRPr>
        </a:p>
      </dgm:t>
    </dgm:pt>
    <dgm:pt modelId="{2D6D235C-0B3F-4D54-9620-65B69A6B5701}" type="sibTrans" cxnId="{9E8C1C39-0994-4B6E-AE2A-25DD17E2E386}">
      <dgm:prSet/>
      <dgm:spPr/>
      <dgm:t>
        <a:bodyPr/>
        <a:lstStyle/>
        <a:p>
          <a:endParaRPr lang="en-US" sz="1300" b="1">
            <a:solidFill>
              <a:schemeClr val="tx1"/>
            </a:solidFill>
            <a:cs typeface="B Nazanin" pitchFamily="2" charset="-78"/>
          </a:endParaRPr>
        </a:p>
      </dgm:t>
    </dgm:pt>
    <dgm:pt modelId="{C85BFC6B-1C35-4118-B897-66B83CFA4C38}">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300" b="1" i="0" u="none" strike="noStrike" cap="none" normalizeH="0" baseline="0" dirty="0" smtClean="0">
              <a:ln>
                <a:noFill/>
              </a:ln>
              <a:solidFill>
                <a:schemeClr val="tx1"/>
              </a:solidFill>
              <a:effectLst/>
              <a:latin typeface="Arial" charset="0"/>
              <a:cs typeface="B Nazanin" pitchFamily="2" charset="-78"/>
            </a:rPr>
            <a:t>تحليل وضع موجود</a:t>
          </a:r>
          <a:endParaRPr kumimoji="0" lang="en-US" sz="1300" b="1" i="0" u="none" strike="noStrike" cap="none" normalizeH="0" baseline="0" dirty="0" smtClean="0">
            <a:ln>
              <a:noFill/>
            </a:ln>
            <a:solidFill>
              <a:schemeClr val="tx1"/>
            </a:solidFill>
            <a:effectLst/>
            <a:latin typeface="Arial" charset="0"/>
            <a:cs typeface="B Nazanin" pitchFamily="2" charset="-78"/>
          </a:endParaRPr>
        </a:p>
      </dgm:t>
    </dgm:pt>
    <dgm:pt modelId="{D788AEBC-2588-4BA7-9E60-8719F714049D}" type="parTrans" cxnId="{087E2F69-CCA6-467C-9F78-E2E9460FFC4B}">
      <dgm:prSet/>
      <dgm:spPr/>
      <dgm:t>
        <a:bodyPr/>
        <a:lstStyle/>
        <a:p>
          <a:endParaRPr lang="en-US" sz="1300" b="1">
            <a:solidFill>
              <a:schemeClr val="tx1"/>
            </a:solidFill>
            <a:cs typeface="B Nazanin" pitchFamily="2" charset="-78"/>
          </a:endParaRPr>
        </a:p>
      </dgm:t>
    </dgm:pt>
    <dgm:pt modelId="{C1D88298-2BF5-491B-B950-ECBF1C396490}" type="sibTrans" cxnId="{087E2F69-CCA6-467C-9F78-E2E9460FFC4B}">
      <dgm:prSet/>
      <dgm:spPr/>
      <dgm:t>
        <a:bodyPr/>
        <a:lstStyle/>
        <a:p>
          <a:endParaRPr lang="en-US" sz="1300" b="1">
            <a:solidFill>
              <a:schemeClr val="tx1"/>
            </a:solidFill>
            <a:cs typeface="B Nazanin" pitchFamily="2" charset="-78"/>
          </a:endParaRPr>
        </a:p>
      </dgm:t>
    </dgm:pt>
    <dgm:pt modelId="{35C7AD72-A0EB-4B1E-9A4A-9E0BD0478B1D}">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300" b="1" i="0" u="none" strike="noStrike" cap="none" normalizeH="0" baseline="0" dirty="0" smtClean="0">
              <a:ln>
                <a:noFill/>
              </a:ln>
              <a:solidFill>
                <a:schemeClr val="tx1"/>
              </a:solidFill>
              <a:effectLst/>
              <a:latin typeface="Arial" charset="0"/>
              <a:cs typeface="B Nazanin" pitchFamily="2" charset="-78"/>
            </a:rPr>
            <a:t>شناخت وضع موجود</a:t>
          </a:r>
          <a:endParaRPr kumimoji="0" lang="en-US" sz="1300" b="1" i="0" u="none" strike="noStrike" cap="none" normalizeH="0" baseline="0" dirty="0" smtClean="0">
            <a:ln>
              <a:noFill/>
            </a:ln>
            <a:solidFill>
              <a:schemeClr val="tx1"/>
            </a:solidFill>
            <a:effectLst/>
            <a:latin typeface="Arial" charset="0"/>
            <a:cs typeface="B Nazanin" pitchFamily="2" charset="-78"/>
          </a:endParaRPr>
        </a:p>
      </dgm:t>
    </dgm:pt>
    <dgm:pt modelId="{BD264AF7-ED7A-4A53-9523-90477B3C5F3B}" type="parTrans" cxnId="{02B5CAAC-4873-453F-9F8B-CC068431EA41}">
      <dgm:prSet/>
      <dgm:spPr/>
      <dgm:t>
        <a:bodyPr/>
        <a:lstStyle/>
        <a:p>
          <a:endParaRPr lang="en-US" sz="1300" b="1">
            <a:solidFill>
              <a:schemeClr val="tx1"/>
            </a:solidFill>
            <a:cs typeface="B Nazanin" pitchFamily="2" charset="-78"/>
          </a:endParaRPr>
        </a:p>
      </dgm:t>
    </dgm:pt>
    <dgm:pt modelId="{3418C694-24F7-41E8-8D1A-55AB707852D5}" type="sibTrans" cxnId="{02B5CAAC-4873-453F-9F8B-CC068431EA41}">
      <dgm:prSet/>
      <dgm:spPr/>
      <dgm:t>
        <a:bodyPr/>
        <a:lstStyle/>
        <a:p>
          <a:endParaRPr lang="en-US" sz="1300" b="1">
            <a:solidFill>
              <a:schemeClr val="tx1"/>
            </a:solidFill>
            <a:cs typeface="B Nazanin" pitchFamily="2" charset="-78"/>
          </a:endParaRPr>
        </a:p>
      </dgm:t>
    </dgm:pt>
    <dgm:pt modelId="{415326A9-453E-4E5E-8C08-65F8A03BAF23}">
      <dgm:prSet custT="1"/>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300" b="1" i="0" u="none" strike="noStrike" cap="none" normalizeH="0" baseline="0" dirty="0" smtClean="0">
              <a:ln>
                <a:noFill/>
              </a:ln>
              <a:solidFill>
                <a:schemeClr val="tx1"/>
              </a:solidFill>
              <a:effectLst/>
              <a:latin typeface="Arial" charset="0"/>
              <a:cs typeface="B Nazanin" pitchFamily="2" charset="-78"/>
            </a:rPr>
            <a:t>سيستم مشتري</a:t>
          </a:r>
          <a:endParaRPr kumimoji="0" lang="en-US" sz="1300" b="1" i="0" u="none" strike="noStrike" cap="none" normalizeH="0" baseline="0" dirty="0" smtClean="0">
            <a:ln>
              <a:noFill/>
            </a:ln>
            <a:solidFill>
              <a:schemeClr val="tx1"/>
            </a:solidFill>
            <a:effectLst/>
            <a:latin typeface="Arial" charset="0"/>
            <a:cs typeface="B Nazanin" pitchFamily="2" charset="-78"/>
          </a:endParaRPr>
        </a:p>
      </dgm:t>
    </dgm:pt>
    <dgm:pt modelId="{B023FB2E-6C1F-4AE9-9D17-973F867FF695}" type="parTrans" cxnId="{F93FB1C0-8468-44B6-B3E6-2144DF541594}">
      <dgm:prSet/>
      <dgm:spPr/>
      <dgm:t>
        <a:bodyPr/>
        <a:lstStyle/>
        <a:p>
          <a:endParaRPr lang="en-US" sz="1300" b="1">
            <a:solidFill>
              <a:schemeClr val="tx1"/>
            </a:solidFill>
            <a:cs typeface="B Nazanin" pitchFamily="2" charset="-78"/>
          </a:endParaRPr>
        </a:p>
      </dgm:t>
    </dgm:pt>
    <dgm:pt modelId="{B703C487-7871-477D-A217-136E41574AD6}" type="sibTrans" cxnId="{F93FB1C0-8468-44B6-B3E6-2144DF541594}">
      <dgm:prSet/>
      <dgm:spPr/>
      <dgm:t>
        <a:bodyPr/>
        <a:lstStyle/>
        <a:p>
          <a:endParaRPr lang="en-US" sz="1300" b="1">
            <a:solidFill>
              <a:schemeClr val="tx1"/>
            </a:solidFill>
            <a:cs typeface="B Nazanin" pitchFamily="2" charset="-78"/>
          </a:endParaRPr>
        </a:p>
      </dgm:t>
    </dgm:pt>
    <dgm:pt modelId="{6B436336-10D2-4A05-99D3-CE89C53B7C33}">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300" b="1" i="0" u="none" strike="noStrike" cap="none" normalizeH="0" baseline="0" dirty="0" smtClean="0">
              <a:ln>
                <a:noFill/>
              </a:ln>
              <a:solidFill>
                <a:schemeClr val="tx1"/>
              </a:solidFill>
              <a:effectLst/>
              <a:cs typeface="B Nazanin" pitchFamily="2" charset="-78"/>
            </a:rPr>
            <a:t>آماده سازي سخت افزارشعب</a:t>
          </a:r>
          <a:endParaRPr kumimoji="0" lang="en-US" sz="1300" b="1" i="0" u="none" strike="noStrike" cap="none" normalizeH="0" baseline="0" dirty="0" smtClean="0">
            <a:ln>
              <a:noFill/>
            </a:ln>
            <a:solidFill>
              <a:schemeClr val="tx1"/>
            </a:solidFill>
            <a:effectLst/>
            <a:cs typeface="B Nazanin" pitchFamily="2" charset="-78"/>
          </a:endParaRPr>
        </a:p>
      </dgm:t>
    </dgm:pt>
    <dgm:pt modelId="{7B516A8A-615B-4284-AAA2-651BE7463493}" type="parTrans" cxnId="{E6218254-D495-441B-B501-EA8B4CFE26D4}">
      <dgm:prSet/>
      <dgm:spPr/>
      <dgm:t>
        <a:bodyPr/>
        <a:lstStyle/>
        <a:p>
          <a:endParaRPr lang="en-US" sz="1300" b="1">
            <a:solidFill>
              <a:schemeClr val="tx1"/>
            </a:solidFill>
            <a:cs typeface="B Nazanin" pitchFamily="2" charset="-78"/>
          </a:endParaRPr>
        </a:p>
      </dgm:t>
    </dgm:pt>
    <dgm:pt modelId="{C4EB9A96-EEE7-405F-AE93-5D2C1C9734DD}" type="sibTrans" cxnId="{E6218254-D495-441B-B501-EA8B4CFE26D4}">
      <dgm:prSet/>
      <dgm:spPr/>
      <dgm:t>
        <a:bodyPr/>
        <a:lstStyle/>
        <a:p>
          <a:endParaRPr lang="en-US" sz="1300" b="1">
            <a:solidFill>
              <a:schemeClr val="tx1"/>
            </a:solidFill>
            <a:cs typeface="B Nazanin" pitchFamily="2" charset="-78"/>
          </a:endParaRPr>
        </a:p>
      </dgm:t>
    </dgm:pt>
    <dgm:pt modelId="{B4B31068-5AA2-4033-A9B3-1048649E0A77}">
      <dgm:prSet custT="1"/>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300" b="1" i="0" u="none" strike="noStrike" cap="none" normalizeH="0" baseline="0" dirty="0" smtClean="0">
              <a:ln>
                <a:noFill/>
              </a:ln>
              <a:solidFill>
                <a:schemeClr val="tx1"/>
              </a:solidFill>
              <a:effectLst/>
              <a:cs typeface="B Nazanin" pitchFamily="2" charset="-78"/>
            </a:rPr>
            <a:t>نصب و راه‌اندازي نرم‌افزارها در شعب</a:t>
          </a:r>
          <a:endParaRPr kumimoji="0" lang="en-US" sz="1300" b="1" i="0" u="none" strike="noStrike" cap="none" normalizeH="0" baseline="0" dirty="0" smtClean="0">
            <a:ln>
              <a:noFill/>
            </a:ln>
            <a:solidFill>
              <a:schemeClr val="tx1"/>
            </a:solidFill>
            <a:effectLst/>
            <a:cs typeface="B Nazanin" pitchFamily="2" charset="-78"/>
          </a:endParaRPr>
        </a:p>
      </dgm:t>
    </dgm:pt>
    <dgm:pt modelId="{5C1FB15F-1524-48C3-B84C-603B1BD91C7E}" type="parTrans" cxnId="{ACA8EC14-4865-4EF4-9220-A2BF929F1D82}">
      <dgm:prSet/>
      <dgm:spPr/>
      <dgm:t>
        <a:bodyPr/>
        <a:lstStyle/>
        <a:p>
          <a:endParaRPr lang="en-US" sz="1300" b="1">
            <a:solidFill>
              <a:schemeClr val="tx1"/>
            </a:solidFill>
            <a:cs typeface="B Nazanin" pitchFamily="2" charset="-78"/>
          </a:endParaRPr>
        </a:p>
      </dgm:t>
    </dgm:pt>
    <dgm:pt modelId="{277B15E6-B544-4B1F-B6CD-F32CDEA975FE}" type="sibTrans" cxnId="{ACA8EC14-4865-4EF4-9220-A2BF929F1D82}">
      <dgm:prSet/>
      <dgm:spPr/>
      <dgm:t>
        <a:bodyPr/>
        <a:lstStyle/>
        <a:p>
          <a:endParaRPr lang="en-US" sz="1300" b="1">
            <a:solidFill>
              <a:schemeClr val="tx1"/>
            </a:solidFill>
            <a:cs typeface="B Nazanin" pitchFamily="2" charset="-78"/>
          </a:endParaRPr>
        </a:p>
      </dgm:t>
    </dgm:pt>
    <dgm:pt modelId="{873F4F44-682D-4383-87EF-D8A53B5F7A52}" type="pres">
      <dgm:prSet presAssocID="{84F81DA0-D919-4819-B444-E84DAF5671ED}" presName="hierChild1" presStyleCnt="0">
        <dgm:presLayoutVars>
          <dgm:orgChart val="1"/>
          <dgm:chPref val="1"/>
          <dgm:dir/>
          <dgm:animOne val="branch"/>
          <dgm:animLvl val="lvl"/>
          <dgm:resizeHandles/>
        </dgm:presLayoutVars>
      </dgm:prSet>
      <dgm:spPr/>
    </dgm:pt>
    <dgm:pt modelId="{ADF36835-D432-40E8-BFCF-1BAD3B697200}" type="pres">
      <dgm:prSet presAssocID="{DD0548F5-8B9B-4C28-988E-CC1597189DAD}" presName="hierRoot1" presStyleCnt="0">
        <dgm:presLayoutVars>
          <dgm:hierBranch/>
        </dgm:presLayoutVars>
      </dgm:prSet>
      <dgm:spPr/>
    </dgm:pt>
    <dgm:pt modelId="{A52844C1-FC58-4644-827B-F61ADDC3F461}" type="pres">
      <dgm:prSet presAssocID="{DD0548F5-8B9B-4C28-988E-CC1597189DAD}" presName="rootComposite1" presStyleCnt="0"/>
      <dgm:spPr/>
    </dgm:pt>
    <dgm:pt modelId="{95B74386-12AC-4870-8099-54E5E792A030}" type="pres">
      <dgm:prSet presAssocID="{DD0548F5-8B9B-4C28-988E-CC1597189DAD}" presName="rootText1" presStyleLbl="node0" presStyleIdx="0" presStyleCnt="1">
        <dgm:presLayoutVars>
          <dgm:chPref val="3"/>
        </dgm:presLayoutVars>
      </dgm:prSet>
      <dgm:spPr/>
      <dgm:t>
        <a:bodyPr/>
        <a:lstStyle/>
        <a:p>
          <a:endParaRPr lang="en-US"/>
        </a:p>
      </dgm:t>
    </dgm:pt>
    <dgm:pt modelId="{EEF95434-7EB1-465D-82CB-E144C9294CFB}" type="pres">
      <dgm:prSet presAssocID="{DD0548F5-8B9B-4C28-988E-CC1597189DAD}" presName="rootConnector1" presStyleLbl="node1" presStyleIdx="0" presStyleCnt="0"/>
      <dgm:spPr/>
      <dgm:t>
        <a:bodyPr/>
        <a:lstStyle/>
        <a:p>
          <a:endParaRPr lang="en-US"/>
        </a:p>
      </dgm:t>
    </dgm:pt>
    <dgm:pt modelId="{06765C09-8CE4-44FF-9F26-DDAED88AE0C4}" type="pres">
      <dgm:prSet presAssocID="{DD0548F5-8B9B-4C28-988E-CC1597189DAD}" presName="hierChild2" presStyleCnt="0"/>
      <dgm:spPr/>
    </dgm:pt>
    <dgm:pt modelId="{ED27B542-AD80-4BC9-A2AE-F2B66779F962}" type="pres">
      <dgm:prSet presAssocID="{200AB03B-0F07-4D61-99B5-282DDEB19B00}" presName="Name35" presStyleLbl="parChTrans1D2" presStyleIdx="0" presStyleCnt="3"/>
      <dgm:spPr/>
      <dgm:t>
        <a:bodyPr/>
        <a:lstStyle/>
        <a:p>
          <a:endParaRPr lang="en-US"/>
        </a:p>
      </dgm:t>
    </dgm:pt>
    <dgm:pt modelId="{EEC8C886-CD14-4C7D-A630-CA36606B2D81}" type="pres">
      <dgm:prSet presAssocID="{91AEF189-5B90-4077-AA91-D9490725914F}" presName="hierRoot2" presStyleCnt="0">
        <dgm:presLayoutVars>
          <dgm:hierBranch/>
        </dgm:presLayoutVars>
      </dgm:prSet>
      <dgm:spPr/>
    </dgm:pt>
    <dgm:pt modelId="{3DE1A020-9955-49FC-AA03-B5528EB48015}" type="pres">
      <dgm:prSet presAssocID="{91AEF189-5B90-4077-AA91-D9490725914F}" presName="rootComposite" presStyleCnt="0"/>
      <dgm:spPr/>
    </dgm:pt>
    <dgm:pt modelId="{9F0EC6AD-9C3A-4961-B4A8-DE0F55822F27}" type="pres">
      <dgm:prSet presAssocID="{91AEF189-5B90-4077-AA91-D9490725914F}" presName="rootText" presStyleLbl="node2" presStyleIdx="0" presStyleCnt="3">
        <dgm:presLayoutVars>
          <dgm:chPref val="3"/>
        </dgm:presLayoutVars>
      </dgm:prSet>
      <dgm:spPr/>
      <dgm:t>
        <a:bodyPr/>
        <a:lstStyle/>
        <a:p>
          <a:endParaRPr lang="en-US"/>
        </a:p>
      </dgm:t>
    </dgm:pt>
    <dgm:pt modelId="{7691C385-32CF-420C-9BE7-F89C752CC7E9}" type="pres">
      <dgm:prSet presAssocID="{91AEF189-5B90-4077-AA91-D9490725914F}" presName="rootConnector" presStyleLbl="node2" presStyleIdx="0" presStyleCnt="3"/>
      <dgm:spPr/>
      <dgm:t>
        <a:bodyPr/>
        <a:lstStyle/>
        <a:p>
          <a:endParaRPr lang="en-US"/>
        </a:p>
      </dgm:t>
    </dgm:pt>
    <dgm:pt modelId="{72D71EE6-ABA4-42B1-90E1-279B2582266A}" type="pres">
      <dgm:prSet presAssocID="{91AEF189-5B90-4077-AA91-D9490725914F}" presName="hierChild4" presStyleCnt="0"/>
      <dgm:spPr/>
    </dgm:pt>
    <dgm:pt modelId="{7E1098A6-83B7-4E18-A30A-5995DFA0D4C4}" type="pres">
      <dgm:prSet presAssocID="{E0045A35-8DA4-49A4-8FE0-E8F1818DCBE6}" presName="Name35" presStyleLbl="parChTrans1D3" presStyleIdx="0" presStyleCnt="3"/>
      <dgm:spPr/>
      <dgm:t>
        <a:bodyPr/>
        <a:lstStyle/>
        <a:p>
          <a:endParaRPr lang="en-US"/>
        </a:p>
      </dgm:t>
    </dgm:pt>
    <dgm:pt modelId="{7A693582-2C90-432F-A692-C29F719A8C61}" type="pres">
      <dgm:prSet presAssocID="{2E51DD08-F9C5-4324-9424-61E09D75F019}" presName="hierRoot2" presStyleCnt="0">
        <dgm:presLayoutVars>
          <dgm:hierBranch val="r"/>
        </dgm:presLayoutVars>
      </dgm:prSet>
      <dgm:spPr/>
    </dgm:pt>
    <dgm:pt modelId="{0004DF5E-1342-4FD1-9A60-ACFF67B35C5D}" type="pres">
      <dgm:prSet presAssocID="{2E51DD08-F9C5-4324-9424-61E09D75F019}" presName="rootComposite" presStyleCnt="0"/>
      <dgm:spPr/>
    </dgm:pt>
    <dgm:pt modelId="{F590F3B8-B648-48A1-A350-EF03F0CF13D7}" type="pres">
      <dgm:prSet presAssocID="{2E51DD08-F9C5-4324-9424-61E09D75F019}" presName="rootText" presStyleLbl="node3" presStyleIdx="0" presStyleCnt="3">
        <dgm:presLayoutVars>
          <dgm:chPref val="3"/>
        </dgm:presLayoutVars>
      </dgm:prSet>
      <dgm:spPr/>
      <dgm:t>
        <a:bodyPr/>
        <a:lstStyle/>
        <a:p>
          <a:endParaRPr lang="en-US"/>
        </a:p>
      </dgm:t>
    </dgm:pt>
    <dgm:pt modelId="{6682CA3D-B291-4AC7-B7C3-0AFAA66692E2}" type="pres">
      <dgm:prSet presAssocID="{2E51DD08-F9C5-4324-9424-61E09D75F019}" presName="rootConnector" presStyleLbl="node3" presStyleIdx="0" presStyleCnt="3"/>
      <dgm:spPr/>
      <dgm:t>
        <a:bodyPr/>
        <a:lstStyle/>
        <a:p>
          <a:endParaRPr lang="en-US"/>
        </a:p>
      </dgm:t>
    </dgm:pt>
    <dgm:pt modelId="{17187348-C0DA-487A-A6D9-E059B57723A7}" type="pres">
      <dgm:prSet presAssocID="{2E51DD08-F9C5-4324-9424-61E09D75F019}" presName="hierChild4" presStyleCnt="0"/>
      <dgm:spPr/>
    </dgm:pt>
    <dgm:pt modelId="{255C69D5-15C4-4D02-B299-587CF2E3FC7F}" type="pres">
      <dgm:prSet presAssocID="{2E51DD08-F9C5-4324-9424-61E09D75F019}" presName="hierChild5" presStyleCnt="0"/>
      <dgm:spPr/>
    </dgm:pt>
    <dgm:pt modelId="{810A8A74-B5F5-4D17-9960-F87D5A26731D}" type="pres">
      <dgm:prSet presAssocID="{7B406FCD-2D20-4F7A-9EA1-C110052E614D}" presName="Name35" presStyleLbl="parChTrans1D3" presStyleIdx="1" presStyleCnt="3"/>
      <dgm:spPr/>
      <dgm:t>
        <a:bodyPr/>
        <a:lstStyle/>
        <a:p>
          <a:endParaRPr lang="en-US"/>
        </a:p>
      </dgm:t>
    </dgm:pt>
    <dgm:pt modelId="{65BE1329-4B47-4510-A528-CB7682FA2437}" type="pres">
      <dgm:prSet presAssocID="{67614FDA-433F-48B3-B80B-F3F5984E9B91}" presName="hierRoot2" presStyleCnt="0">
        <dgm:presLayoutVars>
          <dgm:hierBranch/>
        </dgm:presLayoutVars>
      </dgm:prSet>
      <dgm:spPr/>
    </dgm:pt>
    <dgm:pt modelId="{538DEA37-0A78-4917-9465-7823BBCC0C1D}" type="pres">
      <dgm:prSet presAssocID="{67614FDA-433F-48B3-B80B-F3F5984E9B91}" presName="rootComposite" presStyleCnt="0"/>
      <dgm:spPr/>
    </dgm:pt>
    <dgm:pt modelId="{09F96CFD-E9E2-42FD-B87B-04694629D664}" type="pres">
      <dgm:prSet presAssocID="{67614FDA-433F-48B3-B80B-F3F5984E9B91}" presName="rootText" presStyleLbl="node3" presStyleIdx="1" presStyleCnt="3">
        <dgm:presLayoutVars>
          <dgm:chPref val="3"/>
        </dgm:presLayoutVars>
      </dgm:prSet>
      <dgm:spPr/>
      <dgm:t>
        <a:bodyPr/>
        <a:lstStyle/>
        <a:p>
          <a:endParaRPr lang="en-US"/>
        </a:p>
      </dgm:t>
    </dgm:pt>
    <dgm:pt modelId="{878668A6-A186-41FE-8334-F7E8C34DBAD1}" type="pres">
      <dgm:prSet presAssocID="{67614FDA-433F-48B3-B80B-F3F5984E9B91}" presName="rootConnector" presStyleLbl="node3" presStyleIdx="1" presStyleCnt="3"/>
      <dgm:spPr/>
      <dgm:t>
        <a:bodyPr/>
        <a:lstStyle/>
        <a:p>
          <a:endParaRPr lang="en-US"/>
        </a:p>
      </dgm:t>
    </dgm:pt>
    <dgm:pt modelId="{AF9FD277-D953-4C8B-917E-F4BBA2B689F0}" type="pres">
      <dgm:prSet presAssocID="{67614FDA-433F-48B3-B80B-F3F5984E9B91}" presName="hierChild4" presStyleCnt="0"/>
      <dgm:spPr/>
    </dgm:pt>
    <dgm:pt modelId="{670AF330-9279-4B1C-8266-DC53FD89F6BD}" type="pres">
      <dgm:prSet presAssocID="{E84D3DF5-4956-400C-B519-03988A9940D8}" presName="Name35" presStyleLbl="parChTrans1D4" presStyleIdx="0" presStyleCnt="6"/>
      <dgm:spPr/>
      <dgm:t>
        <a:bodyPr/>
        <a:lstStyle/>
        <a:p>
          <a:endParaRPr lang="en-US"/>
        </a:p>
      </dgm:t>
    </dgm:pt>
    <dgm:pt modelId="{BCE267EA-5122-4F3C-B477-CAB0DAA3DF6E}" type="pres">
      <dgm:prSet presAssocID="{40EC393B-8D99-4759-B8D8-05A5BA952D1F}" presName="hierRoot2" presStyleCnt="0">
        <dgm:presLayoutVars>
          <dgm:hierBranch val="r"/>
        </dgm:presLayoutVars>
      </dgm:prSet>
      <dgm:spPr/>
    </dgm:pt>
    <dgm:pt modelId="{03C38823-FC72-423B-AE90-D1ABBF46D3AE}" type="pres">
      <dgm:prSet presAssocID="{40EC393B-8D99-4759-B8D8-05A5BA952D1F}" presName="rootComposite" presStyleCnt="0"/>
      <dgm:spPr/>
    </dgm:pt>
    <dgm:pt modelId="{DDA4A202-2E49-460D-9205-52F5BCCC5144}" type="pres">
      <dgm:prSet presAssocID="{40EC393B-8D99-4759-B8D8-05A5BA952D1F}" presName="rootText" presStyleLbl="node4" presStyleIdx="0" presStyleCnt="6">
        <dgm:presLayoutVars>
          <dgm:chPref val="3"/>
        </dgm:presLayoutVars>
      </dgm:prSet>
      <dgm:spPr/>
      <dgm:t>
        <a:bodyPr/>
        <a:lstStyle/>
        <a:p>
          <a:endParaRPr lang="en-US"/>
        </a:p>
      </dgm:t>
    </dgm:pt>
    <dgm:pt modelId="{3B2DEB93-8032-4668-8E88-28B7BCFA5151}" type="pres">
      <dgm:prSet presAssocID="{40EC393B-8D99-4759-B8D8-05A5BA952D1F}" presName="rootConnector" presStyleLbl="node4" presStyleIdx="0" presStyleCnt="6"/>
      <dgm:spPr/>
      <dgm:t>
        <a:bodyPr/>
        <a:lstStyle/>
        <a:p>
          <a:endParaRPr lang="en-US"/>
        </a:p>
      </dgm:t>
    </dgm:pt>
    <dgm:pt modelId="{E5EA7BC8-0A5E-46F4-80D2-7244B6CE867A}" type="pres">
      <dgm:prSet presAssocID="{40EC393B-8D99-4759-B8D8-05A5BA952D1F}" presName="hierChild4" presStyleCnt="0"/>
      <dgm:spPr/>
    </dgm:pt>
    <dgm:pt modelId="{83623D4F-F961-4C03-8619-0D33B3AF4942}" type="pres">
      <dgm:prSet presAssocID="{40EC393B-8D99-4759-B8D8-05A5BA952D1F}" presName="hierChild5" presStyleCnt="0"/>
      <dgm:spPr/>
    </dgm:pt>
    <dgm:pt modelId="{2BE9EDC6-EC94-4D17-8DB6-BCEDCAA61938}" type="pres">
      <dgm:prSet presAssocID="{3FF630A5-FC8C-409F-B7C3-1CB1A76DD45D}" presName="Name35" presStyleLbl="parChTrans1D4" presStyleIdx="1" presStyleCnt="6"/>
      <dgm:spPr/>
      <dgm:t>
        <a:bodyPr/>
        <a:lstStyle/>
        <a:p>
          <a:endParaRPr lang="en-US"/>
        </a:p>
      </dgm:t>
    </dgm:pt>
    <dgm:pt modelId="{FCDC3FE3-8B50-42C6-9523-74F6E9F80827}" type="pres">
      <dgm:prSet presAssocID="{84B19691-2EC4-4FDB-97E0-9FFF934B3CF4}" presName="hierRoot2" presStyleCnt="0">
        <dgm:presLayoutVars>
          <dgm:hierBranch/>
        </dgm:presLayoutVars>
      </dgm:prSet>
      <dgm:spPr/>
    </dgm:pt>
    <dgm:pt modelId="{AEB2DBA9-6C61-4BF2-A1C9-79249EBA7A64}" type="pres">
      <dgm:prSet presAssocID="{84B19691-2EC4-4FDB-97E0-9FFF934B3CF4}" presName="rootComposite" presStyleCnt="0"/>
      <dgm:spPr/>
    </dgm:pt>
    <dgm:pt modelId="{06176306-1201-4125-848C-BFAF85E79F2D}" type="pres">
      <dgm:prSet presAssocID="{84B19691-2EC4-4FDB-97E0-9FFF934B3CF4}" presName="rootText" presStyleLbl="node4" presStyleIdx="1" presStyleCnt="6">
        <dgm:presLayoutVars>
          <dgm:chPref val="3"/>
        </dgm:presLayoutVars>
      </dgm:prSet>
      <dgm:spPr/>
      <dgm:t>
        <a:bodyPr/>
        <a:lstStyle/>
        <a:p>
          <a:endParaRPr lang="en-US"/>
        </a:p>
      </dgm:t>
    </dgm:pt>
    <dgm:pt modelId="{981ABCF7-7AAC-48BD-8CB7-896242EBC5FE}" type="pres">
      <dgm:prSet presAssocID="{84B19691-2EC4-4FDB-97E0-9FFF934B3CF4}" presName="rootConnector" presStyleLbl="node4" presStyleIdx="1" presStyleCnt="6"/>
      <dgm:spPr/>
      <dgm:t>
        <a:bodyPr/>
        <a:lstStyle/>
        <a:p>
          <a:endParaRPr lang="en-US"/>
        </a:p>
      </dgm:t>
    </dgm:pt>
    <dgm:pt modelId="{081A2DC0-3D5B-4178-AE40-A550D848FD29}" type="pres">
      <dgm:prSet presAssocID="{84B19691-2EC4-4FDB-97E0-9FFF934B3CF4}" presName="hierChild4" presStyleCnt="0"/>
      <dgm:spPr/>
    </dgm:pt>
    <dgm:pt modelId="{84A4C4A9-4332-4B6E-BB09-9579E486CDE6}" type="pres">
      <dgm:prSet presAssocID="{5EEAF279-173A-4035-A206-6A4294E9289C}" presName="Name35" presStyleLbl="parChTrans1D4" presStyleIdx="2" presStyleCnt="6"/>
      <dgm:spPr/>
      <dgm:t>
        <a:bodyPr/>
        <a:lstStyle/>
        <a:p>
          <a:endParaRPr lang="en-US"/>
        </a:p>
      </dgm:t>
    </dgm:pt>
    <dgm:pt modelId="{BA54D745-5E24-4D7A-B682-E2CE5DCC62A7}" type="pres">
      <dgm:prSet presAssocID="{EA57F943-AA5C-418E-9DE1-F950CF8BFEDC}" presName="hierRoot2" presStyleCnt="0">
        <dgm:presLayoutVars>
          <dgm:hierBranch val="r"/>
        </dgm:presLayoutVars>
      </dgm:prSet>
      <dgm:spPr/>
    </dgm:pt>
    <dgm:pt modelId="{25CDB295-16D7-44CA-B992-1C34C67482B8}" type="pres">
      <dgm:prSet presAssocID="{EA57F943-AA5C-418E-9DE1-F950CF8BFEDC}" presName="rootComposite" presStyleCnt="0"/>
      <dgm:spPr/>
    </dgm:pt>
    <dgm:pt modelId="{8199477C-CA30-473B-BF15-ADD668ADBE62}" type="pres">
      <dgm:prSet presAssocID="{EA57F943-AA5C-418E-9DE1-F950CF8BFEDC}" presName="rootText" presStyleLbl="node4" presStyleIdx="2" presStyleCnt="6">
        <dgm:presLayoutVars>
          <dgm:chPref val="3"/>
        </dgm:presLayoutVars>
      </dgm:prSet>
      <dgm:spPr/>
      <dgm:t>
        <a:bodyPr/>
        <a:lstStyle/>
        <a:p>
          <a:endParaRPr lang="en-US"/>
        </a:p>
      </dgm:t>
    </dgm:pt>
    <dgm:pt modelId="{9C4645DD-23BB-4D9D-B204-09CB0632BA62}" type="pres">
      <dgm:prSet presAssocID="{EA57F943-AA5C-418E-9DE1-F950CF8BFEDC}" presName="rootConnector" presStyleLbl="node4" presStyleIdx="2" presStyleCnt="6"/>
      <dgm:spPr/>
      <dgm:t>
        <a:bodyPr/>
        <a:lstStyle/>
        <a:p>
          <a:endParaRPr lang="en-US"/>
        </a:p>
      </dgm:t>
    </dgm:pt>
    <dgm:pt modelId="{EFD091A3-358A-4E72-8773-5902CF5C1E56}" type="pres">
      <dgm:prSet presAssocID="{EA57F943-AA5C-418E-9DE1-F950CF8BFEDC}" presName="hierChild4" presStyleCnt="0"/>
      <dgm:spPr/>
    </dgm:pt>
    <dgm:pt modelId="{8D6F28CD-1117-4982-BC61-A8B3DE27AF2F}" type="pres">
      <dgm:prSet presAssocID="{EA57F943-AA5C-418E-9DE1-F950CF8BFEDC}" presName="hierChild5" presStyleCnt="0"/>
      <dgm:spPr/>
    </dgm:pt>
    <dgm:pt modelId="{9650A2E5-5364-4A3C-A769-AE78F7D06844}" type="pres">
      <dgm:prSet presAssocID="{AF1D34DD-709D-4A27-A608-CC4DE50F96E7}" presName="Name35" presStyleLbl="parChTrans1D4" presStyleIdx="3" presStyleCnt="6"/>
      <dgm:spPr/>
      <dgm:t>
        <a:bodyPr/>
        <a:lstStyle/>
        <a:p>
          <a:endParaRPr lang="en-US"/>
        </a:p>
      </dgm:t>
    </dgm:pt>
    <dgm:pt modelId="{5B942599-E545-48C3-AFE9-5DFB425E97C7}" type="pres">
      <dgm:prSet presAssocID="{DE113A5B-1967-4B1F-AB84-995B02011D6C}" presName="hierRoot2" presStyleCnt="0">
        <dgm:presLayoutVars>
          <dgm:hierBranch val="r"/>
        </dgm:presLayoutVars>
      </dgm:prSet>
      <dgm:spPr/>
    </dgm:pt>
    <dgm:pt modelId="{3DB70028-805F-43EB-BE5B-23979FDC8D6D}" type="pres">
      <dgm:prSet presAssocID="{DE113A5B-1967-4B1F-AB84-995B02011D6C}" presName="rootComposite" presStyleCnt="0"/>
      <dgm:spPr/>
    </dgm:pt>
    <dgm:pt modelId="{243C638B-8CAE-4944-ADFD-9A94EDF02246}" type="pres">
      <dgm:prSet presAssocID="{DE113A5B-1967-4B1F-AB84-995B02011D6C}" presName="rootText" presStyleLbl="node4" presStyleIdx="3" presStyleCnt="6">
        <dgm:presLayoutVars>
          <dgm:chPref val="3"/>
        </dgm:presLayoutVars>
      </dgm:prSet>
      <dgm:spPr/>
      <dgm:t>
        <a:bodyPr/>
        <a:lstStyle/>
        <a:p>
          <a:endParaRPr lang="en-US"/>
        </a:p>
      </dgm:t>
    </dgm:pt>
    <dgm:pt modelId="{A49BA9C5-9FC0-4B44-9F6B-E06381D7A491}" type="pres">
      <dgm:prSet presAssocID="{DE113A5B-1967-4B1F-AB84-995B02011D6C}" presName="rootConnector" presStyleLbl="node4" presStyleIdx="3" presStyleCnt="6"/>
      <dgm:spPr/>
      <dgm:t>
        <a:bodyPr/>
        <a:lstStyle/>
        <a:p>
          <a:endParaRPr lang="en-US"/>
        </a:p>
      </dgm:t>
    </dgm:pt>
    <dgm:pt modelId="{0F84C4C8-50C8-4FAD-B508-7C590C9A922F}" type="pres">
      <dgm:prSet presAssocID="{DE113A5B-1967-4B1F-AB84-995B02011D6C}" presName="hierChild4" presStyleCnt="0"/>
      <dgm:spPr/>
    </dgm:pt>
    <dgm:pt modelId="{7E31F33E-0987-47D5-9845-5724A015EF4B}" type="pres">
      <dgm:prSet presAssocID="{DE113A5B-1967-4B1F-AB84-995B02011D6C}" presName="hierChild5" presStyleCnt="0"/>
      <dgm:spPr/>
    </dgm:pt>
    <dgm:pt modelId="{FC3D3BC2-0986-4F8C-B43D-0BF201150DF3}" type="pres">
      <dgm:prSet presAssocID="{D788AEBC-2588-4BA7-9E60-8719F714049D}" presName="Name35" presStyleLbl="parChTrans1D4" presStyleIdx="4" presStyleCnt="6"/>
      <dgm:spPr/>
      <dgm:t>
        <a:bodyPr/>
        <a:lstStyle/>
        <a:p>
          <a:endParaRPr lang="en-US"/>
        </a:p>
      </dgm:t>
    </dgm:pt>
    <dgm:pt modelId="{46090BB8-4D63-4A10-84D4-0939BF68E961}" type="pres">
      <dgm:prSet presAssocID="{C85BFC6B-1C35-4118-B897-66B83CFA4C38}" presName="hierRoot2" presStyleCnt="0">
        <dgm:presLayoutVars>
          <dgm:hierBranch val="r"/>
        </dgm:presLayoutVars>
      </dgm:prSet>
      <dgm:spPr/>
    </dgm:pt>
    <dgm:pt modelId="{3B03462C-4EA8-4D35-A9A8-C51FB72BE12B}" type="pres">
      <dgm:prSet presAssocID="{C85BFC6B-1C35-4118-B897-66B83CFA4C38}" presName="rootComposite" presStyleCnt="0"/>
      <dgm:spPr/>
    </dgm:pt>
    <dgm:pt modelId="{2C2B80EF-9A91-47DD-A27A-B83F84F231F7}" type="pres">
      <dgm:prSet presAssocID="{C85BFC6B-1C35-4118-B897-66B83CFA4C38}" presName="rootText" presStyleLbl="node4" presStyleIdx="4" presStyleCnt="6">
        <dgm:presLayoutVars>
          <dgm:chPref val="3"/>
        </dgm:presLayoutVars>
      </dgm:prSet>
      <dgm:spPr/>
      <dgm:t>
        <a:bodyPr/>
        <a:lstStyle/>
        <a:p>
          <a:endParaRPr lang="en-US"/>
        </a:p>
      </dgm:t>
    </dgm:pt>
    <dgm:pt modelId="{F14DA7AF-393E-4042-AB4A-2BF5EC944F5F}" type="pres">
      <dgm:prSet presAssocID="{C85BFC6B-1C35-4118-B897-66B83CFA4C38}" presName="rootConnector" presStyleLbl="node4" presStyleIdx="4" presStyleCnt="6"/>
      <dgm:spPr/>
      <dgm:t>
        <a:bodyPr/>
        <a:lstStyle/>
        <a:p>
          <a:endParaRPr lang="en-US"/>
        </a:p>
      </dgm:t>
    </dgm:pt>
    <dgm:pt modelId="{1F6F0AD2-5EAA-455A-B15E-D5B2F1B4E747}" type="pres">
      <dgm:prSet presAssocID="{C85BFC6B-1C35-4118-B897-66B83CFA4C38}" presName="hierChild4" presStyleCnt="0"/>
      <dgm:spPr/>
    </dgm:pt>
    <dgm:pt modelId="{F6DE7531-7A9A-423C-BF15-27624EB2F984}" type="pres">
      <dgm:prSet presAssocID="{C85BFC6B-1C35-4118-B897-66B83CFA4C38}" presName="hierChild5" presStyleCnt="0"/>
      <dgm:spPr/>
    </dgm:pt>
    <dgm:pt modelId="{658693EA-111E-4956-B282-BFF66535DB8B}" type="pres">
      <dgm:prSet presAssocID="{BD264AF7-ED7A-4A53-9523-90477B3C5F3B}" presName="Name35" presStyleLbl="parChTrans1D4" presStyleIdx="5" presStyleCnt="6"/>
      <dgm:spPr/>
      <dgm:t>
        <a:bodyPr/>
        <a:lstStyle/>
        <a:p>
          <a:endParaRPr lang="en-US"/>
        </a:p>
      </dgm:t>
    </dgm:pt>
    <dgm:pt modelId="{32439E11-3F55-4BFC-B8C0-844718A84062}" type="pres">
      <dgm:prSet presAssocID="{35C7AD72-A0EB-4B1E-9A4A-9E0BD0478B1D}" presName="hierRoot2" presStyleCnt="0">
        <dgm:presLayoutVars>
          <dgm:hierBranch val="r"/>
        </dgm:presLayoutVars>
      </dgm:prSet>
      <dgm:spPr/>
    </dgm:pt>
    <dgm:pt modelId="{9E75253F-B72B-4D60-896E-E4C91D98559C}" type="pres">
      <dgm:prSet presAssocID="{35C7AD72-A0EB-4B1E-9A4A-9E0BD0478B1D}" presName="rootComposite" presStyleCnt="0"/>
      <dgm:spPr/>
    </dgm:pt>
    <dgm:pt modelId="{9218B3CA-0BAF-4D64-ABFA-D5CA916F33D6}" type="pres">
      <dgm:prSet presAssocID="{35C7AD72-A0EB-4B1E-9A4A-9E0BD0478B1D}" presName="rootText" presStyleLbl="node4" presStyleIdx="5" presStyleCnt="6">
        <dgm:presLayoutVars>
          <dgm:chPref val="3"/>
        </dgm:presLayoutVars>
      </dgm:prSet>
      <dgm:spPr/>
      <dgm:t>
        <a:bodyPr/>
        <a:lstStyle/>
        <a:p>
          <a:endParaRPr lang="en-US"/>
        </a:p>
      </dgm:t>
    </dgm:pt>
    <dgm:pt modelId="{087AA189-FC4B-4A8A-A41A-CD4D97CD01C8}" type="pres">
      <dgm:prSet presAssocID="{35C7AD72-A0EB-4B1E-9A4A-9E0BD0478B1D}" presName="rootConnector" presStyleLbl="node4" presStyleIdx="5" presStyleCnt="6"/>
      <dgm:spPr/>
      <dgm:t>
        <a:bodyPr/>
        <a:lstStyle/>
        <a:p>
          <a:endParaRPr lang="en-US"/>
        </a:p>
      </dgm:t>
    </dgm:pt>
    <dgm:pt modelId="{CCEFAE22-4E1E-43D3-A49D-D4E6DA043CF7}" type="pres">
      <dgm:prSet presAssocID="{35C7AD72-A0EB-4B1E-9A4A-9E0BD0478B1D}" presName="hierChild4" presStyleCnt="0"/>
      <dgm:spPr/>
    </dgm:pt>
    <dgm:pt modelId="{E99833FF-574E-49E3-977C-3FD134BAAAE3}" type="pres">
      <dgm:prSet presAssocID="{35C7AD72-A0EB-4B1E-9A4A-9E0BD0478B1D}" presName="hierChild5" presStyleCnt="0"/>
      <dgm:spPr/>
    </dgm:pt>
    <dgm:pt modelId="{E3B1C0B3-85C5-4313-A8C3-DEF704854726}" type="pres">
      <dgm:prSet presAssocID="{84B19691-2EC4-4FDB-97E0-9FFF934B3CF4}" presName="hierChild5" presStyleCnt="0"/>
      <dgm:spPr/>
    </dgm:pt>
    <dgm:pt modelId="{797BA3B2-14D5-4D01-8925-41A414680450}" type="pres">
      <dgm:prSet presAssocID="{67614FDA-433F-48B3-B80B-F3F5984E9B91}" presName="hierChild5" presStyleCnt="0"/>
      <dgm:spPr/>
    </dgm:pt>
    <dgm:pt modelId="{D3086713-9FFC-45D5-BDBA-84BBCE236F93}" type="pres">
      <dgm:prSet presAssocID="{B023FB2E-6C1F-4AE9-9D17-973F867FF695}" presName="Name35" presStyleLbl="parChTrans1D3" presStyleIdx="2" presStyleCnt="3"/>
      <dgm:spPr/>
      <dgm:t>
        <a:bodyPr/>
        <a:lstStyle/>
        <a:p>
          <a:endParaRPr lang="en-US"/>
        </a:p>
      </dgm:t>
    </dgm:pt>
    <dgm:pt modelId="{4D6113D0-ED08-4ED7-BFB2-912452BF20A5}" type="pres">
      <dgm:prSet presAssocID="{415326A9-453E-4E5E-8C08-65F8A03BAF23}" presName="hierRoot2" presStyleCnt="0">
        <dgm:presLayoutVars>
          <dgm:hierBranch val="r"/>
        </dgm:presLayoutVars>
      </dgm:prSet>
      <dgm:spPr/>
    </dgm:pt>
    <dgm:pt modelId="{534911F2-7C8E-4EFD-A21A-6501A6AB4EFC}" type="pres">
      <dgm:prSet presAssocID="{415326A9-453E-4E5E-8C08-65F8A03BAF23}" presName="rootComposite" presStyleCnt="0"/>
      <dgm:spPr/>
    </dgm:pt>
    <dgm:pt modelId="{F8E5D5BB-D8FC-46BF-A55C-D3F23117C2D1}" type="pres">
      <dgm:prSet presAssocID="{415326A9-453E-4E5E-8C08-65F8A03BAF23}" presName="rootText" presStyleLbl="node3" presStyleIdx="2" presStyleCnt="3">
        <dgm:presLayoutVars>
          <dgm:chPref val="3"/>
        </dgm:presLayoutVars>
      </dgm:prSet>
      <dgm:spPr/>
      <dgm:t>
        <a:bodyPr/>
        <a:lstStyle/>
        <a:p>
          <a:endParaRPr lang="en-US"/>
        </a:p>
      </dgm:t>
    </dgm:pt>
    <dgm:pt modelId="{582226B0-0080-476E-BD26-F6F04A5045A1}" type="pres">
      <dgm:prSet presAssocID="{415326A9-453E-4E5E-8C08-65F8A03BAF23}" presName="rootConnector" presStyleLbl="node3" presStyleIdx="2" presStyleCnt="3"/>
      <dgm:spPr/>
      <dgm:t>
        <a:bodyPr/>
        <a:lstStyle/>
        <a:p>
          <a:endParaRPr lang="en-US"/>
        </a:p>
      </dgm:t>
    </dgm:pt>
    <dgm:pt modelId="{5A0291A6-4FDA-44A3-A73F-01AF72018078}" type="pres">
      <dgm:prSet presAssocID="{415326A9-453E-4E5E-8C08-65F8A03BAF23}" presName="hierChild4" presStyleCnt="0"/>
      <dgm:spPr/>
    </dgm:pt>
    <dgm:pt modelId="{C19544A4-ECA4-4A32-9596-8EA2B7E6D702}" type="pres">
      <dgm:prSet presAssocID="{415326A9-453E-4E5E-8C08-65F8A03BAF23}" presName="hierChild5" presStyleCnt="0"/>
      <dgm:spPr/>
    </dgm:pt>
    <dgm:pt modelId="{1ECD2CEB-F5C6-47A6-A8F2-52FF03E38826}" type="pres">
      <dgm:prSet presAssocID="{91AEF189-5B90-4077-AA91-D9490725914F}" presName="hierChild5" presStyleCnt="0"/>
      <dgm:spPr/>
    </dgm:pt>
    <dgm:pt modelId="{2BF60806-CDF8-4874-9EF2-91E183EBE34B}" type="pres">
      <dgm:prSet presAssocID="{7B516A8A-615B-4284-AAA2-651BE7463493}" presName="Name35" presStyleLbl="parChTrans1D2" presStyleIdx="1" presStyleCnt="3"/>
      <dgm:spPr/>
      <dgm:t>
        <a:bodyPr/>
        <a:lstStyle/>
        <a:p>
          <a:endParaRPr lang="en-US"/>
        </a:p>
      </dgm:t>
    </dgm:pt>
    <dgm:pt modelId="{DFA7C8DF-B92B-4B98-B39E-DCC7908369A4}" type="pres">
      <dgm:prSet presAssocID="{6B436336-10D2-4A05-99D3-CE89C53B7C33}" presName="hierRoot2" presStyleCnt="0">
        <dgm:presLayoutVars>
          <dgm:hierBranch/>
        </dgm:presLayoutVars>
      </dgm:prSet>
      <dgm:spPr/>
    </dgm:pt>
    <dgm:pt modelId="{A88C08AB-7B4D-4F9B-AD9D-148FCF7D30FD}" type="pres">
      <dgm:prSet presAssocID="{6B436336-10D2-4A05-99D3-CE89C53B7C33}" presName="rootComposite" presStyleCnt="0"/>
      <dgm:spPr/>
    </dgm:pt>
    <dgm:pt modelId="{633FA45E-7C45-4705-A127-78886EE88A5C}" type="pres">
      <dgm:prSet presAssocID="{6B436336-10D2-4A05-99D3-CE89C53B7C33}" presName="rootText" presStyleLbl="node2" presStyleIdx="1" presStyleCnt="3">
        <dgm:presLayoutVars>
          <dgm:chPref val="3"/>
        </dgm:presLayoutVars>
      </dgm:prSet>
      <dgm:spPr/>
      <dgm:t>
        <a:bodyPr/>
        <a:lstStyle/>
        <a:p>
          <a:endParaRPr lang="en-US"/>
        </a:p>
      </dgm:t>
    </dgm:pt>
    <dgm:pt modelId="{947F1722-231E-47AB-B84A-05ACF062D3E6}" type="pres">
      <dgm:prSet presAssocID="{6B436336-10D2-4A05-99D3-CE89C53B7C33}" presName="rootConnector" presStyleLbl="node2" presStyleIdx="1" presStyleCnt="3"/>
      <dgm:spPr/>
      <dgm:t>
        <a:bodyPr/>
        <a:lstStyle/>
        <a:p>
          <a:endParaRPr lang="en-US"/>
        </a:p>
      </dgm:t>
    </dgm:pt>
    <dgm:pt modelId="{0CE75F9B-8972-4F74-9323-7BA4A1D68493}" type="pres">
      <dgm:prSet presAssocID="{6B436336-10D2-4A05-99D3-CE89C53B7C33}" presName="hierChild4" presStyleCnt="0"/>
      <dgm:spPr/>
    </dgm:pt>
    <dgm:pt modelId="{DE9295CB-B54C-46B4-B248-214ABCD68391}" type="pres">
      <dgm:prSet presAssocID="{6B436336-10D2-4A05-99D3-CE89C53B7C33}" presName="hierChild5" presStyleCnt="0"/>
      <dgm:spPr/>
    </dgm:pt>
    <dgm:pt modelId="{830A0597-ABFB-412B-91E9-3E285B9A9606}" type="pres">
      <dgm:prSet presAssocID="{5C1FB15F-1524-48C3-B84C-603B1BD91C7E}" presName="Name35" presStyleLbl="parChTrans1D2" presStyleIdx="2" presStyleCnt="3"/>
      <dgm:spPr/>
      <dgm:t>
        <a:bodyPr/>
        <a:lstStyle/>
        <a:p>
          <a:endParaRPr lang="en-US"/>
        </a:p>
      </dgm:t>
    </dgm:pt>
    <dgm:pt modelId="{12617379-B28A-4092-B6FB-27908775128B}" type="pres">
      <dgm:prSet presAssocID="{B4B31068-5AA2-4033-A9B3-1048649E0A77}" presName="hierRoot2" presStyleCnt="0">
        <dgm:presLayoutVars>
          <dgm:hierBranch/>
        </dgm:presLayoutVars>
      </dgm:prSet>
      <dgm:spPr/>
    </dgm:pt>
    <dgm:pt modelId="{39AB95E8-2455-40F5-A698-5F4E3ABD425D}" type="pres">
      <dgm:prSet presAssocID="{B4B31068-5AA2-4033-A9B3-1048649E0A77}" presName="rootComposite" presStyleCnt="0"/>
      <dgm:spPr/>
    </dgm:pt>
    <dgm:pt modelId="{F4E4BF84-B249-4095-A260-AE12A5411A79}" type="pres">
      <dgm:prSet presAssocID="{B4B31068-5AA2-4033-A9B3-1048649E0A77}" presName="rootText" presStyleLbl="node2" presStyleIdx="2" presStyleCnt="3">
        <dgm:presLayoutVars>
          <dgm:chPref val="3"/>
        </dgm:presLayoutVars>
      </dgm:prSet>
      <dgm:spPr/>
      <dgm:t>
        <a:bodyPr/>
        <a:lstStyle/>
        <a:p>
          <a:endParaRPr lang="en-US"/>
        </a:p>
      </dgm:t>
    </dgm:pt>
    <dgm:pt modelId="{01D3C649-16B7-488E-AB89-BEC6D67E5037}" type="pres">
      <dgm:prSet presAssocID="{B4B31068-5AA2-4033-A9B3-1048649E0A77}" presName="rootConnector" presStyleLbl="node2" presStyleIdx="2" presStyleCnt="3"/>
      <dgm:spPr/>
      <dgm:t>
        <a:bodyPr/>
        <a:lstStyle/>
        <a:p>
          <a:endParaRPr lang="en-US"/>
        </a:p>
      </dgm:t>
    </dgm:pt>
    <dgm:pt modelId="{52C45B05-6D2A-4FA5-94A7-4DE212A4D35E}" type="pres">
      <dgm:prSet presAssocID="{B4B31068-5AA2-4033-A9B3-1048649E0A77}" presName="hierChild4" presStyleCnt="0"/>
      <dgm:spPr/>
    </dgm:pt>
    <dgm:pt modelId="{36269182-3911-49BA-9EC6-46F3A6F3304D}" type="pres">
      <dgm:prSet presAssocID="{B4B31068-5AA2-4033-A9B3-1048649E0A77}" presName="hierChild5" presStyleCnt="0"/>
      <dgm:spPr/>
    </dgm:pt>
    <dgm:pt modelId="{F3EBFB01-CCE8-4766-BC6A-A4A37969F086}" type="pres">
      <dgm:prSet presAssocID="{DD0548F5-8B9B-4C28-988E-CC1597189DAD}" presName="hierChild3" presStyleCnt="0"/>
      <dgm:spPr/>
    </dgm:pt>
  </dgm:ptLst>
  <dgm:cxnLst>
    <dgm:cxn modelId="{9690654C-5272-486C-A737-657399BB028E}" type="presOf" srcId="{7B516A8A-615B-4284-AAA2-651BE7463493}" destId="{2BF60806-CDF8-4874-9EF2-91E183EBE34B}" srcOrd="0" destOrd="0" presId="urn:microsoft.com/office/officeart/2005/8/layout/orgChart1"/>
    <dgm:cxn modelId="{2EFB0663-1074-4674-918E-CC8F32BF8335}" type="presOf" srcId="{DE113A5B-1967-4B1F-AB84-995B02011D6C}" destId="{243C638B-8CAE-4944-ADFD-9A94EDF02246}" srcOrd="0" destOrd="0" presId="urn:microsoft.com/office/officeart/2005/8/layout/orgChart1"/>
    <dgm:cxn modelId="{F93FB1C0-8468-44B6-B3E6-2144DF541594}" srcId="{91AEF189-5B90-4077-AA91-D9490725914F}" destId="{415326A9-453E-4E5E-8C08-65F8A03BAF23}" srcOrd="2" destOrd="0" parTransId="{B023FB2E-6C1F-4AE9-9D17-973F867FF695}" sibTransId="{B703C487-7871-477D-A217-136E41574AD6}"/>
    <dgm:cxn modelId="{7731D144-0EE5-45A5-BDF2-585C27DDD5BF}" type="presOf" srcId="{6B436336-10D2-4A05-99D3-CE89C53B7C33}" destId="{947F1722-231E-47AB-B84A-05ACF062D3E6}" srcOrd="1" destOrd="0" presId="urn:microsoft.com/office/officeart/2005/8/layout/orgChart1"/>
    <dgm:cxn modelId="{6CDC7F4E-AB82-4F1B-A096-2B7087141D8D}" type="presOf" srcId="{67614FDA-433F-48B3-B80B-F3F5984E9B91}" destId="{878668A6-A186-41FE-8334-F7E8C34DBAD1}" srcOrd="1" destOrd="0" presId="urn:microsoft.com/office/officeart/2005/8/layout/orgChart1"/>
    <dgm:cxn modelId="{09DB9A2E-4EF6-4258-B073-451BA2E225F7}" type="presOf" srcId="{B4B31068-5AA2-4033-A9B3-1048649E0A77}" destId="{F4E4BF84-B249-4095-A260-AE12A5411A79}" srcOrd="0" destOrd="0" presId="urn:microsoft.com/office/officeart/2005/8/layout/orgChart1"/>
    <dgm:cxn modelId="{5FF35198-389F-4C76-B85B-95E38384B44A}" type="presOf" srcId="{5C1FB15F-1524-48C3-B84C-603B1BD91C7E}" destId="{830A0597-ABFB-412B-91E9-3E285B9A9606}" srcOrd="0" destOrd="0" presId="urn:microsoft.com/office/officeart/2005/8/layout/orgChart1"/>
    <dgm:cxn modelId="{0F32741E-FEC0-4A50-8C69-1AF1254748D1}" type="presOf" srcId="{2E51DD08-F9C5-4324-9424-61E09D75F019}" destId="{F590F3B8-B648-48A1-A350-EF03F0CF13D7}" srcOrd="0" destOrd="0" presId="urn:microsoft.com/office/officeart/2005/8/layout/orgChart1"/>
    <dgm:cxn modelId="{64A88A06-B385-4D9A-82AB-83BB38D6C81D}" type="presOf" srcId="{DE113A5B-1967-4B1F-AB84-995B02011D6C}" destId="{A49BA9C5-9FC0-4B44-9F6B-E06381D7A491}" srcOrd="1" destOrd="0" presId="urn:microsoft.com/office/officeart/2005/8/layout/orgChart1"/>
    <dgm:cxn modelId="{BF723AC6-316A-45CC-998E-F8A48399A50B}" type="presOf" srcId="{D788AEBC-2588-4BA7-9E60-8719F714049D}" destId="{FC3D3BC2-0986-4F8C-B43D-0BF201150DF3}" srcOrd="0" destOrd="0" presId="urn:microsoft.com/office/officeart/2005/8/layout/orgChart1"/>
    <dgm:cxn modelId="{ACA8EC14-4865-4EF4-9220-A2BF929F1D82}" srcId="{DD0548F5-8B9B-4C28-988E-CC1597189DAD}" destId="{B4B31068-5AA2-4033-A9B3-1048649E0A77}" srcOrd="2" destOrd="0" parTransId="{5C1FB15F-1524-48C3-B84C-603B1BD91C7E}" sibTransId="{277B15E6-B544-4B1F-B6CD-F32CDEA975FE}"/>
    <dgm:cxn modelId="{63288155-0A48-4C00-90ED-B87286F7666C}" type="presOf" srcId="{84B19691-2EC4-4FDB-97E0-9FFF934B3CF4}" destId="{981ABCF7-7AAC-48BD-8CB7-896242EBC5FE}" srcOrd="1" destOrd="0" presId="urn:microsoft.com/office/officeart/2005/8/layout/orgChart1"/>
    <dgm:cxn modelId="{9E8C1C39-0994-4B6E-AE2A-25DD17E2E386}" srcId="{84B19691-2EC4-4FDB-97E0-9FFF934B3CF4}" destId="{DE113A5B-1967-4B1F-AB84-995B02011D6C}" srcOrd="1" destOrd="0" parTransId="{AF1D34DD-709D-4A27-A608-CC4DE50F96E7}" sibTransId="{2D6D235C-0B3F-4D54-9620-65B69A6B5701}"/>
    <dgm:cxn modelId="{4B86BEEB-6415-4573-8AE3-DAD782510A30}" type="presOf" srcId="{7B406FCD-2D20-4F7A-9EA1-C110052E614D}" destId="{810A8A74-B5F5-4D17-9960-F87D5A26731D}" srcOrd="0" destOrd="0" presId="urn:microsoft.com/office/officeart/2005/8/layout/orgChart1"/>
    <dgm:cxn modelId="{4357E4EB-8D76-455E-85A1-F1298D88D361}" type="presOf" srcId="{6B436336-10D2-4A05-99D3-CE89C53B7C33}" destId="{633FA45E-7C45-4705-A127-78886EE88A5C}" srcOrd="0" destOrd="0" presId="urn:microsoft.com/office/officeart/2005/8/layout/orgChart1"/>
    <dgm:cxn modelId="{34F760E1-D92D-4DA5-A1B8-D48AE1047DD9}" srcId="{84F81DA0-D919-4819-B444-E84DAF5671ED}" destId="{DD0548F5-8B9B-4C28-988E-CC1597189DAD}" srcOrd="0" destOrd="0" parTransId="{DBBF8E8C-9BA8-41A5-B22F-F49BCE44576F}" sibTransId="{ABA7E61C-372E-45F7-A534-B04890E19076}"/>
    <dgm:cxn modelId="{CED01648-0E4C-4338-B714-767B7203970E}" type="presOf" srcId="{84F81DA0-D919-4819-B444-E84DAF5671ED}" destId="{873F4F44-682D-4383-87EF-D8A53B5F7A52}" srcOrd="0" destOrd="0" presId="urn:microsoft.com/office/officeart/2005/8/layout/orgChart1"/>
    <dgm:cxn modelId="{077C51B9-CF0B-4072-8640-5393BDF76080}" type="presOf" srcId="{91AEF189-5B90-4077-AA91-D9490725914F}" destId="{9F0EC6AD-9C3A-4961-B4A8-DE0F55822F27}" srcOrd="0" destOrd="0" presId="urn:microsoft.com/office/officeart/2005/8/layout/orgChart1"/>
    <dgm:cxn modelId="{EF1EFC3E-04DC-469E-B342-B90A43537561}" srcId="{67614FDA-433F-48B3-B80B-F3F5984E9B91}" destId="{40EC393B-8D99-4759-B8D8-05A5BA952D1F}" srcOrd="0" destOrd="0" parTransId="{E84D3DF5-4956-400C-B519-03988A9940D8}" sibTransId="{332622DA-568B-46E1-880C-8AEBE6922D73}"/>
    <dgm:cxn modelId="{1AB5E8AF-4704-493E-87BC-73F735669AF3}" type="presOf" srcId="{91AEF189-5B90-4077-AA91-D9490725914F}" destId="{7691C385-32CF-420C-9BE7-F89C752CC7E9}" srcOrd="1" destOrd="0" presId="urn:microsoft.com/office/officeart/2005/8/layout/orgChart1"/>
    <dgm:cxn modelId="{CB877F18-216A-4D90-A71A-D6692888B522}" type="presOf" srcId="{DD0548F5-8B9B-4C28-988E-CC1597189DAD}" destId="{EEF95434-7EB1-465D-82CB-E144C9294CFB}" srcOrd="1" destOrd="0" presId="urn:microsoft.com/office/officeart/2005/8/layout/orgChart1"/>
    <dgm:cxn modelId="{E6218254-D495-441B-B501-EA8B4CFE26D4}" srcId="{DD0548F5-8B9B-4C28-988E-CC1597189DAD}" destId="{6B436336-10D2-4A05-99D3-CE89C53B7C33}" srcOrd="1" destOrd="0" parTransId="{7B516A8A-615B-4284-AAA2-651BE7463493}" sibTransId="{C4EB9A96-EEE7-405F-AE93-5D2C1C9734DD}"/>
    <dgm:cxn modelId="{E6851406-F993-4BC9-8C2F-40C5FFF571EB}" type="presOf" srcId="{E0045A35-8DA4-49A4-8FE0-E8F1818DCBE6}" destId="{7E1098A6-83B7-4E18-A30A-5995DFA0D4C4}" srcOrd="0" destOrd="0" presId="urn:microsoft.com/office/officeart/2005/8/layout/orgChart1"/>
    <dgm:cxn modelId="{ECF44441-9C75-49B1-9DEF-D44424E12DD7}" type="presOf" srcId="{BD264AF7-ED7A-4A53-9523-90477B3C5F3B}" destId="{658693EA-111E-4956-B282-BFF66535DB8B}" srcOrd="0" destOrd="0" presId="urn:microsoft.com/office/officeart/2005/8/layout/orgChart1"/>
    <dgm:cxn modelId="{02B5CAAC-4873-453F-9F8B-CC068431EA41}" srcId="{84B19691-2EC4-4FDB-97E0-9FFF934B3CF4}" destId="{35C7AD72-A0EB-4B1E-9A4A-9E0BD0478B1D}" srcOrd="3" destOrd="0" parTransId="{BD264AF7-ED7A-4A53-9523-90477B3C5F3B}" sibTransId="{3418C694-24F7-41E8-8D1A-55AB707852D5}"/>
    <dgm:cxn modelId="{AC1B92C5-8B5B-4A16-B480-3C7EA0FB9204}" type="presOf" srcId="{DD0548F5-8B9B-4C28-988E-CC1597189DAD}" destId="{95B74386-12AC-4870-8099-54E5E792A030}" srcOrd="0" destOrd="0" presId="urn:microsoft.com/office/officeart/2005/8/layout/orgChart1"/>
    <dgm:cxn modelId="{5D9ADED2-1B1F-4058-BB41-9BFD42D43DA1}" type="presOf" srcId="{C85BFC6B-1C35-4118-B897-66B83CFA4C38}" destId="{2C2B80EF-9A91-47DD-A27A-B83F84F231F7}" srcOrd="0" destOrd="0" presId="urn:microsoft.com/office/officeart/2005/8/layout/orgChart1"/>
    <dgm:cxn modelId="{63838690-5C1B-4736-B5E7-529C4FE6DED6}" type="presOf" srcId="{35C7AD72-A0EB-4B1E-9A4A-9E0BD0478B1D}" destId="{9218B3CA-0BAF-4D64-ABFA-D5CA916F33D6}" srcOrd="0" destOrd="0" presId="urn:microsoft.com/office/officeart/2005/8/layout/orgChart1"/>
    <dgm:cxn modelId="{05B670FA-C31C-480C-88EE-39BF1B2C416B}" srcId="{67614FDA-433F-48B3-B80B-F3F5984E9B91}" destId="{84B19691-2EC4-4FDB-97E0-9FFF934B3CF4}" srcOrd="1" destOrd="0" parTransId="{3FF630A5-FC8C-409F-B7C3-1CB1A76DD45D}" sibTransId="{833A5CCB-7134-43F0-9B87-765765CEFB84}"/>
    <dgm:cxn modelId="{9E169840-F6DF-49AB-9166-FB010FF77F2F}" type="presOf" srcId="{40EC393B-8D99-4759-B8D8-05A5BA952D1F}" destId="{3B2DEB93-8032-4668-8E88-28B7BCFA5151}" srcOrd="1" destOrd="0" presId="urn:microsoft.com/office/officeart/2005/8/layout/orgChart1"/>
    <dgm:cxn modelId="{28AC7090-C7AA-4D3D-AE0B-253AF30A6B6A}" type="presOf" srcId="{415326A9-453E-4E5E-8C08-65F8A03BAF23}" destId="{582226B0-0080-476E-BD26-F6F04A5045A1}" srcOrd="1" destOrd="0" presId="urn:microsoft.com/office/officeart/2005/8/layout/orgChart1"/>
    <dgm:cxn modelId="{532E142D-0D8D-4297-A423-22D21002BFB9}" type="presOf" srcId="{AF1D34DD-709D-4A27-A608-CC4DE50F96E7}" destId="{9650A2E5-5364-4A3C-A769-AE78F7D06844}" srcOrd="0" destOrd="0" presId="urn:microsoft.com/office/officeart/2005/8/layout/orgChart1"/>
    <dgm:cxn modelId="{50D3CEBD-956E-4E82-940E-65CC408E4FE9}" type="presOf" srcId="{84B19691-2EC4-4FDB-97E0-9FFF934B3CF4}" destId="{06176306-1201-4125-848C-BFAF85E79F2D}" srcOrd="0" destOrd="0" presId="urn:microsoft.com/office/officeart/2005/8/layout/orgChart1"/>
    <dgm:cxn modelId="{067F42F1-953C-48A1-B580-29FE78D09CD7}" type="presOf" srcId="{E84D3DF5-4956-400C-B519-03988A9940D8}" destId="{670AF330-9279-4B1C-8266-DC53FD89F6BD}" srcOrd="0" destOrd="0" presId="urn:microsoft.com/office/officeart/2005/8/layout/orgChart1"/>
    <dgm:cxn modelId="{4923D981-6F80-41B2-8663-BF4D109B375C}" type="presOf" srcId="{5EEAF279-173A-4035-A206-6A4294E9289C}" destId="{84A4C4A9-4332-4B6E-BB09-9579E486CDE6}" srcOrd="0" destOrd="0" presId="urn:microsoft.com/office/officeart/2005/8/layout/orgChart1"/>
    <dgm:cxn modelId="{FCAF37DB-1290-44A3-A844-2A5508686D8F}" type="presOf" srcId="{2E51DD08-F9C5-4324-9424-61E09D75F019}" destId="{6682CA3D-B291-4AC7-B7C3-0AFAA66692E2}" srcOrd="1" destOrd="0" presId="urn:microsoft.com/office/officeart/2005/8/layout/orgChart1"/>
    <dgm:cxn modelId="{6204D6FC-AA6A-481C-AC91-6985C07AB78B}" type="presOf" srcId="{200AB03B-0F07-4D61-99B5-282DDEB19B00}" destId="{ED27B542-AD80-4BC9-A2AE-F2B66779F962}" srcOrd="0" destOrd="0" presId="urn:microsoft.com/office/officeart/2005/8/layout/orgChart1"/>
    <dgm:cxn modelId="{FA612B15-66EC-4513-88F9-E969492F0260}" srcId="{91AEF189-5B90-4077-AA91-D9490725914F}" destId="{2E51DD08-F9C5-4324-9424-61E09D75F019}" srcOrd="0" destOrd="0" parTransId="{E0045A35-8DA4-49A4-8FE0-E8F1818DCBE6}" sibTransId="{8561EF5E-56E9-4F18-9114-FABF2B7A5363}"/>
    <dgm:cxn modelId="{65B0185E-F6DE-4260-9E86-D1CB589CBD44}" type="presOf" srcId="{EA57F943-AA5C-418E-9DE1-F950CF8BFEDC}" destId="{9C4645DD-23BB-4D9D-B204-09CB0632BA62}" srcOrd="1" destOrd="0" presId="urn:microsoft.com/office/officeart/2005/8/layout/orgChart1"/>
    <dgm:cxn modelId="{7B78C689-7BC8-4A6B-B45B-497EC5FD1434}" type="presOf" srcId="{B4B31068-5AA2-4033-A9B3-1048649E0A77}" destId="{01D3C649-16B7-488E-AB89-BEC6D67E5037}" srcOrd="1" destOrd="0" presId="urn:microsoft.com/office/officeart/2005/8/layout/orgChart1"/>
    <dgm:cxn modelId="{CA91A0AB-CE57-483E-82A2-819DA6E1C119}" type="presOf" srcId="{40EC393B-8D99-4759-B8D8-05A5BA952D1F}" destId="{DDA4A202-2E49-460D-9205-52F5BCCC5144}" srcOrd="0" destOrd="0" presId="urn:microsoft.com/office/officeart/2005/8/layout/orgChart1"/>
    <dgm:cxn modelId="{847B99D0-7F24-405A-9149-AAA121191D70}" type="presOf" srcId="{EA57F943-AA5C-418E-9DE1-F950CF8BFEDC}" destId="{8199477C-CA30-473B-BF15-ADD668ADBE62}" srcOrd="0" destOrd="0" presId="urn:microsoft.com/office/officeart/2005/8/layout/orgChart1"/>
    <dgm:cxn modelId="{008A7798-7BDC-4F04-BEBB-CA042719DFAC}" type="presOf" srcId="{415326A9-453E-4E5E-8C08-65F8A03BAF23}" destId="{F8E5D5BB-D8FC-46BF-A55C-D3F23117C2D1}" srcOrd="0" destOrd="0" presId="urn:microsoft.com/office/officeart/2005/8/layout/orgChart1"/>
    <dgm:cxn modelId="{350ADF00-BFAA-4540-A938-106937963529}" srcId="{DD0548F5-8B9B-4C28-988E-CC1597189DAD}" destId="{91AEF189-5B90-4077-AA91-D9490725914F}" srcOrd="0" destOrd="0" parTransId="{200AB03B-0F07-4D61-99B5-282DDEB19B00}" sibTransId="{2395DCAD-7794-44CB-BAAE-C65B8235D4B1}"/>
    <dgm:cxn modelId="{FC1C98CB-1E42-4BBC-8CE8-EB4D85F9E19A}" type="presOf" srcId="{B023FB2E-6C1F-4AE9-9D17-973F867FF695}" destId="{D3086713-9FFC-45D5-BDBA-84BBCE236F93}" srcOrd="0" destOrd="0" presId="urn:microsoft.com/office/officeart/2005/8/layout/orgChart1"/>
    <dgm:cxn modelId="{2626B597-3F0C-433E-BCF4-64F6B21076C9}" type="presOf" srcId="{C85BFC6B-1C35-4118-B897-66B83CFA4C38}" destId="{F14DA7AF-393E-4042-AB4A-2BF5EC944F5F}" srcOrd="1" destOrd="0" presId="urn:microsoft.com/office/officeart/2005/8/layout/orgChart1"/>
    <dgm:cxn modelId="{9E6D96D5-F675-4B50-9C49-20030188BD4F}" type="presOf" srcId="{67614FDA-433F-48B3-B80B-F3F5984E9B91}" destId="{09F96CFD-E9E2-42FD-B87B-04694629D664}" srcOrd="0" destOrd="0" presId="urn:microsoft.com/office/officeart/2005/8/layout/orgChart1"/>
    <dgm:cxn modelId="{F9F12A19-1882-4344-8D16-408C44BCEA2C}" type="presOf" srcId="{35C7AD72-A0EB-4B1E-9A4A-9E0BD0478B1D}" destId="{087AA189-FC4B-4A8A-A41A-CD4D97CD01C8}" srcOrd="1" destOrd="0" presId="urn:microsoft.com/office/officeart/2005/8/layout/orgChart1"/>
    <dgm:cxn modelId="{BE00A2AB-CE35-46B8-B193-E2AA9CD7B1A1}" type="presOf" srcId="{3FF630A5-FC8C-409F-B7C3-1CB1A76DD45D}" destId="{2BE9EDC6-EC94-4D17-8DB6-BCEDCAA61938}" srcOrd="0" destOrd="0" presId="urn:microsoft.com/office/officeart/2005/8/layout/orgChart1"/>
    <dgm:cxn modelId="{306A7849-761A-4BB8-82A9-3A1A3891F3DB}" srcId="{84B19691-2EC4-4FDB-97E0-9FFF934B3CF4}" destId="{EA57F943-AA5C-418E-9DE1-F950CF8BFEDC}" srcOrd="0" destOrd="0" parTransId="{5EEAF279-173A-4035-A206-6A4294E9289C}" sibTransId="{F84F0744-DBC9-43E7-8CC1-1B950495BA6E}"/>
    <dgm:cxn modelId="{713CDC94-727E-464C-98D0-905B2451BBF9}" srcId="{91AEF189-5B90-4077-AA91-D9490725914F}" destId="{67614FDA-433F-48B3-B80B-F3F5984E9B91}" srcOrd="1" destOrd="0" parTransId="{7B406FCD-2D20-4F7A-9EA1-C110052E614D}" sibTransId="{255E67C0-902B-4AF5-AE19-1EC7B7CB76FE}"/>
    <dgm:cxn modelId="{087E2F69-CCA6-467C-9F78-E2E9460FFC4B}" srcId="{84B19691-2EC4-4FDB-97E0-9FFF934B3CF4}" destId="{C85BFC6B-1C35-4118-B897-66B83CFA4C38}" srcOrd="2" destOrd="0" parTransId="{D788AEBC-2588-4BA7-9E60-8719F714049D}" sibTransId="{C1D88298-2BF5-491B-B950-ECBF1C396490}"/>
    <dgm:cxn modelId="{6167FB72-C0D6-4791-9244-455E0D17C5A7}" type="presParOf" srcId="{873F4F44-682D-4383-87EF-D8A53B5F7A52}" destId="{ADF36835-D432-40E8-BFCF-1BAD3B697200}" srcOrd="0" destOrd="0" presId="urn:microsoft.com/office/officeart/2005/8/layout/orgChart1"/>
    <dgm:cxn modelId="{498751BF-9265-4C59-ABF9-9E9B07414708}" type="presParOf" srcId="{ADF36835-D432-40E8-BFCF-1BAD3B697200}" destId="{A52844C1-FC58-4644-827B-F61ADDC3F461}" srcOrd="0" destOrd="0" presId="urn:microsoft.com/office/officeart/2005/8/layout/orgChart1"/>
    <dgm:cxn modelId="{46D980AA-8B27-47DA-B368-395AF5CC838A}" type="presParOf" srcId="{A52844C1-FC58-4644-827B-F61ADDC3F461}" destId="{95B74386-12AC-4870-8099-54E5E792A030}" srcOrd="0" destOrd="0" presId="urn:microsoft.com/office/officeart/2005/8/layout/orgChart1"/>
    <dgm:cxn modelId="{AA9183D7-0278-4C16-8D77-C10FE3977EC1}" type="presParOf" srcId="{A52844C1-FC58-4644-827B-F61ADDC3F461}" destId="{EEF95434-7EB1-465D-82CB-E144C9294CFB}" srcOrd="1" destOrd="0" presId="urn:microsoft.com/office/officeart/2005/8/layout/orgChart1"/>
    <dgm:cxn modelId="{60D6DA49-40D4-4015-ADA5-F37786FA9B51}" type="presParOf" srcId="{ADF36835-D432-40E8-BFCF-1BAD3B697200}" destId="{06765C09-8CE4-44FF-9F26-DDAED88AE0C4}" srcOrd="1" destOrd="0" presId="urn:microsoft.com/office/officeart/2005/8/layout/orgChart1"/>
    <dgm:cxn modelId="{9CABF849-8F19-477E-BCDD-A4560B660624}" type="presParOf" srcId="{06765C09-8CE4-44FF-9F26-DDAED88AE0C4}" destId="{ED27B542-AD80-4BC9-A2AE-F2B66779F962}" srcOrd="0" destOrd="0" presId="urn:microsoft.com/office/officeart/2005/8/layout/orgChart1"/>
    <dgm:cxn modelId="{00D2E7CF-DA94-4D18-B417-984FCE6E9660}" type="presParOf" srcId="{06765C09-8CE4-44FF-9F26-DDAED88AE0C4}" destId="{EEC8C886-CD14-4C7D-A630-CA36606B2D81}" srcOrd="1" destOrd="0" presId="urn:microsoft.com/office/officeart/2005/8/layout/orgChart1"/>
    <dgm:cxn modelId="{42B7CE69-B2FF-48FD-98F2-B5ADE04C4BF0}" type="presParOf" srcId="{EEC8C886-CD14-4C7D-A630-CA36606B2D81}" destId="{3DE1A020-9955-49FC-AA03-B5528EB48015}" srcOrd="0" destOrd="0" presId="urn:microsoft.com/office/officeart/2005/8/layout/orgChart1"/>
    <dgm:cxn modelId="{82AABFAC-BC81-4D23-AD3A-D7442D6EA43A}" type="presParOf" srcId="{3DE1A020-9955-49FC-AA03-B5528EB48015}" destId="{9F0EC6AD-9C3A-4961-B4A8-DE0F55822F27}" srcOrd="0" destOrd="0" presId="urn:microsoft.com/office/officeart/2005/8/layout/orgChart1"/>
    <dgm:cxn modelId="{22F247D1-F71E-4F2E-9B74-EC6ECC8E3FB2}" type="presParOf" srcId="{3DE1A020-9955-49FC-AA03-B5528EB48015}" destId="{7691C385-32CF-420C-9BE7-F89C752CC7E9}" srcOrd="1" destOrd="0" presId="urn:microsoft.com/office/officeart/2005/8/layout/orgChart1"/>
    <dgm:cxn modelId="{395EE281-4DDB-4CAA-8D50-8F84ED6531C3}" type="presParOf" srcId="{EEC8C886-CD14-4C7D-A630-CA36606B2D81}" destId="{72D71EE6-ABA4-42B1-90E1-279B2582266A}" srcOrd="1" destOrd="0" presId="urn:microsoft.com/office/officeart/2005/8/layout/orgChart1"/>
    <dgm:cxn modelId="{CF74DD9E-077E-4F81-B5C8-AAF59FD67913}" type="presParOf" srcId="{72D71EE6-ABA4-42B1-90E1-279B2582266A}" destId="{7E1098A6-83B7-4E18-A30A-5995DFA0D4C4}" srcOrd="0" destOrd="0" presId="urn:microsoft.com/office/officeart/2005/8/layout/orgChart1"/>
    <dgm:cxn modelId="{C6127D7F-C089-4DE9-9098-9BBE0F8CF3D7}" type="presParOf" srcId="{72D71EE6-ABA4-42B1-90E1-279B2582266A}" destId="{7A693582-2C90-432F-A692-C29F719A8C61}" srcOrd="1" destOrd="0" presId="urn:microsoft.com/office/officeart/2005/8/layout/orgChart1"/>
    <dgm:cxn modelId="{E4ECD938-1DD6-4DE0-A7D6-2E386991F415}" type="presParOf" srcId="{7A693582-2C90-432F-A692-C29F719A8C61}" destId="{0004DF5E-1342-4FD1-9A60-ACFF67B35C5D}" srcOrd="0" destOrd="0" presId="urn:microsoft.com/office/officeart/2005/8/layout/orgChart1"/>
    <dgm:cxn modelId="{515B1B8D-60C5-4971-973A-FAA6E05093CF}" type="presParOf" srcId="{0004DF5E-1342-4FD1-9A60-ACFF67B35C5D}" destId="{F590F3B8-B648-48A1-A350-EF03F0CF13D7}" srcOrd="0" destOrd="0" presId="urn:microsoft.com/office/officeart/2005/8/layout/orgChart1"/>
    <dgm:cxn modelId="{1A21C1F5-3A5D-4E2B-91B6-A9BD1213D37F}" type="presParOf" srcId="{0004DF5E-1342-4FD1-9A60-ACFF67B35C5D}" destId="{6682CA3D-B291-4AC7-B7C3-0AFAA66692E2}" srcOrd="1" destOrd="0" presId="urn:microsoft.com/office/officeart/2005/8/layout/orgChart1"/>
    <dgm:cxn modelId="{AA3F1B50-9743-4B69-BC3E-9477681AA937}" type="presParOf" srcId="{7A693582-2C90-432F-A692-C29F719A8C61}" destId="{17187348-C0DA-487A-A6D9-E059B57723A7}" srcOrd="1" destOrd="0" presId="urn:microsoft.com/office/officeart/2005/8/layout/orgChart1"/>
    <dgm:cxn modelId="{18E02D3A-5896-4E01-8DA2-9425E903BCA7}" type="presParOf" srcId="{7A693582-2C90-432F-A692-C29F719A8C61}" destId="{255C69D5-15C4-4D02-B299-587CF2E3FC7F}" srcOrd="2" destOrd="0" presId="urn:microsoft.com/office/officeart/2005/8/layout/orgChart1"/>
    <dgm:cxn modelId="{4439C0A6-68E7-4277-B07D-08E3034955B9}" type="presParOf" srcId="{72D71EE6-ABA4-42B1-90E1-279B2582266A}" destId="{810A8A74-B5F5-4D17-9960-F87D5A26731D}" srcOrd="2" destOrd="0" presId="urn:microsoft.com/office/officeart/2005/8/layout/orgChart1"/>
    <dgm:cxn modelId="{DFB50956-C065-4162-A44D-E4B2063E4FF3}" type="presParOf" srcId="{72D71EE6-ABA4-42B1-90E1-279B2582266A}" destId="{65BE1329-4B47-4510-A528-CB7682FA2437}" srcOrd="3" destOrd="0" presId="urn:microsoft.com/office/officeart/2005/8/layout/orgChart1"/>
    <dgm:cxn modelId="{CD9AAA66-0BBB-4D90-A2C6-BDE16DAC6013}" type="presParOf" srcId="{65BE1329-4B47-4510-A528-CB7682FA2437}" destId="{538DEA37-0A78-4917-9465-7823BBCC0C1D}" srcOrd="0" destOrd="0" presId="urn:microsoft.com/office/officeart/2005/8/layout/orgChart1"/>
    <dgm:cxn modelId="{87C366AE-21FA-46D6-8990-15B765212436}" type="presParOf" srcId="{538DEA37-0A78-4917-9465-7823BBCC0C1D}" destId="{09F96CFD-E9E2-42FD-B87B-04694629D664}" srcOrd="0" destOrd="0" presId="urn:microsoft.com/office/officeart/2005/8/layout/orgChart1"/>
    <dgm:cxn modelId="{FA02DD01-3A51-4F68-817F-D729A3E963E1}" type="presParOf" srcId="{538DEA37-0A78-4917-9465-7823BBCC0C1D}" destId="{878668A6-A186-41FE-8334-F7E8C34DBAD1}" srcOrd="1" destOrd="0" presId="urn:microsoft.com/office/officeart/2005/8/layout/orgChart1"/>
    <dgm:cxn modelId="{9848E6B9-0812-4E59-82E0-FACAF57B4A0A}" type="presParOf" srcId="{65BE1329-4B47-4510-A528-CB7682FA2437}" destId="{AF9FD277-D953-4C8B-917E-F4BBA2B689F0}" srcOrd="1" destOrd="0" presId="urn:microsoft.com/office/officeart/2005/8/layout/orgChart1"/>
    <dgm:cxn modelId="{3A46E992-B48F-4642-AB4A-F9CF26E0D4B8}" type="presParOf" srcId="{AF9FD277-D953-4C8B-917E-F4BBA2B689F0}" destId="{670AF330-9279-4B1C-8266-DC53FD89F6BD}" srcOrd="0" destOrd="0" presId="urn:microsoft.com/office/officeart/2005/8/layout/orgChart1"/>
    <dgm:cxn modelId="{3F25AACE-E5BB-48DE-8038-CABAB24F5E88}" type="presParOf" srcId="{AF9FD277-D953-4C8B-917E-F4BBA2B689F0}" destId="{BCE267EA-5122-4F3C-B477-CAB0DAA3DF6E}" srcOrd="1" destOrd="0" presId="urn:microsoft.com/office/officeart/2005/8/layout/orgChart1"/>
    <dgm:cxn modelId="{77853A84-6E0F-43D0-A70E-37BD604898D4}" type="presParOf" srcId="{BCE267EA-5122-4F3C-B477-CAB0DAA3DF6E}" destId="{03C38823-FC72-423B-AE90-D1ABBF46D3AE}" srcOrd="0" destOrd="0" presId="urn:microsoft.com/office/officeart/2005/8/layout/orgChart1"/>
    <dgm:cxn modelId="{539DFEAF-433A-41B4-9560-566CE9AC9824}" type="presParOf" srcId="{03C38823-FC72-423B-AE90-D1ABBF46D3AE}" destId="{DDA4A202-2E49-460D-9205-52F5BCCC5144}" srcOrd="0" destOrd="0" presId="urn:microsoft.com/office/officeart/2005/8/layout/orgChart1"/>
    <dgm:cxn modelId="{32630E7B-3064-493C-9EE2-083724D6FD96}" type="presParOf" srcId="{03C38823-FC72-423B-AE90-D1ABBF46D3AE}" destId="{3B2DEB93-8032-4668-8E88-28B7BCFA5151}" srcOrd="1" destOrd="0" presId="urn:microsoft.com/office/officeart/2005/8/layout/orgChart1"/>
    <dgm:cxn modelId="{1AEA2950-2592-4512-BBDC-301B96F6C279}" type="presParOf" srcId="{BCE267EA-5122-4F3C-B477-CAB0DAA3DF6E}" destId="{E5EA7BC8-0A5E-46F4-80D2-7244B6CE867A}" srcOrd="1" destOrd="0" presId="urn:microsoft.com/office/officeart/2005/8/layout/orgChart1"/>
    <dgm:cxn modelId="{B1A32E0C-9BBF-435F-9DCD-1C703E457A59}" type="presParOf" srcId="{BCE267EA-5122-4F3C-B477-CAB0DAA3DF6E}" destId="{83623D4F-F961-4C03-8619-0D33B3AF4942}" srcOrd="2" destOrd="0" presId="urn:microsoft.com/office/officeart/2005/8/layout/orgChart1"/>
    <dgm:cxn modelId="{B45559E5-F30C-4D11-A8FB-B22BAC00F82A}" type="presParOf" srcId="{AF9FD277-D953-4C8B-917E-F4BBA2B689F0}" destId="{2BE9EDC6-EC94-4D17-8DB6-BCEDCAA61938}" srcOrd="2" destOrd="0" presId="urn:microsoft.com/office/officeart/2005/8/layout/orgChart1"/>
    <dgm:cxn modelId="{BF66F21A-9B3B-4255-973F-E259AA2B01A8}" type="presParOf" srcId="{AF9FD277-D953-4C8B-917E-F4BBA2B689F0}" destId="{FCDC3FE3-8B50-42C6-9523-74F6E9F80827}" srcOrd="3" destOrd="0" presId="urn:microsoft.com/office/officeart/2005/8/layout/orgChart1"/>
    <dgm:cxn modelId="{7D089D5C-CF4D-4F9B-895D-5A5765414D62}" type="presParOf" srcId="{FCDC3FE3-8B50-42C6-9523-74F6E9F80827}" destId="{AEB2DBA9-6C61-4BF2-A1C9-79249EBA7A64}" srcOrd="0" destOrd="0" presId="urn:microsoft.com/office/officeart/2005/8/layout/orgChart1"/>
    <dgm:cxn modelId="{5746BE3D-B11C-4111-B362-8C8B629A197A}" type="presParOf" srcId="{AEB2DBA9-6C61-4BF2-A1C9-79249EBA7A64}" destId="{06176306-1201-4125-848C-BFAF85E79F2D}" srcOrd="0" destOrd="0" presId="urn:microsoft.com/office/officeart/2005/8/layout/orgChart1"/>
    <dgm:cxn modelId="{7500CB0E-C677-44BE-BE2D-287864048097}" type="presParOf" srcId="{AEB2DBA9-6C61-4BF2-A1C9-79249EBA7A64}" destId="{981ABCF7-7AAC-48BD-8CB7-896242EBC5FE}" srcOrd="1" destOrd="0" presId="urn:microsoft.com/office/officeart/2005/8/layout/orgChart1"/>
    <dgm:cxn modelId="{FFE85D1B-58F7-44F0-A289-3E95DA2A96AA}" type="presParOf" srcId="{FCDC3FE3-8B50-42C6-9523-74F6E9F80827}" destId="{081A2DC0-3D5B-4178-AE40-A550D848FD29}" srcOrd="1" destOrd="0" presId="urn:microsoft.com/office/officeart/2005/8/layout/orgChart1"/>
    <dgm:cxn modelId="{895772FF-BA62-4208-AF4F-217FEB057880}" type="presParOf" srcId="{081A2DC0-3D5B-4178-AE40-A550D848FD29}" destId="{84A4C4A9-4332-4B6E-BB09-9579E486CDE6}" srcOrd="0" destOrd="0" presId="urn:microsoft.com/office/officeart/2005/8/layout/orgChart1"/>
    <dgm:cxn modelId="{082D6EA6-2A25-4DEB-8165-651AE9367629}" type="presParOf" srcId="{081A2DC0-3D5B-4178-AE40-A550D848FD29}" destId="{BA54D745-5E24-4D7A-B682-E2CE5DCC62A7}" srcOrd="1" destOrd="0" presId="urn:microsoft.com/office/officeart/2005/8/layout/orgChart1"/>
    <dgm:cxn modelId="{277A3FE6-FD54-421A-85EA-ADD5A596C949}" type="presParOf" srcId="{BA54D745-5E24-4D7A-B682-E2CE5DCC62A7}" destId="{25CDB295-16D7-44CA-B992-1C34C67482B8}" srcOrd="0" destOrd="0" presId="urn:microsoft.com/office/officeart/2005/8/layout/orgChart1"/>
    <dgm:cxn modelId="{AEF26A0B-1DD1-4C0D-90DF-65C4607F0FA7}" type="presParOf" srcId="{25CDB295-16D7-44CA-B992-1C34C67482B8}" destId="{8199477C-CA30-473B-BF15-ADD668ADBE62}" srcOrd="0" destOrd="0" presId="urn:microsoft.com/office/officeart/2005/8/layout/orgChart1"/>
    <dgm:cxn modelId="{4113AE2B-1130-4C37-BD62-F3C1180A0377}" type="presParOf" srcId="{25CDB295-16D7-44CA-B992-1C34C67482B8}" destId="{9C4645DD-23BB-4D9D-B204-09CB0632BA62}" srcOrd="1" destOrd="0" presId="urn:microsoft.com/office/officeart/2005/8/layout/orgChart1"/>
    <dgm:cxn modelId="{7F2D03C7-D205-4C05-937F-F5E0D9CA537F}" type="presParOf" srcId="{BA54D745-5E24-4D7A-B682-E2CE5DCC62A7}" destId="{EFD091A3-358A-4E72-8773-5902CF5C1E56}" srcOrd="1" destOrd="0" presId="urn:microsoft.com/office/officeart/2005/8/layout/orgChart1"/>
    <dgm:cxn modelId="{66C925B4-C942-4285-A3D8-274325FD20A5}" type="presParOf" srcId="{BA54D745-5E24-4D7A-B682-E2CE5DCC62A7}" destId="{8D6F28CD-1117-4982-BC61-A8B3DE27AF2F}" srcOrd="2" destOrd="0" presId="urn:microsoft.com/office/officeart/2005/8/layout/orgChart1"/>
    <dgm:cxn modelId="{DF8102FD-2A78-4C0B-A5D7-0F7785DE8E77}" type="presParOf" srcId="{081A2DC0-3D5B-4178-AE40-A550D848FD29}" destId="{9650A2E5-5364-4A3C-A769-AE78F7D06844}" srcOrd="2" destOrd="0" presId="urn:microsoft.com/office/officeart/2005/8/layout/orgChart1"/>
    <dgm:cxn modelId="{C343CED6-40DF-4731-AE55-90E656EE37F1}" type="presParOf" srcId="{081A2DC0-3D5B-4178-AE40-A550D848FD29}" destId="{5B942599-E545-48C3-AFE9-5DFB425E97C7}" srcOrd="3" destOrd="0" presId="urn:microsoft.com/office/officeart/2005/8/layout/orgChart1"/>
    <dgm:cxn modelId="{FDE6C7E0-E6A1-48B2-85EF-5AACFA4D4629}" type="presParOf" srcId="{5B942599-E545-48C3-AFE9-5DFB425E97C7}" destId="{3DB70028-805F-43EB-BE5B-23979FDC8D6D}" srcOrd="0" destOrd="0" presId="urn:microsoft.com/office/officeart/2005/8/layout/orgChart1"/>
    <dgm:cxn modelId="{C1DB724A-4819-4987-A39A-22E4D553C5F8}" type="presParOf" srcId="{3DB70028-805F-43EB-BE5B-23979FDC8D6D}" destId="{243C638B-8CAE-4944-ADFD-9A94EDF02246}" srcOrd="0" destOrd="0" presId="urn:microsoft.com/office/officeart/2005/8/layout/orgChart1"/>
    <dgm:cxn modelId="{E1306880-D469-412D-B99F-36DB91EBEE93}" type="presParOf" srcId="{3DB70028-805F-43EB-BE5B-23979FDC8D6D}" destId="{A49BA9C5-9FC0-4B44-9F6B-E06381D7A491}" srcOrd="1" destOrd="0" presId="urn:microsoft.com/office/officeart/2005/8/layout/orgChart1"/>
    <dgm:cxn modelId="{EA61207A-9722-4D9B-A798-14089B49F862}" type="presParOf" srcId="{5B942599-E545-48C3-AFE9-5DFB425E97C7}" destId="{0F84C4C8-50C8-4FAD-B508-7C590C9A922F}" srcOrd="1" destOrd="0" presId="urn:microsoft.com/office/officeart/2005/8/layout/orgChart1"/>
    <dgm:cxn modelId="{2E2ED582-2089-4A6C-BE37-CA395A05570B}" type="presParOf" srcId="{5B942599-E545-48C3-AFE9-5DFB425E97C7}" destId="{7E31F33E-0987-47D5-9845-5724A015EF4B}" srcOrd="2" destOrd="0" presId="urn:microsoft.com/office/officeart/2005/8/layout/orgChart1"/>
    <dgm:cxn modelId="{6E601692-6342-4686-8716-17EA929C7CDA}" type="presParOf" srcId="{081A2DC0-3D5B-4178-AE40-A550D848FD29}" destId="{FC3D3BC2-0986-4F8C-B43D-0BF201150DF3}" srcOrd="4" destOrd="0" presId="urn:microsoft.com/office/officeart/2005/8/layout/orgChart1"/>
    <dgm:cxn modelId="{599B407A-FE0C-4EFE-B5E4-1DA4B920B62C}" type="presParOf" srcId="{081A2DC0-3D5B-4178-AE40-A550D848FD29}" destId="{46090BB8-4D63-4A10-84D4-0939BF68E961}" srcOrd="5" destOrd="0" presId="urn:microsoft.com/office/officeart/2005/8/layout/orgChart1"/>
    <dgm:cxn modelId="{C09535A0-CBD2-4EC5-AB54-D41B4C70E1F8}" type="presParOf" srcId="{46090BB8-4D63-4A10-84D4-0939BF68E961}" destId="{3B03462C-4EA8-4D35-A9A8-C51FB72BE12B}" srcOrd="0" destOrd="0" presId="urn:microsoft.com/office/officeart/2005/8/layout/orgChart1"/>
    <dgm:cxn modelId="{69E31289-FB48-4E0A-A41E-85DBA1B00DFA}" type="presParOf" srcId="{3B03462C-4EA8-4D35-A9A8-C51FB72BE12B}" destId="{2C2B80EF-9A91-47DD-A27A-B83F84F231F7}" srcOrd="0" destOrd="0" presId="urn:microsoft.com/office/officeart/2005/8/layout/orgChart1"/>
    <dgm:cxn modelId="{7131839A-BBA5-42EB-A3B6-AD4439BAF116}" type="presParOf" srcId="{3B03462C-4EA8-4D35-A9A8-C51FB72BE12B}" destId="{F14DA7AF-393E-4042-AB4A-2BF5EC944F5F}" srcOrd="1" destOrd="0" presId="urn:microsoft.com/office/officeart/2005/8/layout/orgChart1"/>
    <dgm:cxn modelId="{A1EA94A2-D05E-4323-9900-F85EC0568CD3}" type="presParOf" srcId="{46090BB8-4D63-4A10-84D4-0939BF68E961}" destId="{1F6F0AD2-5EAA-455A-B15E-D5B2F1B4E747}" srcOrd="1" destOrd="0" presId="urn:microsoft.com/office/officeart/2005/8/layout/orgChart1"/>
    <dgm:cxn modelId="{00E622F5-D21F-41A9-B113-0D87813EED23}" type="presParOf" srcId="{46090BB8-4D63-4A10-84D4-0939BF68E961}" destId="{F6DE7531-7A9A-423C-BF15-27624EB2F984}" srcOrd="2" destOrd="0" presId="urn:microsoft.com/office/officeart/2005/8/layout/orgChart1"/>
    <dgm:cxn modelId="{7D66022C-06F6-404C-BBA0-34905D87418D}" type="presParOf" srcId="{081A2DC0-3D5B-4178-AE40-A550D848FD29}" destId="{658693EA-111E-4956-B282-BFF66535DB8B}" srcOrd="6" destOrd="0" presId="urn:microsoft.com/office/officeart/2005/8/layout/orgChart1"/>
    <dgm:cxn modelId="{77A304B9-485F-472C-9C7F-85BA7CF73C07}" type="presParOf" srcId="{081A2DC0-3D5B-4178-AE40-A550D848FD29}" destId="{32439E11-3F55-4BFC-B8C0-844718A84062}" srcOrd="7" destOrd="0" presId="urn:microsoft.com/office/officeart/2005/8/layout/orgChart1"/>
    <dgm:cxn modelId="{D035EB11-073B-441E-B274-F90F54028278}" type="presParOf" srcId="{32439E11-3F55-4BFC-B8C0-844718A84062}" destId="{9E75253F-B72B-4D60-896E-E4C91D98559C}" srcOrd="0" destOrd="0" presId="urn:microsoft.com/office/officeart/2005/8/layout/orgChart1"/>
    <dgm:cxn modelId="{8888AEDC-A136-4840-96CF-EEA41F4FE43A}" type="presParOf" srcId="{9E75253F-B72B-4D60-896E-E4C91D98559C}" destId="{9218B3CA-0BAF-4D64-ABFA-D5CA916F33D6}" srcOrd="0" destOrd="0" presId="urn:microsoft.com/office/officeart/2005/8/layout/orgChart1"/>
    <dgm:cxn modelId="{C43CACAB-1E55-4C63-8403-4958F6D115AB}" type="presParOf" srcId="{9E75253F-B72B-4D60-896E-E4C91D98559C}" destId="{087AA189-FC4B-4A8A-A41A-CD4D97CD01C8}" srcOrd="1" destOrd="0" presId="urn:microsoft.com/office/officeart/2005/8/layout/orgChart1"/>
    <dgm:cxn modelId="{F28EAA9F-1243-47B1-87A9-AA8EBAD8C8D8}" type="presParOf" srcId="{32439E11-3F55-4BFC-B8C0-844718A84062}" destId="{CCEFAE22-4E1E-43D3-A49D-D4E6DA043CF7}" srcOrd="1" destOrd="0" presId="urn:microsoft.com/office/officeart/2005/8/layout/orgChart1"/>
    <dgm:cxn modelId="{9AF6AC7C-7D12-4FCF-A29A-42940DFFBAEE}" type="presParOf" srcId="{32439E11-3F55-4BFC-B8C0-844718A84062}" destId="{E99833FF-574E-49E3-977C-3FD134BAAAE3}" srcOrd="2" destOrd="0" presId="urn:microsoft.com/office/officeart/2005/8/layout/orgChart1"/>
    <dgm:cxn modelId="{0069F59A-DA54-4D3C-BA53-7819710E92B2}" type="presParOf" srcId="{FCDC3FE3-8B50-42C6-9523-74F6E9F80827}" destId="{E3B1C0B3-85C5-4313-A8C3-DEF704854726}" srcOrd="2" destOrd="0" presId="urn:microsoft.com/office/officeart/2005/8/layout/orgChart1"/>
    <dgm:cxn modelId="{5AFD483F-4093-495B-91AE-A8B41ECAD3DB}" type="presParOf" srcId="{65BE1329-4B47-4510-A528-CB7682FA2437}" destId="{797BA3B2-14D5-4D01-8925-41A414680450}" srcOrd="2" destOrd="0" presId="urn:microsoft.com/office/officeart/2005/8/layout/orgChart1"/>
    <dgm:cxn modelId="{E2C34CEB-A14B-41AA-95A4-12D415766B6D}" type="presParOf" srcId="{72D71EE6-ABA4-42B1-90E1-279B2582266A}" destId="{D3086713-9FFC-45D5-BDBA-84BBCE236F93}" srcOrd="4" destOrd="0" presId="urn:microsoft.com/office/officeart/2005/8/layout/orgChart1"/>
    <dgm:cxn modelId="{6A470A68-139E-48C9-8009-6C0BCBB51D5D}" type="presParOf" srcId="{72D71EE6-ABA4-42B1-90E1-279B2582266A}" destId="{4D6113D0-ED08-4ED7-BFB2-912452BF20A5}" srcOrd="5" destOrd="0" presId="urn:microsoft.com/office/officeart/2005/8/layout/orgChart1"/>
    <dgm:cxn modelId="{BCC7AC2E-DEE5-44AF-B6E1-B7F3471A74D9}" type="presParOf" srcId="{4D6113D0-ED08-4ED7-BFB2-912452BF20A5}" destId="{534911F2-7C8E-4EFD-A21A-6501A6AB4EFC}" srcOrd="0" destOrd="0" presId="urn:microsoft.com/office/officeart/2005/8/layout/orgChart1"/>
    <dgm:cxn modelId="{96B23F84-FE94-4AE6-AADA-FDFBFAFE042B}" type="presParOf" srcId="{534911F2-7C8E-4EFD-A21A-6501A6AB4EFC}" destId="{F8E5D5BB-D8FC-46BF-A55C-D3F23117C2D1}" srcOrd="0" destOrd="0" presId="urn:microsoft.com/office/officeart/2005/8/layout/orgChart1"/>
    <dgm:cxn modelId="{8BDD6083-496C-46E4-A883-B6297229A0CB}" type="presParOf" srcId="{534911F2-7C8E-4EFD-A21A-6501A6AB4EFC}" destId="{582226B0-0080-476E-BD26-F6F04A5045A1}" srcOrd="1" destOrd="0" presId="urn:microsoft.com/office/officeart/2005/8/layout/orgChart1"/>
    <dgm:cxn modelId="{2A8E7A63-1D95-4020-A51C-EBCE3759C752}" type="presParOf" srcId="{4D6113D0-ED08-4ED7-BFB2-912452BF20A5}" destId="{5A0291A6-4FDA-44A3-A73F-01AF72018078}" srcOrd="1" destOrd="0" presId="urn:microsoft.com/office/officeart/2005/8/layout/orgChart1"/>
    <dgm:cxn modelId="{929E1DC0-BB52-4E34-8C54-0FE351306006}" type="presParOf" srcId="{4D6113D0-ED08-4ED7-BFB2-912452BF20A5}" destId="{C19544A4-ECA4-4A32-9596-8EA2B7E6D702}" srcOrd="2" destOrd="0" presId="urn:microsoft.com/office/officeart/2005/8/layout/orgChart1"/>
    <dgm:cxn modelId="{C8135F65-AFDA-409C-83BA-035B990454F8}" type="presParOf" srcId="{EEC8C886-CD14-4C7D-A630-CA36606B2D81}" destId="{1ECD2CEB-F5C6-47A6-A8F2-52FF03E38826}" srcOrd="2" destOrd="0" presId="urn:microsoft.com/office/officeart/2005/8/layout/orgChart1"/>
    <dgm:cxn modelId="{9B410C16-0376-43A0-8FE8-BBE9B48793E5}" type="presParOf" srcId="{06765C09-8CE4-44FF-9F26-DDAED88AE0C4}" destId="{2BF60806-CDF8-4874-9EF2-91E183EBE34B}" srcOrd="2" destOrd="0" presId="urn:microsoft.com/office/officeart/2005/8/layout/orgChart1"/>
    <dgm:cxn modelId="{8965FBE3-57EC-4B6F-BADE-AA933FC69121}" type="presParOf" srcId="{06765C09-8CE4-44FF-9F26-DDAED88AE0C4}" destId="{DFA7C8DF-B92B-4B98-B39E-DCC7908369A4}" srcOrd="3" destOrd="0" presId="urn:microsoft.com/office/officeart/2005/8/layout/orgChart1"/>
    <dgm:cxn modelId="{0A806257-B361-4282-98B1-02464C80B926}" type="presParOf" srcId="{DFA7C8DF-B92B-4B98-B39E-DCC7908369A4}" destId="{A88C08AB-7B4D-4F9B-AD9D-148FCF7D30FD}" srcOrd="0" destOrd="0" presId="urn:microsoft.com/office/officeart/2005/8/layout/orgChart1"/>
    <dgm:cxn modelId="{2FB17712-4D79-451E-900B-E4BF7390B3BC}" type="presParOf" srcId="{A88C08AB-7B4D-4F9B-AD9D-148FCF7D30FD}" destId="{633FA45E-7C45-4705-A127-78886EE88A5C}" srcOrd="0" destOrd="0" presId="urn:microsoft.com/office/officeart/2005/8/layout/orgChart1"/>
    <dgm:cxn modelId="{25B51CF3-292B-4959-A970-7F2D8473A97D}" type="presParOf" srcId="{A88C08AB-7B4D-4F9B-AD9D-148FCF7D30FD}" destId="{947F1722-231E-47AB-B84A-05ACF062D3E6}" srcOrd="1" destOrd="0" presId="urn:microsoft.com/office/officeart/2005/8/layout/orgChart1"/>
    <dgm:cxn modelId="{D7AD2CA7-78BD-4A19-9163-A78764E493AE}" type="presParOf" srcId="{DFA7C8DF-B92B-4B98-B39E-DCC7908369A4}" destId="{0CE75F9B-8972-4F74-9323-7BA4A1D68493}" srcOrd="1" destOrd="0" presId="urn:microsoft.com/office/officeart/2005/8/layout/orgChart1"/>
    <dgm:cxn modelId="{6120190E-8E90-49EF-AD35-6FEF58EA9A29}" type="presParOf" srcId="{DFA7C8DF-B92B-4B98-B39E-DCC7908369A4}" destId="{DE9295CB-B54C-46B4-B248-214ABCD68391}" srcOrd="2" destOrd="0" presId="urn:microsoft.com/office/officeart/2005/8/layout/orgChart1"/>
    <dgm:cxn modelId="{46234185-A227-4574-8A96-35F6334C0DBD}" type="presParOf" srcId="{06765C09-8CE4-44FF-9F26-DDAED88AE0C4}" destId="{830A0597-ABFB-412B-91E9-3E285B9A9606}" srcOrd="4" destOrd="0" presId="urn:microsoft.com/office/officeart/2005/8/layout/orgChart1"/>
    <dgm:cxn modelId="{88D0A3BE-DA03-4ED1-890A-31AED4342249}" type="presParOf" srcId="{06765C09-8CE4-44FF-9F26-DDAED88AE0C4}" destId="{12617379-B28A-4092-B6FB-27908775128B}" srcOrd="5" destOrd="0" presId="urn:microsoft.com/office/officeart/2005/8/layout/orgChart1"/>
    <dgm:cxn modelId="{9E71B0DA-A0E5-4E26-A40C-520209AE5B7B}" type="presParOf" srcId="{12617379-B28A-4092-B6FB-27908775128B}" destId="{39AB95E8-2455-40F5-A698-5F4E3ABD425D}" srcOrd="0" destOrd="0" presId="urn:microsoft.com/office/officeart/2005/8/layout/orgChart1"/>
    <dgm:cxn modelId="{CE17BB52-73D1-47CE-AA77-B232E520178F}" type="presParOf" srcId="{39AB95E8-2455-40F5-A698-5F4E3ABD425D}" destId="{F4E4BF84-B249-4095-A260-AE12A5411A79}" srcOrd="0" destOrd="0" presId="urn:microsoft.com/office/officeart/2005/8/layout/orgChart1"/>
    <dgm:cxn modelId="{1B54D557-D059-4CAA-BCC9-90DEDBCD96D1}" type="presParOf" srcId="{39AB95E8-2455-40F5-A698-5F4E3ABD425D}" destId="{01D3C649-16B7-488E-AB89-BEC6D67E5037}" srcOrd="1" destOrd="0" presId="urn:microsoft.com/office/officeart/2005/8/layout/orgChart1"/>
    <dgm:cxn modelId="{AF4F6BC3-3CA8-4296-85C6-774F9706BBC8}" type="presParOf" srcId="{12617379-B28A-4092-B6FB-27908775128B}" destId="{52C45B05-6D2A-4FA5-94A7-4DE212A4D35E}" srcOrd="1" destOrd="0" presId="urn:microsoft.com/office/officeart/2005/8/layout/orgChart1"/>
    <dgm:cxn modelId="{271F51FE-1CF8-43D6-AF1A-5FE3B6B55402}" type="presParOf" srcId="{12617379-B28A-4092-B6FB-27908775128B}" destId="{36269182-3911-49BA-9EC6-46F3A6F3304D}" srcOrd="2" destOrd="0" presId="urn:microsoft.com/office/officeart/2005/8/layout/orgChart1"/>
    <dgm:cxn modelId="{015E7CC6-4EF5-4423-9C3C-CF7146DD044A}" type="presParOf" srcId="{ADF36835-D432-40E8-BFCF-1BAD3B697200}" destId="{F3EBFB01-CCE8-4766-BC6A-A4A37969F086}" srcOrd="2" destOrd="0" presId="urn:microsoft.com/office/officeart/2005/8/layout/orgChart1"/>
  </dgm:cxnLst>
  <dgm:bg/>
  <dgm:whole/>
</dgm:dataModel>
</file>

<file path=ppt/diagrams/data2.xml><?xml version="1.0" encoding="utf-8"?>
<dgm:dataModel xmlns:dgm="http://schemas.openxmlformats.org/drawingml/2006/diagram" xmlns:a="http://schemas.openxmlformats.org/drawingml/2006/main">
  <dgm:ptLst>
    <dgm:pt modelId="{07604618-B6C7-4EC0-9F27-39BC0608E501}" type="doc">
      <dgm:prSet loTypeId="urn:microsoft.com/office/officeart/2005/8/layout/orgChart1" loCatId="hierarchy" qsTypeId="urn:microsoft.com/office/officeart/2005/8/quickstyle/simple1" qsCatId="simple" csTypeId="urn:microsoft.com/office/officeart/2005/8/colors/accent1_2" csCatId="accent1"/>
      <dgm:spPr/>
    </dgm:pt>
    <dgm:pt modelId="{9E474068-7397-447C-8C49-CB68B539474F}">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b="1" i="0" u="none" strike="noStrike" cap="none" normalizeH="0" baseline="0" dirty="0" smtClean="0">
              <a:ln>
                <a:noFill/>
              </a:ln>
              <a:solidFill>
                <a:srgbClr val="000000"/>
              </a:solidFill>
              <a:effectLst/>
              <a:latin typeface="Arial" charset="0"/>
              <a:cs typeface="B Nazanin" pitchFamily="2" charset="-78"/>
            </a:rPr>
            <a:t>طرح گازسوز كردن خودروهاي عمومي</a:t>
          </a:r>
          <a:endParaRPr kumimoji="0" lang="en-US" b="1" i="0" u="none" strike="noStrike" cap="none" normalizeH="0" baseline="0" dirty="0" smtClean="0">
            <a:ln>
              <a:noFill/>
            </a:ln>
            <a:solidFill>
              <a:srgbClr val="000000"/>
            </a:solidFill>
            <a:effectLst/>
            <a:latin typeface="Arial" charset="0"/>
            <a:cs typeface="B Nazanin" pitchFamily="2" charset="-78"/>
          </a:endParaRPr>
        </a:p>
      </dgm:t>
    </dgm:pt>
    <dgm:pt modelId="{690ADDE0-F4FF-4FE7-AD1F-18781B168007}" type="parTrans" cxnId="{4789D8B4-CFA8-4BA3-B082-D17FF98F826A}">
      <dgm:prSet/>
      <dgm:spPr/>
      <dgm:t>
        <a:bodyPr/>
        <a:lstStyle/>
        <a:p>
          <a:endParaRPr lang="en-US" b="1">
            <a:cs typeface="B Nazanin" pitchFamily="2" charset="-78"/>
          </a:endParaRPr>
        </a:p>
      </dgm:t>
    </dgm:pt>
    <dgm:pt modelId="{9145F9C7-1998-44D6-BDC7-883AEF15F28E}" type="sibTrans" cxnId="{4789D8B4-CFA8-4BA3-B082-D17FF98F826A}">
      <dgm:prSet/>
      <dgm:spPr/>
      <dgm:t>
        <a:bodyPr/>
        <a:lstStyle/>
        <a:p>
          <a:endParaRPr lang="en-US" b="1">
            <a:cs typeface="B Nazanin" pitchFamily="2" charset="-78"/>
          </a:endParaRPr>
        </a:p>
      </dgm:t>
    </dgm:pt>
    <dgm:pt modelId="{0AEC391A-094F-4DD6-B7EF-5BF2A94636AE}">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b="1" i="0" u="none" strike="noStrike" cap="none" normalizeH="0" baseline="0" dirty="0" smtClean="0">
              <a:ln>
                <a:noFill/>
              </a:ln>
              <a:solidFill>
                <a:schemeClr val="tx1"/>
              </a:solidFill>
              <a:effectLst/>
              <a:cs typeface="B Nazanin" pitchFamily="2" charset="-78"/>
            </a:rPr>
            <a:t>تبديل خودروها</a:t>
          </a:r>
          <a:endParaRPr kumimoji="0" lang="en-US" b="1" i="0" u="none" strike="noStrike" cap="none" normalizeH="0" baseline="0" dirty="0" smtClean="0">
            <a:ln>
              <a:noFill/>
            </a:ln>
            <a:solidFill>
              <a:schemeClr val="tx1"/>
            </a:solidFill>
            <a:effectLst/>
            <a:cs typeface="B Nazanin" pitchFamily="2" charset="-78"/>
          </a:endParaRPr>
        </a:p>
      </dgm:t>
    </dgm:pt>
    <dgm:pt modelId="{3F9C21CF-E57E-42A3-A1E0-3F7209B1627C}" type="parTrans" cxnId="{7B57D5AD-5FB2-4454-8C82-1582C82F9AF8}">
      <dgm:prSet/>
      <dgm:spPr/>
      <dgm:t>
        <a:bodyPr/>
        <a:lstStyle/>
        <a:p>
          <a:endParaRPr lang="en-US" b="1">
            <a:cs typeface="B Nazanin" pitchFamily="2" charset="-78"/>
          </a:endParaRPr>
        </a:p>
      </dgm:t>
    </dgm:pt>
    <dgm:pt modelId="{07D5986A-F6B5-477B-8CAD-345ECD4D5F65}" type="sibTrans" cxnId="{7B57D5AD-5FB2-4454-8C82-1582C82F9AF8}">
      <dgm:prSet/>
      <dgm:spPr/>
      <dgm:t>
        <a:bodyPr/>
        <a:lstStyle/>
        <a:p>
          <a:endParaRPr lang="en-US" b="1">
            <a:cs typeface="B Nazanin" pitchFamily="2" charset="-78"/>
          </a:endParaRPr>
        </a:p>
      </dgm:t>
    </dgm:pt>
    <dgm:pt modelId="{7C6A40A4-479C-4B8A-9CB9-4F1CDD55122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chemeClr val="tx1"/>
              </a:solidFill>
              <a:effectLst/>
              <a:latin typeface="Arial" charset="0"/>
              <a:cs typeface="B Nazanin" pitchFamily="2" charset="-78"/>
            </a:rPr>
            <a:t>تبديل كارخانه‌اي</a:t>
          </a:r>
          <a:endParaRPr kumimoji="0" lang="en-US" b="1" i="0" u="none" strike="noStrike" cap="none" normalizeH="0" baseline="0" dirty="0" smtClean="0">
            <a:ln>
              <a:noFill/>
            </a:ln>
            <a:solidFill>
              <a:schemeClr val="tx1"/>
            </a:solidFill>
            <a:effectLst/>
            <a:latin typeface="Arial" charset="0"/>
            <a:cs typeface="B Nazanin" pitchFamily="2" charset="-78"/>
          </a:endParaRPr>
        </a:p>
      </dgm:t>
    </dgm:pt>
    <dgm:pt modelId="{DC38A865-7384-4C18-8860-F2E0191F4D29}" type="parTrans" cxnId="{E4233828-1A4B-4ADC-950D-A9140E1B63D2}">
      <dgm:prSet/>
      <dgm:spPr/>
      <dgm:t>
        <a:bodyPr/>
        <a:lstStyle/>
        <a:p>
          <a:endParaRPr lang="en-US" b="1">
            <a:cs typeface="B Nazanin" pitchFamily="2" charset="-78"/>
          </a:endParaRPr>
        </a:p>
      </dgm:t>
    </dgm:pt>
    <dgm:pt modelId="{DE6FF629-1428-4C60-9345-9D36F85E81DF}" type="sibTrans" cxnId="{E4233828-1A4B-4ADC-950D-A9140E1B63D2}">
      <dgm:prSet/>
      <dgm:spPr/>
      <dgm:t>
        <a:bodyPr/>
        <a:lstStyle/>
        <a:p>
          <a:endParaRPr lang="en-US" b="1">
            <a:cs typeface="B Nazanin" pitchFamily="2" charset="-78"/>
          </a:endParaRPr>
        </a:p>
      </dgm:t>
    </dgm:pt>
    <dgm:pt modelId="{9E5F92BF-C09D-45CC-BEC2-C1BF955D4B87}">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chemeClr val="tx1"/>
              </a:solidFill>
              <a:effectLst/>
              <a:latin typeface="Arial" charset="0"/>
              <a:cs typeface="B Nazanin" pitchFamily="2" charset="-78"/>
            </a:rPr>
            <a:t>محصولات سايپا</a:t>
          </a:r>
          <a:endParaRPr kumimoji="0" lang="en-US" b="1" i="0" u="none" strike="noStrike" cap="none" normalizeH="0" baseline="0" dirty="0" smtClean="0">
            <a:ln>
              <a:noFill/>
            </a:ln>
            <a:solidFill>
              <a:schemeClr val="tx1"/>
            </a:solidFill>
            <a:effectLst/>
            <a:latin typeface="Arial" charset="0"/>
            <a:cs typeface="B Nazanin" pitchFamily="2" charset="-78"/>
          </a:endParaRPr>
        </a:p>
      </dgm:t>
    </dgm:pt>
    <dgm:pt modelId="{000B6E25-7FCF-4C2A-8410-5F1702E284E8}" type="parTrans" cxnId="{4AE02F1F-AC4D-44FA-807C-0D3765B10DD9}">
      <dgm:prSet/>
      <dgm:spPr/>
      <dgm:t>
        <a:bodyPr/>
        <a:lstStyle/>
        <a:p>
          <a:endParaRPr lang="en-US" b="1">
            <a:cs typeface="B Nazanin" pitchFamily="2" charset="-78"/>
          </a:endParaRPr>
        </a:p>
      </dgm:t>
    </dgm:pt>
    <dgm:pt modelId="{2336A399-D09F-464C-B7AE-7983B23E1E3E}" type="sibTrans" cxnId="{4AE02F1F-AC4D-44FA-807C-0D3765B10DD9}">
      <dgm:prSet/>
      <dgm:spPr/>
      <dgm:t>
        <a:bodyPr/>
        <a:lstStyle/>
        <a:p>
          <a:endParaRPr lang="en-US" b="1">
            <a:cs typeface="B Nazanin" pitchFamily="2" charset="-78"/>
          </a:endParaRPr>
        </a:p>
      </dgm:t>
    </dgm:pt>
    <dgm:pt modelId="{F64D60EB-6C56-40D9-A65E-687CBA2DA00D}">
      <dgm:prSet/>
      <dgm:spPr/>
      <dgm: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chemeClr val="tx1"/>
              </a:solidFill>
              <a:effectLst/>
              <a:latin typeface="Arial" charset="0"/>
              <a:cs typeface="B Nazanin" pitchFamily="2" charset="-78"/>
            </a:rPr>
            <a:t>محصولات ايران‌خودرو</a:t>
          </a:r>
          <a:endParaRPr kumimoji="0" lang="en-US" b="1" i="0" u="none" strike="noStrike" cap="none" normalizeH="0" baseline="0" dirty="0" smtClean="0">
            <a:ln>
              <a:noFill/>
            </a:ln>
            <a:solidFill>
              <a:schemeClr val="tx1"/>
            </a:solidFill>
            <a:effectLst/>
            <a:latin typeface="Arial" charset="0"/>
            <a:cs typeface="B Nazanin" pitchFamily="2" charset="-78"/>
          </a:endParaRPr>
        </a:p>
      </dgm:t>
    </dgm:pt>
    <dgm:pt modelId="{4E928D20-E081-48A5-B290-92BC8196C61C}" type="parTrans" cxnId="{5E159514-6C36-42E7-87CC-9B01F1D3E47C}">
      <dgm:prSet/>
      <dgm:spPr/>
      <dgm:t>
        <a:bodyPr/>
        <a:lstStyle/>
        <a:p>
          <a:endParaRPr lang="en-US" b="1">
            <a:cs typeface="B Nazanin" pitchFamily="2" charset="-78"/>
          </a:endParaRPr>
        </a:p>
      </dgm:t>
    </dgm:pt>
    <dgm:pt modelId="{E517830E-8A59-4A29-AEBB-AEF9FBD78633}" type="sibTrans" cxnId="{5E159514-6C36-42E7-87CC-9B01F1D3E47C}">
      <dgm:prSet/>
      <dgm:spPr/>
      <dgm:t>
        <a:bodyPr/>
        <a:lstStyle/>
        <a:p>
          <a:endParaRPr lang="en-US" b="1">
            <a:cs typeface="B Nazanin" pitchFamily="2" charset="-78"/>
          </a:endParaRPr>
        </a:p>
      </dgm:t>
    </dgm:pt>
    <dgm:pt modelId="{8F93DF7A-0492-43A5-891F-4BD154C2565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chemeClr val="tx1"/>
              </a:solidFill>
              <a:effectLst/>
              <a:latin typeface="Arial" charset="0"/>
              <a:cs typeface="B Nazanin" pitchFamily="2" charset="-78"/>
            </a:rPr>
            <a:t>وانت پيكان</a:t>
          </a:r>
          <a:endParaRPr kumimoji="0" lang="en-US" b="1" i="0" u="none" strike="noStrike" cap="none" normalizeH="0" baseline="0" dirty="0" smtClean="0">
            <a:ln>
              <a:noFill/>
            </a:ln>
            <a:solidFill>
              <a:schemeClr val="tx1"/>
            </a:solidFill>
            <a:effectLst/>
            <a:latin typeface="Arial" charset="0"/>
            <a:cs typeface="B Nazanin" pitchFamily="2" charset="-78"/>
          </a:endParaRPr>
        </a:p>
      </dgm:t>
    </dgm:pt>
    <dgm:pt modelId="{A9EEF5A7-129A-41D9-ACA6-4AAC54A87387}" type="parTrans" cxnId="{C1F1BAD5-7D3A-4657-814A-D4CC1E878FE3}">
      <dgm:prSet/>
      <dgm:spPr/>
      <dgm:t>
        <a:bodyPr/>
        <a:lstStyle/>
        <a:p>
          <a:endParaRPr lang="en-US" b="1">
            <a:cs typeface="B Nazanin" pitchFamily="2" charset="-78"/>
          </a:endParaRPr>
        </a:p>
      </dgm:t>
    </dgm:pt>
    <dgm:pt modelId="{BB515385-98A6-4ED1-B3BE-D8FC1D3C325D}" type="sibTrans" cxnId="{C1F1BAD5-7D3A-4657-814A-D4CC1E878FE3}">
      <dgm:prSet/>
      <dgm:spPr/>
      <dgm:t>
        <a:bodyPr/>
        <a:lstStyle/>
        <a:p>
          <a:endParaRPr lang="en-US" b="1">
            <a:cs typeface="B Nazanin" pitchFamily="2" charset="-78"/>
          </a:endParaRPr>
        </a:p>
      </dgm:t>
    </dgm:pt>
    <dgm:pt modelId="{D71CD30E-0E1C-46A3-8CF1-1B2EBB42FA9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chemeClr val="tx1"/>
              </a:solidFill>
              <a:effectLst/>
              <a:latin typeface="Arial" charset="0"/>
              <a:cs typeface="B Nazanin" pitchFamily="2" charset="-78"/>
            </a:rPr>
            <a:t>پژو</a:t>
          </a:r>
          <a:endParaRPr kumimoji="0" lang="en-US" b="1" i="0" u="none" strike="noStrike" cap="none" normalizeH="0" baseline="0" dirty="0" smtClean="0">
            <a:ln>
              <a:noFill/>
            </a:ln>
            <a:solidFill>
              <a:schemeClr val="tx1"/>
            </a:solidFill>
            <a:effectLst/>
            <a:latin typeface="Arial" charset="0"/>
            <a:cs typeface="B Nazanin" pitchFamily="2" charset="-78"/>
          </a:endParaRPr>
        </a:p>
      </dgm:t>
    </dgm:pt>
    <dgm:pt modelId="{D1B7E524-36BE-47FB-A32F-B6A1A41D37BD}" type="parTrans" cxnId="{5A3E56D8-95B7-44C2-9113-ECA4EE057C0F}">
      <dgm:prSet/>
      <dgm:spPr/>
      <dgm:t>
        <a:bodyPr/>
        <a:lstStyle/>
        <a:p>
          <a:endParaRPr lang="en-US" b="1">
            <a:cs typeface="B Nazanin" pitchFamily="2" charset="-78"/>
          </a:endParaRPr>
        </a:p>
      </dgm:t>
    </dgm:pt>
    <dgm:pt modelId="{641D3AD5-5570-4A81-9830-6A45EBE61CE3}" type="sibTrans" cxnId="{5A3E56D8-95B7-44C2-9113-ECA4EE057C0F}">
      <dgm:prSet/>
      <dgm:spPr/>
      <dgm:t>
        <a:bodyPr/>
        <a:lstStyle/>
        <a:p>
          <a:endParaRPr lang="en-US" b="1">
            <a:cs typeface="B Nazanin" pitchFamily="2" charset="-78"/>
          </a:endParaRPr>
        </a:p>
      </dgm:t>
    </dgm:pt>
    <dgm:pt modelId="{39D4C43A-8B1B-4C1A-AD90-6EF606790BD7}">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chemeClr val="tx1"/>
              </a:solidFill>
              <a:effectLst/>
              <a:latin typeface="Arial" charset="0"/>
              <a:cs typeface="B Nazanin" pitchFamily="2" charset="-78"/>
            </a:rPr>
            <a:t>پيكان</a:t>
          </a:r>
          <a:endParaRPr kumimoji="0" lang="en-US" b="1" i="0" u="none" strike="noStrike" cap="none" normalizeH="0" baseline="0" dirty="0" smtClean="0">
            <a:ln>
              <a:noFill/>
            </a:ln>
            <a:solidFill>
              <a:schemeClr val="tx1"/>
            </a:solidFill>
            <a:effectLst/>
            <a:latin typeface="Arial" charset="0"/>
            <a:cs typeface="B Nazanin" pitchFamily="2" charset="-78"/>
          </a:endParaRPr>
        </a:p>
      </dgm:t>
    </dgm:pt>
    <dgm:pt modelId="{BF79B626-ACF1-4D99-96ED-C9EB98599507}" type="parTrans" cxnId="{3C195E09-E206-48A6-A753-EC431F06D11B}">
      <dgm:prSet/>
      <dgm:spPr/>
      <dgm:t>
        <a:bodyPr/>
        <a:lstStyle/>
        <a:p>
          <a:endParaRPr lang="en-US" b="1">
            <a:cs typeface="B Nazanin" pitchFamily="2" charset="-78"/>
          </a:endParaRPr>
        </a:p>
      </dgm:t>
    </dgm:pt>
    <dgm:pt modelId="{20D34C70-2868-445C-9171-E67929A0426E}" type="sibTrans" cxnId="{3C195E09-E206-48A6-A753-EC431F06D11B}">
      <dgm:prSet/>
      <dgm:spPr/>
      <dgm:t>
        <a:bodyPr/>
        <a:lstStyle/>
        <a:p>
          <a:endParaRPr lang="en-US" b="1">
            <a:cs typeface="B Nazanin" pitchFamily="2" charset="-78"/>
          </a:endParaRPr>
        </a:p>
      </dgm:t>
    </dgm:pt>
    <dgm:pt modelId="{AE60D7A4-BA0D-4D2C-AECC-3DE8CA48E34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chemeClr val="tx1"/>
              </a:solidFill>
              <a:effectLst/>
              <a:latin typeface="Arial" charset="0"/>
              <a:cs typeface="B Nazanin" pitchFamily="2" charset="-78"/>
            </a:rPr>
            <a:t>سمند</a:t>
          </a:r>
          <a:endParaRPr kumimoji="0" lang="en-US" b="1" i="0" u="none" strike="noStrike" cap="none" normalizeH="0" baseline="0" dirty="0" smtClean="0">
            <a:ln>
              <a:noFill/>
            </a:ln>
            <a:solidFill>
              <a:schemeClr val="tx1"/>
            </a:solidFill>
            <a:effectLst/>
            <a:latin typeface="Arial" charset="0"/>
            <a:cs typeface="B Nazanin" pitchFamily="2" charset="-78"/>
          </a:endParaRPr>
        </a:p>
      </dgm:t>
    </dgm:pt>
    <dgm:pt modelId="{BB963863-C1C0-4F38-A1EE-796E5A1A1D61}" type="parTrans" cxnId="{77673078-0597-406D-84A4-345D9A0DC390}">
      <dgm:prSet/>
      <dgm:spPr/>
      <dgm:t>
        <a:bodyPr/>
        <a:lstStyle/>
        <a:p>
          <a:endParaRPr lang="en-US" b="1">
            <a:cs typeface="B Nazanin" pitchFamily="2" charset="-78"/>
          </a:endParaRPr>
        </a:p>
      </dgm:t>
    </dgm:pt>
    <dgm:pt modelId="{359F4684-A37D-461E-89F9-10F014E27E0F}" type="sibTrans" cxnId="{77673078-0597-406D-84A4-345D9A0DC390}">
      <dgm:prSet/>
      <dgm:spPr/>
      <dgm:t>
        <a:bodyPr/>
        <a:lstStyle/>
        <a:p>
          <a:endParaRPr lang="en-US" b="1">
            <a:cs typeface="B Nazanin" pitchFamily="2" charset="-78"/>
          </a:endParaRPr>
        </a:p>
      </dgm:t>
    </dgm:pt>
    <dgm:pt modelId="{A0CF057A-183B-4FFF-87D1-B43E47643FD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chemeClr val="tx1"/>
              </a:solidFill>
              <a:effectLst/>
              <a:latin typeface="Arial" charset="0"/>
              <a:cs typeface="B Nazanin" pitchFamily="2" charset="-78"/>
            </a:rPr>
            <a:t>تبديل نمونه</a:t>
          </a:r>
          <a:endParaRPr kumimoji="0" lang="en-US" b="1" i="0" u="none" strike="noStrike" cap="none" normalizeH="0" baseline="0" dirty="0" smtClean="0">
            <a:ln>
              <a:noFill/>
            </a:ln>
            <a:solidFill>
              <a:schemeClr val="tx1"/>
            </a:solidFill>
            <a:effectLst/>
            <a:latin typeface="Arial" charset="0"/>
            <a:cs typeface="B Nazanin" pitchFamily="2" charset="-78"/>
          </a:endParaRPr>
        </a:p>
      </dgm:t>
    </dgm:pt>
    <dgm:pt modelId="{9AEB2FC7-FA5F-43DF-B915-8CA7D537C68E}" type="parTrans" cxnId="{0A8AB6CC-7108-417A-B1F7-01457B634605}">
      <dgm:prSet/>
      <dgm:spPr/>
      <dgm:t>
        <a:bodyPr/>
        <a:lstStyle/>
        <a:p>
          <a:endParaRPr lang="en-US" b="1">
            <a:cs typeface="B Nazanin" pitchFamily="2" charset="-78"/>
          </a:endParaRPr>
        </a:p>
      </dgm:t>
    </dgm:pt>
    <dgm:pt modelId="{B5ABAF2A-7053-42C5-A4BD-6E4C016ACB31}" type="sibTrans" cxnId="{0A8AB6CC-7108-417A-B1F7-01457B634605}">
      <dgm:prSet/>
      <dgm:spPr/>
      <dgm:t>
        <a:bodyPr/>
        <a:lstStyle/>
        <a:p>
          <a:endParaRPr lang="en-US" b="1">
            <a:cs typeface="B Nazanin" pitchFamily="2" charset="-78"/>
          </a:endParaRPr>
        </a:p>
      </dgm:t>
    </dgm:pt>
    <dgm:pt modelId="{F4459A3F-C613-40DC-A923-C3F49107FBB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chemeClr val="tx1"/>
              </a:solidFill>
              <a:effectLst/>
              <a:latin typeface="Arial" charset="0"/>
              <a:cs typeface="B Nazanin" pitchFamily="2" charset="-78"/>
            </a:rPr>
            <a:t>تبديل انبوه</a:t>
          </a:r>
          <a:endParaRPr kumimoji="0" lang="en-US" b="1" i="0" u="none" strike="noStrike" cap="none" normalizeH="0" baseline="0" dirty="0" smtClean="0">
            <a:ln>
              <a:noFill/>
            </a:ln>
            <a:solidFill>
              <a:schemeClr val="tx1"/>
            </a:solidFill>
            <a:effectLst/>
            <a:latin typeface="Arial" charset="0"/>
            <a:cs typeface="B Nazanin" pitchFamily="2" charset="-78"/>
          </a:endParaRPr>
        </a:p>
      </dgm:t>
    </dgm:pt>
    <dgm:pt modelId="{1BD77EED-A9F5-4719-BED2-ED452D59D28F}" type="parTrans" cxnId="{7A542BAF-5861-409F-9749-0FA9882CEBF2}">
      <dgm:prSet/>
      <dgm:spPr/>
      <dgm:t>
        <a:bodyPr/>
        <a:lstStyle/>
        <a:p>
          <a:endParaRPr lang="en-US" b="1">
            <a:cs typeface="B Nazanin" pitchFamily="2" charset="-78"/>
          </a:endParaRPr>
        </a:p>
      </dgm:t>
    </dgm:pt>
    <dgm:pt modelId="{3B9AF090-BBFE-4AD4-AB41-DF6BBFF72E7A}" type="sibTrans" cxnId="{7A542BAF-5861-409F-9749-0FA9882CEBF2}">
      <dgm:prSet/>
      <dgm:spPr/>
      <dgm:t>
        <a:bodyPr/>
        <a:lstStyle/>
        <a:p>
          <a:endParaRPr lang="en-US" b="1">
            <a:cs typeface="B Nazanin" pitchFamily="2" charset="-78"/>
          </a:endParaRPr>
        </a:p>
      </dgm:t>
    </dgm:pt>
    <dgm:pt modelId="{2E1BC994-81CD-4E30-B149-A46563F07A8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b="1" i="0" u="none" strike="noStrike" cap="none" normalizeH="0" baseline="0" dirty="0" smtClean="0">
              <a:ln>
                <a:noFill/>
              </a:ln>
              <a:solidFill>
                <a:schemeClr val="tx1"/>
              </a:solidFill>
              <a:effectLst/>
              <a:latin typeface="Arial" charset="0"/>
              <a:cs typeface="B Nazanin" pitchFamily="2" charset="-78"/>
            </a:rPr>
            <a:t>تبديل كارگاهي</a:t>
          </a:r>
          <a:endParaRPr kumimoji="0" lang="en-US" b="1" i="0" u="none" strike="noStrike" cap="none" normalizeH="0" baseline="0" dirty="0" smtClean="0">
            <a:ln>
              <a:noFill/>
            </a:ln>
            <a:solidFill>
              <a:schemeClr val="tx1"/>
            </a:solidFill>
            <a:effectLst/>
            <a:latin typeface="Arial" charset="0"/>
            <a:cs typeface="B Nazanin" pitchFamily="2" charset="-78"/>
          </a:endParaRPr>
        </a:p>
      </dgm:t>
    </dgm:pt>
    <dgm:pt modelId="{1BBC91EE-FA8F-45F3-A188-B8224E9FE29E}" type="parTrans" cxnId="{B89A7135-F2BF-42B3-877E-0900352DB09D}">
      <dgm:prSet/>
      <dgm:spPr/>
      <dgm:t>
        <a:bodyPr/>
        <a:lstStyle/>
        <a:p>
          <a:endParaRPr lang="en-US" b="1">
            <a:cs typeface="B Nazanin" pitchFamily="2" charset="-78"/>
          </a:endParaRPr>
        </a:p>
      </dgm:t>
    </dgm:pt>
    <dgm:pt modelId="{CE25E3EE-E1E5-4EBF-AA80-6571D9378A01}" type="sibTrans" cxnId="{B89A7135-F2BF-42B3-877E-0900352DB09D}">
      <dgm:prSet/>
      <dgm:spPr/>
      <dgm:t>
        <a:bodyPr/>
        <a:lstStyle/>
        <a:p>
          <a:endParaRPr lang="en-US" b="1">
            <a:cs typeface="B Nazanin" pitchFamily="2" charset="-78"/>
          </a:endParaRPr>
        </a:p>
      </dgm:t>
    </dgm:pt>
    <dgm:pt modelId="{F922FC9A-34EC-42C5-BB2C-8DE4021A6D52}">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b="1" i="0" u="none" strike="noStrike" cap="none" normalizeH="0" baseline="0" dirty="0" smtClean="0">
              <a:ln>
                <a:noFill/>
              </a:ln>
              <a:solidFill>
                <a:schemeClr val="tx1"/>
              </a:solidFill>
              <a:effectLst/>
              <a:cs typeface="B Nazanin" pitchFamily="2" charset="-78"/>
            </a:rPr>
            <a:t>احداث 180 جايگاه </a:t>
          </a:r>
          <a:r>
            <a:rPr kumimoji="0" lang="en-US" b="1" i="0" u="none" strike="noStrike" cap="none" normalizeH="0" baseline="0" dirty="0" smtClean="0">
              <a:ln>
                <a:noFill/>
              </a:ln>
              <a:solidFill>
                <a:schemeClr val="tx1"/>
              </a:solidFill>
              <a:effectLst/>
              <a:cs typeface="B Nazanin" pitchFamily="2" charset="-78"/>
            </a:rPr>
            <a:t>CNG</a:t>
          </a:r>
        </a:p>
      </dgm:t>
    </dgm:pt>
    <dgm:pt modelId="{4036D38B-21C0-4442-9477-2CA1318F5193}" type="parTrans" cxnId="{4EB6460F-64EF-45A4-83E4-35D3156A8322}">
      <dgm:prSet/>
      <dgm:spPr/>
      <dgm:t>
        <a:bodyPr/>
        <a:lstStyle/>
        <a:p>
          <a:endParaRPr lang="en-US" b="1">
            <a:cs typeface="B Nazanin" pitchFamily="2" charset="-78"/>
          </a:endParaRPr>
        </a:p>
      </dgm:t>
    </dgm:pt>
    <dgm:pt modelId="{7988BE67-83B7-4228-9163-D9764983984B}" type="sibTrans" cxnId="{4EB6460F-64EF-45A4-83E4-35D3156A8322}">
      <dgm:prSet/>
      <dgm:spPr/>
      <dgm:t>
        <a:bodyPr/>
        <a:lstStyle/>
        <a:p>
          <a:endParaRPr lang="en-US" b="1">
            <a:cs typeface="B Nazanin" pitchFamily="2" charset="-78"/>
          </a:endParaRPr>
        </a:p>
      </dgm:t>
    </dgm:pt>
    <dgm:pt modelId="{8C652815-CA2C-4C04-A241-330A3F5D80D2}">
      <dgm:prSet/>
      <dgm:spPr/>
      <dgm: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b="1" i="0" u="none" strike="noStrike" cap="none" normalizeH="0" baseline="0" dirty="0" smtClean="0">
              <a:ln>
                <a:noFill/>
              </a:ln>
              <a:solidFill>
                <a:schemeClr val="tx1"/>
              </a:solidFill>
              <a:effectLst/>
              <a:cs typeface="B Nazanin" pitchFamily="2" charset="-78"/>
            </a:rPr>
            <a:t>آموزش، تبليغ و ترويج</a:t>
          </a:r>
          <a:endParaRPr kumimoji="0" lang="en-US" b="1" i="0" u="none" strike="noStrike" cap="none" normalizeH="0" baseline="0" dirty="0" smtClean="0">
            <a:ln>
              <a:noFill/>
            </a:ln>
            <a:solidFill>
              <a:schemeClr val="tx1"/>
            </a:solidFill>
            <a:effectLst/>
            <a:cs typeface="B Nazanin" pitchFamily="2" charset="-78"/>
          </a:endParaRPr>
        </a:p>
      </dgm:t>
    </dgm:pt>
    <dgm:pt modelId="{82A4A684-8594-4E75-A9B6-8BA3A4692029}" type="parTrans" cxnId="{DCD9A75A-8A2A-462C-B2C3-E01FF3E250D8}">
      <dgm:prSet/>
      <dgm:spPr/>
      <dgm:t>
        <a:bodyPr/>
        <a:lstStyle/>
        <a:p>
          <a:endParaRPr lang="en-US" b="1">
            <a:cs typeface="B Nazanin" pitchFamily="2" charset="-78"/>
          </a:endParaRPr>
        </a:p>
      </dgm:t>
    </dgm:pt>
    <dgm:pt modelId="{762873AC-FC37-41A8-985B-D3C64144E81A}" type="sibTrans" cxnId="{DCD9A75A-8A2A-462C-B2C3-E01FF3E250D8}">
      <dgm:prSet/>
      <dgm:spPr/>
      <dgm:t>
        <a:bodyPr/>
        <a:lstStyle/>
        <a:p>
          <a:endParaRPr lang="en-US" b="1">
            <a:cs typeface="B Nazanin" pitchFamily="2" charset="-78"/>
          </a:endParaRPr>
        </a:p>
      </dgm:t>
    </dgm:pt>
    <dgm:pt modelId="{64DFC7EC-C229-4503-BAB9-EE22254ABCF7}" type="pres">
      <dgm:prSet presAssocID="{07604618-B6C7-4EC0-9F27-39BC0608E501}" presName="hierChild1" presStyleCnt="0">
        <dgm:presLayoutVars>
          <dgm:orgChart val="1"/>
          <dgm:chPref val="1"/>
          <dgm:dir/>
          <dgm:animOne val="branch"/>
          <dgm:animLvl val="lvl"/>
          <dgm:resizeHandles/>
        </dgm:presLayoutVars>
      </dgm:prSet>
      <dgm:spPr/>
    </dgm:pt>
    <dgm:pt modelId="{9C547596-B62E-441A-A524-44A58866F63B}" type="pres">
      <dgm:prSet presAssocID="{9E474068-7397-447C-8C49-CB68B539474F}" presName="hierRoot1" presStyleCnt="0">
        <dgm:presLayoutVars>
          <dgm:hierBranch/>
        </dgm:presLayoutVars>
      </dgm:prSet>
      <dgm:spPr/>
    </dgm:pt>
    <dgm:pt modelId="{AA95B756-C14F-496F-A7E4-9F15FF8091A7}" type="pres">
      <dgm:prSet presAssocID="{9E474068-7397-447C-8C49-CB68B539474F}" presName="rootComposite1" presStyleCnt="0"/>
      <dgm:spPr/>
    </dgm:pt>
    <dgm:pt modelId="{6CB76D4F-83A9-424F-88A7-7FA5FEC33519}" type="pres">
      <dgm:prSet presAssocID="{9E474068-7397-447C-8C49-CB68B539474F}" presName="rootText1" presStyleLbl="node0" presStyleIdx="0" presStyleCnt="1">
        <dgm:presLayoutVars>
          <dgm:chPref val="3"/>
        </dgm:presLayoutVars>
      </dgm:prSet>
      <dgm:spPr/>
      <dgm:t>
        <a:bodyPr/>
        <a:lstStyle/>
        <a:p>
          <a:endParaRPr lang="en-US"/>
        </a:p>
      </dgm:t>
    </dgm:pt>
    <dgm:pt modelId="{8AAA373C-5CF3-4C1D-B425-F155F77464FD}" type="pres">
      <dgm:prSet presAssocID="{9E474068-7397-447C-8C49-CB68B539474F}" presName="rootConnector1" presStyleLbl="node1" presStyleIdx="0" presStyleCnt="0"/>
      <dgm:spPr/>
      <dgm:t>
        <a:bodyPr/>
        <a:lstStyle/>
        <a:p>
          <a:endParaRPr lang="en-US"/>
        </a:p>
      </dgm:t>
    </dgm:pt>
    <dgm:pt modelId="{934B6AFC-74B7-4A3D-808B-6E1130FCA6EF}" type="pres">
      <dgm:prSet presAssocID="{9E474068-7397-447C-8C49-CB68B539474F}" presName="hierChild2" presStyleCnt="0"/>
      <dgm:spPr/>
    </dgm:pt>
    <dgm:pt modelId="{345FE213-637C-483F-8F7A-1D296327FAED}" type="pres">
      <dgm:prSet presAssocID="{3F9C21CF-E57E-42A3-A1E0-3F7209B1627C}" presName="Name35" presStyleLbl="parChTrans1D2" presStyleIdx="0" presStyleCnt="3"/>
      <dgm:spPr/>
      <dgm:t>
        <a:bodyPr/>
        <a:lstStyle/>
        <a:p>
          <a:endParaRPr lang="en-US"/>
        </a:p>
      </dgm:t>
    </dgm:pt>
    <dgm:pt modelId="{8BBAD681-4409-4E3D-A9C8-E84D4A81EBD5}" type="pres">
      <dgm:prSet presAssocID="{0AEC391A-094F-4DD6-B7EF-5BF2A94636AE}" presName="hierRoot2" presStyleCnt="0">
        <dgm:presLayoutVars>
          <dgm:hierBranch/>
        </dgm:presLayoutVars>
      </dgm:prSet>
      <dgm:spPr/>
    </dgm:pt>
    <dgm:pt modelId="{E81777F7-FAC9-4A85-AB87-E462616A15AB}" type="pres">
      <dgm:prSet presAssocID="{0AEC391A-094F-4DD6-B7EF-5BF2A94636AE}" presName="rootComposite" presStyleCnt="0"/>
      <dgm:spPr/>
    </dgm:pt>
    <dgm:pt modelId="{4D4E3A45-5EA6-4323-B258-4A885234C24C}" type="pres">
      <dgm:prSet presAssocID="{0AEC391A-094F-4DD6-B7EF-5BF2A94636AE}" presName="rootText" presStyleLbl="node2" presStyleIdx="0" presStyleCnt="3">
        <dgm:presLayoutVars>
          <dgm:chPref val="3"/>
        </dgm:presLayoutVars>
      </dgm:prSet>
      <dgm:spPr/>
      <dgm:t>
        <a:bodyPr/>
        <a:lstStyle/>
        <a:p>
          <a:endParaRPr lang="en-US"/>
        </a:p>
      </dgm:t>
    </dgm:pt>
    <dgm:pt modelId="{FC57A805-26BA-4284-92A2-B305C75347A5}" type="pres">
      <dgm:prSet presAssocID="{0AEC391A-094F-4DD6-B7EF-5BF2A94636AE}" presName="rootConnector" presStyleLbl="node2" presStyleIdx="0" presStyleCnt="3"/>
      <dgm:spPr/>
      <dgm:t>
        <a:bodyPr/>
        <a:lstStyle/>
        <a:p>
          <a:endParaRPr lang="en-US"/>
        </a:p>
      </dgm:t>
    </dgm:pt>
    <dgm:pt modelId="{515DB2FE-700C-49B9-BAC2-BD38A186956C}" type="pres">
      <dgm:prSet presAssocID="{0AEC391A-094F-4DD6-B7EF-5BF2A94636AE}" presName="hierChild4" presStyleCnt="0"/>
      <dgm:spPr/>
    </dgm:pt>
    <dgm:pt modelId="{4D67CFB2-5620-4666-8304-145B20E1384A}" type="pres">
      <dgm:prSet presAssocID="{DC38A865-7384-4C18-8860-F2E0191F4D29}" presName="Name35" presStyleLbl="parChTrans1D3" presStyleIdx="0" presStyleCnt="2"/>
      <dgm:spPr/>
      <dgm:t>
        <a:bodyPr/>
        <a:lstStyle/>
        <a:p>
          <a:endParaRPr lang="en-US"/>
        </a:p>
      </dgm:t>
    </dgm:pt>
    <dgm:pt modelId="{798BD078-2C79-4DF0-8FEC-5C476441ACE2}" type="pres">
      <dgm:prSet presAssocID="{7C6A40A4-479C-4B8A-9CB9-4F1CDD551229}" presName="hierRoot2" presStyleCnt="0">
        <dgm:presLayoutVars>
          <dgm:hierBranch/>
        </dgm:presLayoutVars>
      </dgm:prSet>
      <dgm:spPr/>
    </dgm:pt>
    <dgm:pt modelId="{4A13442E-7DFF-4EFA-9FBF-C38FBCA0BC77}" type="pres">
      <dgm:prSet presAssocID="{7C6A40A4-479C-4B8A-9CB9-4F1CDD551229}" presName="rootComposite" presStyleCnt="0"/>
      <dgm:spPr/>
    </dgm:pt>
    <dgm:pt modelId="{E9521692-36E1-4F09-9C2C-756EF18A8991}" type="pres">
      <dgm:prSet presAssocID="{7C6A40A4-479C-4B8A-9CB9-4F1CDD551229}" presName="rootText" presStyleLbl="node3" presStyleIdx="0" presStyleCnt="2">
        <dgm:presLayoutVars>
          <dgm:chPref val="3"/>
        </dgm:presLayoutVars>
      </dgm:prSet>
      <dgm:spPr/>
      <dgm:t>
        <a:bodyPr/>
        <a:lstStyle/>
        <a:p>
          <a:endParaRPr lang="en-US"/>
        </a:p>
      </dgm:t>
    </dgm:pt>
    <dgm:pt modelId="{0E3B6D68-01F1-4773-8F97-214BBA484EA2}" type="pres">
      <dgm:prSet presAssocID="{7C6A40A4-479C-4B8A-9CB9-4F1CDD551229}" presName="rootConnector" presStyleLbl="node3" presStyleIdx="0" presStyleCnt="2"/>
      <dgm:spPr/>
      <dgm:t>
        <a:bodyPr/>
        <a:lstStyle/>
        <a:p>
          <a:endParaRPr lang="en-US"/>
        </a:p>
      </dgm:t>
    </dgm:pt>
    <dgm:pt modelId="{8D4CE75F-CD71-4E16-9B0F-8428AFC3A335}" type="pres">
      <dgm:prSet presAssocID="{7C6A40A4-479C-4B8A-9CB9-4F1CDD551229}" presName="hierChild4" presStyleCnt="0"/>
      <dgm:spPr/>
    </dgm:pt>
    <dgm:pt modelId="{9B1B7ABE-DA64-428D-931D-04695C3F5EDA}" type="pres">
      <dgm:prSet presAssocID="{000B6E25-7FCF-4C2A-8410-5F1702E284E8}" presName="Name35" presStyleLbl="parChTrans1D4" presStyleIdx="0" presStyleCnt="8"/>
      <dgm:spPr/>
      <dgm:t>
        <a:bodyPr/>
        <a:lstStyle/>
        <a:p>
          <a:endParaRPr lang="en-US"/>
        </a:p>
      </dgm:t>
    </dgm:pt>
    <dgm:pt modelId="{7AEA5B0A-31DD-4022-847F-9925326BA96F}" type="pres">
      <dgm:prSet presAssocID="{9E5F92BF-C09D-45CC-BEC2-C1BF955D4B87}" presName="hierRoot2" presStyleCnt="0">
        <dgm:presLayoutVars>
          <dgm:hierBranch val="r"/>
        </dgm:presLayoutVars>
      </dgm:prSet>
      <dgm:spPr/>
    </dgm:pt>
    <dgm:pt modelId="{F3896348-EE87-4C12-8103-F7E28B9AA962}" type="pres">
      <dgm:prSet presAssocID="{9E5F92BF-C09D-45CC-BEC2-C1BF955D4B87}" presName="rootComposite" presStyleCnt="0"/>
      <dgm:spPr/>
    </dgm:pt>
    <dgm:pt modelId="{601CD36E-E5F5-47E4-961B-FB4450F82E19}" type="pres">
      <dgm:prSet presAssocID="{9E5F92BF-C09D-45CC-BEC2-C1BF955D4B87}" presName="rootText" presStyleLbl="node4" presStyleIdx="0" presStyleCnt="8">
        <dgm:presLayoutVars>
          <dgm:chPref val="3"/>
        </dgm:presLayoutVars>
      </dgm:prSet>
      <dgm:spPr/>
      <dgm:t>
        <a:bodyPr/>
        <a:lstStyle/>
        <a:p>
          <a:endParaRPr lang="en-US"/>
        </a:p>
      </dgm:t>
    </dgm:pt>
    <dgm:pt modelId="{0EBACAC4-2C85-47F1-8E4B-1228D8D71B36}" type="pres">
      <dgm:prSet presAssocID="{9E5F92BF-C09D-45CC-BEC2-C1BF955D4B87}" presName="rootConnector" presStyleLbl="node4" presStyleIdx="0" presStyleCnt="8"/>
      <dgm:spPr/>
      <dgm:t>
        <a:bodyPr/>
        <a:lstStyle/>
        <a:p>
          <a:endParaRPr lang="en-US"/>
        </a:p>
      </dgm:t>
    </dgm:pt>
    <dgm:pt modelId="{3144BCB7-01D4-4B2D-A333-47ED7A81FA8C}" type="pres">
      <dgm:prSet presAssocID="{9E5F92BF-C09D-45CC-BEC2-C1BF955D4B87}" presName="hierChild4" presStyleCnt="0"/>
      <dgm:spPr/>
    </dgm:pt>
    <dgm:pt modelId="{FE6FEF38-1639-4572-BF56-C7EF5B8413A9}" type="pres">
      <dgm:prSet presAssocID="{9E5F92BF-C09D-45CC-BEC2-C1BF955D4B87}" presName="hierChild5" presStyleCnt="0"/>
      <dgm:spPr/>
    </dgm:pt>
    <dgm:pt modelId="{9CE105E3-87C3-4AAF-BB86-F9586D460E48}" type="pres">
      <dgm:prSet presAssocID="{4E928D20-E081-48A5-B290-92BC8196C61C}" presName="Name35" presStyleLbl="parChTrans1D4" presStyleIdx="1" presStyleCnt="8"/>
      <dgm:spPr/>
      <dgm:t>
        <a:bodyPr/>
        <a:lstStyle/>
        <a:p>
          <a:endParaRPr lang="en-US"/>
        </a:p>
      </dgm:t>
    </dgm:pt>
    <dgm:pt modelId="{5743963F-A15D-492A-88F7-CBAE660C107A}" type="pres">
      <dgm:prSet presAssocID="{F64D60EB-6C56-40D9-A65E-687CBA2DA00D}" presName="hierRoot2" presStyleCnt="0">
        <dgm:presLayoutVars>
          <dgm:hierBranch/>
        </dgm:presLayoutVars>
      </dgm:prSet>
      <dgm:spPr/>
    </dgm:pt>
    <dgm:pt modelId="{B046C5EE-46D6-4F73-863A-58AF7F2DE308}" type="pres">
      <dgm:prSet presAssocID="{F64D60EB-6C56-40D9-A65E-687CBA2DA00D}" presName="rootComposite" presStyleCnt="0"/>
      <dgm:spPr/>
    </dgm:pt>
    <dgm:pt modelId="{3BC8AA88-95A2-466F-9427-0F133FB219F8}" type="pres">
      <dgm:prSet presAssocID="{F64D60EB-6C56-40D9-A65E-687CBA2DA00D}" presName="rootText" presStyleLbl="node4" presStyleIdx="1" presStyleCnt="8">
        <dgm:presLayoutVars>
          <dgm:chPref val="3"/>
        </dgm:presLayoutVars>
      </dgm:prSet>
      <dgm:spPr/>
      <dgm:t>
        <a:bodyPr/>
        <a:lstStyle/>
        <a:p>
          <a:endParaRPr lang="en-US"/>
        </a:p>
      </dgm:t>
    </dgm:pt>
    <dgm:pt modelId="{580DAABA-B232-4A95-9289-FCA265CD5C0C}" type="pres">
      <dgm:prSet presAssocID="{F64D60EB-6C56-40D9-A65E-687CBA2DA00D}" presName="rootConnector" presStyleLbl="node4" presStyleIdx="1" presStyleCnt="8"/>
      <dgm:spPr/>
      <dgm:t>
        <a:bodyPr/>
        <a:lstStyle/>
        <a:p>
          <a:endParaRPr lang="en-US"/>
        </a:p>
      </dgm:t>
    </dgm:pt>
    <dgm:pt modelId="{EB94D325-74D6-41AA-8101-018038FD7195}" type="pres">
      <dgm:prSet presAssocID="{F64D60EB-6C56-40D9-A65E-687CBA2DA00D}" presName="hierChild4" presStyleCnt="0"/>
      <dgm:spPr/>
    </dgm:pt>
    <dgm:pt modelId="{35DD3860-D18C-4869-BCF6-39B033189815}" type="pres">
      <dgm:prSet presAssocID="{A9EEF5A7-129A-41D9-ACA6-4AAC54A87387}" presName="Name35" presStyleLbl="parChTrans1D4" presStyleIdx="2" presStyleCnt="8"/>
      <dgm:spPr/>
      <dgm:t>
        <a:bodyPr/>
        <a:lstStyle/>
        <a:p>
          <a:endParaRPr lang="en-US"/>
        </a:p>
      </dgm:t>
    </dgm:pt>
    <dgm:pt modelId="{3196FC73-3962-4A55-8D58-3CA6854A9DB6}" type="pres">
      <dgm:prSet presAssocID="{8F93DF7A-0492-43A5-891F-4BD154C25651}" presName="hierRoot2" presStyleCnt="0">
        <dgm:presLayoutVars>
          <dgm:hierBranch val="r"/>
        </dgm:presLayoutVars>
      </dgm:prSet>
      <dgm:spPr/>
    </dgm:pt>
    <dgm:pt modelId="{07A056DD-D51A-4729-8EDA-A14CAB11FD2A}" type="pres">
      <dgm:prSet presAssocID="{8F93DF7A-0492-43A5-891F-4BD154C25651}" presName="rootComposite" presStyleCnt="0"/>
      <dgm:spPr/>
    </dgm:pt>
    <dgm:pt modelId="{FB70CB8D-EA35-4ADD-A4D0-F536EC49B534}" type="pres">
      <dgm:prSet presAssocID="{8F93DF7A-0492-43A5-891F-4BD154C25651}" presName="rootText" presStyleLbl="node4" presStyleIdx="2" presStyleCnt="8">
        <dgm:presLayoutVars>
          <dgm:chPref val="3"/>
        </dgm:presLayoutVars>
      </dgm:prSet>
      <dgm:spPr/>
      <dgm:t>
        <a:bodyPr/>
        <a:lstStyle/>
        <a:p>
          <a:endParaRPr lang="en-US"/>
        </a:p>
      </dgm:t>
    </dgm:pt>
    <dgm:pt modelId="{E0F0083D-05E6-4C35-AABA-A82FC0F93FA1}" type="pres">
      <dgm:prSet presAssocID="{8F93DF7A-0492-43A5-891F-4BD154C25651}" presName="rootConnector" presStyleLbl="node4" presStyleIdx="2" presStyleCnt="8"/>
      <dgm:spPr/>
      <dgm:t>
        <a:bodyPr/>
        <a:lstStyle/>
        <a:p>
          <a:endParaRPr lang="en-US"/>
        </a:p>
      </dgm:t>
    </dgm:pt>
    <dgm:pt modelId="{9FB3CBAC-9DB3-44FF-9EF5-62C8A60B7999}" type="pres">
      <dgm:prSet presAssocID="{8F93DF7A-0492-43A5-891F-4BD154C25651}" presName="hierChild4" presStyleCnt="0"/>
      <dgm:spPr/>
    </dgm:pt>
    <dgm:pt modelId="{950562DB-3639-4EB6-99C7-49B51D8C352B}" type="pres">
      <dgm:prSet presAssocID="{8F93DF7A-0492-43A5-891F-4BD154C25651}" presName="hierChild5" presStyleCnt="0"/>
      <dgm:spPr/>
    </dgm:pt>
    <dgm:pt modelId="{FC0A0EF7-23DC-4CF5-B2F8-4566CADBAC1F}" type="pres">
      <dgm:prSet presAssocID="{D1B7E524-36BE-47FB-A32F-B6A1A41D37BD}" presName="Name35" presStyleLbl="parChTrans1D4" presStyleIdx="3" presStyleCnt="8"/>
      <dgm:spPr/>
      <dgm:t>
        <a:bodyPr/>
        <a:lstStyle/>
        <a:p>
          <a:endParaRPr lang="en-US"/>
        </a:p>
      </dgm:t>
    </dgm:pt>
    <dgm:pt modelId="{8F9DA2D2-5D90-4671-801C-D514A055A0FD}" type="pres">
      <dgm:prSet presAssocID="{D71CD30E-0E1C-46A3-8CF1-1B2EBB42FA93}" presName="hierRoot2" presStyleCnt="0">
        <dgm:presLayoutVars>
          <dgm:hierBranch val="r"/>
        </dgm:presLayoutVars>
      </dgm:prSet>
      <dgm:spPr/>
    </dgm:pt>
    <dgm:pt modelId="{3C420778-C7B9-45C5-858F-FC205E2C1796}" type="pres">
      <dgm:prSet presAssocID="{D71CD30E-0E1C-46A3-8CF1-1B2EBB42FA93}" presName="rootComposite" presStyleCnt="0"/>
      <dgm:spPr/>
    </dgm:pt>
    <dgm:pt modelId="{43B223A2-9433-469B-B0B6-9F2592756F54}" type="pres">
      <dgm:prSet presAssocID="{D71CD30E-0E1C-46A3-8CF1-1B2EBB42FA93}" presName="rootText" presStyleLbl="node4" presStyleIdx="3" presStyleCnt="8">
        <dgm:presLayoutVars>
          <dgm:chPref val="3"/>
        </dgm:presLayoutVars>
      </dgm:prSet>
      <dgm:spPr/>
      <dgm:t>
        <a:bodyPr/>
        <a:lstStyle/>
        <a:p>
          <a:endParaRPr lang="en-US"/>
        </a:p>
      </dgm:t>
    </dgm:pt>
    <dgm:pt modelId="{680CE5B2-503E-43BF-A184-1EE767684BA0}" type="pres">
      <dgm:prSet presAssocID="{D71CD30E-0E1C-46A3-8CF1-1B2EBB42FA93}" presName="rootConnector" presStyleLbl="node4" presStyleIdx="3" presStyleCnt="8"/>
      <dgm:spPr/>
      <dgm:t>
        <a:bodyPr/>
        <a:lstStyle/>
        <a:p>
          <a:endParaRPr lang="en-US"/>
        </a:p>
      </dgm:t>
    </dgm:pt>
    <dgm:pt modelId="{ACA99C34-F918-43FE-B034-FD50BDBC1070}" type="pres">
      <dgm:prSet presAssocID="{D71CD30E-0E1C-46A3-8CF1-1B2EBB42FA93}" presName="hierChild4" presStyleCnt="0"/>
      <dgm:spPr/>
    </dgm:pt>
    <dgm:pt modelId="{638FA82C-FB1E-4EF7-BF34-A9D1E5177AFA}" type="pres">
      <dgm:prSet presAssocID="{D71CD30E-0E1C-46A3-8CF1-1B2EBB42FA93}" presName="hierChild5" presStyleCnt="0"/>
      <dgm:spPr/>
    </dgm:pt>
    <dgm:pt modelId="{C44CBA08-E186-4773-90CC-F1478F0C6443}" type="pres">
      <dgm:prSet presAssocID="{BF79B626-ACF1-4D99-96ED-C9EB98599507}" presName="Name35" presStyleLbl="parChTrans1D4" presStyleIdx="4" presStyleCnt="8"/>
      <dgm:spPr/>
      <dgm:t>
        <a:bodyPr/>
        <a:lstStyle/>
        <a:p>
          <a:endParaRPr lang="en-US"/>
        </a:p>
      </dgm:t>
    </dgm:pt>
    <dgm:pt modelId="{A0BFFB28-59F8-42C8-B01F-B136034E31C0}" type="pres">
      <dgm:prSet presAssocID="{39D4C43A-8B1B-4C1A-AD90-6EF606790BD7}" presName="hierRoot2" presStyleCnt="0">
        <dgm:presLayoutVars>
          <dgm:hierBranch val="r"/>
        </dgm:presLayoutVars>
      </dgm:prSet>
      <dgm:spPr/>
    </dgm:pt>
    <dgm:pt modelId="{0F586D0C-17CB-4D56-9AC8-01E4E3BA5456}" type="pres">
      <dgm:prSet presAssocID="{39D4C43A-8B1B-4C1A-AD90-6EF606790BD7}" presName="rootComposite" presStyleCnt="0"/>
      <dgm:spPr/>
    </dgm:pt>
    <dgm:pt modelId="{9E6B18F2-297E-42D0-94E0-4CF3518EE402}" type="pres">
      <dgm:prSet presAssocID="{39D4C43A-8B1B-4C1A-AD90-6EF606790BD7}" presName="rootText" presStyleLbl="node4" presStyleIdx="4" presStyleCnt="8">
        <dgm:presLayoutVars>
          <dgm:chPref val="3"/>
        </dgm:presLayoutVars>
      </dgm:prSet>
      <dgm:spPr/>
      <dgm:t>
        <a:bodyPr/>
        <a:lstStyle/>
        <a:p>
          <a:endParaRPr lang="en-US"/>
        </a:p>
      </dgm:t>
    </dgm:pt>
    <dgm:pt modelId="{A5F17A7E-23B3-4D94-94E5-E2DCCB392390}" type="pres">
      <dgm:prSet presAssocID="{39D4C43A-8B1B-4C1A-AD90-6EF606790BD7}" presName="rootConnector" presStyleLbl="node4" presStyleIdx="4" presStyleCnt="8"/>
      <dgm:spPr/>
      <dgm:t>
        <a:bodyPr/>
        <a:lstStyle/>
        <a:p>
          <a:endParaRPr lang="en-US"/>
        </a:p>
      </dgm:t>
    </dgm:pt>
    <dgm:pt modelId="{EBCB7105-A049-40F7-92BA-AAF0CC27225F}" type="pres">
      <dgm:prSet presAssocID="{39D4C43A-8B1B-4C1A-AD90-6EF606790BD7}" presName="hierChild4" presStyleCnt="0"/>
      <dgm:spPr/>
    </dgm:pt>
    <dgm:pt modelId="{3402EA8B-8B3A-449C-9F01-74DAA5042A2B}" type="pres">
      <dgm:prSet presAssocID="{39D4C43A-8B1B-4C1A-AD90-6EF606790BD7}" presName="hierChild5" presStyleCnt="0"/>
      <dgm:spPr/>
    </dgm:pt>
    <dgm:pt modelId="{5582C122-3722-477C-9AE1-6113616215A5}" type="pres">
      <dgm:prSet presAssocID="{BB963863-C1C0-4F38-A1EE-796E5A1A1D61}" presName="Name35" presStyleLbl="parChTrans1D4" presStyleIdx="5" presStyleCnt="8"/>
      <dgm:spPr/>
      <dgm:t>
        <a:bodyPr/>
        <a:lstStyle/>
        <a:p>
          <a:endParaRPr lang="en-US"/>
        </a:p>
      </dgm:t>
    </dgm:pt>
    <dgm:pt modelId="{5CA2340A-612D-4F51-9179-DD32ECA28631}" type="pres">
      <dgm:prSet presAssocID="{AE60D7A4-BA0D-4D2C-AECC-3DE8CA48E34A}" presName="hierRoot2" presStyleCnt="0">
        <dgm:presLayoutVars>
          <dgm:hierBranch val="r"/>
        </dgm:presLayoutVars>
      </dgm:prSet>
      <dgm:spPr/>
    </dgm:pt>
    <dgm:pt modelId="{E28CC334-EBFF-4C71-8D8D-BF1C1BDA3866}" type="pres">
      <dgm:prSet presAssocID="{AE60D7A4-BA0D-4D2C-AECC-3DE8CA48E34A}" presName="rootComposite" presStyleCnt="0"/>
      <dgm:spPr/>
    </dgm:pt>
    <dgm:pt modelId="{C55BF819-5160-412D-88B3-4529B0076C0E}" type="pres">
      <dgm:prSet presAssocID="{AE60D7A4-BA0D-4D2C-AECC-3DE8CA48E34A}" presName="rootText" presStyleLbl="node4" presStyleIdx="5" presStyleCnt="8">
        <dgm:presLayoutVars>
          <dgm:chPref val="3"/>
        </dgm:presLayoutVars>
      </dgm:prSet>
      <dgm:spPr/>
      <dgm:t>
        <a:bodyPr/>
        <a:lstStyle/>
        <a:p>
          <a:endParaRPr lang="en-US"/>
        </a:p>
      </dgm:t>
    </dgm:pt>
    <dgm:pt modelId="{97DF7524-7837-4981-94E7-15CF34F5CFEC}" type="pres">
      <dgm:prSet presAssocID="{AE60D7A4-BA0D-4D2C-AECC-3DE8CA48E34A}" presName="rootConnector" presStyleLbl="node4" presStyleIdx="5" presStyleCnt="8"/>
      <dgm:spPr/>
      <dgm:t>
        <a:bodyPr/>
        <a:lstStyle/>
        <a:p>
          <a:endParaRPr lang="en-US"/>
        </a:p>
      </dgm:t>
    </dgm:pt>
    <dgm:pt modelId="{F71C2504-0D7E-4FC8-88A6-095244D66886}" type="pres">
      <dgm:prSet presAssocID="{AE60D7A4-BA0D-4D2C-AECC-3DE8CA48E34A}" presName="hierChild4" presStyleCnt="0"/>
      <dgm:spPr/>
    </dgm:pt>
    <dgm:pt modelId="{DD867586-0DFD-43B7-8286-6C8084B7A695}" type="pres">
      <dgm:prSet presAssocID="{9AEB2FC7-FA5F-43DF-B915-8CA7D537C68E}" presName="Name50" presStyleLbl="parChTrans1D4" presStyleIdx="6" presStyleCnt="8"/>
      <dgm:spPr/>
      <dgm:t>
        <a:bodyPr/>
        <a:lstStyle/>
        <a:p>
          <a:endParaRPr lang="en-US"/>
        </a:p>
      </dgm:t>
    </dgm:pt>
    <dgm:pt modelId="{F10A347F-B04C-4132-817D-B8263B7A1DDC}" type="pres">
      <dgm:prSet presAssocID="{A0CF057A-183B-4FFF-87D1-B43E47643FD4}" presName="hierRoot2" presStyleCnt="0">
        <dgm:presLayoutVars>
          <dgm:hierBranch val="r"/>
        </dgm:presLayoutVars>
      </dgm:prSet>
      <dgm:spPr/>
    </dgm:pt>
    <dgm:pt modelId="{BBCAD6FC-E7C5-449E-9796-C7576A2F442D}" type="pres">
      <dgm:prSet presAssocID="{A0CF057A-183B-4FFF-87D1-B43E47643FD4}" presName="rootComposite" presStyleCnt="0"/>
      <dgm:spPr/>
    </dgm:pt>
    <dgm:pt modelId="{5FDCC68D-01EC-4B15-B5B6-8F80EEE69C27}" type="pres">
      <dgm:prSet presAssocID="{A0CF057A-183B-4FFF-87D1-B43E47643FD4}" presName="rootText" presStyleLbl="node4" presStyleIdx="6" presStyleCnt="8">
        <dgm:presLayoutVars>
          <dgm:chPref val="3"/>
        </dgm:presLayoutVars>
      </dgm:prSet>
      <dgm:spPr/>
      <dgm:t>
        <a:bodyPr/>
        <a:lstStyle/>
        <a:p>
          <a:endParaRPr lang="en-US"/>
        </a:p>
      </dgm:t>
    </dgm:pt>
    <dgm:pt modelId="{4F0FBC64-CDC5-41DC-8ED9-81C5D1FA5EEE}" type="pres">
      <dgm:prSet presAssocID="{A0CF057A-183B-4FFF-87D1-B43E47643FD4}" presName="rootConnector" presStyleLbl="node4" presStyleIdx="6" presStyleCnt="8"/>
      <dgm:spPr/>
      <dgm:t>
        <a:bodyPr/>
        <a:lstStyle/>
        <a:p>
          <a:endParaRPr lang="en-US"/>
        </a:p>
      </dgm:t>
    </dgm:pt>
    <dgm:pt modelId="{260E536A-CF4F-4853-9704-A1295785C59B}" type="pres">
      <dgm:prSet presAssocID="{A0CF057A-183B-4FFF-87D1-B43E47643FD4}" presName="hierChild4" presStyleCnt="0"/>
      <dgm:spPr/>
    </dgm:pt>
    <dgm:pt modelId="{92EF1083-AD2D-4F9A-B1A1-5703423565E4}" type="pres">
      <dgm:prSet presAssocID="{A0CF057A-183B-4FFF-87D1-B43E47643FD4}" presName="hierChild5" presStyleCnt="0"/>
      <dgm:spPr/>
    </dgm:pt>
    <dgm:pt modelId="{AC6114FA-23E8-4215-8725-156FBFB8655E}" type="pres">
      <dgm:prSet presAssocID="{1BD77EED-A9F5-4719-BED2-ED452D59D28F}" presName="Name50" presStyleLbl="parChTrans1D4" presStyleIdx="7" presStyleCnt="8"/>
      <dgm:spPr/>
      <dgm:t>
        <a:bodyPr/>
        <a:lstStyle/>
        <a:p>
          <a:endParaRPr lang="en-US"/>
        </a:p>
      </dgm:t>
    </dgm:pt>
    <dgm:pt modelId="{D0641D14-01EC-44A6-86CD-B937B7606D66}" type="pres">
      <dgm:prSet presAssocID="{F4459A3F-C613-40DC-A923-C3F49107FBB9}" presName="hierRoot2" presStyleCnt="0">
        <dgm:presLayoutVars>
          <dgm:hierBranch val="r"/>
        </dgm:presLayoutVars>
      </dgm:prSet>
      <dgm:spPr/>
    </dgm:pt>
    <dgm:pt modelId="{D4B50D0F-38B7-47FA-85D7-2A7C8F67D862}" type="pres">
      <dgm:prSet presAssocID="{F4459A3F-C613-40DC-A923-C3F49107FBB9}" presName="rootComposite" presStyleCnt="0"/>
      <dgm:spPr/>
    </dgm:pt>
    <dgm:pt modelId="{E07CCD6A-D327-40B1-ADC8-9A757186CDAB}" type="pres">
      <dgm:prSet presAssocID="{F4459A3F-C613-40DC-A923-C3F49107FBB9}" presName="rootText" presStyleLbl="node4" presStyleIdx="7" presStyleCnt="8">
        <dgm:presLayoutVars>
          <dgm:chPref val="3"/>
        </dgm:presLayoutVars>
      </dgm:prSet>
      <dgm:spPr/>
      <dgm:t>
        <a:bodyPr/>
        <a:lstStyle/>
        <a:p>
          <a:endParaRPr lang="en-US"/>
        </a:p>
      </dgm:t>
    </dgm:pt>
    <dgm:pt modelId="{26D541F7-ED00-47F6-88D9-4A84E07DCC4A}" type="pres">
      <dgm:prSet presAssocID="{F4459A3F-C613-40DC-A923-C3F49107FBB9}" presName="rootConnector" presStyleLbl="node4" presStyleIdx="7" presStyleCnt="8"/>
      <dgm:spPr/>
      <dgm:t>
        <a:bodyPr/>
        <a:lstStyle/>
        <a:p>
          <a:endParaRPr lang="en-US"/>
        </a:p>
      </dgm:t>
    </dgm:pt>
    <dgm:pt modelId="{33D47D02-87CD-4EE2-89A2-F6307A2078D4}" type="pres">
      <dgm:prSet presAssocID="{F4459A3F-C613-40DC-A923-C3F49107FBB9}" presName="hierChild4" presStyleCnt="0"/>
      <dgm:spPr/>
    </dgm:pt>
    <dgm:pt modelId="{60DB5F98-B82E-4E8E-8D58-B306E51645F2}" type="pres">
      <dgm:prSet presAssocID="{F4459A3F-C613-40DC-A923-C3F49107FBB9}" presName="hierChild5" presStyleCnt="0"/>
      <dgm:spPr/>
    </dgm:pt>
    <dgm:pt modelId="{D949A4B8-FE39-402A-8C4E-53E81559B552}" type="pres">
      <dgm:prSet presAssocID="{AE60D7A4-BA0D-4D2C-AECC-3DE8CA48E34A}" presName="hierChild5" presStyleCnt="0"/>
      <dgm:spPr/>
    </dgm:pt>
    <dgm:pt modelId="{BA6BE185-0A3E-4099-A122-36151F0579CD}" type="pres">
      <dgm:prSet presAssocID="{F64D60EB-6C56-40D9-A65E-687CBA2DA00D}" presName="hierChild5" presStyleCnt="0"/>
      <dgm:spPr/>
    </dgm:pt>
    <dgm:pt modelId="{17886FEB-7093-4FCA-8F92-4AE53BAE39EA}" type="pres">
      <dgm:prSet presAssocID="{7C6A40A4-479C-4B8A-9CB9-4F1CDD551229}" presName="hierChild5" presStyleCnt="0"/>
      <dgm:spPr/>
    </dgm:pt>
    <dgm:pt modelId="{7F64BAF1-392A-494E-AF0B-68757F815DFE}" type="pres">
      <dgm:prSet presAssocID="{1BBC91EE-FA8F-45F3-A188-B8224E9FE29E}" presName="Name35" presStyleLbl="parChTrans1D3" presStyleIdx="1" presStyleCnt="2"/>
      <dgm:spPr/>
      <dgm:t>
        <a:bodyPr/>
        <a:lstStyle/>
        <a:p>
          <a:endParaRPr lang="en-US"/>
        </a:p>
      </dgm:t>
    </dgm:pt>
    <dgm:pt modelId="{087B7E33-ABA3-4669-932A-9C58E3F0B35D}" type="pres">
      <dgm:prSet presAssocID="{2E1BC994-81CD-4E30-B149-A46563F07A84}" presName="hierRoot2" presStyleCnt="0">
        <dgm:presLayoutVars>
          <dgm:hierBranch val="r"/>
        </dgm:presLayoutVars>
      </dgm:prSet>
      <dgm:spPr/>
    </dgm:pt>
    <dgm:pt modelId="{271D9256-3629-44A5-B992-C78074AC62ED}" type="pres">
      <dgm:prSet presAssocID="{2E1BC994-81CD-4E30-B149-A46563F07A84}" presName="rootComposite" presStyleCnt="0"/>
      <dgm:spPr/>
    </dgm:pt>
    <dgm:pt modelId="{B481A336-EB93-4B46-B458-5212C6EC01AE}" type="pres">
      <dgm:prSet presAssocID="{2E1BC994-81CD-4E30-B149-A46563F07A84}" presName="rootText" presStyleLbl="node3" presStyleIdx="1" presStyleCnt="2">
        <dgm:presLayoutVars>
          <dgm:chPref val="3"/>
        </dgm:presLayoutVars>
      </dgm:prSet>
      <dgm:spPr/>
      <dgm:t>
        <a:bodyPr/>
        <a:lstStyle/>
        <a:p>
          <a:endParaRPr lang="en-US"/>
        </a:p>
      </dgm:t>
    </dgm:pt>
    <dgm:pt modelId="{046644D9-05D7-442D-A054-C26023809EB0}" type="pres">
      <dgm:prSet presAssocID="{2E1BC994-81CD-4E30-B149-A46563F07A84}" presName="rootConnector" presStyleLbl="node3" presStyleIdx="1" presStyleCnt="2"/>
      <dgm:spPr/>
      <dgm:t>
        <a:bodyPr/>
        <a:lstStyle/>
        <a:p>
          <a:endParaRPr lang="en-US"/>
        </a:p>
      </dgm:t>
    </dgm:pt>
    <dgm:pt modelId="{DAE74112-2C99-436E-A622-C75A67742E01}" type="pres">
      <dgm:prSet presAssocID="{2E1BC994-81CD-4E30-B149-A46563F07A84}" presName="hierChild4" presStyleCnt="0"/>
      <dgm:spPr/>
    </dgm:pt>
    <dgm:pt modelId="{8BAFDACC-1C99-4C99-85A5-FA61F97ECB59}" type="pres">
      <dgm:prSet presAssocID="{2E1BC994-81CD-4E30-B149-A46563F07A84}" presName="hierChild5" presStyleCnt="0"/>
      <dgm:spPr/>
    </dgm:pt>
    <dgm:pt modelId="{BCA6E6EF-BE2B-45D7-A952-71D29640B78E}" type="pres">
      <dgm:prSet presAssocID="{0AEC391A-094F-4DD6-B7EF-5BF2A94636AE}" presName="hierChild5" presStyleCnt="0"/>
      <dgm:spPr/>
    </dgm:pt>
    <dgm:pt modelId="{23D38F9D-A92A-4BC7-A082-1127FA9683DF}" type="pres">
      <dgm:prSet presAssocID="{4036D38B-21C0-4442-9477-2CA1318F5193}" presName="Name35" presStyleLbl="parChTrans1D2" presStyleIdx="1" presStyleCnt="3"/>
      <dgm:spPr/>
      <dgm:t>
        <a:bodyPr/>
        <a:lstStyle/>
        <a:p>
          <a:endParaRPr lang="en-US"/>
        </a:p>
      </dgm:t>
    </dgm:pt>
    <dgm:pt modelId="{8CA14375-351F-4BAD-A78A-96F910FA5E39}" type="pres">
      <dgm:prSet presAssocID="{F922FC9A-34EC-42C5-BB2C-8DE4021A6D52}" presName="hierRoot2" presStyleCnt="0">
        <dgm:presLayoutVars>
          <dgm:hierBranch/>
        </dgm:presLayoutVars>
      </dgm:prSet>
      <dgm:spPr/>
    </dgm:pt>
    <dgm:pt modelId="{B4F1A9A1-14CA-4EE8-A472-FB9F16A374BD}" type="pres">
      <dgm:prSet presAssocID="{F922FC9A-34EC-42C5-BB2C-8DE4021A6D52}" presName="rootComposite" presStyleCnt="0"/>
      <dgm:spPr/>
    </dgm:pt>
    <dgm:pt modelId="{F0193104-3C84-4031-8C8F-B4642518F205}" type="pres">
      <dgm:prSet presAssocID="{F922FC9A-34EC-42C5-BB2C-8DE4021A6D52}" presName="rootText" presStyleLbl="node2" presStyleIdx="1" presStyleCnt="3">
        <dgm:presLayoutVars>
          <dgm:chPref val="3"/>
        </dgm:presLayoutVars>
      </dgm:prSet>
      <dgm:spPr/>
      <dgm:t>
        <a:bodyPr/>
        <a:lstStyle/>
        <a:p>
          <a:endParaRPr lang="en-US"/>
        </a:p>
      </dgm:t>
    </dgm:pt>
    <dgm:pt modelId="{1C2A1F21-126F-4303-AB89-CBC64B53067E}" type="pres">
      <dgm:prSet presAssocID="{F922FC9A-34EC-42C5-BB2C-8DE4021A6D52}" presName="rootConnector" presStyleLbl="node2" presStyleIdx="1" presStyleCnt="3"/>
      <dgm:spPr/>
      <dgm:t>
        <a:bodyPr/>
        <a:lstStyle/>
        <a:p>
          <a:endParaRPr lang="en-US"/>
        </a:p>
      </dgm:t>
    </dgm:pt>
    <dgm:pt modelId="{DAEE2D61-8E31-45D4-B810-2B9595D0D7E7}" type="pres">
      <dgm:prSet presAssocID="{F922FC9A-34EC-42C5-BB2C-8DE4021A6D52}" presName="hierChild4" presStyleCnt="0"/>
      <dgm:spPr/>
    </dgm:pt>
    <dgm:pt modelId="{27C902A2-E5D4-4F22-A284-BDAF4DA80650}" type="pres">
      <dgm:prSet presAssocID="{F922FC9A-34EC-42C5-BB2C-8DE4021A6D52}" presName="hierChild5" presStyleCnt="0"/>
      <dgm:spPr/>
    </dgm:pt>
    <dgm:pt modelId="{42854F8A-1F8B-439D-A0F7-F86E700C13DA}" type="pres">
      <dgm:prSet presAssocID="{82A4A684-8594-4E75-A9B6-8BA3A4692029}" presName="Name35" presStyleLbl="parChTrans1D2" presStyleIdx="2" presStyleCnt="3"/>
      <dgm:spPr/>
      <dgm:t>
        <a:bodyPr/>
        <a:lstStyle/>
        <a:p>
          <a:endParaRPr lang="en-US"/>
        </a:p>
      </dgm:t>
    </dgm:pt>
    <dgm:pt modelId="{EE7ACD65-19F6-4B60-A616-16635E7CCD20}" type="pres">
      <dgm:prSet presAssocID="{8C652815-CA2C-4C04-A241-330A3F5D80D2}" presName="hierRoot2" presStyleCnt="0">
        <dgm:presLayoutVars>
          <dgm:hierBranch/>
        </dgm:presLayoutVars>
      </dgm:prSet>
      <dgm:spPr/>
    </dgm:pt>
    <dgm:pt modelId="{0B74B4A0-8D19-47F7-9C97-A2BF20393E7A}" type="pres">
      <dgm:prSet presAssocID="{8C652815-CA2C-4C04-A241-330A3F5D80D2}" presName="rootComposite" presStyleCnt="0"/>
      <dgm:spPr/>
    </dgm:pt>
    <dgm:pt modelId="{AD2A675B-7832-4757-B51D-D1699019C293}" type="pres">
      <dgm:prSet presAssocID="{8C652815-CA2C-4C04-A241-330A3F5D80D2}" presName="rootText" presStyleLbl="node2" presStyleIdx="2" presStyleCnt="3">
        <dgm:presLayoutVars>
          <dgm:chPref val="3"/>
        </dgm:presLayoutVars>
      </dgm:prSet>
      <dgm:spPr/>
      <dgm:t>
        <a:bodyPr/>
        <a:lstStyle/>
        <a:p>
          <a:endParaRPr lang="en-US"/>
        </a:p>
      </dgm:t>
    </dgm:pt>
    <dgm:pt modelId="{A0F1E915-E61D-4A43-91EA-BAEA7B721AA5}" type="pres">
      <dgm:prSet presAssocID="{8C652815-CA2C-4C04-A241-330A3F5D80D2}" presName="rootConnector" presStyleLbl="node2" presStyleIdx="2" presStyleCnt="3"/>
      <dgm:spPr/>
      <dgm:t>
        <a:bodyPr/>
        <a:lstStyle/>
        <a:p>
          <a:endParaRPr lang="en-US"/>
        </a:p>
      </dgm:t>
    </dgm:pt>
    <dgm:pt modelId="{33BD21CB-E1C6-4A57-8A2B-96D8EAE006CE}" type="pres">
      <dgm:prSet presAssocID="{8C652815-CA2C-4C04-A241-330A3F5D80D2}" presName="hierChild4" presStyleCnt="0"/>
      <dgm:spPr/>
    </dgm:pt>
    <dgm:pt modelId="{C2CB31A5-AFA1-4A5A-A10C-BA079EF9B8B9}" type="pres">
      <dgm:prSet presAssocID="{8C652815-CA2C-4C04-A241-330A3F5D80D2}" presName="hierChild5" presStyleCnt="0"/>
      <dgm:spPr/>
    </dgm:pt>
    <dgm:pt modelId="{207F3CA7-77A2-4D38-8634-52D4F7957AE9}" type="pres">
      <dgm:prSet presAssocID="{9E474068-7397-447C-8C49-CB68B539474F}" presName="hierChild3" presStyleCnt="0"/>
      <dgm:spPr/>
    </dgm:pt>
  </dgm:ptLst>
  <dgm:cxnLst>
    <dgm:cxn modelId="{A2D3E979-EA7A-44B6-94CA-A55C91DC7C1E}" type="presOf" srcId="{1BBC91EE-FA8F-45F3-A188-B8224E9FE29E}" destId="{7F64BAF1-392A-494E-AF0B-68757F815DFE}" srcOrd="0" destOrd="0" presId="urn:microsoft.com/office/officeart/2005/8/layout/orgChart1"/>
    <dgm:cxn modelId="{3191037A-1D49-4D58-9BA8-4A4F60C86B22}" type="presOf" srcId="{BF79B626-ACF1-4D99-96ED-C9EB98599507}" destId="{C44CBA08-E186-4773-90CC-F1478F0C6443}" srcOrd="0" destOrd="0" presId="urn:microsoft.com/office/officeart/2005/8/layout/orgChart1"/>
    <dgm:cxn modelId="{4456264F-0513-4A38-B894-82723486ECD4}" type="presOf" srcId="{8C652815-CA2C-4C04-A241-330A3F5D80D2}" destId="{AD2A675B-7832-4757-B51D-D1699019C293}" srcOrd="0" destOrd="0" presId="urn:microsoft.com/office/officeart/2005/8/layout/orgChart1"/>
    <dgm:cxn modelId="{36AC5DD9-C62E-4E51-A63C-70754DA2B2A7}" type="presOf" srcId="{A0CF057A-183B-4FFF-87D1-B43E47643FD4}" destId="{4F0FBC64-CDC5-41DC-8ED9-81C5D1FA5EEE}" srcOrd="1" destOrd="0" presId="urn:microsoft.com/office/officeart/2005/8/layout/orgChart1"/>
    <dgm:cxn modelId="{7996A7FD-E92F-4E5F-BD33-6FCC22CD1822}" type="presOf" srcId="{D71CD30E-0E1C-46A3-8CF1-1B2EBB42FA93}" destId="{680CE5B2-503E-43BF-A184-1EE767684BA0}" srcOrd="1" destOrd="0" presId="urn:microsoft.com/office/officeart/2005/8/layout/orgChart1"/>
    <dgm:cxn modelId="{96F4DD4B-6FE1-4DA7-9A14-652CAEAF5AB6}" type="presOf" srcId="{A9EEF5A7-129A-41D9-ACA6-4AAC54A87387}" destId="{35DD3860-D18C-4869-BCF6-39B033189815}" srcOrd="0" destOrd="0" presId="urn:microsoft.com/office/officeart/2005/8/layout/orgChart1"/>
    <dgm:cxn modelId="{5B43D25B-0277-4C97-B2C0-E6785CEFB7DA}" type="presOf" srcId="{8F93DF7A-0492-43A5-891F-4BD154C25651}" destId="{E0F0083D-05E6-4C35-AABA-A82FC0F93FA1}" srcOrd="1" destOrd="0" presId="urn:microsoft.com/office/officeart/2005/8/layout/orgChart1"/>
    <dgm:cxn modelId="{BB8970A1-E187-4D1E-99DE-A8C05F551236}" type="presOf" srcId="{7C6A40A4-479C-4B8A-9CB9-4F1CDD551229}" destId="{E9521692-36E1-4F09-9C2C-756EF18A8991}" srcOrd="0" destOrd="0" presId="urn:microsoft.com/office/officeart/2005/8/layout/orgChart1"/>
    <dgm:cxn modelId="{13096B1F-02A4-4D70-80C0-6DCEBA2CAD59}" type="presOf" srcId="{4E928D20-E081-48A5-B290-92BC8196C61C}" destId="{9CE105E3-87C3-4AAF-BB86-F9586D460E48}" srcOrd="0" destOrd="0" presId="urn:microsoft.com/office/officeart/2005/8/layout/orgChart1"/>
    <dgm:cxn modelId="{5D704A97-0DA9-4572-9F83-0F4E43B45D49}" type="presOf" srcId="{F4459A3F-C613-40DC-A923-C3F49107FBB9}" destId="{E07CCD6A-D327-40B1-ADC8-9A757186CDAB}" srcOrd="0" destOrd="0" presId="urn:microsoft.com/office/officeart/2005/8/layout/orgChart1"/>
    <dgm:cxn modelId="{4157BE2D-1F52-4124-99C5-1C6E5A70FC1F}" type="presOf" srcId="{39D4C43A-8B1B-4C1A-AD90-6EF606790BD7}" destId="{A5F17A7E-23B3-4D94-94E5-E2DCCB392390}" srcOrd="1" destOrd="0" presId="urn:microsoft.com/office/officeart/2005/8/layout/orgChart1"/>
    <dgm:cxn modelId="{59997CB5-6ED0-42E3-B8DD-98A5447D3E41}" type="presOf" srcId="{82A4A684-8594-4E75-A9B6-8BA3A4692029}" destId="{42854F8A-1F8B-439D-A0F7-F86E700C13DA}" srcOrd="0" destOrd="0" presId="urn:microsoft.com/office/officeart/2005/8/layout/orgChart1"/>
    <dgm:cxn modelId="{A6B51E5A-ED15-4ED1-8DCC-08A0A65EEE71}" type="presOf" srcId="{D71CD30E-0E1C-46A3-8CF1-1B2EBB42FA93}" destId="{43B223A2-9433-469B-B0B6-9F2592756F54}" srcOrd="0" destOrd="0" presId="urn:microsoft.com/office/officeart/2005/8/layout/orgChart1"/>
    <dgm:cxn modelId="{3C195E09-E206-48A6-A753-EC431F06D11B}" srcId="{F64D60EB-6C56-40D9-A65E-687CBA2DA00D}" destId="{39D4C43A-8B1B-4C1A-AD90-6EF606790BD7}" srcOrd="2" destOrd="0" parTransId="{BF79B626-ACF1-4D99-96ED-C9EB98599507}" sibTransId="{20D34C70-2868-445C-9171-E67929A0426E}"/>
    <dgm:cxn modelId="{C1BF829D-3104-4917-BA2D-CED7E0F1E016}" type="presOf" srcId="{D1B7E524-36BE-47FB-A32F-B6A1A41D37BD}" destId="{FC0A0EF7-23DC-4CF5-B2F8-4566CADBAC1F}" srcOrd="0" destOrd="0" presId="urn:microsoft.com/office/officeart/2005/8/layout/orgChart1"/>
    <dgm:cxn modelId="{1396D8E9-B0E6-46D1-9098-0A48AD7CE2AB}" type="presOf" srcId="{0AEC391A-094F-4DD6-B7EF-5BF2A94636AE}" destId="{FC57A805-26BA-4284-92A2-B305C75347A5}" srcOrd="1" destOrd="0" presId="urn:microsoft.com/office/officeart/2005/8/layout/orgChart1"/>
    <dgm:cxn modelId="{B89A7135-F2BF-42B3-877E-0900352DB09D}" srcId="{0AEC391A-094F-4DD6-B7EF-5BF2A94636AE}" destId="{2E1BC994-81CD-4E30-B149-A46563F07A84}" srcOrd="1" destOrd="0" parTransId="{1BBC91EE-FA8F-45F3-A188-B8224E9FE29E}" sibTransId="{CE25E3EE-E1E5-4EBF-AA80-6571D9378A01}"/>
    <dgm:cxn modelId="{5A3E56D8-95B7-44C2-9113-ECA4EE057C0F}" srcId="{F64D60EB-6C56-40D9-A65E-687CBA2DA00D}" destId="{D71CD30E-0E1C-46A3-8CF1-1B2EBB42FA93}" srcOrd="1" destOrd="0" parTransId="{D1B7E524-36BE-47FB-A32F-B6A1A41D37BD}" sibTransId="{641D3AD5-5570-4A81-9830-6A45EBE61CE3}"/>
    <dgm:cxn modelId="{1804244D-D190-4748-9F5D-4935FB854862}" type="presOf" srcId="{F4459A3F-C613-40DC-A923-C3F49107FBB9}" destId="{26D541F7-ED00-47F6-88D9-4A84E07DCC4A}" srcOrd="1" destOrd="0" presId="urn:microsoft.com/office/officeart/2005/8/layout/orgChart1"/>
    <dgm:cxn modelId="{4AE02F1F-AC4D-44FA-807C-0D3765B10DD9}" srcId="{7C6A40A4-479C-4B8A-9CB9-4F1CDD551229}" destId="{9E5F92BF-C09D-45CC-BEC2-C1BF955D4B87}" srcOrd="0" destOrd="0" parTransId="{000B6E25-7FCF-4C2A-8410-5F1702E284E8}" sibTransId="{2336A399-D09F-464C-B7AE-7983B23E1E3E}"/>
    <dgm:cxn modelId="{4CE701A1-38E5-4913-84FC-7AE4184A98D2}" type="presOf" srcId="{F64D60EB-6C56-40D9-A65E-687CBA2DA00D}" destId="{3BC8AA88-95A2-466F-9427-0F133FB219F8}" srcOrd="0" destOrd="0" presId="urn:microsoft.com/office/officeart/2005/8/layout/orgChart1"/>
    <dgm:cxn modelId="{C98F70E1-0382-40B6-83AC-7425D3A1773B}" type="presOf" srcId="{39D4C43A-8B1B-4C1A-AD90-6EF606790BD7}" destId="{9E6B18F2-297E-42D0-94E0-4CF3518EE402}" srcOrd="0" destOrd="0" presId="urn:microsoft.com/office/officeart/2005/8/layout/orgChart1"/>
    <dgm:cxn modelId="{2375E8DD-4BFD-4AF2-8AFE-951A70B24800}" type="presOf" srcId="{0AEC391A-094F-4DD6-B7EF-5BF2A94636AE}" destId="{4D4E3A45-5EA6-4323-B258-4A885234C24C}" srcOrd="0" destOrd="0" presId="urn:microsoft.com/office/officeart/2005/8/layout/orgChart1"/>
    <dgm:cxn modelId="{6323FA36-2204-4B6E-A61D-08128D1C75F5}" type="presOf" srcId="{4036D38B-21C0-4442-9477-2CA1318F5193}" destId="{23D38F9D-A92A-4BC7-A082-1127FA9683DF}" srcOrd="0" destOrd="0" presId="urn:microsoft.com/office/officeart/2005/8/layout/orgChart1"/>
    <dgm:cxn modelId="{0A8AB6CC-7108-417A-B1F7-01457B634605}" srcId="{AE60D7A4-BA0D-4D2C-AECC-3DE8CA48E34A}" destId="{A0CF057A-183B-4FFF-87D1-B43E47643FD4}" srcOrd="0" destOrd="0" parTransId="{9AEB2FC7-FA5F-43DF-B915-8CA7D537C68E}" sibTransId="{B5ABAF2A-7053-42C5-A4BD-6E4C016ACB31}"/>
    <dgm:cxn modelId="{4218FD7C-F20A-434F-B0A0-818D6E5594B3}" type="presOf" srcId="{AE60D7A4-BA0D-4D2C-AECC-3DE8CA48E34A}" destId="{C55BF819-5160-412D-88B3-4529B0076C0E}" srcOrd="0" destOrd="0" presId="urn:microsoft.com/office/officeart/2005/8/layout/orgChart1"/>
    <dgm:cxn modelId="{B577D2AD-EA30-4A1C-9736-6281B3EB5D65}" type="presOf" srcId="{8F93DF7A-0492-43A5-891F-4BD154C25651}" destId="{FB70CB8D-EA35-4ADD-A4D0-F536EC49B534}" srcOrd="0" destOrd="0" presId="urn:microsoft.com/office/officeart/2005/8/layout/orgChart1"/>
    <dgm:cxn modelId="{9FEB562E-7EB0-4931-8CB0-7BAD438E8201}" type="presOf" srcId="{8C652815-CA2C-4C04-A241-330A3F5D80D2}" destId="{A0F1E915-E61D-4A43-91EA-BAEA7B721AA5}" srcOrd="1" destOrd="0" presId="urn:microsoft.com/office/officeart/2005/8/layout/orgChart1"/>
    <dgm:cxn modelId="{7A542BAF-5861-409F-9749-0FA9882CEBF2}" srcId="{AE60D7A4-BA0D-4D2C-AECC-3DE8CA48E34A}" destId="{F4459A3F-C613-40DC-A923-C3F49107FBB9}" srcOrd="1" destOrd="0" parTransId="{1BD77EED-A9F5-4719-BED2-ED452D59D28F}" sibTransId="{3B9AF090-BBFE-4AD4-AB41-DF6BBFF72E7A}"/>
    <dgm:cxn modelId="{5E159514-6C36-42E7-87CC-9B01F1D3E47C}" srcId="{7C6A40A4-479C-4B8A-9CB9-4F1CDD551229}" destId="{F64D60EB-6C56-40D9-A65E-687CBA2DA00D}" srcOrd="1" destOrd="0" parTransId="{4E928D20-E081-48A5-B290-92BC8196C61C}" sibTransId="{E517830E-8A59-4A29-AEBB-AEF9FBD78633}"/>
    <dgm:cxn modelId="{78FE5E3F-9459-48D8-89C8-8036351C9384}" type="presOf" srcId="{1BD77EED-A9F5-4719-BED2-ED452D59D28F}" destId="{AC6114FA-23E8-4215-8725-156FBFB8655E}" srcOrd="0" destOrd="0" presId="urn:microsoft.com/office/officeart/2005/8/layout/orgChart1"/>
    <dgm:cxn modelId="{EDFF9287-3BAD-4F5F-B883-204D0019735B}" type="presOf" srcId="{07604618-B6C7-4EC0-9F27-39BC0608E501}" destId="{64DFC7EC-C229-4503-BAB9-EE22254ABCF7}" srcOrd="0" destOrd="0" presId="urn:microsoft.com/office/officeart/2005/8/layout/orgChart1"/>
    <dgm:cxn modelId="{E63C3B8E-6742-4FFA-B761-3B818512CAE1}" type="presOf" srcId="{9E5F92BF-C09D-45CC-BEC2-C1BF955D4B87}" destId="{0EBACAC4-2C85-47F1-8E4B-1228D8D71B36}" srcOrd="1" destOrd="0" presId="urn:microsoft.com/office/officeart/2005/8/layout/orgChart1"/>
    <dgm:cxn modelId="{2B5F8625-6EB2-4C4A-A1FC-A0A2D254F05A}" type="presOf" srcId="{A0CF057A-183B-4FFF-87D1-B43E47643FD4}" destId="{5FDCC68D-01EC-4B15-B5B6-8F80EEE69C27}" srcOrd="0" destOrd="0" presId="urn:microsoft.com/office/officeart/2005/8/layout/orgChart1"/>
    <dgm:cxn modelId="{4789D8B4-CFA8-4BA3-B082-D17FF98F826A}" srcId="{07604618-B6C7-4EC0-9F27-39BC0608E501}" destId="{9E474068-7397-447C-8C49-CB68B539474F}" srcOrd="0" destOrd="0" parTransId="{690ADDE0-F4FF-4FE7-AD1F-18781B168007}" sibTransId="{9145F9C7-1998-44D6-BDC7-883AEF15F28E}"/>
    <dgm:cxn modelId="{EA1C534A-866C-4A42-B4B4-7A4D2326ED8A}" type="presOf" srcId="{9E474068-7397-447C-8C49-CB68B539474F}" destId="{6CB76D4F-83A9-424F-88A7-7FA5FEC33519}" srcOrd="0" destOrd="0" presId="urn:microsoft.com/office/officeart/2005/8/layout/orgChart1"/>
    <dgm:cxn modelId="{7775975D-01B9-4CF2-A045-17BE9CFB9A4A}" type="presOf" srcId="{9E5F92BF-C09D-45CC-BEC2-C1BF955D4B87}" destId="{601CD36E-E5F5-47E4-961B-FB4450F82E19}" srcOrd="0" destOrd="0" presId="urn:microsoft.com/office/officeart/2005/8/layout/orgChart1"/>
    <dgm:cxn modelId="{7B57D5AD-5FB2-4454-8C82-1582C82F9AF8}" srcId="{9E474068-7397-447C-8C49-CB68B539474F}" destId="{0AEC391A-094F-4DD6-B7EF-5BF2A94636AE}" srcOrd="0" destOrd="0" parTransId="{3F9C21CF-E57E-42A3-A1E0-3F7209B1627C}" sibTransId="{07D5986A-F6B5-477B-8CAD-345ECD4D5F65}"/>
    <dgm:cxn modelId="{5040512D-166E-47A2-84E8-861BAD75CF32}" type="presOf" srcId="{F64D60EB-6C56-40D9-A65E-687CBA2DA00D}" destId="{580DAABA-B232-4A95-9289-FCA265CD5C0C}" srcOrd="1" destOrd="0" presId="urn:microsoft.com/office/officeart/2005/8/layout/orgChart1"/>
    <dgm:cxn modelId="{25D9347E-A272-4099-81A6-566736E81869}" type="presOf" srcId="{DC38A865-7384-4C18-8860-F2E0191F4D29}" destId="{4D67CFB2-5620-4666-8304-145B20E1384A}" srcOrd="0" destOrd="0" presId="urn:microsoft.com/office/officeart/2005/8/layout/orgChart1"/>
    <dgm:cxn modelId="{DCD9A75A-8A2A-462C-B2C3-E01FF3E250D8}" srcId="{9E474068-7397-447C-8C49-CB68B539474F}" destId="{8C652815-CA2C-4C04-A241-330A3F5D80D2}" srcOrd="2" destOrd="0" parTransId="{82A4A684-8594-4E75-A9B6-8BA3A4692029}" sibTransId="{762873AC-FC37-41A8-985B-D3C64144E81A}"/>
    <dgm:cxn modelId="{AE066D57-2AC9-4746-9777-2C548CC46004}" type="presOf" srcId="{2E1BC994-81CD-4E30-B149-A46563F07A84}" destId="{B481A336-EB93-4B46-B458-5212C6EC01AE}" srcOrd="0" destOrd="0" presId="urn:microsoft.com/office/officeart/2005/8/layout/orgChart1"/>
    <dgm:cxn modelId="{44B16A80-6250-4589-A57F-275B3943419B}" type="presOf" srcId="{3F9C21CF-E57E-42A3-A1E0-3F7209B1627C}" destId="{345FE213-637C-483F-8F7A-1D296327FAED}" srcOrd="0" destOrd="0" presId="urn:microsoft.com/office/officeart/2005/8/layout/orgChart1"/>
    <dgm:cxn modelId="{E4233828-1A4B-4ADC-950D-A9140E1B63D2}" srcId="{0AEC391A-094F-4DD6-B7EF-5BF2A94636AE}" destId="{7C6A40A4-479C-4B8A-9CB9-4F1CDD551229}" srcOrd="0" destOrd="0" parTransId="{DC38A865-7384-4C18-8860-F2E0191F4D29}" sibTransId="{DE6FF629-1428-4C60-9345-9D36F85E81DF}"/>
    <dgm:cxn modelId="{4EB6460F-64EF-45A4-83E4-35D3156A8322}" srcId="{9E474068-7397-447C-8C49-CB68B539474F}" destId="{F922FC9A-34EC-42C5-BB2C-8DE4021A6D52}" srcOrd="1" destOrd="0" parTransId="{4036D38B-21C0-4442-9477-2CA1318F5193}" sibTransId="{7988BE67-83B7-4228-9163-D9764983984B}"/>
    <dgm:cxn modelId="{88387A22-F130-47BE-955E-2B975C90E16F}" type="presOf" srcId="{2E1BC994-81CD-4E30-B149-A46563F07A84}" destId="{046644D9-05D7-442D-A054-C26023809EB0}" srcOrd="1" destOrd="0" presId="urn:microsoft.com/office/officeart/2005/8/layout/orgChart1"/>
    <dgm:cxn modelId="{6BB6E806-3EF9-480A-A898-9A88DDBA5485}" type="presOf" srcId="{F922FC9A-34EC-42C5-BB2C-8DE4021A6D52}" destId="{1C2A1F21-126F-4303-AB89-CBC64B53067E}" srcOrd="1" destOrd="0" presId="urn:microsoft.com/office/officeart/2005/8/layout/orgChart1"/>
    <dgm:cxn modelId="{AB2B0CF3-77D0-4D09-B821-7651B9764222}" type="presOf" srcId="{F922FC9A-34EC-42C5-BB2C-8DE4021A6D52}" destId="{F0193104-3C84-4031-8C8F-B4642518F205}" srcOrd="0" destOrd="0" presId="urn:microsoft.com/office/officeart/2005/8/layout/orgChart1"/>
    <dgm:cxn modelId="{77673078-0597-406D-84A4-345D9A0DC390}" srcId="{F64D60EB-6C56-40D9-A65E-687CBA2DA00D}" destId="{AE60D7A4-BA0D-4D2C-AECC-3DE8CA48E34A}" srcOrd="3" destOrd="0" parTransId="{BB963863-C1C0-4F38-A1EE-796E5A1A1D61}" sibTransId="{359F4684-A37D-461E-89F9-10F014E27E0F}"/>
    <dgm:cxn modelId="{1BE04FC7-D384-47B5-B51C-DC338A6FB7A9}" type="presOf" srcId="{BB963863-C1C0-4F38-A1EE-796E5A1A1D61}" destId="{5582C122-3722-477C-9AE1-6113616215A5}" srcOrd="0" destOrd="0" presId="urn:microsoft.com/office/officeart/2005/8/layout/orgChart1"/>
    <dgm:cxn modelId="{EC15705A-5DFA-49FD-8CDE-F4CC7263C26C}" type="presOf" srcId="{000B6E25-7FCF-4C2A-8410-5F1702E284E8}" destId="{9B1B7ABE-DA64-428D-931D-04695C3F5EDA}" srcOrd="0" destOrd="0" presId="urn:microsoft.com/office/officeart/2005/8/layout/orgChart1"/>
    <dgm:cxn modelId="{94B009D6-05D6-498F-9E91-443E938368CA}" type="presOf" srcId="{9E474068-7397-447C-8C49-CB68B539474F}" destId="{8AAA373C-5CF3-4C1D-B425-F155F77464FD}" srcOrd="1" destOrd="0" presId="urn:microsoft.com/office/officeart/2005/8/layout/orgChart1"/>
    <dgm:cxn modelId="{5DB1F74E-03A1-42BF-97AB-A8EFB256CE28}" type="presOf" srcId="{7C6A40A4-479C-4B8A-9CB9-4F1CDD551229}" destId="{0E3B6D68-01F1-4773-8F97-214BBA484EA2}" srcOrd="1" destOrd="0" presId="urn:microsoft.com/office/officeart/2005/8/layout/orgChart1"/>
    <dgm:cxn modelId="{4075E427-7F47-4B24-BF47-5B8653612D88}" type="presOf" srcId="{AE60D7A4-BA0D-4D2C-AECC-3DE8CA48E34A}" destId="{97DF7524-7837-4981-94E7-15CF34F5CFEC}" srcOrd="1" destOrd="0" presId="urn:microsoft.com/office/officeart/2005/8/layout/orgChart1"/>
    <dgm:cxn modelId="{C1F1BAD5-7D3A-4657-814A-D4CC1E878FE3}" srcId="{F64D60EB-6C56-40D9-A65E-687CBA2DA00D}" destId="{8F93DF7A-0492-43A5-891F-4BD154C25651}" srcOrd="0" destOrd="0" parTransId="{A9EEF5A7-129A-41D9-ACA6-4AAC54A87387}" sibTransId="{BB515385-98A6-4ED1-B3BE-D8FC1D3C325D}"/>
    <dgm:cxn modelId="{3A087D3D-E7A1-4762-AF78-A1D778DE705D}" type="presOf" srcId="{9AEB2FC7-FA5F-43DF-B915-8CA7D537C68E}" destId="{DD867586-0DFD-43B7-8286-6C8084B7A695}" srcOrd="0" destOrd="0" presId="urn:microsoft.com/office/officeart/2005/8/layout/orgChart1"/>
    <dgm:cxn modelId="{D0FFB38F-0222-42DA-8EED-74B929057DD3}" type="presParOf" srcId="{64DFC7EC-C229-4503-BAB9-EE22254ABCF7}" destId="{9C547596-B62E-441A-A524-44A58866F63B}" srcOrd="0" destOrd="0" presId="urn:microsoft.com/office/officeart/2005/8/layout/orgChart1"/>
    <dgm:cxn modelId="{FEDF1A83-8C76-4666-AE28-18353306A9B5}" type="presParOf" srcId="{9C547596-B62E-441A-A524-44A58866F63B}" destId="{AA95B756-C14F-496F-A7E4-9F15FF8091A7}" srcOrd="0" destOrd="0" presId="urn:microsoft.com/office/officeart/2005/8/layout/orgChart1"/>
    <dgm:cxn modelId="{EC72045F-6F0A-4797-BC31-6CB12504FE66}" type="presParOf" srcId="{AA95B756-C14F-496F-A7E4-9F15FF8091A7}" destId="{6CB76D4F-83A9-424F-88A7-7FA5FEC33519}" srcOrd="0" destOrd="0" presId="urn:microsoft.com/office/officeart/2005/8/layout/orgChart1"/>
    <dgm:cxn modelId="{90FBB7D6-E421-4CBB-B0C2-811FD8230F64}" type="presParOf" srcId="{AA95B756-C14F-496F-A7E4-9F15FF8091A7}" destId="{8AAA373C-5CF3-4C1D-B425-F155F77464FD}" srcOrd="1" destOrd="0" presId="urn:microsoft.com/office/officeart/2005/8/layout/orgChart1"/>
    <dgm:cxn modelId="{C55D11EA-4E15-4CCF-B039-EC985535E117}" type="presParOf" srcId="{9C547596-B62E-441A-A524-44A58866F63B}" destId="{934B6AFC-74B7-4A3D-808B-6E1130FCA6EF}" srcOrd="1" destOrd="0" presId="urn:microsoft.com/office/officeart/2005/8/layout/orgChart1"/>
    <dgm:cxn modelId="{79B5A0FF-61E1-4E68-A23B-8B5C9999DB97}" type="presParOf" srcId="{934B6AFC-74B7-4A3D-808B-6E1130FCA6EF}" destId="{345FE213-637C-483F-8F7A-1D296327FAED}" srcOrd="0" destOrd="0" presId="urn:microsoft.com/office/officeart/2005/8/layout/orgChart1"/>
    <dgm:cxn modelId="{3B4A7A23-5483-4359-BCB9-C02587045382}" type="presParOf" srcId="{934B6AFC-74B7-4A3D-808B-6E1130FCA6EF}" destId="{8BBAD681-4409-4E3D-A9C8-E84D4A81EBD5}" srcOrd="1" destOrd="0" presId="urn:microsoft.com/office/officeart/2005/8/layout/orgChart1"/>
    <dgm:cxn modelId="{EA5D15AB-2996-409C-A25B-C3D69E36CC62}" type="presParOf" srcId="{8BBAD681-4409-4E3D-A9C8-E84D4A81EBD5}" destId="{E81777F7-FAC9-4A85-AB87-E462616A15AB}" srcOrd="0" destOrd="0" presId="urn:microsoft.com/office/officeart/2005/8/layout/orgChart1"/>
    <dgm:cxn modelId="{766953A3-D352-4954-98BD-4ACE6252E6DD}" type="presParOf" srcId="{E81777F7-FAC9-4A85-AB87-E462616A15AB}" destId="{4D4E3A45-5EA6-4323-B258-4A885234C24C}" srcOrd="0" destOrd="0" presId="urn:microsoft.com/office/officeart/2005/8/layout/orgChart1"/>
    <dgm:cxn modelId="{A5BAC9CC-A9E1-4FBA-AABF-5EBAFC093B7A}" type="presParOf" srcId="{E81777F7-FAC9-4A85-AB87-E462616A15AB}" destId="{FC57A805-26BA-4284-92A2-B305C75347A5}" srcOrd="1" destOrd="0" presId="urn:microsoft.com/office/officeart/2005/8/layout/orgChart1"/>
    <dgm:cxn modelId="{E76A3296-84A5-4B97-BFD4-F6034E53E178}" type="presParOf" srcId="{8BBAD681-4409-4E3D-A9C8-E84D4A81EBD5}" destId="{515DB2FE-700C-49B9-BAC2-BD38A186956C}" srcOrd="1" destOrd="0" presId="urn:microsoft.com/office/officeart/2005/8/layout/orgChart1"/>
    <dgm:cxn modelId="{BCDFA708-DC69-4B93-9800-B83C589A2E5B}" type="presParOf" srcId="{515DB2FE-700C-49B9-BAC2-BD38A186956C}" destId="{4D67CFB2-5620-4666-8304-145B20E1384A}" srcOrd="0" destOrd="0" presId="urn:microsoft.com/office/officeart/2005/8/layout/orgChart1"/>
    <dgm:cxn modelId="{23F85FCE-55FF-4421-8E92-6B66CE29E888}" type="presParOf" srcId="{515DB2FE-700C-49B9-BAC2-BD38A186956C}" destId="{798BD078-2C79-4DF0-8FEC-5C476441ACE2}" srcOrd="1" destOrd="0" presId="urn:microsoft.com/office/officeart/2005/8/layout/orgChart1"/>
    <dgm:cxn modelId="{82423298-0CC8-4F2C-ABA5-E46D9291B4DC}" type="presParOf" srcId="{798BD078-2C79-4DF0-8FEC-5C476441ACE2}" destId="{4A13442E-7DFF-4EFA-9FBF-C38FBCA0BC77}" srcOrd="0" destOrd="0" presId="urn:microsoft.com/office/officeart/2005/8/layout/orgChart1"/>
    <dgm:cxn modelId="{D05EDC42-331D-4CB2-A91A-A391DACE6434}" type="presParOf" srcId="{4A13442E-7DFF-4EFA-9FBF-C38FBCA0BC77}" destId="{E9521692-36E1-4F09-9C2C-756EF18A8991}" srcOrd="0" destOrd="0" presId="urn:microsoft.com/office/officeart/2005/8/layout/orgChart1"/>
    <dgm:cxn modelId="{4589DBC2-2060-4FA1-90D8-3ABC88682C69}" type="presParOf" srcId="{4A13442E-7DFF-4EFA-9FBF-C38FBCA0BC77}" destId="{0E3B6D68-01F1-4773-8F97-214BBA484EA2}" srcOrd="1" destOrd="0" presId="urn:microsoft.com/office/officeart/2005/8/layout/orgChart1"/>
    <dgm:cxn modelId="{D5729D8F-6983-46F4-A0FE-A94E187C741A}" type="presParOf" srcId="{798BD078-2C79-4DF0-8FEC-5C476441ACE2}" destId="{8D4CE75F-CD71-4E16-9B0F-8428AFC3A335}" srcOrd="1" destOrd="0" presId="urn:microsoft.com/office/officeart/2005/8/layout/orgChart1"/>
    <dgm:cxn modelId="{58B32FEB-B58E-4666-BE19-CCDB7B422D52}" type="presParOf" srcId="{8D4CE75F-CD71-4E16-9B0F-8428AFC3A335}" destId="{9B1B7ABE-DA64-428D-931D-04695C3F5EDA}" srcOrd="0" destOrd="0" presId="urn:microsoft.com/office/officeart/2005/8/layout/orgChart1"/>
    <dgm:cxn modelId="{BF7008C1-D1C3-4955-8516-85D2A07B436F}" type="presParOf" srcId="{8D4CE75F-CD71-4E16-9B0F-8428AFC3A335}" destId="{7AEA5B0A-31DD-4022-847F-9925326BA96F}" srcOrd="1" destOrd="0" presId="urn:microsoft.com/office/officeart/2005/8/layout/orgChart1"/>
    <dgm:cxn modelId="{4E3CDED0-46A5-4583-B5C4-84A87ED10C32}" type="presParOf" srcId="{7AEA5B0A-31DD-4022-847F-9925326BA96F}" destId="{F3896348-EE87-4C12-8103-F7E28B9AA962}" srcOrd="0" destOrd="0" presId="urn:microsoft.com/office/officeart/2005/8/layout/orgChart1"/>
    <dgm:cxn modelId="{9E942633-2CA3-45E0-9F44-4945A4848E19}" type="presParOf" srcId="{F3896348-EE87-4C12-8103-F7E28B9AA962}" destId="{601CD36E-E5F5-47E4-961B-FB4450F82E19}" srcOrd="0" destOrd="0" presId="urn:microsoft.com/office/officeart/2005/8/layout/orgChart1"/>
    <dgm:cxn modelId="{B12B593A-7766-4816-8181-9182AB9430D4}" type="presParOf" srcId="{F3896348-EE87-4C12-8103-F7E28B9AA962}" destId="{0EBACAC4-2C85-47F1-8E4B-1228D8D71B36}" srcOrd="1" destOrd="0" presId="urn:microsoft.com/office/officeart/2005/8/layout/orgChart1"/>
    <dgm:cxn modelId="{CA5C3E2B-D500-4AC8-B444-D4A2CFD7CD97}" type="presParOf" srcId="{7AEA5B0A-31DD-4022-847F-9925326BA96F}" destId="{3144BCB7-01D4-4B2D-A333-47ED7A81FA8C}" srcOrd="1" destOrd="0" presId="urn:microsoft.com/office/officeart/2005/8/layout/orgChart1"/>
    <dgm:cxn modelId="{ABAE371B-776E-4281-A1BA-4572EC478C86}" type="presParOf" srcId="{7AEA5B0A-31DD-4022-847F-9925326BA96F}" destId="{FE6FEF38-1639-4572-BF56-C7EF5B8413A9}" srcOrd="2" destOrd="0" presId="urn:microsoft.com/office/officeart/2005/8/layout/orgChart1"/>
    <dgm:cxn modelId="{E6C4C234-9B4E-4EB2-B87F-A310B3D4156A}" type="presParOf" srcId="{8D4CE75F-CD71-4E16-9B0F-8428AFC3A335}" destId="{9CE105E3-87C3-4AAF-BB86-F9586D460E48}" srcOrd="2" destOrd="0" presId="urn:microsoft.com/office/officeart/2005/8/layout/orgChart1"/>
    <dgm:cxn modelId="{87EFA3E1-032A-449D-B670-3C952432898F}" type="presParOf" srcId="{8D4CE75F-CD71-4E16-9B0F-8428AFC3A335}" destId="{5743963F-A15D-492A-88F7-CBAE660C107A}" srcOrd="3" destOrd="0" presId="urn:microsoft.com/office/officeart/2005/8/layout/orgChart1"/>
    <dgm:cxn modelId="{CD3A1F3D-90E2-4458-88A5-8166F9A1A775}" type="presParOf" srcId="{5743963F-A15D-492A-88F7-CBAE660C107A}" destId="{B046C5EE-46D6-4F73-863A-58AF7F2DE308}" srcOrd="0" destOrd="0" presId="urn:microsoft.com/office/officeart/2005/8/layout/orgChart1"/>
    <dgm:cxn modelId="{4612ADB6-04BA-481E-A4AF-C1B3210D73A9}" type="presParOf" srcId="{B046C5EE-46D6-4F73-863A-58AF7F2DE308}" destId="{3BC8AA88-95A2-466F-9427-0F133FB219F8}" srcOrd="0" destOrd="0" presId="urn:microsoft.com/office/officeart/2005/8/layout/orgChart1"/>
    <dgm:cxn modelId="{C1648522-CEB3-44AF-8C40-1920F53602E8}" type="presParOf" srcId="{B046C5EE-46D6-4F73-863A-58AF7F2DE308}" destId="{580DAABA-B232-4A95-9289-FCA265CD5C0C}" srcOrd="1" destOrd="0" presId="urn:microsoft.com/office/officeart/2005/8/layout/orgChart1"/>
    <dgm:cxn modelId="{C3218AF6-6984-42B4-B43E-771E55009865}" type="presParOf" srcId="{5743963F-A15D-492A-88F7-CBAE660C107A}" destId="{EB94D325-74D6-41AA-8101-018038FD7195}" srcOrd="1" destOrd="0" presId="urn:microsoft.com/office/officeart/2005/8/layout/orgChart1"/>
    <dgm:cxn modelId="{2CEBBAD3-0FB3-4B46-8212-D2F0EB195D40}" type="presParOf" srcId="{EB94D325-74D6-41AA-8101-018038FD7195}" destId="{35DD3860-D18C-4869-BCF6-39B033189815}" srcOrd="0" destOrd="0" presId="urn:microsoft.com/office/officeart/2005/8/layout/orgChart1"/>
    <dgm:cxn modelId="{57B6BB89-88E5-4F5B-81EC-D5EF339420CC}" type="presParOf" srcId="{EB94D325-74D6-41AA-8101-018038FD7195}" destId="{3196FC73-3962-4A55-8D58-3CA6854A9DB6}" srcOrd="1" destOrd="0" presId="urn:microsoft.com/office/officeart/2005/8/layout/orgChart1"/>
    <dgm:cxn modelId="{3631E2E3-4924-4324-BECA-A8A3F6613FAD}" type="presParOf" srcId="{3196FC73-3962-4A55-8D58-3CA6854A9DB6}" destId="{07A056DD-D51A-4729-8EDA-A14CAB11FD2A}" srcOrd="0" destOrd="0" presId="urn:microsoft.com/office/officeart/2005/8/layout/orgChart1"/>
    <dgm:cxn modelId="{925C3760-A576-4D29-AE12-690FCE5FBC3F}" type="presParOf" srcId="{07A056DD-D51A-4729-8EDA-A14CAB11FD2A}" destId="{FB70CB8D-EA35-4ADD-A4D0-F536EC49B534}" srcOrd="0" destOrd="0" presId="urn:microsoft.com/office/officeart/2005/8/layout/orgChart1"/>
    <dgm:cxn modelId="{D615A028-28A2-4395-863B-58E40B4E7F48}" type="presParOf" srcId="{07A056DD-D51A-4729-8EDA-A14CAB11FD2A}" destId="{E0F0083D-05E6-4C35-AABA-A82FC0F93FA1}" srcOrd="1" destOrd="0" presId="urn:microsoft.com/office/officeart/2005/8/layout/orgChart1"/>
    <dgm:cxn modelId="{471F95CE-E43E-49AF-B6A3-78217B6295F4}" type="presParOf" srcId="{3196FC73-3962-4A55-8D58-3CA6854A9DB6}" destId="{9FB3CBAC-9DB3-44FF-9EF5-62C8A60B7999}" srcOrd="1" destOrd="0" presId="urn:microsoft.com/office/officeart/2005/8/layout/orgChart1"/>
    <dgm:cxn modelId="{A5D6D093-0A64-408A-B5F7-0EDA79E7DF88}" type="presParOf" srcId="{3196FC73-3962-4A55-8D58-3CA6854A9DB6}" destId="{950562DB-3639-4EB6-99C7-49B51D8C352B}" srcOrd="2" destOrd="0" presId="urn:microsoft.com/office/officeart/2005/8/layout/orgChart1"/>
    <dgm:cxn modelId="{836D1D5A-5473-4E3A-B35E-0CC83F7C0725}" type="presParOf" srcId="{EB94D325-74D6-41AA-8101-018038FD7195}" destId="{FC0A0EF7-23DC-4CF5-B2F8-4566CADBAC1F}" srcOrd="2" destOrd="0" presId="urn:microsoft.com/office/officeart/2005/8/layout/orgChart1"/>
    <dgm:cxn modelId="{70B7A787-1E5B-4F5D-BB15-4C29BA4C0AEF}" type="presParOf" srcId="{EB94D325-74D6-41AA-8101-018038FD7195}" destId="{8F9DA2D2-5D90-4671-801C-D514A055A0FD}" srcOrd="3" destOrd="0" presId="urn:microsoft.com/office/officeart/2005/8/layout/orgChart1"/>
    <dgm:cxn modelId="{B7B7087E-6DA4-4B4E-827B-A391268A7EE5}" type="presParOf" srcId="{8F9DA2D2-5D90-4671-801C-D514A055A0FD}" destId="{3C420778-C7B9-45C5-858F-FC205E2C1796}" srcOrd="0" destOrd="0" presId="urn:microsoft.com/office/officeart/2005/8/layout/orgChart1"/>
    <dgm:cxn modelId="{AC8F8D9B-E5AE-4871-82B5-16EA6BC0DE22}" type="presParOf" srcId="{3C420778-C7B9-45C5-858F-FC205E2C1796}" destId="{43B223A2-9433-469B-B0B6-9F2592756F54}" srcOrd="0" destOrd="0" presId="urn:microsoft.com/office/officeart/2005/8/layout/orgChart1"/>
    <dgm:cxn modelId="{D863EF8B-2359-4B20-A0B4-9AA5653980E7}" type="presParOf" srcId="{3C420778-C7B9-45C5-858F-FC205E2C1796}" destId="{680CE5B2-503E-43BF-A184-1EE767684BA0}" srcOrd="1" destOrd="0" presId="urn:microsoft.com/office/officeart/2005/8/layout/orgChart1"/>
    <dgm:cxn modelId="{16815BFF-9BAD-4950-BB50-D01422AC9B89}" type="presParOf" srcId="{8F9DA2D2-5D90-4671-801C-D514A055A0FD}" destId="{ACA99C34-F918-43FE-B034-FD50BDBC1070}" srcOrd="1" destOrd="0" presId="urn:microsoft.com/office/officeart/2005/8/layout/orgChart1"/>
    <dgm:cxn modelId="{2A29C5BC-9C09-486D-BCC5-0AA79309F933}" type="presParOf" srcId="{8F9DA2D2-5D90-4671-801C-D514A055A0FD}" destId="{638FA82C-FB1E-4EF7-BF34-A9D1E5177AFA}" srcOrd="2" destOrd="0" presId="urn:microsoft.com/office/officeart/2005/8/layout/orgChart1"/>
    <dgm:cxn modelId="{659EB0B2-0C83-44EB-81D1-96886277C9C4}" type="presParOf" srcId="{EB94D325-74D6-41AA-8101-018038FD7195}" destId="{C44CBA08-E186-4773-90CC-F1478F0C6443}" srcOrd="4" destOrd="0" presId="urn:microsoft.com/office/officeart/2005/8/layout/orgChart1"/>
    <dgm:cxn modelId="{BC047041-DEDD-438A-9285-D643A1E896D7}" type="presParOf" srcId="{EB94D325-74D6-41AA-8101-018038FD7195}" destId="{A0BFFB28-59F8-42C8-B01F-B136034E31C0}" srcOrd="5" destOrd="0" presId="urn:microsoft.com/office/officeart/2005/8/layout/orgChart1"/>
    <dgm:cxn modelId="{C5239B6A-99CA-48C4-971C-A8A4BA43D707}" type="presParOf" srcId="{A0BFFB28-59F8-42C8-B01F-B136034E31C0}" destId="{0F586D0C-17CB-4D56-9AC8-01E4E3BA5456}" srcOrd="0" destOrd="0" presId="urn:microsoft.com/office/officeart/2005/8/layout/orgChart1"/>
    <dgm:cxn modelId="{7928D7F2-F77F-4885-8E7F-087B34C6ECAB}" type="presParOf" srcId="{0F586D0C-17CB-4D56-9AC8-01E4E3BA5456}" destId="{9E6B18F2-297E-42D0-94E0-4CF3518EE402}" srcOrd="0" destOrd="0" presId="urn:microsoft.com/office/officeart/2005/8/layout/orgChart1"/>
    <dgm:cxn modelId="{930DA6B6-DD36-490E-81C8-E823D6CF0289}" type="presParOf" srcId="{0F586D0C-17CB-4D56-9AC8-01E4E3BA5456}" destId="{A5F17A7E-23B3-4D94-94E5-E2DCCB392390}" srcOrd="1" destOrd="0" presId="urn:microsoft.com/office/officeart/2005/8/layout/orgChart1"/>
    <dgm:cxn modelId="{E4D6E87B-A5AB-4B8F-B4E9-21A42970EDE7}" type="presParOf" srcId="{A0BFFB28-59F8-42C8-B01F-B136034E31C0}" destId="{EBCB7105-A049-40F7-92BA-AAF0CC27225F}" srcOrd="1" destOrd="0" presId="urn:microsoft.com/office/officeart/2005/8/layout/orgChart1"/>
    <dgm:cxn modelId="{A1F80E4C-A07A-4852-B549-64FDC2DC8A4C}" type="presParOf" srcId="{A0BFFB28-59F8-42C8-B01F-B136034E31C0}" destId="{3402EA8B-8B3A-449C-9F01-74DAA5042A2B}" srcOrd="2" destOrd="0" presId="urn:microsoft.com/office/officeart/2005/8/layout/orgChart1"/>
    <dgm:cxn modelId="{D436993E-C4C2-4D51-A6A2-3CA91493A096}" type="presParOf" srcId="{EB94D325-74D6-41AA-8101-018038FD7195}" destId="{5582C122-3722-477C-9AE1-6113616215A5}" srcOrd="6" destOrd="0" presId="urn:microsoft.com/office/officeart/2005/8/layout/orgChart1"/>
    <dgm:cxn modelId="{96A52402-3CE7-4CCB-8854-8241C520D4D6}" type="presParOf" srcId="{EB94D325-74D6-41AA-8101-018038FD7195}" destId="{5CA2340A-612D-4F51-9179-DD32ECA28631}" srcOrd="7" destOrd="0" presId="urn:microsoft.com/office/officeart/2005/8/layout/orgChart1"/>
    <dgm:cxn modelId="{0602592F-1246-4453-9BFA-81C35FCDA388}" type="presParOf" srcId="{5CA2340A-612D-4F51-9179-DD32ECA28631}" destId="{E28CC334-EBFF-4C71-8D8D-BF1C1BDA3866}" srcOrd="0" destOrd="0" presId="urn:microsoft.com/office/officeart/2005/8/layout/orgChart1"/>
    <dgm:cxn modelId="{88089004-E8CF-4B3D-A533-34BFE606DD73}" type="presParOf" srcId="{E28CC334-EBFF-4C71-8D8D-BF1C1BDA3866}" destId="{C55BF819-5160-412D-88B3-4529B0076C0E}" srcOrd="0" destOrd="0" presId="urn:microsoft.com/office/officeart/2005/8/layout/orgChart1"/>
    <dgm:cxn modelId="{779E5960-73D7-410B-8D54-25B3323F8313}" type="presParOf" srcId="{E28CC334-EBFF-4C71-8D8D-BF1C1BDA3866}" destId="{97DF7524-7837-4981-94E7-15CF34F5CFEC}" srcOrd="1" destOrd="0" presId="urn:microsoft.com/office/officeart/2005/8/layout/orgChart1"/>
    <dgm:cxn modelId="{A1386AD7-DB1C-4862-951C-5B0DB0A6A8C0}" type="presParOf" srcId="{5CA2340A-612D-4F51-9179-DD32ECA28631}" destId="{F71C2504-0D7E-4FC8-88A6-095244D66886}" srcOrd="1" destOrd="0" presId="urn:microsoft.com/office/officeart/2005/8/layout/orgChart1"/>
    <dgm:cxn modelId="{623DDAA7-304D-42D5-A2C7-665DDAE70142}" type="presParOf" srcId="{F71C2504-0D7E-4FC8-88A6-095244D66886}" destId="{DD867586-0DFD-43B7-8286-6C8084B7A695}" srcOrd="0" destOrd="0" presId="urn:microsoft.com/office/officeart/2005/8/layout/orgChart1"/>
    <dgm:cxn modelId="{8C8583EE-A092-45F6-B769-E9755BE64C68}" type="presParOf" srcId="{F71C2504-0D7E-4FC8-88A6-095244D66886}" destId="{F10A347F-B04C-4132-817D-B8263B7A1DDC}" srcOrd="1" destOrd="0" presId="urn:microsoft.com/office/officeart/2005/8/layout/orgChart1"/>
    <dgm:cxn modelId="{3D94BA64-992C-4A80-A6DE-2357403998E4}" type="presParOf" srcId="{F10A347F-B04C-4132-817D-B8263B7A1DDC}" destId="{BBCAD6FC-E7C5-449E-9796-C7576A2F442D}" srcOrd="0" destOrd="0" presId="urn:microsoft.com/office/officeart/2005/8/layout/orgChart1"/>
    <dgm:cxn modelId="{3A6B2DDC-AB2D-4E50-BA8D-80AF21F38682}" type="presParOf" srcId="{BBCAD6FC-E7C5-449E-9796-C7576A2F442D}" destId="{5FDCC68D-01EC-4B15-B5B6-8F80EEE69C27}" srcOrd="0" destOrd="0" presId="urn:microsoft.com/office/officeart/2005/8/layout/orgChart1"/>
    <dgm:cxn modelId="{21D52504-01B6-45F1-94F1-DBD41BC57F9B}" type="presParOf" srcId="{BBCAD6FC-E7C5-449E-9796-C7576A2F442D}" destId="{4F0FBC64-CDC5-41DC-8ED9-81C5D1FA5EEE}" srcOrd="1" destOrd="0" presId="urn:microsoft.com/office/officeart/2005/8/layout/orgChart1"/>
    <dgm:cxn modelId="{C4133F03-DACE-4169-8741-23D9F6F88D14}" type="presParOf" srcId="{F10A347F-B04C-4132-817D-B8263B7A1DDC}" destId="{260E536A-CF4F-4853-9704-A1295785C59B}" srcOrd="1" destOrd="0" presId="urn:microsoft.com/office/officeart/2005/8/layout/orgChart1"/>
    <dgm:cxn modelId="{C3F32266-D3B3-4DAC-B3A9-5DA94BC58910}" type="presParOf" srcId="{F10A347F-B04C-4132-817D-B8263B7A1DDC}" destId="{92EF1083-AD2D-4F9A-B1A1-5703423565E4}" srcOrd="2" destOrd="0" presId="urn:microsoft.com/office/officeart/2005/8/layout/orgChart1"/>
    <dgm:cxn modelId="{1D23BA2A-E1BF-4801-BB51-790C2D22CB2F}" type="presParOf" srcId="{F71C2504-0D7E-4FC8-88A6-095244D66886}" destId="{AC6114FA-23E8-4215-8725-156FBFB8655E}" srcOrd="2" destOrd="0" presId="urn:microsoft.com/office/officeart/2005/8/layout/orgChart1"/>
    <dgm:cxn modelId="{20EF386D-01C0-4848-8A42-67234414F50A}" type="presParOf" srcId="{F71C2504-0D7E-4FC8-88A6-095244D66886}" destId="{D0641D14-01EC-44A6-86CD-B937B7606D66}" srcOrd="3" destOrd="0" presId="urn:microsoft.com/office/officeart/2005/8/layout/orgChart1"/>
    <dgm:cxn modelId="{6AEF3F93-F3C9-4D34-B8BA-223ED5FC25D5}" type="presParOf" srcId="{D0641D14-01EC-44A6-86CD-B937B7606D66}" destId="{D4B50D0F-38B7-47FA-85D7-2A7C8F67D862}" srcOrd="0" destOrd="0" presId="urn:microsoft.com/office/officeart/2005/8/layout/orgChart1"/>
    <dgm:cxn modelId="{1FCFE5F4-AA39-4137-B9B6-E6F8C37C66F6}" type="presParOf" srcId="{D4B50D0F-38B7-47FA-85D7-2A7C8F67D862}" destId="{E07CCD6A-D327-40B1-ADC8-9A757186CDAB}" srcOrd="0" destOrd="0" presId="urn:microsoft.com/office/officeart/2005/8/layout/orgChart1"/>
    <dgm:cxn modelId="{495B05D0-805B-45B3-8FD2-BD46EFA20DB1}" type="presParOf" srcId="{D4B50D0F-38B7-47FA-85D7-2A7C8F67D862}" destId="{26D541F7-ED00-47F6-88D9-4A84E07DCC4A}" srcOrd="1" destOrd="0" presId="urn:microsoft.com/office/officeart/2005/8/layout/orgChart1"/>
    <dgm:cxn modelId="{E5B81542-0941-47E9-B8D3-897DAD97CAA1}" type="presParOf" srcId="{D0641D14-01EC-44A6-86CD-B937B7606D66}" destId="{33D47D02-87CD-4EE2-89A2-F6307A2078D4}" srcOrd="1" destOrd="0" presId="urn:microsoft.com/office/officeart/2005/8/layout/orgChart1"/>
    <dgm:cxn modelId="{00FCF43F-C8FD-4BFF-BAC7-6A47BA34B00B}" type="presParOf" srcId="{D0641D14-01EC-44A6-86CD-B937B7606D66}" destId="{60DB5F98-B82E-4E8E-8D58-B306E51645F2}" srcOrd="2" destOrd="0" presId="urn:microsoft.com/office/officeart/2005/8/layout/orgChart1"/>
    <dgm:cxn modelId="{1EE3B408-D220-4D13-99EA-66229377EDA9}" type="presParOf" srcId="{5CA2340A-612D-4F51-9179-DD32ECA28631}" destId="{D949A4B8-FE39-402A-8C4E-53E81559B552}" srcOrd="2" destOrd="0" presId="urn:microsoft.com/office/officeart/2005/8/layout/orgChart1"/>
    <dgm:cxn modelId="{08096EF2-31F2-427C-B4F6-B8DF76A45EE2}" type="presParOf" srcId="{5743963F-A15D-492A-88F7-CBAE660C107A}" destId="{BA6BE185-0A3E-4099-A122-36151F0579CD}" srcOrd="2" destOrd="0" presId="urn:microsoft.com/office/officeart/2005/8/layout/orgChart1"/>
    <dgm:cxn modelId="{DF9B8D76-E18F-43A8-80C2-E5BE7416DA76}" type="presParOf" srcId="{798BD078-2C79-4DF0-8FEC-5C476441ACE2}" destId="{17886FEB-7093-4FCA-8F92-4AE53BAE39EA}" srcOrd="2" destOrd="0" presId="urn:microsoft.com/office/officeart/2005/8/layout/orgChart1"/>
    <dgm:cxn modelId="{D98DDA45-170D-4F4C-B6D0-5BF857B41FD0}" type="presParOf" srcId="{515DB2FE-700C-49B9-BAC2-BD38A186956C}" destId="{7F64BAF1-392A-494E-AF0B-68757F815DFE}" srcOrd="2" destOrd="0" presId="urn:microsoft.com/office/officeart/2005/8/layout/orgChart1"/>
    <dgm:cxn modelId="{5F9716DD-687C-4CBD-85E2-D104E1C6DEAE}" type="presParOf" srcId="{515DB2FE-700C-49B9-BAC2-BD38A186956C}" destId="{087B7E33-ABA3-4669-932A-9C58E3F0B35D}" srcOrd="3" destOrd="0" presId="urn:microsoft.com/office/officeart/2005/8/layout/orgChart1"/>
    <dgm:cxn modelId="{8F63841B-9497-40A1-A4D8-2AD2DDE0CD14}" type="presParOf" srcId="{087B7E33-ABA3-4669-932A-9C58E3F0B35D}" destId="{271D9256-3629-44A5-B992-C78074AC62ED}" srcOrd="0" destOrd="0" presId="urn:microsoft.com/office/officeart/2005/8/layout/orgChart1"/>
    <dgm:cxn modelId="{8597876F-FC47-4065-B35F-827F0BB0088E}" type="presParOf" srcId="{271D9256-3629-44A5-B992-C78074AC62ED}" destId="{B481A336-EB93-4B46-B458-5212C6EC01AE}" srcOrd="0" destOrd="0" presId="urn:microsoft.com/office/officeart/2005/8/layout/orgChart1"/>
    <dgm:cxn modelId="{B45062E4-2CE9-435A-930B-0CDD65F12B15}" type="presParOf" srcId="{271D9256-3629-44A5-B992-C78074AC62ED}" destId="{046644D9-05D7-442D-A054-C26023809EB0}" srcOrd="1" destOrd="0" presId="urn:microsoft.com/office/officeart/2005/8/layout/orgChart1"/>
    <dgm:cxn modelId="{2291729C-5544-40AF-94C2-407CBC2A0EA8}" type="presParOf" srcId="{087B7E33-ABA3-4669-932A-9C58E3F0B35D}" destId="{DAE74112-2C99-436E-A622-C75A67742E01}" srcOrd="1" destOrd="0" presId="urn:microsoft.com/office/officeart/2005/8/layout/orgChart1"/>
    <dgm:cxn modelId="{D13D3112-0B8E-451F-B9DD-74A1469FC2B4}" type="presParOf" srcId="{087B7E33-ABA3-4669-932A-9C58E3F0B35D}" destId="{8BAFDACC-1C99-4C99-85A5-FA61F97ECB59}" srcOrd="2" destOrd="0" presId="urn:microsoft.com/office/officeart/2005/8/layout/orgChart1"/>
    <dgm:cxn modelId="{0796AE57-E72C-4F4A-8818-724450E39245}" type="presParOf" srcId="{8BBAD681-4409-4E3D-A9C8-E84D4A81EBD5}" destId="{BCA6E6EF-BE2B-45D7-A952-71D29640B78E}" srcOrd="2" destOrd="0" presId="urn:microsoft.com/office/officeart/2005/8/layout/orgChart1"/>
    <dgm:cxn modelId="{26AB8D58-45EB-457B-8B75-C69F2604DAFB}" type="presParOf" srcId="{934B6AFC-74B7-4A3D-808B-6E1130FCA6EF}" destId="{23D38F9D-A92A-4BC7-A082-1127FA9683DF}" srcOrd="2" destOrd="0" presId="urn:microsoft.com/office/officeart/2005/8/layout/orgChart1"/>
    <dgm:cxn modelId="{990F8D3D-F4A0-42D6-BEE4-3CA6C2BB67FB}" type="presParOf" srcId="{934B6AFC-74B7-4A3D-808B-6E1130FCA6EF}" destId="{8CA14375-351F-4BAD-A78A-96F910FA5E39}" srcOrd="3" destOrd="0" presId="urn:microsoft.com/office/officeart/2005/8/layout/orgChart1"/>
    <dgm:cxn modelId="{D106A70B-2839-4E91-895C-D1E728AA8F36}" type="presParOf" srcId="{8CA14375-351F-4BAD-A78A-96F910FA5E39}" destId="{B4F1A9A1-14CA-4EE8-A472-FB9F16A374BD}" srcOrd="0" destOrd="0" presId="urn:microsoft.com/office/officeart/2005/8/layout/orgChart1"/>
    <dgm:cxn modelId="{F1F8A20E-57DD-42CB-B52F-4E3CEC5EA029}" type="presParOf" srcId="{B4F1A9A1-14CA-4EE8-A472-FB9F16A374BD}" destId="{F0193104-3C84-4031-8C8F-B4642518F205}" srcOrd="0" destOrd="0" presId="urn:microsoft.com/office/officeart/2005/8/layout/orgChart1"/>
    <dgm:cxn modelId="{36AF2830-989B-4523-AD85-56EFBBA74CEB}" type="presParOf" srcId="{B4F1A9A1-14CA-4EE8-A472-FB9F16A374BD}" destId="{1C2A1F21-126F-4303-AB89-CBC64B53067E}" srcOrd="1" destOrd="0" presId="urn:microsoft.com/office/officeart/2005/8/layout/orgChart1"/>
    <dgm:cxn modelId="{DCED3CEB-3100-4B17-8ECB-7E2D37C44C5A}" type="presParOf" srcId="{8CA14375-351F-4BAD-A78A-96F910FA5E39}" destId="{DAEE2D61-8E31-45D4-B810-2B9595D0D7E7}" srcOrd="1" destOrd="0" presId="urn:microsoft.com/office/officeart/2005/8/layout/orgChart1"/>
    <dgm:cxn modelId="{7B4892EC-1409-45A9-96D7-D4BFF073E494}" type="presParOf" srcId="{8CA14375-351F-4BAD-A78A-96F910FA5E39}" destId="{27C902A2-E5D4-4F22-A284-BDAF4DA80650}" srcOrd="2" destOrd="0" presId="urn:microsoft.com/office/officeart/2005/8/layout/orgChart1"/>
    <dgm:cxn modelId="{1F46F6A2-E663-4CD3-A894-9AB48312A0F5}" type="presParOf" srcId="{934B6AFC-74B7-4A3D-808B-6E1130FCA6EF}" destId="{42854F8A-1F8B-439D-A0F7-F86E700C13DA}" srcOrd="4" destOrd="0" presId="urn:microsoft.com/office/officeart/2005/8/layout/orgChart1"/>
    <dgm:cxn modelId="{1C3D32B1-6133-48A3-8C4E-044190577495}" type="presParOf" srcId="{934B6AFC-74B7-4A3D-808B-6E1130FCA6EF}" destId="{EE7ACD65-19F6-4B60-A616-16635E7CCD20}" srcOrd="5" destOrd="0" presId="urn:microsoft.com/office/officeart/2005/8/layout/orgChart1"/>
    <dgm:cxn modelId="{491A690A-795B-44FC-9AF8-2431318F40DC}" type="presParOf" srcId="{EE7ACD65-19F6-4B60-A616-16635E7CCD20}" destId="{0B74B4A0-8D19-47F7-9C97-A2BF20393E7A}" srcOrd="0" destOrd="0" presId="urn:microsoft.com/office/officeart/2005/8/layout/orgChart1"/>
    <dgm:cxn modelId="{0417CFC7-FDDC-434F-B5C3-E66C178944E2}" type="presParOf" srcId="{0B74B4A0-8D19-47F7-9C97-A2BF20393E7A}" destId="{AD2A675B-7832-4757-B51D-D1699019C293}" srcOrd="0" destOrd="0" presId="urn:microsoft.com/office/officeart/2005/8/layout/orgChart1"/>
    <dgm:cxn modelId="{BCD0BAC2-69E9-494B-8AE3-62244BB95E65}" type="presParOf" srcId="{0B74B4A0-8D19-47F7-9C97-A2BF20393E7A}" destId="{A0F1E915-E61D-4A43-91EA-BAEA7B721AA5}" srcOrd="1" destOrd="0" presId="urn:microsoft.com/office/officeart/2005/8/layout/orgChart1"/>
    <dgm:cxn modelId="{35784EE2-A15A-4B0F-8E1C-F4B6728F9C9A}" type="presParOf" srcId="{EE7ACD65-19F6-4B60-A616-16635E7CCD20}" destId="{33BD21CB-E1C6-4A57-8A2B-96D8EAE006CE}" srcOrd="1" destOrd="0" presId="urn:microsoft.com/office/officeart/2005/8/layout/orgChart1"/>
    <dgm:cxn modelId="{D60E51B9-A4E2-40E0-A375-07FB4EE739B5}" type="presParOf" srcId="{EE7ACD65-19F6-4B60-A616-16635E7CCD20}" destId="{C2CB31A5-AFA1-4A5A-A10C-BA079EF9B8B9}" srcOrd="2" destOrd="0" presId="urn:microsoft.com/office/officeart/2005/8/layout/orgChart1"/>
    <dgm:cxn modelId="{1B095846-11A3-468F-BAB2-E0F043A47F64}" type="presParOf" srcId="{9C547596-B62E-441A-A524-44A58866F63B}" destId="{207F3CA7-77A2-4D38-8634-52D4F7957AE9}"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8" Type="http://schemas.microsoft.com/office/2006/relationships/legacyDiagramText" Target="legacyDiagramText8.bin"/><Relationship Id="rId3" Type="http://schemas.microsoft.com/office/2006/relationships/legacyDiagramText" Target="legacyDiagramText3.bin"/><Relationship Id="rId7" Type="http://schemas.microsoft.com/office/2006/relationships/legacyDiagramText" Target="legacyDiagramText7.bin"/><Relationship Id="rId2" Type="http://schemas.microsoft.com/office/2006/relationships/legacyDiagramText" Target="legacyDiagramText2.bin"/><Relationship Id="rId1" Type="http://schemas.microsoft.com/office/2006/relationships/legacyDiagramText" Target="legacyDiagramText1.bin"/><Relationship Id="rId6" Type="http://schemas.microsoft.com/office/2006/relationships/legacyDiagramText" Target="legacyDiagramText6.bin"/><Relationship Id="rId11" Type="http://schemas.microsoft.com/office/2006/relationships/legacyDiagramText" Target="legacyDiagramText11.bin"/><Relationship Id="rId5" Type="http://schemas.microsoft.com/office/2006/relationships/legacyDiagramText" Target="legacyDiagramText5.bin"/><Relationship Id="rId10" Type="http://schemas.microsoft.com/office/2006/relationships/legacyDiagramText" Target="legacyDiagramText10.bin"/><Relationship Id="rId4" Type="http://schemas.microsoft.com/office/2006/relationships/legacyDiagramText" Target="legacyDiagramText4.bin"/><Relationship Id="rId9" Type="http://schemas.microsoft.com/office/2006/relationships/legacyDiagramText" Target="legacyDiagramText9.bin"/></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2117" y="0"/>
            <a:ext cx="3962400" cy="342900"/>
          </a:xfrm>
          <a:prstGeom prst="rect">
            <a:avLst/>
          </a:prstGeom>
        </p:spPr>
        <p:txBody>
          <a:bodyPr vert="horz" lIns="91440" tIns="45720" rIns="91440" bIns="45720" rtlCol="1"/>
          <a:lstStyle>
            <a:lvl1pPr algn="l">
              <a:defRPr sz="1200"/>
            </a:lvl1pPr>
          </a:lstStyle>
          <a:p>
            <a:fld id="{A65D4135-74B8-40B1-B449-23836FA2962E}" type="datetimeFigureOut">
              <a:rPr lang="fa-IR" smtClean="0"/>
              <a:pPr/>
              <a:t>1436/06/24</a:t>
            </a:fld>
            <a:endParaRPr lang="fa-IR"/>
          </a:p>
        </p:txBody>
      </p:sp>
      <p:sp>
        <p:nvSpPr>
          <p:cNvPr id="4" name="Footer Placeholder 3"/>
          <p:cNvSpPr>
            <a:spLocks noGrp="1"/>
          </p:cNvSpPr>
          <p:nvPr>
            <p:ph type="ftr" sz="quarter" idx="2"/>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2117" y="6513910"/>
            <a:ext cx="3962400" cy="342900"/>
          </a:xfrm>
          <a:prstGeom prst="rect">
            <a:avLst/>
          </a:prstGeom>
        </p:spPr>
        <p:txBody>
          <a:bodyPr vert="horz" lIns="91440" tIns="45720" rIns="91440" bIns="45720" rtlCol="1" anchor="b"/>
          <a:lstStyle>
            <a:lvl1pPr algn="l">
              <a:defRPr sz="1200"/>
            </a:lvl1pPr>
          </a:lstStyle>
          <a:p>
            <a:fld id="{3587B6E7-2A80-493D-BEB2-E568AE6E4ECA}" type="slidenum">
              <a:rPr lang="fa-IR" smtClean="0"/>
              <a:pPr/>
              <a:t>‹#›</a:t>
            </a:fld>
            <a:endParaRPr lang="fa-IR"/>
          </a:p>
        </p:txBody>
      </p:sp>
    </p:spTree>
    <p:extLst>
      <p:ext uri="{BB962C8B-B14F-4D97-AF65-F5344CB8AC3E}">
        <p14:creationId xmlns="" xmlns:p14="http://schemas.microsoft.com/office/powerpoint/2010/main" val="21452870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2117" y="0"/>
            <a:ext cx="3962400" cy="342900"/>
          </a:xfrm>
          <a:prstGeom prst="rect">
            <a:avLst/>
          </a:prstGeom>
        </p:spPr>
        <p:txBody>
          <a:bodyPr vert="horz" lIns="91440" tIns="45720" rIns="91440" bIns="45720" rtlCol="1"/>
          <a:lstStyle>
            <a:lvl1pPr algn="l">
              <a:defRPr sz="1200"/>
            </a:lvl1pPr>
          </a:lstStyle>
          <a:p>
            <a:fld id="{DD4950DA-299F-47BA-883A-74FE34DC6E40}" type="datetimeFigureOut">
              <a:rPr lang="fa-IR" smtClean="0"/>
              <a:pPr/>
              <a:t>1436/06/24</a:t>
            </a:fld>
            <a:endParaRPr lang="fa-IR"/>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2117" y="6513910"/>
            <a:ext cx="3962400" cy="342900"/>
          </a:xfrm>
          <a:prstGeom prst="rect">
            <a:avLst/>
          </a:prstGeom>
        </p:spPr>
        <p:txBody>
          <a:bodyPr vert="horz" lIns="91440" tIns="45720" rIns="91440" bIns="45720" rtlCol="1" anchor="b"/>
          <a:lstStyle>
            <a:lvl1pPr algn="l">
              <a:defRPr sz="1200"/>
            </a:lvl1pPr>
          </a:lstStyle>
          <a:p>
            <a:fld id="{075C151B-512B-4EFD-AD6C-C75A6146D577}" type="slidenum">
              <a:rPr lang="fa-IR" smtClean="0"/>
              <a:pPr/>
              <a:t>‹#›</a:t>
            </a:fld>
            <a:endParaRPr lang="fa-IR"/>
          </a:p>
        </p:txBody>
      </p:sp>
    </p:spTree>
    <p:extLst>
      <p:ext uri="{BB962C8B-B14F-4D97-AF65-F5344CB8AC3E}">
        <p14:creationId xmlns="" xmlns:p14="http://schemas.microsoft.com/office/powerpoint/2010/main" val="2939013276"/>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3</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4</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14</a:t>
            </a:fld>
            <a:endParaRPr 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15</a:t>
            </a:fld>
            <a:endParaRPr 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16</a:t>
            </a:fld>
            <a:endParaRPr 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17</a:t>
            </a:fld>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18</a:t>
            </a:fld>
            <a:endParaRPr 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19</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C52D3F2-523C-457A-875E-02F847361F49}" type="datetime8">
              <a:rPr lang="fa-IR" smtClean="0"/>
              <a:pPr/>
              <a:t>15/آوريل/13</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5E71C6F4-85B1-40CF-B24D-38999EE461D8}"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C86715-9215-4E57-98F5-EBA78434EBFB}" type="datetime8">
              <a:rPr lang="fa-IR" smtClean="0"/>
              <a:pPr/>
              <a:t>15/آوريل/13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152CA9-986F-487E-8CAC-70A5839AA0A3}" type="datetime8">
              <a:rPr lang="fa-IR" smtClean="0"/>
              <a:pPr/>
              <a:t>15/آوريل/13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ED858B-6FBE-4982-8EBF-53B9E73AAC77}" type="datetime8">
              <a:rPr lang="fa-IR" smtClean="0"/>
              <a:pPr/>
              <a:t>15/آوريل/13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5BF9A1-0ACD-4CB5-A88E-9DF214923540}" type="datetime8">
              <a:rPr lang="fa-IR" smtClean="0"/>
              <a:pPr/>
              <a:t>15/آوريل/13</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1C6F4-85B1-40CF-B24D-38999EE461D8}"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5D0C74-F707-488A-9A40-2214EA4D1E13}" type="datetime8">
              <a:rPr lang="fa-IR" smtClean="0"/>
              <a:pPr/>
              <a:t>15/آوريل/13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F24E35-30A6-46C1-974D-6C1D9435A81D}" type="datetime8">
              <a:rPr lang="fa-IR" smtClean="0"/>
              <a:pPr/>
              <a:t>15/آوريل/13</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4B9392-1EC9-4A7B-8DE4-B189021C98B0}" type="datetime8">
              <a:rPr lang="fa-IR" smtClean="0"/>
              <a:pPr/>
              <a:t>15/آوريل/13</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52051-8F7B-4217-95E0-832645953E3C}" type="datetime8">
              <a:rPr lang="fa-IR" smtClean="0"/>
              <a:pPr/>
              <a:t>15/آوريل/13</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8D599A-4760-4F7C-BF1D-E005D8140321}" type="datetime8">
              <a:rPr lang="fa-IR" smtClean="0"/>
              <a:pPr/>
              <a:t>15/آوريل/13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B0E0FA-EA45-4732-9130-F8453707982B}" type="datetime8">
              <a:rPr lang="fa-IR" smtClean="0"/>
              <a:pPr/>
              <a:t>15/آوريل/13</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5E71C6F4-85B1-40CF-B24D-38999EE461D8}"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6068430-A527-4699-84FB-20340122D968}" type="datetime8">
              <a:rPr lang="fa-IR" smtClean="0"/>
              <a:pPr/>
              <a:t>15/آوريل/13</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E71C6F4-85B1-40CF-B24D-38999EE461D8}"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4.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6.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8.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3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themeOverride" Target="../theme/themeOverride13.xml"/></Relationships>
</file>

<file path=ppt/slides/_rels/slide36.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slideLayout" Target="../slideLayouts/slideLayout1.xml"/><Relationship Id="rId1" Type="http://schemas.openxmlformats.org/officeDocument/2006/relationships/themeOverride" Target="../theme/themeOverride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7.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slideLayout" Target="../slideLayouts/slideLayout1.xml"/><Relationship Id="rId1" Type="http://schemas.openxmlformats.org/officeDocument/2006/relationships/themeOverride" Target="../theme/themeOverride15.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71546"/>
            <a:ext cx="8229600" cy="4000528"/>
          </a:xfrm>
        </p:spPr>
        <p:txBody>
          <a:bodyPr>
            <a:noAutofit/>
          </a:bodyPr>
          <a:lstStyle/>
          <a:p>
            <a:pPr algn="ctr">
              <a:lnSpc>
                <a:spcPct val="150000"/>
              </a:lnSpc>
            </a:pPr>
            <a:r>
              <a:rPr lang="fa-IR" sz="5400" b="1" dirty="0" smtClean="0">
                <a:effectLst>
                  <a:outerShdw blurRad="38100" dist="38100" dir="2700000" algn="tl">
                    <a:srgbClr val="000000">
                      <a:alpha val="43137"/>
                    </a:srgbClr>
                  </a:outerShdw>
                </a:effectLst>
                <a:cs typeface="B Titr" pitchFamily="2" charset="-78"/>
              </a:rPr>
              <a:t>کنترل پروژه</a:t>
            </a:r>
            <a:br>
              <a:rPr lang="fa-IR" sz="5400" b="1" dirty="0" smtClean="0">
                <a:effectLst>
                  <a:outerShdw blurRad="38100" dist="38100" dir="2700000" algn="tl">
                    <a:srgbClr val="000000">
                      <a:alpha val="43137"/>
                    </a:srgbClr>
                  </a:outerShdw>
                </a:effectLst>
                <a:cs typeface="B Titr" pitchFamily="2" charset="-78"/>
              </a:rPr>
            </a:br>
            <a:r>
              <a:rPr lang="fa-IR" sz="3200" b="1" dirty="0" smtClean="0">
                <a:effectLst>
                  <a:outerShdw blurRad="38100" dist="38100" dir="2700000" algn="tl">
                    <a:srgbClr val="000000">
                      <a:alpha val="43137"/>
                    </a:srgbClr>
                  </a:outerShdw>
                </a:effectLst>
                <a:cs typeface="B Titr" pitchFamily="2" charset="-78"/>
              </a:rPr>
              <a:t>دانشگاه جامع علمی کاربردی</a:t>
            </a:r>
            <a:r>
              <a:rPr lang="en-US" sz="3200" b="1" dirty="0" smtClean="0">
                <a:effectLst>
                  <a:outerShdw blurRad="38100" dist="38100" dir="2700000" algn="tl">
                    <a:srgbClr val="000000">
                      <a:alpha val="43137"/>
                    </a:srgbClr>
                  </a:outerShdw>
                </a:effectLst>
                <a:cs typeface="B Titr" pitchFamily="2" charset="-78"/>
              </a:rPr>
              <a:t/>
            </a:r>
            <a:br>
              <a:rPr lang="en-US" sz="3200" b="1" dirty="0" smtClean="0">
                <a:effectLst>
                  <a:outerShdw blurRad="38100" dist="38100" dir="2700000" algn="tl">
                    <a:srgbClr val="000000">
                      <a:alpha val="43137"/>
                    </a:srgbClr>
                  </a:outerShdw>
                </a:effectLst>
                <a:cs typeface="B Titr" pitchFamily="2" charset="-78"/>
              </a:rPr>
            </a:br>
            <a:r>
              <a:rPr lang="fa-IR" sz="3200" b="1" dirty="0" smtClean="0">
                <a:effectLst>
                  <a:outerShdw blurRad="38100" dist="38100" dir="2700000" algn="tl">
                    <a:srgbClr val="000000">
                      <a:alpha val="43137"/>
                    </a:srgbClr>
                  </a:outerShdw>
                </a:effectLst>
                <a:cs typeface="B Titr" pitchFamily="2" charset="-78"/>
              </a:rPr>
              <a:t> کارخانجات مخابراتی ایران </a:t>
            </a:r>
            <a:r>
              <a:rPr lang="en-US" sz="3200" b="1" dirty="0" smtClean="0">
                <a:effectLst>
                  <a:outerShdw blurRad="38100" dist="38100" dir="2700000" algn="tl">
                    <a:srgbClr val="000000">
                      <a:alpha val="43137"/>
                    </a:srgbClr>
                  </a:outerShdw>
                </a:effectLst>
                <a:cs typeface="B Titr" pitchFamily="2" charset="-78"/>
              </a:rPr>
              <a:t>(ITMC)</a:t>
            </a:r>
            <a:r>
              <a:rPr lang="fa-IR" sz="3200" b="1" dirty="0" smtClean="0">
                <a:effectLst>
                  <a:outerShdw blurRad="38100" dist="38100" dir="2700000" algn="tl">
                    <a:srgbClr val="000000">
                      <a:alpha val="43137"/>
                    </a:srgbClr>
                  </a:outerShdw>
                </a:effectLst>
                <a:cs typeface="B Titr" pitchFamily="2" charset="-78"/>
              </a:rPr>
              <a:t> </a:t>
            </a:r>
            <a:br>
              <a:rPr lang="fa-IR" sz="3200" b="1" dirty="0" smtClean="0">
                <a:effectLst>
                  <a:outerShdw blurRad="38100" dist="38100" dir="2700000" algn="tl">
                    <a:srgbClr val="000000">
                      <a:alpha val="43137"/>
                    </a:srgbClr>
                  </a:outerShdw>
                </a:effectLst>
                <a:cs typeface="B Titr" pitchFamily="2" charset="-78"/>
              </a:rPr>
            </a:br>
            <a:r>
              <a:rPr lang="fa-IR" sz="3200" b="1" dirty="0" smtClean="0">
                <a:effectLst>
                  <a:outerShdw blurRad="38100" dist="38100" dir="2700000" algn="tl">
                    <a:srgbClr val="000000">
                      <a:alpha val="43137"/>
                    </a:srgbClr>
                  </a:outerShdw>
                </a:effectLst>
                <a:cs typeface="B Titr" pitchFamily="2" charset="-78"/>
              </a:rPr>
              <a:t/>
            </a:r>
            <a:br>
              <a:rPr lang="fa-IR" sz="3200" b="1" dirty="0" smtClean="0">
                <a:effectLst>
                  <a:outerShdw blurRad="38100" dist="38100" dir="2700000" algn="tl">
                    <a:srgbClr val="000000">
                      <a:alpha val="43137"/>
                    </a:srgbClr>
                  </a:outerShdw>
                </a:effectLst>
                <a:cs typeface="B Titr" pitchFamily="2" charset="-78"/>
              </a:rPr>
            </a:br>
            <a:r>
              <a:rPr lang="fa-IR" sz="2400" b="1" dirty="0" smtClean="0">
                <a:effectLst>
                  <a:outerShdw blurRad="38100" dist="38100" dir="2700000" algn="tl">
                    <a:srgbClr val="000000">
                      <a:alpha val="43137"/>
                    </a:srgbClr>
                  </a:outerShdw>
                </a:effectLst>
                <a:cs typeface="B Titr" pitchFamily="2" charset="-78"/>
              </a:rPr>
              <a:t>نیمسال اول 94-93</a:t>
            </a:r>
            <a:endParaRPr lang="fa-IR" sz="5400" b="1" dirty="0">
              <a:effectLst>
                <a:outerShdw blurRad="38100" dist="38100" dir="2700000" algn="tl">
                  <a:srgbClr val="000000">
                    <a:alpha val="43137"/>
                  </a:srgbClr>
                </a:outerShdw>
              </a:effectLst>
              <a:cs typeface="B Titr" pitchFamily="2" charset="-78"/>
            </a:endParaRPr>
          </a:p>
        </p:txBody>
      </p:sp>
      <p:sp>
        <p:nvSpPr>
          <p:cNvPr id="3" name="Slide Number Placeholder 2"/>
          <p:cNvSpPr>
            <a:spLocks noGrp="1"/>
          </p:cNvSpPr>
          <p:nvPr>
            <p:ph type="sldNum" sz="quarter" idx="12"/>
          </p:nvPr>
        </p:nvSpPr>
        <p:spPr/>
        <p:txBody>
          <a:bodyPr/>
          <a:lstStyle/>
          <a:p>
            <a:fld id="{5E71C6F4-85B1-40CF-B24D-38999EE461D8}" type="slidenum">
              <a:rPr lang="fa-IR" smtClean="0"/>
              <a:pPr/>
              <a:t>1</a:t>
            </a:fld>
            <a:endParaRPr lang="fa-I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fld id="{461D5021-281A-49D8-ABA1-E616F51BBB2B}" type="slidenum">
              <a:rPr lang="en-US" b="1">
                <a:cs typeface="B Nazanin" pitchFamily="2" charset="-78"/>
              </a:rPr>
              <a:pPr/>
              <a:t>10</a:t>
            </a:fld>
            <a:endParaRPr lang="en-US" b="1">
              <a:cs typeface="B Nazanin" pitchFamily="2" charset="-78"/>
            </a:endParaRPr>
          </a:p>
        </p:txBody>
      </p:sp>
      <p:sp>
        <p:nvSpPr>
          <p:cNvPr id="99331" name="Rectangle 3"/>
          <p:cNvSpPr>
            <a:spLocks noChangeArrowheads="1"/>
          </p:cNvSpPr>
          <p:nvPr/>
        </p:nvSpPr>
        <p:spPr bwMode="auto">
          <a:xfrm>
            <a:off x="539750" y="3182938"/>
            <a:ext cx="7772400" cy="1470025"/>
          </a:xfrm>
          <a:prstGeom prst="rect">
            <a:avLst/>
          </a:prstGeom>
          <a:noFill/>
          <a:ln w="9525">
            <a:noFill/>
            <a:miter lim="800000"/>
            <a:headEnd/>
            <a:tailEnd/>
          </a:ln>
          <a:effectLst/>
        </p:spPr>
        <p:txBody>
          <a:bodyPr anchor="ctr"/>
          <a:lstStyle/>
          <a:p>
            <a:pPr algn="r" rtl="1"/>
            <a:endParaRPr lang="en-US" sz="2000" b="1">
              <a:solidFill>
                <a:schemeClr val="tx2"/>
              </a:solidFill>
              <a:cs typeface="B Nazanin" pitchFamily="2" charset="-78"/>
            </a:endParaRPr>
          </a:p>
        </p:txBody>
      </p:sp>
      <p:sp>
        <p:nvSpPr>
          <p:cNvPr id="99333" name="Text Box 5"/>
          <p:cNvSpPr txBox="1">
            <a:spLocks noChangeArrowheads="1"/>
          </p:cNvSpPr>
          <p:nvPr/>
        </p:nvSpPr>
        <p:spPr bwMode="auto">
          <a:xfrm>
            <a:off x="5508625" y="3121025"/>
            <a:ext cx="3024188" cy="379413"/>
          </a:xfrm>
          <a:prstGeom prst="rect">
            <a:avLst/>
          </a:prstGeom>
          <a:solidFill>
            <a:srgbClr val="E0DE9A"/>
          </a:solidFill>
          <a:ln w="12700">
            <a:solidFill>
              <a:schemeClr val="tx1"/>
            </a:solidFill>
            <a:miter lim="800000"/>
            <a:headEnd/>
            <a:tailEnd/>
          </a:ln>
          <a:effectLst/>
        </p:spPr>
        <p:txBody>
          <a:bodyPr>
            <a:spAutoFit/>
          </a:bodyPr>
          <a:lstStyle/>
          <a:p>
            <a:pPr algn="r" rtl="1">
              <a:spcBef>
                <a:spcPct val="50000"/>
              </a:spcBef>
            </a:pPr>
            <a:r>
              <a:rPr lang="fa-IR" b="1" dirty="0">
                <a:cs typeface="B Nazanin" pitchFamily="2" charset="-78"/>
              </a:rPr>
              <a:t>3- اقلام تحويلي </a:t>
            </a:r>
            <a:r>
              <a:rPr lang="fa-IR" b="1" dirty="0" smtClean="0">
                <a:cs typeface="B Nazanin" pitchFamily="2" charset="-78"/>
              </a:rPr>
              <a:t>پروژه </a:t>
            </a:r>
            <a:r>
              <a:rPr lang="en-US" sz="1200" b="1" dirty="0" smtClean="0">
                <a:cs typeface="B Nazanin" pitchFamily="2" charset="-78"/>
              </a:rPr>
              <a:t>(</a:t>
            </a:r>
            <a:r>
              <a:rPr lang="en-US" sz="1200" b="1" dirty="0">
                <a:cs typeface="B Nazanin" pitchFamily="2" charset="-78"/>
              </a:rPr>
              <a:t>Deliverables)</a:t>
            </a:r>
          </a:p>
        </p:txBody>
      </p:sp>
      <p:sp>
        <p:nvSpPr>
          <p:cNvPr id="99334" name="Text Box 6"/>
          <p:cNvSpPr txBox="1">
            <a:spLocks noChangeArrowheads="1"/>
          </p:cNvSpPr>
          <p:nvPr/>
        </p:nvSpPr>
        <p:spPr bwMode="auto">
          <a:xfrm>
            <a:off x="3073400" y="3273425"/>
            <a:ext cx="184150" cy="366713"/>
          </a:xfrm>
          <a:prstGeom prst="rect">
            <a:avLst/>
          </a:prstGeom>
          <a:noFill/>
          <a:ln w="9525">
            <a:noFill/>
            <a:miter lim="800000"/>
            <a:headEnd/>
            <a:tailEnd/>
          </a:ln>
          <a:effectLst/>
        </p:spPr>
        <p:txBody>
          <a:bodyPr>
            <a:spAutoFit/>
          </a:bodyPr>
          <a:lstStyle/>
          <a:p>
            <a:pPr>
              <a:spcBef>
                <a:spcPct val="50000"/>
              </a:spcBef>
            </a:pPr>
            <a:endParaRPr lang="en-US" b="1">
              <a:cs typeface="B Nazanin" pitchFamily="2" charset="-78"/>
            </a:endParaRPr>
          </a:p>
        </p:txBody>
      </p:sp>
      <p:sp>
        <p:nvSpPr>
          <p:cNvPr id="99335" name="Text Box 7"/>
          <p:cNvSpPr txBox="1">
            <a:spLocks noChangeArrowheads="1"/>
          </p:cNvSpPr>
          <p:nvPr/>
        </p:nvSpPr>
        <p:spPr bwMode="auto">
          <a:xfrm>
            <a:off x="539750" y="4005263"/>
            <a:ext cx="4968875" cy="928687"/>
          </a:xfrm>
          <a:prstGeom prst="rect">
            <a:avLst/>
          </a:prstGeom>
          <a:solidFill>
            <a:srgbClr val="CCFFFF"/>
          </a:solidFill>
          <a:ln w="12700">
            <a:solidFill>
              <a:schemeClr val="tx1"/>
            </a:solidFill>
            <a:miter lim="800000"/>
            <a:headEnd/>
            <a:tailEnd/>
          </a:ln>
          <a:effectLst/>
        </p:spPr>
        <p:txBody>
          <a:bodyPr>
            <a:spAutoFit/>
          </a:bodyPr>
          <a:lstStyle/>
          <a:p>
            <a:pPr algn="r">
              <a:spcBef>
                <a:spcPct val="50000"/>
              </a:spcBef>
            </a:pPr>
            <a:r>
              <a:rPr lang="fa-IR" b="1" dirty="0">
                <a:cs typeface="B Nazanin" pitchFamily="2" charset="-78"/>
              </a:rPr>
              <a:t>عنوان و مشخصات اصلي اقلام قابل </a:t>
            </a:r>
            <a:r>
              <a:rPr lang="fa-IR" b="1" dirty="0" smtClean="0">
                <a:cs typeface="B Nazanin" pitchFamily="2" charset="-78"/>
              </a:rPr>
              <a:t>تحويل </a:t>
            </a:r>
            <a:r>
              <a:rPr lang="fa-IR" b="1" dirty="0">
                <a:cs typeface="B Nazanin" pitchFamily="2" charset="-78"/>
              </a:rPr>
              <a:t>پروژه، كه حصول كامل به آنها، نشانه اختتام پروژه مي‌باشد، مي‌بايستي طي ليست كوتاه و مختصري تهيه گردد.</a:t>
            </a:r>
            <a:endParaRPr lang="en-US" b="1" dirty="0">
              <a:cs typeface="B Nazanin" pitchFamily="2" charset="-78"/>
            </a:endParaRPr>
          </a:p>
        </p:txBody>
      </p:sp>
      <p:cxnSp>
        <p:nvCxnSpPr>
          <p:cNvPr id="99336" name="AutoShape 8"/>
          <p:cNvCxnSpPr>
            <a:cxnSpLocks noChangeShapeType="1"/>
            <a:stCxn id="99333" idx="2"/>
            <a:endCxn id="99335" idx="3"/>
          </p:cNvCxnSpPr>
          <p:nvPr/>
        </p:nvCxnSpPr>
        <p:spPr bwMode="auto">
          <a:xfrm rot="5400000">
            <a:off x="5780088" y="3228975"/>
            <a:ext cx="969962" cy="1512888"/>
          </a:xfrm>
          <a:prstGeom prst="bentConnector2">
            <a:avLst/>
          </a:prstGeom>
          <a:noFill/>
          <a:ln w="9525">
            <a:solidFill>
              <a:schemeClr val="tx1"/>
            </a:solidFill>
            <a:miter lim="800000"/>
            <a:headEnd/>
            <a:tailEnd type="triangle" w="med" len="med"/>
          </a:ln>
          <a:effectLst/>
        </p:spPr>
      </p:cxnSp>
      <p:sp>
        <p:nvSpPr>
          <p:cNvPr id="99337" name="Text Box 9"/>
          <p:cNvSpPr txBox="1">
            <a:spLocks noChangeArrowheads="1"/>
          </p:cNvSpPr>
          <p:nvPr/>
        </p:nvSpPr>
        <p:spPr bwMode="auto">
          <a:xfrm>
            <a:off x="5508625" y="1484313"/>
            <a:ext cx="3024188" cy="379412"/>
          </a:xfrm>
          <a:prstGeom prst="rect">
            <a:avLst/>
          </a:prstGeom>
          <a:solidFill>
            <a:srgbClr val="E0DE9A"/>
          </a:solidFill>
          <a:ln w="12700">
            <a:solidFill>
              <a:schemeClr val="tx1"/>
            </a:solidFill>
            <a:miter lim="800000"/>
            <a:headEnd/>
            <a:tailEnd/>
          </a:ln>
          <a:effectLst/>
        </p:spPr>
        <p:txBody>
          <a:bodyPr>
            <a:spAutoFit/>
          </a:bodyPr>
          <a:lstStyle/>
          <a:p>
            <a:pPr algn="r">
              <a:spcBef>
                <a:spcPct val="50000"/>
              </a:spcBef>
            </a:pPr>
            <a:r>
              <a:rPr lang="fa-IR" b="1">
                <a:cs typeface="B Nazanin" pitchFamily="2" charset="-78"/>
              </a:rPr>
              <a:t>1- دلايل اجراي پروژه</a:t>
            </a:r>
            <a:endParaRPr lang="en-US" b="1">
              <a:cs typeface="B Nazanin" pitchFamily="2" charset="-78"/>
            </a:endParaRPr>
          </a:p>
        </p:txBody>
      </p:sp>
      <p:sp>
        <p:nvSpPr>
          <p:cNvPr id="99338" name="Text Box 10"/>
          <p:cNvSpPr txBox="1">
            <a:spLocks noChangeArrowheads="1"/>
          </p:cNvSpPr>
          <p:nvPr/>
        </p:nvSpPr>
        <p:spPr bwMode="auto">
          <a:xfrm>
            <a:off x="539750" y="5295900"/>
            <a:ext cx="4968875" cy="792163"/>
          </a:xfrm>
          <a:prstGeom prst="rect">
            <a:avLst/>
          </a:prstGeom>
          <a:solidFill>
            <a:srgbClr val="CCFFFF"/>
          </a:solidFill>
          <a:ln w="12700">
            <a:solidFill>
              <a:schemeClr val="tx1"/>
            </a:solidFill>
            <a:miter lim="800000"/>
            <a:headEnd/>
            <a:tailEnd/>
          </a:ln>
          <a:effectLst/>
        </p:spPr>
        <p:txBody>
          <a:bodyPr>
            <a:spAutoFit/>
          </a:bodyPr>
          <a:lstStyle/>
          <a:p>
            <a:pPr algn="r">
              <a:spcBef>
                <a:spcPct val="50000"/>
              </a:spcBef>
            </a:pPr>
            <a:r>
              <a:rPr lang="fa-IR" b="1" dirty="0">
                <a:cs typeface="B Nazanin" pitchFamily="2" charset="-78"/>
              </a:rPr>
              <a:t>مثلا يك پروژه نرم‌افزاري داراي اقلام تحويلي بشرح زير است:</a:t>
            </a:r>
          </a:p>
          <a:p>
            <a:pPr algn="r">
              <a:spcBef>
                <a:spcPct val="50000"/>
              </a:spcBef>
            </a:pPr>
            <a:r>
              <a:rPr lang="fa-IR" b="1" dirty="0">
                <a:solidFill>
                  <a:srgbClr val="CC3300"/>
                </a:solidFill>
                <a:cs typeface="B Nazanin" pitchFamily="2" charset="-78"/>
              </a:rPr>
              <a:t>كدهاي برنامه‌نويسي</a:t>
            </a:r>
            <a:r>
              <a:rPr lang="fa-IR" b="1" dirty="0">
                <a:cs typeface="B Nazanin" pitchFamily="2" charset="-78"/>
              </a:rPr>
              <a:t>، </a:t>
            </a:r>
            <a:r>
              <a:rPr lang="fa-IR" b="1" dirty="0">
                <a:solidFill>
                  <a:srgbClr val="CC3300"/>
                </a:solidFill>
                <a:cs typeface="B Nazanin" pitchFamily="2" charset="-78"/>
              </a:rPr>
              <a:t>راهنماي كاربران</a:t>
            </a:r>
            <a:r>
              <a:rPr lang="fa-IR" b="1" dirty="0">
                <a:cs typeface="B Nazanin" pitchFamily="2" charset="-78"/>
              </a:rPr>
              <a:t> و </a:t>
            </a:r>
            <a:r>
              <a:rPr lang="fa-IR" b="1" dirty="0">
                <a:solidFill>
                  <a:srgbClr val="CC3300"/>
                </a:solidFill>
                <a:cs typeface="B Nazanin" pitchFamily="2" charset="-78"/>
              </a:rPr>
              <a:t>آموزش نرم‌افزار</a:t>
            </a:r>
            <a:endParaRPr lang="en-US" b="1" dirty="0">
              <a:cs typeface="B Nazanin" pitchFamily="2" charset="-78"/>
            </a:endParaRPr>
          </a:p>
        </p:txBody>
      </p:sp>
      <p:cxnSp>
        <p:nvCxnSpPr>
          <p:cNvPr id="99339" name="AutoShape 11"/>
          <p:cNvCxnSpPr>
            <a:cxnSpLocks noChangeShapeType="1"/>
            <a:stCxn id="99333" idx="2"/>
            <a:endCxn id="99338" idx="3"/>
          </p:cNvCxnSpPr>
          <p:nvPr/>
        </p:nvCxnSpPr>
        <p:spPr bwMode="auto">
          <a:xfrm rot="5400000">
            <a:off x="5168900" y="3840163"/>
            <a:ext cx="2192337" cy="1512888"/>
          </a:xfrm>
          <a:prstGeom prst="bentConnector2">
            <a:avLst/>
          </a:prstGeom>
          <a:noFill/>
          <a:ln w="9525">
            <a:solidFill>
              <a:schemeClr val="tx1"/>
            </a:solidFill>
            <a:miter lim="800000"/>
            <a:headEnd/>
            <a:tailEnd type="triangle" w="med" len="med"/>
          </a:ln>
          <a:effectLst/>
        </p:spPr>
      </p:cxnSp>
      <p:sp>
        <p:nvSpPr>
          <p:cNvPr id="99340" name="Text Box 12"/>
          <p:cNvSpPr txBox="1">
            <a:spLocks noChangeArrowheads="1"/>
          </p:cNvSpPr>
          <p:nvPr/>
        </p:nvSpPr>
        <p:spPr bwMode="auto">
          <a:xfrm>
            <a:off x="5508625" y="2328863"/>
            <a:ext cx="3024188" cy="379412"/>
          </a:xfrm>
          <a:prstGeom prst="rect">
            <a:avLst/>
          </a:prstGeom>
          <a:solidFill>
            <a:srgbClr val="E0DE9A"/>
          </a:solidFill>
          <a:ln w="12700" algn="ctr">
            <a:solidFill>
              <a:schemeClr val="tx1"/>
            </a:solidFill>
            <a:miter lim="800000"/>
            <a:headEnd/>
            <a:tailEnd/>
          </a:ln>
          <a:effectLst/>
        </p:spPr>
        <p:txBody>
          <a:bodyPr>
            <a:spAutoFit/>
          </a:bodyPr>
          <a:lstStyle/>
          <a:p>
            <a:pPr algn="r" rtl="1">
              <a:spcBef>
                <a:spcPct val="50000"/>
              </a:spcBef>
            </a:pPr>
            <a:r>
              <a:rPr lang="fa-IR" b="1">
                <a:cs typeface="B Nazanin" pitchFamily="2" charset="-78"/>
              </a:rPr>
              <a:t>2- شرح محصول يا مقصد </a:t>
            </a:r>
            <a:r>
              <a:rPr lang="en-US" b="1">
                <a:cs typeface="B Nazanin" pitchFamily="2" charset="-78"/>
              </a:rPr>
              <a:t>(Goal)</a:t>
            </a:r>
          </a:p>
        </p:txBody>
      </p:sp>
      <p:sp>
        <p:nvSpPr>
          <p:cNvPr id="99342" name="Rectangle 14"/>
          <p:cNvSpPr>
            <a:spLocks noChangeArrowheads="1"/>
          </p:cNvSpPr>
          <p:nvPr/>
        </p:nvSpPr>
        <p:spPr bwMode="auto">
          <a:xfrm>
            <a:off x="687388" y="44450"/>
            <a:ext cx="7772400" cy="1470025"/>
          </a:xfrm>
          <a:prstGeom prst="rect">
            <a:avLst/>
          </a:prstGeom>
          <a:noFill/>
          <a:ln w="9525">
            <a:noFill/>
            <a:miter lim="800000"/>
            <a:headEnd/>
            <a:tailEnd/>
          </a:ln>
          <a:effectLst/>
        </p:spPr>
        <p:txBody>
          <a:bodyPr anchor="ctr"/>
          <a:lstStyle/>
          <a:p>
            <a:pPr algn="r" rtl="1"/>
            <a:r>
              <a:rPr lang="fa-IR" sz="3600" b="1" dirty="0">
                <a:solidFill>
                  <a:schemeClr val="tx2"/>
                </a:solidFill>
                <a:cs typeface="B Titr" pitchFamily="2" charset="-78"/>
              </a:rPr>
              <a:t>محدوده پروژه</a:t>
            </a:r>
            <a:endParaRPr lang="en-US" sz="3600" b="1" dirty="0">
              <a:solidFill>
                <a:schemeClr val="tx2"/>
              </a:solidFill>
              <a:cs typeface="B Titr" pitchFamily="2" charset="-78"/>
            </a:endParaRPr>
          </a:p>
        </p:txBody>
      </p:sp>
      <p:sp>
        <p:nvSpPr>
          <p:cNvPr id="99343" name="Line 15"/>
          <p:cNvSpPr>
            <a:spLocks noChangeShapeType="1"/>
          </p:cNvSpPr>
          <p:nvPr/>
        </p:nvSpPr>
        <p:spPr bwMode="auto">
          <a:xfrm>
            <a:off x="539750" y="1052513"/>
            <a:ext cx="8135938" cy="0"/>
          </a:xfrm>
          <a:prstGeom prst="line">
            <a:avLst/>
          </a:prstGeom>
          <a:noFill/>
          <a:ln w="50800" cmpd="dbl">
            <a:solidFill>
              <a:srgbClr val="993300"/>
            </a:solidFill>
            <a:round/>
            <a:headEnd/>
            <a:tailEnd/>
          </a:ln>
          <a:effectLst/>
        </p:spPr>
        <p:txBody>
          <a:bodyPr/>
          <a:lstStyle/>
          <a:p>
            <a:endParaRPr lang="en-US" b="1">
              <a:cs typeface="B Nazanin" pitchFamily="2" charset="-78"/>
            </a:endParaRPr>
          </a:p>
        </p:txBody>
      </p:sp>
      <p:sp>
        <p:nvSpPr>
          <p:cNvPr id="99344" name="Text Box 16"/>
          <p:cNvSpPr txBox="1">
            <a:spLocks noChangeArrowheads="1"/>
          </p:cNvSpPr>
          <p:nvPr/>
        </p:nvSpPr>
        <p:spPr bwMode="auto">
          <a:xfrm>
            <a:off x="539750" y="476250"/>
            <a:ext cx="3024188" cy="519113"/>
          </a:xfrm>
          <a:prstGeom prst="rect">
            <a:avLst/>
          </a:prstGeom>
          <a:noFill/>
          <a:ln w="9525">
            <a:noFill/>
            <a:miter lim="800000"/>
            <a:headEnd/>
            <a:tailEnd/>
          </a:ln>
          <a:effectLst/>
        </p:spPr>
        <p:txBody>
          <a:bodyPr>
            <a:spAutoFit/>
          </a:bodyPr>
          <a:lstStyle/>
          <a:p>
            <a:pPr>
              <a:spcBef>
                <a:spcPct val="50000"/>
              </a:spcBef>
            </a:pPr>
            <a:r>
              <a:rPr lang="en-US" sz="2800" b="1" i="1" dirty="0">
                <a:solidFill>
                  <a:schemeClr val="tx2"/>
                </a:solidFill>
                <a:latin typeface="Book Antiqua" pitchFamily="18" charset="0"/>
                <a:cs typeface="B Nazanin" pitchFamily="2" charset="-78"/>
              </a:rPr>
              <a:t>Scope of Project</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00381" name="Rectangle 29"/>
          <p:cNvSpPr>
            <a:spLocks noGrp="1" noChangeArrowheads="1"/>
          </p:cNvSpPr>
          <p:nvPr>
            <p:ph type="ctrTitle"/>
          </p:nvPr>
        </p:nvSpPr>
        <p:spPr>
          <a:xfrm>
            <a:off x="687388" y="44451"/>
            <a:ext cx="7772400" cy="955658"/>
          </a:xfrm>
          <a:noFill/>
          <a:ln/>
        </p:spPr>
        <p:txBody>
          <a:bodyPr>
            <a:normAutofit/>
          </a:bodyPr>
          <a:lstStyle/>
          <a:p>
            <a:pPr algn="r" rtl="1"/>
            <a:r>
              <a:rPr lang="fa-IR" sz="3600" dirty="0">
                <a:solidFill>
                  <a:schemeClr val="tx2"/>
                </a:solidFill>
                <a:effectLst/>
                <a:cs typeface="B Titr" pitchFamily="2" charset="-78"/>
              </a:rPr>
              <a:t>محدوده پروژه</a:t>
            </a:r>
            <a:endParaRPr lang="en-US" sz="3600" dirty="0">
              <a:solidFill>
                <a:schemeClr val="tx2"/>
              </a:solidFill>
              <a:effectLst/>
              <a:cs typeface="B Titr" pitchFamily="2" charset="-78"/>
            </a:endParaRPr>
          </a:p>
        </p:txBody>
      </p:sp>
      <p:sp>
        <p:nvSpPr>
          <p:cNvPr id="19" name="Slide Number Placeholder 5"/>
          <p:cNvSpPr>
            <a:spLocks noGrp="1"/>
          </p:cNvSpPr>
          <p:nvPr>
            <p:ph type="sldNum" sz="quarter" idx="12"/>
          </p:nvPr>
        </p:nvSpPr>
        <p:spPr/>
        <p:txBody>
          <a:bodyPr/>
          <a:lstStyle/>
          <a:p>
            <a:fld id="{94C0132D-1B11-472E-9933-4CB90E0BAFC8}" type="slidenum">
              <a:rPr lang="en-US" b="1">
                <a:cs typeface="B Nazanin" pitchFamily="2" charset="-78"/>
              </a:rPr>
              <a:pPr/>
              <a:t>11</a:t>
            </a:fld>
            <a:endParaRPr lang="en-US" b="1">
              <a:cs typeface="B Nazanin" pitchFamily="2" charset="-78"/>
            </a:endParaRPr>
          </a:p>
        </p:txBody>
      </p:sp>
      <p:sp>
        <p:nvSpPr>
          <p:cNvPr id="100355" name="Rectangle 3"/>
          <p:cNvSpPr>
            <a:spLocks noChangeArrowheads="1"/>
          </p:cNvSpPr>
          <p:nvPr/>
        </p:nvSpPr>
        <p:spPr bwMode="auto">
          <a:xfrm>
            <a:off x="539750" y="3182938"/>
            <a:ext cx="7772400" cy="1470025"/>
          </a:xfrm>
          <a:prstGeom prst="rect">
            <a:avLst/>
          </a:prstGeom>
          <a:noFill/>
          <a:ln w="9525">
            <a:noFill/>
            <a:miter lim="800000"/>
            <a:headEnd/>
            <a:tailEnd/>
          </a:ln>
          <a:effectLst/>
        </p:spPr>
        <p:txBody>
          <a:bodyPr anchor="ctr"/>
          <a:lstStyle/>
          <a:p>
            <a:pPr algn="r" rtl="1"/>
            <a:endParaRPr lang="en-US" sz="2000" b="1">
              <a:solidFill>
                <a:schemeClr val="tx2"/>
              </a:solidFill>
              <a:cs typeface="B Nazanin" pitchFamily="2" charset="-78"/>
            </a:endParaRPr>
          </a:p>
        </p:txBody>
      </p:sp>
      <p:sp>
        <p:nvSpPr>
          <p:cNvPr id="100357" name="Text Box 5"/>
          <p:cNvSpPr txBox="1">
            <a:spLocks noChangeArrowheads="1"/>
          </p:cNvSpPr>
          <p:nvPr/>
        </p:nvSpPr>
        <p:spPr bwMode="auto">
          <a:xfrm>
            <a:off x="5508625" y="3121025"/>
            <a:ext cx="3024188" cy="379413"/>
          </a:xfrm>
          <a:prstGeom prst="rect">
            <a:avLst/>
          </a:prstGeom>
          <a:solidFill>
            <a:srgbClr val="E0DE9A"/>
          </a:solidFill>
          <a:ln w="12700">
            <a:solidFill>
              <a:schemeClr val="tx1"/>
            </a:solidFill>
            <a:miter lim="800000"/>
            <a:headEnd/>
            <a:tailEnd/>
          </a:ln>
          <a:effectLst/>
        </p:spPr>
        <p:txBody>
          <a:bodyPr>
            <a:spAutoFit/>
          </a:bodyPr>
          <a:lstStyle/>
          <a:p>
            <a:pPr algn="r" rtl="1">
              <a:spcBef>
                <a:spcPct val="50000"/>
              </a:spcBef>
            </a:pPr>
            <a:r>
              <a:rPr lang="fa-IR" b="1">
                <a:cs typeface="B Nazanin" pitchFamily="2" charset="-78"/>
              </a:rPr>
              <a:t>3- اقلام تحويلي پروژه</a:t>
            </a:r>
            <a:r>
              <a:rPr lang="en-US" sz="1200" b="1">
                <a:cs typeface="B Nazanin" pitchFamily="2" charset="-78"/>
              </a:rPr>
              <a:t>(Deliverables)</a:t>
            </a:r>
          </a:p>
        </p:txBody>
      </p:sp>
      <p:sp>
        <p:nvSpPr>
          <p:cNvPr id="100358" name="Text Box 6"/>
          <p:cNvSpPr txBox="1">
            <a:spLocks noChangeArrowheads="1"/>
          </p:cNvSpPr>
          <p:nvPr/>
        </p:nvSpPr>
        <p:spPr bwMode="auto">
          <a:xfrm>
            <a:off x="3073400" y="3273425"/>
            <a:ext cx="184150" cy="366713"/>
          </a:xfrm>
          <a:prstGeom prst="rect">
            <a:avLst/>
          </a:prstGeom>
          <a:noFill/>
          <a:ln w="9525">
            <a:noFill/>
            <a:miter lim="800000"/>
            <a:headEnd/>
            <a:tailEnd/>
          </a:ln>
          <a:effectLst/>
        </p:spPr>
        <p:txBody>
          <a:bodyPr>
            <a:spAutoFit/>
          </a:bodyPr>
          <a:lstStyle/>
          <a:p>
            <a:pPr>
              <a:spcBef>
                <a:spcPct val="50000"/>
              </a:spcBef>
            </a:pPr>
            <a:endParaRPr lang="en-US" b="1">
              <a:cs typeface="B Nazanin" pitchFamily="2" charset="-78"/>
            </a:endParaRPr>
          </a:p>
        </p:txBody>
      </p:sp>
      <p:sp>
        <p:nvSpPr>
          <p:cNvPr id="100359" name="Text Box 7"/>
          <p:cNvSpPr txBox="1">
            <a:spLocks noChangeArrowheads="1"/>
          </p:cNvSpPr>
          <p:nvPr/>
        </p:nvSpPr>
        <p:spPr bwMode="auto">
          <a:xfrm>
            <a:off x="539750" y="1412875"/>
            <a:ext cx="4464050" cy="654050"/>
          </a:xfrm>
          <a:prstGeom prst="rect">
            <a:avLst/>
          </a:prstGeom>
          <a:solidFill>
            <a:srgbClr val="CCFFFF"/>
          </a:solidFill>
          <a:ln w="12700">
            <a:solidFill>
              <a:schemeClr val="tx1"/>
            </a:solidFill>
            <a:miter lim="800000"/>
            <a:headEnd/>
            <a:tailEnd/>
          </a:ln>
          <a:effectLst/>
        </p:spPr>
        <p:txBody>
          <a:bodyPr>
            <a:spAutoFit/>
          </a:bodyPr>
          <a:lstStyle/>
          <a:p>
            <a:pPr algn="just">
              <a:spcBef>
                <a:spcPct val="50000"/>
              </a:spcBef>
            </a:pPr>
            <a:r>
              <a:rPr lang="fa-IR" b="1" dirty="0">
                <a:cs typeface="B Nazanin" pitchFamily="2" charset="-78"/>
              </a:rPr>
              <a:t>معيارهاي قابل سنجشي است كه مي‌بايستي موفقيت در اجراي پروژه را در حصول به آنها دانست.</a:t>
            </a:r>
            <a:endParaRPr lang="en-US" b="1" dirty="0">
              <a:cs typeface="B Nazanin" pitchFamily="2" charset="-78"/>
            </a:endParaRPr>
          </a:p>
        </p:txBody>
      </p:sp>
      <p:sp>
        <p:nvSpPr>
          <p:cNvPr id="100361" name="Text Box 9"/>
          <p:cNvSpPr txBox="1">
            <a:spLocks noChangeArrowheads="1"/>
          </p:cNvSpPr>
          <p:nvPr/>
        </p:nvSpPr>
        <p:spPr bwMode="auto">
          <a:xfrm>
            <a:off x="5508625" y="1484313"/>
            <a:ext cx="3024188" cy="379412"/>
          </a:xfrm>
          <a:prstGeom prst="rect">
            <a:avLst/>
          </a:prstGeom>
          <a:solidFill>
            <a:srgbClr val="E0DE9A"/>
          </a:solidFill>
          <a:ln w="12700">
            <a:solidFill>
              <a:schemeClr val="tx1"/>
            </a:solidFill>
            <a:miter lim="800000"/>
            <a:headEnd/>
            <a:tailEnd/>
          </a:ln>
          <a:effectLst/>
        </p:spPr>
        <p:txBody>
          <a:bodyPr>
            <a:spAutoFit/>
          </a:bodyPr>
          <a:lstStyle/>
          <a:p>
            <a:pPr algn="r">
              <a:spcBef>
                <a:spcPct val="50000"/>
              </a:spcBef>
            </a:pPr>
            <a:r>
              <a:rPr lang="fa-IR" b="1">
                <a:cs typeface="B Nazanin" pitchFamily="2" charset="-78"/>
              </a:rPr>
              <a:t>1- دلايل اجراي پروژه</a:t>
            </a:r>
            <a:endParaRPr lang="en-US" b="1">
              <a:cs typeface="B Nazanin" pitchFamily="2" charset="-78"/>
            </a:endParaRPr>
          </a:p>
        </p:txBody>
      </p:sp>
      <p:sp>
        <p:nvSpPr>
          <p:cNvPr id="100364" name="Text Box 12"/>
          <p:cNvSpPr txBox="1">
            <a:spLocks noChangeArrowheads="1"/>
          </p:cNvSpPr>
          <p:nvPr/>
        </p:nvSpPr>
        <p:spPr bwMode="auto">
          <a:xfrm>
            <a:off x="5508625" y="2328863"/>
            <a:ext cx="3024188" cy="379412"/>
          </a:xfrm>
          <a:prstGeom prst="rect">
            <a:avLst/>
          </a:prstGeom>
          <a:solidFill>
            <a:srgbClr val="E0DE9A"/>
          </a:solidFill>
          <a:ln w="12700" algn="ctr">
            <a:solidFill>
              <a:schemeClr val="tx1"/>
            </a:solidFill>
            <a:miter lim="800000"/>
            <a:headEnd/>
            <a:tailEnd/>
          </a:ln>
          <a:effectLst/>
        </p:spPr>
        <p:txBody>
          <a:bodyPr>
            <a:spAutoFit/>
          </a:bodyPr>
          <a:lstStyle/>
          <a:p>
            <a:pPr algn="r" rtl="1">
              <a:spcBef>
                <a:spcPct val="50000"/>
              </a:spcBef>
            </a:pPr>
            <a:r>
              <a:rPr lang="fa-IR" b="1" dirty="0">
                <a:cs typeface="B Nazanin" pitchFamily="2" charset="-78"/>
              </a:rPr>
              <a:t>2- شرح محصول يا مقصد </a:t>
            </a:r>
            <a:r>
              <a:rPr lang="en-US" b="1" dirty="0">
                <a:cs typeface="B Nazanin" pitchFamily="2" charset="-78"/>
              </a:rPr>
              <a:t>(Goal)</a:t>
            </a:r>
          </a:p>
        </p:txBody>
      </p:sp>
      <p:sp>
        <p:nvSpPr>
          <p:cNvPr id="100365" name="Text Box 13"/>
          <p:cNvSpPr txBox="1">
            <a:spLocks noChangeArrowheads="1"/>
          </p:cNvSpPr>
          <p:nvPr/>
        </p:nvSpPr>
        <p:spPr bwMode="auto">
          <a:xfrm>
            <a:off x="5508625" y="3933825"/>
            <a:ext cx="3024188" cy="379413"/>
          </a:xfrm>
          <a:prstGeom prst="rect">
            <a:avLst/>
          </a:prstGeom>
          <a:solidFill>
            <a:srgbClr val="E0DE9A"/>
          </a:solidFill>
          <a:ln w="12700">
            <a:solidFill>
              <a:schemeClr val="tx1"/>
            </a:solidFill>
            <a:miter lim="800000"/>
            <a:headEnd/>
            <a:tailEnd/>
          </a:ln>
          <a:effectLst/>
        </p:spPr>
        <p:txBody>
          <a:bodyPr>
            <a:spAutoFit/>
          </a:bodyPr>
          <a:lstStyle/>
          <a:p>
            <a:pPr algn="r" rtl="1">
              <a:spcBef>
                <a:spcPct val="50000"/>
              </a:spcBef>
            </a:pPr>
            <a:r>
              <a:rPr lang="fa-IR" b="1">
                <a:cs typeface="B Nazanin" pitchFamily="2" charset="-78"/>
              </a:rPr>
              <a:t>4- اهداف</a:t>
            </a:r>
            <a:r>
              <a:rPr lang="en-US" b="1">
                <a:cs typeface="B Nazanin" pitchFamily="2" charset="-78"/>
              </a:rPr>
              <a:t>(Objectives) </a:t>
            </a:r>
            <a:r>
              <a:rPr lang="fa-IR" b="1">
                <a:cs typeface="B Nazanin" pitchFamily="2" charset="-78"/>
              </a:rPr>
              <a:t> پروژه</a:t>
            </a:r>
            <a:endParaRPr lang="en-US" sz="1200" b="1">
              <a:cs typeface="B Nazanin" pitchFamily="2" charset="-78"/>
            </a:endParaRPr>
          </a:p>
        </p:txBody>
      </p:sp>
      <p:sp>
        <p:nvSpPr>
          <p:cNvPr id="100370" name="Text Box 18"/>
          <p:cNvSpPr txBox="1">
            <a:spLocks noChangeArrowheads="1"/>
          </p:cNvSpPr>
          <p:nvPr/>
        </p:nvSpPr>
        <p:spPr bwMode="auto">
          <a:xfrm>
            <a:off x="539750" y="2446338"/>
            <a:ext cx="4464050" cy="923330"/>
          </a:xfrm>
          <a:prstGeom prst="rect">
            <a:avLst/>
          </a:prstGeom>
          <a:solidFill>
            <a:srgbClr val="CCFFFF"/>
          </a:solidFill>
          <a:ln w="12700">
            <a:solidFill>
              <a:schemeClr val="tx1"/>
            </a:solidFill>
            <a:miter lim="800000"/>
            <a:headEnd/>
            <a:tailEnd/>
          </a:ln>
          <a:effectLst/>
        </p:spPr>
        <p:txBody>
          <a:bodyPr>
            <a:spAutoFit/>
          </a:bodyPr>
          <a:lstStyle/>
          <a:p>
            <a:pPr algn="just">
              <a:spcBef>
                <a:spcPct val="50000"/>
              </a:spcBef>
            </a:pPr>
            <a:r>
              <a:rPr lang="fa-IR" b="1" dirty="0">
                <a:cs typeface="B Nazanin" pitchFamily="2" charset="-78"/>
              </a:rPr>
              <a:t>برخي از اين معيارها از ابعاد هزينه، زماني و كيفيتي مي‌باشند. لازم است كه ارزش مقداري معيارها تعيين شده باشد.</a:t>
            </a:r>
            <a:endParaRPr lang="en-US" b="1" dirty="0">
              <a:cs typeface="B Nazanin" pitchFamily="2" charset="-78"/>
            </a:endParaRPr>
          </a:p>
        </p:txBody>
      </p:sp>
      <p:sp>
        <p:nvSpPr>
          <p:cNvPr id="100372" name="Text Box 20"/>
          <p:cNvSpPr txBox="1">
            <a:spLocks noChangeArrowheads="1"/>
          </p:cNvSpPr>
          <p:nvPr/>
        </p:nvSpPr>
        <p:spPr bwMode="auto">
          <a:xfrm>
            <a:off x="539750" y="3860800"/>
            <a:ext cx="4464050" cy="928688"/>
          </a:xfrm>
          <a:prstGeom prst="rect">
            <a:avLst/>
          </a:prstGeom>
          <a:solidFill>
            <a:srgbClr val="CCFFFF"/>
          </a:solidFill>
          <a:ln w="12700">
            <a:solidFill>
              <a:schemeClr val="tx1"/>
            </a:solidFill>
            <a:miter lim="800000"/>
            <a:headEnd/>
            <a:tailEnd/>
          </a:ln>
          <a:effectLst/>
        </p:spPr>
        <p:txBody>
          <a:bodyPr>
            <a:spAutoFit/>
          </a:bodyPr>
          <a:lstStyle/>
          <a:p>
            <a:pPr algn="just">
              <a:spcBef>
                <a:spcPct val="50000"/>
              </a:spcBef>
            </a:pPr>
            <a:r>
              <a:rPr lang="fa-IR" b="1" dirty="0">
                <a:cs typeface="B Nazanin" pitchFamily="2" charset="-78"/>
              </a:rPr>
              <a:t>عده‌اي به غلط محصولات پروژه را همان اهداف پروژه مي‌دانند، در حاليكه اهداف پروژه شامل فاكتورهاي مهم تعيين ميزان موفقيت در اجراي پروژه مي‌باشد.</a:t>
            </a:r>
            <a:endParaRPr lang="en-US" b="1" dirty="0">
              <a:cs typeface="B Nazanin" pitchFamily="2" charset="-78"/>
            </a:endParaRPr>
          </a:p>
        </p:txBody>
      </p:sp>
      <p:sp>
        <p:nvSpPr>
          <p:cNvPr id="100374" name="Text Box 22"/>
          <p:cNvSpPr txBox="1">
            <a:spLocks noChangeArrowheads="1"/>
          </p:cNvSpPr>
          <p:nvPr/>
        </p:nvSpPr>
        <p:spPr bwMode="auto">
          <a:xfrm>
            <a:off x="539750" y="5164138"/>
            <a:ext cx="4464050" cy="928687"/>
          </a:xfrm>
          <a:prstGeom prst="rect">
            <a:avLst/>
          </a:prstGeom>
          <a:solidFill>
            <a:srgbClr val="CCFFFF"/>
          </a:solidFill>
          <a:ln w="12700">
            <a:solidFill>
              <a:schemeClr val="tx1"/>
            </a:solidFill>
            <a:miter lim="800000"/>
            <a:headEnd/>
            <a:tailEnd/>
          </a:ln>
          <a:effectLst/>
        </p:spPr>
        <p:txBody>
          <a:bodyPr>
            <a:spAutoFit/>
          </a:bodyPr>
          <a:lstStyle/>
          <a:p>
            <a:pPr algn="just">
              <a:spcBef>
                <a:spcPct val="50000"/>
              </a:spcBef>
            </a:pPr>
            <a:r>
              <a:rPr lang="fa-IR" b="1" dirty="0">
                <a:cs typeface="B Nazanin" pitchFamily="2" charset="-78"/>
              </a:rPr>
              <a:t>بسياري از پروژه‌ها به بهره‌برداري مي‌رسند، اما بسياري از اهداف خود از ابعاد اقتصادي و يا اجتماعي و يا بسياري از ابعاد ديگر نايل نمي‌شوند.</a:t>
            </a:r>
            <a:endParaRPr lang="en-US" b="1" dirty="0">
              <a:cs typeface="B Nazanin" pitchFamily="2" charset="-78"/>
            </a:endParaRPr>
          </a:p>
        </p:txBody>
      </p:sp>
      <p:cxnSp>
        <p:nvCxnSpPr>
          <p:cNvPr id="100376" name="AutoShape 24"/>
          <p:cNvCxnSpPr>
            <a:cxnSpLocks noChangeShapeType="1"/>
            <a:stCxn id="100365" idx="1"/>
            <a:endCxn id="100359" idx="3"/>
          </p:cNvCxnSpPr>
          <p:nvPr/>
        </p:nvCxnSpPr>
        <p:spPr bwMode="auto">
          <a:xfrm flipH="1" flipV="1">
            <a:off x="5003800" y="1739900"/>
            <a:ext cx="504825" cy="2384425"/>
          </a:xfrm>
          <a:prstGeom prst="straightConnector1">
            <a:avLst/>
          </a:prstGeom>
          <a:noFill/>
          <a:ln w="9525">
            <a:solidFill>
              <a:schemeClr val="tx1"/>
            </a:solidFill>
            <a:round/>
            <a:headEnd/>
            <a:tailEnd type="triangle" w="med" len="med"/>
          </a:ln>
          <a:effectLst/>
        </p:spPr>
      </p:cxnSp>
      <p:cxnSp>
        <p:nvCxnSpPr>
          <p:cNvPr id="100377" name="AutoShape 25"/>
          <p:cNvCxnSpPr>
            <a:cxnSpLocks noChangeShapeType="1"/>
            <a:stCxn id="100365" idx="1"/>
            <a:endCxn id="100370" idx="3"/>
          </p:cNvCxnSpPr>
          <p:nvPr/>
        </p:nvCxnSpPr>
        <p:spPr bwMode="auto">
          <a:xfrm rot="10800000">
            <a:off x="5003801" y="2908004"/>
            <a:ext cx="504825" cy="1215529"/>
          </a:xfrm>
          <a:prstGeom prst="straightConnector1">
            <a:avLst/>
          </a:prstGeom>
          <a:noFill/>
          <a:ln w="9525">
            <a:solidFill>
              <a:schemeClr val="tx1"/>
            </a:solidFill>
            <a:round/>
            <a:headEnd/>
            <a:tailEnd type="triangle" w="med" len="med"/>
          </a:ln>
          <a:effectLst/>
        </p:spPr>
      </p:cxnSp>
      <p:cxnSp>
        <p:nvCxnSpPr>
          <p:cNvPr id="100378" name="AutoShape 26"/>
          <p:cNvCxnSpPr>
            <a:cxnSpLocks noChangeShapeType="1"/>
            <a:stCxn id="100365" idx="1"/>
            <a:endCxn id="100372" idx="3"/>
          </p:cNvCxnSpPr>
          <p:nvPr/>
        </p:nvCxnSpPr>
        <p:spPr bwMode="auto">
          <a:xfrm flipH="1">
            <a:off x="5003800" y="4124325"/>
            <a:ext cx="504825" cy="201613"/>
          </a:xfrm>
          <a:prstGeom prst="straightConnector1">
            <a:avLst/>
          </a:prstGeom>
          <a:noFill/>
          <a:ln w="9525">
            <a:solidFill>
              <a:schemeClr val="tx1"/>
            </a:solidFill>
            <a:round/>
            <a:headEnd/>
            <a:tailEnd type="triangle" w="med" len="med"/>
          </a:ln>
          <a:effectLst/>
        </p:spPr>
      </p:cxnSp>
      <p:cxnSp>
        <p:nvCxnSpPr>
          <p:cNvPr id="100379" name="AutoShape 27"/>
          <p:cNvCxnSpPr>
            <a:cxnSpLocks noChangeShapeType="1"/>
            <a:stCxn id="100365" idx="1"/>
            <a:endCxn id="100374" idx="3"/>
          </p:cNvCxnSpPr>
          <p:nvPr/>
        </p:nvCxnSpPr>
        <p:spPr bwMode="auto">
          <a:xfrm flipH="1">
            <a:off x="5003800" y="4124325"/>
            <a:ext cx="504825" cy="1504950"/>
          </a:xfrm>
          <a:prstGeom prst="straightConnector1">
            <a:avLst/>
          </a:prstGeom>
          <a:noFill/>
          <a:ln w="9525">
            <a:solidFill>
              <a:schemeClr val="tx1"/>
            </a:solidFill>
            <a:round/>
            <a:headEnd/>
            <a:tailEnd type="triangle" w="med" len="med"/>
          </a:ln>
          <a:effectLst/>
        </p:spPr>
      </p:cxnSp>
      <p:sp>
        <p:nvSpPr>
          <p:cNvPr id="100382" name="Line 30"/>
          <p:cNvSpPr>
            <a:spLocks noChangeShapeType="1"/>
          </p:cNvSpPr>
          <p:nvPr/>
        </p:nvSpPr>
        <p:spPr bwMode="auto">
          <a:xfrm>
            <a:off x="539750" y="1052513"/>
            <a:ext cx="8135938" cy="0"/>
          </a:xfrm>
          <a:prstGeom prst="line">
            <a:avLst/>
          </a:prstGeom>
          <a:noFill/>
          <a:ln w="50800" cmpd="dbl">
            <a:solidFill>
              <a:srgbClr val="993300"/>
            </a:solidFill>
            <a:round/>
            <a:headEnd/>
            <a:tailEnd/>
          </a:ln>
          <a:effectLst/>
        </p:spPr>
        <p:txBody>
          <a:bodyPr/>
          <a:lstStyle/>
          <a:p>
            <a:endParaRPr lang="en-US" b="1">
              <a:cs typeface="B Nazanin" pitchFamily="2" charset="-78"/>
            </a:endParaRPr>
          </a:p>
        </p:txBody>
      </p:sp>
      <p:sp>
        <p:nvSpPr>
          <p:cNvPr id="100383" name="Text Box 31"/>
          <p:cNvSpPr txBox="1">
            <a:spLocks noChangeArrowheads="1"/>
          </p:cNvSpPr>
          <p:nvPr/>
        </p:nvSpPr>
        <p:spPr bwMode="auto">
          <a:xfrm>
            <a:off x="539750" y="476250"/>
            <a:ext cx="3024188" cy="519113"/>
          </a:xfrm>
          <a:prstGeom prst="rect">
            <a:avLst/>
          </a:prstGeom>
          <a:noFill/>
          <a:ln w="9525">
            <a:noFill/>
            <a:miter lim="800000"/>
            <a:headEnd/>
            <a:tailEnd/>
          </a:ln>
          <a:effectLst/>
        </p:spPr>
        <p:txBody>
          <a:bodyPr>
            <a:spAutoFit/>
          </a:bodyPr>
          <a:lstStyle/>
          <a:p>
            <a:pPr>
              <a:spcBef>
                <a:spcPct val="50000"/>
              </a:spcBef>
            </a:pPr>
            <a:r>
              <a:rPr lang="en-US" sz="2800" b="1" i="1" dirty="0">
                <a:solidFill>
                  <a:schemeClr val="tx2"/>
                </a:solidFill>
                <a:latin typeface="Book Antiqua" pitchFamily="18" charset="0"/>
                <a:cs typeface="B Nazanin" pitchFamily="2" charset="-78"/>
              </a:rPr>
              <a:t>Scope of </a:t>
            </a:r>
            <a:r>
              <a:rPr lang="en-US" sz="2800" b="1" i="1" dirty="0" smtClean="0">
                <a:solidFill>
                  <a:schemeClr val="tx2"/>
                </a:solidFill>
                <a:latin typeface="Book Antiqua" pitchFamily="18" charset="0"/>
                <a:cs typeface="B Nazanin" pitchFamily="2" charset="-78"/>
              </a:rPr>
              <a:t>Project</a:t>
            </a:r>
            <a:endParaRPr lang="en-US" sz="2800" b="1" i="1" dirty="0">
              <a:solidFill>
                <a:schemeClr val="tx2"/>
              </a:solidFill>
              <a:latin typeface="Book Antiqua" pitchFamily="18" charset="0"/>
              <a:cs typeface="B Nazanin" pitchFamily="2" charset="-78"/>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8" name="Slide Number Placeholder 5"/>
          <p:cNvSpPr>
            <a:spLocks noGrp="1"/>
          </p:cNvSpPr>
          <p:nvPr>
            <p:ph type="sldNum" sz="quarter" idx="12"/>
          </p:nvPr>
        </p:nvSpPr>
        <p:spPr/>
        <p:txBody>
          <a:bodyPr/>
          <a:lstStyle/>
          <a:p>
            <a:fld id="{FE4C8508-A36D-4A1A-A611-17E998A1896A}" type="slidenum">
              <a:rPr lang="en-US" b="1">
                <a:cs typeface="B Nazanin" pitchFamily="2" charset="-78"/>
              </a:rPr>
              <a:pPr/>
              <a:t>12</a:t>
            </a:fld>
            <a:endParaRPr lang="en-US" b="1">
              <a:cs typeface="B Nazanin" pitchFamily="2" charset="-78"/>
            </a:endParaRPr>
          </a:p>
        </p:txBody>
      </p:sp>
      <p:sp>
        <p:nvSpPr>
          <p:cNvPr id="101379" name="Rectangle 3"/>
          <p:cNvSpPr>
            <a:spLocks noChangeArrowheads="1"/>
          </p:cNvSpPr>
          <p:nvPr/>
        </p:nvSpPr>
        <p:spPr bwMode="auto">
          <a:xfrm>
            <a:off x="539750" y="3182938"/>
            <a:ext cx="7772400" cy="1470025"/>
          </a:xfrm>
          <a:prstGeom prst="rect">
            <a:avLst/>
          </a:prstGeom>
          <a:noFill/>
          <a:ln w="9525">
            <a:noFill/>
            <a:miter lim="800000"/>
            <a:headEnd/>
            <a:tailEnd/>
          </a:ln>
          <a:effectLst/>
        </p:spPr>
        <p:txBody>
          <a:bodyPr anchor="ctr"/>
          <a:lstStyle/>
          <a:p>
            <a:pPr algn="r" rtl="1"/>
            <a:endParaRPr lang="en-US" sz="2000" b="1">
              <a:solidFill>
                <a:schemeClr val="tx2"/>
              </a:solidFill>
              <a:cs typeface="B Nazanin" pitchFamily="2" charset="-78"/>
            </a:endParaRPr>
          </a:p>
        </p:txBody>
      </p:sp>
      <p:sp>
        <p:nvSpPr>
          <p:cNvPr id="101380" name="Line 4"/>
          <p:cNvSpPr>
            <a:spLocks noChangeShapeType="1"/>
          </p:cNvSpPr>
          <p:nvPr/>
        </p:nvSpPr>
        <p:spPr bwMode="auto">
          <a:xfrm>
            <a:off x="539750" y="1052513"/>
            <a:ext cx="8135938" cy="0"/>
          </a:xfrm>
          <a:prstGeom prst="line">
            <a:avLst/>
          </a:prstGeom>
          <a:noFill/>
          <a:ln w="50800" cmpd="dbl">
            <a:solidFill>
              <a:srgbClr val="993300"/>
            </a:solidFill>
            <a:round/>
            <a:headEnd/>
            <a:tailEnd/>
          </a:ln>
          <a:effectLst/>
        </p:spPr>
        <p:txBody>
          <a:bodyPr/>
          <a:lstStyle/>
          <a:p>
            <a:endParaRPr lang="en-US" b="1">
              <a:cs typeface="B Nazanin" pitchFamily="2" charset="-78"/>
            </a:endParaRPr>
          </a:p>
        </p:txBody>
      </p:sp>
      <p:sp>
        <p:nvSpPr>
          <p:cNvPr id="101381" name="Text Box 5"/>
          <p:cNvSpPr txBox="1">
            <a:spLocks noChangeArrowheads="1"/>
          </p:cNvSpPr>
          <p:nvPr/>
        </p:nvSpPr>
        <p:spPr bwMode="auto">
          <a:xfrm>
            <a:off x="5508625" y="3121025"/>
            <a:ext cx="3024188" cy="379413"/>
          </a:xfrm>
          <a:prstGeom prst="rect">
            <a:avLst/>
          </a:prstGeom>
          <a:solidFill>
            <a:srgbClr val="E0DE9A"/>
          </a:solidFill>
          <a:ln w="12700">
            <a:solidFill>
              <a:schemeClr val="tx1"/>
            </a:solidFill>
            <a:miter lim="800000"/>
            <a:headEnd/>
            <a:tailEnd/>
          </a:ln>
          <a:effectLst/>
        </p:spPr>
        <p:txBody>
          <a:bodyPr>
            <a:spAutoFit/>
          </a:bodyPr>
          <a:lstStyle/>
          <a:p>
            <a:pPr algn="r" rtl="1">
              <a:spcBef>
                <a:spcPct val="50000"/>
              </a:spcBef>
            </a:pPr>
            <a:r>
              <a:rPr lang="fa-IR" b="1" dirty="0">
                <a:cs typeface="B Nazanin" pitchFamily="2" charset="-78"/>
              </a:rPr>
              <a:t>3- اقلام تحويلي </a:t>
            </a:r>
            <a:r>
              <a:rPr lang="fa-IR" b="1" dirty="0" smtClean="0">
                <a:cs typeface="B Nazanin" pitchFamily="2" charset="-78"/>
              </a:rPr>
              <a:t>پروژه </a:t>
            </a:r>
            <a:r>
              <a:rPr lang="en-US" sz="1200" b="1" dirty="0" smtClean="0">
                <a:cs typeface="B Nazanin" pitchFamily="2" charset="-78"/>
              </a:rPr>
              <a:t>(</a:t>
            </a:r>
            <a:r>
              <a:rPr lang="en-US" sz="1200" b="1" dirty="0">
                <a:cs typeface="B Nazanin" pitchFamily="2" charset="-78"/>
              </a:rPr>
              <a:t>Deliverables)</a:t>
            </a:r>
          </a:p>
        </p:txBody>
      </p:sp>
      <p:sp>
        <p:nvSpPr>
          <p:cNvPr id="101382" name="Text Box 6"/>
          <p:cNvSpPr txBox="1">
            <a:spLocks noChangeArrowheads="1"/>
          </p:cNvSpPr>
          <p:nvPr/>
        </p:nvSpPr>
        <p:spPr bwMode="auto">
          <a:xfrm>
            <a:off x="3073400" y="3273425"/>
            <a:ext cx="184150" cy="366713"/>
          </a:xfrm>
          <a:prstGeom prst="rect">
            <a:avLst/>
          </a:prstGeom>
          <a:noFill/>
          <a:ln w="9525">
            <a:noFill/>
            <a:miter lim="800000"/>
            <a:headEnd/>
            <a:tailEnd/>
          </a:ln>
          <a:effectLst/>
        </p:spPr>
        <p:txBody>
          <a:bodyPr>
            <a:spAutoFit/>
          </a:bodyPr>
          <a:lstStyle/>
          <a:p>
            <a:pPr>
              <a:spcBef>
                <a:spcPct val="50000"/>
              </a:spcBef>
            </a:pPr>
            <a:endParaRPr lang="en-US" b="1">
              <a:cs typeface="B Nazanin" pitchFamily="2" charset="-78"/>
            </a:endParaRPr>
          </a:p>
        </p:txBody>
      </p:sp>
      <p:sp>
        <p:nvSpPr>
          <p:cNvPr id="101383" name="Text Box 7"/>
          <p:cNvSpPr txBox="1">
            <a:spLocks noChangeArrowheads="1"/>
          </p:cNvSpPr>
          <p:nvPr/>
        </p:nvSpPr>
        <p:spPr bwMode="auto">
          <a:xfrm>
            <a:off x="468313" y="3716338"/>
            <a:ext cx="4464050" cy="379412"/>
          </a:xfrm>
          <a:prstGeom prst="rect">
            <a:avLst/>
          </a:prstGeom>
          <a:solidFill>
            <a:srgbClr val="CCFFFF"/>
          </a:solidFill>
          <a:ln w="12700">
            <a:solidFill>
              <a:schemeClr val="tx1"/>
            </a:solidFill>
            <a:miter lim="800000"/>
            <a:headEnd/>
            <a:tailEnd/>
          </a:ln>
          <a:effectLst/>
        </p:spPr>
        <p:txBody>
          <a:bodyPr>
            <a:spAutoFit/>
          </a:bodyPr>
          <a:lstStyle/>
          <a:p>
            <a:pPr algn="r" rtl="1">
              <a:spcBef>
                <a:spcPct val="50000"/>
              </a:spcBef>
            </a:pPr>
            <a:r>
              <a:rPr lang="fa-IR" b="1">
                <a:cs typeface="B Nazanin" pitchFamily="2" charset="-78"/>
              </a:rPr>
              <a:t>فرضيات، ريسك‌ها و موانع</a:t>
            </a:r>
            <a:endParaRPr lang="en-US" b="1">
              <a:cs typeface="B Nazanin" pitchFamily="2" charset="-78"/>
            </a:endParaRPr>
          </a:p>
        </p:txBody>
      </p:sp>
      <p:sp>
        <p:nvSpPr>
          <p:cNvPr id="101384" name="Text Box 8"/>
          <p:cNvSpPr txBox="1">
            <a:spLocks noChangeArrowheads="1"/>
          </p:cNvSpPr>
          <p:nvPr/>
        </p:nvSpPr>
        <p:spPr bwMode="auto">
          <a:xfrm>
            <a:off x="5508625" y="1484313"/>
            <a:ext cx="3024188" cy="379412"/>
          </a:xfrm>
          <a:prstGeom prst="rect">
            <a:avLst/>
          </a:prstGeom>
          <a:solidFill>
            <a:srgbClr val="E0DE9A"/>
          </a:solidFill>
          <a:ln w="12700">
            <a:solidFill>
              <a:schemeClr val="tx1"/>
            </a:solidFill>
            <a:miter lim="800000"/>
            <a:headEnd/>
            <a:tailEnd/>
          </a:ln>
          <a:effectLst/>
        </p:spPr>
        <p:txBody>
          <a:bodyPr>
            <a:spAutoFit/>
          </a:bodyPr>
          <a:lstStyle/>
          <a:p>
            <a:pPr algn="r">
              <a:spcBef>
                <a:spcPct val="50000"/>
              </a:spcBef>
            </a:pPr>
            <a:r>
              <a:rPr lang="fa-IR" b="1">
                <a:cs typeface="B Nazanin" pitchFamily="2" charset="-78"/>
              </a:rPr>
              <a:t>1- دلايل اجراي پروژه</a:t>
            </a:r>
            <a:endParaRPr lang="en-US" b="1">
              <a:cs typeface="B Nazanin" pitchFamily="2" charset="-78"/>
            </a:endParaRPr>
          </a:p>
        </p:txBody>
      </p:sp>
      <p:sp>
        <p:nvSpPr>
          <p:cNvPr id="101385" name="Text Box 9"/>
          <p:cNvSpPr txBox="1">
            <a:spLocks noChangeArrowheads="1"/>
          </p:cNvSpPr>
          <p:nvPr/>
        </p:nvSpPr>
        <p:spPr bwMode="auto">
          <a:xfrm>
            <a:off x="5508625" y="2328863"/>
            <a:ext cx="3024188" cy="379412"/>
          </a:xfrm>
          <a:prstGeom prst="rect">
            <a:avLst/>
          </a:prstGeom>
          <a:solidFill>
            <a:srgbClr val="E0DE9A"/>
          </a:solidFill>
          <a:ln w="12700" algn="ctr">
            <a:solidFill>
              <a:schemeClr val="tx1"/>
            </a:solidFill>
            <a:miter lim="800000"/>
            <a:headEnd/>
            <a:tailEnd/>
          </a:ln>
          <a:effectLst/>
        </p:spPr>
        <p:txBody>
          <a:bodyPr>
            <a:spAutoFit/>
          </a:bodyPr>
          <a:lstStyle/>
          <a:p>
            <a:pPr algn="r" rtl="1">
              <a:spcBef>
                <a:spcPct val="50000"/>
              </a:spcBef>
            </a:pPr>
            <a:r>
              <a:rPr lang="fa-IR" b="1">
                <a:cs typeface="B Nazanin" pitchFamily="2" charset="-78"/>
              </a:rPr>
              <a:t>2- شرح محصول يا مقصد </a:t>
            </a:r>
            <a:r>
              <a:rPr lang="en-US" b="1">
                <a:cs typeface="B Nazanin" pitchFamily="2" charset="-78"/>
              </a:rPr>
              <a:t>(Goal)</a:t>
            </a:r>
          </a:p>
        </p:txBody>
      </p:sp>
      <p:sp>
        <p:nvSpPr>
          <p:cNvPr id="101386" name="Text Box 10"/>
          <p:cNvSpPr txBox="1">
            <a:spLocks noChangeArrowheads="1"/>
          </p:cNvSpPr>
          <p:nvPr/>
        </p:nvSpPr>
        <p:spPr bwMode="auto">
          <a:xfrm>
            <a:off x="5508625" y="3933825"/>
            <a:ext cx="3024188" cy="379413"/>
          </a:xfrm>
          <a:prstGeom prst="rect">
            <a:avLst/>
          </a:prstGeom>
          <a:solidFill>
            <a:srgbClr val="E0DE9A"/>
          </a:solidFill>
          <a:ln w="12700">
            <a:solidFill>
              <a:schemeClr val="tx1"/>
            </a:solidFill>
            <a:miter lim="800000"/>
            <a:headEnd/>
            <a:tailEnd/>
          </a:ln>
          <a:effectLst/>
        </p:spPr>
        <p:txBody>
          <a:bodyPr>
            <a:spAutoFit/>
          </a:bodyPr>
          <a:lstStyle/>
          <a:p>
            <a:pPr algn="r" rtl="1">
              <a:spcBef>
                <a:spcPct val="50000"/>
              </a:spcBef>
            </a:pPr>
            <a:r>
              <a:rPr lang="fa-IR" b="1">
                <a:cs typeface="B Nazanin" pitchFamily="2" charset="-78"/>
              </a:rPr>
              <a:t>4- اهداف</a:t>
            </a:r>
            <a:r>
              <a:rPr lang="en-US" b="1">
                <a:cs typeface="B Nazanin" pitchFamily="2" charset="-78"/>
              </a:rPr>
              <a:t>(Objectives) </a:t>
            </a:r>
            <a:r>
              <a:rPr lang="fa-IR" b="1">
                <a:cs typeface="B Nazanin" pitchFamily="2" charset="-78"/>
              </a:rPr>
              <a:t> پروژه</a:t>
            </a:r>
            <a:endParaRPr lang="en-US" sz="1200" b="1">
              <a:cs typeface="B Nazanin" pitchFamily="2" charset="-78"/>
            </a:endParaRPr>
          </a:p>
        </p:txBody>
      </p:sp>
      <p:sp>
        <p:nvSpPr>
          <p:cNvPr id="101387" name="Text Box 11"/>
          <p:cNvSpPr txBox="1">
            <a:spLocks noChangeArrowheads="1"/>
          </p:cNvSpPr>
          <p:nvPr/>
        </p:nvSpPr>
        <p:spPr bwMode="auto">
          <a:xfrm>
            <a:off x="468313" y="4797425"/>
            <a:ext cx="4464050" cy="379413"/>
          </a:xfrm>
          <a:prstGeom prst="rect">
            <a:avLst/>
          </a:prstGeom>
          <a:solidFill>
            <a:srgbClr val="CCFFFF"/>
          </a:solidFill>
          <a:ln w="12700">
            <a:solidFill>
              <a:schemeClr val="tx1"/>
            </a:solidFill>
            <a:miter lim="800000"/>
            <a:headEnd/>
            <a:tailEnd/>
          </a:ln>
          <a:effectLst/>
        </p:spPr>
        <p:txBody>
          <a:bodyPr>
            <a:spAutoFit/>
          </a:bodyPr>
          <a:lstStyle/>
          <a:p>
            <a:pPr algn="r">
              <a:spcBef>
                <a:spcPct val="50000"/>
              </a:spcBef>
            </a:pPr>
            <a:r>
              <a:rPr lang="fa-IR" b="1" dirty="0">
                <a:cs typeface="B Nazanin" pitchFamily="2" charset="-78"/>
              </a:rPr>
              <a:t>آناليزهاي اقتصادي پروژه</a:t>
            </a:r>
            <a:endParaRPr lang="en-US" b="1" dirty="0">
              <a:cs typeface="B Nazanin" pitchFamily="2" charset="-78"/>
            </a:endParaRPr>
          </a:p>
        </p:txBody>
      </p:sp>
      <p:cxnSp>
        <p:nvCxnSpPr>
          <p:cNvPr id="101390" name="AutoShape 14"/>
          <p:cNvCxnSpPr>
            <a:cxnSpLocks noChangeShapeType="1"/>
            <a:stCxn id="101394" idx="1"/>
            <a:endCxn id="101383" idx="3"/>
          </p:cNvCxnSpPr>
          <p:nvPr/>
        </p:nvCxnSpPr>
        <p:spPr bwMode="auto">
          <a:xfrm flipH="1" flipV="1">
            <a:off x="4932363" y="3906838"/>
            <a:ext cx="576262" cy="1081087"/>
          </a:xfrm>
          <a:prstGeom prst="straightConnector1">
            <a:avLst/>
          </a:prstGeom>
          <a:noFill/>
          <a:ln w="9525">
            <a:solidFill>
              <a:schemeClr val="tx1"/>
            </a:solidFill>
            <a:round/>
            <a:headEnd/>
            <a:tailEnd type="triangle" w="med" len="med"/>
          </a:ln>
          <a:effectLst/>
        </p:spPr>
      </p:cxnSp>
      <p:cxnSp>
        <p:nvCxnSpPr>
          <p:cNvPr id="101391" name="AutoShape 15"/>
          <p:cNvCxnSpPr>
            <a:cxnSpLocks noChangeShapeType="1"/>
            <a:stCxn id="101394" idx="1"/>
            <a:endCxn id="101387" idx="3"/>
          </p:cNvCxnSpPr>
          <p:nvPr/>
        </p:nvCxnSpPr>
        <p:spPr bwMode="auto">
          <a:xfrm flipH="1">
            <a:off x="4932363" y="4987925"/>
            <a:ext cx="576262" cy="0"/>
          </a:xfrm>
          <a:prstGeom prst="straightConnector1">
            <a:avLst/>
          </a:prstGeom>
          <a:noFill/>
          <a:ln w="9525">
            <a:solidFill>
              <a:schemeClr val="tx1"/>
            </a:solidFill>
            <a:round/>
            <a:headEnd/>
            <a:tailEnd type="triangle" w="med" len="med"/>
          </a:ln>
          <a:effectLst/>
        </p:spPr>
      </p:cxnSp>
      <p:sp>
        <p:nvSpPr>
          <p:cNvPr id="101394" name="Text Box 18"/>
          <p:cNvSpPr txBox="1">
            <a:spLocks noChangeArrowheads="1"/>
          </p:cNvSpPr>
          <p:nvPr/>
        </p:nvSpPr>
        <p:spPr bwMode="auto">
          <a:xfrm>
            <a:off x="5508625" y="4797425"/>
            <a:ext cx="3024188" cy="379413"/>
          </a:xfrm>
          <a:prstGeom prst="rect">
            <a:avLst/>
          </a:prstGeom>
          <a:solidFill>
            <a:srgbClr val="E0DE9A"/>
          </a:solidFill>
          <a:ln w="12700">
            <a:solidFill>
              <a:schemeClr val="tx1"/>
            </a:solidFill>
            <a:miter lim="800000"/>
            <a:headEnd/>
            <a:tailEnd/>
          </a:ln>
          <a:effectLst/>
        </p:spPr>
        <p:txBody>
          <a:bodyPr>
            <a:spAutoFit/>
          </a:bodyPr>
          <a:lstStyle/>
          <a:p>
            <a:pPr algn="r" rtl="1">
              <a:spcBef>
                <a:spcPct val="50000"/>
              </a:spcBef>
            </a:pPr>
            <a:r>
              <a:rPr lang="fa-IR" b="1">
                <a:cs typeface="B Nazanin" pitchFamily="2" charset="-78"/>
              </a:rPr>
              <a:t>5-  موارد تكميلي</a:t>
            </a:r>
            <a:endParaRPr lang="en-US" sz="1200" b="1">
              <a:cs typeface="B Nazanin" pitchFamily="2" charset="-78"/>
            </a:endParaRPr>
          </a:p>
        </p:txBody>
      </p:sp>
      <p:sp>
        <p:nvSpPr>
          <p:cNvPr id="101395" name="Text Box 19"/>
          <p:cNvSpPr txBox="1">
            <a:spLocks noChangeArrowheads="1"/>
          </p:cNvSpPr>
          <p:nvPr/>
        </p:nvSpPr>
        <p:spPr bwMode="auto">
          <a:xfrm>
            <a:off x="468313" y="5857875"/>
            <a:ext cx="4464050" cy="379413"/>
          </a:xfrm>
          <a:prstGeom prst="rect">
            <a:avLst/>
          </a:prstGeom>
          <a:solidFill>
            <a:srgbClr val="CCFFFF"/>
          </a:solidFill>
          <a:ln w="12700">
            <a:solidFill>
              <a:schemeClr val="tx1"/>
            </a:solidFill>
            <a:miter lim="800000"/>
            <a:headEnd/>
            <a:tailEnd/>
          </a:ln>
          <a:effectLst/>
        </p:spPr>
        <p:txBody>
          <a:bodyPr>
            <a:spAutoFit/>
          </a:bodyPr>
          <a:lstStyle/>
          <a:p>
            <a:pPr algn="r">
              <a:spcBef>
                <a:spcPct val="50000"/>
              </a:spcBef>
            </a:pPr>
            <a:r>
              <a:rPr lang="fa-IR" b="1">
                <a:cs typeface="B Nazanin" pitchFamily="2" charset="-78"/>
              </a:rPr>
              <a:t>محدوديتهاي كاري و محيطي و...</a:t>
            </a:r>
            <a:endParaRPr lang="en-US" b="1">
              <a:cs typeface="B Nazanin" pitchFamily="2" charset="-78"/>
            </a:endParaRPr>
          </a:p>
        </p:txBody>
      </p:sp>
      <p:cxnSp>
        <p:nvCxnSpPr>
          <p:cNvPr id="101396" name="AutoShape 20"/>
          <p:cNvCxnSpPr>
            <a:cxnSpLocks noChangeShapeType="1"/>
            <a:stCxn id="101394" idx="1"/>
            <a:endCxn id="101395" idx="3"/>
          </p:cNvCxnSpPr>
          <p:nvPr/>
        </p:nvCxnSpPr>
        <p:spPr bwMode="auto">
          <a:xfrm flipH="1">
            <a:off x="4932363" y="4987925"/>
            <a:ext cx="576262" cy="1060450"/>
          </a:xfrm>
          <a:prstGeom prst="straightConnector1">
            <a:avLst/>
          </a:prstGeom>
          <a:noFill/>
          <a:ln w="9525">
            <a:solidFill>
              <a:schemeClr val="tx1"/>
            </a:solidFill>
            <a:round/>
            <a:headEnd/>
            <a:tailEnd type="triangle" w="med" len="med"/>
          </a:ln>
          <a:effectLst/>
        </p:spPr>
      </p:cxnSp>
      <p:sp>
        <p:nvSpPr>
          <p:cNvPr id="101397" name="Rectangle 21"/>
          <p:cNvSpPr>
            <a:spLocks noChangeArrowheads="1"/>
          </p:cNvSpPr>
          <p:nvPr/>
        </p:nvSpPr>
        <p:spPr bwMode="auto">
          <a:xfrm>
            <a:off x="687388" y="44450"/>
            <a:ext cx="7772400" cy="1470025"/>
          </a:xfrm>
          <a:prstGeom prst="rect">
            <a:avLst/>
          </a:prstGeom>
          <a:noFill/>
          <a:ln w="9525">
            <a:noFill/>
            <a:miter lim="800000"/>
            <a:headEnd/>
            <a:tailEnd/>
          </a:ln>
          <a:effectLst/>
        </p:spPr>
        <p:txBody>
          <a:bodyPr anchor="ctr"/>
          <a:lstStyle/>
          <a:p>
            <a:pPr algn="r" rtl="1"/>
            <a:r>
              <a:rPr lang="fa-IR" sz="3600" b="1" dirty="0">
                <a:solidFill>
                  <a:schemeClr val="tx2"/>
                </a:solidFill>
                <a:cs typeface="B Titr" pitchFamily="2" charset="-78"/>
              </a:rPr>
              <a:t>محدوده پروژه</a:t>
            </a:r>
            <a:endParaRPr lang="en-US" sz="3600" b="1" dirty="0">
              <a:solidFill>
                <a:schemeClr val="tx2"/>
              </a:solidFill>
              <a:cs typeface="B Titr" pitchFamily="2" charset="-78"/>
            </a:endParaRPr>
          </a:p>
        </p:txBody>
      </p:sp>
      <p:sp>
        <p:nvSpPr>
          <p:cNvPr id="101399" name="Text Box 23"/>
          <p:cNvSpPr txBox="1">
            <a:spLocks noChangeArrowheads="1"/>
          </p:cNvSpPr>
          <p:nvPr/>
        </p:nvSpPr>
        <p:spPr bwMode="auto">
          <a:xfrm>
            <a:off x="539750" y="476250"/>
            <a:ext cx="3024188" cy="519113"/>
          </a:xfrm>
          <a:prstGeom prst="rect">
            <a:avLst/>
          </a:prstGeom>
          <a:noFill/>
          <a:ln w="9525">
            <a:noFill/>
            <a:miter lim="800000"/>
            <a:headEnd/>
            <a:tailEnd/>
          </a:ln>
          <a:effectLst/>
        </p:spPr>
        <p:txBody>
          <a:bodyPr>
            <a:spAutoFit/>
          </a:bodyPr>
          <a:lstStyle/>
          <a:p>
            <a:pPr>
              <a:spcBef>
                <a:spcPct val="50000"/>
              </a:spcBef>
            </a:pPr>
            <a:r>
              <a:rPr lang="en-US" sz="2800" b="1" i="1" dirty="0">
                <a:solidFill>
                  <a:schemeClr val="tx2"/>
                </a:solidFill>
                <a:latin typeface="Book Antiqua" pitchFamily="18" charset="0"/>
                <a:cs typeface="B Nazanin" pitchFamily="2" charset="-78"/>
              </a:rPr>
              <a:t>Scope of Project</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4" name="Slide Number Placeholder 5"/>
          <p:cNvSpPr>
            <a:spLocks noGrp="1"/>
          </p:cNvSpPr>
          <p:nvPr>
            <p:ph type="sldNum" sz="quarter" idx="12"/>
          </p:nvPr>
        </p:nvSpPr>
        <p:spPr/>
        <p:txBody>
          <a:bodyPr/>
          <a:lstStyle/>
          <a:p>
            <a:fld id="{432BA39B-BC66-459A-B16B-E0DC26F00AD7}" type="slidenum">
              <a:rPr lang="en-US" b="1">
                <a:cs typeface="B Nazanin" pitchFamily="2" charset="-78"/>
              </a:rPr>
              <a:pPr/>
              <a:t>13</a:t>
            </a:fld>
            <a:endParaRPr lang="en-US" b="1">
              <a:cs typeface="B Nazanin" pitchFamily="2" charset="-78"/>
            </a:endParaRPr>
          </a:p>
        </p:txBody>
      </p:sp>
      <p:sp>
        <p:nvSpPr>
          <p:cNvPr id="102402" name="Rectangle 2"/>
          <p:cNvSpPr>
            <a:spLocks noChangeArrowheads="1"/>
          </p:cNvSpPr>
          <p:nvPr/>
        </p:nvSpPr>
        <p:spPr bwMode="auto">
          <a:xfrm>
            <a:off x="539750" y="3182938"/>
            <a:ext cx="7772400" cy="1470025"/>
          </a:xfrm>
          <a:prstGeom prst="rect">
            <a:avLst/>
          </a:prstGeom>
          <a:noFill/>
          <a:ln w="9525">
            <a:noFill/>
            <a:miter lim="800000"/>
            <a:headEnd/>
            <a:tailEnd/>
          </a:ln>
          <a:effectLst/>
        </p:spPr>
        <p:txBody>
          <a:bodyPr anchor="ctr"/>
          <a:lstStyle/>
          <a:p>
            <a:pPr algn="r" rtl="1"/>
            <a:endParaRPr lang="en-US" sz="2000" b="1">
              <a:solidFill>
                <a:schemeClr val="tx2"/>
              </a:solidFill>
              <a:cs typeface="B Nazanin" pitchFamily="2" charset="-78"/>
            </a:endParaRPr>
          </a:p>
        </p:txBody>
      </p:sp>
      <p:sp>
        <p:nvSpPr>
          <p:cNvPr id="102403" name="Line 3"/>
          <p:cNvSpPr>
            <a:spLocks noChangeShapeType="1"/>
          </p:cNvSpPr>
          <p:nvPr/>
        </p:nvSpPr>
        <p:spPr bwMode="auto">
          <a:xfrm>
            <a:off x="539750" y="1052513"/>
            <a:ext cx="8135938" cy="0"/>
          </a:xfrm>
          <a:prstGeom prst="line">
            <a:avLst/>
          </a:prstGeom>
          <a:noFill/>
          <a:ln w="50800" cmpd="dbl">
            <a:solidFill>
              <a:srgbClr val="993300"/>
            </a:solidFill>
            <a:round/>
            <a:headEnd/>
            <a:tailEnd/>
          </a:ln>
          <a:effectLst/>
        </p:spPr>
        <p:txBody>
          <a:bodyPr/>
          <a:lstStyle/>
          <a:p>
            <a:endParaRPr lang="en-US" b="1">
              <a:cs typeface="B Nazanin" pitchFamily="2" charset="-78"/>
            </a:endParaRPr>
          </a:p>
        </p:txBody>
      </p:sp>
      <p:sp>
        <p:nvSpPr>
          <p:cNvPr id="102404" name="Text Box 4"/>
          <p:cNvSpPr txBox="1">
            <a:spLocks noChangeArrowheads="1"/>
          </p:cNvSpPr>
          <p:nvPr/>
        </p:nvSpPr>
        <p:spPr bwMode="auto">
          <a:xfrm>
            <a:off x="5508625" y="3121025"/>
            <a:ext cx="3024188" cy="379413"/>
          </a:xfrm>
          <a:prstGeom prst="rect">
            <a:avLst/>
          </a:prstGeom>
          <a:solidFill>
            <a:srgbClr val="E0DE9A"/>
          </a:solidFill>
          <a:ln w="12700">
            <a:solidFill>
              <a:schemeClr val="tx1"/>
            </a:solidFill>
            <a:miter lim="800000"/>
            <a:headEnd/>
            <a:tailEnd/>
          </a:ln>
          <a:effectLst/>
        </p:spPr>
        <p:txBody>
          <a:bodyPr>
            <a:spAutoFit/>
          </a:bodyPr>
          <a:lstStyle/>
          <a:p>
            <a:pPr algn="r" rtl="1">
              <a:spcBef>
                <a:spcPct val="50000"/>
              </a:spcBef>
            </a:pPr>
            <a:r>
              <a:rPr lang="fa-IR" b="1" dirty="0">
                <a:cs typeface="B Nazanin" pitchFamily="2" charset="-78"/>
              </a:rPr>
              <a:t>3- اقلام تحويلي </a:t>
            </a:r>
            <a:r>
              <a:rPr lang="fa-IR" b="1" dirty="0" smtClean="0">
                <a:cs typeface="B Nazanin" pitchFamily="2" charset="-78"/>
              </a:rPr>
              <a:t>پروژه </a:t>
            </a:r>
            <a:r>
              <a:rPr lang="en-US" sz="1200" b="1" dirty="0" smtClean="0">
                <a:cs typeface="B Nazanin" pitchFamily="2" charset="-78"/>
              </a:rPr>
              <a:t>(</a:t>
            </a:r>
            <a:r>
              <a:rPr lang="en-US" sz="1200" b="1" dirty="0">
                <a:cs typeface="B Nazanin" pitchFamily="2" charset="-78"/>
              </a:rPr>
              <a:t>Deliverables)</a:t>
            </a:r>
          </a:p>
        </p:txBody>
      </p:sp>
      <p:sp>
        <p:nvSpPr>
          <p:cNvPr id="102405" name="Text Box 5"/>
          <p:cNvSpPr txBox="1">
            <a:spLocks noChangeArrowheads="1"/>
          </p:cNvSpPr>
          <p:nvPr/>
        </p:nvSpPr>
        <p:spPr bwMode="auto">
          <a:xfrm>
            <a:off x="3073400" y="3273425"/>
            <a:ext cx="184150" cy="366713"/>
          </a:xfrm>
          <a:prstGeom prst="rect">
            <a:avLst/>
          </a:prstGeom>
          <a:noFill/>
          <a:ln w="9525">
            <a:noFill/>
            <a:miter lim="800000"/>
            <a:headEnd/>
            <a:tailEnd/>
          </a:ln>
          <a:effectLst/>
        </p:spPr>
        <p:txBody>
          <a:bodyPr>
            <a:spAutoFit/>
          </a:bodyPr>
          <a:lstStyle/>
          <a:p>
            <a:pPr>
              <a:spcBef>
                <a:spcPct val="50000"/>
              </a:spcBef>
            </a:pPr>
            <a:endParaRPr lang="en-US" b="1">
              <a:cs typeface="B Nazanin" pitchFamily="2" charset="-78"/>
            </a:endParaRPr>
          </a:p>
        </p:txBody>
      </p:sp>
      <p:sp>
        <p:nvSpPr>
          <p:cNvPr id="102407" name="Text Box 7"/>
          <p:cNvSpPr txBox="1">
            <a:spLocks noChangeArrowheads="1"/>
          </p:cNvSpPr>
          <p:nvPr/>
        </p:nvSpPr>
        <p:spPr bwMode="auto">
          <a:xfrm>
            <a:off x="5508625" y="1484313"/>
            <a:ext cx="3024188" cy="379412"/>
          </a:xfrm>
          <a:prstGeom prst="rect">
            <a:avLst/>
          </a:prstGeom>
          <a:solidFill>
            <a:srgbClr val="E0DE9A"/>
          </a:solidFill>
          <a:ln w="12700">
            <a:solidFill>
              <a:schemeClr val="tx1"/>
            </a:solidFill>
            <a:miter lim="800000"/>
            <a:headEnd/>
            <a:tailEnd/>
          </a:ln>
          <a:effectLst/>
        </p:spPr>
        <p:txBody>
          <a:bodyPr>
            <a:spAutoFit/>
          </a:bodyPr>
          <a:lstStyle/>
          <a:p>
            <a:pPr algn="r">
              <a:spcBef>
                <a:spcPct val="50000"/>
              </a:spcBef>
            </a:pPr>
            <a:r>
              <a:rPr lang="fa-IR" b="1">
                <a:cs typeface="B Nazanin" pitchFamily="2" charset="-78"/>
              </a:rPr>
              <a:t>1- دلايل اجراي پروژه</a:t>
            </a:r>
            <a:endParaRPr lang="en-US" b="1">
              <a:cs typeface="B Nazanin" pitchFamily="2" charset="-78"/>
            </a:endParaRPr>
          </a:p>
        </p:txBody>
      </p:sp>
      <p:sp>
        <p:nvSpPr>
          <p:cNvPr id="102408" name="Text Box 8"/>
          <p:cNvSpPr txBox="1">
            <a:spLocks noChangeArrowheads="1"/>
          </p:cNvSpPr>
          <p:nvPr/>
        </p:nvSpPr>
        <p:spPr bwMode="auto">
          <a:xfrm>
            <a:off x="5508625" y="2328863"/>
            <a:ext cx="3024188" cy="379412"/>
          </a:xfrm>
          <a:prstGeom prst="rect">
            <a:avLst/>
          </a:prstGeom>
          <a:solidFill>
            <a:srgbClr val="E0DE9A"/>
          </a:solidFill>
          <a:ln w="12700" algn="ctr">
            <a:solidFill>
              <a:schemeClr val="tx1"/>
            </a:solidFill>
            <a:miter lim="800000"/>
            <a:headEnd/>
            <a:tailEnd/>
          </a:ln>
          <a:effectLst/>
        </p:spPr>
        <p:txBody>
          <a:bodyPr>
            <a:spAutoFit/>
          </a:bodyPr>
          <a:lstStyle/>
          <a:p>
            <a:pPr algn="r" rtl="1">
              <a:spcBef>
                <a:spcPct val="50000"/>
              </a:spcBef>
            </a:pPr>
            <a:r>
              <a:rPr lang="fa-IR" b="1">
                <a:cs typeface="B Nazanin" pitchFamily="2" charset="-78"/>
              </a:rPr>
              <a:t>2- شرح محصول يا مقصد </a:t>
            </a:r>
            <a:r>
              <a:rPr lang="en-US" b="1">
                <a:cs typeface="B Nazanin" pitchFamily="2" charset="-78"/>
              </a:rPr>
              <a:t>(Goal)</a:t>
            </a:r>
          </a:p>
        </p:txBody>
      </p:sp>
      <p:sp>
        <p:nvSpPr>
          <p:cNvPr id="102409" name="Text Box 9"/>
          <p:cNvSpPr txBox="1">
            <a:spLocks noChangeArrowheads="1"/>
          </p:cNvSpPr>
          <p:nvPr/>
        </p:nvSpPr>
        <p:spPr bwMode="auto">
          <a:xfrm>
            <a:off x="5508625" y="3933825"/>
            <a:ext cx="3024188" cy="379413"/>
          </a:xfrm>
          <a:prstGeom prst="rect">
            <a:avLst/>
          </a:prstGeom>
          <a:solidFill>
            <a:srgbClr val="E0DE9A"/>
          </a:solidFill>
          <a:ln w="12700">
            <a:solidFill>
              <a:schemeClr val="tx1"/>
            </a:solidFill>
            <a:miter lim="800000"/>
            <a:headEnd/>
            <a:tailEnd/>
          </a:ln>
          <a:effectLst/>
        </p:spPr>
        <p:txBody>
          <a:bodyPr>
            <a:spAutoFit/>
          </a:bodyPr>
          <a:lstStyle/>
          <a:p>
            <a:pPr algn="r" rtl="1">
              <a:spcBef>
                <a:spcPct val="50000"/>
              </a:spcBef>
            </a:pPr>
            <a:r>
              <a:rPr lang="fa-IR" b="1">
                <a:cs typeface="B Nazanin" pitchFamily="2" charset="-78"/>
              </a:rPr>
              <a:t>4- اهداف</a:t>
            </a:r>
            <a:r>
              <a:rPr lang="en-US" b="1">
                <a:cs typeface="B Nazanin" pitchFamily="2" charset="-78"/>
              </a:rPr>
              <a:t>(Objectives) </a:t>
            </a:r>
            <a:r>
              <a:rPr lang="fa-IR" b="1">
                <a:cs typeface="B Nazanin" pitchFamily="2" charset="-78"/>
              </a:rPr>
              <a:t> پروژه</a:t>
            </a:r>
            <a:endParaRPr lang="en-US" sz="1200" b="1">
              <a:cs typeface="B Nazanin" pitchFamily="2" charset="-78"/>
            </a:endParaRPr>
          </a:p>
        </p:txBody>
      </p:sp>
      <p:sp>
        <p:nvSpPr>
          <p:cNvPr id="102413" name="Text Box 13"/>
          <p:cNvSpPr txBox="1">
            <a:spLocks noChangeArrowheads="1"/>
          </p:cNvSpPr>
          <p:nvPr/>
        </p:nvSpPr>
        <p:spPr bwMode="auto">
          <a:xfrm>
            <a:off x="5508625" y="4797425"/>
            <a:ext cx="3024188" cy="379413"/>
          </a:xfrm>
          <a:prstGeom prst="rect">
            <a:avLst/>
          </a:prstGeom>
          <a:solidFill>
            <a:srgbClr val="E0DE9A"/>
          </a:solidFill>
          <a:ln w="12700">
            <a:solidFill>
              <a:schemeClr val="tx1"/>
            </a:solidFill>
            <a:miter lim="800000"/>
            <a:headEnd/>
            <a:tailEnd/>
          </a:ln>
          <a:effectLst/>
        </p:spPr>
        <p:txBody>
          <a:bodyPr>
            <a:spAutoFit/>
          </a:bodyPr>
          <a:lstStyle/>
          <a:p>
            <a:pPr algn="r" rtl="1">
              <a:spcBef>
                <a:spcPct val="50000"/>
              </a:spcBef>
            </a:pPr>
            <a:r>
              <a:rPr lang="fa-IR" b="1" dirty="0">
                <a:cs typeface="B Nazanin" pitchFamily="2" charset="-78"/>
              </a:rPr>
              <a:t>5-  موارد تكميلي </a:t>
            </a:r>
            <a:r>
              <a:rPr lang="fa-IR" sz="1400" b="1" dirty="0">
                <a:cs typeface="B Nazanin" pitchFamily="2" charset="-78"/>
              </a:rPr>
              <a:t>(مفروضات و...)</a:t>
            </a:r>
            <a:endParaRPr lang="en-US" sz="1400" b="1" dirty="0">
              <a:cs typeface="B Nazanin" pitchFamily="2" charset="-78"/>
            </a:endParaRPr>
          </a:p>
        </p:txBody>
      </p:sp>
      <p:sp>
        <p:nvSpPr>
          <p:cNvPr id="102416" name="Rectangle 16"/>
          <p:cNvSpPr>
            <a:spLocks noChangeArrowheads="1"/>
          </p:cNvSpPr>
          <p:nvPr/>
        </p:nvSpPr>
        <p:spPr bwMode="auto">
          <a:xfrm>
            <a:off x="687388" y="44450"/>
            <a:ext cx="7772400" cy="1470025"/>
          </a:xfrm>
          <a:prstGeom prst="rect">
            <a:avLst/>
          </a:prstGeom>
          <a:noFill/>
          <a:ln w="9525">
            <a:noFill/>
            <a:miter lim="800000"/>
            <a:headEnd/>
            <a:tailEnd/>
          </a:ln>
          <a:effectLst/>
        </p:spPr>
        <p:txBody>
          <a:bodyPr anchor="ctr"/>
          <a:lstStyle/>
          <a:p>
            <a:pPr algn="r" rtl="1"/>
            <a:r>
              <a:rPr lang="fa-IR" sz="3600" b="1" dirty="0">
                <a:solidFill>
                  <a:schemeClr val="tx2"/>
                </a:solidFill>
                <a:cs typeface="B Titr" pitchFamily="2" charset="-78"/>
              </a:rPr>
              <a:t>محدوده پروژه</a:t>
            </a:r>
            <a:endParaRPr lang="en-US" sz="3600" b="1" dirty="0">
              <a:solidFill>
                <a:schemeClr val="tx2"/>
              </a:solidFill>
              <a:cs typeface="B Titr" pitchFamily="2" charset="-78"/>
            </a:endParaRPr>
          </a:p>
        </p:txBody>
      </p:sp>
      <p:sp>
        <p:nvSpPr>
          <p:cNvPr id="102417" name="Text Box 17"/>
          <p:cNvSpPr txBox="1">
            <a:spLocks noChangeArrowheads="1"/>
          </p:cNvSpPr>
          <p:nvPr/>
        </p:nvSpPr>
        <p:spPr bwMode="auto">
          <a:xfrm>
            <a:off x="539750" y="476250"/>
            <a:ext cx="3024188" cy="519113"/>
          </a:xfrm>
          <a:prstGeom prst="rect">
            <a:avLst/>
          </a:prstGeom>
          <a:noFill/>
          <a:ln w="9525">
            <a:noFill/>
            <a:miter lim="800000"/>
            <a:headEnd/>
            <a:tailEnd/>
          </a:ln>
          <a:effectLst/>
        </p:spPr>
        <p:txBody>
          <a:bodyPr>
            <a:spAutoFit/>
          </a:bodyPr>
          <a:lstStyle/>
          <a:p>
            <a:pPr>
              <a:spcBef>
                <a:spcPct val="50000"/>
              </a:spcBef>
            </a:pPr>
            <a:r>
              <a:rPr lang="en-US" sz="2800" b="1" i="1" dirty="0">
                <a:solidFill>
                  <a:schemeClr val="tx2"/>
                </a:solidFill>
                <a:latin typeface="Book Antiqua" pitchFamily="18" charset="0"/>
                <a:cs typeface="B Nazanin" pitchFamily="2" charset="-78"/>
              </a:rPr>
              <a:t>Scope of Project</a:t>
            </a:r>
          </a:p>
        </p:txBody>
      </p:sp>
      <p:sp>
        <p:nvSpPr>
          <p:cNvPr id="102418" name="Oval 18"/>
          <p:cNvSpPr>
            <a:spLocks noChangeArrowheads="1"/>
          </p:cNvSpPr>
          <p:nvPr/>
        </p:nvSpPr>
        <p:spPr bwMode="auto">
          <a:xfrm>
            <a:off x="179388" y="2060575"/>
            <a:ext cx="3457575" cy="2592388"/>
          </a:xfrm>
          <a:prstGeom prst="ellipse">
            <a:avLst/>
          </a:prstGeom>
          <a:noFill/>
          <a:ln w="12700">
            <a:solidFill>
              <a:schemeClr val="tx1"/>
            </a:solidFill>
            <a:round/>
            <a:headEnd/>
            <a:tailEnd/>
          </a:ln>
          <a:effectLst/>
        </p:spPr>
        <p:txBody>
          <a:bodyPr wrap="none" anchor="ctr"/>
          <a:lstStyle/>
          <a:p>
            <a:pPr algn="ctr"/>
            <a:r>
              <a:rPr lang="fa-IR" sz="2800" b="1">
                <a:cs typeface="B Nazanin" pitchFamily="2" charset="-78"/>
              </a:rPr>
              <a:t>بيانيه محدوده پروژه</a:t>
            </a:r>
            <a:endParaRPr lang="en-US" sz="2800" b="1">
              <a:cs typeface="B Nazanin" pitchFamily="2" charset="-78"/>
            </a:endParaRPr>
          </a:p>
        </p:txBody>
      </p:sp>
      <p:sp>
        <p:nvSpPr>
          <p:cNvPr id="102419" name="AutoShape 19"/>
          <p:cNvSpPr>
            <a:spLocks noChangeArrowheads="1"/>
          </p:cNvSpPr>
          <p:nvPr/>
        </p:nvSpPr>
        <p:spPr bwMode="auto">
          <a:xfrm>
            <a:off x="3708400" y="1268413"/>
            <a:ext cx="4895850" cy="4176712"/>
          </a:xfrm>
          <a:prstGeom prst="leftArrowCallout">
            <a:avLst>
              <a:gd name="adj1" fmla="val 25000"/>
              <a:gd name="adj2" fmla="val 25000"/>
              <a:gd name="adj3" fmla="val 19536"/>
              <a:gd name="adj4" fmla="val 66667"/>
            </a:avLst>
          </a:prstGeom>
          <a:noFill/>
          <a:ln w="9525">
            <a:solidFill>
              <a:schemeClr val="tx1"/>
            </a:solidFill>
            <a:miter lim="800000"/>
            <a:headEnd/>
            <a:tailEnd/>
          </a:ln>
          <a:effectLst/>
        </p:spPr>
        <p:txBody>
          <a:bodyPr wrap="none" anchor="ctr"/>
          <a:lstStyle/>
          <a:p>
            <a:endParaRPr lang="en-US" b="1">
              <a:cs typeface="B Nazanin" pitchFamily="2" charset="-78"/>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dirty="0" smtClean="0">
                <a:cs typeface="B Titr" pitchFamily="2" charset="-78"/>
              </a:rPr>
              <a:t>مراحل برنامه ریزی و کنترل پروژه</a:t>
            </a:r>
            <a:endParaRPr lang="fa-IR" sz="3600" b="1" dirty="0">
              <a:cs typeface="B Titr" pitchFamily="2" charset="-78"/>
            </a:endParaRPr>
          </a:p>
        </p:txBody>
      </p:sp>
      <p:sp>
        <p:nvSpPr>
          <p:cNvPr id="3" name="Content Placeholder 2"/>
          <p:cNvSpPr>
            <a:spLocks noGrp="1"/>
          </p:cNvSpPr>
          <p:nvPr>
            <p:ph idx="1"/>
          </p:nvPr>
        </p:nvSpPr>
        <p:spPr bwMode="black">
          <a:xfrm>
            <a:off x="357158" y="1428736"/>
            <a:ext cx="8358246" cy="4929222"/>
          </a:xfrm>
        </p:spPr>
        <p:txBody>
          <a:bodyPr>
            <a:noAutofit/>
          </a:bodyPr>
          <a:lstStyle/>
          <a:p>
            <a:pPr algn="just">
              <a:lnSpc>
                <a:spcPct val="150000"/>
              </a:lnSpc>
              <a:buNone/>
            </a:pPr>
            <a:r>
              <a:rPr lang="fa-IR" sz="2400" b="1" dirty="0" smtClean="0">
                <a:cs typeface="B Nazanin" pitchFamily="2" charset="-78"/>
              </a:rPr>
              <a:t>1- تهیه اهداف پروژه</a:t>
            </a:r>
          </a:p>
          <a:p>
            <a:pPr algn="just">
              <a:lnSpc>
                <a:spcPct val="150000"/>
              </a:lnSpc>
              <a:buNone/>
            </a:pPr>
            <a:r>
              <a:rPr lang="fa-IR" sz="2400" b="1" dirty="0" smtClean="0">
                <a:cs typeface="B Nazanin" pitchFamily="2" charset="-78"/>
              </a:rPr>
              <a:t>2- تهیه طرح و نقشه پروژه از نظر برنامه ریزی</a:t>
            </a:r>
          </a:p>
          <a:p>
            <a:pPr algn="just">
              <a:lnSpc>
                <a:spcPct val="150000"/>
              </a:lnSpc>
              <a:buNone/>
            </a:pPr>
            <a:r>
              <a:rPr lang="fa-IR" sz="2400" b="1" dirty="0" smtClean="0">
                <a:cs typeface="B Nazanin" pitchFamily="2" charset="-78"/>
              </a:rPr>
              <a:t>3- هدایت و پیگیری پروژه</a:t>
            </a:r>
          </a:p>
          <a:p>
            <a:pPr algn="just">
              <a:lnSpc>
                <a:spcPct val="150000"/>
              </a:lnSpc>
              <a:buNone/>
            </a:pPr>
            <a:r>
              <a:rPr lang="fa-IR" sz="2400" b="1" dirty="0" smtClean="0">
                <a:cs typeface="B Nazanin" pitchFamily="2" charset="-78"/>
              </a:rPr>
              <a:t>4- پایان پروژه</a:t>
            </a:r>
          </a:p>
          <a:p>
            <a:pPr algn="just">
              <a:lnSpc>
                <a:spcPct val="150000"/>
              </a:lnSpc>
              <a:buNone/>
            </a:pPr>
            <a:r>
              <a:rPr lang="fa-IR" sz="2000" b="1" dirty="0" smtClean="0">
                <a:cs typeface="B Nazanin" pitchFamily="2" charset="-78"/>
              </a:rPr>
              <a:t>عموما محتویات برنامه ریزی پروژه شامل موارد زیر است :</a:t>
            </a:r>
          </a:p>
          <a:p>
            <a:pPr lvl="1" algn="just">
              <a:lnSpc>
                <a:spcPct val="150000"/>
              </a:lnSpc>
              <a:buNone/>
            </a:pPr>
            <a:r>
              <a:rPr lang="fa-IR" sz="1800" b="1" dirty="0" smtClean="0">
                <a:cs typeface="B Nazanin" pitchFamily="2" charset="-78"/>
              </a:rPr>
              <a:t>1- تهیه لیست فعالیت های پروژه (به خصوص فعالیت های خرد و کوچک)</a:t>
            </a:r>
          </a:p>
          <a:p>
            <a:pPr lvl="1" algn="just">
              <a:lnSpc>
                <a:spcPct val="150000"/>
              </a:lnSpc>
              <a:buNone/>
            </a:pPr>
            <a:r>
              <a:rPr lang="fa-IR" sz="1800" b="1" dirty="0" smtClean="0">
                <a:cs typeface="B Nazanin" pitchFamily="2" charset="-78"/>
              </a:rPr>
              <a:t>2- تهیه لیست نیروی انسانی و ماشین آلات لازم</a:t>
            </a:r>
          </a:p>
          <a:p>
            <a:pPr lvl="1" algn="just">
              <a:lnSpc>
                <a:spcPct val="150000"/>
              </a:lnSpc>
              <a:buNone/>
            </a:pPr>
            <a:r>
              <a:rPr lang="fa-IR" sz="1800" b="1" dirty="0" smtClean="0">
                <a:cs typeface="B Nazanin" pitchFamily="2" charset="-78"/>
              </a:rPr>
              <a:t>3- تهیه منحنی پیشرفت پروژه</a:t>
            </a:r>
          </a:p>
          <a:p>
            <a:pPr lvl="1" algn="just">
              <a:lnSpc>
                <a:spcPct val="150000"/>
              </a:lnSpc>
              <a:buNone/>
            </a:pPr>
            <a:r>
              <a:rPr lang="fa-IR" sz="1800" b="1" dirty="0" smtClean="0">
                <a:cs typeface="B Nazanin" pitchFamily="2" charset="-78"/>
              </a:rPr>
              <a:t>4- ضرایب وزنی پیشرفت فعالیت ها</a:t>
            </a:r>
          </a:p>
        </p:txBody>
      </p:sp>
      <p:sp>
        <p:nvSpPr>
          <p:cNvPr id="4" name="Slide Number Placeholder 3"/>
          <p:cNvSpPr>
            <a:spLocks noGrp="1"/>
          </p:cNvSpPr>
          <p:nvPr>
            <p:ph type="sldNum" sz="quarter" idx="12"/>
          </p:nvPr>
        </p:nvSpPr>
        <p:spPr/>
        <p:txBody>
          <a:bodyPr/>
          <a:lstStyle/>
          <a:p>
            <a:fld id="{5E71C6F4-85B1-40CF-B24D-38999EE461D8}" type="slidenum">
              <a:rPr lang="fa-IR" smtClean="0"/>
              <a:pPr/>
              <a:t>14</a:t>
            </a:fld>
            <a:endParaRPr lang="fa-I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714356"/>
          </a:xfrm>
        </p:spPr>
        <p:txBody>
          <a:bodyPr>
            <a:normAutofit/>
          </a:bodyPr>
          <a:lstStyle/>
          <a:p>
            <a:pPr algn="ctr"/>
            <a:r>
              <a:rPr lang="fa-IR" sz="3600" dirty="0" smtClean="0">
                <a:cs typeface="B Titr" pitchFamily="2" charset="-78"/>
              </a:rPr>
              <a:t>انواع برنامه ریزی پروژه</a:t>
            </a:r>
            <a:endParaRPr lang="fa-IR" sz="3600" b="1" dirty="0">
              <a:cs typeface="B Titr" pitchFamily="2" charset="-78"/>
            </a:endParaRPr>
          </a:p>
        </p:txBody>
      </p:sp>
      <p:sp>
        <p:nvSpPr>
          <p:cNvPr id="3" name="Content Placeholder 2"/>
          <p:cNvSpPr>
            <a:spLocks noGrp="1"/>
          </p:cNvSpPr>
          <p:nvPr>
            <p:ph idx="1"/>
          </p:nvPr>
        </p:nvSpPr>
        <p:spPr bwMode="black">
          <a:xfrm>
            <a:off x="357158" y="785794"/>
            <a:ext cx="8358246" cy="5572164"/>
          </a:xfrm>
        </p:spPr>
        <p:txBody>
          <a:bodyPr>
            <a:noAutofit/>
          </a:bodyPr>
          <a:lstStyle/>
          <a:p>
            <a:pPr algn="just">
              <a:buNone/>
            </a:pPr>
            <a:r>
              <a:rPr lang="fa-IR" sz="2000" b="1" dirty="0" smtClean="0">
                <a:cs typeface="B Nazanin" pitchFamily="2" charset="-78"/>
              </a:rPr>
              <a:t>برنامه اصلی پروژه با توجه به نوع برنامه زمانبندی ، معمولا به 5 دسته به شرح ذیل می باشند : </a:t>
            </a:r>
          </a:p>
          <a:p>
            <a:pPr algn="just">
              <a:buNone/>
            </a:pPr>
            <a:r>
              <a:rPr lang="fa-IR" sz="2200" b="1" dirty="0" smtClean="0">
                <a:cs typeface="B Nazanin" pitchFamily="2" charset="-78"/>
              </a:rPr>
              <a:t>1- دسته اول </a:t>
            </a:r>
          </a:p>
          <a:p>
            <a:pPr lvl="1" algn="just">
              <a:buNone/>
            </a:pPr>
            <a:r>
              <a:rPr lang="fa-IR" sz="1900" b="1" dirty="0" smtClean="0">
                <a:cs typeface="B Nazanin" pitchFamily="2" charset="-78"/>
              </a:rPr>
              <a:t>برنامه ریزی شامل برنامه زمانبندی ایده آل، ساختار شکست </a:t>
            </a:r>
            <a:r>
              <a:rPr lang="en-US" sz="1900" b="1" dirty="0" smtClean="0">
                <a:cs typeface="B Nazanin" pitchFamily="2" charset="-78"/>
              </a:rPr>
              <a:t>(WBS)</a:t>
            </a:r>
            <a:r>
              <a:rPr lang="fa-IR" sz="1900" b="1" dirty="0" smtClean="0">
                <a:cs typeface="B Nazanin" pitchFamily="2" charset="-78"/>
              </a:rPr>
              <a:t> و ضرایب وزنی </a:t>
            </a:r>
            <a:r>
              <a:rPr lang="en-US" sz="1900" b="1" dirty="0" smtClean="0">
                <a:cs typeface="B Nazanin" pitchFamily="2" charset="-78"/>
              </a:rPr>
              <a:t>(WF)</a:t>
            </a:r>
            <a:r>
              <a:rPr lang="fa-IR" sz="1900" b="1" dirty="0" smtClean="0">
                <a:cs typeface="B Nazanin" pitchFamily="2" charset="-78"/>
              </a:rPr>
              <a:t> است.</a:t>
            </a:r>
          </a:p>
          <a:p>
            <a:pPr algn="just">
              <a:buNone/>
            </a:pPr>
            <a:r>
              <a:rPr lang="fa-IR" sz="2200" b="1" dirty="0" smtClean="0">
                <a:cs typeface="B Nazanin" pitchFamily="2" charset="-78"/>
              </a:rPr>
              <a:t>2- دسته دوم </a:t>
            </a:r>
          </a:p>
          <a:p>
            <a:pPr lvl="1" algn="just">
              <a:buNone/>
            </a:pPr>
            <a:r>
              <a:rPr lang="fa-IR" sz="1900" b="1" dirty="0" smtClean="0">
                <a:cs typeface="B Nazanin" pitchFamily="2" charset="-78"/>
              </a:rPr>
              <a:t>برنامه ریزی شامل برنامه زمانبندی ایده آل، ساختار شکست </a:t>
            </a:r>
            <a:r>
              <a:rPr lang="en-US" sz="1900" b="1" dirty="0" smtClean="0">
                <a:cs typeface="B Nazanin" pitchFamily="2" charset="-78"/>
              </a:rPr>
              <a:t>(WBS)</a:t>
            </a:r>
            <a:r>
              <a:rPr lang="fa-IR" sz="1900" b="1" dirty="0" smtClean="0">
                <a:cs typeface="B Nazanin" pitchFamily="2" charset="-78"/>
              </a:rPr>
              <a:t> و ضرایب وزنی </a:t>
            </a:r>
            <a:r>
              <a:rPr lang="en-US" sz="1900" b="1" dirty="0" smtClean="0">
                <a:cs typeface="B Nazanin" pitchFamily="2" charset="-78"/>
              </a:rPr>
              <a:t>(WF)</a:t>
            </a:r>
            <a:r>
              <a:rPr lang="fa-IR" sz="1900" b="1" dirty="0" smtClean="0">
                <a:cs typeface="B Nazanin" pitchFamily="2" charset="-78"/>
              </a:rPr>
              <a:t> ، نمودار منحنی پیشرفت </a:t>
            </a:r>
            <a:r>
              <a:rPr lang="en-US" sz="1900" b="1" dirty="0" smtClean="0">
                <a:cs typeface="B Nazanin" pitchFamily="2" charset="-78"/>
              </a:rPr>
              <a:t>(S-Curve)</a:t>
            </a:r>
            <a:r>
              <a:rPr lang="fa-IR" sz="1900" b="1" dirty="0" smtClean="0">
                <a:cs typeface="B Nazanin" pitchFamily="2" charset="-78"/>
              </a:rPr>
              <a:t> و هیستوگرام نیروی انسانی مورد نیاز است.</a:t>
            </a:r>
          </a:p>
          <a:p>
            <a:pPr algn="just">
              <a:buNone/>
            </a:pPr>
            <a:r>
              <a:rPr lang="fa-IR" sz="2200" b="1" dirty="0" smtClean="0">
                <a:cs typeface="B Nazanin" pitchFamily="2" charset="-78"/>
              </a:rPr>
              <a:t>3- دسته سوم</a:t>
            </a:r>
          </a:p>
          <a:p>
            <a:pPr lvl="1" algn="just">
              <a:buNone/>
            </a:pPr>
            <a:r>
              <a:rPr lang="fa-IR" sz="1900" b="1" dirty="0" smtClean="0">
                <a:cs typeface="B Nazanin" pitchFamily="2" charset="-78"/>
              </a:rPr>
              <a:t>برنامه ریزی شامل برنامه زمانبندی ایده آل، ساختار شکست </a:t>
            </a:r>
            <a:r>
              <a:rPr lang="en-US" sz="1900" b="1" dirty="0" smtClean="0">
                <a:cs typeface="B Nazanin" pitchFamily="2" charset="-78"/>
              </a:rPr>
              <a:t>(WBS)</a:t>
            </a:r>
            <a:r>
              <a:rPr lang="fa-IR" sz="1900" b="1" dirty="0" smtClean="0">
                <a:cs typeface="B Nazanin" pitchFamily="2" charset="-78"/>
              </a:rPr>
              <a:t> و ضرایب وزنی </a:t>
            </a:r>
            <a:r>
              <a:rPr lang="en-US" sz="1900" b="1" dirty="0" smtClean="0">
                <a:cs typeface="B Nazanin" pitchFamily="2" charset="-78"/>
              </a:rPr>
              <a:t>(WF)</a:t>
            </a:r>
            <a:r>
              <a:rPr lang="fa-IR" sz="1900" b="1" dirty="0" smtClean="0">
                <a:cs typeface="B Nazanin" pitchFamily="2" charset="-78"/>
              </a:rPr>
              <a:t> ، نمودار منحنی پیشرفت، هیستوگرام کامل نیروی انسانی و مورد نیاز پروژه است. این برنامه ها ممکن است شامل فاکتورهای هزینه و منحنی های بودجه نیز باشند</a:t>
            </a:r>
            <a:r>
              <a:rPr lang="fa-IR" sz="1800" b="1" dirty="0" smtClean="0">
                <a:cs typeface="B Nazanin" pitchFamily="2" charset="-78"/>
              </a:rPr>
              <a:t>.</a:t>
            </a:r>
          </a:p>
          <a:p>
            <a:pPr algn="just">
              <a:buNone/>
            </a:pPr>
            <a:r>
              <a:rPr lang="fa-IR" sz="2200" b="1" dirty="0" smtClean="0">
                <a:cs typeface="B Nazanin" pitchFamily="2" charset="-78"/>
              </a:rPr>
              <a:t>4- دسته چهارم</a:t>
            </a:r>
          </a:p>
          <a:p>
            <a:pPr lvl="1" algn="just">
              <a:buNone/>
            </a:pPr>
            <a:r>
              <a:rPr lang="fa-IR" sz="1800" b="1" dirty="0" smtClean="0">
                <a:cs typeface="B Nazanin" pitchFamily="2" charset="-78"/>
              </a:rPr>
              <a:t>این برنامه ریزی شامل کلیه مدارک برنامه ریزی سطح  سه، دستورالعمل های کنترل پروژه، اندازه گیری پیشرفت و گزارشات پروژه است. همچنین ممکن است فاکتورهای کنترل هزینه در آن ذکر شده باشد.</a:t>
            </a:r>
          </a:p>
          <a:p>
            <a:pPr algn="just">
              <a:buNone/>
            </a:pPr>
            <a:r>
              <a:rPr lang="fa-IR" sz="2200" b="1" dirty="0" smtClean="0">
                <a:cs typeface="B Nazanin" pitchFamily="2" charset="-78"/>
              </a:rPr>
              <a:t>5- دسته پنجم</a:t>
            </a:r>
          </a:p>
          <a:p>
            <a:pPr lvl="1" algn="just">
              <a:buNone/>
            </a:pPr>
            <a:r>
              <a:rPr lang="fa-IR" sz="1900" b="1" dirty="0" smtClean="0">
                <a:cs typeface="B Nazanin" pitchFamily="2" charset="-78"/>
              </a:rPr>
              <a:t>این برنامه ریزی شامل کلیه مدارک برنامه ریزی سطح  چهارم بوده و همچنین تسطیح منابع و برنامه زمانبندی محدودیت پیمانکاران را نیز به همراه دارد و در نهایت برنامه ریزی برای هر پیمانکار به صورت جداگانه است.</a:t>
            </a:r>
          </a:p>
          <a:p>
            <a:pPr lvl="1" algn="just">
              <a:buNone/>
            </a:pPr>
            <a:endParaRPr lang="fa-IR" sz="1800" b="1" dirty="0" smtClean="0">
              <a:cs typeface="B Nazanin" pitchFamily="2" charset="-78"/>
            </a:endParaRPr>
          </a:p>
          <a:p>
            <a:pPr lvl="1" algn="just">
              <a:buNone/>
            </a:pPr>
            <a:endParaRPr lang="fa-IR" sz="1800" b="1" dirty="0" smtClean="0">
              <a:cs typeface="B Nazanin" pitchFamily="2" charset="-78"/>
            </a:endParaRPr>
          </a:p>
          <a:p>
            <a:pPr lvl="1" algn="just">
              <a:buNone/>
            </a:pPr>
            <a:endParaRPr lang="fa-IR" sz="1800" b="1" dirty="0" smtClean="0">
              <a:cs typeface="B Nazanin" pitchFamily="2" charset="-78"/>
            </a:endParaRPr>
          </a:p>
          <a:p>
            <a:pPr lvl="1" algn="just">
              <a:buNone/>
            </a:pPr>
            <a:endParaRPr lang="fa-IR" sz="14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15</a:t>
            </a:fld>
            <a:endParaRPr lang="fa-I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928670"/>
          </a:xfrm>
        </p:spPr>
        <p:txBody>
          <a:bodyPr>
            <a:normAutofit/>
          </a:bodyPr>
          <a:lstStyle/>
          <a:p>
            <a:pPr algn="ctr"/>
            <a:r>
              <a:rPr lang="fa-IR" sz="3600" dirty="0" smtClean="0">
                <a:cs typeface="B Titr" pitchFamily="2" charset="-78"/>
              </a:rPr>
              <a:t>مدارک برنامه ریزی پروژه</a:t>
            </a:r>
            <a:endParaRPr lang="fa-IR" sz="3600" b="1" dirty="0">
              <a:cs typeface="B Titr" pitchFamily="2" charset="-78"/>
            </a:endParaRPr>
          </a:p>
        </p:txBody>
      </p:sp>
      <p:sp>
        <p:nvSpPr>
          <p:cNvPr id="3" name="Content Placeholder 2"/>
          <p:cNvSpPr>
            <a:spLocks noGrp="1"/>
          </p:cNvSpPr>
          <p:nvPr>
            <p:ph idx="1"/>
          </p:nvPr>
        </p:nvSpPr>
        <p:spPr bwMode="black">
          <a:xfrm>
            <a:off x="357158" y="1071546"/>
            <a:ext cx="8358246" cy="5286412"/>
          </a:xfrm>
        </p:spPr>
        <p:txBody>
          <a:bodyPr>
            <a:noAutofit/>
          </a:bodyPr>
          <a:lstStyle/>
          <a:p>
            <a:pPr algn="just">
              <a:lnSpc>
                <a:spcPct val="150000"/>
              </a:lnSpc>
              <a:buNone/>
            </a:pPr>
            <a:r>
              <a:rPr lang="fa-IR" sz="2400" b="1" dirty="0" smtClean="0">
                <a:cs typeface="B Nazanin" pitchFamily="2" charset="-78"/>
              </a:rPr>
              <a:t>جهت برنامه ریزی یک پروژه نیاز به مدارک و منابع به شرح ذیل می باشد :</a:t>
            </a:r>
          </a:p>
          <a:p>
            <a:pPr lvl="1" algn="just">
              <a:lnSpc>
                <a:spcPct val="150000"/>
              </a:lnSpc>
            </a:pPr>
            <a:r>
              <a:rPr lang="fa-IR" sz="2200" b="1" dirty="0" smtClean="0">
                <a:cs typeface="B Nazanin" pitchFamily="2" charset="-78"/>
              </a:rPr>
              <a:t>قرارداد و ضمائم آن</a:t>
            </a:r>
          </a:p>
          <a:p>
            <a:pPr lvl="1" algn="just">
              <a:lnSpc>
                <a:spcPct val="150000"/>
              </a:lnSpc>
            </a:pPr>
            <a:r>
              <a:rPr lang="fa-IR" sz="2200" b="1" dirty="0" smtClean="0">
                <a:cs typeface="B Nazanin" pitchFamily="2" charset="-78"/>
              </a:rPr>
              <a:t>سیاست ها، نظرات و تصمیمات مدیران</a:t>
            </a:r>
          </a:p>
          <a:p>
            <a:pPr lvl="1" algn="just">
              <a:lnSpc>
                <a:spcPct val="150000"/>
              </a:lnSpc>
            </a:pPr>
            <a:r>
              <a:rPr lang="fa-IR" sz="2200" b="1" dirty="0" smtClean="0">
                <a:cs typeface="B Nazanin" pitchFamily="2" charset="-78"/>
              </a:rPr>
              <a:t>مدارک فنی و مهندسی پروژه</a:t>
            </a:r>
          </a:p>
          <a:p>
            <a:pPr lvl="1" algn="just">
              <a:lnSpc>
                <a:spcPct val="150000"/>
              </a:lnSpc>
            </a:pPr>
            <a:r>
              <a:rPr lang="fa-IR" sz="2200" b="1" dirty="0" smtClean="0">
                <a:cs typeface="B Nazanin" pitchFamily="2" charset="-78"/>
              </a:rPr>
              <a:t>تیم پروژه</a:t>
            </a:r>
          </a:p>
          <a:p>
            <a:pPr lvl="1" algn="just">
              <a:lnSpc>
                <a:spcPct val="150000"/>
              </a:lnSpc>
            </a:pPr>
            <a:r>
              <a:rPr lang="fa-IR" sz="2200" b="1" dirty="0" smtClean="0">
                <a:cs typeface="B Nazanin" pitchFamily="2" charset="-78"/>
              </a:rPr>
              <a:t>استاندارد کارکرد و مواد مصرفی</a:t>
            </a:r>
            <a:endParaRPr lang="fa-IR" sz="12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16</a:t>
            </a:fld>
            <a:endParaRPr lang="fa-I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928670"/>
          </a:xfrm>
        </p:spPr>
        <p:txBody>
          <a:bodyPr>
            <a:normAutofit/>
          </a:bodyPr>
          <a:lstStyle/>
          <a:p>
            <a:pPr algn="ctr"/>
            <a:r>
              <a:rPr lang="fa-IR" sz="3600" dirty="0" smtClean="0">
                <a:cs typeface="B Titr" pitchFamily="2" charset="-78"/>
              </a:rPr>
              <a:t>اصول اساسی برنامه ریزی پروژه</a:t>
            </a:r>
            <a:endParaRPr lang="fa-IR" sz="3600" b="1" dirty="0">
              <a:cs typeface="B Titr" pitchFamily="2" charset="-78"/>
            </a:endParaRPr>
          </a:p>
        </p:txBody>
      </p:sp>
      <p:sp>
        <p:nvSpPr>
          <p:cNvPr id="3" name="Content Placeholder 2"/>
          <p:cNvSpPr>
            <a:spLocks noGrp="1"/>
          </p:cNvSpPr>
          <p:nvPr>
            <p:ph idx="1"/>
          </p:nvPr>
        </p:nvSpPr>
        <p:spPr bwMode="black">
          <a:xfrm>
            <a:off x="357158" y="1071546"/>
            <a:ext cx="8358246" cy="5286412"/>
          </a:xfrm>
        </p:spPr>
        <p:txBody>
          <a:bodyPr>
            <a:noAutofit/>
          </a:bodyPr>
          <a:lstStyle/>
          <a:p>
            <a:pPr algn="just">
              <a:buNone/>
            </a:pPr>
            <a:r>
              <a:rPr lang="fa-IR" sz="2100" b="1" dirty="0" smtClean="0">
                <a:cs typeface="B Nazanin" pitchFamily="2" charset="-78"/>
              </a:rPr>
              <a:t>1- زمان کامل برای برنامه ریزی</a:t>
            </a:r>
          </a:p>
          <a:p>
            <a:pPr algn="just">
              <a:buNone/>
            </a:pPr>
            <a:r>
              <a:rPr lang="fa-IR" sz="2100" b="1" dirty="0" smtClean="0">
                <a:cs typeface="B Nazanin" pitchFamily="2" charset="-78"/>
              </a:rPr>
              <a:t>2- در نظر گرفتن برنامه ریزی پروژه به عنوان یک فعالیت مهم</a:t>
            </a:r>
          </a:p>
          <a:p>
            <a:pPr algn="just">
              <a:buNone/>
            </a:pPr>
            <a:r>
              <a:rPr lang="fa-IR" sz="2100" b="1" dirty="0" smtClean="0">
                <a:cs typeface="B Nazanin" pitchFamily="2" charset="-78"/>
              </a:rPr>
              <a:t>3- تعیین اهداف عملیاتی به صورت شفاف</a:t>
            </a:r>
          </a:p>
          <a:p>
            <a:pPr algn="just">
              <a:buNone/>
            </a:pPr>
            <a:r>
              <a:rPr lang="fa-IR" sz="2100" b="1" dirty="0" smtClean="0">
                <a:cs typeface="B Nazanin" pitchFamily="2" charset="-78"/>
              </a:rPr>
              <a:t>4- تهیه برنامه ها در رابطه با اهداف به صورت کمی و قابل سنجش</a:t>
            </a:r>
          </a:p>
          <a:p>
            <a:pPr algn="just">
              <a:buNone/>
            </a:pPr>
            <a:r>
              <a:rPr lang="fa-IR" sz="2100" b="1" dirty="0" smtClean="0">
                <a:cs typeface="B Nazanin" pitchFamily="2" charset="-78"/>
              </a:rPr>
              <a:t>5- تعیین اهداف قابل دسترس</a:t>
            </a:r>
          </a:p>
          <a:p>
            <a:pPr algn="just">
              <a:buNone/>
            </a:pPr>
            <a:r>
              <a:rPr lang="fa-IR" sz="2100" b="1" dirty="0" smtClean="0">
                <a:cs typeface="B Nazanin" pitchFamily="2" charset="-78"/>
              </a:rPr>
              <a:t>6- برقراری اهداف منطقی و قابل دسترس با توجه به هزینه، زمان، کیفیت و ارزیابی های فنی</a:t>
            </a:r>
          </a:p>
          <a:p>
            <a:pPr algn="just">
              <a:buNone/>
            </a:pPr>
            <a:r>
              <a:rPr lang="fa-IR" sz="2100" b="1" dirty="0" smtClean="0">
                <a:cs typeface="B Nazanin" pitchFamily="2" charset="-78"/>
              </a:rPr>
              <a:t>7- توحه به نتایج و نه فعالیت ها</a:t>
            </a:r>
          </a:p>
          <a:p>
            <a:pPr algn="just">
              <a:buNone/>
            </a:pPr>
            <a:r>
              <a:rPr lang="fa-IR" sz="2100" b="1" dirty="0" smtClean="0">
                <a:cs typeface="B Nazanin" pitchFamily="2" charset="-78"/>
              </a:rPr>
              <a:t>8- اهداف باید قابل اندازه گیری و قابل سنجش و ارزیابی در نظر گرفته شود.</a:t>
            </a:r>
          </a:p>
          <a:p>
            <a:pPr algn="just">
              <a:buNone/>
            </a:pPr>
            <a:r>
              <a:rPr lang="fa-IR" sz="2100" b="1" dirty="0" smtClean="0">
                <a:cs typeface="B Nazanin" pitchFamily="2" charset="-78"/>
              </a:rPr>
              <a:t>9- تعیین و ابلاغ وظایف معین و مشخص</a:t>
            </a:r>
          </a:p>
          <a:p>
            <a:pPr algn="just">
              <a:buNone/>
            </a:pPr>
            <a:r>
              <a:rPr lang="fa-IR" sz="2100" b="1" dirty="0" smtClean="0">
                <a:cs typeface="B Nazanin" pitchFamily="2" charset="-78"/>
              </a:rPr>
              <a:t>10- کاهش هزینه های نظارت</a:t>
            </a:r>
          </a:p>
          <a:p>
            <a:pPr algn="just">
              <a:buNone/>
            </a:pPr>
            <a:r>
              <a:rPr lang="fa-IR" sz="2100" b="1" dirty="0" smtClean="0">
                <a:cs typeface="B Nazanin" pitchFamily="2" charset="-78"/>
              </a:rPr>
              <a:t>11- امکان اخذ بازخورد از مشتریان</a:t>
            </a:r>
          </a:p>
          <a:p>
            <a:pPr algn="just">
              <a:buNone/>
            </a:pPr>
            <a:r>
              <a:rPr lang="fa-IR" sz="2100" b="1" dirty="0" smtClean="0">
                <a:cs typeface="B Nazanin" pitchFamily="2" charset="-78"/>
              </a:rPr>
              <a:t>12- مشتری مداری و توجه به نظریات مشتریان در برنامه ریزی</a:t>
            </a:r>
          </a:p>
        </p:txBody>
      </p:sp>
      <p:sp>
        <p:nvSpPr>
          <p:cNvPr id="4" name="Slide Number Placeholder 3"/>
          <p:cNvSpPr>
            <a:spLocks noGrp="1"/>
          </p:cNvSpPr>
          <p:nvPr>
            <p:ph type="sldNum" sz="quarter" idx="12"/>
          </p:nvPr>
        </p:nvSpPr>
        <p:spPr/>
        <p:txBody>
          <a:bodyPr/>
          <a:lstStyle/>
          <a:p>
            <a:fld id="{5E71C6F4-85B1-40CF-B24D-38999EE461D8}" type="slidenum">
              <a:rPr lang="fa-IR" smtClean="0"/>
              <a:pPr/>
              <a:t>17</a:t>
            </a:fld>
            <a:endParaRPr lang="fa-I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928670"/>
          </a:xfrm>
        </p:spPr>
        <p:txBody>
          <a:bodyPr>
            <a:normAutofit/>
          </a:bodyPr>
          <a:lstStyle/>
          <a:p>
            <a:pPr algn="ctr"/>
            <a:r>
              <a:rPr lang="fa-IR" sz="3600" dirty="0" smtClean="0">
                <a:cs typeface="B Titr" pitchFamily="2" charset="-78"/>
              </a:rPr>
              <a:t>کنترل پروژه</a:t>
            </a:r>
            <a:endParaRPr lang="fa-IR" sz="3600" b="1" dirty="0">
              <a:cs typeface="B Titr" pitchFamily="2" charset="-78"/>
            </a:endParaRPr>
          </a:p>
        </p:txBody>
      </p:sp>
      <p:sp>
        <p:nvSpPr>
          <p:cNvPr id="3" name="Content Placeholder 2"/>
          <p:cNvSpPr>
            <a:spLocks noGrp="1"/>
          </p:cNvSpPr>
          <p:nvPr>
            <p:ph idx="1"/>
          </p:nvPr>
        </p:nvSpPr>
        <p:spPr bwMode="black">
          <a:xfrm>
            <a:off x="357158" y="1071546"/>
            <a:ext cx="8358246" cy="5286412"/>
          </a:xfrm>
        </p:spPr>
        <p:txBody>
          <a:bodyPr>
            <a:noAutofit/>
          </a:bodyPr>
          <a:lstStyle/>
          <a:p>
            <a:pPr algn="just">
              <a:lnSpc>
                <a:spcPct val="150000"/>
              </a:lnSpc>
              <a:buNone/>
            </a:pPr>
            <a:r>
              <a:rPr lang="fa-IR" sz="2100" b="1" dirty="0" smtClean="0">
                <a:cs typeface="B Nazanin" pitchFamily="2" charset="-78"/>
              </a:rPr>
              <a:t>کنترل پروژه فرآیندی است جهت حفظ مسیر پروژه برای دستیابی به یک تعادل بین 3 عامل زمان، هزینه و کیفیت در حین اجرای پروژه. در واقع کنترل اجرای دقیق و کامل برنامه تدوین شده برای هر پروژه است.</a:t>
            </a:r>
          </a:p>
          <a:p>
            <a:pPr algn="just">
              <a:lnSpc>
                <a:spcPct val="150000"/>
              </a:lnSpc>
              <a:buNone/>
            </a:pPr>
            <a:endParaRPr lang="fa-IR" sz="2100" b="1" dirty="0" smtClean="0">
              <a:cs typeface="B Nazanin" pitchFamily="2" charset="-78"/>
            </a:endParaRPr>
          </a:p>
          <a:p>
            <a:pPr algn="just">
              <a:lnSpc>
                <a:spcPct val="150000"/>
              </a:lnSpc>
              <a:buNone/>
            </a:pPr>
            <a:r>
              <a:rPr lang="fa-IR" sz="2100" b="1" dirty="0" smtClean="0">
                <a:cs typeface="B Nazanin" pitchFamily="2" charset="-78"/>
              </a:rPr>
              <a:t>هر پروژه متناسب با شرایط خود به کنترل و بازبینی مداوم نیاز دارد، این کنترل و بازبینی در دوره های منظم انجام می شود. 3 عامل اساسی در هر پروژه برای کنترل عبارتند از : </a:t>
            </a:r>
          </a:p>
          <a:p>
            <a:pPr algn="just">
              <a:lnSpc>
                <a:spcPct val="150000"/>
              </a:lnSpc>
              <a:buNone/>
            </a:pPr>
            <a:r>
              <a:rPr lang="fa-IR" sz="2800" b="1" dirty="0" smtClean="0">
                <a:cs typeface="B Nazanin" pitchFamily="2" charset="-78"/>
              </a:rPr>
              <a:t>زمان، هزینه و کیفیت</a:t>
            </a:r>
          </a:p>
        </p:txBody>
      </p:sp>
      <p:sp>
        <p:nvSpPr>
          <p:cNvPr id="4" name="Slide Number Placeholder 3"/>
          <p:cNvSpPr>
            <a:spLocks noGrp="1"/>
          </p:cNvSpPr>
          <p:nvPr>
            <p:ph type="sldNum" sz="quarter" idx="12"/>
          </p:nvPr>
        </p:nvSpPr>
        <p:spPr/>
        <p:txBody>
          <a:bodyPr/>
          <a:lstStyle/>
          <a:p>
            <a:fld id="{5E71C6F4-85B1-40CF-B24D-38999EE461D8}" type="slidenum">
              <a:rPr lang="fa-IR" smtClean="0"/>
              <a:pPr/>
              <a:t>18</a:t>
            </a:fld>
            <a:endParaRPr lang="fa-I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928670"/>
          </a:xfrm>
        </p:spPr>
        <p:txBody>
          <a:bodyPr>
            <a:normAutofit/>
          </a:bodyPr>
          <a:lstStyle/>
          <a:p>
            <a:pPr algn="ctr"/>
            <a:r>
              <a:rPr lang="fa-IR" sz="3600" dirty="0" smtClean="0">
                <a:cs typeface="B Titr" pitchFamily="2" charset="-78"/>
              </a:rPr>
              <a:t>ابزارهای کنترل در مدیریت پروژه</a:t>
            </a:r>
            <a:endParaRPr lang="fa-IR" sz="3600" b="1" dirty="0">
              <a:cs typeface="B Titr" pitchFamily="2" charset="-78"/>
            </a:endParaRPr>
          </a:p>
        </p:txBody>
      </p:sp>
      <p:sp>
        <p:nvSpPr>
          <p:cNvPr id="3" name="Content Placeholder 2"/>
          <p:cNvSpPr>
            <a:spLocks noGrp="1"/>
          </p:cNvSpPr>
          <p:nvPr>
            <p:ph idx="1"/>
          </p:nvPr>
        </p:nvSpPr>
        <p:spPr bwMode="black">
          <a:xfrm>
            <a:off x="357158" y="1071546"/>
            <a:ext cx="8358246" cy="5286412"/>
          </a:xfrm>
        </p:spPr>
        <p:txBody>
          <a:bodyPr>
            <a:noAutofit/>
          </a:bodyPr>
          <a:lstStyle/>
          <a:p>
            <a:pPr>
              <a:buNone/>
            </a:pPr>
            <a:r>
              <a:rPr lang="fa-IR" sz="2400" b="1" dirty="0" smtClean="0">
                <a:cs typeface="B Nazanin" pitchFamily="2" charset="-78"/>
              </a:rPr>
              <a:t>كنترل زمان </a:t>
            </a:r>
          </a:p>
          <a:p>
            <a:pPr lvl="1">
              <a:buNone/>
            </a:pPr>
            <a:r>
              <a:rPr lang="fa-IR" sz="2200" b="1" dirty="0" smtClean="0">
                <a:cs typeface="B Nazanin" pitchFamily="2" charset="-78"/>
              </a:rPr>
              <a:t> نمودار ميله اي </a:t>
            </a:r>
            <a:r>
              <a:rPr lang="en-US" sz="2200" b="1" dirty="0" smtClean="0">
                <a:cs typeface="B Nazanin" pitchFamily="2" charset="-78"/>
              </a:rPr>
              <a:t>(Bar Chart)</a:t>
            </a:r>
          </a:p>
          <a:p>
            <a:pPr lvl="1">
              <a:buNone/>
            </a:pPr>
            <a:r>
              <a:rPr lang="fa-IR" sz="2200" b="1" dirty="0" smtClean="0">
                <a:cs typeface="B Nazanin" pitchFamily="2" charset="-78"/>
              </a:rPr>
              <a:t>نمودا ر شبكه اي  </a:t>
            </a:r>
            <a:r>
              <a:rPr lang="en-US" sz="2200" b="1" dirty="0" smtClean="0">
                <a:cs typeface="B Nazanin" pitchFamily="2" charset="-78"/>
              </a:rPr>
              <a:t>(GERT, CPM, PERT Chart)</a:t>
            </a:r>
            <a:endParaRPr lang="fa-IR" sz="2200" b="1" dirty="0" smtClean="0">
              <a:cs typeface="B Nazanin" pitchFamily="2" charset="-78"/>
            </a:endParaRPr>
          </a:p>
          <a:p>
            <a:pPr lvl="1">
              <a:buNone/>
            </a:pPr>
            <a:r>
              <a:rPr lang="fa-IR" sz="2200" b="1" dirty="0" smtClean="0">
                <a:cs typeface="B Nazanin" pitchFamily="2" charset="-78"/>
              </a:rPr>
              <a:t>نمودار پيشرفت </a:t>
            </a:r>
            <a:r>
              <a:rPr lang="en-US" sz="2200" b="1" dirty="0" smtClean="0">
                <a:cs typeface="B Nazanin" pitchFamily="2" charset="-78"/>
              </a:rPr>
              <a:t>(S Graph)</a:t>
            </a:r>
          </a:p>
          <a:p>
            <a:pPr>
              <a:buNone/>
            </a:pPr>
            <a:r>
              <a:rPr lang="fa-IR" sz="2400" b="1" dirty="0" smtClean="0">
                <a:cs typeface="B Nazanin" pitchFamily="2" charset="-78"/>
              </a:rPr>
              <a:t>كنترل هزينه</a:t>
            </a:r>
          </a:p>
          <a:p>
            <a:pPr lvl="1">
              <a:buNone/>
            </a:pPr>
            <a:r>
              <a:rPr lang="fa-IR" sz="2200" b="1" dirty="0" smtClean="0">
                <a:cs typeface="B Nazanin" pitchFamily="2" charset="-78"/>
              </a:rPr>
              <a:t>نمودار ارزش كسب شده </a:t>
            </a:r>
            <a:r>
              <a:rPr lang="en-US" sz="2200" b="1" dirty="0" smtClean="0">
                <a:cs typeface="B Nazanin" pitchFamily="2" charset="-78"/>
              </a:rPr>
              <a:t>(Earned Value Chart)</a:t>
            </a:r>
          </a:p>
          <a:p>
            <a:pPr lvl="1">
              <a:buNone/>
            </a:pPr>
            <a:r>
              <a:rPr lang="en-US" sz="2200" b="1" dirty="0" smtClean="0">
                <a:cs typeface="B Nazanin" pitchFamily="2" charset="-78"/>
              </a:rPr>
              <a:t> </a:t>
            </a:r>
            <a:r>
              <a:rPr lang="fa-IR" sz="2200" b="1" dirty="0" smtClean="0">
                <a:cs typeface="B Nazanin" pitchFamily="2" charset="-78"/>
              </a:rPr>
              <a:t>آناليزهاي نقطه سربه سر </a:t>
            </a:r>
            <a:r>
              <a:rPr lang="en-US" sz="2200" b="1" dirty="0" smtClean="0">
                <a:cs typeface="B Nazanin" pitchFamily="2" charset="-78"/>
              </a:rPr>
              <a:t>(Break Even Point)</a:t>
            </a:r>
            <a:endParaRPr lang="fa-IR" sz="2200" b="1" dirty="0" smtClean="0">
              <a:cs typeface="B Nazanin" pitchFamily="2" charset="-78"/>
            </a:endParaRPr>
          </a:p>
          <a:p>
            <a:pPr lvl="1">
              <a:buNone/>
            </a:pPr>
            <a:r>
              <a:rPr lang="fa-IR" sz="2200" b="1" dirty="0" smtClean="0">
                <a:cs typeface="B Nazanin" pitchFamily="2" charset="-78"/>
              </a:rPr>
              <a:t>نسبت هاي بحراني </a:t>
            </a:r>
            <a:r>
              <a:rPr lang="en-US" sz="2200" b="1" dirty="0" smtClean="0">
                <a:cs typeface="B Nazanin" pitchFamily="2" charset="-78"/>
              </a:rPr>
              <a:t>(Critical Ratios)</a:t>
            </a:r>
            <a:endParaRPr lang="fa-IR" sz="2200" b="1" dirty="0" smtClean="0">
              <a:cs typeface="B Nazanin" pitchFamily="2" charset="-78"/>
            </a:endParaRPr>
          </a:p>
          <a:p>
            <a:pPr>
              <a:buNone/>
            </a:pPr>
            <a:r>
              <a:rPr lang="fa-IR" sz="2400" b="1" dirty="0" smtClean="0">
                <a:cs typeface="B Nazanin" pitchFamily="2" charset="-78"/>
              </a:rPr>
              <a:t>كنترل كيفيت</a:t>
            </a:r>
          </a:p>
          <a:p>
            <a:pPr lvl="1">
              <a:buNone/>
            </a:pPr>
            <a:r>
              <a:rPr lang="fa-IR" sz="2200" b="1" dirty="0" smtClean="0">
                <a:cs typeface="B Nazanin" pitchFamily="2" charset="-78"/>
              </a:rPr>
              <a:t>نمودارهاي كنترلي</a:t>
            </a:r>
            <a:r>
              <a:rPr lang="en-US" sz="2200" b="1" dirty="0" smtClean="0">
                <a:cs typeface="B Nazanin" pitchFamily="2" charset="-78"/>
              </a:rPr>
              <a:t>(Control Charts)</a:t>
            </a:r>
            <a:endParaRPr lang="fa-IR" sz="2200" b="1" dirty="0" smtClean="0">
              <a:cs typeface="B Nazanin" pitchFamily="2" charset="-78"/>
            </a:endParaRPr>
          </a:p>
          <a:p>
            <a:pPr lvl="1">
              <a:buNone/>
            </a:pPr>
            <a:r>
              <a:rPr lang="fa-IR" sz="2200" b="1" dirty="0" smtClean="0">
                <a:cs typeface="B Nazanin" pitchFamily="2" charset="-78"/>
              </a:rPr>
              <a:t> نمودار پارتو </a:t>
            </a:r>
            <a:r>
              <a:rPr lang="en-US" sz="2200" b="1" dirty="0" smtClean="0">
                <a:cs typeface="B Nazanin" pitchFamily="2" charset="-78"/>
              </a:rPr>
              <a:t> (Pareto Diagram)</a:t>
            </a:r>
            <a:endParaRPr lang="fa-IR" sz="2200" b="1" dirty="0" smtClean="0">
              <a:cs typeface="B Nazanin" pitchFamily="2" charset="-78"/>
            </a:endParaRPr>
          </a:p>
          <a:p>
            <a:pPr lvl="1">
              <a:buNone/>
            </a:pPr>
            <a:r>
              <a:rPr lang="fa-IR" sz="2200" b="1" dirty="0" smtClean="0">
                <a:cs typeface="B Nazanin" pitchFamily="2" charset="-78"/>
              </a:rPr>
              <a:t>نمودار علت و معلول </a:t>
            </a:r>
            <a:r>
              <a:rPr lang="en-US" sz="2200" b="1" dirty="0" smtClean="0">
                <a:cs typeface="B Nazanin" pitchFamily="2" charset="-78"/>
              </a:rPr>
              <a:t>(Cause &amp; Effect Diagram)</a:t>
            </a:r>
            <a:endParaRPr lang="fa-IR" sz="2200" b="1" dirty="0" smtClean="0">
              <a:cs typeface="B Nazanin" pitchFamily="2" charset="-78"/>
            </a:endParaRPr>
          </a:p>
          <a:p>
            <a:pPr lvl="1">
              <a:buNone/>
            </a:pPr>
            <a:r>
              <a:rPr lang="fa-IR" sz="2200" b="1" dirty="0" smtClean="0">
                <a:cs typeface="B Nazanin" pitchFamily="2" charset="-78"/>
              </a:rPr>
              <a:t>نمودارهاي اسكاتر </a:t>
            </a:r>
            <a:r>
              <a:rPr lang="en-US" sz="2200" b="1" dirty="0" smtClean="0">
                <a:cs typeface="B Nazanin" pitchFamily="2" charset="-78"/>
              </a:rPr>
              <a:t>(Scatter Diagram)</a:t>
            </a:r>
          </a:p>
          <a:p>
            <a:pPr algn="just">
              <a:buNone/>
            </a:pPr>
            <a:endParaRPr lang="fa-IR" sz="22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19</a:t>
            </a:fld>
            <a:endParaRPr lang="fa-I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b="1" dirty="0" smtClean="0">
                <a:effectLst/>
                <a:cs typeface="B Titr" pitchFamily="2" charset="-78"/>
              </a:rPr>
              <a:t>فصل </a:t>
            </a:r>
            <a:r>
              <a:rPr lang="fa-IR" dirty="0" smtClean="0">
                <a:effectLst/>
                <a:cs typeface="B Titr" pitchFamily="2" charset="-78"/>
              </a:rPr>
              <a:t>سوم</a:t>
            </a:r>
            <a:endParaRPr lang="fa-IR" b="1" dirty="0">
              <a:effectLst/>
              <a:cs typeface="B Titr" pitchFamily="2" charset="-78"/>
            </a:endParaRPr>
          </a:p>
        </p:txBody>
      </p:sp>
      <p:sp>
        <p:nvSpPr>
          <p:cNvPr id="3" name="Subtitle 2"/>
          <p:cNvSpPr>
            <a:spLocks noGrp="1"/>
          </p:cNvSpPr>
          <p:nvPr>
            <p:ph type="subTitle" idx="1"/>
          </p:nvPr>
        </p:nvSpPr>
        <p:spPr>
          <a:xfrm>
            <a:off x="500034" y="3714752"/>
            <a:ext cx="7854696" cy="1071570"/>
          </a:xfrm>
        </p:spPr>
        <p:txBody>
          <a:bodyPr>
            <a:normAutofit/>
          </a:bodyPr>
          <a:lstStyle/>
          <a:p>
            <a:pPr algn="ctr"/>
            <a:r>
              <a:rPr lang="fa-IR" sz="3200" b="1" dirty="0" smtClean="0">
                <a:cs typeface="B Titr" pitchFamily="2" charset="-78"/>
              </a:rPr>
              <a:t>برنامه ریزی وکنترل پروژه</a:t>
            </a:r>
            <a:endParaRPr lang="fa-IR" sz="3200" b="1" dirty="0">
              <a:solidFill>
                <a:schemeClr val="tx1"/>
              </a:solidFill>
              <a:cs typeface="B Titr"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2</a:t>
            </a:fld>
            <a:endParaRPr lang="fa-I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6"/>
            <a:ext cx="8643998" cy="5688632"/>
          </a:xfrm>
        </p:spPr>
        <p:txBody>
          <a:bodyPr>
            <a:noAutofit/>
          </a:bodyPr>
          <a:lstStyle/>
          <a:p>
            <a:pPr marL="484632" indent="-457200" algn="just">
              <a:lnSpc>
                <a:spcPct val="150000"/>
              </a:lnSpc>
              <a:buFont typeface="Wingdings" pitchFamily="2" charset="2"/>
              <a:buChar char="q"/>
            </a:pPr>
            <a:r>
              <a:rPr lang="fa-IR" sz="2200" b="1" dirty="0" smtClean="0">
                <a:cs typeface="B Nazanin" pitchFamily="2" charset="-78"/>
              </a:rPr>
              <a:t>تحلیل  </a:t>
            </a:r>
            <a:r>
              <a:rPr lang="en-US" sz="2200" b="1" dirty="0" smtClean="0">
                <a:latin typeface="Times New Roman" pitchFamily="18" charset="0"/>
                <a:cs typeface="Times New Roman" pitchFamily="18" charset="0"/>
              </a:rPr>
              <a:t>Pareto</a:t>
            </a:r>
            <a:r>
              <a:rPr lang="fa-IR" sz="2200" b="1" dirty="0" smtClean="0">
                <a:latin typeface="Times New Roman" pitchFamily="18" charset="0"/>
                <a:cs typeface="Times New Roman" pitchFamily="18" charset="0"/>
              </a:rPr>
              <a:t>  : </a:t>
            </a:r>
            <a:r>
              <a:rPr lang="fa-IR" sz="1800" b="1" dirty="0" smtClean="0">
                <a:latin typeface="Times New Roman" pitchFamily="18" charset="0"/>
                <a:cs typeface="B Nazanin" pitchFamily="2" charset="-78"/>
              </a:rPr>
              <a:t>شامل شناسایی عوامل کلیدی سهیم در بروز بیشترین مشکلات کیفی یک سیستم است. از آن به عنوان قانون 20-80 نیز یاد می کنند، به این معنا که 80 درصد مشکلات غالباً مربوط به 20 درصد عوامل است.نمودارهای پارتو هیستوگرام یا نمودارهای ستونی هستند که نشان دهنده توزیع فراوانی می باشند.</a:t>
            </a:r>
          </a:p>
          <a:p>
            <a:pPr marL="27432" indent="0" algn="just">
              <a:lnSpc>
                <a:spcPct val="150000"/>
              </a:lnSpc>
              <a:buNone/>
            </a:pPr>
            <a:r>
              <a:rPr lang="fa-IR" sz="1800" b="1" dirty="0">
                <a:latin typeface="Times New Roman" pitchFamily="18" charset="0"/>
                <a:cs typeface="B Nazanin" pitchFamily="2" charset="-78"/>
              </a:rPr>
              <a:t> </a:t>
            </a:r>
            <a:r>
              <a:rPr lang="fa-IR" sz="1800" b="1" dirty="0" smtClean="0">
                <a:latin typeface="Times New Roman" pitchFamily="18" charset="0"/>
                <a:cs typeface="B Nazanin" pitchFamily="2" charset="-78"/>
              </a:rPr>
              <a:t>        در شکل زیر نمونه ای از این نمودار در رابطه با سوابق شکایت از یک سیستم نشان داده شده است.</a:t>
            </a:r>
            <a:endParaRPr lang="fa-IR" sz="2200" b="1" dirty="0" smtClean="0">
              <a:latin typeface="Times New Roman" pitchFamily="18" charset="0"/>
              <a:cs typeface="Times New Roman" pitchFamily="18" charset="0"/>
            </a:endParaRPr>
          </a:p>
          <a:p>
            <a:pPr marL="27432" indent="0" algn="just">
              <a:lnSpc>
                <a:spcPct val="150000"/>
              </a:lnSpc>
              <a:buNone/>
            </a:pPr>
            <a:endParaRPr lang="fa-IR" sz="2000" b="1" dirty="0" smtClean="0">
              <a:latin typeface="Times New Roman" pitchFamily="18" charset="0"/>
              <a:cs typeface="Times New Roman" pitchFamily="18" charset="0"/>
            </a:endParaRPr>
          </a:p>
        </p:txBody>
      </p:sp>
      <p:sp>
        <p:nvSpPr>
          <p:cNvPr id="5" name="AutoShape 2"/>
          <p:cNvSpPr>
            <a:spLocks noGrp="1" noChangeArrowheads="1"/>
          </p:cNvSpPr>
          <p:nvPr>
            <p:ph type="title"/>
          </p:nvPr>
        </p:nvSpPr>
        <p:spPr>
          <a:xfrm>
            <a:off x="500034" y="214290"/>
            <a:ext cx="8229600" cy="478406"/>
          </a:xfrm>
        </p:spPr>
        <p:txBody>
          <a:bodyPr>
            <a:noAutofit/>
          </a:bodyPr>
          <a:lstStyle/>
          <a:p>
            <a:pPr algn="ctr"/>
            <a:r>
              <a:rPr lang="fa-IR" sz="3600" b="1" dirty="0" smtClean="0">
                <a:cs typeface="B Nazanin" pitchFamily="2" charset="-78"/>
              </a:rPr>
              <a:t>ابزارهای کنترل در مدیریت پروژه</a:t>
            </a:r>
            <a:endParaRPr lang="en-US" sz="3200"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20</a:t>
            </a:fld>
            <a:endParaRPr lang="fa-IR"/>
          </a:p>
        </p:txBody>
      </p:sp>
      <p:sp>
        <p:nvSpPr>
          <p:cNvPr id="6" name="Date Placeholder 5"/>
          <p:cNvSpPr>
            <a:spLocks noGrp="1"/>
          </p:cNvSpPr>
          <p:nvPr>
            <p:ph type="dt" sz="half" idx="10"/>
          </p:nvPr>
        </p:nvSpPr>
        <p:spPr/>
        <p:txBody>
          <a:bodyPr/>
          <a:lstStyle/>
          <a:p>
            <a:endParaRPr lang="fa-IR"/>
          </a:p>
        </p:txBody>
      </p:sp>
      <p:pic>
        <p:nvPicPr>
          <p:cNvPr id="8" name="Picture 7" descr="Pareto.jpg"/>
          <p:cNvPicPr>
            <a:picLocks noChangeAspect="1"/>
          </p:cNvPicPr>
          <p:nvPr/>
        </p:nvPicPr>
        <p:blipFill>
          <a:blip r:embed="rId2"/>
          <a:stretch>
            <a:fillRect/>
          </a:stretch>
        </p:blipFill>
        <p:spPr>
          <a:xfrm>
            <a:off x="2643174" y="3071810"/>
            <a:ext cx="5357850" cy="3443722"/>
          </a:xfrm>
          <a:prstGeom prst="rect">
            <a:avLst/>
          </a:prstGeom>
        </p:spPr>
      </p:pic>
    </p:spTree>
    <p:extLst>
      <p:ext uri="{BB962C8B-B14F-4D97-AF65-F5344CB8AC3E}">
        <p14:creationId xmlns:p14="http://schemas.microsoft.com/office/powerpoint/2010/main" xmlns="" val="35406318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6"/>
            <a:ext cx="8643998" cy="5688632"/>
          </a:xfrm>
        </p:spPr>
        <p:txBody>
          <a:bodyPr>
            <a:noAutofit/>
          </a:bodyPr>
          <a:lstStyle/>
          <a:p>
            <a:pPr marL="484632" indent="-457200" algn="just">
              <a:lnSpc>
                <a:spcPct val="150000"/>
              </a:lnSpc>
              <a:buFont typeface="Wingdings" pitchFamily="2" charset="2"/>
              <a:buChar char="q"/>
            </a:pPr>
            <a:r>
              <a:rPr lang="fa-IR" sz="2200" b="1" dirty="0" smtClean="0">
                <a:cs typeface="B Nazanin" pitchFamily="2" charset="-78"/>
              </a:rPr>
              <a:t>نمودارهای کنترل کیفیت و قانون 7 نقطه</a:t>
            </a:r>
            <a:r>
              <a:rPr lang="fa-IR" sz="2200" b="1" dirty="0" smtClean="0">
                <a:latin typeface="Times New Roman" pitchFamily="18" charset="0"/>
                <a:cs typeface="Times New Roman" pitchFamily="18" charset="0"/>
              </a:rPr>
              <a:t>: </a:t>
            </a:r>
            <a:r>
              <a:rPr lang="fa-IR" sz="1500" b="1" dirty="0" smtClean="0">
                <a:latin typeface="Times New Roman" pitchFamily="18" charset="0"/>
                <a:cs typeface="B Nazanin" pitchFamily="2" charset="-78"/>
              </a:rPr>
              <a:t>یک نمودار کنترل یک نمایش گرافیکی ساده از داده هایی است که نتایج یک فرآیند را در طی زمان نشان می دهد و کاربرد اصلی نمودارهای کنترل در پیشگیری از خرابی است نه در تشخیص خرابی. نمودارهای کنترل این امکان را برای شما فراهم می کند تا تعیین کنید فرآیند تحت کنترل یا خارج از کنترل است. در فرآیندهایی که تحت کنترل می باشند هرگونه پراکندگی در نتایج فرآیند به صورت اتفاقات تصادفی است و نیاز به اصلاح ندارد. در فرآیندهای خارج از کنترل باید عوامل بروز اتفاقات غیرتصادفی را شناسایی نموده و فرآیند را اصلاح کرد.در شکل زیر نمونه ای از نمودارهای کنترل نشان داده شده است.</a:t>
            </a:r>
            <a:endParaRPr lang="fa-IR" sz="1500" b="1" dirty="0" smtClean="0">
              <a:latin typeface="Times New Roman" pitchFamily="18" charset="0"/>
              <a:cs typeface="Times New Roman" pitchFamily="18" charset="0"/>
            </a:endParaRPr>
          </a:p>
        </p:txBody>
      </p:sp>
      <p:sp>
        <p:nvSpPr>
          <p:cNvPr id="5" name="AutoShape 2"/>
          <p:cNvSpPr>
            <a:spLocks noGrp="1" noChangeArrowheads="1"/>
          </p:cNvSpPr>
          <p:nvPr>
            <p:ph type="title"/>
          </p:nvPr>
        </p:nvSpPr>
        <p:spPr>
          <a:xfrm>
            <a:off x="500034" y="214290"/>
            <a:ext cx="8229600" cy="478406"/>
          </a:xfrm>
        </p:spPr>
        <p:txBody>
          <a:bodyPr>
            <a:noAutofit/>
          </a:bodyPr>
          <a:lstStyle/>
          <a:p>
            <a:pPr algn="ctr"/>
            <a:r>
              <a:rPr lang="fa-IR" sz="3600" b="1" dirty="0" smtClean="0">
                <a:cs typeface="B Nazanin" pitchFamily="2" charset="-78"/>
              </a:rPr>
              <a:t>ادامه ابزارهای کنترل در مدیریت پروژه</a:t>
            </a:r>
            <a:endParaRPr lang="en-US" sz="3200"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21</a:t>
            </a:fld>
            <a:endParaRPr lang="fa-IR"/>
          </a:p>
        </p:txBody>
      </p:sp>
      <p:sp>
        <p:nvSpPr>
          <p:cNvPr id="6" name="Date Placeholder 5"/>
          <p:cNvSpPr>
            <a:spLocks noGrp="1"/>
          </p:cNvSpPr>
          <p:nvPr>
            <p:ph type="dt" sz="half" idx="10"/>
          </p:nvPr>
        </p:nvSpPr>
        <p:spPr/>
        <p:txBody>
          <a:bodyPr/>
          <a:lstStyle/>
          <a:p>
            <a:endParaRPr lang="fa-IR"/>
          </a:p>
        </p:txBody>
      </p:sp>
      <p:pic>
        <p:nvPicPr>
          <p:cNvPr id="7" name="Picture 6" descr="control chart.jpg"/>
          <p:cNvPicPr>
            <a:picLocks noChangeAspect="1"/>
          </p:cNvPicPr>
          <p:nvPr/>
        </p:nvPicPr>
        <p:blipFill>
          <a:blip r:embed="rId2"/>
          <a:stretch>
            <a:fillRect/>
          </a:stretch>
        </p:blipFill>
        <p:spPr>
          <a:xfrm>
            <a:off x="2643174" y="3000372"/>
            <a:ext cx="5643602" cy="3469846"/>
          </a:xfrm>
          <a:prstGeom prst="rect">
            <a:avLst/>
          </a:prstGeom>
        </p:spPr>
      </p:pic>
    </p:spTree>
    <p:extLst>
      <p:ext uri="{BB962C8B-B14F-4D97-AF65-F5344CB8AC3E}">
        <p14:creationId xmlns:p14="http://schemas.microsoft.com/office/powerpoint/2010/main" xmlns="" val="335785153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6"/>
            <a:ext cx="8643998" cy="5688632"/>
          </a:xfrm>
        </p:spPr>
        <p:txBody>
          <a:bodyPr>
            <a:noAutofit/>
          </a:bodyPr>
          <a:lstStyle/>
          <a:p>
            <a:pPr marL="484632" indent="-457200" algn="just">
              <a:lnSpc>
                <a:spcPct val="150000"/>
              </a:lnSpc>
              <a:buFont typeface="Wingdings" pitchFamily="2" charset="2"/>
              <a:buChar char="q"/>
            </a:pPr>
            <a:r>
              <a:rPr lang="fa-IR" sz="2200" b="1" dirty="0" smtClean="0">
                <a:latin typeface="Times New Roman" pitchFamily="18" charset="0"/>
                <a:cs typeface="B Nazanin" pitchFamily="2" charset="-78"/>
              </a:rPr>
              <a:t>ایشی کاوا </a:t>
            </a:r>
            <a:r>
              <a:rPr lang="en-US" sz="2200" b="1" dirty="0" smtClean="0">
                <a:latin typeface="Times New Roman" pitchFamily="18" charset="0"/>
                <a:cs typeface="B Nazanin" pitchFamily="2" charset="-78"/>
              </a:rPr>
              <a:t>Ishikawa</a:t>
            </a:r>
            <a:r>
              <a:rPr lang="fa-IR" sz="2200" b="1" dirty="0" smtClean="0">
                <a:latin typeface="Times New Roman" pitchFamily="18" charset="0"/>
                <a:cs typeface="B Nazanin" pitchFamily="2" charset="-78"/>
              </a:rPr>
              <a:t> و نمودار استخوان ماهی (نمودار علت و معلول) : </a:t>
            </a:r>
            <a:r>
              <a:rPr lang="fa-IR" sz="1800" b="1" dirty="0" smtClean="0">
                <a:latin typeface="Times New Roman" pitchFamily="18" charset="0"/>
                <a:cs typeface="B Nazanin" pitchFamily="2" charset="-78"/>
              </a:rPr>
              <a:t>مبتکر نمودار استخوان ماهی بوده است. نمودار استخوان ماهی یا نمودار ایشی کاوا به شناسایی عوامل ریشه ای مشکلات کیفی کمک می کند.</a:t>
            </a:r>
          </a:p>
        </p:txBody>
      </p:sp>
      <p:sp>
        <p:nvSpPr>
          <p:cNvPr id="5" name="AutoShape 2"/>
          <p:cNvSpPr>
            <a:spLocks noGrp="1" noChangeArrowheads="1"/>
          </p:cNvSpPr>
          <p:nvPr>
            <p:ph type="title"/>
          </p:nvPr>
        </p:nvSpPr>
        <p:spPr>
          <a:xfrm>
            <a:off x="500034" y="214290"/>
            <a:ext cx="8229600" cy="478406"/>
          </a:xfrm>
        </p:spPr>
        <p:txBody>
          <a:bodyPr>
            <a:noAutofit/>
          </a:bodyPr>
          <a:lstStyle/>
          <a:p>
            <a:pPr algn="ctr"/>
            <a:r>
              <a:rPr lang="fa-IR" sz="3600" b="1" dirty="0" smtClean="0">
                <a:cs typeface="B Nazanin" pitchFamily="2" charset="-78"/>
              </a:rPr>
              <a:t>ادامه ابزارهای کنترل در مدیریت پروژه</a:t>
            </a:r>
            <a:endParaRPr lang="en-US" sz="3200"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22</a:t>
            </a:fld>
            <a:endParaRPr lang="fa-IR"/>
          </a:p>
        </p:txBody>
      </p:sp>
      <p:sp>
        <p:nvSpPr>
          <p:cNvPr id="6" name="Date Placeholder 5"/>
          <p:cNvSpPr>
            <a:spLocks noGrp="1"/>
          </p:cNvSpPr>
          <p:nvPr>
            <p:ph type="dt" sz="half" idx="10"/>
          </p:nvPr>
        </p:nvSpPr>
        <p:spPr/>
        <p:txBody>
          <a:bodyPr/>
          <a:lstStyle/>
          <a:p>
            <a:endParaRPr lang="fa-IR"/>
          </a:p>
        </p:txBody>
      </p:sp>
      <p:pic>
        <p:nvPicPr>
          <p:cNvPr id="7" name="Picture 6" descr="Ishikawa chart.jpg"/>
          <p:cNvPicPr>
            <a:picLocks noChangeAspect="1"/>
          </p:cNvPicPr>
          <p:nvPr/>
        </p:nvPicPr>
        <p:blipFill>
          <a:blip r:embed="rId2"/>
          <a:stretch>
            <a:fillRect/>
          </a:stretch>
        </p:blipFill>
        <p:spPr>
          <a:xfrm>
            <a:off x="1428728" y="2357430"/>
            <a:ext cx="6643734" cy="3751385"/>
          </a:xfrm>
          <a:prstGeom prst="rect">
            <a:avLst/>
          </a:prstGeom>
        </p:spPr>
      </p:pic>
    </p:spTree>
    <p:extLst>
      <p:ext uri="{BB962C8B-B14F-4D97-AF65-F5344CB8AC3E}">
        <p14:creationId xmlns:p14="http://schemas.microsoft.com/office/powerpoint/2010/main" xmlns="" val="32387151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571480"/>
            <a:ext cx="8643998" cy="5951014"/>
          </a:xfrm>
        </p:spPr>
        <p:txBody>
          <a:bodyPr>
            <a:noAutofit/>
          </a:bodyPr>
          <a:lstStyle/>
          <a:p>
            <a:pPr marL="484632" indent="-457200" algn="just">
              <a:lnSpc>
                <a:spcPct val="150000"/>
              </a:lnSpc>
              <a:buFont typeface="Wingdings" pitchFamily="2" charset="2"/>
              <a:buChar char="q"/>
            </a:pPr>
            <a:r>
              <a:rPr lang="fa-IR" sz="2400" b="1" dirty="0" smtClean="0">
                <a:cs typeface="B Nazanin" pitchFamily="2" charset="-78"/>
              </a:rPr>
              <a:t>تعریف فعالیت</a:t>
            </a:r>
            <a:r>
              <a:rPr lang="fa-IR" sz="2400" b="1" dirty="0" smtClean="0">
                <a:latin typeface="Times New Roman" pitchFamily="18" charset="0"/>
                <a:cs typeface="Times New Roman" pitchFamily="18" charset="0"/>
              </a:rPr>
              <a:t> : </a:t>
            </a:r>
            <a:r>
              <a:rPr lang="fa-IR" sz="2000" b="1" dirty="0" smtClean="0">
                <a:latin typeface="Times New Roman" pitchFamily="18" charset="0"/>
                <a:cs typeface="B Nazanin" pitchFamily="2" charset="-78"/>
              </a:rPr>
              <a:t>عبارت است از شناسایی فعالیت های ویژه ای که افراد تیم و ذینفعان پروژه باید آنها را به منظور کسب نتایج انجام دهند.</a:t>
            </a:r>
          </a:p>
          <a:p>
            <a:pPr marL="484632" indent="-457200" algn="just">
              <a:lnSpc>
                <a:spcPct val="150000"/>
              </a:lnSpc>
              <a:buFont typeface="Wingdings" pitchFamily="2" charset="2"/>
              <a:buChar char="q"/>
            </a:pPr>
            <a:r>
              <a:rPr lang="fa-IR" sz="2400" b="1" dirty="0" smtClean="0">
                <a:cs typeface="B Nazanin" pitchFamily="2" charset="-78"/>
              </a:rPr>
              <a:t>تعریف توالی فعالیت ها : </a:t>
            </a:r>
            <a:r>
              <a:rPr lang="fa-IR" sz="1800" b="1" dirty="0" smtClean="0">
                <a:latin typeface="Times New Roman" pitchFamily="18" charset="0"/>
                <a:cs typeface="B Nazanin" pitchFamily="2" charset="-78"/>
              </a:rPr>
              <a:t>شامل شناسایی و مستندسازی روابط بین فعالیت های پروژه می شود.</a:t>
            </a:r>
            <a:endParaRPr lang="fa-IR" sz="1900" b="1" dirty="0" smtClean="0">
              <a:latin typeface="Times New Roman" pitchFamily="18" charset="0"/>
              <a:cs typeface="B Nazanin" pitchFamily="2" charset="-78"/>
            </a:endParaRPr>
          </a:p>
          <a:p>
            <a:pPr marL="484632" indent="-457200" algn="just">
              <a:lnSpc>
                <a:spcPct val="150000"/>
              </a:lnSpc>
              <a:buFont typeface="Wingdings" pitchFamily="2" charset="2"/>
              <a:buChar char="q"/>
            </a:pPr>
            <a:r>
              <a:rPr lang="fa-IR" sz="2400" b="1" dirty="0" smtClean="0">
                <a:cs typeface="B Nazanin" pitchFamily="2" charset="-78"/>
              </a:rPr>
              <a:t>برآورد منابع فعالیت : </a:t>
            </a:r>
            <a:r>
              <a:rPr lang="fa-IR" sz="2000" b="1" dirty="0" smtClean="0">
                <a:latin typeface="Times New Roman" pitchFamily="18" charset="0"/>
                <a:cs typeface="B Nazanin" pitchFamily="2" charset="-78"/>
              </a:rPr>
              <a:t>شامل برآورد منابع (افراد، تجهیزات و مواد) است که تیم پروژه برای اجرای فعالیت ها به آن نیازمند است.</a:t>
            </a:r>
          </a:p>
          <a:p>
            <a:pPr marL="484632" indent="-457200" algn="just">
              <a:lnSpc>
                <a:spcPct val="150000"/>
              </a:lnSpc>
              <a:buFont typeface="Wingdings" pitchFamily="2" charset="2"/>
              <a:buChar char="q"/>
            </a:pPr>
            <a:r>
              <a:rPr lang="fa-IR" sz="2400" b="1" dirty="0" smtClean="0">
                <a:cs typeface="B Nazanin" pitchFamily="2" charset="-78"/>
              </a:rPr>
              <a:t>برآورد مدت زمان فعالیت : </a:t>
            </a:r>
            <a:r>
              <a:rPr lang="fa-IR" sz="2000" b="1" dirty="0" smtClean="0">
                <a:latin typeface="Times New Roman" pitchFamily="18" charset="0"/>
                <a:cs typeface="B Nazanin" pitchFamily="2" charset="-78"/>
              </a:rPr>
              <a:t>عبارت است از تعداد دوره های کاری مورد نیاز برای اتمام هر یک از فعالیت ها</a:t>
            </a:r>
          </a:p>
          <a:p>
            <a:pPr marL="484632" indent="-457200" algn="just">
              <a:lnSpc>
                <a:spcPct val="150000"/>
              </a:lnSpc>
              <a:buFont typeface="Wingdings" pitchFamily="2" charset="2"/>
              <a:buChar char="q"/>
            </a:pPr>
            <a:r>
              <a:rPr lang="fa-IR" sz="2400" b="1" dirty="0" smtClean="0">
                <a:cs typeface="B Nazanin" pitchFamily="2" charset="-78"/>
              </a:rPr>
              <a:t>ایجاد زمانبندی : </a:t>
            </a:r>
            <a:r>
              <a:rPr lang="fa-IR" sz="2000" b="1" dirty="0" smtClean="0">
                <a:latin typeface="Times New Roman" pitchFamily="18" charset="0"/>
                <a:cs typeface="B Nazanin" pitchFamily="2" charset="-78"/>
              </a:rPr>
              <a:t>شامل تحلیل توالی فعالیت ها، برآورد منابع و مدت زمان انجام هر یک از فعالیت ها است.</a:t>
            </a:r>
          </a:p>
          <a:p>
            <a:pPr marL="484632" indent="-457200" algn="just">
              <a:lnSpc>
                <a:spcPct val="150000"/>
              </a:lnSpc>
              <a:buFont typeface="Wingdings" pitchFamily="2" charset="2"/>
              <a:buChar char="q"/>
            </a:pPr>
            <a:r>
              <a:rPr lang="fa-IR" sz="2400" b="1" dirty="0" smtClean="0">
                <a:latin typeface="Times New Roman" pitchFamily="18" charset="0"/>
                <a:cs typeface="B Nazanin" pitchFamily="2" charset="-78"/>
              </a:rPr>
              <a:t>کنترل زمانبندی : </a:t>
            </a:r>
            <a:r>
              <a:rPr lang="fa-IR" sz="2000" b="1" dirty="0" smtClean="0">
                <a:latin typeface="Times New Roman" pitchFamily="18" charset="0"/>
                <a:cs typeface="B Nazanin" pitchFamily="2" charset="-78"/>
              </a:rPr>
              <a:t>عبارت است از کنترل و مدیریت تغییرات در زمانبندی پروژه. این فرآیند در هر مقطعی از پروژه قابلیت انجام دارد.</a:t>
            </a:r>
          </a:p>
          <a:p>
            <a:pPr marL="484632" indent="-457200" algn="just">
              <a:lnSpc>
                <a:spcPct val="150000"/>
              </a:lnSpc>
              <a:buNone/>
            </a:pPr>
            <a:endParaRPr lang="fa-IR" sz="2000" b="1" dirty="0" smtClean="0">
              <a:latin typeface="Times New Roman" pitchFamily="18" charset="0"/>
              <a:cs typeface="Times New Roman" pitchFamily="18" charset="0"/>
            </a:endParaRPr>
          </a:p>
          <a:p>
            <a:pPr marL="27432" indent="0" algn="just">
              <a:lnSpc>
                <a:spcPct val="150000"/>
              </a:lnSpc>
              <a:buNone/>
            </a:pPr>
            <a:endParaRPr lang="fa-IR" sz="2000" b="1" dirty="0" smtClean="0">
              <a:latin typeface="Times New Roman" pitchFamily="18" charset="0"/>
              <a:cs typeface="Times New Roman" pitchFamily="18" charset="0"/>
            </a:endParaRPr>
          </a:p>
        </p:txBody>
      </p:sp>
      <p:sp>
        <p:nvSpPr>
          <p:cNvPr id="5" name="AutoShape 2"/>
          <p:cNvSpPr>
            <a:spLocks noGrp="1" noChangeArrowheads="1"/>
          </p:cNvSpPr>
          <p:nvPr>
            <p:ph type="title"/>
          </p:nvPr>
        </p:nvSpPr>
        <p:spPr>
          <a:xfrm>
            <a:off x="500034" y="0"/>
            <a:ext cx="8229600" cy="642918"/>
          </a:xfrm>
        </p:spPr>
        <p:txBody>
          <a:bodyPr>
            <a:noAutofit/>
          </a:bodyPr>
          <a:lstStyle/>
          <a:p>
            <a:pPr algn="ctr"/>
            <a:r>
              <a:rPr lang="fa-IR" sz="3600" b="1" dirty="0" smtClean="0">
                <a:cs typeface="B Nazanin" pitchFamily="2" charset="-78"/>
              </a:rPr>
              <a:t>تعاریف</a:t>
            </a:r>
            <a:endParaRPr lang="en-US" sz="3200"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23</a:t>
            </a:fld>
            <a:endParaRPr lang="fa-IR"/>
          </a:p>
        </p:txBody>
      </p:sp>
      <p:sp>
        <p:nvSpPr>
          <p:cNvPr id="6" name="Date Placeholder 5"/>
          <p:cNvSpPr>
            <a:spLocks noGrp="1"/>
          </p:cNvSpPr>
          <p:nvPr>
            <p:ph type="dt" sz="half" idx="10"/>
          </p:nvPr>
        </p:nvSpPr>
        <p:spPr/>
        <p:txBody>
          <a:bodyPr/>
          <a:lstStyle/>
          <a:p>
            <a:endParaRPr lang="fa-IR"/>
          </a:p>
        </p:txBody>
      </p:sp>
    </p:spTree>
    <p:extLst>
      <p:ext uri="{BB962C8B-B14F-4D97-AF65-F5344CB8AC3E}">
        <p14:creationId xmlns:p14="http://schemas.microsoft.com/office/powerpoint/2010/main" xmlns="" val="354063184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9512" y="692696"/>
            <a:ext cx="8643998" cy="5688632"/>
          </a:xfrm>
        </p:spPr>
        <p:txBody>
          <a:bodyPr>
            <a:noAutofit/>
          </a:bodyPr>
          <a:lstStyle/>
          <a:p>
            <a:pPr marL="484632" indent="-457200" algn="just">
              <a:lnSpc>
                <a:spcPct val="150000"/>
              </a:lnSpc>
              <a:buFont typeface="Wingdings" pitchFamily="2" charset="2"/>
              <a:buChar char="q"/>
            </a:pPr>
            <a:r>
              <a:rPr lang="fa-IR" sz="2400" b="1" dirty="0" smtClean="0">
                <a:cs typeface="B Nazanin" pitchFamily="2" charset="-78"/>
              </a:rPr>
              <a:t>فعالیت اصلی</a:t>
            </a:r>
            <a:r>
              <a:rPr lang="fa-IR" sz="2400" b="1" dirty="0" smtClean="0">
                <a:latin typeface="Times New Roman" pitchFamily="18" charset="0"/>
                <a:cs typeface="Times New Roman" pitchFamily="18" charset="0"/>
              </a:rPr>
              <a:t>: </a:t>
            </a:r>
            <a:r>
              <a:rPr lang="fa-IR" sz="2100" b="1" dirty="0" smtClean="0">
                <a:latin typeface="Times New Roman" pitchFamily="18" charset="0"/>
                <a:cs typeface="B Nazanin" pitchFamily="2" charset="-78"/>
              </a:rPr>
              <a:t>فعالیت اصلی یا فعالیت سطح 3 به فعالیتی گفته می شود که در آن سطح فعالیت ها با یکدیگر رابطه داشته باشند. فعالیت اصلی طول عملیات مشخص و معین دارد و دارای منابع است. در این سطح برنامه زمانبندی پروژه تدوین می شود.</a:t>
            </a:r>
          </a:p>
          <a:p>
            <a:pPr marL="484632" indent="-457200" algn="just">
              <a:lnSpc>
                <a:spcPct val="150000"/>
              </a:lnSpc>
              <a:buFont typeface="Wingdings" pitchFamily="2" charset="2"/>
              <a:buChar char="q"/>
            </a:pPr>
            <a:r>
              <a:rPr lang="fa-IR" sz="2400" b="1" dirty="0" smtClean="0">
                <a:cs typeface="B Nazanin" pitchFamily="2" charset="-78"/>
              </a:rPr>
              <a:t>فعالیت خرد : </a:t>
            </a:r>
            <a:r>
              <a:rPr lang="fa-IR" sz="2100" b="1" dirty="0" smtClean="0">
                <a:cs typeface="B Nazanin" pitchFamily="2" charset="-78"/>
              </a:rPr>
              <a:t>این فعالیت از فعالیت های اصلی کوچکتر است و به صورت ترکیبی زیر مجموعه ای از فعالیت های اصلی است.</a:t>
            </a:r>
          </a:p>
          <a:p>
            <a:pPr marL="484632" indent="-457200" algn="just">
              <a:lnSpc>
                <a:spcPct val="150000"/>
              </a:lnSpc>
              <a:buFont typeface="Wingdings" pitchFamily="2" charset="2"/>
              <a:buChar char="q"/>
            </a:pPr>
            <a:r>
              <a:rPr lang="fa-IR" sz="2400" b="1" dirty="0" smtClean="0">
                <a:cs typeface="B Nazanin" pitchFamily="2" charset="-78"/>
              </a:rPr>
              <a:t>رویداد یا </a:t>
            </a:r>
            <a:r>
              <a:rPr lang="en-US" sz="2400" b="1" dirty="0" smtClean="0">
                <a:cs typeface="B Nazanin" pitchFamily="2" charset="-78"/>
              </a:rPr>
              <a:t>Milestone </a:t>
            </a:r>
            <a:r>
              <a:rPr lang="fa-IR" sz="2400" b="1" dirty="0" smtClean="0">
                <a:cs typeface="B Nazanin" pitchFamily="2" charset="-78"/>
              </a:rPr>
              <a:t> : </a:t>
            </a:r>
            <a:r>
              <a:rPr lang="fa-IR" sz="2100" b="1" dirty="0" smtClean="0">
                <a:latin typeface="Times New Roman" pitchFamily="18" charset="0"/>
                <a:cs typeface="B Nazanin" pitchFamily="2" charset="-78"/>
              </a:rPr>
              <a:t>رویداد همانگونه که از اسم آن مشخص است یک واقعه بوده و طول و منبع ندارد و تنها یک واقعه را بیان می کند.</a:t>
            </a:r>
          </a:p>
          <a:p>
            <a:pPr marL="484632" indent="-457200" algn="just">
              <a:lnSpc>
                <a:spcPct val="150000"/>
              </a:lnSpc>
              <a:buFont typeface="Wingdings" pitchFamily="2" charset="2"/>
              <a:buChar char="q"/>
            </a:pPr>
            <a:r>
              <a:rPr lang="fa-IR" sz="2400" b="1" dirty="0" smtClean="0">
                <a:cs typeface="B Nazanin" pitchFamily="2" charset="-78"/>
              </a:rPr>
              <a:t>پرچم یا </a:t>
            </a:r>
            <a:r>
              <a:rPr lang="en-US" sz="2400" b="1" dirty="0" smtClean="0">
                <a:cs typeface="B Nazanin" pitchFamily="2" charset="-78"/>
              </a:rPr>
              <a:t>Flag</a:t>
            </a:r>
            <a:r>
              <a:rPr lang="fa-IR" sz="2400" b="1" dirty="0" smtClean="0">
                <a:cs typeface="B Nazanin" pitchFamily="2" charset="-78"/>
              </a:rPr>
              <a:t> : </a:t>
            </a:r>
            <a:r>
              <a:rPr lang="fa-IR" sz="2100" b="1" dirty="0" smtClean="0">
                <a:latin typeface="Times New Roman" pitchFamily="18" charset="0"/>
                <a:cs typeface="B Nazanin" pitchFamily="2" charset="-78"/>
              </a:rPr>
              <a:t>یک نوع رویداد بوده که تاریخ شروع یا پایان یک فعالیت یا چند فعالیت را بیان می کند. </a:t>
            </a:r>
            <a:endParaRPr lang="fa-IR" sz="2100" dirty="0" smtClean="0">
              <a:latin typeface="Times New Roman" pitchFamily="18" charset="0"/>
              <a:cs typeface="Times New Roman" pitchFamily="18" charset="0"/>
            </a:endParaRPr>
          </a:p>
        </p:txBody>
      </p:sp>
      <p:sp>
        <p:nvSpPr>
          <p:cNvPr id="5" name="AutoShape 2"/>
          <p:cNvSpPr>
            <a:spLocks noGrp="1" noChangeArrowheads="1"/>
          </p:cNvSpPr>
          <p:nvPr>
            <p:ph type="title"/>
          </p:nvPr>
        </p:nvSpPr>
        <p:spPr>
          <a:xfrm>
            <a:off x="500034" y="214290"/>
            <a:ext cx="8229600" cy="478406"/>
          </a:xfrm>
        </p:spPr>
        <p:txBody>
          <a:bodyPr>
            <a:noAutofit/>
          </a:bodyPr>
          <a:lstStyle/>
          <a:p>
            <a:pPr algn="ctr"/>
            <a:r>
              <a:rPr lang="fa-IR" sz="3600" b="1" dirty="0" smtClean="0">
                <a:cs typeface="B Nazanin" pitchFamily="2" charset="-78"/>
              </a:rPr>
              <a:t>اجزای پروژه</a:t>
            </a:r>
            <a:endParaRPr lang="en-US" sz="3200"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24</a:t>
            </a:fld>
            <a:endParaRPr lang="fa-IR"/>
          </a:p>
        </p:txBody>
      </p:sp>
      <p:sp>
        <p:nvSpPr>
          <p:cNvPr id="6" name="Date Placeholder 5"/>
          <p:cNvSpPr>
            <a:spLocks noGrp="1"/>
          </p:cNvSpPr>
          <p:nvPr>
            <p:ph type="dt" sz="half" idx="10"/>
          </p:nvPr>
        </p:nvSpPr>
        <p:spPr/>
        <p:txBody>
          <a:bodyPr/>
          <a:lstStyle/>
          <a:p>
            <a:endParaRPr lang="fa-IR"/>
          </a:p>
        </p:txBody>
      </p:sp>
    </p:spTree>
    <p:extLst>
      <p:ext uri="{BB962C8B-B14F-4D97-AF65-F5344CB8AC3E}">
        <p14:creationId xmlns:p14="http://schemas.microsoft.com/office/powerpoint/2010/main" xmlns="" val="33578515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C6265D02-AA34-4F1C-A68B-FA14607D7CAE}" type="slidenum">
              <a:rPr lang="en-US"/>
              <a:pPr/>
              <a:t>25</a:t>
            </a:fld>
            <a:endParaRPr lang="en-US"/>
          </a:p>
        </p:txBody>
      </p:sp>
      <p:sp>
        <p:nvSpPr>
          <p:cNvPr id="103426" name="Rectangle 2"/>
          <p:cNvSpPr>
            <a:spLocks noChangeArrowheads="1"/>
          </p:cNvSpPr>
          <p:nvPr/>
        </p:nvSpPr>
        <p:spPr bwMode="auto">
          <a:xfrm>
            <a:off x="539750" y="3182938"/>
            <a:ext cx="7772400" cy="1470025"/>
          </a:xfrm>
          <a:prstGeom prst="rect">
            <a:avLst/>
          </a:prstGeom>
          <a:noFill/>
          <a:ln w="9525">
            <a:noFill/>
            <a:miter lim="800000"/>
            <a:headEnd/>
            <a:tailEnd/>
          </a:ln>
          <a:effectLst/>
        </p:spPr>
        <p:txBody>
          <a:bodyPr anchor="ctr"/>
          <a:lstStyle/>
          <a:p>
            <a:pPr algn="r" rtl="1"/>
            <a:endParaRPr lang="en-US" sz="2000" b="1">
              <a:solidFill>
                <a:schemeClr val="tx2"/>
              </a:solidFill>
              <a:cs typeface="B Nazanin" pitchFamily="2" charset="-78"/>
            </a:endParaRPr>
          </a:p>
        </p:txBody>
      </p:sp>
      <p:sp>
        <p:nvSpPr>
          <p:cNvPr id="103427" name="Line 3"/>
          <p:cNvSpPr>
            <a:spLocks noChangeShapeType="1"/>
          </p:cNvSpPr>
          <p:nvPr/>
        </p:nvSpPr>
        <p:spPr bwMode="auto">
          <a:xfrm>
            <a:off x="539750" y="1052513"/>
            <a:ext cx="8135938" cy="0"/>
          </a:xfrm>
          <a:prstGeom prst="line">
            <a:avLst/>
          </a:prstGeom>
          <a:noFill/>
          <a:ln w="50800" cmpd="dbl">
            <a:solidFill>
              <a:srgbClr val="993300"/>
            </a:solidFill>
            <a:round/>
            <a:headEnd/>
            <a:tailEnd/>
          </a:ln>
          <a:effectLst/>
        </p:spPr>
        <p:txBody>
          <a:bodyPr/>
          <a:lstStyle/>
          <a:p>
            <a:endParaRPr lang="en-US"/>
          </a:p>
        </p:txBody>
      </p:sp>
      <p:sp>
        <p:nvSpPr>
          <p:cNvPr id="103429" name="Text Box 5"/>
          <p:cNvSpPr txBox="1">
            <a:spLocks noChangeArrowheads="1"/>
          </p:cNvSpPr>
          <p:nvPr/>
        </p:nvSpPr>
        <p:spPr bwMode="auto">
          <a:xfrm>
            <a:off x="3073400" y="3273425"/>
            <a:ext cx="18415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03433" name="Text Box 9"/>
          <p:cNvSpPr txBox="1">
            <a:spLocks noChangeArrowheads="1"/>
          </p:cNvSpPr>
          <p:nvPr/>
        </p:nvSpPr>
        <p:spPr bwMode="auto">
          <a:xfrm>
            <a:off x="323850" y="1628775"/>
            <a:ext cx="8208963" cy="396875"/>
          </a:xfrm>
          <a:prstGeom prst="rect">
            <a:avLst/>
          </a:prstGeom>
          <a:noFill/>
          <a:ln w="12700">
            <a:noFill/>
            <a:miter lim="800000"/>
            <a:headEnd/>
            <a:tailEnd/>
          </a:ln>
          <a:effectLst/>
        </p:spPr>
        <p:txBody>
          <a:bodyPr>
            <a:spAutoFit/>
          </a:bodyPr>
          <a:lstStyle/>
          <a:p>
            <a:pPr algn="r" rtl="1">
              <a:spcBef>
                <a:spcPct val="50000"/>
              </a:spcBef>
            </a:pPr>
            <a:r>
              <a:rPr lang="fa-IR" sz="2000" b="1" dirty="0">
                <a:cs typeface="B Nazanin" pitchFamily="2" charset="-78"/>
              </a:rPr>
              <a:t>برخي از دلايل نياز به تجزيه و تفكيك پروژه به اجزاي آن بشرح زير است:</a:t>
            </a:r>
            <a:endParaRPr lang="en-US" sz="2000" b="1" dirty="0">
              <a:cs typeface="B Nazanin" pitchFamily="2" charset="-78"/>
            </a:endParaRPr>
          </a:p>
        </p:txBody>
      </p:sp>
      <p:sp>
        <p:nvSpPr>
          <p:cNvPr id="103434" name="Rectangle 10"/>
          <p:cNvSpPr>
            <a:spLocks noChangeArrowheads="1"/>
          </p:cNvSpPr>
          <p:nvPr/>
        </p:nvSpPr>
        <p:spPr bwMode="auto">
          <a:xfrm>
            <a:off x="687388" y="44450"/>
            <a:ext cx="7772400" cy="1470025"/>
          </a:xfrm>
          <a:prstGeom prst="rect">
            <a:avLst/>
          </a:prstGeom>
          <a:noFill/>
          <a:ln w="9525">
            <a:noFill/>
            <a:miter lim="800000"/>
            <a:headEnd/>
            <a:tailEnd/>
          </a:ln>
          <a:effectLst/>
        </p:spPr>
        <p:txBody>
          <a:bodyPr anchor="ctr"/>
          <a:lstStyle/>
          <a:p>
            <a:pPr algn="r" rtl="1"/>
            <a:r>
              <a:rPr lang="fa-IR" sz="3600" b="1" dirty="0" smtClean="0">
                <a:solidFill>
                  <a:schemeClr val="tx2"/>
                </a:solidFill>
                <a:latin typeface="+mj-lt"/>
                <a:ea typeface="+mj-ea"/>
                <a:cs typeface="B Nazanin" pitchFamily="2" charset="-78"/>
              </a:rPr>
              <a:t>شناسايي فعاليتهاي پروژه</a:t>
            </a:r>
            <a:endParaRPr lang="en-US" sz="3600" b="1" dirty="0" smtClean="0">
              <a:solidFill>
                <a:schemeClr val="tx2"/>
              </a:solidFill>
              <a:latin typeface="+mj-lt"/>
              <a:ea typeface="+mj-ea"/>
              <a:cs typeface="B Nazanin" pitchFamily="2" charset="-78"/>
            </a:endParaRPr>
          </a:p>
        </p:txBody>
      </p:sp>
      <p:sp>
        <p:nvSpPr>
          <p:cNvPr id="103435" name="Text Box 11"/>
          <p:cNvSpPr txBox="1">
            <a:spLocks noChangeArrowheads="1"/>
          </p:cNvSpPr>
          <p:nvPr/>
        </p:nvSpPr>
        <p:spPr bwMode="auto">
          <a:xfrm>
            <a:off x="539750" y="620713"/>
            <a:ext cx="4464050" cy="461665"/>
          </a:xfrm>
          <a:prstGeom prst="rect">
            <a:avLst/>
          </a:prstGeom>
          <a:noFill/>
          <a:ln w="9525">
            <a:noFill/>
            <a:miter lim="800000"/>
            <a:headEnd/>
            <a:tailEnd/>
          </a:ln>
          <a:effectLst/>
        </p:spPr>
        <p:txBody>
          <a:bodyPr>
            <a:spAutoFit/>
          </a:bodyPr>
          <a:lstStyle/>
          <a:p>
            <a:pPr algn="l">
              <a:spcBef>
                <a:spcPct val="50000"/>
              </a:spcBef>
            </a:pPr>
            <a:r>
              <a:rPr lang="en-US" sz="2400" b="1" dirty="0" smtClean="0">
                <a:solidFill>
                  <a:schemeClr val="tx2"/>
                </a:solidFill>
                <a:latin typeface="Calibri" pitchFamily="34" charset="0"/>
                <a:ea typeface="+mj-ea"/>
                <a:cs typeface="Calibri" pitchFamily="34" charset="0"/>
              </a:rPr>
              <a:t>Identify</a:t>
            </a:r>
            <a:r>
              <a:rPr lang="en-US" sz="1600" b="1" i="1" dirty="0">
                <a:solidFill>
                  <a:schemeClr val="accent2"/>
                </a:solidFill>
                <a:latin typeface="Calibri" pitchFamily="34" charset="0"/>
                <a:cs typeface="Calibri" pitchFamily="34" charset="0"/>
              </a:rPr>
              <a:t> </a:t>
            </a:r>
            <a:r>
              <a:rPr lang="en-US" sz="2400" b="1" dirty="0" smtClean="0">
                <a:solidFill>
                  <a:schemeClr val="tx2"/>
                </a:solidFill>
                <a:latin typeface="Calibri" pitchFamily="34" charset="0"/>
                <a:ea typeface="+mj-ea"/>
                <a:cs typeface="Calibri" pitchFamily="34" charset="0"/>
              </a:rPr>
              <a:t>Project</a:t>
            </a:r>
            <a:r>
              <a:rPr lang="en-US" sz="1600" b="1" i="1" dirty="0">
                <a:solidFill>
                  <a:schemeClr val="accent2"/>
                </a:solidFill>
                <a:latin typeface="Calibri" pitchFamily="34" charset="0"/>
                <a:cs typeface="Calibri" pitchFamily="34" charset="0"/>
              </a:rPr>
              <a:t> </a:t>
            </a:r>
            <a:r>
              <a:rPr lang="en-US" sz="2400" b="1" dirty="0" smtClean="0">
                <a:solidFill>
                  <a:schemeClr val="tx2"/>
                </a:solidFill>
                <a:latin typeface="Calibri" pitchFamily="34" charset="0"/>
                <a:ea typeface="+mj-ea"/>
                <a:cs typeface="Calibri" pitchFamily="34" charset="0"/>
              </a:rPr>
              <a:t>Activites</a:t>
            </a:r>
          </a:p>
        </p:txBody>
      </p:sp>
      <p:sp>
        <p:nvSpPr>
          <p:cNvPr id="103438" name="Text Box 14"/>
          <p:cNvSpPr txBox="1">
            <a:spLocks noChangeArrowheads="1"/>
          </p:cNvSpPr>
          <p:nvPr/>
        </p:nvSpPr>
        <p:spPr bwMode="auto">
          <a:xfrm>
            <a:off x="323850" y="2617788"/>
            <a:ext cx="8208963" cy="379412"/>
          </a:xfrm>
          <a:prstGeom prst="rect">
            <a:avLst/>
          </a:prstGeom>
          <a:solidFill>
            <a:srgbClr val="E0DE9A"/>
          </a:solidFill>
          <a:ln w="12700">
            <a:solidFill>
              <a:schemeClr val="tx1"/>
            </a:solidFill>
            <a:miter lim="800000"/>
            <a:headEnd/>
            <a:tailEnd/>
          </a:ln>
          <a:effectLst/>
        </p:spPr>
        <p:txBody>
          <a:bodyPr>
            <a:spAutoFit/>
          </a:bodyPr>
          <a:lstStyle/>
          <a:p>
            <a:pPr algn="r" rtl="1">
              <a:spcBef>
                <a:spcPct val="50000"/>
              </a:spcBef>
            </a:pPr>
            <a:r>
              <a:rPr lang="fa-IR" b="1" dirty="0">
                <a:cs typeface="B Nazanin" pitchFamily="2" charset="-78"/>
              </a:rPr>
              <a:t>1- اين‌امر راهكار اصولي برنامه‌ريزي، اجرا و كنترل يك پروژه در جهت نيل به اهداف آن است.</a:t>
            </a:r>
            <a:endParaRPr lang="en-US" sz="1400" b="1" dirty="0">
              <a:cs typeface="B Nazanin" pitchFamily="2" charset="-78"/>
            </a:endParaRPr>
          </a:p>
        </p:txBody>
      </p:sp>
      <p:sp>
        <p:nvSpPr>
          <p:cNvPr id="103439" name="Text Box 15"/>
          <p:cNvSpPr txBox="1">
            <a:spLocks noChangeArrowheads="1"/>
          </p:cNvSpPr>
          <p:nvPr/>
        </p:nvSpPr>
        <p:spPr bwMode="auto">
          <a:xfrm>
            <a:off x="323850" y="3336925"/>
            <a:ext cx="8208963" cy="379413"/>
          </a:xfrm>
          <a:prstGeom prst="rect">
            <a:avLst/>
          </a:prstGeom>
          <a:solidFill>
            <a:srgbClr val="E0DE9A"/>
          </a:solidFill>
          <a:ln w="12700">
            <a:solidFill>
              <a:schemeClr val="tx1"/>
            </a:solidFill>
            <a:miter lim="800000"/>
            <a:headEnd/>
            <a:tailEnd/>
          </a:ln>
          <a:effectLst/>
        </p:spPr>
        <p:txBody>
          <a:bodyPr>
            <a:spAutoFit/>
          </a:bodyPr>
          <a:lstStyle/>
          <a:p>
            <a:pPr algn="r" rtl="1">
              <a:spcBef>
                <a:spcPct val="50000"/>
              </a:spcBef>
            </a:pPr>
            <a:r>
              <a:rPr lang="fa-IR" b="1" dirty="0">
                <a:cs typeface="B Nazanin" pitchFamily="2" charset="-78"/>
              </a:rPr>
              <a:t>2- دقت بالاتري در برآوردهاي زمان، هزينه و منابع را بوجود مي‌آورند.</a:t>
            </a:r>
            <a:endParaRPr lang="en-US" sz="1400" b="1" dirty="0">
              <a:cs typeface="B Nazanin" pitchFamily="2" charset="-78"/>
            </a:endParaRPr>
          </a:p>
        </p:txBody>
      </p:sp>
      <p:sp>
        <p:nvSpPr>
          <p:cNvPr id="103440" name="Text Box 16"/>
          <p:cNvSpPr txBox="1">
            <a:spLocks noChangeArrowheads="1"/>
          </p:cNvSpPr>
          <p:nvPr/>
        </p:nvSpPr>
        <p:spPr bwMode="auto">
          <a:xfrm>
            <a:off x="323850" y="4129088"/>
            <a:ext cx="8208963" cy="379412"/>
          </a:xfrm>
          <a:prstGeom prst="rect">
            <a:avLst/>
          </a:prstGeom>
          <a:solidFill>
            <a:srgbClr val="E0DE9A"/>
          </a:solidFill>
          <a:ln w="12700">
            <a:solidFill>
              <a:schemeClr val="tx1"/>
            </a:solidFill>
            <a:miter lim="800000"/>
            <a:headEnd/>
            <a:tailEnd/>
          </a:ln>
          <a:effectLst/>
        </p:spPr>
        <p:txBody>
          <a:bodyPr>
            <a:spAutoFit/>
          </a:bodyPr>
          <a:lstStyle/>
          <a:p>
            <a:pPr algn="r" rtl="1">
              <a:spcBef>
                <a:spcPct val="50000"/>
              </a:spcBef>
            </a:pPr>
            <a:r>
              <a:rPr lang="fa-IR" b="1">
                <a:cs typeface="B Nazanin" pitchFamily="2" charset="-78"/>
              </a:rPr>
              <a:t>3- باعث تسهيل در واگذاري اختيارات و اعطاي مسنوليتها مي‌شود.</a:t>
            </a:r>
            <a:endParaRPr lang="en-US" sz="1400" b="1">
              <a:cs typeface="B Nazanin" pitchFamily="2" charset="-78"/>
            </a:endParaRPr>
          </a:p>
        </p:txBody>
      </p:sp>
      <p:sp>
        <p:nvSpPr>
          <p:cNvPr id="103441" name="Text Box 17"/>
          <p:cNvSpPr txBox="1">
            <a:spLocks noChangeArrowheads="1"/>
          </p:cNvSpPr>
          <p:nvPr/>
        </p:nvSpPr>
        <p:spPr bwMode="auto">
          <a:xfrm>
            <a:off x="323850" y="4921250"/>
            <a:ext cx="8208963" cy="379413"/>
          </a:xfrm>
          <a:prstGeom prst="rect">
            <a:avLst/>
          </a:prstGeom>
          <a:solidFill>
            <a:srgbClr val="E0DE9A"/>
          </a:solidFill>
          <a:ln w="12700">
            <a:solidFill>
              <a:schemeClr val="tx1"/>
            </a:solidFill>
            <a:miter lim="800000"/>
            <a:headEnd/>
            <a:tailEnd/>
          </a:ln>
          <a:effectLst/>
        </p:spPr>
        <p:txBody>
          <a:bodyPr>
            <a:spAutoFit/>
          </a:bodyPr>
          <a:lstStyle/>
          <a:p>
            <a:pPr algn="r" rtl="1">
              <a:spcBef>
                <a:spcPct val="50000"/>
              </a:spcBef>
            </a:pPr>
            <a:r>
              <a:rPr lang="fa-IR" b="1">
                <a:cs typeface="B Nazanin" pitchFamily="2" charset="-78"/>
              </a:rPr>
              <a:t>4- مبناي مناسبي براي كنترل و ارزيابي عملكرد مي‌گردد.</a:t>
            </a:r>
            <a:endParaRPr lang="en-US" sz="1400" b="1">
              <a:cs typeface="B Nazanin" pitchFamily="2" charset="-78"/>
            </a:endParaRPr>
          </a:p>
        </p:txBody>
      </p:sp>
      <p:sp>
        <p:nvSpPr>
          <p:cNvPr id="103442" name="Text Box 18"/>
          <p:cNvSpPr txBox="1">
            <a:spLocks noChangeArrowheads="1"/>
          </p:cNvSpPr>
          <p:nvPr/>
        </p:nvSpPr>
        <p:spPr bwMode="auto">
          <a:xfrm>
            <a:off x="323850" y="5641975"/>
            <a:ext cx="8208963" cy="379413"/>
          </a:xfrm>
          <a:prstGeom prst="rect">
            <a:avLst/>
          </a:prstGeom>
          <a:solidFill>
            <a:srgbClr val="E0DE9A"/>
          </a:solidFill>
          <a:ln w="12700" algn="ctr">
            <a:solidFill>
              <a:schemeClr val="tx1"/>
            </a:solidFill>
            <a:miter lim="800000"/>
            <a:headEnd/>
            <a:tailEnd/>
          </a:ln>
          <a:effectLst/>
        </p:spPr>
        <p:txBody>
          <a:bodyPr>
            <a:spAutoFit/>
          </a:bodyPr>
          <a:lstStyle/>
          <a:p>
            <a:pPr algn="r" rtl="1">
              <a:spcBef>
                <a:spcPct val="50000"/>
              </a:spcBef>
            </a:pPr>
            <a:r>
              <a:rPr lang="fa-IR" b="1">
                <a:cs typeface="B Nazanin" pitchFamily="2" charset="-78"/>
              </a:rPr>
              <a:t>5- شناسايي فعاليتهايي كه اقلام تحويلي پروژه را تضمين مي‌كنند.</a:t>
            </a:r>
            <a:endParaRPr lang="en-US" b="1">
              <a:cs typeface="B Nazanin" pitchFamily="2" charset="-78"/>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41" name="Slide Number Placeholder 5"/>
          <p:cNvSpPr>
            <a:spLocks noGrp="1"/>
          </p:cNvSpPr>
          <p:nvPr>
            <p:ph type="sldNum" sz="quarter" idx="12"/>
          </p:nvPr>
        </p:nvSpPr>
        <p:spPr/>
        <p:txBody>
          <a:bodyPr/>
          <a:lstStyle/>
          <a:p>
            <a:fld id="{64DCE5FC-2527-44A6-9B55-FDB7FAEF68A3}" type="slidenum">
              <a:rPr lang="en-US">
                <a:solidFill>
                  <a:schemeClr val="tx1"/>
                </a:solidFill>
              </a:rPr>
              <a:pPr/>
              <a:t>26</a:t>
            </a:fld>
            <a:endParaRPr lang="en-US">
              <a:solidFill>
                <a:schemeClr val="tx1"/>
              </a:solidFill>
            </a:endParaRPr>
          </a:p>
        </p:txBody>
      </p:sp>
      <p:sp>
        <p:nvSpPr>
          <p:cNvPr id="104450" name="Rectangle 2"/>
          <p:cNvSpPr>
            <a:spLocks noChangeArrowheads="1"/>
          </p:cNvSpPr>
          <p:nvPr/>
        </p:nvSpPr>
        <p:spPr bwMode="auto">
          <a:xfrm>
            <a:off x="539750" y="3182938"/>
            <a:ext cx="7772400" cy="1470025"/>
          </a:xfrm>
          <a:prstGeom prst="rect">
            <a:avLst/>
          </a:prstGeom>
          <a:noFill/>
          <a:ln w="9525">
            <a:noFill/>
            <a:miter lim="800000"/>
            <a:headEnd/>
            <a:tailEnd/>
          </a:ln>
          <a:effectLst/>
        </p:spPr>
        <p:txBody>
          <a:bodyPr anchor="ctr"/>
          <a:lstStyle/>
          <a:p>
            <a:pPr algn="r" rtl="1"/>
            <a:endParaRPr lang="en-US" sz="2000" b="1">
              <a:cs typeface="B Nazanin" pitchFamily="2" charset="-78"/>
            </a:endParaRPr>
          </a:p>
        </p:txBody>
      </p:sp>
      <p:sp>
        <p:nvSpPr>
          <p:cNvPr id="104451" name="Line 3"/>
          <p:cNvSpPr>
            <a:spLocks noChangeShapeType="1"/>
          </p:cNvSpPr>
          <p:nvPr/>
        </p:nvSpPr>
        <p:spPr bwMode="auto">
          <a:xfrm>
            <a:off x="539750" y="1052513"/>
            <a:ext cx="8135938" cy="0"/>
          </a:xfrm>
          <a:prstGeom prst="line">
            <a:avLst/>
          </a:prstGeom>
          <a:noFill/>
          <a:ln w="50800" cmpd="dbl">
            <a:solidFill>
              <a:srgbClr val="993300"/>
            </a:solidFill>
            <a:round/>
            <a:headEnd/>
            <a:tailEnd/>
          </a:ln>
          <a:effectLst/>
        </p:spPr>
        <p:txBody>
          <a:bodyPr/>
          <a:lstStyle/>
          <a:p>
            <a:endParaRPr lang="en-US"/>
          </a:p>
        </p:txBody>
      </p:sp>
      <p:sp>
        <p:nvSpPr>
          <p:cNvPr id="104453" name="Text Box 5"/>
          <p:cNvSpPr txBox="1">
            <a:spLocks noChangeArrowheads="1"/>
          </p:cNvSpPr>
          <p:nvPr/>
        </p:nvSpPr>
        <p:spPr bwMode="auto">
          <a:xfrm>
            <a:off x="322263" y="1333500"/>
            <a:ext cx="8353425" cy="366713"/>
          </a:xfrm>
          <a:prstGeom prst="rect">
            <a:avLst/>
          </a:prstGeom>
          <a:noFill/>
          <a:ln w="12700">
            <a:noFill/>
            <a:miter lim="800000"/>
            <a:headEnd/>
            <a:tailEnd/>
          </a:ln>
          <a:effectLst/>
        </p:spPr>
        <p:txBody>
          <a:bodyPr>
            <a:spAutoFit/>
          </a:bodyPr>
          <a:lstStyle/>
          <a:p>
            <a:pPr algn="r" rtl="1">
              <a:spcBef>
                <a:spcPct val="50000"/>
              </a:spcBef>
              <a:buFontTx/>
              <a:buChar char="•"/>
            </a:pPr>
            <a:r>
              <a:rPr lang="fa-IR" b="1">
                <a:cs typeface="B Nazanin" pitchFamily="2" charset="-78"/>
              </a:rPr>
              <a:t> ابزار مورد استفاده در برنامه‌ريزي پروژه، جهت شناسايي فعاليتها “ساختار شكست كار” نام دارد. </a:t>
            </a:r>
            <a:endParaRPr lang="en-US" b="1">
              <a:cs typeface="B Nazanin" pitchFamily="2" charset="-78"/>
            </a:endParaRPr>
          </a:p>
        </p:txBody>
      </p:sp>
      <p:sp>
        <p:nvSpPr>
          <p:cNvPr id="104454" name="Rectangle 6"/>
          <p:cNvSpPr>
            <a:spLocks noChangeArrowheads="1"/>
          </p:cNvSpPr>
          <p:nvPr/>
        </p:nvSpPr>
        <p:spPr bwMode="auto">
          <a:xfrm>
            <a:off x="687388" y="44450"/>
            <a:ext cx="7772400" cy="1470025"/>
          </a:xfrm>
          <a:prstGeom prst="rect">
            <a:avLst/>
          </a:prstGeom>
          <a:noFill/>
          <a:ln w="9525">
            <a:noFill/>
            <a:miter lim="800000"/>
            <a:headEnd/>
            <a:tailEnd/>
          </a:ln>
          <a:effectLst/>
        </p:spPr>
        <p:txBody>
          <a:bodyPr anchor="ctr"/>
          <a:lstStyle/>
          <a:p>
            <a:pPr algn="r" rtl="1"/>
            <a:r>
              <a:rPr lang="fa-IR" sz="3600" b="1" dirty="0">
                <a:solidFill>
                  <a:schemeClr val="tx2"/>
                </a:solidFill>
                <a:cs typeface="B Nazanin" pitchFamily="2" charset="-78"/>
              </a:rPr>
              <a:t>شناسايي فعاليتهاي پروژه</a:t>
            </a:r>
            <a:endParaRPr lang="en-US" sz="3600" b="1" dirty="0">
              <a:solidFill>
                <a:schemeClr val="tx2"/>
              </a:solidFill>
              <a:cs typeface="B Nazanin" pitchFamily="2" charset="-78"/>
            </a:endParaRPr>
          </a:p>
        </p:txBody>
      </p:sp>
      <p:sp>
        <p:nvSpPr>
          <p:cNvPr id="104455" name="Text Box 7"/>
          <p:cNvSpPr txBox="1">
            <a:spLocks noChangeArrowheads="1"/>
          </p:cNvSpPr>
          <p:nvPr/>
        </p:nvSpPr>
        <p:spPr bwMode="auto">
          <a:xfrm>
            <a:off x="539750" y="620713"/>
            <a:ext cx="4464050" cy="427037"/>
          </a:xfrm>
          <a:prstGeom prst="rect">
            <a:avLst/>
          </a:prstGeom>
          <a:noFill/>
          <a:ln w="9525">
            <a:noFill/>
            <a:miter lim="800000"/>
            <a:headEnd/>
            <a:tailEnd/>
          </a:ln>
          <a:effectLst/>
        </p:spPr>
        <p:txBody>
          <a:bodyPr>
            <a:spAutoFit/>
          </a:bodyPr>
          <a:lstStyle/>
          <a:p>
            <a:pPr algn="l">
              <a:spcBef>
                <a:spcPct val="50000"/>
              </a:spcBef>
            </a:pPr>
            <a:r>
              <a:rPr lang="en-US" sz="2200" b="1" dirty="0">
                <a:solidFill>
                  <a:schemeClr val="tx2"/>
                </a:solidFill>
                <a:latin typeface="Calibri" pitchFamily="34" charset="0"/>
                <a:cs typeface="Calibri" pitchFamily="34" charset="0"/>
              </a:rPr>
              <a:t>Identify Project </a:t>
            </a:r>
            <a:r>
              <a:rPr lang="en-US" sz="2200" b="1" dirty="0" smtClean="0">
                <a:solidFill>
                  <a:schemeClr val="tx2"/>
                </a:solidFill>
                <a:latin typeface="Calibri" pitchFamily="34" charset="0"/>
                <a:cs typeface="Calibri" pitchFamily="34" charset="0"/>
              </a:rPr>
              <a:t>Activities</a:t>
            </a:r>
            <a:endParaRPr lang="en-US" sz="2200" b="1" dirty="0">
              <a:solidFill>
                <a:schemeClr val="tx2"/>
              </a:solidFill>
              <a:latin typeface="Calibri" pitchFamily="34" charset="0"/>
              <a:cs typeface="Calibri" pitchFamily="34" charset="0"/>
            </a:endParaRPr>
          </a:p>
        </p:txBody>
      </p:sp>
      <p:sp>
        <p:nvSpPr>
          <p:cNvPr id="104461" name="Text Box 13"/>
          <p:cNvSpPr txBox="1">
            <a:spLocks noChangeArrowheads="1"/>
          </p:cNvSpPr>
          <p:nvPr/>
        </p:nvSpPr>
        <p:spPr bwMode="auto">
          <a:xfrm>
            <a:off x="322263" y="1916113"/>
            <a:ext cx="8353425" cy="400110"/>
          </a:xfrm>
          <a:prstGeom prst="rect">
            <a:avLst/>
          </a:prstGeom>
          <a:noFill/>
          <a:ln w="38100" cmpd="dbl">
            <a:solidFill>
              <a:schemeClr val="tx1"/>
            </a:solidFill>
            <a:miter lim="800000"/>
            <a:headEnd/>
            <a:tailEnd/>
          </a:ln>
          <a:effectLst/>
        </p:spPr>
        <p:txBody>
          <a:bodyPr>
            <a:spAutoFit/>
          </a:bodyPr>
          <a:lstStyle/>
          <a:p>
            <a:pPr algn="r" rtl="1">
              <a:spcBef>
                <a:spcPct val="50000"/>
              </a:spcBef>
            </a:pPr>
            <a:r>
              <a:rPr lang="fa-IR" sz="2000" b="1" dirty="0">
                <a:solidFill>
                  <a:schemeClr val="tx2"/>
                </a:solidFill>
                <a:cs typeface="B Titr" pitchFamily="2" charset="-78"/>
              </a:rPr>
              <a:t>ساختار شكست كار</a:t>
            </a:r>
            <a:r>
              <a:rPr lang="en-US" sz="2000" b="1" dirty="0">
                <a:solidFill>
                  <a:schemeClr val="tx2"/>
                </a:solidFill>
                <a:cs typeface="B Titr" pitchFamily="2" charset="-78"/>
              </a:rPr>
              <a:t>Work Breakdown Structure (WBS)                               </a:t>
            </a:r>
          </a:p>
        </p:txBody>
      </p:sp>
      <p:sp>
        <p:nvSpPr>
          <p:cNvPr id="104462" name="Text Box 14"/>
          <p:cNvSpPr txBox="1">
            <a:spLocks noChangeArrowheads="1"/>
          </p:cNvSpPr>
          <p:nvPr/>
        </p:nvSpPr>
        <p:spPr bwMode="auto">
          <a:xfrm>
            <a:off x="322263" y="2565400"/>
            <a:ext cx="8353425" cy="641350"/>
          </a:xfrm>
          <a:prstGeom prst="rect">
            <a:avLst/>
          </a:prstGeom>
          <a:noFill/>
          <a:ln w="12700">
            <a:noFill/>
            <a:miter lim="800000"/>
            <a:headEnd/>
            <a:tailEnd/>
          </a:ln>
          <a:effectLst/>
        </p:spPr>
        <p:txBody>
          <a:bodyPr>
            <a:spAutoFit/>
          </a:bodyPr>
          <a:lstStyle/>
          <a:p>
            <a:pPr algn="r" rtl="1">
              <a:spcBef>
                <a:spcPct val="50000"/>
              </a:spcBef>
              <a:buFontTx/>
              <a:buChar char="•"/>
            </a:pPr>
            <a:r>
              <a:rPr lang="fa-IR" b="1" dirty="0">
                <a:cs typeface="B Nazanin" pitchFamily="2" charset="-78"/>
              </a:rPr>
              <a:t> </a:t>
            </a:r>
            <a:r>
              <a:rPr lang="en-US" b="1" dirty="0">
                <a:cs typeface="B Nazanin" pitchFamily="2" charset="-78"/>
              </a:rPr>
              <a:t>WBS</a:t>
            </a:r>
            <a:r>
              <a:rPr lang="fa-IR" b="1" dirty="0">
                <a:cs typeface="B Nazanin" pitchFamily="2" charset="-78"/>
              </a:rPr>
              <a:t> يك توصيف سلسله مراتبي از كارهايي است كه مي‌بايست انجام شوند تا اقلام قابل تحويل پروژه حاصل شده و پروژه به اتمام برسد.</a:t>
            </a:r>
            <a:endParaRPr lang="en-US" b="1" dirty="0">
              <a:cs typeface="B Nazanin" pitchFamily="2" charset="-78"/>
            </a:endParaRPr>
          </a:p>
        </p:txBody>
      </p:sp>
      <p:sp>
        <p:nvSpPr>
          <p:cNvPr id="104463" name="Text Box 15"/>
          <p:cNvSpPr txBox="1">
            <a:spLocks noChangeArrowheads="1"/>
          </p:cNvSpPr>
          <p:nvPr/>
        </p:nvSpPr>
        <p:spPr bwMode="auto">
          <a:xfrm>
            <a:off x="3779838" y="3297238"/>
            <a:ext cx="1008062" cy="366712"/>
          </a:xfrm>
          <a:prstGeom prst="rect">
            <a:avLst/>
          </a:prstGeom>
          <a:noFill/>
          <a:ln w="9525">
            <a:noFill/>
            <a:miter lim="800000"/>
            <a:headEnd/>
            <a:tailEnd/>
          </a:ln>
          <a:effectLst/>
        </p:spPr>
        <p:txBody>
          <a:bodyPr>
            <a:spAutoFit/>
          </a:bodyPr>
          <a:lstStyle/>
          <a:p>
            <a:pPr>
              <a:spcBef>
                <a:spcPct val="50000"/>
              </a:spcBef>
            </a:pPr>
            <a:r>
              <a:rPr lang="en-US" b="1"/>
              <a:t>Project</a:t>
            </a:r>
          </a:p>
        </p:txBody>
      </p:sp>
      <p:sp>
        <p:nvSpPr>
          <p:cNvPr id="104464" name="Text Box 16"/>
          <p:cNvSpPr txBox="1">
            <a:spLocks noChangeArrowheads="1"/>
          </p:cNvSpPr>
          <p:nvPr/>
        </p:nvSpPr>
        <p:spPr bwMode="auto">
          <a:xfrm>
            <a:off x="2627313" y="3944938"/>
            <a:ext cx="1368425" cy="366712"/>
          </a:xfrm>
          <a:prstGeom prst="rect">
            <a:avLst/>
          </a:prstGeom>
          <a:noFill/>
          <a:ln w="9525">
            <a:noFill/>
            <a:miter lim="800000"/>
            <a:headEnd/>
            <a:tailEnd/>
          </a:ln>
          <a:effectLst/>
        </p:spPr>
        <p:txBody>
          <a:bodyPr>
            <a:spAutoFit/>
          </a:bodyPr>
          <a:lstStyle/>
          <a:p>
            <a:pPr>
              <a:spcBef>
                <a:spcPct val="50000"/>
              </a:spcBef>
            </a:pPr>
            <a:endParaRPr lang="en-US"/>
          </a:p>
        </p:txBody>
      </p:sp>
      <p:sp>
        <p:nvSpPr>
          <p:cNvPr id="104465" name="Text Box 17"/>
          <p:cNvSpPr txBox="1">
            <a:spLocks noChangeArrowheads="1"/>
          </p:cNvSpPr>
          <p:nvPr/>
        </p:nvSpPr>
        <p:spPr bwMode="auto">
          <a:xfrm>
            <a:off x="2484438" y="4081463"/>
            <a:ext cx="1079500" cy="366712"/>
          </a:xfrm>
          <a:prstGeom prst="rect">
            <a:avLst/>
          </a:prstGeom>
          <a:noFill/>
          <a:ln w="9525">
            <a:noFill/>
            <a:miter lim="800000"/>
            <a:headEnd/>
            <a:tailEnd/>
          </a:ln>
          <a:effectLst/>
        </p:spPr>
        <p:txBody>
          <a:bodyPr>
            <a:spAutoFit/>
          </a:bodyPr>
          <a:lstStyle/>
          <a:p>
            <a:pPr>
              <a:spcBef>
                <a:spcPct val="50000"/>
              </a:spcBef>
            </a:pPr>
            <a:r>
              <a:rPr lang="en-US" b="1"/>
              <a:t>Activity</a:t>
            </a:r>
          </a:p>
        </p:txBody>
      </p:sp>
      <p:sp>
        <p:nvSpPr>
          <p:cNvPr id="104466" name="Text Box 18"/>
          <p:cNvSpPr txBox="1">
            <a:spLocks noChangeArrowheads="1"/>
          </p:cNvSpPr>
          <p:nvPr/>
        </p:nvSpPr>
        <p:spPr bwMode="auto">
          <a:xfrm>
            <a:off x="3924300" y="4089400"/>
            <a:ext cx="1079500" cy="366713"/>
          </a:xfrm>
          <a:prstGeom prst="rect">
            <a:avLst/>
          </a:prstGeom>
          <a:noFill/>
          <a:ln w="9525">
            <a:noFill/>
            <a:miter lim="800000"/>
            <a:headEnd/>
            <a:tailEnd/>
          </a:ln>
          <a:effectLst/>
        </p:spPr>
        <p:txBody>
          <a:bodyPr>
            <a:spAutoFit/>
          </a:bodyPr>
          <a:lstStyle/>
          <a:p>
            <a:pPr>
              <a:spcBef>
                <a:spcPct val="50000"/>
              </a:spcBef>
            </a:pPr>
            <a:r>
              <a:rPr lang="en-US" b="1"/>
              <a:t>Activity</a:t>
            </a:r>
          </a:p>
        </p:txBody>
      </p:sp>
      <p:sp>
        <p:nvSpPr>
          <p:cNvPr id="104467" name="Text Box 19"/>
          <p:cNvSpPr txBox="1">
            <a:spLocks noChangeArrowheads="1"/>
          </p:cNvSpPr>
          <p:nvPr/>
        </p:nvSpPr>
        <p:spPr bwMode="auto">
          <a:xfrm>
            <a:off x="6372225" y="4089400"/>
            <a:ext cx="1079500" cy="366713"/>
          </a:xfrm>
          <a:prstGeom prst="rect">
            <a:avLst/>
          </a:prstGeom>
          <a:noFill/>
          <a:ln w="9525">
            <a:noFill/>
            <a:miter lim="800000"/>
            <a:headEnd/>
            <a:tailEnd/>
          </a:ln>
          <a:effectLst/>
        </p:spPr>
        <p:txBody>
          <a:bodyPr>
            <a:spAutoFit/>
          </a:bodyPr>
          <a:lstStyle/>
          <a:p>
            <a:pPr>
              <a:spcBef>
                <a:spcPct val="50000"/>
              </a:spcBef>
            </a:pPr>
            <a:r>
              <a:rPr lang="en-US" b="1"/>
              <a:t>Activity</a:t>
            </a:r>
          </a:p>
        </p:txBody>
      </p:sp>
      <p:sp>
        <p:nvSpPr>
          <p:cNvPr id="104468" name="Text Box 20"/>
          <p:cNvSpPr txBox="1">
            <a:spLocks noChangeArrowheads="1"/>
          </p:cNvSpPr>
          <p:nvPr/>
        </p:nvSpPr>
        <p:spPr bwMode="auto">
          <a:xfrm>
            <a:off x="5148263" y="4089400"/>
            <a:ext cx="1079500" cy="366713"/>
          </a:xfrm>
          <a:prstGeom prst="rect">
            <a:avLst/>
          </a:prstGeom>
          <a:noFill/>
          <a:ln w="9525">
            <a:noFill/>
            <a:miter lim="800000"/>
            <a:headEnd/>
            <a:tailEnd/>
          </a:ln>
          <a:effectLst/>
        </p:spPr>
        <p:txBody>
          <a:bodyPr>
            <a:spAutoFit/>
          </a:bodyPr>
          <a:lstStyle/>
          <a:p>
            <a:pPr>
              <a:spcBef>
                <a:spcPct val="50000"/>
              </a:spcBef>
            </a:pPr>
            <a:r>
              <a:rPr lang="en-US" b="1"/>
              <a:t>…</a:t>
            </a:r>
          </a:p>
        </p:txBody>
      </p:sp>
      <p:sp>
        <p:nvSpPr>
          <p:cNvPr id="104469" name="Line 21"/>
          <p:cNvSpPr>
            <a:spLocks noChangeShapeType="1"/>
          </p:cNvSpPr>
          <p:nvPr/>
        </p:nvSpPr>
        <p:spPr bwMode="auto">
          <a:xfrm flipH="1">
            <a:off x="2987675" y="3729038"/>
            <a:ext cx="1296988" cy="360362"/>
          </a:xfrm>
          <a:prstGeom prst="line">
            <a:avLst/>
          </a:prstGeom>
          <a:noFill/>
          <a:ln w="9525">
            <a:solidFill>
              <a:schemeClr val="tx1"/>
            </a:solidFill>
            <a:round/>
            <a:headEnd/>
            <a:tailEnd/>
          </a:ln>
          <a:effectLst/>
        </p:spPr>
        <p:txBody>
          <a:bodyPr/>
          <a:lstStyle/>
          <a:p>
            <a:endParaRPr lang="en-US"/>
          </a:p>
        </p:txBody>
      </p:sp>
      <p:sp>
        <p:nvSpPr>
          <p:cNvPr id="104470" name="Line 22"/>
          <p:cNvSpPr>
            <a:spLocks noChangeShapeType="1"/>
          </p:cNvSpPr>
          <p:nvPr/>
        </p:nvSpPr>
        <p:spPr bwMode="auto">
          <a:xfrm>
            <a:off x="4284663" y="3729038"/>
            <a:ext cx="0" cy="360362"/>
          </a:xfrm>
          <a:prstGeom prst="line">
            <a:avLst/>
          </a:prstGeom>
          <a:noFill/>
          <a:ln w="9525">
            <a:solidFill>
              <a:schemeClr val="tx1"/>
            </a:solidFill>
            <a:round/>
            <a:headEnd/>
            <a:tailEnd/>
          </a:ln>
          <a:effectLst/>
        </p:spPr>
        <p:txBody>
          <a:bodyPr/>
          <a:lstStyle/>
          <a:p>
            <a:endParaRPr lang="en-US"/>
          </a:p>
        </p:txBody>
      </p:sp>
      <p:sp>
        <p:nvSpPr>
          <p:cNvPr id="104471" name="Line 23"/>
          <p:cNvSpPr>
            <a:spLocks noChangeShapeType="1"/>
          </p:cNvSpPr>
          <p:nvPr/>
        </p:nvSpPr>
        <p:spPr bwMode="auto">
          <a:xfrm>
            <a:off x="4284663" y="3729038"/>
            <a:ext cx="2232025" cy="360362"/>
          </a:xfrm>
          <a:prstGeom prst="line">
            <a:avLst/>
          </a:prstGeom>
          <a:noFill/>
          <a:ln w="9525">
            <a:solidFill>
              <a:schemeClr val="tx1"/>
            </a:solidFill>
            <a:round/>
            <a:headEnd/>
            <a:tailEnd/>
          </a:ln>
          <a:effectLst/>
        </p:spPr>
        <p:txBody>
          <a:bodyPr/>
          <a:lstStyle/>
          <a:p>
            <a:endParaRPr lang="en-US"/>
          </a:p>
        </p:txBody>
      </p:sp>
      <p:sp>
        <p:nvSpPr>
          <p:cNvPr id="104473" name="Text Box 25"/>
          <p:cNvSpPr txBox="1">
            <a:spLocks noChangeArrowheads="1"/>
          </p:cNvSpPr>
          <p:nvPr/>
        </p:nvSpPr>
        <p:spPr bwMode="auto">
          <a:xfrm>
            <a:off x="2627313" y="4729163"/>
            <a:ext cx="1368425" cy="366712"/>
          </a:xfrm>
          <a:prstGeom prst="rect">
            <a:avLst/>
          </a:prstGeom>
          <a:noFill/>
          <a:ln w="9525">
            <a:noFill/>
            <a:miter lim="800000"/>
            <a:headEnd/>
            <a:tailEnd/>
          </a:ln>
          <a:effectLst/>
        </p:spPr>
        <p:txBody>
          <a:bodyPr>
            <a:spAutoFit/>
          </a:bodyPr>
          <a:lstStyle/>
          <a:p>
            <a:pPr>
              <a:spcBef>
                <a:spcPct val="50000"/>
              </a:spcBef>
            </a:pPr>
            <a:endParaRPr lang="en-US"/>
          </a:p>
        </p:txBody>
      </p:sp>
      <p:sp>
        <p:nvSpPr>
          <p:cNvPr id="104474" name="Text Box 26"/>
          <p:cNvSpPr txBox="1">
            <a:spLocks noChangeArrowheads="1"/>
          </p:cNvSpPr>
          <p:nvPr/>
        </p:nvSpPr>
        <p:spPr bwMode="auto">
          <a:xfrm>
            <a:off x="2484438" y="4865688"/>
            <a:ext cx="1079500" cy="366712"/>
          </a:xfrm>
          <a:prstGeom prst="rect">
            <a:avLst/>
          </a:prstGeom>
          <a:noFill/>
          <a:ln w="9525">
            <a:noFill/>
            <a:miter lim="800000"/>
            <a:headEnd/>
            <a:tailEnd/>
          </a:ln>
          <a:effectLst/>
        </p:spPr>
        <p:txBody>
          <a:bodyPr>
            <a:spAutoFit/>
          </a:bodyPr>
          <a:lstStyle/>
          <a:p>
            <a:pPr>
              <a:spcBef>
                <a:spcPct val="50000"/>
              </a:spcBef>
            </a:pPr>
            <a:r>
              <a:rPr lang="en-US" b="1"/>
              <a:t>Activity</a:t>
            </a:r>
          </a:p>
        </p:txBody>
      </p:sp>
      <p:sp>
        <p:nvSpPr>
          <p:cNvPr id="104475" name="Text Box 27"/>
          <p:cNvSpPr txBox="1">
            <a:spLocks noChangeArrowheads="1"/>
          </p:cNvSpPr>
          <p:nvPr/>
        </p:nvSpPr>
        <p:spPr bwMode="auto">
          <a:xfrm>
            <a:off x="3924300" y="4873625"/>
            <a:ext cx="1079500" cy="366713"/>
          </a:xfrm>
          <a:prstGeom prst="rect">
            <a:avLst/>
          </a:prstGeom>
          <a:noFill/>
          <a:ln w="9525">
            <a:noFill/>
            <a:miter lim="800000"/>
            <a:headEnd/>
            <a:tailEnd/>
          </a:ln>
          <a:effectLst/>
        </p:spPr>
        <p:txBody>
          <a:bodyPr>
            <a:spAutoFit/>
          </a:bodyPr>
          <a:lstStyle/>
          <a:p>
            <a:pPr>
              <a:spcBef>
                <a:spcPct val="50000"/>
              </a:spcBef>
            </a:pPr>
            <a:r>
              <a:rPr lang="en-US" b="1"/>
              <a:t>Activity</a:t>
            </a:r>
          </a:p>
        </p:txBody>
      </p:sp>
      <p:sp>
        <p:nvSpPr>
          <p:cNvPr id="104476" name="Text Box 28"/>
          <p:cNvSpPr txBox="1">
            <a:spLocks noChangeArrowheads="1"/>
          </p:cNvSpPr>
          <p:nvPr/>
        </p:nvSpPr>
        <p:spPr bwMode="auto">
          <a:xfrm>
            <a:off x="6372225" y="4873625"/>
            <a:ext cx="1079500" cy="366713"/>
          </a:xfrm>
          <a:prstGeom prst="rect">
            <a:avLst/>
          </a:prstGeom>
          <a:noFill/>
          <a:ln w="9525">
            <a:noFill/>
            <a:miter lim="800000"/>
            <a:headEnd/>
            <a:tailEnd/>
          </a:ln>
          <a:effectLst/>
        </p:spPr>
        <p:txBody>
          <a:bodyPr>
            <a:spAutoFit/>
          </a:bodyPr>
          <a:lstStyle/>
          <a:p>
            <a:pPr>
              <a:spcBef>
                <a:spcPct val="50000"/>
              </a:spcBef>
            </a:pPr>
            <a:r>
              <a:rPr lang="en-US" b="1"/>
              <a:t>Activity</a:t>
            </a:r>
          </a:p>
        </p:txBody>
      </p:sp>
      <p:sp>
        <p:nvSpPr>
          <p:cNvPr id="104477" name="Text Box 29"/>
          <p:cNvSpPr txBox="1">
            <a:spLocks noChangeArrowheads="1"/>
          </p:cNvSpPr>
          <p:nvPr/>
        </p:nvSpPr>
        <p:spPr bwMode="auto">
          <a:xfrm>
            <a:off x="5148263" y="4873625"/>
            <a:ext cx="1079500" cy="366713"/>
          </a:xfrm>
          <a:prstGeom prst="rect">
            <a:avLst/>
          </a:prstGeom>
          <a:noFill/>
          <a:ln w="9525">
            <a:noFill/>
            <a:miter lim="800000"/>
            <a:headEnd/>
            <a:tailEnd/>
          </a:ln>
          <a:effectLst/>
        </p:spPr>
        <p:txBody>
          <a:bodyPr>
            <a:spAutoFit/>
          </a:bodyPr>
          <a:lstStyle/>
          <a:p>
            <a:pPr>
              <a:spcBef>
                <a:spcPct val="50000"/>
              </a:spcBef>
            </a:pPr>
            <a:r>
              <a:rPr lang="en-US" b="1"/>
              <a:t>…</a:t>
            </a:r>
          </a:p>
        </p:txBody>
      </p:sp>
      <p:sp>
        <p:nvSpPr>
          <p:cNvPr id="104478" name="Line 30"/>
          <p:cNvSpPr>
            <a:spLocks noChangeShapeType="1"/>
          </p:cNvSpPr>
          <p:nvPr/>
        </p:nvSpPr>
        <p:spPr bwMode="auto">
          <a:xfrm flipH="1">
            <a:off x="2987675" y="4513263"/>
            <a:ext cx="1296988" cy="360362"/>
          </a:xfrm>
          <a:prstGeom prst="line">
            <a:avLst/>
          </a:prstGeom>
          <a:noFill/>
          <a:ln w="9525">
            <a:solidFill>
              <a:schemeClr val="tx1"/>
            </a:solidFill>
            <a:round/>
            <a:headEnd/>
            <a:tailEnd/>
          </a:ln>
          <a:effectLst/>
        </p:spPr>
        <p:txBody>
          <a:bodyPr/>
          <a:lstStyle/>
          <a:p>
            <a:endParaRPr lang="en-US"/>
          </a:p>
        </p:txBody>
      </p:sp>
      <p:sp>
        <p:nvSpPr>
          <p:cNvPr id="104479" name="Line 31"/>
          <p:cNvSpPr>
            <a:spLocks noChangeShapeType="1"/>
          </p:cNvSpPr>
          <p:nvPr/>
        </p:nvSpPr>
        <p:spPr bwMode="auto">
          <a:xfrm>
            <a:off x="4284663" y="4513263"/>
            <a:ext cx="0" cy="360362"/>
          </a:xfrm>
          <a:prstGeom prst="line">
            <a:avLst/>
          </a:prstGeom>
          <a:noFill/>
          <a:ln w="9525">
            <a:solidFill>
              <a:schemeClr val="tx1"/>
            </a:solidFill>
            <a:round/>
            <a:headEnd/>
            <a:tailEnd/>
          </a:ln>
          <a:effectLst/>
        </p:spPr>
        <p:txBody>
          <a:bodyPr/>
          <a:lstStyle/>
          <a:p>
            <a:endParaRPr lang="en-US"/>
          </a:p>
        </p:txBody>
      </p:sp>
      <p:sp>
        <p:nvSpPr>
          <p:cNvPr id="104480" name="Line 32"/>
          <p:cNvSpPr>
            <a:spLocks noChangeShapeType="1"/>
          </p:cNvSpPr>
          <p:nvPr/>
        </p:nvSpPr>
        <p:spPr bwMode="auto">
          <a:xfrm>
            <a:off x="4284663" y="4513263"/>
            <a:ext cx="2232025" cy="360362"/>
          </a:xfrm>
          <a:prstGeom prst="line">
            <a:avLst/>
          </a:prstGeom>
          <a:noFill/>
          <a:ln w="9525">
            <a:solidFill>
              <a:schemeClr val="tx1"/>
            </a:solidFill>
            <a:round/>
            <a:headEnd/>
            <a:tailEnd/>
          </a:ln>
          <a:effectLst/>
        </p:spPr>
        <p:txBody>
          <a:bodyPr/>
          <a:lstStyle/>
          <a:p>
            <a:endParaRPr lang="en-US"/>
          </a:p>
        </p:txBody>
      </p:sp>
      <p:sp>
        <p:nvSpPr>
          <p:cNvPr id="104481" name="Text Box 33"/>
          <p:cNvSpPr txBox="1">
            <a:spLocks noChangeArrowheads="1"/>
          </p:cNvSpPr>
          <p:nvPr/>
        </p:nvSpPr>
        <p:spPr bwMode="auto">
          <a:xfrm>
            <a:off x="2627313" y="5942013"/>
            <a:ext cx="1368425" cy="366712"/>
          </a:xfrm>
          <a:prstGeom prst="rect">
            <a:avLst/>
          </a:prstGeom>
          <a:noFill/>
          <a:ln w="9525">
            <a:noFill/>
            <a:miter lim="800000"/>
            <a:headEnd/>
            <a:tailEnd/>
          </a:ln>
          <a:effectLst/>
        </p:spPr>
        <p:txBody>
          <a:bodyPr>
            <a:spAutoFit/>
          </a:bodyPr>
          <a:lstStyle/>
          <a:p>
            <a:pPr>
              <a:spcBef>
                <a:spcPct val="50000"/>
              </a:spcBef>
            </a:pPr>
            <a:endParaRPr lang="en-US"/>
          </a:p>
        </p:txBody>
      </p:sp>
      <p:sp>
        <p:nvSpPr>
          <p:cNvPr id="104482" name="Text Box 34"/>
          <p:cNvSpPr txBox="1">
            <a:spLocks noChangeArrowheads="1"/>
          </p:cNvSpPr>
          <p:nvPr/>
        </p:nvSpPr>
        <p:spPr bwMode="auto">
          <a:xfrm>
            <a:off x="2484438" y="6078538"/>
            <a:ext cx="1079500" cy="366712"/>
          </a:xfrm>
          <a:prstGeom prst="rect">
            <a:avLst/>
          </a:prstGeom>
          <a:noFill/>
          <a:ln w="9525">
            <a:noFill/>
            <a:miter lim="800000"/>
            <a:headEnd/>
            <a:tailEnd/>
          </a:ln>
          <a:effectLst/>
        </p:spPr>
        <p:txBody>
          <a:bodyPr>
            <a:spAutoFit/>
          </a:bodyPr>
          <a:lstStyle/>
          <a:p>
            <a:pPr>
              <a:spcBef>
                <a:spcPct val="50000"/>
              </a:spcBef>
            </a:pPr>
            <a:r>
              <a:rPr lang="en-US" b="1"/>
              <a:t>Activity</a:t>
            </a:r>
          </a:p>
        </p:txBody>
      </p:sp>
      <p:sp>
        <p:nvSpPr>
          <p:cNvPr id="104483" name="Text Box 35"/>
          <p:cNvSpPr txBox="1">
            <a:spLocks noChangeArrowheads="1"/>
          </p:cNvSpPr>
          <p:nvPr/>
        </p:nvSpPr>
        <p:spPr bwMode="auto">
          <a:xfrm>
            <a:off x="3924300" y="6086475"/>
            <a:ext cx="1079500" cy="366713"/>
          </a:xfrm>
          <a:prstGeom prst="rect">
            <a:avLst/>
          </a:prstGeom>
          <a:noFill/>
          <a:ln w="9525">
            <a:noFill/>
            <a:miter lim="800000"/>
            <a:headEnd/>
            <a:tailEnd/>
          </a:ln>
          <a:effectLst/>
        </p:spPr>
        <p:txBody>
          <a:bodyPr>
            <a:spAutoFit/>
          </a:bodyPr>
          <a:lstStyle/>
          <a:p>
            <a:pPr>
              <a:spcBef>
                <a:spcPct val="50000"/>
              </a:spcBef>
            </a:pPr>
            <a:r>
              <a:rPr lang="en-US" b="1"/>
              <a:t>Activity</a:t>
            </a:r>
          </a:p>
        </p:txBody>
      </p:sp>
      <p:sp>
        <p:nvSpPr>
          <p:cNvPr id="104484" name="Text Box 36"/>
          <p:cNvSpPr txBox="1">
            <a:spLocks noChangeArrowheads="1"/>
          </p:cNvSpPr>
          <p:nvPr/>
        </p:nvSpPr>
        <p:spPr bwMode="auto">
          <a:xfrm>
            <a:off x="6372225" y="6086475"/>
            <a:ext cx="1079500" cy="366713"/>
          </a:xfrm>
          <a:prstGeom prst="rect">
            <a:avLst/>
          </a:prstGeom>
          <a:noFill/>
          <a:ln w="9525">
            <a:noFill/>
            <a:miter lim="800000"/>
            <a:headEnd/>
            <a:tailEnd/>
          </a:ln>
          <a:effectLst/>
        </p:spPr>
        <p:txBody>
          <a:bodyPr>
            <a:spAutoFit/>
          </a:bodyPr>
          <a:lstStyle/>
          <a:p>
            <a:pPr>
              <a:spcBef>
                <a:spcPct val="50000"/>
              </a:spcBef>
            </a:pPr>
            <a:r>
              <a:rPr lang="en-US" b="1"/>
              <a:t>Activity</a:t>
            </a:r>
          </a:p>
        </p:txBody>
      </p:sp>
      <p:sp>
        <p:nvSpPr>
          <p:cNvPr id="104485" name="Text Box 37"/>
          <p:cNvSpPr txBox="1">
            <a:spLocks noChangeArrowheads="1"/>
          </p:cNvSpPr>
          <p:nvPr/>
        </p:nvSpPr>
        <p:spPr bwMode="auto">
          <a:xfrm>
            <a:off x="5148263" y="6086475"/>
            <a:ext cx="1079500" cy="366713"/>
          </a:xfrm>
          <a:prstGeom prst="rect">
            <a:avLst/>
          </a:prstGeom>
          <a:noFill/>
          <a:ln w="9525">
            <a:noFill/>
            <a:miter lim="800000"/>
            <a:headEnd/>
            <a:tailEnd/>
          </a:ln>
          <a:effectLst/>
        </p:spPr>
        <p:txBody>
          <a:bodyPr>
            <a:spAutoFit/>
          </a:bodyPr>
          <a:lstStyle/>
          <a:p>
            <a:pPr>
              <a:spcBef>
                <a:spcPct val="50000"/>
              </a:spcBef>
            </a:pPr>
            <a:r>
              <a:rPr lang="en-US" b="1"/>
              <a:t>…</a:t>
            </a:r>
          </a:p>
        </p:txBody>
      </p:sp>
      <p:sp>
        <p:nvSpPr>
          <p:cNvPr id="104486" name="Line 38"/>
          <p:cNvSpPr>
            <a:spLocks noChangeShapeType="1"/>
          </p:cNvSpPr>
          <p:nvPr/>
        </p:nvSpPr>
        <p:spPr bwMode="auto">
          <a:xfrm flipH="1">
            <a:off x="2987675" y="5726113"/>
            <a:ext cx="1296988" cy="360362"/>
          </a:xfrm>
          <a:prstGeom prst="line">
            <a:avLst/>
          </a:prstGeom>
          <a:noFill/>
          <a:ln w="9525">
            <a:solidFill>
              <a:schemeClr val="tx1"/>
            </a:solidFill>
            <a:round/>
            <a:headEnd/>
            <a:tailEnd/>
          </a:ln>
          <a:effectLst/>
        </p:spPr>
        <p:txBody>
          <a:bodyPr/>
          <a:lstStyle/>
          <a:p>
            <a:endParaRPr lang="en-US"/>
          </a:p>
        </p:txBody>
      </p:sp>
      <p:sp>
        <p:nvSpPr>
          <p:cNvPr id="104487" name="Line 39"/>
          <p:cNvSpPr>
            <a:spLocks noChangeShapeType="1"/>
          </p:cNvSpPr>
          <p:nvPr/>
        </p:nvSpPr>
        <p:spPr bwMode="auto">
          <a:xfrm>
            <a:off x="4284663" y="5726113"/>
            <a:ext cx="0" cy="360362"/>
          </a:xfrm>
          <a:prstGeom prst="line">
            <a:avLst/>
          </a:prstGeom>
          <a:noFill/>
          <a:ln w="9525">
            <a:solidFill>
              <a:schemeClr val="tx1"/>
            </a:solidFill>
            <a:round/>
            <a:headEnd/>
            <a:tailEnd/>
          </a:ln>
          <a:effectLst/>
        </p:spPr>
        <p:txBody>
          <a:bodyPr/>
          <a:lstStyle/>
          <a:p>
            <a:endParaRPr lang="en-US"/>
          </a:p>
        </p:txBody>
      </p:sp>
      <p:sp>
        <p:nvSpPr>
          <p:cNvPr id="104488" name="Line 40"/>
          <p:cNvSpPr>
            <a:spLocks noChangeShapeType="1"/>
          </p:cNvSpPr>
          <p:nvPr/>
        </p:nvSpPr>
        <p:spPr bwMode="auto">
          <a:xfrm>
            <a:off x="4284663" y="5726113"/>
            <a:ext cx="2232025" cy="360362"/>
          </a:xfrm>
          <a:prstGeom prst="line">
            <a:avLst/>
          </a:prstGeom>
          <a:noFill/>
          <a:ln w="9525">
            <a:solidFill>
              <a:schemeClr val="tx1"/>
            </a:solidFill>
            <a:round/>
            <a:headEnd/>
            <a:tailEnd/>
          </a:ln>
          <a:effectLst/>
        </p:spPr>
        <p:txBody>
          <a:bodyPr/>
          <a:lstStyle/>
          <a:p>
            <a:endParaRPr lang="en-US"/>
          </a:p>
        </p:txBody>
      </p:sp>
      <p:sp>
        <p:nvSpPr>
          <p:cNvPr id="104489" name="Text Box 41"/>
          <p:cNvSpPr txBox="1">
            <a:spLocks noChangeArrowheads="1"/>
          </p:cNvSpPr>
          <p:nvPr/>
        </p:nvSpPr>
        <p:spPr bwMode="auto">
          <a:xfrm>
            <a:off x="4140200" y="5006975"/>
            <a:ext cx="1079500" cy="366713"/>
          </a:xfrm>
          <a:prstGeom prst="rect">
            <a:avLst/>
          </a:prstGeom>
          <a:noFill/>
          <a:ln w="9525">
            <a:noFill/>
            <a:miter lim="800000"/>
            <a:headEnd/>
            <a:tailEnd/>
          </a:ln>
          <a:effectLst/>
        </p:spPr>
        <p:txBody>
          <a:bodyPr>
            <a:spAutoFit/>
          </a:bodyPr>
          <a:lstStyle/>
          <a:p>
            <a:pPr>
              <a:spcBef>
                <a:spcPct val="50000"/>
              </a:spcBef>
            </a:pPr>
            <a:r>
              <a:rPr lang="en-US" b="1"/>
              <a:t>.</a:t>
            </a:r>
          </a:p>
        </p:txBody>
      </p:sp>
      <p:sp>
        <p:nvSpPr>
          <p:cNvPr id="104491" name="Text Box 43"/>
          <p:cNvSpPr txBox="1">
            <a:spLocks noChangeArrowheads="1"/>
          </p:cNvSpPr>
          <p:nvPr/>
        </p:nvSpPr>
        <p:spPr bwMode="auto">
          <a:xfrm>
            <a:off x="4140200" y="5084763"/>
            <a:ext cx="1079500" cy="366712"/>
          </a:xfrm>
          <a:prstGeom prst="rect">
            <a:avLst/>
          </a:prstGeom>
          <a:noFill/>
          <a:ln w="9525">
            <a:noFill/>
            <a:miter lim="800000"/>
            <a:headEnd/>
            <a:tailEnd/>
          </a:ln>
          <a:effectLst/>
        </p:spPr>
        <p:txBody>
          <a:bodyPr>
            <a:spAutoFit/>
          </a:bodyPr>
          <a:lstStyle/>
          <a:p>
            <a:pPr>
              <a:spcBef>
                <a:spcPct val="50000"/>
              </a:spcBef>
            </a:pPr>
            <a:r>
              <a:rPr lang="en-US" b="1"/>
              <a:t>.</a:t>
            </a:r>
          </a:p>
        </p:txBody>
      </p:sp>
      <p:sp>
        <p:nvSpPr>
          <p:cNvPr id="104492" name="Text Box 44"/>
          <p:cNvSpPr txBox="1">
            <a:spLocks noChangeArrowheads="1"/>
          </p:cNvSpPr>
          <p:nvPr/>
        </p:nvSpPr>
        <p:spPr bwMode="auto">
          <a:xfrm>
            <a:off x="4140200" y="5157788"/>
            <a:ext cx="1079500" cy="366712"/>
          </a:xfrm>
          <a:prstGeom prst="rect">
            <a:avLst/>
          </a:prstGeom>
          <a:noFill/>
          <a:ln w="9525">
            <a:noFill/>
            <a:miter lim="800000"/>
            <a:headEnd/>
            <a:tailEnd/>
          </a:ln>
          <a:effectLst/>
        </p:spPr>
        <p:txBody>
          <a:bodyPr>
            <a:spAutoFit/>
          </a:bodyPr>
          <a:lstStyle/>
          <a:p>
            <a:pPr>
              <a:spcBef>
                <a:spcPct val="50000"/>
              </a:spcBef>
            </a:pPr>
            <a:r>
              <a:rPr lang="en-US" b="1"/>
              <a:t>.</a:t>
            </a:r>
          </a:p>
        </p:txBody>
      </p:sp>
      <p:sp>
        <p:nvSpPr>
          <p:cNvPr id="104493" name="Text Box 45"/>
          <p:cNvSpPr txBox="1">
            <a:spLocks noChangeArrowheads="1"/>
          </p:cNvSpPr>
          <p:nvPr/>
        </p:nvSpPr>
        <p:spPr bwMode="auto">
          <a:xfrm>
            <a:off x="3851275" y="5438775"/>
            <a:ext cx="1079500" cy="366713"/>
          </a:xfrm>
          <a:prstGeom prst="rect">
            <a:avLst/>
          </a:prstGeom>
          <a:noFill/>
          <a:ln w="9525">
            <a:noFill/>
            <a:miter lim="800000"/>
            <a:headEnd/>
            <a:tailEnd/>
          </a:ln>
          <a:effectLst/>
        </p:spPr>
        <p:txBody>
          <a:bodyPr>
            <a:spAutoFit/>
          </a:bodyPr>
          <a:lstStyle/>
          <a:p>
            <a:pPr>
              <a:spcBef>
                <a:spcPct val="50000"/>
              </a:spcBef>
            </a:pPr>
            <a:r>
              <a:rPr lang="en-US" b="1"/>
              <a:t>Activity</a:t>
            </a:r>
          </a:p>
        </p:txBody>
      </p:sp>
      <p:sp>
        <p:nvSpPr>
          <p:cNvPr id="104494" name="Text Box 46"/>
          <p:cNvSpPr txBox="1">
            <a:spLocks noChangeArrowheads="1"/>
          </p:cNvSpPr>
          <p:nvPr/>
        </p:nvSpPr>
        <p:spPr bwMode="auto">
          <a:xfrm>
            <a:off x="395288" y="4076700"/>
            <a:ext cx="1295400" cy="366713"/>
          </a:xfrm>
          <a:prstGeom prst="rect">
            <a:avLst/>
          </a:prstGeom>
          <a:noFill/>
          <a:ln w="9525">
            <a:noFill/>
            <a:miter lim="800000"/>
            <a:headEnd/>
            <a:tailEnd/>
          </a:ln>
          <a:effectLst/>
        </p:spPr>
        <p:txBody>
          <a:bodyPr>
            <a:spAutoFit/>
          </a:bodyPr>
          <a:lstStyle/>
          <a:p>
            <a:pPr>
              <a:spcBef>
                <a:spcPct val="50000"/>
              </a:spcBef>
            </a:pPr>
            <a:r>
              <a:rPr lang="en-US"/>
              <a:t>Level #1</a:t>
            </a:r>
          </a:p>
        </p:txBody>
      </p:sp>
      <p:sp>
        <p:nvSpPr>
          <p:cNvPr id="104498" name="Text Box 50"/>
          <p:cNvSpPr txBox="1">
            <a:spLocks noChangeArrowheads="1"/>
          </p:cNvSpPr>
          <p:nvPr/>
        </p:nvSpPr>
        <p:spPr bwMode="auto">
          <a:xfrm>
            <a:off x="395288" y="4862513"/>
            <a:ext cx="1295400" cy="366712"/>
          </a:xfrm>
          <a:prstGeom prst="rect">
            <a:avLst/>
          </a:prstGeom>
          <a:noFill/>
          <a:ln w="9525">
            <a:noFill/>
            <a:miter lim="800000"/>
            <a:headEnd/>
            <a:tailEnd/>
          </a:ln>
          <a:effectLst/>
        </p:spPr>
        <p:txBody>
          <a:bodyPr>
            <a:spAutoFit/>
          </a:bodyPr>
          <a:lstStyle/>
          <a:p>
            <a:pPr>
              <a:spcBef>
                <a:spcPct val="50000"/>
              </a:spcBef>
            </a:pPr>
            <a:r>
              <a:rPr lang="en-US"/>
              <a:t>Level #2</a:t>
            </a:r>
          </a:p>
        </p:txBody>
      </p:sp>
      <p:sp>
        <p:nvSpPr>
          <p:cNvPr id="104499" name="Text Box 51"/>
          <p:cNvSpPr txBox="1">
            <a:spLocks noChangeArrowheads="1"/>
          </p:cNvSpPr>
          <p:nvPr/>
        </p:nvSpPr>
        <p:spPr bwMode="auto">
          <a:xfrm>
            <a:off x="468313" y="6092825"/>
            <a:ext cx="1295400" cy="366713"/>
          </a:xfrm>
          <a:prstGeom prst="rect">
            <a:avLst/>
          </a:prstGeom>
          <a:noFill/>
          <a:ln w="9525">
            <a:noFill/>
            <a:miter lim="800000"/>
            <a:headEnd/>
            <a:tailEnd/>
          </a:ln>
          <a:effectLst/>
        </p:spPr>
        <p:txBody>
          <a:bodyPr>
            <a:spAutoFit/>
          </a:bodyPr>
          <a:lstStyle/>
          <a:p>
            <a:pPr>
              <a:spcBef>
                <a:spcPct val="50000"/>
              </a:spcBef>
            </a:pPr>
            <a:r>
              <a:rPr lang="en-US"/>
              <a:t>Level #m</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265113" y="563563"/>
            <a:ext cx="8496300" cy="646331"/>
          </a:xfrm>
          <a:prstGeom prst="rect">
            <a:avLst/>
          </a:prstGeom>
          <a:noFill/>
          <a:ln w="12700">
            <a:noFill/>
            <a:miter lim="800000"/>
            <a:headEnd type="none" w="sm" len="sm"/>
            <a:tailEnd type="none" w="sm" len="sm"/>
          </a:ln>
        </p:spPr>
        <p:txBody>
          <a:bodyPr>
            <a:spAutoFit/>
          </a:bodyPr>
          <a:lstStyle/>
          <a:p>
            <a:pPr algn="ctr">
              <a:defRPr/>
            </a:pPr>
            <a:r>
              <a:rPr lang="fa-IR" sz="3600" b="1" dirty="0">
                <a:solidFill>
                  <a:schemeClr val="tx2"/>
                </a:solidFill>
                <a:cs typeface="B Nazanin" pitchFamily="2" charset="-78"/>
              </a:rPr>
              <a:t>ساختار شکست فعاليتها </a:t>
            </a:r>
            <a:r>
              <a:rPr lang="en-US" sz="3200" b="1" dirty="0">
                <a:solidFill>
                  <a:schemeClr val="tx2"/>
                </a:solidFill>
                <a:cs typeface="B Nazanin" pitchFamily="2" charset="-78"/>
              </a:rPr>
              <a:t>WBS</a:t>
            </a:r>
          </a:p>
        </p:txBody>
      </p:sp>
      <p:sp>
        <p:nvSpPr>
          <p:cNvPr id="26627" name="Rectangle 3"/>
          <p:cNvSpPr>
            <a:spLocks noChangeArrowheads="1"/>
          </p:cNvSpPr>
          <p:nvPr/>
        </p:nvSpPr>
        <p:spPr bwMode="auto">
          <a:xfrm>
            <a:off x="508000" y="1216025"/>
            <a:ext cx="8301038" cy="5022850"/>
          </a:xfrm>
          <a:prstGeom prst="rect">
            <a:avLst/>
          </a:prstGeom>
          <a:noFill/>
          <a:ln w="9525">
            <a:noFill/>
            <a:miter lim="800000"/>
            <a:headEnd/>
            <a:tailEnd/>
          </a:ln>
        </p:spPr>
        <p:txBody>
          <a:bodyPr anchor="ctr"/>
          <a:lstStyle/>
          <a:p>
            <a:pPr indent="396875" algn="just">
              <a:lnSpc>
                <a:spcPct val="200000"/>
              </a:lnSpc>
              <a:buSzPct val="200000"/>
              <a:buFont typeface="Wingdings" pitchFamily="2" charset="2"/>
              <a:buNone/>
            </a:pPr>
            <a:r>
              <a:rPr lang="en-US" sz="2000" b="1" dirty="0">
                <a:cs typeface="B Mitra" pitchFamily="2" charset="-78"/>
                <a:sym typeface="Wingdings" pitchFamily="2" charset="2"/>
              </a:rPr>
              <a:t>Work Break down Structure</a:t>
            </a:r>
            <a:r>
              <a:rPr lang="fa-IR" sz="2400" b="1" dirty="0">
                <a:cs typeface="B Mitra" pitchFamily="2" charset="-78"/>
                <a:sym typeface="Wingdings" pitchFamily="2" charset="2"/>
              </a:rPr>
              <a:t> يا </a:t>
            </a:r>
            <a:r>
              <a:rPr lang="en-US" sz="2000" b="1" dirty="0">
                <a:cs typeface="B Mitra" pitchFamily="2" charset="-78"/>
                <a:sym typeface="Wingdings" pitchFamily="2" charset="2"/>
              </a:rPr>
              <a:t>WBS</a:t>
            </a:r>
            <a:r>
              <a:rPr lang="fa-IR" sz="2400" b="1" dirty="0">
                <a:cs typeface="B Mitra" pitchFamily="2" charset="-78"/>
                <a:sym typeface="Wingdings" pitchFamily="2" charset="2"/>
              </a:rPr>
              <a:t> در واقع يک ساختار سلسله مراتبي از فعاليتهاي پروژه است که براي برنامه ريزي و سازماندهي صحيح فعاليتهاي پروژه مورد استفاده قرار مي گيرد. براي نشان دادن جايگاه هر فعاليت در ساختار سلسله مراتبي از کدهايي با عنوان کد </a:t>
            </a:r>
            <a:r>
              <a:rPr lang="en-US" sz="2000" b="1" dirty="0">
                <a:cs typeface="B Mitra" pitchFamily="2" charset="-78"/>
                <a:sym typeface="Wingdings" pitchFamily="2" charset="2"/>
              </a:rPr>
              <a:t>WBS</a:t>
            </a:r>
            <a:r>
              <a:rPr lang="fa-IR" sz="2400" b="1" dirty="0">
                <a:cs typeface="B Mitra" pitchFamily="2" charset="-78"/>
                <a:sym typeface="Wingdings" pitchFamily="2" charset="2"/>
              </a:rPr>
              <a:t> استفاده مي شود</a:t>
            </a:r>
            <a:r>
              <a:rPr lang="fa-IR" sz="2400" b="1" dirty="0" smtClean="0">
                <a:cs typeface="B Mitra" pitchFamily="2" charset="-78"/>
                <a:sym typeface="Wingdings" pitchFamily="2" charset="2"/>
              </a:rPr>
              <a:t>. آخرین سطح </a:t>
            </a:r>
            <a:r>
              <a:rPr lang="en-US" sz="2400" b="1" dirty="0" smtClean="0">
                <a:cs typeface="B Mitra" pitchFamily="2" charset="-78"/>
                <a:sym typeface="Wingdings" pitchFamily="2" charset="2"/>
              </a:rPr>
              <a:t>WBS </a:t>
            </a:r>
            <a:r>
              <a:rPr lang="fa-IR" sz="2400" b="1" dirty="0" smtClean="0">
                <a:cs typeface="B Mitra" pitchFamily="2" charset="-78"/>
                <a:sym typeface="Wingdings" pitchFamily="2" charset="2"/>
              </a:rPr>
              <a:t>را بسته های کاری تشکیل می دهند.</a:t>
            </a:r>
            <a:endParaRPr lang="en-US" sz="2400" b="1" dirty="0">
              <a:cs typeface="B Mitra" pitchFamily="2" charset="-78"/>
              <a:sym typeface="Wingdings" pitchFamily="2" charset="2"/>
            </a:endParaRPr>
          </a:p>
        </p:txBody>
      </p:sp>
    </p:spTree>
  </p:cSld>
  <p:clrMapOvr>
    <a:masterClrMapping/>
  </p:clrMapOvr>
  <p:transition>
    <p:wheel spokes="8"/>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4" name="Slide Number Placeholder 5"/>
          <p:cNvSpPr>
            <a:spLocks noGrp="1"/>
          </p:cNvSpPr>
          <p:nvPr>
            <p:ph type="sldNum" sz="quarter" idx="12"/>
          </p:nvPr>
        </p:nvSpPr>
        <p:spPr/>
        <p:txBody>
          <a:bodyPr/>
          <a:lstStyle/>
          <a:p>
            <a:fld id="{68B07A7B-A94B-4EBF-BD73-79DB1A19B75E}" type="slidenum">
              <a:rPr lang="en-US" b="1">
                <a:cs typeface="B Nazanin" pitchFamily="2" charset="-78"/>
              </a:rPr>
              <a:pPr/>
              <a:t>28</a:t>
            </a:fld>
            <a:endParaRPr lang="en-US" b="1">
              <a:cs typeface="B Nazanin" pitchFamily="2" charset="-78"/>
            </a:endParaRPr>
          </a:p>
        </p:txBody>
      </p:sp>
      <p:sp>
        <p:nvSpPr>
          <p:cNvPr id="105474" name="Rectangle 2"/>
          <p:cNvSpPr>
            <a:spLocks noChangeArrowheads="1"/>
          </p:cNvSpPr>
          <p:nvPr/>
        </p:nvSpPr>
        <p:spPr bwMode="auto">
          <a:xfrm>
            <a:off x="539750" y="3182938"/>
            <a:ext cx="7772400" cy="1470025"/>
          </a:xfrm>
          <a:prstGeom prst="rect">
            <a:avLst/>
          </a:prstGeom>
          <a:noFill/>
          <a:ln w="9525">
            <a:noFill/>
            <a:miter lim="800000"/>
            <a:headEnd/>
            <a:tailEnd/>
          </a:ln>
          <a:effectLst/>
        </p:spPr>
        <p:txBody>
          <a:bodyPr anchor="ctr"/>
          <a:lstStyle/>
          <a:p>
            <a:pPr algn="r" rtl="1"/>
            <a:endParaRPr lang="en-US" sz="2000" b="1">
              <a:solidFill>
                <a:schemeClr val="tx2"/>
              </a:solidFill>
              <a:cs typeface="B Nazanin" pitchFamily="2" charset="-78"/>
            </a:endParaRPr>
          </a:p>
        </p:txBody>
      </p:sp>
      <p:sp>
        <p:nvSpPr>
          <p:cNvPr id="105475" name="Line 3"/>
          <p:cNvSpPr>
            <a:spLocks noChangeShapeType="1"/>
          </p:cNvSpPr>
          <p:nvPr/>
        </p:nvSpPr>
        <p:spPr bwMode="auto">
          <a:xfrm>
            <a:off x="539750" y="1052513"/>
            <a:ext cx="8135938" cy="0"/>
          </a:xfrm>
          <a:prstGeom prst="line">
            <a:avLst/>
          </a:prstGeom>
          <a:noFill/>
          <a:ln w="50800" cmpd="dbl">
            <a:solidFill>
              <a:srgbClr val="993300"/>
            </a:solidFill>
            <a:round/>
            <a:headEnd/>
            <a:tailEnd/>
          </a:ln>
          <a:effectLst/>
        </p:spPr>
        <p:txBody>
          <a:bodyPr/>
          <a:lstStyle/>
          <a:p>
            <a:endParaRPr lang="en-US" b="1">
              <a:cs typeface="B Nazanin" pitchFamily="2" charset="-78"/>
            </a:endParaRPr>
          </a:p>
        </p:txBody>
      </p:sp>
      <p:sp>
        <p:nvSpPr>
          <p:cNvPr id="105477" name="Rectangle 5"/>
          <p:cNvSpPr>
            <a:spLocks noChangeArrowheads="1"/>
          </p:cNvSpPr>
          <p:nvPr/>
        </p:nvSpPr>
        <p:spPr bwMode="auto">
          <a:xfrm>
            <a:off x="687388" y="44450"/>
            <a:ext cx="7772400" cy="1470025"/>
          </a:xfrm>
          <a:prstGeom prst="rect">
            <a:avLst/>
          </a:prstGeom>
          <a:noFill/>
          <a:ln w="9525">
            <a:noFill/>
            <a:miter lim="800000"/>
            <a:headEnd/>
            <a:tailEnd/>
          </a:ln>
          <a:effectLst/>
        </p:spPr>
        <p:txBody>
          <a:bodyPr anchor="ctr"/>
          <a:lstStyle/>
          <a:p>
            <a:pPr algn="r" rtl="1"/>
            <a:r>
              <a:rPr lang="fa-IR" sz="2800" b="1" dirty="0">
                <a:solidFill>
                  <a:schemeClr val="tx2"/>
                </a:solidFill>
                <a:cs typeface="B Nazanin" pitchFamily="2" charset="-78"/>
              </a:rPr>
              <a:t>شناسايي فعاليتهاي پروژه</a:t>
            </a:r>
            <a:endParaRPr lang="en-US" sz="2800" b="1" dirty="0">
              <a:solidFill>
                <a:schemeClr val="tx2"/>
              </a:solidFill>
              <a:cs typeface="B Nazanin" pitchFamily="2" charset="-78"/>
            </a:endParaRPr>
          </a:p>
        </p:txBody>
      </p:sp>
      <p:sp>
        <p:nvSpPr>
          <p:cNvPr id="105478" name="Text Box 6"/>
          <p:cNvSpPr txBox="1">
            <a:spLocks noChangeArrowheads="1"/>
          </p:cNvSpPr>
          <p:nvPr/>
        </p:nvSpPr>
        <p:spPr bwMode="auto">
          <a:xfrm>
            <a:off x="539750" y="620713"/>
            <a:ext cx="4464050" cy="427037"/>
          </a:xfrm>
          <a:prstGeom prst="rect">
            <a:avLst/>
          </a:prstGeom>
          <a:noFill/>
          <a:ln w="9525">
            <a:noFill/>
            <a:miter lim="800000"/>
            <a:headEnd/>
            <a:tailEnd/>
          </a:ln>
          <a:effectLst/>
        </p:spPr>
        <p:txBody>
          <a:bodyPr>
            <a:spAutoFit/>
          </a:bodyPr>
          <a:lstStyle/>
          <a:p>
            <a:pPr algn="l">
              <a:spcBef>
                <a:spcPct val="50000"/>
              </a:spcBef>
            </a:pPr>
            <a:r>
              <a:rPr lang="en-US" sz="2200" b="1" dirty="0">
                <a:solidFill>
                  <a:schemeClr val="tx2"/>
                </a:solidFill>
                <a:latin typeface="Calibri" pitchFamily="34" charset="0"/>
                <a:cs typeface="Calibri" pitchFamily="34" charset="0"/>
              </a:rPr>
              <a:t>Identify Project </a:t>
            </a:r>
            <a:r>
              <a:rPr lang="en-US" sz="2200" b="1" dirty="0" smtClean="0">
                <a:solidFill>
                  <a:schemeClr val="tx2"/>
                </a:solidFill>
                <a:latin typeface="Calibri" pitchFamily="34" charset="0"/>
                <a:cs typeface="Calibri" pitchFamily="34" charset="0"/>
              </a:rPr>
              <a:t>Activities</a:t>
            </a:r>
            <a:endParaRPr lang="en-US" sz="2200" b="1" dirty="0">
              <a:solidFill>
                <a:schemeClr val="tx2"/>
              </a:solidFill>
              <a:latin typeface="Calibri" pitchFamily="34" charset="0"/>
              <a:cs typeface="Calibri" pitchFamily="34" charset="0"/>
            </a:endParaRPr>
          </a:p>
        </p:txBody>
      </p:sp>
      <p:sp>
        <p:nvSpPr>
          <p:cNvPr id="105480" name="Text Box 8"/>
          <p:cNvSpPr txBox="1">
            <a:spLocks noChangeArrowheads="1"/>
          </p:cNvSpPr>
          <p:nvPr/>
        </p:nvSpPr>
        <p:spPr bwMode="auto">
          <a:xfrm>
            <a:off x="322263" y="1341438"/>
            <a:ext cx="8137525" cy="457200"/>
          </a:xfrm>
          <a:prstGeom prst="rect">
            <a:avLst/>
          </a:prstGeom>
          <a:noFill/>
          <a:ln w="12700">
            <a:noFill/>
            <a:miter lim="800000"/>
            <a:headEnd/>
            <a:tailEnd/>
          </a:ln>
          <a:effectLst/>
        </p:spPr>
        <p:txBody>
          <a:bodyPr>
            <a:spAutoFit/>
          </a:bodyPr>
          <a:lstStyle/>
          <a:p>
            <a:pPr algn="ctr" rtl="1">
              <a:spcBef>
                <a:spcPct val="50000"/>
              </a:spcBef>
            </a:pPr>
            <a:r>
              <a:rPr lang="fa-IR" sz="2400" b="1">
                <a:cs typeface="B Nazanin" pitchFamily="2" charset="-78"/>
              </a:rPr>
              <a:t>مراحل توسعه ساختار شكست كار</a:t>
            </a:r>
            <a:endParaRPr lang="en-US" sz="2400" b="1">
              <a:cs typeface="B Nazanin" pitchFamily="2" charset="-78"/>
            </a:endParaRPr>
          </a:p>
        </p:txBody>
      </p:sp>
      <p:sp>
        <p:nvSpPr>
          <p:cNvPr id="105513" name="Text Box 41"/>
          <p:cNvSpPr txBox="1">
            <a:spLocks noChangeArrowheads="1"/>
          </p:cNvSpPr>
          <p:nvPr/>
        </p:nvSpPr>
        <p:spPr bwMode="auto">
          <a:xfrm>
            <a:off x="2944813" y="1916113"/>
            <a:ext cx="2881312" cy="376237"/>
          </a:xfrm>
          <a:prstGeom prst="rect">
            <a:avLst/>
          </a:prstGeom>
          <a:solidFill>
            <a:srgbClr val="FFFF99"/>
          </a:solidFill>
          <a:ln w="9525">
            <a:solidFill>
              <a:schemeClr val="tx1"/>
            </a:solidFill>
            <a:miter lim="800000"/>
            <a:headEnd/>
            <a:tailEnd/>
          </a:ln>
          <a:effectLst/>
        </p:spPr>
        <p:txBody>
          <a:bodyPr>
            <a:spAutoFit/>
          </a:bodyPr>
          <a:lstStyle/>
          <a:p>
            <a:pPr algn="ctr">
              <a:spcBef>
                <a:spcPct val="50000"/>
              </a:spcBef>
            </a:pPr>
            <a:r>
              <a:rPr lang="fa-IR" b="1">
                <a:cs typeface="B Nazanin" pitchFamily="2" charset="-78"/>
              </a:rPr>
              <a:t>تعيين عناصر عمده پروژه</a:t>
            </a:r>
            <a:endParaRPr lang="en-US" b="1">
              <a:cs typeface="B Nazanin" pitchFamily="2" charset="-78"/>
            </a:endParaRPr>
          </a:p>
        </p:txBody>
      </p:sp>
      <p:sp>
        <p:nvSpPr>
          <p:cNvPr id="105514" name="Text Box 42"/>
          <p:cNvSpPr txBox="1">
            <a:spLocks noChangeArrowheads="1"/>
          </p:cNvSpPr>
          <p:nvPr/>
        </p:nvSpPr>
        <p:spPr bwMode="auto">
          <a:xfrm>
            <a:off x="2700338" y="2692400"/>
            <a:ext cx="3384550" cy="376238"/>
          </a:xfrm>
          <a:prstGeom prst="rect">
            <a:avLst/>
          </a:prstGeom>
          <a:solidFill>
            <a:srgbClr val="FFFF99"/>
          </a:solidFill>
          <a:ln w="9525">
            <a:solidFill>
              <a:schemeClr val="tx1"/>
            </a:solidFill>
            <a:miter lim="800000"/>
            <a:headEnd/>
            <a:tailEnd/>
          </a:ln>
          <a:effectLst/>
        </p:spPr>
        <p:txBody>
          <a:bodyPr>
            <a:spAutoFit/>
          </a:bodyPr>
          <a:lstStyle/>
          <a:p>
            <a:pPr algn="ctr">
              <a:spcBef>
                <a:spcPct val="50000"/>
              </a:spcBef>
            </a:pPr>
            <a:r>
              <a:rPr lang="fa-IR" b="1">
                <a:cs typeface="B Nazanin" pitchFamily="2" charset="-78"/>
              </a:rPr>
              <a:t>آيا تجزيه و شكست كار كافي است؟</a:t>
            </a:r>
            <a:endParaRPr lang="en-US" b="1">
              <a:cs typeface="B Nazanin" pitchFamily="2" charset="-78"/>
            </a:endParaRPr>
          </a:p>
        </p:txBody>
      </p:sp>
      <p:sp>
        <p:nvSpPr>
          <p:cNvPr id="105515" name="Text Box 43"/>
          <p:cNvSpPr txBox="1">
            <a:spLocks noChangeArrowheads="1"/>
          </p:cNvSpPr>
          <p:nvPr/>
        </p:nvSpPr>
        <p:spPr bwMode="auto">
          <a:xfrm>
            <a:off x="4787900" y="3429000"/>
            <a:ext cx="4176713" cy="376238"/>
          </a:xfrm>
          <a:prstGeom prst="rect">
            <a:avLst/>
          </a:prstGeom>
          <a:solidFill>
            <a:srgbClr val="FFFF99"/>
          </a:solidFill>
          <a:ln w="9525">
            <a:solidFill>
              <a:schemeClr val="tx1"/>
            </a:solidFill>
            <a:miter lim="800000"/>
            <a:headEnd/>
            <a:tailEnd/>
          </a:ln>
          <a:effectLst/>
        </p:spPr>
        <p:txBody>
          <a:bodyPr>
            <a:spAutoFit/>
          </a:bodyPr>
          <a:lstStyle/>
          <a:p>
            <a:pPr algn="ctr">
              <a:spcBef>
                <a:spcPct val="50000"/>
              </a:spcBef>
            </a:pPr>
            <a:r>
              <a:rPr lang="fa-IR" b="1">
                <a:cs typeface="B Nazanin" pitchFamily="2" charset="-78"/>
              </a:rPr>
              <a:t>تجزيه عناصر پايين‌ترين سطح به يك سطح ديگر</a:t>
            </a:r>
            <a:endParaRPr lang="en-US" b="1">
              <a:cs typeface="B Nazanin" pitchFamily="2" charset="-78"/>
            </a:endParaRPr>
          </a:p>
        </p:txBody>
      </p:sp>
      <p:sp>
        <p:nvSpPr>
          <p:cNvPr id="105517" name="Text Box 45"/>
          <p:cNvSpPr txBox="1">
            <a:spLocks noChangeArrowheads="1"/>
          </p:cNvSpPr>
          <p:nvPr/>
        </p:nvSpPr>
        <p:spPr bwMode="auto">
          <a:xfrm>
            <a:off x="6300788" y="2557463"/>
            <a:ext cx="576262" cy="366712"/>
          </a:xfrm>
          <a:prstGeom prst="rect">
            <a:avLst/>
          </a:prstGeom>
          <a:noFill/>
          <a:ln w="9525">
            <a:noFill/>
            <a:miter lim="800000"/>
            <a:headEnd/>
            <a:tailEnd/>
          </a:ln>
          <a:effectLst/>
        </p:spPr>
        <p:txBody>
          <a:bodyPr>
            <a:spAutoFit/>
          </a:bodyPr>
          <a:lstStyle/>
          <a:p>
            <a:pPr>
              <a:spcBef>
                <a:spcPct val="50000"/>
              </a:spcBef>
            </a:pPr>
            <a:r>
              <a:rPr lang="fa-IR" b="1">
                <a:cs typeface="B Nazanin" pitchFamily="2" charset="-78"/>
              </a:rPr>
              <a:t>خير</a:t>
            </a:r>
            <a:endParaRPr lang="en-US" b="1">
              <a:cs typeface="B Nazanin" pitchFamily="2" charset="-78"/>
            </a:endParaRPr>
          </a:p>
        </p:txBody>
      </p:sp>
      <p:cxnSp>
        <p:nvCxnSpPr>
          <p:cNvPr id="105519" name="AutoShape 47"/>
          <p:cNvCxnSpPr>
            <a:cxnSpLocks noChangeShapeType="1"/>
            <a:stCxn id="105513" idx="2"/>
            <a:endCxn id="105514" idx="0"/>
          </p:cNvCxnSpPr>
          <p:nvPr/>
        </p:nvCxnSpPr>
        <p:spPr bwMode="auto">
          <a:xfrm>
            <a:off x="4386263" y="2292350"/>
            <a:ext cx="6350" cy="400050"/>
          </a:xfrm>
          <a:prstGeom prst="straightConnector1">
            <a:avLst/>
          </a:prstGeom>
          <a:noFill/>
          <a:ln w="9525">
            <a:solidFill>
              <a:schemeClr val="tx1"/>
            </a:solidFill>
            <a:round/>
            <a:headEnd/>
            <a:tailEnd type="triangle" w="med" len="med"/>
          </a:ln>
          <a:effectLst/>
        </p:spPr>
      </p:cxnSp>
      <p:sp>
        <p:nvSpPr>
          <p:cNvPr id="105520" name="Text Box 48"/>
          <p:cNvSpPr txBox="1">
            <a:spLocks noChangeArrowheads="1"/>
          </p:cNvSpPr>
          <p:nvPr/>
        </p:nvSpPr>
        <p:spPr bwMode="auto">
          <a:xfrm>
            <a:off x="755650" y="4492625"/>
            <a:ext cx="3095625" cy="376238"/>
          </a:xfrm>
          <a:prstGeom prst="rect">
            <a:avLst/>
          </a:prstGeom>
          <a:solidFill>
            <a:srgbClr val="FFFF99"/>
          </a:solidFill>
          <a:ln w="9525">
            <a:solidFill>
              <a:schemeClr val="tx1"/>
            </a:solidFill>
            <a:miter lim="800000"/>
            <a:headEnd/>
            <a:tailEnd/>
          </a:ln>
          <a:effectLst/>
        </p:spPr>
        <p:txBody>
          <a:bodyPr>
            <a:spAutoFit/>
          </a:bodyPr>
          <a:lstStyle/>
          <a:p>
            <a:pPr algn="ctr" rtl="1">
              <a:spcBef>
                <a:spcPct val="50000"/>
              </a:spcBef>
            </a:pPr>
            <a:r>
              <a:rPr lang="fa-IR" b="1">
                <a:cs typeface="B Nazanin" pitchFamily="2" charset="-78"/>
              </a:rPr>
              <a:t>آيا </a:t>
            </a:r>
            <a:r>
              <a:rPr lang="en-US" b="1">
                <a:cs typeface="B Nazanin" pitchFamily="2" charset="-78"/>
              </a:rPr>
              <a:t>WBS</a:t>
            </a:r>
            <a:r>
              <a:rPr lang="fa-IR" b="1">
                <a:cs typeface="B Nazanin" pitchFamily="2" charset="-78"/>
              </a:rPr>
              <a:t>‌در آزمونها موفق است؟</a:t>
            </a:r>
            <a:endParaRPr lang="en-US" b="1">
              <a:cs typeface="B Nazanin" pitchFamily="2" charset="-78"/>
            </a:endParaRPr>
          </a:p>
        </p:txBody>
      </p:sp>
      <p:cxnSp>
        <p:nvCxnSpPr>
          <p:cNvPr id="105521" name="AutoShape 49"/>
          <p:cNvCxnSpPr>
            <a:cxnSpLocks noChangeShapeType="1"/>
            <a:stCxn id="105514" idx="1"/>
            <a:endCxn id="105520" idx="0"/>
          </p:cNvCxnSpPr>
          <p:nvPr/>
        </p:nvCxnSpPr>
        <p:spPr bwMode="auto">
          <a:xfrm rot="10800000" flipV="1">
            <a:off x="2303463" y="2881313"/>
            <a:ext cx="396875" cy="1611312"/>
          </a:xfrm>
          <a:prstGeom prst="bentConnector2">
            <a:avLst/>
          </a:prstGeom>
          <a:noFill/>
          <a:ln w="9525">
            <a:solidFill>
              <a:schemeClr val="tx1"/>
            </a:solidFill>
            <a:miter lim="800000"/>
            <a:headEnd/>
            <a:tailEnd type="triangle" w="med" len="med"/>
          </a:ln>
          <a:effectLst/>
        </p:spPr>
      </p:cxnSp>
      <p:sp>
        <p:nvSpPr>
          <p:cNvPr id="105522" name="Text Box 50"/>
          <p:cNvSpPr txBox="1">
            <a:spLocks noChangeArrowheads="1"/>
          </p:cNvSpPr>
          <p:nvPr/>
        </p:nvSpPr>
        <p:spPr bwMode="auto">
          <a:xfrm>
            <a:off x="2195513" y="2565400"/>
            <a:ext cx="576262" cy="366713"/>
          </a:xfrm>
          <a:prstGeom prst="rect">
            <a:avLst/>
          </a:prstGeom>
          <a:noFill/>
          <a:ln w="9525">
            <a:noFill/>
            <a:miter lim="800000"/>
            <a:headEnd/>
            <a:tailEnd/>
          </a:ln>
          <a:effectLst/>
        </p:spPr>
        <p:txBody>
          <a:bodyPr>
            <a:spAutoFit/>
          </a:bodyPr>
          <a:lstStyle/>
          <a:p>
            <a:pPr>
              <a:spcBef>
                <a:spcPct val="50000"/>
              </a:spcBef>
            </a:pPr>
            <a:r>
              <a:rPr lang="fa-IR" b="1">
                <a:cs typeface="B Nazanin" pitchFamily="2" charset="-78"/>
              </a:rPr>
              <a:t>بلي</a:t>
            </a:r>
            <a:endParaRPr lang="en-US" b="1">
              <a:cs typeface="B Nazanin" pitchFamily="2" charset="-78"/>
            </a:endParaRPr>
          </a:p>
        </p:txBody>
      </p:sp>
      <p:sp>
        <p:nvSpPr>
          <p:cNvPr id="105524" name="Text Box 52"/>
          <p:cNvSpPr txBox="1">
            <a:spLocks noChangeArrowheads="1"/>
          </p:cNvSpPr>
          <p:nvPr/>
        </p:nvSpPr>
        <p:spPr bwMode="auto">
          <a:xfrm>
            <a:off x="4643438" y="4492625"/>
            <a:ext cx="1657350" cy="376238"/>
          </a:xfrm>
          <a:prstGeom prst="rect">
            <a:avLst/>
          </a:prstGeom>
          <a:solidFill>
            <a:srgbClr val="FFFF99"/>
          </a:solidFill>
          <a:ln w="9525">
            <a:solidFill>
              <a:schemeClr val="tx1"/>
            </a:solidFill>
            <a:miter lim="800000"/>
            <a:headEnd/>
            <a:tailEnd/>
          </a:ln>
          <a:effectLst/>
        </p:spPr>
        <p:txBody>
          <a:bodyPr>
            <a:spAutoFit/>
          </a:bodyPr>
          <a:lstStyle/>
          <a:p>
            <a:pPr algn="ctr" rtl="1">
              <a:spcBef>
                <a:spcPct val="50000"/>
              </a:spcBef>
            </a:pPr>
            <a:r>
              <a:rPr lang="fa-IR" b="1">
                <a:cs typeface="B Nazanin" pitchFamily="2" charset="-78"/>
              </a:rPr>
              <a:t>پايان</a:t>
            </a:r>
            <a:endParaRPr lang="en-US" b="1">
              <a:cs typeface="B Nazanin" pitchFamily="2" charset="-78"/>
            </a:endParaRPr>
          </a:p>
        </p:txBody>
      </p:sp>
      <p:cxnSp>
        <p:nvCxnSpPr>
          <p:cNvPr id="105525" name="AutoShape 53"/>
          <p:cNvCxnSpPr>
            <a:cxnSpLocks noChangeShapeType="1"/>
            <a:stCxn id="105520" idx="3"/>
            <a:endCxn id="105524" idx="1"/>
          </p:cNvCxnSpPr>
          <p:nvPr/>
        </p:nvCxnSpPr>
        <p:spPr bwMode="auto">
          <a:xfrm>
            <a:off x="3851275" y="4681538"/>
            <a:ext cx="792163" cy="0"/>
          </a:xfrm>
          <a:prstGeom prst="straightConnector1">
            <a:avLst/>
          </a:prstGeom>
          <a:noFill/>
          <a:ln w="9525">
            <a:solidFill>
              <a:schemeClr val="tx1"/>
            </a:solidFill>
            <a:round/>
            <a:headEnd/>
            <a:tailEnd type="triangle" w="med" len="med"/>
          </a:ln>
          <a:effectLst/>
        </p:spPr>
      </p:cxnSp>
      <p:sp>
        <p:nvSpPr>
          <p:cNvPr id="105526" name="Text Box 54"/>
          <p:cNvSpPr txBox="1">
            <a:spLocks noChangeArrowheads="1"/>
          </p:cNvSpPr>
          <p:nvPr/>
        </p:nvSpPr>
        <p:spPr bwMode="auto">
          <a:xfrm>
            <a:off x="3995738" y="4357688"/>
            <a:ext cx="576262" cy="366712"/>
          </a:xfrm>
          <a:prstGeom prst="rect">
            <a:avLst/>
          </a:prstGeom>
          <a:noFill/>
          <a:ln w="9525">
            <a:noFill/>
            <a:miter lim="800000"/>
            <a:headEnd/>
            <a:tailEnd/>
          </a:ln>
          <a:effectLst/>
        </p:spPr>
        <p:txBody>
          <a:bodyPr>
            <a:spAutoFit/>
          </a:bodyPr>
          <a:lstStyle/>
          <a:p>
            <a:pPr>
              <a:spcBef>
                <a:spcPct val="50000"/>
              </a:spcBef>
            </a:pPr>
            <a:r>
              <a:rPr lang="fa-IR" b="1">
                <a:cs typeface="B Nazanin" pitchFamily="2" charset="-78"/>
              </a:rPr>
              <a:t>بلي</a:t>
            </a:r>
            <a:endParaRPr lang="en-US" b="1">
              <a:cs typeface="B Nazanin" pitchFamily="2" charset="-78"/>
            </a:endParaRPr>
          </a:p>
        </p:txBody>
      </p:sp>
      <p:sp>
        <p:nvSpPr>
          <p:cNvPr id="105527" name="Text Box 55"/>
          <p:cNvSpPr txBox="1">
            <a:spLocks noChangeArrowheads="1"/>
          </p:cNvSpPr>
          <p:nvPr/>
        </p:nvSpPr>
        <p:spPr bwMode="auto">
          <a:xfrm>
            <a:off x="755650" y="5445125"/>
            <a:ext cx="3095625" cy="376238"/>
          </a:xfrm>
          <a:prstGeom prst="rect">
            <a:avLst/>
          </a:prstGeom>
          <a:solidFill>
            <a:srgbClr val="FFFF99"/>
          </a:solidFill>
          <a:ln w="9525">
            <a:solidFill>
              <a:schemeClr val="tx1"/>
            </a:solidFill>
            <a:miter lim="800000"/>
            <a:headEnd/>
            <a:tailEnd/>
          </a:ln>
          <a:effectLst/>
        </p:spPr>
        <p:txBody>
          <a:bodyPr>
            <a:spAutoFit/>
          </a:bodyPr>
          <a:lstStyle/>
          <a:p>
            <a:pPr algn="ctr" rtl="1">
              <a:spcBef>
                <a:spcPct val="50000"/>
              </a:spcBef>
            </a:pPr>
            <a:r>
              <a:rPr lang="fa-IR" b="1">
                <a:cs typeface="B Nazanin" pitchFamily="2" charset="-78"/>
              </a:rPr>
              <a:t>بازنگري در </a:t>
            </a:r>
            <a:r>
              <a:rPr lang="en-US" b="1">
                <a:cs typeface="B Nazanin" pitchFamily="2" charset="-78"/>
              </a:rPr>
              <a:t>WBS</a:t>
            </a:r>
          </a:p>
        </p:txBody>
      </p:sp>
      <p:cxnSp>
        <p:nvCxnSpPr>
          <p:cNvPr id="105528" name="AutoShape 56"/>
          <p:cNvCxnSpPr>
            <a:cxnSpLocks noChangeShapeType="1"/>
            <a:stCxn id="105520" idx="2"/>
            <a:endCxn id="105527" idx="0"/>
          </p:cNvCxnSpPr>
          <p:nvPr/>
        </p:nvCxnSpPr>
        <p:spPr bwMode="auto">
          <a:xfrm>
            <a:off x="2303463" y="4868863"/>
            <a:ext cx="0" cy="576262"/>
          </a:xfrm>
          <a:prstGeom prst="straightConnector1">
            <a:avLst/>
          </a:prstGeom>
          <a:noFill/>
          <a:ln w="9525">
            <a:solidFill>
              <a:schemeClr val="tx1"/>
            </a:solidFill>
            <a:round/>
            <a:headEnd/>
            <a:tailEnd type="triangle" w="med" len="med"/>
          </a:ln>
          <a:effectLst/>
        </p:spPr>
      </p:cxnSp>
      <p:cxnSp>
        <p:nvCxnSpPr>
          <p:cNvPr id="105529" name="AutoShape 57"/>
          <p:cNvCxnSpPr>
            <a:cxnSpLocks noChangeShapeType="1"/>
            <a:stCxn id="105527" idx="2"/>
            <a:endCxn id="105520" idx="1"/>
          </p:cNvCxnSpPr>
          <p:nvPr/>
        </p:nvCxnSpPr>
        <p:spPr bwMode="auto">
          <a:xfrm rot="16200000" flipV="1">
            <a:off x="959644" y="4477544"/>
            <a:ext cx="1139825" cy="1547813"/>
          </a:xfrm>
          <a:prstGeom prst="bentConnector4">
            <a:avLst>
              <a:gd name="adj1" fmla="val -20056"/>
              <a:gd name="adj2" fmla="val 114769"/>
            </a:avLst>
          </a:prstGeom>
          <a:noFill/>
          <a:ln w="9525">
            <a:solidFill>
              <a:schemeClr val="tx1"/>
            </a:solidFill>
            <a:miter lim="800000"/>
            <a:headEnd/>
            <a:tailEnd type="triangle" w="med" len="med"/>
          </a:ln>
          <a:effectLst/>
        </p:spPr>
      </p:cxnSp>
      <p:cxnSp>
        <p:nvCxnSpPr>
          <p:cNvPr id="105530" name="AutoShape 58"/>
          <p:cNvCxnSpPr>
            <a:cxnSpLocks noChangeShapeType="1"/>
            <a:stCxn id="105514" idx="3"/>
            <a:endCxn id="105515" idx="0"/>
          </p:cNvCxnSpPr>
          <p:nvPr/>
        </p:nvCxnSpPr>
        <p:spPr bwMode="auto">
          <a:xfrm>
            <a:off x="6084888" y="2881313"/>
            <a:ext cx="792162" cy="547687"/>
          </a:xfrm>
          <a:prstGeom prst="bentConnector2">
            <a:avLst/>
          </a:prstGeom>
          <a:noFill/>
          <a:ln w="9525">
            <a:solidFill>
              <a:schemeClr val="tx1"/>
            </a:solidFill>
            <a:miter lim="800000"/>
            <a:headEnd/>
            <a:tailEnd type="triangle" w="med" len="med"/>
          </a:ln>
          <a:effectLst/>
        </p:spPr>
      </p:cxnSp>
      <p:cxnSp>
        <p:nvCxnSpPr>
          <p:cNvPr id="105531" name="AutoShape 59"/>
          <p:cNvCxnSpPr>
            <a:cxnSpLocks noChangeShapeType="1"/>
            <a:stCxn id="105515" idx="2"/>
            <a:endCxn id="105514" idx="2"/>
          </p:cNvCxnSpPr>
          <p:nvPr/>
        </p:nvCxnSpPr>
        <p:spPr bwMode="auto">
          <a:xfrm rot="16200000" flipV="1">
            <a:off x="5266532" y="2194719"/>
            <a:ext cx="736600" cy="2484437"/>
          </a:xfrm>
          <a:prstGeom prst="bentConnector3">
            <a:avLst>
              <a:gd name="adj1" fmla="val -31032"/>
            </a:avLst>
          </a:prstGeom>
          <a:noFill/>
          <a:ln w="9525">
            <a:solidFill>
              <a:schemeClr val="tx1"/>
            </a:solidFill>
            <a:miter lim="800000"/>
            <a:headEnd/>
            <a:tailEnd type="triangle" w="med" len="med"/>
          </a:ln>
          <a:effectLst/>
        </p:spPr>
      </p:cxnSp>
      <p:sp>
        <p:nvSpPr>
          <p:cNvPr id="105532" name="Text Box 60"/>
          <p:cNvSpPr txBox="1">
            <a:spLocks noChangeArrowheads="1"/>
          </p:cNvSpPr>
          <p:nvPr/>
        </p:nvSpPr>
        <p:spPr bwMode="auto">
          <a:xfrm>
            <a:off x="2339975" y="4941888"/>
            <a:ext cx="576263" cy="366712"/>
          </a:xfrm>
          <a:prstGeom prst="rect">
            <a:avLst/>
          </a:prstGeom>
          <a:noFill/>
          <a:ln w="9525">
            <a:noFill/>
            <a:miter lim="800000"/>
            <a:headEnd/>
            <a:tailEnd/>
          </a:ln>
          <a:effectLst/>
        </p:spPr>
        <p:txBody>
          <a:bodyPr>
            <a:spAutoFit/>
          </a:bodyPr>
          <a:lstStyle/>
          <a:p>
            <a:pPr>
              <a:spcBef>
                <a:spcPct val="50000"/>
              </a:spcBef>
            </a:pPr>
            <a:r>
              <a:rPr lang="fa-IR" b="1">
                <a:cs typeface="B Nazanin" pitchFamily="2" charset="-78"/>
              </a:rPr>
              <a:t>خير</a:t>
            </a:r>
            <a:endParaRPr lang="en-US" b="1">
              <a:cs typeface="B Nazanin" pitchFamily="2" charset="-78"/>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7" name="Slide Number Placeholder 5"/>
          <p:cNvSpPr>
            <a:spLocks noGrp="1"/>
          </p:cNvSpPr>
          <p:nvPr>
            <p:ph type="sldNum" sz="quarter" idx="12"/>
          </p:nvPr>
        </p:nvSpPr>
        <p:spPr/>
        <p:txBody>
          <a:bodyPr/>
          <a:lstStyle/>
          <a:p>
            <a:fld id="{A110615F-2720-4374-9F50-118EB9ADFC13}" type="slidenum">
              <a:rPr lang="en-US"/>
              <a:pPr/>
              <a:t>29</a:t>
            </a:fld>
            <a:endParaRPr lang="en-US"/>
          </a:p>
        </p:txBody>
      </p:sp>
      <p:sp>
        <p:nvSpPr>
          <p:cNvPr id="106499" name="Line 3"/>
          <p:cNvSpPr>
            <a:spLocks noChangeShapeType="1"/>
          </p:cNvSpPr>
          <p:nvPr/>
        </p:nvSpPr>
        <p:spPr bwMode="auto">
          <a:xfrm>
            <a:off x="539750" y="1052513"/>
            <a:ext cx="8135938" cy="0"/>
          </a:xfrm>
          <a:prstGeom prst="line">
            <a:avLst/>
          </a:prstGeom>
          <a:noFill/>
          <a:ln w="50800" cmpd="dbl">
            <a:solidFill>
              <a:srgbClr val="993300"/>
            </a:solidFill>
            <a:round/>
            <a:headEnd/>
            <a:tailEnd/>
          </a:ln>
          <a:effectLst/>
        </p:spPr>
        <p:txBody>
          <a:bodyPr/>
          <a:lstStyle/>
          <a:p>
            <a:endParaRPr lang="en-US"/>
          </a:p>
        </p:txBody>
      </p:sp>
      <p:sp>
        <p:nvSpPr>
          <p:cNvPr id="106500" name="Rectangle 4"/>
          <p:cNvSpPr>
            <a:spLocks noChangeArrowheads="1"/>
          </p:cNvSpPr>
          <p:nvPr/>
        </p:nvSpPr>
        <p:spPr bwMode="auto">
          <a:xfrm>
            <a:off x="687388" y="44450"/>
            <a:ext cx="7772400" cy="1470025"/>
          </a:xfrm>
          <a:prstGeom prst="rect">
            <a:avLst/>
          </a:prstGeom>
          <a:noFill/>
          <a:ln w="9525">
            <a:noFill/>
            <a:miter lim="800000"/>
            <a:headEnd/>
            <a:tailEnd/>
          </a:ln>
          <a:effectLst/>
        </p:spPr>
        <p:txBody>
          <a:bodyPr anchor="ctr"/>
          <a:lstStyle/>
          <a:p>
            <a:pPr algn="r" rtl="1"/>
            <a:r>
              <a:rPr lang="fa-IR" sz="3600" b="1" dirty="0">
                <a:solidFill>
                  <a:schemeClr val="tx2"/>
                </a:solidFill>
                <a:cs typeface="B Nazanin" pitchFamily="2" charset="-78"/>
              </a:rPr>
              <a:t>شناسايي فعاليتهاي پروژه</a:t>
            </a:r>
            <a:endParaRPr lang="en-US" sz="3600" b="1" dirty="0">
              <a:solidFill>
                <a:schemeClr val="tx2"/>
              </a:solidFill>
              <a:cs typeface="B Nazanin" pitchFamily="2" charset="-78"/>
            </a:endParaRPr>
          </a:p>
        </p:txBody>
      </p:sp>
      <p:sp>
        <p:nvSpPr>
          <p:cNvPr id="106501" name="Text Box 5"/>
          <p:cNvSpPr txBox="1">
            <a:spLocks noChangeArrowheads="1"/>
          </p:cNvSpPr>
          <p:nvPr/>
        </p:nvSpPr>
        <p:spPr bwMode="auto">
          <a:xfrm>
            <a:off x="539750" y="620713"/>
            <a:ext cx="4464050" cy="427037"/>
          </a:xfrm>
          <a:prstGeom prst="rect">
            <a:avLst/>
          </a:prstGeom>
          <a:noFill/>
          <a:ln w="9525">
            <a:noFill/>
            <a:miter lim="800000"/>
            <a:headEnd/>
            <a:tailEnd/>
          </a:ln>
          <a:effectLst/>
        </p:spPr>
        <p:txBody>
          <a:bodyPr>
            <a:spAutoFit/>
          </a:bodyPr>
          <a:lstStyle/>
          <a:p>
            <a:pPr algn="l">
              <a:spcBef>
                <a:spcPct val="50000"/>
              </a:spcBef>
            </a:pPr>
            <a:r>
              <a:rPr lang="en-US" sz="2200" b="1" dirty="0">
                <a:solidFill>
                  <a:schemeClr val="tx2"/>
                </a:solidFill>
                <a:latin typeface="Calibri" pitchFamily="34" charset="0"/>
                <a:cs typeface="Calibri" pitchFamily="34" charset="0"/>
              </a:rPr>
              <a:t>Identify Project </a:t>
            </a:r>
            <a:r>
              <a:rPr lang="en-US" sz="2200" b="1" dirty="0" smtClean="0">
                <a:solidFill>
                  <a:schemeClr val="tx2"/>
                </a:solidFill>
                <a:latin typeface="Calibri" pitchFamily="34" charset="0"/>
                <a:cs typeface="Calibri" pitchFamily="34" charset="0"/>
              </a:rPr>
              <a:t>Activities</a:t>
            </a:r>
            <a:endParaRPr lang="en-US" sz="2200" b="1" dirty="0">
              <a:solidFill>
                <a:schemeClr val="tx2"/>
              </a:solidFill>
              <a:latin typeface="Calibri" pitchFamily="34" charset="0"/>
              <a:cs typeface="Calibri" pitchFamily="34" charset="0"/>
            </a:endParaRPr>
          </a:p>
        </p:txBody>
      </p:sp>
      <p:sp>
        <p:nvSpPr>
          <p:cNvPr id="106503" name="Text Box 7"/>
          <p:cNvSpPr txBox="1">
            <a:spLocks noChangeArrowheads="1"/>
          </p:cNvSpPr>
          <p:nvPr/>
        </p:nvSpPr>
        <p:spPr bwMode="auto">
          <a:xfrm>
            <a:off x="2944813" y="1916113"/>
            <a:ext cx="2881312" cy="461665"/>
          </a:xfrm>
          <a:prstGeom prst="rect">
            <a:avLst/>
          </a:prstGeom>
          <a:solidFill>
            <a:srgbClr val="FFFF99"/>
          </a:solidFill>
          <a:ln w="9525">
            <a:solidFill>
              <a:schemeClr val="tx1"/>
            </a:solidFill>
            <a:miter lim="800000"/>
            <a:headEnd/>
            <a:tailEnd/>
          </a:ln>
          <a:effectLst/>
        </p:spPr>
        <p:txBody>
          <a:bodyPr>
            <a:spAutoFit/>
          </a:bodyPr>
          <a:lstStyle/>
          <a:p>
            <a:pPr algn="ctr">
              <a:spcBef>
                <a:spcPct val="50000"/>
              </a:spcBef>
            </a:pPr>
            <a:r>
              <a:rPr lang="fa-IR" sz="2400" b="1" dirty="0">
                <a:cs typeface="B Nazanin" pitchFamily="2" charset="-78"/>
              </a:rPr>
              <a:t>تعيين عناصر عمده پروژه</a:t>
            </a:r>
            <a:endParaRPr lang="en-US" sz="2400" b="1" dirty="0">
              <a:cs typeface="B Nazanin" pitchFamily="2" charset="-78"/>
            </a:endParaRPr>
          </a:p>
        </p:txBody>
      </p:sp>
      <p:sp>
        <p:nvSpPr>
          <p:cNvPr id="106520" name="Text Box 24"/>
          <p:cNvSpPr txBox="1">
            <a:spLocks noChangeArrowheads="1"/>
          </p:cNvSpPr>
          <p:nvPr/>
        </p:nvSpPr>
        <p:spPr bwMode="auto">
          <a:xfrm>
            <a:off x="395288" y="2708275"/>
            <a:ext cx="8208962" cy="396875"/>
          </a:xfrm>
          <a:prstGeom prst="rect">
            <a:avLst/>
          </a:prstGeom>
          <a:noFill/>
          <a:ln w="9525">
            <a:noFill/>
            <a:miter lim="800000"/>
            <a:headEnd/>
            <a:tailEnd/>
          </a:ln>
          <a:effectLst/>
        </p:spPr>
        <p:txBody>
          <a:bodyPr>
            <a:spAutoFit/>
          </a:bodyPr>
          <a:lstStyle/>
          <a:p>
            <a:pPr algn="r" rtl="1">
              <a:spcBef>
                <a:spcPct val="50000"/>
              </a:spcBef>
              <a:buFontTx/>
              <a:buChar char="•"/>
            </a:pPr>
            <a:r>
              <a:rPr lang="fa-IR" sz="2000" b="1" dirty="0">
                <a:cs typeface="B Nazanin" pitchFamily="2" charset="-78"/>
              </a:rPr>
              <a:t>   تجزيه پروژه به چند عنصر يا گروه  (تعيين سطح اول </a:t>
            </a:r>
            <a:r>
              <a:rPr lang="en-US" sz="2000" b="1" dirty="0">
                <a:cs typeface="B Nazanin" pitchFamily="2" charset="-78"/>
              </a:rPr>
              <a:t>WBS</a:t>
            </a:r>
            <a:r>
              <a:rPr lang="fa-IR" sz="2000" b="1" dirty="0">
                <a:cs typeface="B Nazanin" pitchFamily="2" charset="-78"/>
              </a:rPr>
              <a:t>)</a:t>
            </a:r>
            <a:endParaRPr lang="en-US" sz="2000" b="1" dirty="0">
              <a:cs typeface="B Nazanin" pitchFamily="2" charset="-78"/>
            </a:endParaRPr>
          </a:p>
        </p:txBody>
      </p:sp>
      <p:sp>
        <p:nvSpPr>
          <p:cNvPr id="106521" name="Text Box 25"/>
          <p:cNvSpPr txBox="1">
            <a:spLocks noChangeArrowheads="1"/>
          </p:cNvSpPr>
          <p:nvPr/>
        </p:nvSpPr>
        <p:spPr bwMode="auto">
          <a:xfrm>
            <a:off x="395288" y="3319463"/>
            <a:ext cx="8208962" cy="396875"/>
          </a:xfrm>
          <a:prstGeom prst="rect">
            <a:avLst/>
          </a:prstGeom>
          <a:noFill/>
          <a:ln w="9525">
            <a:noFill/>
            <a:miter lim="800000"/>
            <a:headEnd/>
            <a:tailEnd/>
          </a:ln>
          <a:effectLst/>
        </p:spPr>
        <p:txBody>
          <a:bodyPr>
            <a:spAutoFit/>
          </a:bodyPr>
          <a:lstStyle/>
          <a:p>
            <a:pPr algn="r" rtl="1">
              <a:spcBef>
                <a:spcPct val="50000"/>
              </a:spcBef>
              <a:buFontTx/>
              <a:buChar char="•"/>
            </a:pPr>
            <a:r>
              <a:rPr lang="fa-IR" sz="2000" b="1">
                <a:cs typeface="B Nazanin" pitchFamily="2" charset="-78"/>
              </a:rPr>
              <a:t>   مي‌تواند براساس </a:t>
            </a:r>
            <a:r>
              <a:rPr lang="fa-IR" sz="2000" b="1">
                <a:solidFill>
                  <a:srgbClr val="CC3300"/>
                </a:solidFill>
                <a:cs typeface="B Nazanin" pitchFamily="2" charset="-78"/>
              </a:rPr>
              <a:t>مراحل چرخه حيات پروژه</a:t>
            </a:r>
            <a:r>
              <a:rPr lang="fa-IR" sz="2000" b="1">
                <a:cs typeface="B Nazanin" pitchFamily="2" charset="-78"/>
              </a:rPr>
              <a:t> باشد.</a:t>
            </a:r>
            <a:endParaRPr lang="en-US" sz="2000" b="1">
              <a:cs typeface="B Nazanin" pitchFamily="2" charset="-78"/>
            </a:endParaRPr>
          </a:p>
        </p:txBody>
      </p:sp>
      <p:sp>
        <p:nvSpPr>
          <p:cNvPr id="106522" name="Text Box 26"/>
          <p:cNvSpPr txBox="1">
            <a:spLocks noChangeArrowheads="1"/>
          </p:cNvSpPr>
          <p:nvPr/>
        </p:nvSpPr>
        <p:spPr bwMode="auto">
          <a:xfrm>
            <a:off x="395288" y="3967163"/>
            <a:ext cx="8208962" cy="396875"/>
          </a:xfrm>
          <a:prstGeom prst="rect">
            <a:avLst/>
          </a:prstGeom>
          <a:noFill/>
          <a:ln w="9525">
            <a:noFill/>
            <a:miter lim="800000"/>
            <a:headEnd/>
            <a:tailEnd/>
          </a:ln>
          <a:effectLst/>
        </p:spPr>
        <p:txBody>
          <a:bodyPr>
            <a:spAutoFit/>
          </a:bodyPr>
          <a:lstStyle/>
          <a:p>
            <a:pPr algn="r" rtl="1">
              <a:spcBef>
                <a:spcPct val="50000"/>
              </a:spcBef>
              <a:buFontTx/>
              <a:buChar char="•"/>
            </a:pPr>
            <a:r>
              <a:rPr lang="fa-IR" sz="2000" b="1">
                <a:cs typeface="B Nazanin" pitchFamily="2" charset="-78"/>
              </a:rPr>
              <a:t>   مي‌تواند برمبناي </a:t>
            </a:r>
            <a:r>
              <a:rPr lang="fa-IR" sz="2000" b="1">
                <a:solidFill>
                  <a:srgbClr val="CC3300"/>
                </a:solidFill>
                <a:cs typeface="B Nazanin" pitchFamily="2" charset="-78"/>
              </a:rPr>
              <a:t>چارت سازماني پروژه</a:t>
            </a:r>
            <a:r>
              <a:rPr lang="fa-IR" sz="2000" b="1">
                <a:cs typeface="B Nazanin" pitchFamily="2" charset="-78"/>
              </a:rPr>
              <a:t> باشد.</a:t>
            </a:r>
            <a:endParaRPr lang="en-US" sz="2000" b="1">
              <a:cs typeface="B Nazanin" pitchFamily="2" charset="-78"/>
            </a:endParaRPr>
          </a:p>
        </p:txBody>
      </p:sp>
      <p:sp>
        <p:nvSpPr>
          <p:cNvPr id="106523" name="Text Box 27"/>
          <p:cNvSpPr txBox="1">
            <a:spLocks noChangeArrowheads="1"/>
          </p:cNvSpPr>
          <p:nvPr/>
        </p:nvSpPr>
        <p:spPr bwMode="auto">
          <a:xfrm>
            <a:off x="395288" y="4687888"/>
            <a:ext cx="8208962" cy="396875"/>
          </a:xfrm>
          <a:prstGeom prst="rect">
            <a:avLst/>
          </a:prstGeom>
          <a:noFill/>
          <a:ln w="9525">
            <a:noFill/>
            <a:miter lim="800000"/>
            <a:headEnd/>
            <a:tailEnd/>
          </a:ln>
          <a:effectLst/>
        </p:spPr>
        <p:txBody>
          <a:bodyPr>
            <a:spAutoFit/>
          </a:bodyPr>
          <a:lstStyle/>
          <a:p>
            <a:pPr algn="r" rtl="1">
              <a:spcBef>
                <a:spcPct val="50000"/>
              </a:spcBef>
              <a:buFontTx/>
              <a:buChar char="•"/>
            </a:pPr>
            <a:r>
              <a:rPr lang="fa-IR" sz="2000" b="1" dirty="0">
                <a:cs typeface="B Nazanin" pitchFamily="2" charset="-78"/>
              </a:rPr>
              <a:t>   مي‌تواند برمبناي </a:t>
            </a:r>
            <a:r>
              <a:rPr lang="fa-IR" sz="2000" b="1" dirty="0">
                <a:solidFill>
                  <a:srgbClr val="CC3300"/>
                </a:solidFill>
                <a:cs typeface="B Nazanin" pitchFamily="2" charset="-78"/>
              </a:rPr>
              <a:t>جغرافيا و مكان اجراي پروژه</a:t>
            </a:r>
            <a:r>
              <a:rPr lang="fa-IR" sz="2000" b="1" dirty="0">
                <a:cs typeface="B Nazanin" pitchFamily="2" charset="-78"/>
              </a:rPr>
              <a:t> باشد.</a:t>
            </a:r>
            <a:endParaRPr lang="en-US" sz="2000" b="1" dirty="0">
              <a:cs typeface="B Nazanin" pitchFamily="2" charset="-78"/>
            </a:endParaRPr>
          </a:p>
        </p:txBody>
      </p:sp>
      <p:sp>
        <p:nvSpPr>
          <p:cNvPr id="106524" name="Text Box 28"/>
          <p:cNvSpPr txBox="1">
            <a:spLocks noChangeArrowheads="1"/>
          </p:cNvSpPr>
          <p:nvPr/>
        </p:nvSpPr>
        <p:spPr bwMode="auto">
          <a:xfrm>
            <a:off x="179388" y="3284538"/>
            <a:ext cx="3816350" cy="366712"/>
          </a:xfrm>
          <a:prstGeom prst="rect">
            <a:avLst/>
          </a:prstGeom>
          <a:noFill/>
          <a:ln w="9525">
            <a:noFill/>
            <a:miter lim="800000"/>
            <a:headEnd/>
            <a:tailEnd/>
          </a:ln>
          <a:effectLst/>
        </p:spPr>
        <p:txBody>
          <a:bodyPr>
            <a:spAutoFit/>
          </a:bodyPr>
          <a:lstStyle/>
          <a:p>
            <a:pPr algn="l" rtl="0">
              <a:spcBef>
                <a:spcPct val="50000"/>
              </a:spcBef>
              <a:buFontTx/>
              <a:buChar char="•"/>
            </a:pPr>
            <a:r>
              <a:rPr lang="en-US" dirty="0"/>
              <a:t>  Phase Orientation Approach</a:t>
            </a:r>
          </a:p>
        </p:txBody>
      </p:sp>
      <p:sp>
        <p:nvSpPr>
          <p:cNvPr id="106525" name="Text Box 29"/>
          <p:cNvSpPr txBox="1">
            <a:spLocks noChangeArrowheads="1"/>
          </p:cNvSpPr>
          <p:nvPr/>
        </p:nvSpPr>
        <p:spPr bwMode="auto">
          <a:xfrm>
            <a:off x="179388" y="3960813"/>
            <a:ext cx="6191250" cy="366712"/>
          </a:xfrm>
          <a:prstGeom prst="rect">
            <a:avLst/>
          </a:prstGeom>
          <a:noFill/>
          <a:ln w="9525">
            <a:noFill/>
            <a:miter lim="800000"/>
            <a:headEnd/>
            <a:tailEnd/>
          </a:ln>
          <a:effectLst/>
        </p:spPr>
        <p:txBody>
          <a:bodyPr>
            <a:spAutoFit/>
          </a:bodyPr>
          <a:lstStyle/>
          <a:p>
            <a:pPr algn="l" rtl="0">
              <a:spcBef>
                <a:spcPct val="50000"/>
              </a:spcBef>
              <a:buFontTx/>
              <a:buChar char="•"/>
            </a:pPr>
            <a:r>
              <a:rPr lang="en-US" dirty="0"/>
              <a:t>  Organization Orientation Approach</a:t>
            </a:r>
          </a:p>
        </p:txBody>
      </p:sp>
      <p:sp>
        <p:nvSpPr>
          <p:cNvPr id="106526" name="Text Box 30"/>
          <p:cNvSpPr txBox="1">
            <a:spLocks noChangeArrowheads="1"/>
          </p:cNvSpPr>
          <p:nvPr/>
        </p:nvSpPr>
        <p:spPr bwMode="auto">
          <a:xfrm>
            <a:off x="179388" y="4652963"/>
            <a:ext cx="6191250" cy="366712"/>
          </a:xfrm>
          <a:prstGeom prst="rect">
            <a:avLst/>
          </a:prstGeom>
          <a:noFill/>
          <a:ln w="9525">
            <a:noFill/>
            <a:miter lim="800000"/>
            <a:headEnd/>
            <a:tailEnd/>
          </a:ln>
          <a:effectLst/>
        </p:spPr>
        <p:txBody>
          <a:bodyPr>
            <a:spAutoFit/>
          </a:bodyPr>
          <a:lstStyle/>
          <a:p>
            <a:pPr algn="l" rtl="0">
              <a:spcBef>
                <a:spcPct val="50000"/>
              </a:spcBef>
              <a:buFontTx/>
              <a:buChar char="•"/>
            </a:pPr>
            <a:r>
              <a:rPr lang="en-US"/>
              <a:t>  Geographical Approach</a:t>
            </a:r>
          </a:p>
        </p:txBody>
      </p:sp>
      <p:sp>
        <p:nvSpPr>
          <p:cNvPr id="106527" name="Text Box 31"/>
          <p:cNvSpPr txBox="1">
            <a:spLocks noChangeArrowheads="1"/>
          </p:cNvSpPr>
          <p:nvPr/>
        </p:nvSpPr>
        <p:spPr bwMode="auto">
          <a:xfrm>
            <a:off x="395288" y="5408613"/>
            <a:ext cx="8208962" cy="396875"/>
          </a:xfrm>
          <a:prstGeom prst="rect">
            <a:avLst/>
          </a:prstGeom>
          <a:noFill/>
          <a:ln w="9525">
            <a:noFill/>
            <a:miter lim="800000"/>
            <a:headEnd/>
            <a:tailEnd/>
          </a:ln>
          <a:effectLst/>
        </p:spPr>
        <p:txBody>
          <a:bodyPr>
            <a:spAutoFit/>
          </a:bodyPr>
          <a:lstStyle/>
          <a:p>
            <a:pPr algn="r" rtl="1">
              <a:spcBef>
                <a:spcPct val="50000"/>
              </a:spcBef>
              <a:buFontTx/>
              <a:buChar char="•"/>
            </a:pPr>
            <a:r>
              <a:rPr lang="fa-IR" sz="2000" b="1">
                <a:cs typeface="B Nazanin" pitchFamily="2" charset="-78"/>
              </a:rPr>
              <a:t>   مي‌تواند برمبناي </a:t>
            </a:r>
            <a:r>
              <a:rPr lang="fa-IR" sz="2000" b="1">
                <a:solidFill>
                  <a:srgbClr val="CC3300"/>
                </a:solidFill>
                <a:cs typeface="B Nazanin" pitchFamily="2" charset="-78"/>
              </a:rPr>
              <a:t>محصول و اجزاي آن</a:t>
            </a:r>
            <a:r>
              <a:rPr lang="fa-IR" sz="2000" b="1">
                <a:cs typeface="B Nazanin" pitchFamily="2" charset="-78"/>
              </a:rPr>
              <a:t> باشد.</a:t>
            </a:r>
            <a:endParaRPr lang="en-US" sz="2000" b="1">
              <a:cs typeface="B Nazanin" pitchFamily="2" charset="-78"/>
            </a:endParaRPr>
          </a:p>
        </p:txBody>
      </p:sp>
      <p:sp>
        <p:nvSpPr>
          <p:cNvPr id="106528" name="Text Box 32"/>
          <p:cNvSpPr txBox="1">
            <a:spLocks noChangeArrowheads="1"/>
          </p:cNvSpPr>
          <p:nvPr/>
        </p:nvSpPr>
        <p:spPr bwMode="auto">
          <a:xfrm>
            <a:off x="179388" y="5373688"/>
            <a:ext cx="6191250" cy="366712"/>
          </a:xfrm>
          <a:prstGeom prst="rect">
            <a:avLst/>
          </a:prstGeom>
          <a:noFill/>
          <a:ln w="9525">
            <a:noFill/>
            <a:miter lim="800000"/>
            <a:headEnd/>
            <a:tailEnd/>
          </a:ln>
          <a:effectLst/>
        </p:spPr>
        <p:txBody>
          <a:bodyPr>
            <a:spAutoFit/>
          </a:bodyPr>
          <a:lstStyle/>
          <a:p>
            <a:pPr algn="l" rtl="0">
              <a:spcBef>
                <a:spcPct val="50000"/>
              </a:spcBef>
              <a:buFontTx/>
              <a:buChar char="•"/>
            </a:pPr>
            <a:r>
              <a:rPr lang="en-US"/>
              <a:t>  Product Orientation Approach</a:t>
            </a:r>
          </a:p>
        </p:txBody>
      </p:sp>
      <p:sp>
        <p:nvSpPr>
          <p:cNvPr id="106529" name="Text Box 33"/>
          <p:cNvSpPr txBox="1">
            <a:spLocks noChangeArrowheads="1"/>
          </p:cNvSpPr>
          <p:nvPr/>
        </p:nvSpPr>
        <p:spPr bwMode="auto">
          <a:xfrm>
            <a:off x="395288" y="5984875"/>
            <a:ext cx="8208962" cy="396875"/>
          </a:xfrm>
          <a:prstGeom prst="rect">
            <a:avLst/>
          </a:prstGeom>
          <a:noFill/>
          <a:ln w="9525">
            <a:noFill/>
            <a:miter lim="800000"/>
            <a:headEnd/>
            <a:tailEnd/>
          </a:ln>
          <a:effectLst/>
        </p:spPr>
        <p:txBody>
          <a:bodyPr>
            <a:spAutoFit/>
          </a:bodyPr>
          <a:lstStyle/>
          <a:p>
            <a:pPr algn="r" rtl="1">
              <a:spcBef>
                <a:spcPct val="50000"/>
              </a:spcBef>
              <a:buFontTx/>
              <a:buChar char="•"/>
            </a:pPr>
            <a:r>
              <a:rPr lang="fa-IR" sz="2000" b="1">
                <a:cs typeface="B Nazanin" pitchFamily="2" charset="-78"/>
              </a:rPr>
              <a:t>   مي‌تواند برمبناي </a:t>
            </a:r>
            <a:r>
              <a:rPr lang="fa-IR" sz="2000" b="1">
                <a:solidFill>
                  <a:srgbClr val="CC3300"/>
                </a:solidFill>
                <a:cs typeface="B Nazanin" pitchFamily="2" charset="-78"/>
              </a:rPr>
              <a:t>زير پروژه‌ها</a:t>
            </a:r>
            <a:r>
              <a:rPr lang="fa-IR" sz="2000" b="1">
                <a:cs typeface="B Nazanin" pitchFamily="2" charset="-78"/>
              </a:rPr>
              <a:t> باشد.</a:t>
            </a:r>
            <a:endParaRPr lang="en-US" sz="2000" b="1">
              <a:cs typeface="B Nazanin" pitchFamily="2" charset="-78"/>
            </a:endParaRPr>
          </a:p>
        </p:txBody>
      </p:sp>
      <p:sp>
        <p:nvSpPr>
          <p:cNvPr id="106530" name="Text Box 34"/>
          <p:cNvSpPr txBox="1">
            <a:spLocks noChangeArrowheads="1"/>
          </p:cNvSpPr>
          <p:nvPr/>
        </p:nvSpPr>
        <p:spPr bwMode="auto">
          <a:xfrm>
            <a:off x="179388" y="5949950"/>
            <a:ext cx="6191250" cy="366713"/>
          </a:xfrm>
          <a:prstGeom prst="rect">
            <a:avLst/>
          </a:prstGeom>
          <a:noFill/>
          <a:ln w="9525">
            <a:noFill/>
            <a:miter lim="800000"/>
            <a:headEnd/>
            <a:tailEnd/>
          </a:ln>
          <a:effectLst/>
        </p:spPr>
        <p:txBody>
          <a:bodyPr>
            <a:spAutoFit/>
          </a:bodyPr>
          <a:lstStyle/>
          <a:p>
            <a:pPr algn="l" rtl="0">
              <a:spcBef>
                <a:spcPct val="50000"/>
              </a:spcBef>
              <a:buFontTx/>
              <a:buChar char="•"/>
            </a:pPr>
            <a:r>
              <a:rPr lang="en-US"/>
              <a:t>  Project Orientation Approach</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dirty="0" smtClean="0">
                <a:cs typeface="B Titr" pitchFamily="2" charset="-78"/>
              </a:rPr>
              <a:t>برنامه ریزی و کنترل پروژه</a:t>
            </a:r>
            <a:endParaRPr lang="fa-IR" sz="3600" b="1" dirty="0">
              <a:cs typeface="B Titr" pitchFamily="2" charset="-78"/>
            </a:endParaRPr>
          </a:p>
        </p:txBody>
      </p:sp>
      <p:sp>
        <p:nvSpPr>
          <p:cNvPr id="3" name="Content Placeholder 2"/>
          <p:cNvSpPr>
            <a:spLocks noGrp="1"/>
          </p:cNvSpPr>
          <p:nvPr>
            <p:ph idx="1"/>
          </p:nvPr>
        </p:nvSpPr>
        <p:spPr bwMode="black">
          <a:xfrm>
            <a:off x="357158" y="1428736"/>
            <a:ext cx="8358246" cy="4929222"/>
          </a:xfrm>
        </p:spPr>
        <p:txBody>
          <a:bodyPr>
            <a:noAutofit/>
          </a:bodyPr>
          <a:lstStyle/>
          <a:p>
            <a:pPr algn="just">
              <a:lnSpc>
                <a:spcPct val="150000"/>
              </a:lnSpc>
            </a:pPr>
            <a:r>
              <a:rPr lang="fa-IR" sz="2000" b="1" dirty="0" smtClean="0">
                <a:cs typeface="B Nazanin" pitchFamily="2" charset="-78"/>
              </a:rPr>
              <a:t>در یک تعریف ساده برنامه ریزی عبارت است از مجموعه ای از مدارک و دستورالعمل ها، جهت اجرای پروژه مطابق قرارداد و خواسته های مدیران. در گذشته برنامه ریزی توسط مدیریان پروژه و مجریان آنها صورت می گرفت اما امروزه با پیشرفت تکنولوژی، رشد پروژه ها و بالا رفتن هزینه و زمان آنها نیاز است تا مدیران پروژه ها با دقت بیشتری کمیت های پروژه را تحت نظر داشته باشند .</a:t>
            </a:r>
          </a:p>
          <a:p>
            <a:pPr algn="just">
              <a:lnSpc>
                <a:spcPct val="150000"/>
              </a:lnSpc>
            </a:pPr>
            <a:r>
              <a:rPr lang="fa-IR" sz="2000" b="1" dirty="0" smtClean="0">
                <a:cs typeface="B Nazanin" pitchFamily="2" charset="-78"/>
              </a:rPr>
              <a:t>به دلیل مشکلات بسیار زیاد پروژه، مدیر پروژه قادر نخواهد بود تا این مساله را به تنهایی پیگیری نماید و در این راستا واحدی به نام کنترل پروژه جهت کنترل برنامه های زمانبندی در طول پروژه ایجاد شده است.</a:t>
            </a:r>
          </a:p>
          <a:p>
            <a:pPr algn="just">
              <a:lnSpc>
                <a:spcPct val="150000"/>
              </a:lnSpc>
            </a:pPr>
            <a:endParaRPr lang="en-US" sz="20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3</a:t>
            </a:fld>
            <a:endParaRPr lang="fa-I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a:grpSpLocks/>
          </p:cNvGrpSpPr>
          <p:nvPr/>
        </p:nvGrpSpPr>
        <p:grpSpPr bwMode="auto">
          <a:xfrm>
            <a:off x="-214313" y="1393825"/>
            <a:ext cx="9178926" cy="4464050"/>
            <a:chOff x="-135" y="999"/>
            <a:chExt cx="5782" cy="2812"/>
          </a:xfrm>
        </p:grpSpPr>
        <p:graphicFrame>
          <p:nvGraphicFramePr>
            <p:cNvPr id="1026" name="Organization Chart 4"/>
            <p:cNvGraphicFramePr>
              <a:graphicFrameLocks/>
            </p:cNvGraphicFramePr>
            <p:nvPr/>
          </p:nvGraphicFramePr>
          <p:xfrm>
            <a:off x="476" y="999"/>
            <a:ext cx="5171" cy="2812"/>
          </p:xfrm>
          <a:graphic>
            <a:graphicData uri="http://schemas.openxmlformats.org/drawingml/2006/compatibility">
              <com:legacyDrawing xmlns:com="http://schemas.openxmlformats.org/drawingml/2006/compatibility" spid="_x0000_s1026"/>
            </a:graphicData>
          </a:graphic>
        </p:graphicFrame>
        <p:sp>
          <p:nvSpPr>
            <p:cNvPr id="1051" name="Text Box 27"/>
            <p:cNvSpPr txBox="1">
              <a:spLocks noChangeArrowheads="1"/>
            </p:cNvSpPr>
            <p:nvPr/>
          </p:nvSpPr>
          <p:spPr bwMode="auto">
            <a:xfrm>
              <a:off x="-135" y="1334"/>
              <a:ext cx="540" cy="327"/>
            </a:xfrm>
            <a:prstGeom prst="rect">
              <a:avLst/>
            </a:prstGeom>
            <a:noFill/>
            <a:ln w="9525">
              <a:noFill/>
              <a:miter lim="800000"/>
              <a:headEnd/>
              <a:tailEnd/>
            </a:ln>
          </p:spPr>
          <p:txBody>
            <a:bodyPr wrap="square">
              <a:spAutoFit/>
            </a:bodyPr>
            <a:lstStyle/>
            <a:p>
              <a:pPr>
                <a:spcBef>
                  <a:spcPct val="50000"/>
                </a:spcBef>
              </a:pPr>
              <a:r>
                <a:rPr lang="en-US" sz="2800" dirty="0">
                  <a:solidFill>
                    <a:srgbClr val="FF3300"/>
                  </a:solidFill>
                </a:rPr>
                <a:t>L1</a:t>
              </a:r>
            </a:p>
          </p:txBody>
        </p:sp>
        <p:sp>
          <p:nvSpPr>
            <p:cNvPr id="1052" name="Text Box 28"/>
            <p:cNvSpPr txBox="1">
              <a:spLocks noChangeArrowheads="1"/>
            </p:cNvSpPr>
            <p:nvPr/>
          </p:nvSpPr>
          <p:spPr bwMode="auto">
            <a:xfrm>
              <a:off x="-135" y="2341"/>
              <a:ext cx="585" cy="327"/>
            </a:xfrm>
            <a:prstGeom prst="rect">
              <a:avLst/>
            </a:prstGeom>
            <a:noFill/>
            <a:ln w="9525">
              <a:noFill/>
              <a:miter lim="800000"/>
              <a:headEnd/>
              <a:tailEnd/>
            </a:ln>
          </p:spPr>
          <p:txBody>
            <a:bodyPr wrap="square">
              <a:spAutoFit/>
            </a:bodyPr>
            <a:lstStyle/>
            <a:p>
              <a:pPr>
                <a:spcBef>
                  <a:spcPct val="50000"/>
                </a:spcBef>
              </a:pPr>
              <a:r>
                <a:rPr lang="en-US" sz="2800" dirty="0">
                  <a:solidFill>
                    <a:srgbClr val="FF3300"/>
                  </a:solidFill>
                </a:rPr>
                <a:t>L2</a:t>
              </a:r>
            </a:p>
          </p:txBody>
        </p:sp>
        <p:sp>
          <p:nvSpPr>
            <p:cNvPr id="1053" name="Text Box 29"/>
            <p:cNvSpPr txBox="1">
              <a:spLocks noChangeArrowheads="1"/>
            </p:cNvSpPr>
            <p:nvPr/>
          </p:nvSpPr>
          <p:spPr bwMode="auto">
            <a:xfrm>
              <a:off x="-135" y="3249"/>
              <a:ext cx="585" cy="327"/>
            </a:xfrm>
            <a:prstGeom prst="rect">
              <a:avLst/>
            </a:prstGeom>
            <a:noFill/>
            <a:ln w="9525">
              <a:noFill/>
              <a:miter lim="800000"/>
              <a:headEnd/>
              <a:tailEnd/>
            </a:ln>
          </p:spPr>
          <p:txBody>
            <a:bodyPr wrap="square">
              <a:spAutoFit/>
            </a:bodyPr>
            <a:lstStyle/>
            <a:p>
              <a:pPr>
                <a:spcBef>
                  <a:spcPct val="50000"/>
                </a:spcBef>
              </a:pPr>
              <a:r>
                <a:rPr lang="en-US" sz="2800" dirty="0">
                  <a:solidFill>
                    <a:srgbClr val="FF3300"/>
                  </a:solidFill>
                </a:rPr>
                <a:t>L3</a:t>
              </a:r>
            </a:p>
          </p:txBody>
        </p:sp>
      </p:grpSp>
      <p:sp>
        <p:nvSpPr>
          <p:cNvPr id="11" name="Text Box 30"/>
          <p:cNvSpPr txBox="1">
            <a:spLocks noChangeArrowheads="1"/>
          </p:cNvSpPr>
          <p:nvPr/>
        </p:nvSpPr>
        <p:spPr bwMode="auto">
          <a:xfrm>
            <a:off x="928662" y="714356"/>
            <a:ext cx="7215238" cy="646331"/>
          </a:xfrm>
          <a:prstGeom prst="rect">
            <a:avLst/>
          </a:prstGeom>
          <a:noFill/>
          <a:ln w="9525">
            <a:noFill/>
            <a:miter lim="800000"/>
            <a:headEnd/>
            <a:tailEnd/>
          </a:ln>
        </p:spPr>
        <p:txBody>
          <a:bodyPr wrap="square">
            <a:spAutoFit/>
          </a:bodyPr>
          <a:lstStyle/>
          <a:p>
            <a:pPr algn="ctr">
              <a:spcBef>
                <a:spcPct val="50000"/>
              </a:spcBef>
            </a:pPr>
            <a:r>
              <a:rPr lang="en-US" sz="3600" b="1" dirty="0">
                <a:solidFill>
                  <a:schemeClr val="tx2"/>
                </a:solidFill>
              </a:rPr>
              <a:t>WBS: Work Breakdown Structure</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7"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0" fill="hold"/>
                                        <p:tgtEl>
                                          <p:spTgt spid="2"/>
                                        </p:tgtEl>
                                        <p:attrNameLst>
                                          <p:attrName>ppt_x</p:attrName>
                                        </p:attrNameLst>
                                      </p:cBhvr>
                                      <p:tavLst>
                                        <p:tav tm="0">
                                          <p:val>
                                            <p:strVal val="#ppt_x"/>
                                          </p:val>
                                        </p:tav>
                                        <p:tav tm="100000">
                                          <p:val>
                                            <p:strVal val="#ppt_x"/>
                                          </p:val>
                                        </p:tav>
                                      </p:tavLst>
                                    </p:anim>
                                    <p:anim calcmode="lin" valueType="num">
                                      <p:cBhvr additive="base">
                                        <p:cTn id="13" dur="5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31.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a:lstStyle/>
          <a:p>
            <a:fld id="{D7142278-91EF-4897-B92E-BF9A3E5FA67E}" type="slidenum">
              <a:rPr lang="en-US"/>
              <a:pPr/>
              <a:t>31</a:t>
            </a:fld>
            <a:endParaRPr lang="en-US"/>
          </a:p>
        </p:txBody>
      </p:sp>
      <p:sp>
        <p:nvSpPr>
          <p:cNvPr id="118786" name="Line 2"/>
          <p:cNvSpPr>
            <a:spLocks noChangeShapeType="1"/>
          </p:cNvSpPr>
          <p:nvPr/>
        </p:nvSpPr>
        <p:spPr bwMode="auto">
          <a:xfrm>
            <a:off x="539750" y="1052513"/>
            <a:ext cx="8135938" cy="0"/>
          </a:xfrm>
          <a:prstGeom prst="line">
            <a:avLst/>
          </a:prstGeom>
          <a:noFill/>
          <a:ln w="50800" cmpd="dbl">
            <a:solidFill>
              <a:srgbClr val="993300"/>
            </a:solidFill>
            <a:round/>
            <a:headEnd/>
            <a:tailEnd/>
          </a:ln>
          <a:effectLst/>
        </p:spPr>
        <p:txBody>
          <a:bodyPr/>
          <a:lstStyle/>
          <a:p>
            <a:endParaRPr lang="en-US"/>
          </a:p>
        </p:txBody>
      </p:sp>
      <p:sp>
        <p:nvSpPr>
          <p:cNvPr id="118787" name="Rectangle 3"/>
          <p:cNvSpPr>
            <a:spLocks noChangeArrowheads="1"/>
          </p:cNvSpPr>
          <p:nvPr/>
        </p:nvSpPr>
        <p:spPr bwMode="auto">
          <a:xfrm>
            <a:off x="687388" y="44450"/>
            <a:ext cx="7772400" cy="1470025"/>
          </a:xfrm>
          <a:prstGeom prst="rect">
            <a:avLst/>
          </a:prstGeom>
          <a:noFill/>
          <a:ln w="9525">
            <a:noFill/>
            <a:miter lim="800000"/>
            <a:headEnd/>
            <a:tailEnd/>
          </a:ln>
          <a:effectLst/>
        </p:spPr>
        <p:txBody>
          <a:bodyPr anchor="ctr"/>
          <a:lstStyle/>
          <a:p>
            <a:pPr algn="r" rtl="1"/>
            <a:r>
              <a:rPr lang="fa-IR" sz="3600" b="1" dirty="0">
                <a:solidFill>
                  <a:schemeClr val="tx2"/>
                </a:solidFill>
                <a:cs typeface="B Nazanin" pitchFamily="2" charset="-78"/>
              </a:rPr>
              <a:t>شناسايي فعاليتهاي پروژه</a:t>
            </a:r>
            <a:endParaRPr lang="en-US" sz="3600" b="1" dirty="0">
              <a:solidFill>
                <a:schemeClr val="tx2"/>
              </a:solidFill>
              <a:cs typeface="B Nazanin" pitchFamily="2" charset="-78"/>
            </a:endParaRPr>
          </a:p>
        </p:txBody>
      </p:sp>
      <p:sp>
        <p:nvSpPr>
          <p:cNvPr id="118788" name="Text Box 4"/>
          <p:cNvSpPr txBox="1">
            <a:spLocks noChangeArrowheads="1"/>
          </p:cNvSpPr>
          <p:nvPr/>
        </p:nvSpPr>
        <p:spPr bwMode="auto">
          <a:xfrm>
            <a:off x="539750" y="620713"/>
            <a:ext cx="4464050" cy="427037"/>
          </a:xfrm>
          <a:prstGeom prst="rect">
            <a:avLst/>
          </a:prstGeom>
          <a:noFill/>
          <a:ln w="9525">
            <a:noFill/>
            <a:miter lim="800000"/>
            <a:headEnd/>
            <a:tailEnd/>
          </a:ln>
          <a:effectLst/>
        </p:spPr>
        <p:txBody>
          <a:bodyPr>
            <a:spAutoFit/>
          </a:bodyPr>
          <a:lstStyle/>
          <a:p>
            <a:pPr algn="l">
              <a:spcBef>
                <a:spcPct val="50000"/>
              </a:spcBef>
            </a:pPr>
            <a:r>
              <a:rPr lang="en-US" sz="2200" b="1" dirty="0">
                <a:solidFill>
                  <a:schemeClr val="tx2"/>
                </a:solidFill>
              </a:rPr>
              <a:t>Identify Project </a:t>
            </a:r>
            <a:r>
              <a:rPr lang="en-US" sz="2200" b="1" dirty="0" smtClean="0">
                <a:solidFill>
                  <a:schemeClr val="tx2"/>
                </a:solidFill>
              </a:rPr>
              <a:t>Activities</a:t>
            </a:r>
            <a:endParaRPr lang="en-US" sz="2200" b="1" dirty="0">
              <a:solidFill>
                <a:schemeClr val="tx2"/>
              </a:solidFill>
            </a:endParaRPr>
          </a:p>
        </p:txBody>
      </p:sp>
      <p:pic>
        <p:nvPicPr>
          <p:cNvPr id="118789" name="Picture 5"/>
          <p:cNvPicPr>
            <a:picLocks noChangeAspect="1" noChangeArrowheads="1"/>
          </p:cNvPicPr>
          <p:nvPr/>
        </p:nvPicPr>
        <p:blipFill>
          <a:blip r:embed="rId3"/>
          <a:srcRect/>
          <a:stretch>
            <a:fillRect/>
          </a:stretch>
        </p:blipFill>
        <p:spPr bwMode="auto">
          <a:xfrm>
            <a:off x="900113" y="1700213"/>
            <a:ext cx="7272337" cy="4638675"/>
          </a:xfrm>
          <a:prstGeom prst="rect">
            <a:avLst/>
          </a:prstGeom>
          <a:noFill/>
        </p:spPr>
      </p:pic>
      <p:sp>
        <p:nvSpPr>
          <p:cNvPr id="118790" name="Text Box 6"/>
          <p:cNvSpPr txBox="1">
            <a:spLocks noChangeArrowheads="1"/>
          </p:cNvSpPr>
          <p:nvPr/>
        </p:nvSpPr>
        <p:spPr bwMode="auto">
          <a:xfrm>
            <a:off x="2944813" y="1268413"/>
            <a:ext cx="2881312" cy="461665"/>
          </a:xfrm>
          <a:prstGeom prst="rect">
            <a:avLst/>
          </a:prstGeom>
          <a:solidFill>
            <a:srgbClr val="FFFF99"/>
          </a:solidFill>
          <a:ln w="9525">
            <a:solidFill>
              <a:schemeClr val="tx1"/>
            </a:solidFill>
            <a:miter lim="800000"/>
            <a:headEnd/>
            <a:tailEnd/>
          </a:ln>
          <a:effectLst/>
        </p:spPr>
        <p:txBody>
          <a:bodyPr>
            <a:spAutoFit/>
          </a:bodyPr>
          <a:lstStyle/>
          <a:p>
            <a:pPr algn="ctr" rtl="1">
              <a:spcBef>
                <a:spcPct val="50000"/>
              </a:spcBef>
            </a:pPr>
            <a:r>
              <a:rPr lang="fa-IR" sz="2400" b="1" dirty="0">
                <a:cs typeface="B Nazanin" pitchFamily="2" charset="-78"/>
              </a:rPr>
              <a:t>كد گذاري </a:t>
            </a:r>
            <a:r>
              <a:rPr lang="en-US" sz="2400" b="1" dirty="0">
                <a:cs typeface="B Nazanin" pitchFamily="2" charset="-78"/>
              </a:rPr>
              <a:t>WBS</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5" name="Text Box 4"/>
          <p:cNvSpPr txBox="1">
            <a:spLocks noChangeArrowheads="1"/>
          </p:cNvSpPr>
          <p:nvPr/>
        </p:nvSpPr>
        <p:spPr bwMode="auto">
          <a:xfrm>
            <a:off x="857224" y="571480"/>
            <a:ext cx="6929486" cy="646331"/>
          </a:xfrm>
          <a:prstGeom prst="rect">
            <a:avLst/>
          </a:prstGeom>
          <a:noFill/>
          <a:ln w="9525">
            <a:noFill/>
            <a:miter lim="800000"/>
            <a:headEnd/>
            <a:tailEnd/>
          </a:ln>
        </p:spPr>
        <p:txBody>
          <a:bodyPr wrap="square">
            <a:spAutoFit/>
          </a:bodyPr>
          <a:lstStyle/>
          <a:p>
            <a:pPr algn="ctr">
              <a:spcBef>
                <a:spcPct val="50000"/>
              </a:spcBef>
            </a:pPr>
            <a:r>
              <a:rPr lang="fa-IR" sz="3600" b="1" dirty="0" smtClean="0">
                <a:solidFill>
                  <a:schemeClr val="tx2"/>
                </a:solidFill>
                <a:cs typeface="B Nazanin" pitchFamily="2" charset="-78"/>
              </a:rPr>
              <a:t>تهیه </a:t>
            </a:r>
            <a:r>
              <a:rPr lang="en-US" sz="3600" b="1" dirty="0" smtClean="0">
                <a:solidFill>
                  <a:schemeClr val="tx2"/>
                </a:solidFill>
                <a:cs typeface="B Nazanin" pitchFamily="2" charset="-78"/>
              </a:rPr>
              <a:t>WBS</a:t>
            </a:r>
            <a:r>
              <a:rPr lang="fa-IR" sz="3600" b="1" dirty="0" smtClean="0">
                <a:solidFill>
                  <a:schemeClr val="tx2"/>
                </a:solidFill>
                <a:cs typeface="B Nazanin" pitchFamily="2" charset="-78"/>
              </a:rPr>
              <a:t> بر اساس مراحل اجرایی پروژه </a:t>
            </a:r>
            <a:endParaRPr lang="en-US" sz="3600" b="1" dirty="0">
              <a:solidFill>
                <a:schemeClr val="tx2"/>
              </a:solidFill>
              <a:cs typeface="B Nazanin" pitchFamily="2" charset="-78"/>
            </a:endParaRPr>
          </a:p>
        </p:txBody>
      </p:sp>
      <p:grpSp>
        <p:nvGrpSpPr>
          <p:cNvPr id="2" name="Organization Chart 35"/>
          <p:cNvGrpSpPr>
            <a:grpSpLocks/>
          </p:cNvGrpSpPr>
          <p:nvPr/>
        </p:nvGrpSpPr>
        <p:grpSpPr bwMode="auto">
          <a:xfrm>
            <a:off x="142875" y="1500188"/>
            <a:ext cx="8858250" cy="5257800"/>
            <a:chOff x="272" y="999"/>
            <a:chExt cx="7820" cy="2488"/>
          </a:xfrm>
        </p:grpSpPr>
        <p:cxnSp>
          <p:nvCxnSpPr>
            <p:cNvPr id="5124" name="_s5124"/>
            <p:cNvCxnSpPr>
              <a:cxnSpLocks noChangeShapeType="1"/>
              <a:stCxn id="45" idx="1"/>
              <a:endCxn id="35" idx="2"/>
            </p:cNvCxnSpPr>
            <p:nvPr/>
          </p:nvCxnSpPr>
          <p:spPr bwMode="auto">
            <a:xfrm rot="10800000">
              <a:off x="7080" y="2167"/>
              <a:ext cx="147" cy="1177"/>
            </a:xfrm>
            <a:prstGeom prst="bentConnector2">
              <a:avLst/>
            </a:prstGeom>
            <a:noFill/>
            <a:ln w="28575">
              <a:solidFill>
                <a:schemeClr val="tx1"/>
              </a:solidFill>
              <a:miter lim="800000"/>
              <a:headEnd/>
              <a:tailEnd/>
            </a:ln>
          </p:spPr>
        </p:cxnSp>
        <p:cxnSp>
          <p:nvCxnSpPr>
            <p:cNvPr id="5125" name="_s5125"/>
            <p:cNvCxnSpPr>
              <a:cxnSpLocks noChangeShapeType="1"/>
              <a:stCxn id="44" idx="1"/>
              <a:endCxn id="35" idx="2"/>
            </p:cNvCxnSpPr>
            <p:nvPr/>
          </p:nvCxnSpPr>
          <p:spPr bwMode="auto">
            <a:xfrm rot="10800000">
              <a:off x="7080" y="2167"/>
              <a:ext cx="147" cy="736"/>
            </a:xfrm>
            <a:prstGeom prst="bentConnector2">
              <a:avLst/>
            </a:prstGeom>
            <a:noFill/>
            <a:ln w="28575">
              <a:solidFill>
                <a:schemeClr val="tx1"/>
              </a:solidFill>
              <a:miter lim="800000"/>
              <a:headEnd/>
              <a:tailEnd/>
            </a:ln>
          </p:spPr>
        </p:cxnSp>
        <p:cxnSp>
          <p:nvCxnSpPr>
            <p:cNvPr id="5126" name="_s5126"/>
            <p:cNvCxnSpPr>
              <a:cxnSpLocks noChangeShapeType="1"/>
              <a:stCxn id="43" idx="1"/>
              <a:endCxn id="35" idx="2"/>
            </p:cNvCxnSpPr>
            <p:nvPr/>
          </p:nvCxnSpPr>
          <p:spPr bwMode="auto">
            <a:xfrm rot="10800000">
              <a:off x="7080" y="2167"/>
              <a:ext cx="147" cy="296"/>
            </a:xfrm>
            <a:prstGeom prst="bentConnector2">
              <a:avLst/>
            </a:prstGeom>
            <a:noFill/>
            <a:ln w="28575">
              <a:solidFill>
                <a:schemeClr val="tx1"/>
              </a:solidFill>
              <a:miter lim="800000"/>
              <a:headEnd/>
              <a:tailEnd/>
            </a:ln>
          </p:spPr>
        </p:cxnSp>
        <p:cxnSp>
          <p:nvCxnSpPr>
            <p:cNvPr id="5127" name="_s5127"/>
            <p:cNvCxnSpPr>
              <a:cxnSpLocks noChangeShapeType="1"/>
              <a:stCxn id="42" idx="1"/>
              <a:endCxn id="33" idx="2"/>
            </p:cNvCxnSpPr>
            <p:nvPr/>
          </p:nvCxnSpPr>
          <p:spPr bwMode="auto">
            <a:xfrm rot="10800000">
              <a:off x="5054" y="2167"/>
              <a:ext cx="150" cy="736"/>
            </a:xfrm>
            <a:prstGeom prst="bentConnector2">
              <a:avLst/>
            </a:prstGeom>
            <a:noFill/>
            <a:ln w="28575">
              <a:solidFill>
                <a:schemeClr val="tx1"/>
              </a:solidFill>
              <a:miter lim="800000"/>
              <a:headEnd/>
              <a:tailEnd/>
            </a:ln>
          </p:spPr>
        </p:cxnSp>
        <p:cxnSp>
          <p:nvCxnSpPr>
            <p:cNvPr id="5128" name="_s5128"/>
            <p:cNvCxnSpPr>
              <a:cxnSpLocks noChangeShapeType="1"/>
              <a:stCxn id="41" idx="1"/>
              <a:endCxn id="33" idx="2"/>
            </p:cNvCxnSpPr>
            <p:nvPr/>
          </p:nvCxnSpPr>
          <p:spPr bwMode="auto">
            <a:xfrm rot="10800000">
              <a:off x="5054" y="2167"/>
              <a:ext cx="150" cy="296"/>
            </a:xfrm>
            <a:prstGeom prst="bentConnector2">
              <a:avLst/>
            </a:prstGeom>
            <a:noFill/>
            <a:ln w="28575">
              <a:solidFill>
                <a:schemeClr val="tx1"/>
              </a:solidFill>
              <a:miter lim="800000"/>
              <a:headEnd/>
              <a:tailEnd/>
            </a:ln>
          </p:spPr>
        </p:cxnSp>
        <p:cxnSp>
          <p:nvCxnSpPr>
            <p:cNvPr id="5129" name="_s5129"/>
            <p:cNvCxnSpPr>
              <a:cxnSpLocks noChangeShapeType="1"/>
              <a:stCxn id="40" idx="1"/>
              <a:endCxn id="32" idx="2"/>
            </p:cNvCxnSpPr>
            <p:nvPr/>
          </p:nvCxnSpPr>
          <p:spPr bwMode="auto">
            <a:xfrm rot="10800000">
              <a:off x="3893" y="2167"/>
              <a:ext cx="147" cy="736"/>
            </a:xfrm>
            <a:prstGeom prst="bentConnector2">
              <a:avLst/>
            </a:prstGeom>
            <a:noFill/>
            <a:ln w="28575">
              <a:solidFill>
                <a:schemeClr val="tx1"/>
              </a:solidFill>
              <a:miter lim="800000"/>
              <a:headEnd/>
              <a:tailEnd/>
            </a:ln>
          </p:spPr>
        </p:cxnSp>
        <p:cxnSp>
          <p:nvCxnSpPr>
            <p:cNvPr id="5130" name="_s5130"/>
            <p:cNvCxnSpPr>
              <a:cxnSpLocks noChangeShapeType="1"/>
              <a:stCxn id="39" idx="1"/>
              <a:endCxn id="32" idx="2"/>
            </p:cNvCxnSpPr>
            <p:nvPr/>
          </p:nvCxnSpPr>
          <p:spPr bwMode="auto">
            <a:xfrm rot="10800000">
              <a:off x="3893" y="2167"/>
              <a:ext cx="147" cy="296"/>
            </a:xfrm>
            <a:prstGeom prst="bentConnector2">
              <a:avLst/>
            </a:prstGeom>
            <a:noFill/>
            <a:ln w="28575">
              <a:solidFill>
                <a:schemeClr val="tx1"/>
              </a:solidFill>
              <a:miter lim="800000"/>
              <a:headEnd/>
              <a:tailEnd/>
            </a:ln>
          </p:spPr>
        </p:cxnSp>
        <p:cxnSp>
          <p:nvCxnSpPr>
            <p:cNvPr id="5131" name="_s5131"/>
            <p:cNvCxnSpPr>
              <a:cxnSpLocks noChangeShapeType="1"/>
              <a:stCxn id="38" idx="1"/>
              <a:endCxn id="31" idx="2"/>
            </p:cNvCxnSpPr>
            <p:nvPr/>
          </p:nvCxnSpPr>
          <p:spPr bwMode="auto">
            <a:xfrm rot="10800000">
              <a:off x="2730" y="2167"/>
              <a:ext cx="149" cy="1177"/>
            </a:xfrm>
            <a:prstGeom prst="bentConnector2">
              <a:avLst/>
            </a:prstGeom>
            <a:noFill/>
            <a:ln w="28575">
              <a:solidFill>
                <a:schemeClr val="tx1"/>
              </a:solidFill>
              <a:miter lim="800000"/>
              <a:headEnd/>
              <a:tailEnd/>
            </a:ln>
          </p:spPr>
        </p:cxnSp>
        <p:cxnSp>
          <p:nvCxnSpPr>
            <p:cNvPr id="5132" name="_s5132"/>
            <p:cNvCxnSpPr>
              <a:cxnSpLocks noChangeShapeType="1"/>
              <a:stCxn id="37" idx="1"/>
              <a:endCxn id="31" idx="2"/>
            </p:cNvCxnSpPr>
            <p:nvPr/>
          </p:nvCxnSpPr>
          <p:spPr bwMode="auto">
            <a:xfrm rot="10800000">
              <a:off x="2730" y="2167"/>
              <a:ext cx="149" cy="736"/>
            </a:xfrm>
            <a:prstGeom prst="bentConnector2">
              <a:avLst/>
            </a:prstGeom>
            <a:noFill/>
            <a:ln w="28575">
              <a:solidFill>
                <a:schemeClr val="tx1"/>
              </a:solidFill>
              <a:miter lim="800000"/>
              <a:headEnd/>
              <a:tailEnd/>
            </a:ln>
          </p:spPr>
        </p:cxnSp>
        <p:cxnSp>
          <p:nvCxnSpPr>
            <p:cNvPr id="5133" name="_s5133"/>
            <p:cNvCxnSpPr>
              <a:cxnSpLocks noChangeShapeType="1"/>
              <a:stCxn id="36" idx="1"/>
              <a:endCxn id="31" idx="2"/>
            </p:cNvCxnSpPr>
            <p:nvPr/>
          </p:nvCxnSpPr>
          <p:spPr bwMode="auto">
            <a:xfrm rot="10800000">
              <a:off x="2730" y="2167"/>
              <a:ext cx="149" cy="296"/>
            </a:xfrm>
            <a:prstGeom prst="bentConnector2">
              <a:avLst/>
            </a:prstGeom>
            <a:noFill/>
            <a:ln w="28575">
              <a:solidFill>
                <a:schemeClr val="tx1"/>
              </a:solidFill>
              <a:miter lim="800000"/>
              <a:headEnd/>
              <a:tailEnd/>
            </a:ln>
          </p:spPr>
        </p:cxnSp>
        <p:cxnSp>
          <p:nvCxnSpPr>
            <p:cNvPr id="5134" name="_s5134"/>
            <p:cNvCxnSpPr>
              <a:cxnSpLocks noChangeShapeType="1"/>
              <a:stCxn id="35" idx="0"/>
              <a:endCxn id="28" idx="2"/>
            </p:cNvCxnSpPr>
            <p:nvPr/>
          </p:nvCxnSpPr>
          <p:spPr bwMode="auto">
            <a:xfrm rot="5400000" flipH="1">
              <a:off x="6751" y="1549"/>
              <a:ext cx="152" cy="507"/>
            </a:xfrm>
            <a:prstGeom prst="bentConnector3">
              <a:avLst>
                <a:gd name="adj1" fmla="val 35644"/>
              </a:avLst>
            </a:prstGeom>
            <a:noFill/>
            <a:ln w="28575">
              <a:solidFill>
                <a:schemeClr val="tx1"/>
              </a:solidFill>
              <a:miter lim="800000"/>
              <a:headEnd/>
              <a:tailEnd/>
            </a:ln>
          </p:spPr>
        </p:cxnSp>
        <p:cxnSp>
          <p:nvCxnSpPr>
            <p:cNvPr id="5135" name="_s5135"/>
            <p:cNvCxnSpPr>
              <a:cxnSpLocks noChangeShapeType="1"/>
              <a:stCxn id="34" idx="0"/>
              <a:endCxn id="28" idx="2"/>
            </p:cNvCxnSpPr>
            <p:nvPr/>
          </p:nvCxnSpPr>
          <p:spPr bwMode="auto">
            <a:xfrm rot="16200000">
              <a:off x="6244" y="1550"/>
              <a:ext cx="152" cy="506"/>
            </a:xfrm>
            <a:prstGeom prst="bentConnector3">
              <a:avLst>
                <a:gd name="adj1" fmla="val 35644"/>
              </a:avLst>
            </a:prstGeom>
            <a:noFill/>
            <a:ln w="28575">
              <a:solidFill>
                <a:schemeClr val="tx1"/>
              </a:solidFill>
              <a:miter lim="800000"/>
              <a:headEnd/>
              <a:tailEnd/>
            </a:ln>
          </p:spPr>
        </p:cxnSp>
        <p:cxnSp>
          <p:nvCxnSpPr>
            <p:cNvPr id="5136" name="_s5136"/>
            <p:cNvCxnSpPr>
              <a:cxnSpLocks noChangeShapeType="1"/>
              <a:stCxn id="33" idx="0"/>
              <a:endCxn id="27" idx="2"/>
            </p:cNvCxnSpPr>
            <p:nvPr/>
          </p:nvCxnSpPr>
          <p:spPr bwMode="auto">
            <a:xfrm rot="5400000" flipH="1">
              <a:off x="4397" y="1222"/>
              <a:ext cx="152" cy="1162"/>
            </a:xfrm>
            <a:prstGeom prst="bentConnector3">
              <a:avLst>
                <a:gd name="adj1" fmla="val 35644"/>
              </a:avLst>
            </a:prstGeom>
            <a:noFill/>
            <a:ln w="28575">
              <a:solidFill>
                <a:schemeClr val="tx1"/>
              </a:solidFill>
              <a:miter lim="800000"/>
              <a:headEnd/>
              <a:tailEnd/>
            </a:ln>
          </p:spPr>
        </p:cxnSp>
        <p:cxnSp>
          <p:nvCxnSpPr>
            <p:cNvPr id="5137" name="_s5137"/>
            <p:cNvCxnSpPr>
              <a:cxnSpLocks noChangeShapeType="1"/>
              <a:stCxn id="32" idx="0"/>
              <a:endCxn id="27" idx="2"/>
            </p:cNvCxnSpPr>
            <p:nvPr/>
          </p:nvCxnSpPr>
          <p:spPr bwMode="auto">
            <a:xfrm rot="5400000" flipH="1">
              <a:off x="3817" y="1802"/>
              <a:ext cx="152" cy="1"/>
            </a:xfrm>
            <a:prstGeom prst="bentConnector3">
              <a:avLst>
                <a:gd name="adj1" fmla="val 35644"/>
              </a:avLst>
            </a:prstGeom>
            <a:noFill/>
            <a:ln w="28575">
              <a:solidFill>
                <a:schemeClr val="tx1"/>
              </a:solidFill>
              <a:miter lim="800000"/>
              <a:headEnd/>
              <a:tailEnd/>
            </a:ln>
          </p:spPr>
        </p:cxnSp>
        <p:cxnSp>
          <p:nvCxnSpPr>
            <p:cNvPr id="5138" name="_s5138"/>
            <p:cNvCxnSpPr>
              <a:cxnSpLocks noChangeShapeType="1"/>
              <a:stCxn id="31" idx="0"/>
              <a:endCxn id="27" idx="2"/>
            </p:cNvCxnSpPr>
            <p:nvPr/>
          </p:nvCxnSpPr>
          <p:spPr bwMode="auto">
            <a:xfrm rot="16200000">
              <a:off x="3235" y="1222"/>
              <a:ext cx="152" cy="1162"/>
            </a:xfrm>
            <a:prstGeom prst="bentConnector3">
              <a:avLst>
                <a:gd name="adj1" fmla="val 35644"/>
              </a:avLst>
            </a:prstGeom>
            <a:noFill/>
            <a:ln w="28575">
              <a:solidFill>
                <a:schemeClr val="tx1"/>
              </a:solidFill>
              <a:miter lim="800000"/>
              <a:headEnd/>
              <a:tailEnd/>
            </a:ln>
          </p:spPr>
        </p:cxnSp>
        <p:cxnSp>
          <p:nvCxnSpPr>
            <p:cNvPr id="5139" name="_s5139"/>
            <p:cNvCxnSpPr>
              <a:cxnSpLocks noChangeShapeType="1"/>
              <a:stCxn id="30" idx="0"/>
              <a:endCxn id="26" idx="2"/>
            </p:cNvCxnSpPr>
            <p:nvPr/>
          </p:nvCxnSpPr>
          <p:spPr bwMode="auto">
            <a:xfrm rot="5400000" flipH="1">
              <a:off x="1388" y="1550"/>
              <a:ext cx="152" cy="506"/>
            </a:xfrm>
            <a:prstGeom prst="bentConnector3">
              <a:avLst>
                <a:gd name="adj1" fmla="val 35644"/>
              </a:avLst>
            </a:prstGeom>
            <a:noFill/>
            <a:ln w="28575">
              <a:solidFill>
                <a:schemeClr val="tx1"/>
              </a:solidFill>
              <a:miter lim="800000"/>
              <a:headEnd/>
              <a:tailEnd/>
            </a:ln>
          </p:spPr>
        </p:cxnSp>
        <p:cxnSp>
          <p:nvCxnSpPr>
            <p:cNvPr id="5140" name="_s5140"/>
            <p:cNvCxnSpPr>
              <a:cxnSpLocks noChangeShapeType="1"/>
              <a:stCxn id="29" idx="0"/>
              <a:endCxn id="26" idx="2"/>
            </p:cNvCxnSpPr>
            <p:nvPr/>
          </p:nvCxnSpPr>
          <p:spPr bwMode="auto">
            <a:xfrm rot="16200000">
              <a:off x="882" y="1550"/>
              <a:ext cx="152" cy="506"/>
            </a:xfrm>
            <a:prstGeom prst="bentConnector3">
              <a:avLst>
                <a:gd name="adj1" fmla="val 35644"/>
              </a:avLst>
            </a:prstGeom>
            <a:noFill/>
            <a:ln w="28575">
              <a:solidFill>
                <a:schemeClr val="tx1"/>
              </a:solidFill>
              <a:miter lim="800000"/>
              <a:headEnd/>
              <a:tailEnd/>
            </a:ln>
          </p:spPr>
        </p:cxnSp>
        <p:cxnSp>
          <p:nvCxnSpPr>
            <p:cNvPr id="5141" name="_s5141"/>
            <p:cNvCxnSpPr>
              <a:cxnSpLocks noChangeShapeType="1"/>
              <a:stCxn id="28" idx="0"/>
              <a:endCxn id="25" idx="2"/>
            </p:cNvCxnSpPr>
            <p:nvPr/>
          </p:nvCxnSpPr>
          <p:spPr bwMode="auto">
            <a:xfrm rot="5400000" flipH="1">
              <a:off x="5157" y="22"/>
              <a:ext cx="152" cy="2681"/>
            </a:xfrm>
            <a:prstGeom prst="bentConnector3">
              <a:avLst>
                <a:gd name="adj1" fmla="val 35468"/>
              </a:avLst>
            </a:prstGeom>
            <a:noFill/>
            <a:ln w="28575">
              <a:solidFill>
                <a:schemeClr val="tx1"/>
              </a:solidFill>
              <a:miter lim="800000"/>
              <a:headEnd/>
              <a:tailEnd/>
            </a:ln>
          </p:spPr>
        </p:cxnSp>
        <p:cxnSp>
          <p:nvCxnSpPr>
            <p:cNvPr id="5142" name="_s5142"/>
            <p:cNvCxnSpPr>
              <a:cxnSpLocks noChangeShapeType="1"/>
              <a:stCxn id="27" idx="0"/>
              <a:endCxn id="25" idx="2"/>
            </p:cNvCxnSpPr>
            <p:nvPr/>
          </p:nvCxnSpPr>
          <p:spPr bwMode="auto">
            <a:xfrm rot="16200000">
              <a:off x="3817" y="1362"/>
              <a:ext cx="152" cy="1"/>
            </a:xfrm>
            <a:prstGeom prst="straightConnector1">
              <a:avLst/>
            </a:prstGeom>
            <a:noFill/>
            <a:ln w="28575">
              <a:solidFill>
                <a:schemeClr val="tx1"/>
              </a:solidFill>
              <a:round/>
              <a:headEnd/>
              <a:tailEnd/>
            </a:ln>
          </p:spPr>
        </p:cxnSp>
        <p:cxnSp>
          <p:nvCxnSpPr>
            <p:cNvPr id="5143" name="_s5143"/>
            <p:cNvCxnSpPr>
              <a:cxnSpLocks noChangeShapeType="1"/>
              <a:stCxn id="26" idx="0"/>
              <a:endCxn id="25" idx="2"/>
            </p:cNvCxnSpPr>
            <p:nvPr/>
          </p:nvCxnSpPr>
          <p:spPr bwMode="auto">
            <a:xfrm rot="16200000">
              <a:off x="2476" y="22"/>
              <a:ext cx="152" cy="2681"/>
            </a:xfrm>
            <a:prstGeom prst="bentConnector3">
              <a:avLst>
                <a:gd name="adj1" fmla="val 35468"/>
              </a:avLst>
            </a:prstGeom>
            <a:noFill/>
            <a:ln w="28575">
              <a:solidFill>
                <a:schemeClr val="tx1"/>
              </a:solidFill>
              <a:miter lim="800000"/>
              <a:headEnd/>
              <a:tailEnd/>
            </a:ln>
          </p:spPr>
        </p:cxnSp>
        <p:sp>
          <p:nvSpPr>
            <p:cNvPr id="25" name="_s5144"/>
            <p:cNvSpPr>
              <a:spLocks noChangeArrowheads="1"/>
            </p:cNvSpPr>
            <p:nvPr/>
          </p:nvSpPr>
          <p:spPr bwMode="auto">
            <a:xfrm>
              <a:off x="3459" y="999"/>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100" b="1" i="0" u="none" strike="noStrike" cap="none" normalizeH="0" baseline="0" dirty="0" smtClean="0">
                  <a:ln>
                    <a:noFill/>
                  </a:ln>
                  <a:solidFill>
                    <a:schemeClr val="tx1"/>
                  </a:solidFill>
                  <a:effectLst/>
                  <a:latin typeface="Arial" charset="0"/>
                  <a:cs typeface="B Nazanin" pitchFamily="2" charset="-78"/>
                </a:rPr>
                <a:t>پروژه لوله کشی گاز</a:t>
              </a:r>
              <a:endParaRPr kumimoji="0" lang="en-US" sz="1100" b="1" i="0" u="none" strike="noStrike" cap="none" normalizeH="0" baseline="0" dirty="0" smtClean="0">
                <a:ln>
                  <a:noFill/>
                </a:ln>
                <a:solidFill>
                  <a:schemeClr val="tx1"/>
                </a:solidFill>
                <a:effectLst/>
                <a:latin typeface="Arial" charset="0"/>
                <a:cs typeface="B Nazanin" pitchFamily="2" charset="-78"/>
              </a:endParaRPr>
            </a:p>
          </p:txBody>
        </p:sp>
        <p:sp>
          <p:nvSpPr>
            <p:cNvPr id="26" name="_s5145"/>
            <p:cNvSpPr>
              <a:spLocks noChangeArrowheads="1"/>
            </p:cNvSpPr>
            <p:nvPr/>
          </p:nvSpPr>
          <p:spPr bwMode="auto">
            <a:xfrm>
              <a:off x="778" y="1439"/>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خاکبرداری</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27" name="_s5146"/>
            <p:cNvSpPr>
              <a:spLocks noChangeArrowheads="1"/>
            </p:cNvSpPr>
            <p:nvPr/>
          </p:nvSpPr>
          <p:spPr bwMode="auto">
            <a:xfrm>
              <a:off x="3460" y="1439"/>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لوله گذاری</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28" name="_s5147"/>
            <p:cNvSpPr>
              <a:spLocks noChangeArrowheads="1"/>
            </p:cNvSpPr>
            <p:nvPr/>
          </p:nvSpPr>
          <p:spPr bwMode="auto">
            <a:xfrm>
              <a:off x="6141" y="1439"/>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خاکریزی و تسطیح</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29" name="_s5148"/>
            <p:cNvSpPr>
              <a:spLocks noChangeArrowheads="1"/>
            </p:cNvSpPr>
            <p:nvPr/>
          </p:nvSpPr>
          <p:spPr bwMode="auto">
            <a:xfrm>
              <a:off x="272" y="1879"/>
              <a:ext cx="864" cy="288"/>
            </a:xfrm>
            <a:prstGeom prst="roundRect">
              <a:avLst>
                <a:gd name="adj" fmla="val 16667"/>
              </a:avLst>
            </a:prstGeom>
            <a:solidFill>
              <a:srgbClr val="33CCCC"/>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کندن اسفالت</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0" name="_s5149"/>
            <p:cNvSpPr>
              <a:spLocks noChangeArrowheads="1"/>
            </p:cNvSpPr>
            <p:nvPr/>
          </p:nvSpPr>
          <p:spPr bwMode="auto">
            <a:xfrm>
              <a:off x="1285" y="1879"/>
              <a:ext cx="864" cy="288"/>
            </a:xfrm>
            <a:prstGeom prst="roundRect">
              <a:avLst>
                <a:gd name="adj" fmla="val 16667"/>
              </a:avLst>
            </a:prstGeom>
            <a:solidFill>
              <a:srgbClr val="33CCCC"/>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حفر کانال</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1" name="_s5150"/>
            <p:cNvSpPr>
              <a:spLocks noChangeArrowheads="1"/>
            </p:cNvSpPr>
            <p:nvPr/>
          </p:nvSpPr>
          <p:spPr bwMode="auto">
            <a:xfrm>
              <a:off x="2298" y="1879"/>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قراردادن لوله</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2" name="_s5151"/>
            <p:cNvSpPr>
              <a:spLocks noChangeArrowheads="1"/>
            </p:cNvSpPr>
            <p:nvPr/>
          </p:nvSpPr>
          <p:spPr bwMode="auto">
            <a:xfrm>
              <a:off x="3461" y="1879"/>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جوشکاری</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3" name="_s5152"/>
            <p:cNvSpPr>
              <a:spLocks noChangeArrowheads="1"/>
            </p:cNvSpPr>
            <p:nvPr/>
          </p:nvSpPr>
          <p:spPr bwMode="auto">
            <a:xfrm>
              <a:off x="4622" y="1879"/>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تست لوله</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4" name="_s5153"/>
            <p:cNvSpPr>
              <a:spLocks noChangeArrowheads="1"/>
            </p:cNvSpPr>
            <p:nvPr/>
          </p:nvSpPr>
          <p:spPr bwMode="auto">
            <a:xfrm>
              <a:off x="5635" y="1879"/>
              <a:ext cx="864" cy="288"/>
            </a:xfrm>
            <a:prstGeom prst="roundRect">
              <a:avLst>
                <a:gd name="adj" fmla="val 16667"/>
              </a:avLst>
            </a:prstGeom>
            <a:solidFill>
              <a:srgbClr val="33CCCC"/>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خاکریزی</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5" name="_s5154"/>
            <p:cNvSpPr>
              <a:spLocks noChangeArrowheads="1"/>
            </p:cNvSpPr>
            <p:nvPr/>
          </p:nvSpPr>
          <p:spPr bwMode="auto">
            <a:xfrm>
              <a:off x="6648" y="1879"/>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آسفالتکاری</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6" name="_s5155"/>
            <p:cNvSpPr>
              <a:spLocks noChangeArrowheads="1"/>
            </p:cNvSpPr>
            <p:nvPr/>
          </p:nvSpPr>
          <p:spPr bwMode="auto">
            <a:xfrm>
              <a:off x="2879" y="2319"/>
              <a:ext cx="864" cy="288"/>
            </a:xfrm>
            <a:prstGeom prst="roundRect">
              <a:avLst>
                <a:gd name="adj" fmla="val 16667"/>
              </a:avLst>
            </a:prstGeom>
            <a:solidFill>
              <a:srgbClr val="33CCCC"/>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ماسه ریزی</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7" name="_s5156"/>
            <p:cNvSpPr>
              <a:spLocks noChangeArrowheads="1"/>
            </p:cNvSpPr>
            <p:nvPr/>
          </p:nvSpPr>
          <p:spPr bwMode="auto">
            <a:xfrm>
              <a:off x="2879" y="2759"/>
              <a:ext cx="864" cy="288"/>
            </a:xfrm>
            <a:prstGeom prst="roundRect">
              <a:avLst>
                <a:gd name="adj" fmla="val 16667"/>
              </a:avLst>
            </a:prstGeom>
            <a:solidFill>
              <a:srgbClr val="33CCCC"/>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تراز کف</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8" name="_s5157"/>
            <p:cNvSpPr>
              <a:spLocks noChangeArrowheads="1"/>
            </p:cNvSpPr>
            <p:nvPr/>
          </p:nvSpPr>
          <p:spPr bwMode="auto">
            <a:xfrm>
              <a:off x="2879" y="3199"/>
              <a:ext cx="864" cy="288"/>
            </a:xfrm>
            <a:prstGeom prst="roundRect">
              <a:avLst>
                <a:gd name="adj" fmla="val 16667"/>
              </a:avLst>
            </a:prstGeom>
            <a:solidFill>
              <a:srgbClr val="33CCCC"/>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خوابانیدن لوله ها</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9" name="_s5158"/>
            <p:cNvSpPr>
              <a:spLocks noChangeArrowheads="1"/>
            </p:cNvSpPr>
            <p:nvPr/>
          </p:nvSpPr>
          <p:spPr bwMode="auto">
            <a:xfrm>
              <a:off x="4041" y="2319"/>
              <a:ext cx="864" cy="288"/>
            </a:xfrm>
            <a:prstGeom prst="roundRect">
              <a:avLst>
                <a:gd name="adj" fmla="val 16667"/>
              </a:avLst>
            </a:prstGeom>
            <a:solidFill>
              <a:srgbClr val="33CCCC"/>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تمیز کاری اتصال</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40" name="_s5159"/>
            <p:cNvSpPr>
              <a:spLocks noChangeArrowheads="1"/>
            </p:cNvSpPr>
            <p:nvPr/>
          </p:nvSpPr>
          <p:spPr bwMode="auto">
            <a:xfrm>
              <a:off x="4041" y="2759"/>
              <a:ext cx="863" cy="288"/>
            </a:xfrm>
            <a:prstGeom prst="roundRect">
              <a:avLst>
                <a:gd name="adj" fmla="val 16667"/>
              </a:avLst>
            </a:prstGeom>
            <a:solidFill>
              <a:srgbClr val="33CCCC"/>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جوش اتصالها</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41" name="_s5160"/>
            <p:cNvSpPr>
              <a:spLocks noChangeArrowheads="1"/>
            </p:cNvSpPr>
            <p:nvPr/>
          </p:nvSpPr>
          <p:spPr bwMode="auto">
            <a:xfrm>
              <a:off x="5203" y="2319"/>
              <a:ext cx="863" cy="288"/>
            </a:xfrm>
            <a:prstGeom prst="roundRect">
              <a:avLst>
                <a:gd name="adj" fmla="val 16667"/>
              </a:avLst>
            </a:prstGeom>
            <a:solidFill>
              <a:srgbClr val="33CCCC"/>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اتصال دستگاه</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42" name="_s5161"/>
            <p:cNvSpPr>
              <a:spLocks noChangeArrowheads="1"/>
            </p:cNvSpPr>
            <p:nvPr/>
          </p:nvSpPr>
          <p:spPr bwMode="auto">
            <a:xfrm>
              <a:off x="5203" y="2759"/>
              <a:ext cx="864" cy="288"/>
            </a:xfrm>
            <a:prstGeom prst="roundRect">
              <a:avLst>
                <a:gd name="adj" fmla="val 16667"/>
              </a:avLst>
            </a:prstGeom>
            <a:solidFill>
              <a:srgbClr val="33CCCC"/>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آزمایش</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43" name="_s5162"/>
            <p:cNvSpPr>
              <a:spLocks noChangeArrowheads="1"/>
            </p:cNvSpPr>
            <p:nvPr/>
          </p:nvSpPr>
          <p:spPr bwMode="auto">
            <a:xfrm>
              <a:off x="7228" y="2319"/>
              <a:ext cx="864" cy="288"/>
            </a:xfrm>
            <a:prstGeom prst="roundRect">
              <a:avLst>
                <a:gd name="adj" fmla="val 16667"/>
              </a:avLst>
            </a:prstGeom>
            <a:solidFill>
              <a:srgbClr val="33CCCC"/>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زیر سازی</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44" name="_s5163"/>
            <p:cNvSpPr>
              <a:spLocks noChangeArrowheads="1"/>
            </p:cNvSpPr>
            <p:nvPr/>
          </p:nvSpPr>
          <p:spPr bwMode="auto">
            <a:xfrm>
              <a:off x="7228" y="2759"/>
              <a:ext cx="864" cy="288"/>
            </a:xfrm>
            <a:prstGeom prst="roundRect">
              <a:avLst>
                <a:gd name="adj" fmla="val 16667"/>
              </a:avLst>
            </a:prstGeom>
            <a:solidFill>
              <a:srgbClr val="33CCCC"/>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آسفالت</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45" name="_s5164"/>
            <p:cNvSpPr>
              <a:spLocks noChangeArrowheads="1"/>
            </p:cNvSpPr>
            <p:nvPr/>
          </p:nvSpPr>
          <p:spPr bwMode="auto">
            <a:xfrm>
              <a:off x="7228" y="3199"/>
              <a:ext cx="864" cy="288"/>
            </a:xfrm>
            <a:prstGeom prst="roundRect">
              <a:avLst>
                <a:gd name="adj" fmla="val 16667"/>
              </a:avLst>
            </a:prstGeom>
            <a:solidFill>
              <a:srgbClr val="33CCCC"/>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400" b="1" i="0" u="none" strike="noStrike" cap="none" normalizeH="0" baseline="0" smtClean="0">
                  <a:ln>
                    <a:noFill/>
                  </a:ln>
                  <a:solidFill>
                    <a:schemeClr val="tx1"/>
                  </a:solidFill>
                  <a:effectLst/>
                  <a:latin typeface="Arial" charset="0"/>
                  <a:cs typeface="B Nazanin" pitchFamily="2" charset="-78"/>
                </a:rPr>
                <a:t>غلتک</a:t>
              </a:r>
              <a:endParaRPr kumimoji="0" lang="en-US" sz="1400" b="1" i="0" u="none" strike="noStrike" cap="none" normalizeH="0" baseline="0" smtClean="0">
                <a:ln>
                  <a:noFill/>
                </a:ln>
                <a:solidFill>
                  <a:schemeClr val="tx1"/>
                </a:solidFill>
                <a:effectLst/>
                <a:latin typeface="Arial" charset="0"/>
                <a:cs typeface="B Nazanin" pitchFamily="2" charset="-78"/>
              </a:endParaRPr>
            </a:p>
          </p:txBody>
        </p:sp>
      </p:gr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Organization Chart 7"/>
          <p:cNvGrpSpPr>
            <a:grpSpLocks/>
          </p:cNvGrpSpPr>
          <p:nvPr/>
        </p:nvGrpSpPr>
        <p:grpSpPr bwMode="auto">
          <a:xfrm>
            <a:off x="288925" y="2606675"/>
            <a:ext cx="8569325" cy="4108450"/>
            <a:chOff x="1134" y="1272"/>
            <a:chExt cx="5399" cy="1186"/>
          </a:xfrm>
        </p:grpSpPr>
        <p:cxnSp>
          <p:nvCxnSpPr>
            <p:cNvPr id="6148" name="_s6148"/>
            <p:cNvCxnSpPr>
              <a:cxnSpLocks noChangeShapeType="1"/>
              <a:stCxn id="25" idx="0"/>
              <a:endCxn id="16" idx="2"/>
            </p:cNvCxnSpPr>
            <p:nvPr/>
          </p:nvCxnSpPr>
          <p:spPr bwMode="auto">
            <a:xfrm rot="5400000" flipH="1">
              <a:off x="4887" y="507"/>
              <a:ext cx="161" cy="2268"/>
            </a:xfrm>
            <a:prstGeom prst="bentConnector3">
              <a:avLst>
                <a:gd name="adj1" fmla="val 20454"/>
              </a:avLst>
            </a:prstGeom>
            <a:noFill/>
            <a:ln w="28575">
              <a:solidFill>
                <a:schemeClr val="tx1"/>
              </a:solidFill>
              <a:miter lim="800000"/>
              <a:headEnd/>
              <a:tailEnd/>
            </a:ln>
          </p:spPr>
        </p:cxnSp>
        <p:cxnSp>
          <p:nvCxnSpPr>
            <p:cNvPr id="6149" name="_s6149"/>
            <p:cNvCxnSpPr>
              <a:cxnSpLocks noChangeShapeType="1"/>
              <a:stCxn id="24" idx="0"/>
              <a:endCxn id="16" idx="2"/>
            </p:cNvCxnSpPr>
            <p:nvPr/>
          </p:nvCxnSpPr>
          <p:spPr bwMode="auto">
            <a:xfrm rot="5400000" flipH="1">
              <a:off x="4383" y="1011"/>
              <a:ext cx="161" cy="1260"/>
            </a:xfrm>
            <a:prstGeom prst="bentConnector3">
              <a:avLst>
                <a:gd name="adj1" fmla="val 20454"/>
              </a:avLst>
            </a:prstGeom>
            <a:noFill/>
            <a:ln w="28575">
              <a:solidFill>
                <a:schemeClr val="tx1"/>
              </a:solidFill>
              <a:miter lim="800000"/>
              <a:headEnd/>
              <a:tailEnd/>
            </a:ln>
          </p:spPr>
        </p:cxnSp>
        <p:cxnSp>
          <p:nvCxnSpPr>
            <p:cNvPr id="6150" name="_s6150"/>
            <p:cNvCxnSpPr>
              <a:cxnSpLocks noChangeShapeType="1"/>
              <a:stCxn id="23" idx="0"/>
              <a:endCxn id="18" idx="2"/>
            </p:cNvCxnSpPr>
            <p:nvPr/>
          </p:nvCxnSpPr>
          <p:spPr bwMode="auto">
            <a:xfrm rot="5400000" flipH="1">
              <a:off x="3753" y="1334"/>
              <a:ext cx="161" cy="1512"/>
            </a:xfrm>
            <a:prstGeom prst="bentConnector3">
              <a:avLst>
                <a:gd name="adj1" fmla="val 20454"/>
              </a:avLst>
            </a:prstGeom>
            <a:noFill/>
            <a:ln w="28575">
              <a:solidFill>
                <a:schemeClr val="tx1"/>
              </a:solidFill>
              <a:miter lim="800000"/>
              <a:headEnd/>
              <a:tailEnd/>
            </a:ln>
          </p:spPr>
        </p:cxnSp>
        <p:cxnSp>
          <p:nvCxnSpPr>
            <p:cNvPr id="6151" name="_s6151"/>
            <p:cNvCxnSpPr>
              <a:cxnSpLocks noChangeShapeType="1"/>
              <a:stCxn id="22" idx="0"/>
              <a:endCxn id="18" idx="2"/>
            </p:cNvCxnSpPr>
            <p:nvPr/>
          </p:nvCxnSpPr>
          <p:spPr bwMode="auto">
            <a:xfrm rot="5400000" flipH="1">
              <a:off x="3249" y="1838"/>
              <a:ext cx="161" cy="504"/>
            </a:xfrm>
            <a:prstGeom prst="bentConnector3">
              <a:avLst>
                <a:gd name="adj1" fmla="val 20454"/>
              </a:avLst>
            </a:prstGeom>
            <a:noFill/>
            <a:ln w="28575">
              <a:solidFill>
                <a:schemeClr val="tx1"/>
              </a:solidFill>
              <a:miter lim="800000"/>
              <a:headEnd/>
              <a:tailEnd/>
            </a:ln>
          </p:spPr>
        </p:cxnSp>
        <p:cxnSp>
          <p:nvCxnSpPr>
            <p:cNvPr id="6152" name="_s6152"/>
            <p:cNvCxnSpPr>
              <a:cxnSpLocks noChangeShapeType="1"/>
              <a:stCxn id="21" idx="0"/>
              <a:endCxn id="18" idx="2"/>
            </p:cNvCxnSpPr>
            <p:nvPr/>
          </p:nvCxnSpPr>
          <p:spPr bwMode="auto">
            <a:xfrm rot="16200000">
              <a:off x="2745" y="1838"/>
              <a:ext cx="161" cy="504"/>
            </a:xfrm>
            <a:prstGeom prst="bentConnector3">
              <a:avLst>
                <a:gd name="adj1" fmla="val 20454"/>
              </a:avLst>
            </a:prstGeom>
            <a:noFill/>
            <a:ln w="28575">
              <a:solidFill>
                <a:schemeClr val="tx1"/>
              </a:solidFill>
              <a:miter lim="800000"/>
              <a:headEnd/>
              <a:tailEnd/>
            </a:ln>
          </p:spPr>
        </p:cxnSp>
        <p:cxnSp>
          <p:nvCxnSpPr>
            <p:cNvPr id="6153" name="_s6153"/>
            <p:cNvCxnSpPr>
              <a:cxnSpLocks noChangeShapeType="1"/>
              <a:stCxn id="20" idx="0"/>
              <a:endCxn id="18" idx="2"/>
            </p:cNvCxnSpPr>
            <p:nvPr/>
          </p:nvCxnSpPr>
          <p:spPr bwMode="auto">
            <a:xfrm rot="16200000">
              <a:off x="2241" y="1334"/>
              <a:ext cx="161" cy="1512"/>
            </a:xfrm>
            <a:prstGeom prst="bentConnector3">
              <a:avLst>
                <a:gd name="adj1" fmla="val 20454"/>
              </a:avLst>
            </a:prstGeom>
            <a:noFill/>
            <a:ln w="28575">
              <a:solidFill>
                <a:schemeClr val="tx1"/>
              </a:solidFill>
              <a:miter lim="800000"/>
              <a:headEnd/>
              <a:tailEnd/>
            </a:ln>
          </p:spPr>
        </p:cxnSp>
        <p:cxnSp>
          <p:nvCxnSpPr>
            <p:cNvPr id="6154" name="_s6154"/>
            <p:cNvCxnSpPr>
              <a:cxnSpLocks noChangeShapeType="1"/>
              <a:stCxn id="19" idx="0"/>
              <a:endCxn id="16" idx="2"/>
            </p:cNvCxnSpPr>
            <p:nvPr/>
          </p:nvCxnSpPr>
          <p:spPr bwMode="auto">
            <a:xfrm rot="5400000" flipH="1">
              <a:off x="3880" y="1514"/>
              <a:ext cx="161" cy="253"/>
            </a:xfrm>
            <a:prstGeom prst="bentConnector3">
              <a:avLst>
                <a:gd name="adj1" fmla="val 20454"/>
              </a:avLst>
            </a:prstGeom>
            <a:noFill/>
            <a:ln w="28575">
              <a:solidFill>
                <a:schemeClr val="tx1"/>
              </a:solidFill>
              <a:miter lim="800000"/>
              <a:headEnd/>
              <a:tailEnd/>
            </a:ln>
          </p:spPr>
        </p:cxnSp>
        <p:cxnSp>
          <p:nvCxnSpPr>
            <p:cNvPr id="6155" name="_s6155"/>
            <p:cNvCxnSpPr>
              <a:cxnSpLocks noChangeShapeType="1"/>
              <a:stCxn id="18" idx="0"/>
              <a:endCxn id="16" idx="2"/>
            </p:cNvCxnSpPr>
            <p:nvPr/>
          </p:nvCxnSpPr>
          <p:spPr bwMode="auto">
            <a:xfrm rot="16200000">
              <a:off x="3375" y="1263"/>
              <a:ext cx="161" cy="756"/>
            </a:xfrm>
            <a:prstGeom prst="bentConnector3">
              <a:avLst>
                <a:gd name="adj1" fmla="val 20454"/>
              </a:avLst>
            </a:prstGeom>
            <a:noFill/>
            <a:ln w="28575">
              <a:solidFill>
                <a:schemeClr val="tx1"/>
              </a:solidFill>
              <a:miter lim="800000"/>
              <a:headEnd/>
              <a:tailEnd/>
            </a:ln>
          </p:spPr>
        </p:cxnSp>
        <p:cxnSp>
          <p:nvCxnSpPr>
            <p:cNvPr id="6156" name="_s6156"/>
            <p:cNvCxnSpPr>
              <a:cxnSpLocks noChangeShapeType="1"/>
              <a:stCxn id="17" idx="0"/>
              <a:endCxn id="16" idx="2"/>
            </p:cNvCxnSpPr>
            <p:nvPr/>
          </p:nvCxnSpPr>
          <p:spPr bwMode="auto">
            <a:xfrm rot="16200000">
              <a:off x="2619" y="507"/>
              <a:ext cx="161" cy="2268"/>
            </a:xfrm>
            <a:prstGeom prst="bentConnector3">
              <a:avLst>
                <a:gd name="adj1" fmla="val 20454"/>
              </a:avLst>
            </a:prstGeom>
            <a:noFill/>
            <a:ln w="28575">
              <a:solidFill>
                <a:schemeClr val="tx1"/>
              </a:solidFill>
              <a:miter lim="800000"/>
              <a:headEnd/>
              <a:tailEnd/>
            </a:ln>
          </p:spPr>
        </p:cxnSp>
        <p:sp>
          <p:nvSpPr>
            <p:cNvPr id="16" name="_s6157"/>
            <p:cNvSpPr>
              <a:spLocks noChangeArrowheads="1"/>
            </p:cNvSpPr>
            <p:nvPr/>
          </p:nvSpPr>
          <p:spPr bwMode="auto">
            <a:xfrm>
              <a:off x="3401" y="1272"/>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500" b="1" i="0" u="none" strike="noStrike" cap="none" normalizeH="0" baseline="0" smtClean="0">
                  <a:ln>
                    <a:noFill/>
                  </a:ln>
                  <a:solidFill>
                    <a:schemeClr val="tx1"/>
                  </a:solidFill>
                  <a:effectLst/>
                  <a:latin typeface="Arial" charset="0"/>
                  <a:cs typeface="B Nazanin" pitchFamily="2" charset="-78"/>
                </a:rPr>
                <a:t>پروژه طراحی خودرو</a:t>
              </a:r>
              <a:endParaRPr kumimoji="0" lang="en-US" sz="1500" b="1" i="0" u="none" strike="noStrike" cap="none" normalizeH="0" baseline="0" smtClean="0">
                <a:ln>
                  <a:noFill/>
                </a:ln>
                <a:solidFill>
                  <a:schemeClr val="tx1"/>
                </a:solidFill>
                <a:effectLst/>
                <a:latin typeface="Arial" charset="0"/>
                <a:cs typeface="B Nazanin" pitchFamily="2" charset="-78"/>
              </a:endParaRPr>
            </a:p>
          </p:txBody>
        </p:sp>
        <p:sp>
          <p:nvSpPr>
            <p:cNvPr id="17" name="_s6158"/>
            <p:cNvSpPr>
              <a:spLocks noChangeArrowheads="1"/>
            </p:cNvSpPr>
            <p:nvPr/>
          </p:nvSpPr>
          <p:spPr bwMode="auto">
            <a:xfrm>
              <a:off x="1134" y="1721"/>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500" b="1" i="0" u="none" strike="noStrike" cap="none" normalizeH="0" baseline="0" smtClean="0">
                  <a:ln>
                    <a:noFill/>
                  </a:ln>
                  <a:solidFill>
                    <a:schemeClr val="tx1"/>
                  </a:solidFill>
                  <a:effectLst/>
                  <a:latin typeface="Arial" charset="0"/>
                  <a:cs typeface="B Nazanin" pitchFamily="2" charset="-78"/>
                </a:rPr>
                <a:t>پرسکاری قطعات</a:t>
              </a:r>
              <a:endParaRPr kumimoji="0" lang="en-US" sz="1500" b="1" i="0" u="none" strike="noStrike" cap="none" normalizeH="0" baseline="0" smtClean="0">
                <a:ln>
                  <a:noFill/>
                </a:ln>
                <a:solidFill>
                  <a:schemeClr val="tx1"/>
                </a:solidFill>
                <a:effectLst/>
                <a:latin typeface="Arial" charset="0"/>
                <a:cs typeface="B Nazanin" pitchFamily="2" charset="-78"/>
              </a:endParaRPr>
            </a:p>
          </p:txBody>
        </p:sp>
        <p:sp>
          <p:nvSpPr>
            <p:cNvPr id="18" name="_s6159"/>
            <p:cNvSpPr>
              <a:spLocks noChangeArrowheads="1"/>
            </p:cNvSpPr>
            <p:nvPr/>
          </p:nvSpPr>
          <p:spPr bwMode="auto">
            <a:xfrm>
              <a:off x="2646" y="1721"/>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500" b="1" i="0" u="none" strike="noStrike" cap="none" normalizeH="0" baseline="0" smtClean="0">
                  <a:ln>
                    <a:noFill/>
                  </a:ln>
                  <a:solidFill>
                    <a:schemeClr val="tx1"/>
                  </a:solidFill>
                  <a:effectLst/>
                  <a:latin typeface="Arial" charset="0"/>
                  <a:cs typeface="B Nazanin" pitchFamily="2" charset="-78"/>
                </a:rPr>
                <a:t>طراحی موتور</a:t>
              </a:r>
              <a:endParaRPr kumimoji="0" lang="en-US" sz="1500" b="1" i="0" u="none" strike="noStrike" cap="none" normalizeH="0" baseline="0" smtClean="0">
                <a:ln>
                  <a:noFill/>
                </a:ln>
                <a:solidFill>
                  <a:schemeClr val="tx1"/>
                </a:solidFill>
                <a:effectLst/>
                <a:latin typeface="Arial" charset="0"/>
                <a:cs typeface="B Nazanin" pitchFamily="2" charset="-78"/>
              </a:endParaRPr>
            </a:p>
          </p:txBody>
        </p:sp>
        <p:sp>
          <p:nvSpPr>
            <p:cNvPr id="19" name="_s6160"/>
            <p:cNvSpPr>
              <a:spLocks noChangeArrowheads="1"/>
            </p:cNvSpPr>
            <p:nvPr/>
          </p:nvSpPr>
          <p:spPr bwMode="auto">
            <a:xfrm>
              <a:off x="3654" y="1721"/>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500" b="1" i="0" u="none" strike="noStrike" cap="none" normalizeH="0" baseline="0" smtClean="0">
                  <a:ln>
                    <a:noFill/>
                  </a:ln>
                  <a:solidFill>
                    <a:schemeClr val="tx1"/>
                  </a:solidFill>
                  <a:effectLst/>
                  <a:latin typeface="Arial" charset="0"/>
                  <a:cs typeface="B Nazanin" pitchFamily="2" charset="-78"/>
                </a:rPr>
                <a:t>طراحی بدنه</a:t>
              </a:r>
              <a:endParaRPr kumimoji="0" lang="en-US" sz="1500" b="1" i="0" u="none" strike="noStrike" cap="none" normalizeH="0" baseline="0" smtClean="0">
                <a:ln>
                  <a:noFill/>
                </a:ln>
                <a:solidFill>
                  <a:schemeClr val="tx1"/>
                </a:solidFill>
                <a:effectLst/>
                <a:latin typeface="Arial" charset="0"/>
                <a:cs typeface="B Nazanin" pitchFamily="2" charset="-78"/>
              </a:endParaRPr>
            </a:p>
          </p:txBody>
        </p:sp>
        <p:sp>
          <p:nvSpPr>
            <p:cNvPr id="20" name="_s6161"/>
            <p:cNvSpPr>
              <a:spLocks noChangeArrowheads="1"/>
            </p:cNvSpPr>
            <p:nvPr/>
          </p:nvSpPr>
          <p:spPr bwMode="auto">
            <a:xfrm>
              <a:off x="1134" y="2170"/>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500" b="1" i="0" u="none" strike="noStrike" cap="none" normalizeH="0" baseline="0" smtClean="0">
                  <a:ln>
                    <a:noFill/>
                  </a:ln>
                  <a:solidFill>
                    <a:schemeClr val="tx1"/>
                  </a:solidFill>
                  <a:effectLst/>
                  <a:latin typeface="Arial" charset="0"/>
                  <a:cs typeface="B Nazanin" pitchFamily="2" charset="-78"/>
                </a:rPr>
                <a:t>طراحی کاربراتور</a:t>
              </a:r>
              <a:endParaRPr kumimoji="0" lang="en-US" sz="1500" b="1" i="0" u="none" strike="noStrike" cap="none" normalizeH="0" baseline="0" smtClean="0">
                <a:ln>
                  <a:noFill/>
                </a:ln>
                <a:solidFill>
                  <a:schemeClr val="tx1"/>
                </a:solidFill>
                <a:effectLst/>
                <a:latin typeface="Arial" charset="0"/>
                <a:cs typeface="B Nazanin" pitchFamily="2" charset="-78"/>
              </a:endParaRPr>
            </a:p>
          </p:txBody>
        </p:sp>
        <p:sp>
          <p:nvSpPr>
            <p:cNvPr id="21" name="_s6162"/>
            <p:cNvSpPr>
              <a:spLocks noChangeArrowheads="1"/>
            </p:cNvSpPr>
            <p:nvPr/>
          </p:nvSpPr>
          <p:spPr bwMode="auto">
            <a:xfrm>
              <a:off x="2142" y="2170"/>
              <a:ext cx="864" cy="287"/>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500" b="1" i="0" u="none" strike="noStrike" cap="none" normalizeH="0" baseline="0" smtClean="0">
                  <a:ln>
                    <a:noFill/>
                  </a:ln>
                  <a:solidFill>
                    <a:schemeClr val="tx1"/>
                  </a:solidFill>
                  <a:effectLst/>
                  <a:latin typeface="Arial" charset="0"/>
                  <a:cs typeface="B Nazanin" pitchFamily="2" charset="-78"/>
                </a:rPr>
                <a:t>طراحی واتر پمپ</a:t>
              </a:r>
              <a:endParaRPr kumimoji="0" lang="en-US" sz="1500" b="1" i="0" u="none" strike="noStrike" cap="none" normalizeH="0" baseline="0" smtClean="0">
                <a:ln>
                  <a:noFill/>
                </a:ln>
                <a:solidFill>
                  <a:schemeClr val="tx1"/>
                </a:solidFill>
                <a:effectLst/>
                <a:latin typeface="Arial" charset="0"/>
                <a:cs typeface="B Nazanin" pitchFamily="2" charset="-78"/>
              </a:endParaRPr>
            </a:p>
          </p:txBody>
        </p:sp>
        <p:sp>
          <p:nvSpPr>
            <p:cNvPr id="22" name="_s6163"/>
            <p:cNvSpPr>
              <a:spLocks noChangeArrowheads="1"/>
            </p:cNvSpPr>
            <p:nvPr/>
          </p:nvSpPr>
          <p:spPr bwMode="auto">
            <a:xfrm>
              <a:off x="3150" y="2170"/>
              <a:ext cx="864" cy="287"/>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500" b="1" i="0" u="none" strike="noStrike" cap="none" normalizeH="0" baseline="0" smtClean="0">
                  <a:ln>
                    <a:noFill/>
                  </a:ln>
                  <a:solidFill>
                    <a:schemeClr val="tx1"/>
                  </a:solidFill>
                  <a:effectLst/>
                  <a:latin typeface="Arial" charset="0"/>
                  <a:cs typeface="B Nazanin" pitchFamily="2" charset="-78"/>
                </a:rPr>
                <a:t>طراحی سر سیلندر</a:t>
              </a:r>
              <a:endParaRPr kumimoji="0" lang="en-US" sz="1500" b="1" i="0" u="none" strike="noStrike" cap="none" normalizeH="0" baseline="0" smtClean="0">
                <a:ln>
                  <a:noFill/>
                </a:ln>
                <a:solidFill>
                  <a:schemeClr val="tx1"/>
                </a:solidFill>
                <a:effectLst/>
                <a:latin typeface="Arial" charset="0"/>
                <a:cs typeface="B Nazanin" pitchFamily="2" charset="-78"/>
              </a:endParaRPr>
            </a:p>
          </p:txBody>
        </p:sp>
        <p:sp>
          <p:nvSpPr>
            <p:cNvPr id="23" name="_s6164"/>
            <p:cNvSpPr>
              <a:spLocks noChangeArrowheads="1"/>
            </p:cNvSpPr>
            <p:nvPr/>
          </p:nvSpPr>
          <p:spPr bwMode="auto">
            <a:xfrm>
              <a:off x="4158" y="2170"/>
              <a:ext cx="864" cy="287"/>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500" b="1" i="0" u="none" strike="noStrike" cap="none" normalizeH="0" baseline="0" smtClean="0">
                  <a:ln>
                    <a:noFill/>
                  </a:ln>
                  <a:solidFill>
                    <a:schemeClr val="tx1"/>
                  </a:solidFill>
                  <a:effectLst/>
                  <a:latin typeface="Arial" charset="0"/>
                  <a:cs typeface="B Nazanin" pitchFamily="2" charset="-78"/>
                </a:rPr>
                <a:t>طراحی سیلندر</a:t>
              </a:r>
              <a:endParaRPr kumimoji="0" lang="en-US" sz="1500" b="1" i="0" u="none" strike="noStrike" cap="none" normalizeH="0" baseline="0" smtClean="0">
                <a:ln>
                  <a:noFill/>
                </a:ln>
                <a:solidFill>
                  <a:schemeClr val="tx1"/>
                </a:solidFill>
                <a:effectLst/>
                <a:latin typeface="Arial" charset="0"/>
                <a:cs typeface="B Nazanin" pitchFamily="2" charset="-78"/>
              </a:endParaRPr>
            </a:p>
          </p:txBody>
        </p:sp>
        <p:sp>
          <p:nvSpPr>
            <p:cNvPr id="24" name="_s6165"/>
            <p:cNvSpPr>
              <a:spLocks noChangeArrowheads="1"/>
            </p:cNvSpPr>
            <p:nvPr/>
          </p:nvSpPr>
          <p:spPr bwMode="auto">
            <a:xfrm>
              <a:off x="4662" y="1721"/>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500" b="1" i="0" u="none" strike="noStrike" cap="none" normalizeH="0" baseline="0" smtClean="0">
                  <a:ln>
                    <a:noFill/>
                  </a:ln>
                  <a:solidFill>
                    <a:schemeClr val="tx1"/>
                  </a:solidFill>
                  <a:effectLst/>
                  <a:latin typeface="Arial" charset="0"/>
                  <a:cs typeface="B Nazanin" pitchFamily="2" charset="-78"/>
                </a:rPr>
                <a:t>رنگ</a:t>
              </a:r>
              <a:endParaRPr kumimoji="0" lang="en-US" sz="1500" b="1" i="0" u="none" strike="noStrike" cap="none" normalizeH="0" baseline="0" smtClean="0">
                <a:ln>
                  <a:noFill/>
                </a:ln>
                <a:solidFill>
                  <a:schemeClr val="tx1"/>
                </a:solidFill>
                <a:effectLst/>
                <a:latin typeface="Arial" charset="0"/>
                <a:cs typeface="B Nazanin" pitchFamily="2" charset="-78"/>
              </a:endParaRPr>
            </a:p>
          </p:txBody>
        </p:sp>
        <p:sp>
          <p:nvSpPr>
            <p:cNvPr id="25" name="_s6166"/>
            <p:cNvSpPr>
              <a:spLocks noChangeArrowheads="1"/>
            </p:cNvSpPr>
            <p:nvPr/>
          </p:nvSpPr>
          <p:spPr bwMode="auto">
            <a:xfrm>
              <a:off x="5670" y="1721"/>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500" b="1" i="0" u="none" strike="noStrike" cap="none" normalizeH="0" baseline="0" smtClean="0">
                  <a:ln>
                    <a:noFill/>
                  </a:ln>
                  <a:solidFill>
                    <a:schemeClr val="tx1"/>
                  </a:solidFill>
                  <a:effectLst/>
                  <a:latin typeface="Arial" charset="0"/>
                  <a:cs typeface="B Nazanin" pitchFamily="2" charset="-78"/>
                </a:rPr>
                <a:t>مونتاژ </a:t>
              </a:r>
              <a:endParaRPr kumimoji="0" lang="en-US" sz="1500" b="1" i="0" u="none" strike="noStrike" cap="none" normalizeH="0" baseline="0" smtClean="0">
                <a:ln>
                  <a:noFill/>
                </a:ln>
                <a:solidFill>
                  <a:schemeClr val="tx1"/>
                </a:solidFill>
                <a:effectLst/>
                <a:latin typeface="Arial" charset="0"/>
                <a:cs typeface="B Nazanin" pitchFamily="2" charset="-78"/>
              </a:endParaRPr>
            </a:p>
          </p:txBody>
        </p:sp>
      </p:grpSp>
      <p:sp>
        <p:nvSpPr>
          <p:cNvPr id="9" name="Text Box 27"/>
          <p:cNvSpPr txBox="1">
            <a:spLocks noChangeArrowheads="1"/>
          </p:cNvSpPr>
          <p:nvPr/>
        </p:nvSpPr>
        <p:spPr bwMode="auto">
          <a:xfrm>
            <a:off x="1857356" y="1785926"/>
            <a:ext cx="6985000" cy="400050"/>
          </a:xfrm>
          <a:prstGeom prst="rect">
            <a:avLst/>
          </a:prstGeom>
          <a:noFill/>
          <a:ln w="9525">
            <a:noFill/>
            <a:miter lim="800000"/>
            <a:headEnd/>
            <a:tailEnd/>
          </a:ln>
        </p:spPr>
        <p:txBody>
          <a:bodyPr>
            <a:spAutoFit/>
          </a:bodyPr>
          <a:lstStyle/>
          <a:p>
            <a:pPr algn="r">
              <a:spcBef>
                <a:spcPct val="50000"/>
              </a:spcBef>
            </a:pPr>
            <a:r>
              <a:rPr lang="fa-IR" sz="2000" b="1" dirty="0">
                <a:cs typeface="B Nazanin" pitchFamily="2" charset="-78"/>
              </a:rPr>
              <a:t>معمولا فعالیتهای پروژه های مونتاژ به این روش شناسایی می شوند.</a:t>
            </a:r>
            <a:endParaRPr lang="en-US" sz="2000" b="1" dirty="0">
              <a:cs typeface="B Nazanin" pitchFamily="2" charset="-78"/>
            </a:endParaRPr>
          </a:p>
        </p:txBody>
      </p:sp>
      <p:sp>
        <p:nvSpPr>
          <p:cNvPr id="11" name="Text Box 29"/>
          <p:cNvSpPr txBox="1">
            <a:spLocks noChangeArrowheads="1"/>
          </p:cNvSpPr>
          <p:nvPr/>
        </p:nvSpPr>
        <p:spPr bwMode="auto">
          <a:xfrm>
            <a:off x="-357188" y="1239838"/>
            <a:ext cx="9144001" cy="369332"/>
          </a:xfrm>
          <a:prstGeom prst="rect">
            <a:avLst/>
          </a:prstGeom>
          <a:noFill/>
          <a:ln w="9525">
            <a:noFill/>
            <a:miter lim="800000"/>
            <a:headEnd/>
            <a:tailEnd/>
          </a:ln>
        </p:spPr>
        <p:txBody>
          <a:bodyPr>
            <a:spAutoFit/>
          </a:bodyPr>
          <a:lstStyle/>
          <a:p>
            <a:pPr algn="r">
              <a:spcBef>
                <a:spcPct val="50000"/>
              </a:spcBef>
            </a:pPr>
            <a:r>
              <a:rPr lang="fa-IR" b="1" dirty="0">
                <a:cs typeface="B Nazanin" pitchFamily="2" charset="-78"/>
              </a:rPr>
              <a:t>ابتدا محصول اصلی در سطح 1 ، زیرقطعات محصول اصلی در </a:t>
            </a:r>
            <a:r>
              <a:rPr lang="fa-IR" b="1" dirty="0" smtClean="0">
                <a:cs typeface="B Nazanin" pitchFamily="2" charset="-78"/>
              </a:rPr>
              <a:t>سطح 2  </a:t>
            </a:r>
            <a:r>
              <a:rPr lang="fa-IR" b="1" dirty="0">
                <a:cs typeface="B Nazanin" pitchFamily="2" charset="-78"/>
              </a:rPr>
              <a:t>و به همین صورت قطعات ریز می شود.  </a:t>
            </a:r>
            <a:r>
              <a:rPr lang="en-US" b="1" dirty="0">
                <a:cs typeface="B Nazanin" pitchFamily="2" charset="-78"/>
              </a:rPr>
              <a:t>    </a:t>
            </a:r>
          </a:p>
        </p:txBody>
      </p:sp>
      <p:sp>
        <p:nvSpPr>
          <p:cNvPr id="12" name="Text Box 4"/>
          <p:cNvSpPr txBox="1">
            <a:spLocks noChangeArrowheads="1"/>
          </p:cNvSpPr>
          <p:nvPr/>
        </p:nvSpPr>
        <p:spPr bwMode="auto">
          <a:xfrm>
            <a:off x="642910" y="571480"/>
            <a:ext cx="8001056" cy="646331"/>
          </a:xfrm>
          <a:prstGeom prst="rect">
            <a:avLst/>
          </a:prstGeom>
          <a:noFill/>
          <a:ln w="9525">
            <a:noFill/>
            <a:miter lim="800000"/>
            <a:headEnd/>
            <a:tailEnd/>
          </a:ln>
        </p:spPr>
        <p:txBody>
          <a:bodyPr wrap="square">
            <a:spAutoFit/>
          </a:bodyPr>
          <a:lstStyle/>
          <a:p>
            <a:pPr>
              <a:spcBef>
                <a:spcPct val="50000"/>
              </a:spcBef>
            </a:pPr>
            <a:r>
              <a:rPr lang="fa-IR" sz="3600" b="1" dirty="0" smtClean="0">
                <a:solidFill>
                  <a:schemeClr val="tx2"/>
                </a:solidFill>
                <a:cs typeface="B Nazanin" pitchFamily="2" charset="-78"/>
              </a:rPr>
              <a:t>تهیه </a:t>
            </a:r>
            <a:r>
              <a:rPr lang="en-US" sz="3600" b="1" dirty="0" smtClean="0">
                <a:solidFill>
                  <a:schemeClr val="tx2"/>
                </a:solidFill>
                <a:cs typeface="B Nazanin" pitchFamily="2" charset="-78"/>
              </a:rPr>
              <a:t>WBS</a:t>
            </a:r>
            <a:r>
              <a:rPr lang="fa-IR" sz="3600" b="1" dirty="0" smtClean="0">
                <a:solidFill>
                  <a:schemeClr val="tx2"/>
                </a:solidFill>
                <a:cs typeface="B Nazanin" pitchFamily="2" charset="-78"/>
              </a:rPr>
              <a:t> بر اساس فرآیند و مونتاژ نهایی محصول </a:t>
            </a:r>
            <a:endParaRPr lang="en-US" sz="3600" b="1" dirty="0">
              <a:solidFill>
                <a:schemeClr val="tx2"/>
              </a:solidFill>
              <a:cs typeface="B Nazanin"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checkerboard(across)">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box(in)">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8"/>
          <p:cNvSpPr txBox="1">
            <a:spLocks noChangeArrowheads="1"/>
          </p:cNvSpPr>
          <p:nvPr/>
        </p:nvSpPr>
        <p:spPr bwMode="auto">
          <a:xfrm>
            <a:off x="0" y="1376363"/>
            <a:ext cx="8786813" cy="369332"/>
          </a:xfrm>
          <a:prstGeom prst="rect">
            <a:avLst/>
          </a:prstGeom>
          <a:noFill/>
          <a:ln w="9525">
            <a:noFill/>
            <a:miter lim="800000"/>
            <a:headEnd/>
            <a:tailEnd/>
          </a:ln>
        </p:spPr>
        <p:txBody>
          <a:bodyPr>
            <a:spAutoFit/>
          </a:bodyPr>
          <a:lstStyle/>
          <a:p>
            <a:pPr algn="r">
              <a:spcBef>
                <a:spcPct val="50000"/>
              </a:spcBef>
            </a:pPr>
            <a:r>
              <a:rPr lang="fa-IR" b="1" dirty="0">
                <a:cs typeface="B Nazanin" pitchFamily="2" charset="-78"/>
              </a:rPr>
              <a:t>در برخی از سازمانها، واحد های اجرایی یا گروههای تخصصی ویژه ای برای اجرای پروژه دارند.مثل شرکت حفاری</a:t>
            </a:r>
            <a:endParaRPr lang="en-US" b="1" dirty="0">
              <a:cs typeface="B Nazanin" pitchFamily="2" charset="-78"/>
            </a:endParaRPr>
          </a:p>
        </p:txBody>
      </p:sp>
      <p:grpSp>
        <p:nvGrpSpPr>
          <p:cNvPr id="2" name="Organization Chart 35"/>
          <p:cNvGrpSpPr>
            <a:grpSpLocks/>
          </p:cNvGrpSpPr>
          <p:nvPr/>
        </p:nvGrpSpPr>
        <p:grpSpPr bwMode="auto">
          <a:xfrm>
            <a:off x="1081088" y="2095500"/>
            <a:ext cx="7704137" cy="4608513"/>
            <a:chOff x="1134" y="1272"/>
            <a:chExt cx="4892" cy="1584"/>
          </a:xfrm>
        </p:grpSpPr>
        <p:cxnSp>
          <p:nvCxnSpPr>
            <p:cNvPr id="7172" name="_s7172"/>
            <p:cNvCxnSpPr>
              <a:cxnSpLocks noChangeShapeType="1"/>
              <a:stCxn id="33" idx="3"/>
              <a:endCxn id="24" idx="2"/>
            </p:cNvCxnSpPr>
            <p:nvPr/>
          </p:nvCxnSpPr>
          <p:spPr bwMode="auto">
            <a:xfrm flipV="1">
              <a:off x="5450" y="1992"/>
              <a:ext cx="145" cy="720"/>
            </a:xfrm>
            <a:prstGeom prst="bentConnector2">
              <a:avLst/>
            </a:prstGeom>
            <a:noFill/>
            <a:ln w="28575">
              <a:solidFill>
                <a:schemeClr val="tx1"/>
              </a:solidFill>
              <a:miter lim="800000"/>
              <a:headEnd/>
              <a:tailEnd/>
            </a:ln>
          </p:spPr>
        </p:cxnSp>
        <p:cxnSp>
          <p:nvCxnSpPr>
            <p:cNvPr id="7173" name="_s7173"/>
            <p:cNvCxnSpPr>
              <a:cxnSpLocks noChangeShapeType="1"/>
              <a:stCxn id="32" idx="3"/>
              <a:endCxn id="24" idx="2"/>
            </p:cNvCxnSpPr>
            <p:nvPr/>
          </p:nvCxnSpPr>
          <p:spPr bwMode="auto">
            <a:xfrm flipV="1">
              <a:off x="5450" y="1992"/>
              <a:ext cx="145" cy="288"/>
            </a:xfrm>
            <a:prstGeom prst="bentConnector2">
              <a:avLst/>
            </a:prstGeom>
            <a:noFill/>
            <a:ln w="28575">
              <a:solidFill>
                <a:schemeClr val="tx1"/>
              </a:solidFill>
              <a:miter lim="800000"/>
              <a:headEnd/>
              <a:tailEnd/>
            </a:ln>
          </p:spPr>
        </p:cxnSp>
        <p:cxnSp>
          <p:nvCxnSpPr>
            <p:cNvPr id="7174" name="_s7174"/>
            <p:cNvCxnSpPr>
              <a:cxnSpLocks noChangeShapeType="1"/>
              <a:stCxn id="31" idx="3"/>
              <a:endCxn id="23" idx="2"/>
            </p:cNvCxnSpPr>
            <p:nvPr/>
          </p:nvCxnSpPr>
          <p:spPr bwMode="auto">
            <a:xfrm flipV="1">
              <a:off x="4299" y="1992"/>
              <a:ext cx="144" cy="720"/>
            </a:xfrm>
            <a:prstGeom prst="bentConnector2">
              <a:avLst/>
            </a:prstGeom>
            <a:noFill/>
            <a:ln w="28575">
              <a:solidFill>
                <a:schemeClr val="tx1"/>
              </a:solidFill>
              <a:miter lim="800000"/>
              <a:headEnd/>
              <a:tailEnd/>
            </a:ln>
          </p:spPr>
        </p:cxnSp>
        <p:cxnSp>
          <p:nvCxnSpPr>
            <p:cNvPr id="7175" name="_s7175"/>
            <p:cNvCxnSpPr>
              <a:cxnSpLocks noChangeShapeType="1"/>
              <a:stCxn id="30" idx="3"/>
              <a:endCxn id="23" idx="2"/>
            </p:cNvCxnSpPr>
            <p:nvPr/>
          </p:nvCxnSpPr>
          <p:spPr bwMode="auto">
            <a:xfrm flipV="1">
              <a:off x="4299" y="1992"/>
              <a:ext cx="144" cy="288"/>
            </a:xfrm>
            <a:prstGeom prst="bentConnector2">
              <a:avLst/>
            </a:prstGeom>
            <a:noFill/>
            <a:ln w="28575">
              <a:solidFill>
                <a:schemeClr val="tx1"/>
              </a:solidFill>
              <a:miter lim="800000"/>
              <a:headEnd/>
              <a:tailEnd/>
            </a:ln>
          </p:spPr>
        </p:cxnSp>
        <p:cxnSp>
          <p:nvCxnSpPr>
            <p:cNvPr id="7176" name="_s7176"/>
            <p:cNvCxnSpPr>
              <a:cxnSpLocks noChangeShapeType="1"/>
              <a:stCxn id="29" idx="3"/>
              <a:endCxn id="25" idx="2"/>
            </p:cNvCxnSpPr>
            <p:nvPr/>
          </p:nvCxnSpPr>
          <p:spPr bwMode="auto">
            <a:xfrm flipV="1">
              <a:off x="3148" y="1991"/>
              <a:ext cx="144" cy="721"/>
            </a:xfrm>
            <a:prstGeom prst="bentConnector2">
              <a:avLst/>
            </a:prstGeom>
            <a:noFill/>
            <a:ln w="28575">
              <a:solidFill>
                <a:schemeClr val="tx1"/>
              </a:solidFill>
              <a:miter lim="800000"/>
              <a:headEnd/>
              <a:tailEnd/>
            </a:ln>
          </p:spPr>
        </p:cxnSp>
        <p:cxnSp>
          <p:nvCxnSpPr>
            <p:cNvPr id="7177" name="_s7177"/>
            <p:cNvCxnSpPr>
              <a:cxnSpLocks noChangeShapeType="1"/>
              <a:stCxn id="28" idx="3"/>
              <a:endCxn id="25" idx="2"/>
            </p:cNvCxnSpPr>
            <p:nvPr/>
          </p:nvCxnSpPr>
          <p:spPr bwMode="auto">
            <a:xfrm flipV="1">
              <a:off x="3148" y="1991"/>
              <a:ext cx="144" cy="289"/>
            </a:xfrm>
            <a:prstGeom prst="bentConnector2">
              <a:avLst/>
            </a:prstGeom>
            <a:noFill/>
            <a:ln w="28575">
              <a:solidFill>
                <a:schemeClr val="tx1"/>
              </a:solidFill>
              <a:miter lim="800000"/>
              <a:headEnd/>
              <a:tailEnd/>
            </a:ln>
          </p:spPr>
        </p:cxnSp>
        <p:cxnSp>
          <p:nvCxnSpPr>
            <p:cNvPr id="7178" name="_s7178"/>
            <p:cNvCxnSpPr>
              <a:cxnSpLocks noChangeShapeType="1"/>
              <a:stCxn id="27" idx="3"/>
              <a:endCxn id="22" idx="2"/>
            </p:cNvCxnSpPr>
            <p:nvPr/>
          </p:nvCxnSpPr>
          <p:spPr bwMode="auto">
            <a:xfrm flipV="1">
              <a:off x="1997" y="1992"/>
              <a:ext cx="144" cy="720"/>
            </a:xfrm>
            <a:prstGeom prst="bentConnector2">
              <a:avLst/>
            </a:prstGeom>
            <a:noFill/>
            <a:ln w="28575">
              <a:solidFill>
                <a:schemeClr val="tx1"/>
              </a:solidFill>
              <a:miter lim="800000"/>
              <a:headEnd/>
              <a:tailEnd/>
            </a:ln>
          </p:spPr>
        </p:cxnSp>
        <p:cxnSp>
          <p:nvCxnSpPr>
            <p:cNvPr id="7179" name="_s7179"/>
            <p:cNvCxnSpPr>
              <a:cxnSpLocks noChangeShapeType="1"/>
              <a:stCxn id="26" idx="3"/>
              <a:endCxn id="22" idx="2"/>
            </p:cNvCxnSpPr>
            <p:nvPr/>
          </p:nvCxnSpPr>
          <p:spPr bwMode="auto">
            <a:xfrm flipV="1">
              <a:off x="1997" y="1992"/>
              <a:ext cx="144" cy="288"/>
            </a:xfrm>
            <a:prstGeom prst="bentConnector2">
              <a:avLst/>
            </a:prstGeom>
            <a:noFill/>
            <a:ln w="28575">
              <a:solidFill>
                <a:schemeClr val="tx1"/>
              </a:solidFill>
              <a:miter lim="800000"/>
              <a:headEnd/>
              <a:tailEnd/>
            </a:ln>
          </p:spPr>
        </p:cxnSp>
        <p:cxnSp>
          <p:nvCxnSpPr>
            <p:cNvPr id="7180" name="_s7180"/>
            <p:cNvCxnSpPr>
              <a:cxnSpLocks noChangeShapeType="1"/>
              <a:stCxn id="25" idx="0"/>
              <a:endCxn id="21" idx="2"/>
            </p:cNvCxnSpPr>
            <p:nvPr/>
          </p:nvCxnSpPr>
          <p:spPr bwMode="auto">
            <a:xfrm rot="16200000">
              <a:off x="3508" y="1344"/>
              <a:ext cx="144" cy="576"/>
            </a:xfrm>
            <a:prstGeom prst="bentConnector3">
              <a:avLst>
                <a:gd name="adj1" fmla="val 27273"/>
              </a:avLst>
            </a:prstGeom>
            <a:noFill/>
            <a:ln w="28575">
              <a:solidFill>
                <a:schemeClr val="tx1"/>
              </a:solidFill>
              <a:miter lim="800000"/>
              <a:headEnd/>
              <a:tailEnd/>
            </a:ln>
          </p:spPr>
        </p:cxnSp>
        <p:cxnSp>
          <p:nvCxnSpPr>
            <p:cNvPr id="7181" name="_s7181"/>
            <p:cNvCxnSpPr>
              <a:cxnSpLocks noChangeShapeType="1"/>
              <a:stCxn id="24" idx="0"/>
              <a:endCxn id="21" idx="2"/>
            </p:cNvCxnSpPr>
            <p:nvPr/>
          </p:nvCxnSpPr>
          <p:spPr bwMode="auto">
            <a:xfrm rot="5400000" flipH="1">
              <a:off x="4660" y="768"/>
              <a:ext cx="144" cy="1727"/>
            </a:xfrm>
            <a:prstGeom prst="bentConnector3">
              <a:avLst>
                <a:gd name="adj1" fmla="val 27273"/>
              </a:avLst>
            </a:prstGeom>
            <a:noFill/>
            <a:ln w="28575">
              <a:solidFill>
                <a:schemeClr val="tx1"/>
              </a:solidFill>
              <a:miter lim="800000"/>
              <a:headEnd/>
              <a:tailEnd/>
            </a:ln>
          </p:spPr>
        </p:cxnSp>
        <p:cxnSp>
          <p:nvCxnSpPr>
            <p:cNvPr id="7182" name="_s7182"/>
            <p:cNvCxnSpPr>
              <a:cxnSpLocks noChangeShapeType="1"/>
              <a:stCxn id="23" idx="0"/>
              <a:endCxn id="21" idx="2"/>
            </p:cNvCxnSpPr>
            <p:nvPr/>
          </p:nvCxnSpPr>
          <p:spPr bwMode="auto">
            <a:xfrm rot="5400000" flipH="1">
              <a:off x="4084" y="1344"/>
              <a:ext cx="144" cy="575"/>
            </a:xfrm>
            <a:prstGeom prst="bentConnector3">
              <a:avLst>
                <a:gd name="adj1" fmla="val 27273"/>
              </a:avLst>
            </a:prstGeom>
            <a:noFill/>
            <a:ln w="28575">
              <a:solidFill>
                <a:schemeClr val="tx1"/>
              </a:solidFill>
              <a:miter lim="800000"/>
              <a:headEnd/>
              <a:tailEnd/>
            </a:ln>
          </p:spPr>
        </p:cxnSp>
        <p:cxnSp>
          <p:nvCxnSpPr>
            <p:cNvPr id="7183" name="_s7183"/>
            <p:cNvCxnSpPr>
              <a:cxnSpLocks noChangeShapeType="1"/>
              <a:stCxn id="22" idx="0"/>
              <a:endCxn id="21" idx="2"/>
            </p:cNvCxnSpPr>
            <p:nvPr/>
          </p:nvCxnSpPr>
          <p:spPr bwMode="auto">
            <a:xfrm rot="16200000">
              <a:off x="2933" y="768"/>
              <a:ext cx="144" cy="1727"/>
            </a:xfrm>
            <a:prstGeom prst="bentConnector3">
              <a:avLst>
                <a:gd name="adj1" fmla="val 27273"/>
              </a:avLst>
            </a:prstGeom>
            <a:noFill/>
            <a:ln w="28575">
              <a:solidFill>
                <a:schemeClr val="tx1"/>
              </a:solidFill>
              <a:miter lim="800000"/>
              <a:headEnd/>
              <a:tailEnd/>
            </a:ln>
          </p:spPr>
        </p:cxnSp>
        <p:sp>
          <p:nvSpPr>
            <p:cNvPr id="21" name="_s7184"/>
            <p:cNvSpPr>
              <a:spLocks noChangeArrowheads="1"/>
            </p:cNvSpPr>
            <p:nvPr/>
          </p:nvSpPr>
          <p:spPr bwMode="auto">
            <a:xfrm>
              <a:off x="3435" y="1272"/>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حفر چاه و نصب پمپ</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22" name="_s7185"/>
            <p:cNvSpPr>
              <a:spLocks noChangeArrowheads="1"/>
            </p:cNvSpPr>
            <p:nvPr/>
          </p:nvSpPr>
          <p:spPr bwMode="auto">
            <a:xfrm>
              <a:off x="1709" y="1704"/>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واحد حفاری</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23" name="_s7186"/>
            <p:cNvSpPr>
              <a:spLocks noChangeArrowheads="1"/>
            </p:cNvSpPr>
            <p:nvPr/>
          </p:nvSpPr>
          <p:spPr bwMode="auto">
            <a:xfrm>
              <a:off x="4011" y="1704"/>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واحد مکانیک</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24" name="_s7187"/>
            <p:cNvSpPr>
              <a:spLocks noChangeArrowheads="1"/>
            </p:cNvSpPr>
            <p:nvPr/>
          </p:nvSpPr>
          <p:spPr bwMode="auto">
            <a:xfrm>
              <a:off x="5162" y="1704"/>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واحد برق</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25" name="_s7188"/>
            <p:cNvSpPr>
              <a:spLocks noChangeArrowheads="1"/>
            </p:cNvSpPr>
            <p:nvPr/>
          </p:nvSpPr>
          <p:spPr bwMode="auto">
            <a:xfrm>
              <a:off x="2860" y="1704"/>
              <a:ext cx="864" cy="287"/>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واحد ساختمان</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26" name="_s7189"/>
            <p:cNvSpPr>
              <a:spLocks noChangeArrowheads="1"/>
            </p:cNvSpPr>
            <p:nvPr/>
          </p:nvSpPr>
          <p:spPr bwMode="auto">
            <a:xfrm>
              <a:off x="1134" y="2136"/>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نصب دستگاه  حفاری</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27" name="_s7190"/>
            <p:cNvSpPr>
              <a:spLocks noChangeArrowheads="1"/>
            </p:cNvSpPr>
            <p:nvPr/>
          </p:nvSpPr>
          <p:spPr bwMode="auto">
            <a:xfrm>
              <a:off x="1135" y="2568"/>
              <a:ext cx="862"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حفاری</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28" name="_s7191"/>
            <p:cNvSpPr>
              <a:spLocks noChangeArrowheads="1"/>
            </p:cNvSpPr>
            <p:nvPr/>
          </p:nvSpPr>
          <p:spPr bwMode="auto">
            <a:xfrm>
              <a:off x="2285" y="2136"/>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زیر سازی محل</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29" name="_s7192"/>
            <p:cNvSpPr>
              <a:spLocks noChangeArrowheads="1"/>
            </p:cNvSpPr>
            <p:nvPr/>
          </p:nvSpPr>
          <p:spPr bwMode="auto">
            <a:xfrm>
              <a:off x="2285" y="2568"/>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فونداسیونپمپ</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0" name="_s7193"/>
            <p:cNvSpPr>
              <a:spLocks noChangeArrowheads="1"/>
            </p:cNvSpPr>
            <p:nvPr/>
          </p:nvSpPr>
          <p:spPr bwMode="auto">
            <a:xfrm>
              <a:off x="3436" y="2136"/>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نصب پمپ</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1" name="_s7194"/>
            <p:cNvSpPr>
              <a:spLocks noChangeArrowheads="1"/>
            </p:cNvSpPr>
            <p:nvPr/>
          </p:nvSpPr>
          <p:spPr bwMode="auto">
            <a:xfrm>
              <a:off x="3436" y="2568"/>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لوله گذاری درچاه</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2" name="_s7195"/>
            <p:cNvSpPr>
              <a:spLocks noChangeArrowheads="1"/>
            </p:cNvSpPr>
            <p:nvPr/>
          </p:nvSpPr>
          <p:spPr bwMode="auto">
            <a:xfrm>
              <a:off x="4587" y="2136"/>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کابل کشی</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3" name="_s7196"/>
            <p:cNvSpPr>
              <a:spLocks noChangeArrowheads="1"/>
            </p:cNvSpPr>
            <p:nvPr/>
          </p:nvSpPr>
          <p:spPr bwMode="auto">
            <a:xfrm>
              <a:off x="4587" y="2568"/>
              <a:ext cx="863"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نصب تابلو</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grpSp>
      <p:sp>
        <p:nvSpPr>
          <p:cNvPr id="10" name="Text Box 105"/>
          <p:cNvSpPr txBox="1">
            <a:spLocks noChangeArrowheads="1"/>
          </p:cNvSpPr>
          <p:nvPr/>
        </p:nvSpPr>
        <p:spPr bwMode="auto">
          <a:xfrm>
            <a:off x="-285749" y="2455863"/>
            <a:ext cx="928660" cy="366712"/>
          </a:xfrm>
          <a:prstGeom prst="rect">
            <a:avLst/>
          </a:prstGeom>
          <a:noFill/>
          <a:ln w="9525">
            <a:noFill/>
            <a:miter lim="800000"/>
            <a:headEnd/>
            <a:tailEnd/>
          </a:ln>
        </p:spPr>
        <p:txBody>
          <a:bodyPr wrap="square">
            <a:spAutoFit/>
          </a:bodyPr>
          <a:lstStyle/>
          <a:p>
            <a:pPr>
              <a:spcBef>
                <a:spcPct val="50000"/>
              </a:spcBef>
            </a:pPr>
            <a:r>
              <a:rPr lang="en-US" b="1" dirty="0">
                <a:solidFill>
                  <a:srgbClr val="FF3300"/>
                </a:solidFill>
              </a:rPr>
              <a:t>L1</a:t>
            </a:r>
          </a:p>
        </p:txBody>
      </p:sp>
      <p:sp>
        <p:nvSpPr>
          <p:cNvPr id="11" name="Text Box 106"/>
          <p:cNvSpPr txBox="1">
            <a:spLocks noChangeArrowheads="1"/>
          </p:cNvSpPr>
          <p:nvPr/>
        </p:nvSpPr>
        <p:spPr bwMode="auto">
          <a:xfrm>
            <a:off x="-285749" y="3463925"/>
            <a:ext cx="1000098" cy="366713"/>
          </a:xfrm>
          <a:prstGeom prst="rect">
            <a:avLst/>
          </a:prstGeom>
          <a:noFill/>
          <a:ln w="9525">
            <a:noFill/>
            <a:miter lim="800000"/>
            <a:headEnd/>
            <a:tailEnd/>
          </a:ln>
        </p:spPr>
        <p:txBody>
          <a:bodyPr wrap="square">
            <a:spAutoFit/>
          </a:bodyPr>
          <a:lstStyle/>
          <a:p>
            <a:pPr>
              <a:spcBef>
                <a:spcPct val="50000"/>
              </a:spcBef>
            </a:pPr>
            <a:r>
              <a:rPr lang="en-US" b="1" dirty="0">
                <a:solidFill>
                  <a:srgbClr val="FF3300"/>
                </a:solidFill>
              </a:rPr>
              <a:t>L2</a:t>
            </a:r>
          </a:p>
        </p:txBody>
      </p:sp>
      <p:sp>
        <p:nvSpPr>
          <p:cNvPr id="12" name="Text Box 107"/>
          <p:cNvSpPr txBox="1">
            <a:spLocks noChangeArrowheads="1"/>
          </p:cNvSpPr>
          <p:nvPr/>
        </p:nvSpPr>
        <p:spPr bwMode="auto">
          <a:xfrm>
            <a:off x="-285749" y="4687888"/>
            <a:ext cx="1000098" cy="366712"/>
          </a:xfrm>
          <a:prstGeom prst="rect">
            <a:avLst/>
          </a:prstGeom>
          <a:noFill/>
          <a:ln w="9525">
            <a:noFill/>
            <a:miter lim="800000"/>
            <a:headEnd/>
            <a:tailEnd/>
          </a:ln>
        </p:spPr>
        <p:txBody>
          <a:bodyPr wrap="square">
            <a:spAutoFit/>
          </a:bodyPr>
          <a:lstStyle/>
          <a:p>
            <a:pPr>
              <a:spcBef>
                <a:spcPct val="50000"/>
              </a:spcBef>
            </a:pPr>
            <a:r>
              <a:rPr lang="en-US" b="1" dirty="0">
                <a:solidFill>
                  <a:srgbClr val="FF3300"/>
                </a:solidFill>
              </a:rPr>
              <a:t>L3</a:t>
            </a:r>
          </a:p>
        </p:txBody>
      </p:sp>
      <p:sp>
        <p:nvSpPr>
          <p:cNvPr id="13" name="Text Box 4"/>
          <p:cNvSpPr txBox="1">
            <a:spLocks noChangeArrowheads="1"/>
          </p:cNvSpPr>
          <p:nvPr/>
        </p:nvSpPr>
        <p:spPr bwMode="auto">
          <a:xfrm>
            <a:off x="500034" y="714356"/>
            <a:ext cx="8001056" cy="646331"/>
          </a:xfrm>
          <a:prstGeom prst="rect">
            <a:avLst/>
          </a:prstGeom>
          <a:noFill/>
          <a:ln w="9525">
            <a:noFill/>
            <a:miter lim="800000"/>
            <a:headEnd/>
            <a:tailEnd/>
          </a:ln>
        </p:spPr>
        <p:txBody>
          <a:bodyPr wrap="square">
            <a:spAutoFit/>
          </a:bodyPr>
          <a:lstStyle/>
          <a:p>
            <a:pPr algn="ctr">
              <a:spcBef>
                <a:spcPct val="50000"/>
              </a:spcBef>
            </a:pPr>
            <a:r>
              <a:rPr lang="fa-IR" sz="3600" b="1" dirty="0" smtClean="0">
                <a:solidFill>
                  <a:schemeClr val="tx2"/>
                </a:solidFill>
                <a:cs typeface="B Nazanin" pitchFamily="2" charset="-78"/>
              </a:rPr>
              <a:t>تهیه </a:t>
            </a:r>
            <a:r>
              <a:rPr lang="en-US" sz="3600" b="1" dirty="0" smtClean="0">
                <a:solidFill>
                  <a:schemeClr val="tx2"/>
                </a:solidFill>
                <a:cs typeface="B Nazanin" pitchFamily="2" charset="-78"/>
              </a:rPr>
              <a:t>WBS</a:t>
            </a:r>
            <a:r>
              <a:rPr lang="fa-IR" sz="3600" b="1" dirty="0" smtClean="0">
                <a:solidFill>
                  <a:schemeClr val="tx2"/>
                </a:solidFill>
                <a:cs typeface="B Nazanin" pitchFamily="2" charset="-78"/>
              </a:rPr>
              <a:t> بر اساس واحدهای اجرایی پروژه </a:t>
            </a:r>
            <a:endParaRPr lang="en-US" sz="3600" b="1" dirty="0">
              <a:solidFill>
                <a:schemeClr val="tx2"/>
              </a:solidFill>
              <a:cs typeface="B Nazanin"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20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5"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2000"/>
                                        <p:tgtEl>
                                          <p:spTgt spid="2"/>
                                        </p:tgtEl>
                                      </p:cBhvr>
                                    </p:animEffect>
                                    <p:anim calcmode="lin" valueType="num">
                                      <p:cBhvr>
                                        <p:cTn id="13" dur="2000" fill="hold"/>
                                        <p:tgtEl>
                                          <p:spTgt spid="2"/>
                                        </p:tgtEl>
                                        <p:attrNameLst>
                                          <p:attrName>style.rotation</p:attrName>
                                        </p:attrNameLst>
                                      </p:cBhvr>
                                      <p:tavLst>
                                        <p:tav tm="0">
                                          <p:val>
                                            <p:fltVal val="720"/>
                                          </p:val>
                                        </p:tav>
                                        <p:tav tm="100000">
                                          <p:val>
                                            <p:fltVal val="0"/>
                                          </p:val>
                                        </p:tav>
                                      </p:tavLst>
                                    </p:anim>
                                    <p:anim calcmode="lin" valueType="num">
                                      <p:cBhvr>
                                        <p:cTn id="14" dur="2000" fill="hold"/>
                                        <p:tgtEl>
                                          <p:spTgt spid="2"/>
                                        </p:tgtEl>
                                        <p:attrNameLst>
                                          <p:attrName>ppt_h</p:attrName>
                                        </p:attrNameLst>
                                      </p:cBhvr>
                                      <p:tavLst>
                                        <p:tav tm="0">
                                          <p:val>
                                            <p:fltVal val="0"/>
                                          </p:val>
                                        </p:tav>
                                        <p:tav tm="100000">
                                          <p:val>
                                            <p:strVal val="#ppt_h"/>
                                          </p:val>
                                        </p:tav>
                                      </p:tavLst>
                                    </p:anim>
                                    <p:anim calcmode="lin" valueType="num">
                                      <p:cBhvr>
                                        <p:cTn id="15" dur="2000" fill="hold"/>
                                        <p:tgtEl>
                                          <p:spTgt spid="2"/>
                                        </p:tgtEl>
                                        <p:attrNameLst>
                                          <p:attrName>ppt_w</p:attrName>
                                        </p:attrNameLst>
                                      </p:cBhvr>
                                      <p:tavLst>
                                        <p:tav tm="0">
                                          <p:val>
                                            <p:fltVal val="0"/>
                                          </p:val>
                                        </p:tav>
                                        <p:tav tm="100000">
                                          <p:val>
                                            <p:strVal val="#ppt_w"/>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5" presetClass="entr" presetSubtype="10" fill="hold" grpId="0" nodeType="click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checkerboard(across)">
                                      <p:cBhvr>
                                        <p:cTn id="20" dur="500"/>
                                        <p:tgtEl>
                                          <p:spTgt spid="10"/>
                                        </p:tgtEl>
                                      </p:cBhvr>
                                    </p:animEffect>
                                  </p:childTnLst>
                                </p:cTn>
                              </p:par>
                            </p:childTnLst>
                          </p:cTn>
                        </p:par>
                      </p:childTnLst>
                    </p:cTn>
                  </p:par>
                  <p:par>
                    <p:cTn id="21" fill="hold" nodeType="clickPar">
                      <p:stCondLst>
                        <p:cond delay="indefinite"/>
                      </p:stCondLst>
                      <p:childTnLst>
                        <p:par>
                          <p:cTn id="22" fill="hold" nodeType="withGroup">
                            <p:stCondLst>
                              <p:cond delay="0"/>
                            </p:stCondLst>
                            <p:childTnLst>
                              <p:par>
                                <p:cTn id="23" presetID="7"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0" fill="hold"/>
                                        <p:tgtEl>
                                          <p:spTgt spid="11"/>
                                        </p:tgtEl>
                                        <p:attrNameLst>
                                          <p:attrName>ppt_x</p:attrName>
                                        </p:attrNameLst>
                                      </p:cBhvr>
                                      <p:tavLst>
                                        <p:tav tm="0">
                                          <p:val>
                                            <p:strVal val="#ppt_x"/>
                                          </p:val>
                                        </p:tav>
                                        <p:tav tm="100000">
                                          <p:val>
                                            <p:strVal val="#ppt_x"/>
                                          </p:val>
                                        </p:tav>
                                      </p:tavLst>
                                    </p:anim>
                                    <p:anim calcmode="lin" valueType="num">
                                      <p:cBhvr additive="base">
                                        <p:cTn id="26" dur="50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7"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0" fill="hold"/>
                                        <p:tgtEl>
                                          <p:spTgt spid="12"/>
                                        </p:tgtEl>
                                        <p:attrNameLst>
                                          <p:attrName>ppt_x</p:attrName>
                                        </p:attrNameLst>
                                      </p:cBhvr>
                                      <p:tavLst>
                                        <p:tav tm="0">
                                          <p:val>
                                            <p:strVal val="#ppt_x"/>
                                          </p:val>
                                        </p:tav>
                                        <p:tav tm="100000">
                                          <p:val>
                                            <p:strVal val="#ppt_x"/>
                                          </p:val>
                                        </p:tav>
                                      </p:tavLst>
                                    </p:anim>
                                    <p:anim calcmode="lin" valueType="num">
                                      <p:cBhvr additive="base">
                                        <p:cTn id="32" dur="5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Lst>
  </p:timing>
</p:sld>
</file>

<file path=ppt/slides/slide35.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19843" name="Rectangle 35"/>
          <p:cNvSpPr>
            <a:spLocks noGrp="1" noChangeArrowheads="1"/>
          </p:cNvSpPr>
          <p:nvPr>
            <p:ph type="ctrTitle"/>
          </p:nvPr>
        </p:nvSpPr>
        <p:spPr>
          <a:xfrm>
            <a:off x="831850" y="214289"/>
            <a:ext cx="7772400" cy="857257"/>
          </a:xfrm>
          <a:noFill/>
          <a:ln/>
        </p:spPr>
        <p:txBody>
          <a:bodyPr>
            <a:normAutofit/>
          </a:bodyPr>
          <a:lstStyle/>
          <a:p>
            <a:pPr algn="r" rtl="1"/>
            <a:r>
              <a:rPr lang="fa-IR" sz="3200" dirty="0">
                <a:solidFill>
                  <a:schemeClr val="tx2"/>
                </a:solidFill>
                <a:effectLst/>
                <a:cs typeface="B Nazanin" pitchFamily="2" charset="-78"/>
              </a:rPr>
              <a:t>يك نمونه </a:t>
            </a:r>
            <a:r>
              <a:rPr lang="en-US" sz="3200" dirty="0">
                <a:solidFill>
                  <a:schemeClr val="tx2"/>
                </a:solidFill>
                <a:effectLst/>
                <a:cs typeface="B Nazanin" pitchFamily="2" charset="-78"/>
              </a:rPr>
              <a:t>WBS</a:t>
            </a:r>
          </a:p>
        </p:txBody>
      </p:sp>
      <p:sp>
        <p:nvSpPr>
          <p:cNvPr id="6" name="Slide Number Placeholder 5"/>
          <p:cNvSpPr>
            <a:spLocks noGrp="1"/>
          </p:cNvSpPr>
          <p:nvPr>
            <p:ph type="sldNum" sz="quarter" idx="12"/>
          </p:nvPr>
        </p:nvSpPr>
        <p:spPr/>
        <p:txBody>
          <a:bodyPr/>
          <a:lstStyle/>
          <a:p>
            <a:fld id="{44894AAA-24A3-42F0-8A8F-A1889D76721E}" type="slidenum">
              <a:rPr lang="en-US"/>
              <a:pPr/>
              <a:t>35</a:t>
            </a:fld>
            <a:endParaRPr lang="en-US"/>
          </a:p>
        </p:txBody>
      </p:sp>
      <p:grpSp>
        <p:nvGrpSpPr>
          <p:cNvPr id="2" name="Organization Chart 2"/>
          <p:cNvGrpSpPr>
            <a:grpSpLocks noChangeAspect="1"/>
          </p:cNvGrpSpPr>
          <p:nvPr/>
        </p:nvGrpSpPr>
        <p:grpSpPr bwMode="auto">
          <a:xfrm>
            <a:off x="714348" y="1571612"/>
            <a:ext cx="8064500" cy="4560887"/>
            <a:chOff x="-962" y="554"/>
            <a:chExt cx="27786" cy="2252"/>
          </a:xfrm>
        </p:grpSpPr>
        <p:cxnSp>
          <p:nvCxnSpPr>
            <p:cNvPr id="1028" name="_s1028"/>
            <p:cNvCxnSpPr>
              <a:cxnSpLocks noChangeShapeType="1"/>
              <a:stCxn id="38" idx="0"/>
              <a:endCxn id="34" idx="2"/>
            </p:cNvCxnSpPr>
            <p:nvPr/>
          </p:nvCxnSpPr>
          <p:spPr bwMode="auto">
            <a:xfrm rot="5400000" flipH="1">
              <a:off x="17454" y="-1772"/>
              <a:ext cx="144" cy="8183"/>
            </a:xfrm>
            <a:prstGeom prst="bentConnector3">
              <a:avLst>
                <a:gd name="adj1" fmla="val 39130"/>
              </a:avLst>
            </a:prstGeom>
            <a:noFill/>
            <a:ln w="28575">
              <a:solidFill>
                <a:srgbClr val="000000"/>
              </a:solidFill>
              <a:miter lim="800000"/>
              <a:headEnd/>
              <a:tailEnd/>
            </a:ln>
          </p:spPr>
        </p:cxnSp>
        <p:cxnSp>
          <p:nvCxnSpPr>
            <p:cNvPr id="1029" name="_s1029"/>
            <p:cNvCxnSpPr>
              <a:cxnSpLocks noChangeShapeType="1"/>
              <a:stCxn id="37" idx="0"/>
              <a:endCxn id="34" idx="2"/>
            </p:cNvCxnSpPr>
            <p:nvPr/>
          </p:nvCxnSpPr>
          <p:spPr bwMode="auto">
            <a:xfrm rot="5400000" flipH="1">
              <a:off x="14727" y="955"/>
              <a:ext cx="144" cy="2730"/>
            </a:xfrm>
            <a:prstGeom prst="bentConnector3">
              <a:avLst>
                <a:gd name="adj1" fmla="val 39130"/>
              </a:avLst>
            </a:prstGeom>
            <a:noFill/>
            <a:ln w="28575">
              <a:solidFill>
                <a:srgbClr val="000000"/>
              </a:solidFill>
              <a:miter lim="800000"/>
              <a:headEnd/>
              <a:tailEnd/>
            </a:ln>
          </p:spPr>
        </p:cxnSp>
        <p:cxnSp>
          <p:nvCxnSpPr>
            <p:cNvPr id="1030" name="_s1030"/>
            <p:cNvCxnSpPr>
              <a:cxnSpLocks noChangeShapeType="1"/>
              <a:stCxn id="36" idx="0"/>
              <a:endCxn id="34" idx="2"/>
            </p:cNvCxnSpPr>
            <p:nvPr/>
          </p:nvCxnSpPr>
          <p:spPr bwMode="auto">
            <a:xfrm rot="16200000">
              <a:off x="12000" y="958"/>
              <a:ext cx="144" cy="2724"/>
            </a:xfrm>
            <a:prstGeom prst="bentConnector3">
              <a:avLst>
                <a:gd name="adj1" fmla="val 39130"/>
              </a:avLst>
            </a:prstGeom>
            <a:noFill/>
            <a:ln w="28575">
              <a:solidFill>
                <a:srgbClr val="000000"/>
              </a:solidFill>
              <a:miter lim="800000"/>
              <a:headEnd/>
              <a:tailEnd/>
            </a:ln>
          </p:spPr>
        </p:cxnSp>
        <p:cxnSp>
          <p:nvCxnSpPr>
            <p:cNvPr id="1031" name="_s1031"/>
            <p:cNvCxnSpPr>
              <a:cxnSpLocks noChangeShapeType="1"/>
              <a:stCxn id="35" idx="0"/>
              <a:endCxn id="34" idx="2"/>
            </p:cNvCxnSpPr>
            <p:nvPr/>
          </p:nvCxnSpPr>
          <p:spPr bwMode="auto">
            <a:xfrm rot="16200000">
              <a:off x="9274" y="-1769"/>
              <a:ext cx="144" cy="8177"/>
            </a:xfrm>
            <a:prstGeom prst="bentConnector3">
              <a:avLst>
                <a:gd name="adj1" fmla="val 39130"/>
              </a:avLst>
            </a:prstGeom>
            <a:noFill/>
            <a:ln w="28575">
              <a:solidFill>
                <a:srgbClr val="000000"/>
              </a:solidFill>
              <a:miter lim="800000"/>
              <a:headEnd/>
              <a:tailEnd/>
            </a:ln>
          </p:spPr>
        </p:cxnSp>
        <p:cxnSp>
          <p:nvCxnSpPr>
            <p:cNvPr id="1032" name="_s1032"/>
            <p:cNvCxnSpPr>
              <a:cxnSpLocks noChangeShapeType="1"/>
              <a:stCxn id="34" idx="0"/>
              <a:endCxn id="30" idx="2"/>
            </p:cNvCxnSpPr>
            <p:nvPr/>
          </p:nvCxnSpPr>
          <p:spPr bwMode="auto">
            <a:xfrm rot="5400000" flipH="1">
              <a:off x="10986" y="-545"/>
              <a:ext cx="144" cy="4753"/>
            </a:xfrm>
            <a:prstGeom prst="bentConnector3">
              <a:avLst>
                <a:gd name="adj1" fmla="val 39343"/>
              </a:avLst>
            </a:prstGeom>
            <a:noFill/>
            <a:ln w="28575">
              <a:solidFill>
                <a:srgbClr val="000000"/>
              </a:solidFill>
              <a:miter lim="800000"/>
              <a:headEnd/>
              <a:tailEnd/>
            </a:ln>
          </p:spPr>
        </p:cxnSp>
        <p:cxnSp>
          <p:nvCxnSpPr>
            <p:cNvPr id="1033" name="_s1033"/>
            <p:cNvCxnSpPr>
              <a:cxnSpLocks noChangeShapeType="1"/>
              <a:stCxn id="33" idx="0"/>
              <a:endCxn id="30" idx="2"/>
            </p:cNvCxnSpPr>
            <p:nvPr/>
          </p:nvCxnSpPr>
          <p:spPr bwMode="auto">
            <a:xfrm rot="16200000">
              <a:off x="7627" y="850"/>
              <a:ext cx="144" cy="1964"/>
            </a:xfrm>
            <a:prstGeom prst="bentConnector3">
              <a:avLst>
                <a:gd name="adj1" fmla="val 39343"/>
              </a:avLst>
            </a:prstGeom>
            <a:noFill/>
            <a:ln w="28575">
              <a:solidFill>
                <a:srgbClr val="000000"/>
              </a:solidFill>
              <a:miter lim="800000"/>
              <a:headEnd/>
              <a:tailEnd/>
            </a:ln>
          </p:spPr>
        </p:cxnSp>
        <p:cxnSp>
          <p:nvCxnSpPr>
            <p:cNvPr id="1034" name="_s1034"/>
            <p:cNvCxnSpPr>
              <a:cxnSpLocks noChangeShapeType="1"/>
              <a:stCxn id="32" idx="0"/>
              <a:endCxn id="30" idx="2"/>
            </p:cNvCxnSpPr>
            <p:nvPr/>
          </p:nvCxnSpPr>
          <p:spPr bwMode="auto">
            <a:xfrm rot="16200000">
              <a:off x="6233" y="-545"/>
              <a:ext cx="144" cy="4753"/>
            </a:xfrm>
            <a:prstGeom prst="bentConnector3">
              <a:avLst>
                <a:gd name="adj1" fmla="val 39343"/>
              </a:avLst>
            </a:prstGeom>
            <a:noFill/>
            <a:ln w="28575">
              <a:solidFill>
                <a:srgbClr val="000000"/>
              </a:solidFill>
              <a:miter lim="800000"/>
              <a:headEnd/>
              <a:tailEnd/>
            </a:ln>
          </p:spPr>
        </p:cxnSp>
        <p:cxnSp>
          <p:nvCxnSpPr>
            <p:cNvPr id="1035" name="_s1035"/>
            <p:cNvCxnSpPr>
              <a:cxnSpLocks noChangeShapeType="1"/>
              <a:stCxn id="31" idx="0"/>
              <a:endCxn id="28" idx="2"/>
            </p:cNvCxnSpPr>
            <p:nvPr/>
          </p:nvCxnSpPr>
          <p:spPr bwMode="auto">
            <a:xfrm rot="5400000" flipH="1">
              <a:off x="9101" y="-483"/>
              <a:ext cx="144" cy="3654"/>
            </a:xfrm>
            <a:prstGeom prst="bentConnector3">
              <a:avLst>
                <a:gd name="adj1" fmla="val 39130"/>
              </a:avLst>
            </a:prstGeom>
            <a:noFill/>
            <a:ln w="28575">
              <a:solidFill>
                <a:srgbClr val="000000"/>
              </a:solidFill>
              <a:miter lim="800000"/>
              <a:headEnd/>
              <a:tailEnd/>
            </a:ln>
          </p:spPr>
        </p:cxnSp>
        <p:cxnSp>
          <p:nvCxnSpPr>
            <p:cNvPr id="1036" name="_s1036"/>
            <p:cNvCxnSpPr>
              <a:cxnSpLocks noChangeShapeType="1"/>
              <a:stCxn id="30" idx="0"/>
              <a:endCxn id="28" idx="2"/>
            </p:cNvCxnSpPr>
            <p:nvPr/>
          </p:nvCxnSpPr>
          <p:spPr bwMode="auto">
            <a:xfrm rot="5400000" flipH="1">
              <a:off x="7942" y="676"/>
              <a:ext cx="144" cy="1335"/>
            </a:xfrm>
            <a:prstGeom prst="bentConnector3">
              <a:avLst>
                <a:gd name="adj1" fmla="val 39130"/>
              </a:avLst>
            </a:prstGeom>
            <a:noFill/>
            <a:ln w="28575">
              <a:solidFill>
                <a:srgbClr val="000000"/>
              </a:solidFill>
              <a:miter lim="800000"/>
              <a:headEnd/>
              <a:tailEnd/>
            </a:ln>
          </p:spPr>
        </p:cxnSp>
        <p:cxnSp>
          <p:nvCxnSpPr>
            <p:cNvPr id="1037" name="_s1037"/>
            <p:cNvCxnSpPr>
              <a:cxnSpLocks noChangeShapeType="1"/>
              <a:stCxn id="29" idx="0"/>
              <a:endCxn id="28" idx="2"/>
            </p:cNvCxnSpPr>
            <p:nvPr/>
          </p:nvCxnSpPr>
          <p:spPr bwMode="auto">
            <a:xfrm rot="16200000">
              <a:off x="5448" y="-483"/>
              <a:ext cx="144" cy="3653"/>
            </a:xfrm>
            <a:prstGeom prst="bentConnector3">
              <a:avLst>
                <a:gd name="adj1" fmla="val 39130"/>
              </a:avLst>
            </a:prstGeom>
            <a:noFill/>
            <a:ln w="28575">
              <a:solidFill>
                <a:srgbClr val="000000"/>
              </a:solidFill>
              <a:miter lim="800000"/>
              <a:headEnd/>
              <a:tailEnd/>
            </a:ln>
          </p:spPr>
        </p:cxnSp>
        <p:cxnSp>
          <p:nvCxnSpPr>
            <p:cNvPr id="1038" name="_s1038"/>
            <p:cNvCxnSpPr>
              <a:cxnSpLocks noChangeShapeType="1"/>
              <a:stCxn id="28" idx="0"/>
              <a:endCxn id="23" idx="2"/>
            </p:cNvCxnSpPr>
            <p:nvPr/>
          </p:nvCxnSpPr>
          <p:spPr bwMode="auto">
            <a:xfrm rot="16200000">
              <a:off x="10067" y="-1880"/>
              <a:ext cx="144" cy="5585"/>
            </a:xfrm>
            <a:prstGeom prst="bentConnector3">
              <a:avLst>
                <a:gd name="adj1" fmla="val 39130"/>
              </a:avLst>
            </a:prstGeom>
            <a:noFill/>
            <a:ln w="28575">
              <a:solidFill>
                <a:srgbClr val="000000"/>
              </a:solidFill>
              <a:miter lim="800000"/>
              <a:headEnd/>
              <a:tailEnd/>
            </a:ln>
          </p:spPr>
        </p:cxnSp>
        <p:cxnSp>
          <p:nvCxnSpPr>
            <p:cNvPr id="1039" name="_s1039"/>
            <p:cNvCxnSpPr>
              <a:cxnSpLocks noChangeShapeType="1"/>
              <a:stCxn id="27" idx="0"/>
              <a:endCxn id="23" idx="2"/>
            </p:cNvCxnSpPr>
            <p:nvPr/>
          </p:nvCxnSpPr>
          <p:spPr bwMode="auto">
            <a:xfrm rot="16200000">
              <a:off x="12860" y="912"/>
              <a:ext cx="144" cy="1"/>
            </a:xfrm>
            <a:prstGeom prst="straightConnector1">
              <a:avLst/>
            </a:prstGeom>
            <a:noFill/>
            <a:ln w="28575">
              <a:solidFill>
                <a:srgbClr val="000000"/>
              </a:solidFill>
              <a:round/>
              <a:headEnd/>
              <a:tailEnd/>
            </a:ln>
          </p:spPr>
        </p:cxnSp>
        <p:cxnSp>
          <p:nvCxnSpPr>
            <p:cNvPr id="1040" name="_s1040"/>
            <p:cNvCxnSpPr>
              <a:cxnSpLocks noChangeShapeType="1"/>
              <a:stCxn id="26" idx="0"/>
              <a:endCxn id="23" idx="2"/>
            </p:cNvCxnSpPr>
            <p:nvPr/>
          </p:nvCxnSpPr>
          <p:spPr bwMode="auto">
            <a:xfrm rot="5400000" flipH="1">
              <a:off x="18447" y="-4675"/>
              <a:ext cx="144" cy="11175"/>
            </a:xfrm>
            <a:prstGeom prst="bentConnector3">
              <a:avLst>
                <a:gd name="adj1" fmla="val 39130"/>
              </a:avLst>
            </a:prstGeom>
            <a:noFill/>
            <a:ln w="12700">
              <a:solidFill>
                <a:srgbClr val="000000"/>
              </a:solidFill>
              <a:miter lim="800000"/>
              <a:headEnd/>
              <a:tailEnd/>
            </a:ln>
          </p:spPr>
        </p:cxnSp>
        <p:cxnSp>
          <p:nvCxnSpPr>
            <p:cNvPr id="1041" name="_s1041"/>
            <p:cNvCxnSpPr>
              <a:cxnSpLocks noChangeShapeType="1"/>
              <a:stCxn id="25" idx="0"/>
              <a:endCxn id="23" idx="2"/>
            </p:cNvCxnSpPr>
            <p:nvPr/>
          </p:nvCxnSpPr>
          <p:spPr bwMode="auto">
            <a:xfrm rot="5400000" flipH="1">
              <a:off x="15654" y="-1882"/>
              <a:ext cx="144" cy="5590"/>
            </a:xfrm>
            <a:prstGeom prst="bentConnector3">
              <a:avLst>
                <a:gd name="adj1" fmla="val 39130"/>
              </a:avLst>
            </a:prstGeom>
            <a:noFill/>
            <a:ln w="12700">
              <a:solidFill>
                <a:srgbClr val="000000"/>
              </a:solidFill>
              <a:miter lim="800000"/>
              <a:headEnd/>
              <a:tailEnd/>
            </a:ln>
          </p:spPr>
        </p:cxnSp>
        <p:cxnSp>
          <p:nvCxnSpPr>
            <p:cNvPr id="1042" name="_s1042"/>
            <p:cNvCxnSpPr>
              <a:cxnSpLocks noChangeShapeType="1"/>
              <a:stCxn id="24" idx="0"/>
              <a:endCxn id="23" idx="2"/>
            </p:cNvCxnSpPr>
            <p:nvPr/>
          </p:nvCxnSpPr>
          <p:spPr bwMode="auto">
            <a:xfrm rot="16200000">
              <a:off x="7275" y="-4672"/>
              <a:ext cx="144" cy="11169"/>
            </a:xfrm>
            <a:prstGeom prst="bentConnector3">
              <a:avLst>
                <a:gd name="adj1" fmla="val 39130"/>
              </a:avLst>
            </a:prstGeom>
            <a:noFill/>
            <a:ln w="12700">
              <a:solidFill>
                <a:srgbClr val="000000"/>
              </a:solidFill>
              <a:miter lim="800000"/>
              <a:headEnd/>
              <a:tailEnd/>
            </a:ln>
          </p:spPr>
        </p:cxnSp>
        <p:sp>
          <p:nvSpPr>
            <p:cNvPr id="23" name="_s1043"/>
            <p:cNvSpPr>
              <a:spLocks noChangeArrowheads="1"/>
            </p:cNvSpPr>
            <p:nvPr/>
          </p:nvSpPr>
          <p:spPr bwMode="auto">
            <a:xfrm>
              <a:off x="9026" y="554"/>
              <a:ext cx="7810" cy="287"/>
            </a:xfrm>
            <a:prstGeom prst="rect">
              <a:avLst/>
            </a:prstGeom>
            <a:solidFill>
              <a:srgbClr val="FFFF00"/>
            </a:solidFill>
            <a:ln w="12700">
              <a:solidFill>
                <a:srgbClr val="808080"/>
              </a:solidFill>
              <a:miter lim="800000"/>
              <a:headEnd/>
              <a:tailEnd/>
            </a:ln>
            <a:effectLst/>
          </p:spPr>
          <p:txBody>
            <a:bodyPr vert="horz" wrap="none" lIns="8378" tIns="4190" rIns="8378" bIns="41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400" b="1" i="0" u="none" strike="noStrike" cap="none" normalizeH="0" baseline="0" dirty="0" smtClean="0">
                  <a:ln>
                    <a:noFill/>
                  </a:ln>
                  <a:solidFill>
                    <a:srgbClr val="000000"/>
                  </a:solidFill>
                  <a:effectLst/>
                  <a:latin typeface="Arial" charset="0"/>
                  <a:cs typeface="B Nazanin" pitchFamily="2" charset="-78"/>
                </a:rPr>
                <a:t>پروژه توسعه شمالي خط يك مترو</a:t>
              </a:r>
              <a:endParaRPr kumimoji="0" lang="en-US" sz="1400" b="1" i="0" u="none" strike="noStrike" cap="none" normalizeH="0" baseline="0" dirty="0" smtClean="0">
                <a:ln>
                  <a:noFill/>
                </a:ln>
                <a:solidFill>
                  <a:schemeClr val="tx1"/>
                </a:solidFill>
                <a:effectLst/>
                <a:cs typeface="B Nazanin" pitchFamily="2" charset="-78"/>
              </a:endParaRPr>
            </a:p>
          </p:txBody>
        </p:sp>
        <p:sp>
          <p:nvSpPr>
            <p:cNvPr id="24" name="_s1044"/>
            <p:cNvSpPr>
              <a:spLocks noChangeArrowheads="1"/>
            </p:cNvSpPr>
            <p:nvPr/>
          </p:nvSpPr>
          <p:spPr bwMode="auto">
            <a:xfrm>
              <a:off x="-962" y="985"/>
              <a:ext cx="5442" cy="287"/>
            </a:xfrm>
            <a:prstGeom prst="rect">
              <a:avLst/>
            </a:prstGeom>
            <a:solidFill>
              <a:srgbClr val="BDF995"/>
            </a:solidFill>
            <a:ln w="12700">
              <a:solidFill>
                <a:srgbClr val="808080"/>
              </a:solidFill>
              <a:miter lim="800000"/>
              <a:headEnd/>
              <a:tailEnd/>
            </a:ln>
            <a:effectLst/>
          </p:spPr>
          <p:txBody>
            <a:bodyPr vert="horz" wrap="none" lIns="8378" tIns="4190" rIns="8378" bIns="41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200" b="1" i="0" u="none" strike="noStrike" cap="none" normalizeH="0" baseline="0" dirty="0" smtClean="0">
                  <a:ln>
                    <a:noFill/>
                  </a:ln>
                  <a:solidFill>
                    <a:srgbClr val="000000"/>
                  </a:solidFill>
                  <a:effectLst/>
                  <a:latin typeface="Arial" charset="0"/>
                  <a:cs typeface="B Nazanin" pitchFamily="2" charset="-78"/>
                </a:rPr>
                <a:t>نصب و راه‌اندازي تجهيزات</a:t>
              </a:r>
              <a:endParaRPr kumimoji="0" lang="en-US" sz="1200" b="1" i="0" u="none" strike="noStrike" cap="none" normalizeH="0" baseline="0" dirty="0" smtClean="0">
                <a:ln>
                  <a:noFill/>
                </a:ln>
                <a:solidFill>
                  <a:schemeClr val="tx1"/>
                </a:solidFill>
                <a:effectLst/>
                <a:cs typeface="B Nazanin" pitchFamily="2" charset="-78"/>
              </a:endParaRPr>
            </a:p>
          </p:txBody>
        </p:sp>
        <p:sp>
          <p:nvSpPr>
            <p:cNvPr id="25" name="_s1045"/>
            <p:cNvSpPr>
              <a:spLocks noChangeArrowheads="1"/>
            </p:cNvSpPr>
            <p:nvPr/>
          </p:nvSpPr>
          <p:spPr bwMode="auto">
            <a:xfrm>
              <a:off x="15796" y="985"/>
              <a:ext cx="5442" cy="287"/>
            </a:xfrm>
            <a:prstGeom prst="rect">
              <a:avLst/>
            </a:prstGeom>
            <a:solidFill>
              <a:srgbClr val="BDF995"/>
            </a:solidFill>
            <a:ln w="12700">
              <a:solidFill>
                <a:srgbClr val="808080"/>
              </a:solidFill>
              <a:miter lim="800000"/>
              <a:headEnd/>
              <a:tailEnd/>
            </a:ln>
            <a:effectLst/>
          </p:spPr>
          <p:txBody>
            <a:bodyPr vert="horz" wrap="none" lIns="8378" tIns="4190" rIns="8378" bIns="41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200" b="1" i="0" u="none" strike="noStrike" cap="none" normalizeH="0" baseline="0" smtClean="0">
                  <a:ln>
                    <a:noFill/>
                  </a:ln>
                  <a:solidFill>
                    <a:srgbClr val="000000"/>
                  </a:solidFill>
                  <a:effectLst/>
                  <a:latin typeface="Arial" charset="0"/>
                  <a:cs typeface="B Nazanin" pitchFamily="2" charset="-78"/>
                </a:rPr>
                <a:t>طراحي</a:t>
              </a:r>
              <a:endParaRPr kumimoji="0" lang="en-US" sz="1200" b="1" i="0" u="none" strike="noStrike" cap="none" normalizeH="0" baseline="0" smtClean="0">
                <a:ln>
                  <a:noFill/>
                </a:ln>
                <a:solidFill>
                  <a:schemeClr val="tx1"/>
                </a:solidFill>
                <a:effectLst/>
                <a:cs typeface="B Nazanin" pitchFamily="2" charset="-78"/>
              </a:endParaRPr>
            </a:p>
          </p:txBody>
        </p:sp>
        <p:sp>
          <p:nvSpPr>
            <p:cNvPr id="26" name="_s1046"/>
            <p:cNvSpPr>
              <a:spLocks noChangeArrowheads="1"/>
            </p:cNvSpPr>
            <p:nvPr/>
          </p:nvSpPr>
          <p:spPr bwMode="auto">
            <a:xfrm>
              <a:off x="21382" y="985"/>
              <a:ext cx="5442" cy="287"/>
            </a:xfrm>
            <a:prstGeom prst="rect">
              <a:avLst/>
            </a:prstGeom>
            <a:solidFill>
              <a:srgbClr val="BDF995"/>
            </a:solidFill>
            <a:ln w="12700">
              <a:solidFill>
                <a:srgbClr val="808080"/>
              </a:solidFill>
              <a:miter lim="800000"/>
              <a:headEnd/>
              <a:tailEnd/>
            </a:ln>
            <a:effectLst/>
          </p:spPr>
          <p:txBody>
            <a:bodyPr vert="horz" wrap="none" lIns="8378" tIns="4190" rIns="8378" bIns="41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cs typeface="B Nazanin" pitchFamily="2" charset="-78"/>
                </a:rPr>
                <a:t>امكانسنجي</a:t>
              </a:r>
              <a:endParaRPr kumimoji="0" lang="en-US" sz="1200" b="1" i="0" u="none" strike="noStrike" cap="none" normalizeH="0" baseline="0" smtClean="0">
                <a:ln>
                  <a:noFill/>
                </a:ln>
                <a:solidFill>
                  <a:schemeClr val="tx1"/>
                </a:solidFill>
                <a:effectLst/>
                <a:cs typeface="B Nazanin" pitchFamily="2" charset="-78"/>
              </a:endParaRPr>
            </a:p>
          </p:txBody>
        </p:sp>
        <p:sp>
          <p:nvSpPr>
            <p:cNvPr id="27" name="_s1047"/>
            <p:cNvSpPr>
              <a:spLocks noChangeArrowheads="1"/>
            </p:cNvSpPr>
            <p:nvPr/>
          </p:nvSpPr>
          <p:spPr bwMode="auto">
            <a:xfrm>
              <a:off x="10210" y="985"/>
              <a:ext cx="5442" cy="287"/>
            </a:xfrm>
            <a:prstGeom prst="roundRect">
              <a:avLst>
                <a:gd name="adj" fmla="val 16667"/>
              </a:avLst>
            </a:prstGeom>
            <a:solidFill>
              <a:srgbClr val="BDF995"/>
            </a:solidFill>
            <a:ln w="12700">
              <a:solidFill>
                <a:srgbClr val="808080"/>
              </a:solidFill>
              <a:round/>
              <a:headEnd/>
              <a:tailEnd/>
            </a:ln>
            <a:effectLst/>
          </p:spPr>
          <p:txBody>
            <a:bodyPr vert="horz" wrap="none" lIns="8378" tIns="4190" rIns="8378" bIns="41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200" b="1" i="0" u="none" strike="noStrike" cap="none" normalizeH="0" baseline="0" smtClean="0">
                  <a:ln>
                    <a:noFill/>
                  </a:ln>
                  <a:solidFill>
                    <a:srgbClr val="000000"/>
                  </a:solidFill>
                  <a:effectLst/>
                  <a:latin typeface="Arial" charset="0"/>
                  <a:cs typeface="B Nazanin" pitchFamily="2" charset="-78"/>
                </a:rPr>
                <a:t>تامين تجهيزات</a:t>
              </a:r>
              <a:endParaRPr kumimoji="0" lang="en-US" sz="1200" b="1" i="0" u="none" strike="noStrike" cap="none" normalizeH="0" baseline="0" smtClean="0">
                <a:ln>
                  <a:noFill/>
                </a:ln>
                <a:solidFill>
                  <a:srgbClr val="000000"/>
                </a:solidFill>
                <a:effectLst/>
                <a:latin typeface="Arial" charset="0"/>
                <a:cs typeface="B Nazanin" pitchFamily="2" charset="-78"/>
              </a:endParaRPr>
            </a:p>
          </p:txBody>
        </p:sp>
        <p:sp>
          <p:nvSpPr>
            <p:cNvPr id="28" name="_s1048"/>
            <p:cNvSpPr>
              <a:spLocks noChangeArrowheads="1"/>
            </p:cNvSpPr>
            <p:nvPr/>
          </p:nvSpPr>
          <p:spPr bwMode="auto">
            <a:xfrm>
              <a:off x="4624" y="985"/>
              <a:ext cx="5442" cy="287"/>
            </a:xfrm>
            <a:prstGeom prst="roundRect">
              <a:avLst>
                <a:gd name="adj" fmla="val 16667"/>
              </a:avLst>
            </a:prstGeom>
            <a:solidFill>
              <a:srgbClr val="BDF995"/>
            </a:solidFill>
            <a:ln w="12700">
              <a:solidFill>
                <a:srgbClr val="808080"/>
              </a:solidFill>
              <a:round/>
              <a:headEnd/>
              <a:tailEnd/>
            </a:ln>
            <a:effectLst/>
          </p:spPr>
          <p:txBody>
            <a:bodyPr vert="horz" wrap="none" lIns="8378" tIns="4190" rIns="8378" bIns="419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fa-IR" sz="1200" b="1" i="0" u="none" strike="noStrike" cap="none" normalizeH="0" baseline="0" smtClean="0">
                  <a:ln>
                    <a:noFill/>
                  </a:ln>
                  <a:solidFill>
                    <a:srgbClr val="000000"/>
                  </a:solidFill>
                  <a:effectLst/>
                  <a:latin typeface="Arial" charset="0"/>
                  <a:cs typeface="B Nazanin" pitchFamily="2" charset="-78"/>
                </a:rPr>
                <a:t>ساخت ابنيه</a:t>
              </a:r>
              <a:endParaRPr kumimoji="0" lang="en-US" sz="1200" b="1" i="0" u="none" strike="noStrike" cap="none" normalizeH="0" baseline="0" smtClean="0">
                <a:ln>
                  <a:noFill/>
                </a:ln>
                <a:solidFill>
                  <a:srgbClr val="000000"/>
                </a:solidFill>
                <a:effectLst/>
                <a:latin typeface="Arial" charset="0"/>
                <a:cs typeface="B Nazanin" pitchFamily="2" charset="-78"/>
              </a:endParaRPr>
            </a:p>
          </p:txBody>
        </p:sp>
        <p:sp>
          <p:nvSpPr>
            <p:cNvPr id="29" name="_s1049"/>
            <p:cNvSpPr>
              <a:spLocks noChangeArrowheads="1"/>
            </p:cNvSpPr>
            <p:nvPr/>
          </p:nvSpPr>
          <p:spPr bwMode="auto">
            <a:xfrm>
              <a:off x="2604" y="1416"/>
              <a:ext cx="2174" cy="344"/>
            </a:xfrm>
            <a:prstGeom prst="roundRect">
              <a:avLst>
                <a:gd name="adj" fmla="val 16667"/>
              </a:avLst>
            </a:prstGeom>
            <a:solidFill>
              <a:schemeClr val="accent1"/>
            </a:solidFill>
            <a:ln w="9525">
              <a:solidFill>
                <a:srgbClr val="000000"/>
              </a:solidFill>
              <a:round/>
              <a:headEnd/>
              <a:tailEnd/>
            </a:ln>
          </p:spPr>
          <p:txBody>
            <a:bodyPr vert="horz" wrap="none" lIns="23402" tIns="11700" rIns="23402" bIns="117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هواكش‌ها</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0" name="_s1050"/>
            <p:cNvSpPr>
              <a:spLocks noChangeArrowheads="1"/>
            </p:cNvSpPr>
            <p:nvPr/>
          </p:nvSpPr>
          <p:spPr bwMode="auto">
            <a:xfrm>
              <a:off x="7595" y="1416"/>
              <a:ext cx="2174" cy="344"/>
            </a:xfrm>
            <a:prstGeom prst="roundRect">
              <a:avLst>
                <a:gd name="adj" fmla="val 16667"/>
              </a:avLst>
            </a:prstGeom>
            <a:solidFill>
              <a:schemeClr val="accent1"/>
            </a:solidFill>
            <a:ln w="9525">
              <a:solidFill>
                <a:srgbClr val="000000"/>
              </a:solidFill>
              <a:round/>
              <a:headEnd/>
              <a:tailEnd/>
            </a:ln>
          </p:spPr>
          <p:txBody>
            <a:bodyPr vert="horz" wrap="none" lIns="23402" tIns="11700" rIns="23402" bIns="117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ايستگاهها</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1" name="_s1051"/>
            <p:cNvSpPr>
              <a:spLocks noChangeArrowheads="1"/>
            </p:cNvSpPr>
            <p:nvPr/>
          </p:nvSpPr>
          <p:spPr bwMode="auto">
            <a:xfrm>
              <a:off x="9913" y="1416"/>
              <a:ext cx="2174" cy="344"/>
            </a:xfrm>
            <a:prstGeom prst="roundRect">
              <a:avLst>
                <a:gd name="adj" fmla="val 16667"/>
              </a:avLst>
            </a:prstGeom>
            <a:solidFill>
              <a:schemeClr val="accent1"/>
            </a:solidFill>
            <a:ln w="9525">
              <a:solidFill>
                <a:srgbClr val="000000"/>
              </a:solidFill>
              <a:round/>
              <a:headEnd/>
              <a:tailEnd/>
            </a:ln>
          </p:spPr>
          <p:txBody>
            <a:bodyPr vert="horz" wrap="none" lIns="23402" tIns="11700" rIns="23402" bIns="1170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تونل</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2" name="_s1052"/>
            <p:cNvSpPr>
              <a:spLocks noChangeArrowheads="1"/>
            </p:cNvSpPr>
            <p:nvPr/>
          </p:nvSpPr>
          <p:spPr bwMode="auto">
            <a:xfrm>
              <a:off x="2604" y="1904"/>
              <a:ext cx="2647" cy="344"/>
            </a:xfrm>
            <a:prstGeom prst="roundRect">
              <a:avLst>
                <a:gd name="adj" fmla="val 16667"/>
              </a:avLst>
            </a:prstGeom>
            <a:solidFill>
              <a:srgbClr val="F4B6D2"/>
            </a:solidFill>
            <a:ln w="9525">
              <a:solidFill>
                <a:srgbClr val="000000"/>
              </a:solidFill>
              <a:round/>
              <a:headEnd/>
              <a:tailEnd/>
            </a:ln>
          </p:spPr>
          <p:txBody>
            <a:bodyPr vert="horz" wrap="none" lIns="21796" tIns="10898" rIns="21796" bIns="10898"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ايستگاه </a:t>
              </a:r>
              <a:r>
                <a:rPr kumimoji="0" lang="en-US" sz="1200" b="1" i="0" u="none" strike="noStrike" cap="none" normalizeH="0" baseline="0" smtClean="0">
                  <a:ln>
                    <a:noFill/>
                  </a:ln>
                  <a:solidFill>
                    <a:schemeClr val="tx1"/>
                  </a:solidFill>
                  <a:effectLst/>
                  <a:latin typeface="Arial" charset="0"/>
                  <a:cs typeface="B Nazanin" pitchFamily="2" charset="-78"/>
                </a:rPr>
                <a:t>X2</a:t>
              </a:r>
            </a:p>
          </p:txBody>
        </p:sp>
        <p:sp>
          <p:nvSpPr>
            <p:cNvPr id="33" name="_s1053"/>
            <p:cNvSpPr>
              <a:spLocks noChangeArrowheads="1"/>
            </p:cNvSpPr>
            <p:nvPr/>
          </p:nvSpPr>
          <p:spPr bwMode="auto">
            <a:xfrm>
              <a:off x="5395" y="1904"/>
              <a:ext cx="2647" cy="344"/>
            </a:xfrm>
            <a:prstGeom prst="roundRect">
              <a:avLst>
                <a:gd name="adj" fmla="val 16667"/>
              </a:avLst>
            </a:prstGeom>
            <a:solidFill>
              <a:srgbClr val="F4B6D2"/>
            </a:solidFill>
            <a:ln w="9525">
              <a:solidFill>
                <a:srgbClr val="000000"/>
              </a:solidFill>
              <a:round/>
              <a:headEnd/>
              <a:tailEnd/>
            </a:ln>
          </p:spPr>
          <p:txBody>
            <a:bodyPr vert="horz" wrap="none" lIns="21796" tIns="10898" rIns="21796" bIns="10898"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4" name="_s1054"/>
            <p:cNvSpPr>
              <a:spLocks noChangeArrowheads="1"/>
            </p:cNvSpPr>
            <p:nvPr/>
          </p:nvSpPr>
          <p:spPr bwMode="auto">
            <a:xfrm>
              <a:off x="12113" y="1904"/>
              <a:ext cx="2647" cy="344"/>
            </a:xfrm>
            <a:prstGeom prst="roundRect">
              <a:avLst>
                <a:gd name="adj" fmla="val 16667"/>
              </a:avLst>
            </a:prstGeom>
            <a:solidFill>
              <a:srgbClr val="F4B6D2"/>
            </a:solidFill>
            <a:ln w="9525">
              <a:solidFill>
                <a:srgbClr val="000000"/>
              </a:solidFill>
              <a:round/>
              <a:headEnd/>
              <a:tailEnd/>
            </a:ln>
          </p:spPr>
          <p:txBody>
            <a:bodyPr vert="horz" wrap="none" lIns="21796" tIns="10898" rIns="21796" bIns="10898" numCol="1" anchor="ctr" anchorCtr="0" compatLnSpc="1">
              <a:prstTxWarp prst="textNoShape">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ايستگاه </a:t>
              </a:r>
              <a:r>
                <a:rPr kumimoji="0" lang="en-US" sz="1200" b="1" i="0" u="none" strike="noStrike" cap="none" normalizeH="0" baseline="0" smtClean="0">
                  <a:ln>
                    <a:noFill/>
                  </a:ln>
                  <a:solidFill>
                    <a:schemeClr val="tx1"/>
                  </a:solidFill>
                  <a:effectLst/>
                  <a:latin typeface="Arial" charset="0"/>
                  <a:cs typeface="B Nazanin" pitchFamily="2" charset="-78"/>
                </a:rPr>
                <a:t>N2</a:t>
              </a:r>
            </a:p>
          </p:txBody>
        </p:sp>
        <p:sp>
          <p:nvSpPr>
            <p:cNvPr id="35" name="_s1055" descr="Parchment"/>
            <p:cNvSpPr>
              <a:spLocks noChangeArrowheads="1"/>
            </p:cNvSpPr>
            <p:nvPr/>
          </p:nvSpPr>
          <p:spPr bwMode="auto">
            <a:xfrm>
              <a:off x="2604" y="2392"/>
              <a:ext cx="5308" cy="414"/>
            </a:xfrm>
            <a:prstGeom prst="roundRect">
              <a:avLst>
                <a:gd name="adj" fmla="val 16667"/>
              </a:avLst>
            </a:prstGeom>
            <a:blipFill dpi="0" rotWithShape="1">
              <a:blip r:embed="rId3"/>
              <a:srcRect/>
              <a:tile tx="0" ty="0" sx="100000" sy="100000" flip="none" algn="tl"/>
            </a:blipFill>
            <a:ln w="9525">
              <a:solidFill>
                <a:srgbClr val="000000"/>
              </a:solidFill>
              <a:round/>
              <a:headEnd/>
              <a:tailEnd/>
            </a:ln>
          </p:spPr>
          <p:txBody>
            <a:bodyPr vert="horz" wrap="none" lIns="26165" tIns="13082" rIns="26165" bIns="13082"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سازه</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6" name="_s1056" descr="Parchment"/>
            <p:cNvSpPr>
              <a:spLocks noChangeArrowheads="1"/>
            </p:cNvSpPr>
            <p:nvPr/>
          </p:nvSpPr>
          <p:spPr bwMode="auto">
            <a:xfrm>
              <a:off x="8056" y="2392"/>
              <a:ext cx="5308" cy="414"/>
            </a:xfrm>
            <a:prstGeom prst="roundRect">
              <a:avLst>
                <a:gd name="adj" fmla="val 16667"/>
              </a:avLst>
            </a:prstGeom>
            <a:blipFill dpi="0" rotWithShape="1">
              <a:blip r:embed="rId3"/>
              <a:srcRect/>
              <a:tile tx="0" ty="0" sx="100000" sy="100000" flip="none" algn="tl"/>
            </a:blipFill>
            <a:ln w="9525">
              <a:solidFill>
                <a:srgbClr val="000000"/>
              </a:solidFill>
              <a:round/>
              <a:headEnd/>
              <a:tailEnd/>
            </a:ln>
          </p:spPr>
          <p:txBody>
            <a:bodyPr vert="horz" wrap="none" lIns="26165" tIns="13082" rIns="26165" bIns="13082"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سفت‌كاري</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7" name="_s1057" descr="Parchment"/>
            <p:cNvSpPr>
              <a:spLocks noChangeArrowheads="1"/>
            </p:cNvSpPr>
            <p:nvPr/>
          </p:nvSpPr>
          <p:spPr bwMode="auto">
            <a:xfrm>
              <a:off x="13508" y="2392"/>
              <a:ext cx="5308" cy="414"/>
            </a:xfrm>
            <a:prstGeom prst="roundRect">
              <a:avLst>
                <a:gd name="adj" fmla="val 16667"/>
              </a:avLst>
            </a:prstGeom>
            <a:blipFill dpi="0" rotWithShape="1">
              <a:blip r:embed="rId3"/>
              <a:srcRect/>
              <a:tile tx="0" ty="0" sx="100000" sy="100000" flip="none" algn="tl"/>
            </a:blipFill>
            <a:ln w="9525">
              <a:solidFill>
                <a:srgbClr val="000000"/>
              </a:solidFill>
              <a:round/>
              <a:headEnd/>
              <a:tailEnd/>
            </a:ln>
          </p:spPr>
          <p:txBody>
            <a:bodyPr vert="horz" wrap="none" lIns="26165" tIns="13082" rIns="26165" bIns="13082"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تاسيسات مكانيكي و برقي</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sp>
          <p:nvSpPr>
            <p:cNvPr id="38" name="_s1058" descr="Parchment"/>
            <p:cNvSpPr>
              <a:spLocks noChangeArrowheads="1"/>
            </p:cNvSpPr>
            <p:nvPr/>
          </p:nvSpPr>
          <p:spPr bwMode="auto">
            <a:xfrm>
              <a:off x="18960" y="2392"/>
              <a:ext cx="5308" cy="414"/>
            </a:xfrm>
            <a:prstGeom prst="roundRect">
              <a:avLst>
                <a:gd name="adj" fmla="val 16667"/>
              </a:avLst>
            </a:prstGeom>
            <a:blipFill dpi="0" rotWithShape="1">
              <a:blip r:embed="rId3"/>
              <a:srcRect/>
              <a:tile tx="0" ty="0" sx="100000" sy="100000" flip="none" algn="tl"/>
            </a:blipFill>
            <a:ln w="9525">
              <a:solidFill>
                <a:srgbClr val="000000"/>
              </a:solidFill>
              <a:round/>
              <a:headEnd/>
              <a:tailEnd/>
            </a:ln>
          </p:spPr>
          <p:txBody>
            <a:bodyPr vert="horz" wrap="none" lIns="26165" tIns="13082" rIns="26165" bIns="13082"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sz="1200" b="1" i="0" u="none" strike="noStrike" cap="none" normalizeH="0" baseline="0" smtClean="0">
                  <a:ln>
                    <a:noFill/>
                  </a:ln>
                  <a:solidFill>
                    <a:schemeClr val="tx1"/>
                  </a:solidFill>
                  <a:effectLst/>
                  <a:latin typeface="Arial" charset="0"/>
                  <a:cs typeface="B Nazanin" pitchFamily="2" charset="-78"/>
                </a:rPr>
                <a:t>نازك‌كاري</a:t>
              </a:r>
              <a:endParaRPr kumimoji="0" lang="en-US" sz="1200" b="1" i="0" u="none" strike="noStrike" cap="none" normalizeH="0" baseline="0" smtClean="0">
                <a:ln>
                  <a:noFill/>
                </a:ln>
                <a:solidFill>
                  <a:schemeClr val="tx1"/>
                </a:solidFill>
                <a:effectLst/>
                <a:latin typeface="Arial" charset="0"/>
                <a:cs typeface="B Nazanin" pitchFamily="2" charset="-78"/>
              </a:endParaRPr>
            </a:p>
          </p:txBody>
        </p:sp>
      </p:grpSp>
      <p:sp>
        <p:nvSpPr>
          <p:cNvPr id="119844" name="Line 36"/>
          <p:cNvSpPr>
            <a:spLocks noChangeShapeType="1"/>
          </p:cNvSpPr>
          <p:nvPr/>
        </p:nvSpPr>
        <p:spPr bwMode="auto">
          <a:xfrm>
            <a:off x="539750" y="1052513"/>
            <a:ext cx="8135938" cy="0"/>
          </a:xfrm>
          <a:prstGeom prst="line">
            <a:avLst/>
          </a:prstGeom>
          <a:noFill/>
          <a:ln w="50800" cmpd="dbl">
            <a:solidFill>
              <a:srgbClr val="993300"/>
            </a:solidFill>
            <a:round/>
            <a:headEnd/>
            <a:tailEnd/>
          </a:ln>
          <a:effectLst/>
        </p:spPr>
        <p:txBody>
          <a:bodyPr/>
          <a:lstStyle/>
          <a:p>
            <a:endParaRPr lang="en-US"/>
          </a:p>
        </p:txBody>
      </p:sp>
      <p:sp>
        <p:nvSpPr>
          <p:cNvPr id="119845" name="Text Box 37"/>
          <p:cNvSpPr txBox="1">
            <a:spLocks noChangeArrowheads="1"/>
          </p:cNvSpPr>
          <p:nvPr/>
        </p:nvSpPr>
        <p:spPr bwMode="auto">
          <a:xfrm>
            <a:off x="395288" y="620713"/>
            <a:ext cx="4537075" cy="461665"/>
          </a:xfrm>
          <a:prstGeom prst="rect">
            <a:avLst/>
          </a:prstGeom>
          <a:noFill/>
          <a:ln w="9525">
            <a:noFill/>
            <a:miter lim="800000"/>
            <a:headEnd/>
            <a:tailEnd/>
          </a:ln>
          <a:effectLst/>
        </p:spPr>
        <p:txBody>
          <a:bodyPr>
            <a:spAutoFit/>
          </a:bodyPr>
          <a:lstStyle/>
          <a:p>
            <a:pPr algn="l">
              <a:spcBef>
                <a:spcPct val="50000"/>
              </a:spcBef>
            </a:pPr>
            <a:r>
              <a:rPr lang="en-US" sz="2400" b="1" dirty="0">
                <a:solidFill>
                  <a:schemeClr val="tx2"/>
                </a:solidFill>
                <a:latin typeface="Calibri" pitchFamily="34" charset="0"/>
                <a:cs typeface="Calibri" pitchFamily="34" charset="0"/>
              </a:rPr>
              <a:t>Work Breakdown Structure</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9539D9B3-90A6-4E9A-93CE-2AA6D49826F7}" type="slidenum">
              <a:rPr lang="en-US"/>
              <a:pPr/>
              <a:t>36</a:t>
            </a:fld>
            <a:endParaRPr lang="en-US"/>
          </a:p>
        </p:txBody>
      </p:sp>
      <p:graphicFrame>
        <p:nvGraphicFramePr>
          <p:cNvPr id="10" name="Diagram 9"/>
          <p:cNvGraphicFramePr/>
          <p:nvPr/>
        </p:nvGraphicFramePr>
        <p:xfrm>
          <a:off x="755650" y="1500174"/>
          <a:ext cx="8126413" cy="440215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0862" name="Line 30"/>
          <p:cNvSpPr>
            <a:spLocks noChangeShapeType="1"/>
          </p:cNvSpPr>
          <p:nvPr/>
        </p:nvSpPr>
        <p:spPr bwMode="auto">
          <a:xfrm>
            <a:off x="539750" y="1052513"/>
            <a:ext cx="8135938" cy="0"/>
          </a:xfrm>
          <a:prstGeom prst="line">
            <a:avLst/>
          </a:prstGeom>
          <a:noFill/>
          <a:ln w="50800" cmpd="dbl">
            <a:solidFill>
              <a:srgbClr val="993300"/>
            </a:solidFill>
            <a:round/>
            <a:headEnd/>
            <a:tailEnd/>
          </a:ln>
          <a:effectLst/>
        </p:spPr>
        <p:txBody>
          <a:bodyPr/>
          <a:lstStyle/>
          <a:p>
            <a:endParaRPr lang="en-US"/>
          </a:p>
        </p:txBody>
      </p:sp>
      <p:sp>
        <p:nvSpPr>
          <p:cNvPr id="8" name="Rectangle 35"/>
          <p:cNvSpPr txBox="1">
            <a:spLocks noChangeArrowheads="1"/>
          </p:cNvSpPr>
          <p:nvPr/>
        </p:nvSpPr>
        <p:spPr>
          <a:xfrm>
            <a:off x="831850" y="214289"/>
            <a:ext cx="7772400" cy="857257"/>
          </a:xfrm>
          <a:prstGeom prst="rect">
            <a:avLst/>
          </a:prstGeom>
          <a:noFill/>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3600" b="1" i="0" u="none" strike="noStrike" kern="1200" cap="none" spc="0" normalizeH="0" baseline="0" noProof="0" dirty="0" smtClean="0">
                <a:ln>
                  <a:noFill/>
                </a:ln>
                <a:solidFill>
                  <a:schemeClr val="tx2"/>
                </a:solidFill>
                <a:effectLst/>
                <a:uLnTx/>
                <a:uFillTx/>
                <a:latin typeface="+mj-lt"/>
                <a:ea typeface="+mj-ea"/>
                <a:cs typeface="B Nazanin" pitchFamily="2" charset="-78"/>
              </a:rPr>
              <a:t>يك نمونه </a:t>
            </a:r>
            <a:r>
              <a:rPr kumimoji="0" lang="en-US" sz="3600" b="1" i="0" u="none" strike="noStrike" kern="1200" cap="none" spc="0" normalizeH="0" baseline="0" noProof="0" dirty="0" smtClean="0">
                <a:ln>
                  <a:noFill/>
                </a:ln>
                <a:solidFill>
                  <a:schemeClr val="tx2"/>
                </a:solidFill>
                <a:effectLst/>
                <a:uLnTx/>
                <a:uFillTx/>
                <a:latin typeface="+mj-lt"/>
                <a:ea typeface="+mj-ea"/>
                <a:cs typeface="B Nazanin" pitchFamily="2" charset="-78"/>
              </a:rPr>
              <a:t>WBS</a:t>
            </a:r>
            <a:endParaRPr kumimoji="0" lang="en-US" sz="36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sp>
        <p:nvSpPr>
          <p:cNvPr id="7" name="Text Box 37"/>
          <p:cNvSpPr txBox="1">
            <a:spLocks noChangeArrowheads="1"/>
          </p:cNvSpPr>
          <p:nvPr/>
        </p:nvSpPr>
        <p:spPr bwMode="auto">
          <a:xfrm>
            <a:off x="395288" y="620713"/>
            <a:ext cx="4537075" cy="461665"/>
          </a:xfrm>
          <a:prstGeom prst="rect">
            <a:avLst/>
          </a:prstGeom>
          <a:noFill/>
          <a:ln w="9525">
            <a:noFill/>
            <a:miter lim="800000"/>
            <a:headEnd/>
            <a:tailEnd/>
          </a:ln>
          <a:effectLst/>
        </p:spPr>
        <p:txBody>
          <a:bodyPr>
            <a:spAutoFit/>
          </a:bodyPr>
          <a:lstStyle/>
          <a:p>
            <a:pPr algn="l">
              <a:spcBef>
                <a:spcPct val="50000"/>
              </a:spcBef>
            </a:pPr>
            <a:r>
              <a:rPr lang="en-US" sz="2400" b="1" dirty="0">
                <a:solidFill>
                  <a:schemeClr val="tx2"/>
                </a:solidFill>
                <a:latin typeface="Calibri" pitchFamily="34" charset="0"/>
                <a:cs typeface="Calibri" pitchFamily="34" charset="0"/>
              </a:rPr>
              <a:t>Work Breakdown Structure</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4DD9D89-C63B-4BEF-B41B-B66D61467A3A}" type="slidenum">
              <a:rPr lang="en-US"/>
              <a:pPr/>
              <a:t>37</a:t>
            </a:fld>
            <a:endParaRPr lang="en-US"/>
          </a:p>
        </p:txBody>
      </p:sp>
      <p:graphicFrame>
        <p:nvGraphicFramePr>
          <p:cNvPr id="11" name="Diagram 10"/>
          <p:cNvGraphicFramePr/>
          <p:nvPr/>
        </p:nvGraphicFramePr>
        <p:xfrm>
          <a:off x="785786" y="1428736"/>
          <a:ext cx="8126413" cy="45608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21888" name="Line 32"/>
          <p:cNvSpPr>
            <a:spLocks noChangeShapeType="1"/>
          </p:cNvSpPr>
          <p:nvPr/>
        </p:nvSpPr>
        <p:spPr bwMode="auto">
          <a:xfrm>
            <a:off x="539750" y="1052513"/>
            <a:ext cx="8135938" cy="0"/>
          </a:xfrm>
          <a:prstGeom prst="line">
            <a:avLst/>
          </a:prstGeom>
          <a:noFill/>
          <a:ln w="50800" cmpd="dbl">
            <a:solidFill>
              <a:srgbClr val="993300"/>
            </a:solidFill>
            <a:round/>
            <a:headEnd/>
            <a:tailEnd/>
          </a:ln>
          <a:effectLst/>
        </p:spPr>
        <p:txBody>
          <a:bodyPr/>
          <a:lstStyle/>
          <a:p>
            <a:endParaRPr lang="en-US" sz="1200"/>
          </a:p>
        </p:txBody>
      </p:sp>
      <p:sp>
        <p:nvSpPr>
          <p:cNvPr id="12" name="Rectangle 35"/>
          <p:cNvSpPr txBox="1">
            <a:spLocks noChangeArrowheads="1"/>
          </p:cNvSpPr>
          <p:nvPr/>
        </p:nvSpPr>
        <p:spPr>
          <a:xfrm>
            <a:off x="831850" y="214289"/>
            <a:ext cx="7772400" cy="857257"/>
          </a:xfrm>
          <a:prstGeom prst="rect">
            <a:avLst/>
          </a:prstGeom>
          <a:noFill/>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r" defTabSz="914400" rtl="1" eaLnBrk="1" fontAlgn="auto" latinLnBrk="0" hangingPunct="1">
              <a:lnSpc>
                <a:spcPct val="100000"/>
              </a:lnSpc>
              <a:spcBef>
                <a:spcPct val="0"/>
              </a:spcBef>
              <a:spcAft>
                <a:spcPts val="0"/>
              </a:spcAft>
              <a:buClrTx/>
              <a:buSzTx/>
              <a:buFontTx/>
              <a:buNone/>
              <a:tabLst/>
              <a:defRPr/>
            </a:pPr>
            <a:r>
              <a:rPr kumimoji="0" lang="fa-IR" sz="3600" b="1" i="0" u="none" strike="noStrike" kern="1200" cap="none" spc="0" normalizeH="0" baseline="0" noProof="0" dirty="0" smtClean="0">
                <a:ln>
                  <a:noFill/>
                </a:ln>
                <a:solidFill>
                  <a:schemeClr val="tx2"/>
                </a:solidFill>
                <a:effectLst/>
                <a:uLnTx/>
                <a:uFillTx/>
                <a:latin typeface="+mj-lt"/>
                <a:ea typeface="+mj-ea"/>
                <a:cs typeface="B Nazanin" pitchFamily="2" charset="-78"/>
              </a:rPr>
              <a:t>يك نمونه </a:t>
            </a:r>
            <a:r>
              <a:rPr kumimoji="0" lang="en-US" sz="3600" b="1" i="0" u="none" strike="noStrike" kern="1200" cap="none" spc="0" normalizeH="0" baseline="0" noProof="0" dirty="0" smtClean="0">
                <a:ln>
                  <a:noFill/>
                </a:ln>
                <a:solidFill>
                  <a:schemeClr val="tx2"/>
                </a:solidFill>
                <a:effectLst/>
                <a:uLnTx/>
                <a:uFillTx/>
                <a:latin typeface="+mj-lt"/>
                <a:ea typeface="+mj-ea"/>
                <a:cs typeface="B Nazanin" pitchFamily="2" charset="-78"/>
              </a:rPr>
              <a:t>WBS</a:t>
            </a:r>
            <a:endParaRPr kumimoji="0" lang="en-US" sz="3600" b="1" i="0" u="none" strike="noStrike" kern="1200" cap="none" spc="0" normalizeH="0" baseline="0" noProof="0" dirty="0">
              <a:ln>
                <a:noFill/>
              </a:ln>
              <a:solidFill>
                <a:schemeClr val="tx2"/>
              </a:solidFill>
              <a:effectLst/>
              <a:uLnTx/>
              <a:uFillTx/>
              <a:latin typeface="+mj-lt"/>
              <a:ea typeface="+mj-ea"/>
              <a:cs typeface="B Nazanin" pitchFamily="2" charset="-78"/>
            </a:endParaRPr>
          </a:p>
        </p:txBody>
      </p:sp>
      <p:sp>
        <p:nvSpPr>
          <p:cNvPr id="13" name="Text Box 37"/>
          <p:cNvSpPr txBox="1">
            <a:spLocks noChangeArrowheads="1"/>
          </p:cNvSpPr>
          <p:nvPr/>
        </p:nvSpPr>
        <p:spPr bwMode="auto">
          <a:xfrm>
            <a:off x="395288" y="620713"/>
            <a:ext cx="4537075" cy="461665"/>
          </a:xfrm>
          <a:prstGeom prst="rect">
            <a:avLst/>
          </a:prstGeom>
          <a:noFill/>
          <a:ln w="9525">
            <a:noFill/>
            <a:miter lim="800000"/>
            <a:headEnd/>
            <a:tailEnd/>
          </a:ln>
          <a:effectLst/>
        </p:spPr>
        <p:txBody>
          <a:bodyPr>
            <a:spAutoFit/>
          </a:bodyPr>
          <a:lstStyle/>
          <a:p>
            <a:pPr algn="l">
              <a:spcBef>
                <a:spcPct val="50000"/>
              </a:spcBef>
            </a:pPr>
            <a:r>
              <a:rPr lang="en-US" sz="2400" b="1" dirty="0">
                <a:solidFill>
                  <a:schemeClr val="tx2"/>
                </a:solidFill>
                <a:latin typeface="Calibri" pitchFamily="34" charset="0"/>
                <a:cs typeface="Calibri" pitchFamily="34" charset="0"/>
              </a:rPr>
              <a:t>Work Breakdown Structure</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3"/>
          <p:cNvSpPr txBox="1">
            <a:spLocks noChangeArrowheads="1"/>
          </p:cNvSpPr>
          <p:nvPr/>
        </p:nvSpPr>
        <p:spPr bwMode="auto">
          <a:xfrm>
            <a:off x="4071938" y="857250"/>
            <a:ext cx="4821237" cy="400110"/>
          </a:xfrm>
          <a:prstGeom prst="rect">
            <a:avLst/>
          </a:prstGeom>
          <a:noFill/>
          <a:ln w="9525">
            <a:noFill/>
            <a:miter lim="800000"/>
            <a:headEnd/>
            <a:tailEnd/>
          </a:ln>
        </p:spPr>
        <p:txBody>
          <a:bodyPr>
            <a:spAutoFit/>
          </a:bodyPr>
          <a:lstStyle/>
          <a:p>
            <a:pPr algn="r">
              <a:spcBef>
                <a:spcPct val="50000"/>
              </a:spcBef>
            </a:pPr>
            <a:r>
              <a:rPr lang="fa-IR" sz="2000" b="1" dirty="0">
                <a:cs typeface="B Nazanin" pitchFamily="2" charset="-78"/>
              </a:rPr>
              <a:t>برنامه ریزی پروژه در 6 فاز انجام می پذیرد:</a:t>
            </a:r>
            <a:endParaRPr lang="en-US" sz="2000" b="1" dirty="0">
              <a:cs typeface="B Nazanin" pitchFamily="2" charset="-78"/>
            </a:endParaRPr>
          </a:p>
        </p:txBody>
      </p:sp>
      <p:sp>
        <p:nvSpPr>
          <p:cNvPr id="7" name="Text Box 51"/>
          <p:cNvSpPr txBox="1">
            <a:spLocks noChangeArrowheads="1"/>
          </p:cNvSpPr>
          <p:nvPr/>
        </p:nvSpPr>
        <p:spPr bwMode="auto">
          <a:xfrm>
            <a:off x="323850" y="2130425"/>
            <a:ext cx="1304925" cy="1107996"/>
          </a:xfrm>
          <a:prstGeom prst="rect">
            <a:avLst/>
          </a:prstGeom>
          <a:noFill/>
          <a:ln w="9525">
            <a:solidFill>
              <a:schemeClr val="tx1"/>
            </a:solidFill>
            <a:miter lim="800000"/>
            <a:headEnd/>
            <a:tailEnd/>
          </a:ln>
        </p:spPr>
        <p:txBody>
          <a:bodyPr>
            <a:spAutoFit/>
          </a:bodyPr>
          <a:lstStyle/>
          <a:p>
            <a:pPr algn="ctr" rtl="1"/>
            <a:r>
              <a:rPr lang="fa-IR" sz="2200" b="1">
                <a:cs typeface="B Nazanin" pitchFamily="2" charset="-78"/>
              </a:rPr>
              <a:t>تعيين محدوده و فعاليتها</a:t>
            </a:r>
            <a:endParaRPr lang="en-US" sz="2200" b="1">
              <a:cs typeface="B Nazanin" pitchFamily="2" charset="-78"/>
            </a:endParaRPr>
          </a:p>
        </p:txBody>
      </p:sp>
      <p:sp>
        <p:nvSpPr>
          <p:cNvPr id="8" name="Text Box 52"/>
          <p:cNvSpPr txBox="1">
            <a:spLocks noChangeArrowheads="1"/>
          </p:cNvSpPr>
          <p:nvPr/>
        </p:nvSpPr>
        <p:spPr bwMode="auto">
          <a:xfrm>
            <a:off x="2124075" y="2635250"/>
            <a:ext cx="1223963" cy="646331"/>
          </a:xfrm>
          <a:prstGeom prst="rect">
            <a:avLst/>
          </a:prstGeom>
          <a:gradFill rotWithShape="0">
            <a:gsLst>
              <a:gs pos="0">
                <a:schemeClr val="bg1"/>
              </a:gs>
              <a:gs pos="100000">
                <a:schemeClr val="folHlink"/>
              </a:gs>
            </a:gsLst>
            <a:path path="shape">
              <a:fillToRect l="50000" t="50000" r="50000" b="50000"/>
            </a:path>
          </a:gradFill>
          <a:ln w="9525">
            <a:solidFill>
              <a:schemeClr val="tx1"/>
            </a:solidFill>
            <a:miter lim="800000"/>
            <a:headEnd/>
            <a:tailEnd/>
          </a:ln>
        </p:spPr>
        <p:txBody>
          <a:bodyPr>
            <a:spAutoFit/>
          </a:bodyPr>
          <a:lstStyle/>
          <a:p>
            <a:pPr algn="r" rtl="1">
              <a:spcBef>
                <a:spcPct val="50000"/>
              </a:spcBef>
            </a:pPr>
            <a:r>
              <a:rPr lang="fa-IR" b="1" dirty="0">
                <a:cs typeface="B Nazanin" pitchFamily="2" charset="-78"/>
              </a:rPr>
              <a:t>برآورد زمان منابع و هزينه</a:t>
            </a:r>
            <a:endParaRPr lang="en-US" b="1" dirty="0">
              <a:cs typeface="B Nazanin" pitchFamily="2" charset="-78"/>
            </a:endParaRPr>
          </a:p>
        </p:txBody>
      </p:sp>
      <p:sp>
        <p:nvSpPr>
          <p:cNvPr id="9" name="Text Box 53"/>
          <p:cNvSpPr txBox="1">
            <a:spLocks noChangeArrowheads="1"/>
          </p:cNvSpPr>
          <p:nvPr/>
        </p:nvSpPr>
        <p:spPr bwMode="auto">
          <a:xfrm>
            <a:off x="5795963" y="2203450"/>
            <a:ext cx="1304925" cy="769441"/>
          </a:xfrm>
          <a:prstGeom prst="rect">
            <a:avLst/>
          </a:prstGeom>
          <a:noFill/>
          <a:ln w="9525">
            <a:solidFill>
              <a:schemeClr val="tx1"/>
            </a:solidFill>
            <a:miter lim="800000"/>
            <a:headEnd/>
            <a:tailEnd/>
          </a:ln>
        </p:spPr>
        <p:txBody>
          <a:bodyPr>
            <a:spAutoFit/>
          </a:bodyPr>
          <a:lstStyle/>
          <a:p>
            <a:pPr algn="ctr" rtl="1"/>
            <a:r>
              <a:rPr lang="fa-IR" sz="2200" b="1">
                <a:cs typeface="B Nazanin" pitchFamily="2" charset="-78"/>
              </a:rPr>
              <a:t>برنامه ريزي منابع</a:t>
            </a:r>
            <a:endParaRPr lang="en-US" sz="2200" b="1">
              <a:cs typeface="B Nazanin" pitchFamily="2" charset="-78"/>
            </a:endParaRPr>
          </a:p>
        </p:txBody>
      </p:sp>
      <p:sp>
        <p:nvSpPr>
          <p:cNvPr id="10" name="Text Box 54"/>
          <p:cNvSpPr txBox="1">
            <a:spLocks noChangeArrowheads="1"/>
          </p:cNvSpPr>
          <p:nvPr/>
        </p:nvSpPr>
        <p:spPr bwMode="auto">
          <a:xfrm>
            <a:off x="3924300" y="2203450"/>
            <a:ext cx="1520825" cy="769441"/>
          </a:xfrm>
          <a:prstGeom prst="rect">
            <a:avLst/>
          </a:prstGeom>
          <a:noFill/>
          <a:ln w="9525">
            <a:solidFill>
              <a:schemeClr val="tx1"/>
            </a:solidFill>
            <a:miter lim="800000"/>
            <a:headEnd/>
            <a:tailEnd/>
          </a:ln>
        </p:spPr>
        <p:txBody>
          <a:bodyPr>
            <a:spAutoFit/>
          </a:bodyPr>
          <a:lstStyle/>
          <a:p>
            <a:pPr algn="ctr" rtl="1">
              <a:spcBef>
                <a:spcPct val="50000"/>
              </a:spcBef>
            </a:pPr>
            <a:r>
              <a:rPr lang="fa-IR" sz="2200" b="1" dirty="0">
                <a:cs typeface="B Nazanin" pitchFamily="2" charset="-78"/>
              </a:rPr>
              <a:t>برنامه ريزي زمان</a:t>
            </a:r>
            <a:endParaRPr lang="en-US" sz="2200" b="1" dirty="0">
              <a:cs typeface="B Nazanin" pitchFamily="2" charset="-78"/>
            </a:endParaRPr>
          </a:p>
        </p:txBody>
      </p:sp>
      <p:sp>
        <p:nvSpPr>
          <p:cNvPr id="11" name="Text Box 55"/>
          <p:cNvSpPr txBox="1">
            <a:spLocks noChangeArrowheads="1"/>
          </p:cNvSpPr>
          <p:nvPr/>
        </p:nvSpPr>
        <p:spPr bwMode="auto">
          <a:xfrm>
            <a:off x="7515225" y="2203450"/>
            <a:ext cx="1304925" cy="769441"/>
          </a:xfrm>
          <a:prstGeom prst="rect">
            <a:avLst/>
          </a:prstGeom>
          <a:noFill/>
          <a:ln w="9525">
            <a:solidFill>
              <a:schemeClr val="tx1"/>
            </a:solidFill>
            <a:miter lim="800000"/>
            <a:headEnd/>
            <a:tailEnd/>
          </a:ln>
        </p:spPr>
        <p:txBody>
          <a:bodyPr>
            <a:spAutoFit/>
          </a:bodyPr>
          <a:lstStyle/>
          <a:p>
            <a:pPr algn="ctr" rtl="1"/>
            <a:r>
              <a:rPr lang="fa-IR" sz="2200" b="1">
                <a:cs typeface="B Nazanin" pitchFamily="2" charset="-78"/>
              </a:rPr>
              <a:t>برنامه ريزي هزينه</a:t>
            </a:r>
            <a:endParaRPr lang="en-US" sz="2200" b="1">
              <a:cs typeface="B Nazanin" pitchFamily="2" charset="-78"/>
            </a:endParaRPr>
          </a:p>
        </p:txBody>
      </p:sp>
      <p:sp>
        <p:nvSpPr>
          <p:cNvPr id="12" name="Line 56"/>
          <p:cNvSpPr>
            <a:spLocks noChangeShapeType="1"/>
          </p:cNvSpPr>
          <p:nvPr/>
        </p:nvSpPr>
        <p:spPr bwMode="auto">
          <a:xfrm flipV="1">
            <a:off x="1619250" y="1914525"/>
            <a:ext cx="576263" cy="504825"/>
          </a:xfrm>
          <a:prstGeom prst="line">
            <a:avLst/>
          </a:prstGeom>
          <a:noFill/>
          <a:ln w="9525">
            <a:solidFill>
              <a:srgbClr val="CC0000"/>
            </a:solidFill>
            <a:round/>
            <a:headEnd/>
            <a:tailEnd type="triangle" w="med" len="med"/>
          </a:ln>
        </p:spPr>
        <p:txBody>
          <a:bodyPr/>
          <a:lstStyle/>
          <a:p>
            <a:endParaRPr lang="en-US" sz="2000" b="1">
              <a:cs typeface="B Nazanin" pitchFamily="2" charset="-78"/>
            </a:endParaRPr>
          </a:p>
        </p:txBody>
      </p:sp>
      <p:sp>
        <p:nvSpPr>
          <p:cNvPr id="13" name="Line 57"/>
          <p:cNvSpPr>
            <a:spLocks noChangeShapeType="1"/>
          </p:cNvSpPr>
          <p:nvPr/>
        </p:nvSpPr>
        <p:spPr bwMode="auto">
          <a:xfrm>
            <a:off x="1619250" y="2419350"/>
            <a:ext cx="504825" cy="576263"/>
          </a:xfrm>
          <a:prstGeom prst="line">
            <a:avLst/>
          </a:prstGeom>
          <a:noFill/>
          <a:ln w="9525">
            <a:solidFill>
              <a:srgbClr val="CC0000"/>
            </a:solidFill>
            <a:round/>
            <a:headEnd/>
            <a:tailEnd type="triangle" w="med" len="med"/>
          </a:ln>
        </p:spPr>
        <p:txBody>
          <a:bodyPr/>
          <a:lstStyle/>
          <a:p>
            <a:endParaRPr lang="en-US" sz="2000" b="1">
              <a:cs typeface="B Nazanin" pitchFamily="2" charset="-78"/>
            </a:endParaRPr>
          </a:p>
        </p:txBody>
      </p:sp>
      <p:sp>
        <p:nvSpPr>
          <p:cNvPr id="14" name="Line 58"/>
          <p:cNvSpPr>
            <a:spLocks noChangeShapeType="1"/>
          </p:cNvSpPr>
          <p:nvPr/>
        </p:nvSpPr>
        <p:spPr bwMode="auto">
          <a:xfrm>
            <a:off x="3348038" y="1914525"/>
            <a:ext cx="576262" cy="504825"/>
          </a:xfrm>
          <a:prstGeom prst="line">
            <a:avLst/>
          </a:prstGeom>
          <a:noFill/>
          <a:ln w="9525">
            <a:solidFill>
              <a:srgbClr val="CC0000"/>
            </a:solidFill>
            <a:round/>
            <a:headEnd/>
            <a:tailEnd type="triangle" w="med" len="med"/>
          </a:ln>
        </p:spPr>
        <p:txBody>
          <a:bodyPr/>
          <a:lstStyle/>
          <a:p>
            <a:endParaRPr lang="en-US" sz="2000" b="1">
              <a:cs typeface="B Nazanin" pitchFamily="2" charset="-78"/>
            </a:endParaRPr>
          </a:p>
        </p:txBody>
      </p:sp>
      <p:sp>
        <p:nvSpPr>
          <p:cNvPr id="15" name="Line 59"/>
          <p:cNvSpPr>
            <a:spLocks noChangeShapeType="1"/>
          </p:cNvSpPr>
          <p:nvPr/>
        </p:nvSpPr>
        <p:spPr bwMode="auto">
          <a:xfrm flipV="1">
            <a:off x="3348038" y="2563813"/>
            <a:ext cx="576262" cy="503237"/>
          </a:xfrm>
          <a:prstGeom prst="line">
            <a:avLst/>
          </a:prstGeom>
          <a:noFill/>
          <a:ln w="9525">
            <a:solidFill>
              <a:srgbClr val="CC0000"/>
            </a:solidFill>
            <a:round/>
            <a:headEnd/>
            <a:tailEnd type="triangle" w="med" len="med"/>
          </a:ln>
        </p:spPr>
        <p:txBody>
          <a:bodyPr/>
          <a:lstStyle/>
          <a:p>
            <a:endParaRPr lang="en-US" sz="2000" b="1">
              <a:cs typeface="B Nazanin" pitchFamily="2" charset="-78"/>
            </a:endParaRPr>
          </a:p>
        </p:txBody>
      </p:sp>
      <p:sp>
        <p:nvSpPr>
          <p:cNvPr id="16" name="Line 60"/>
          <p:cNvSpPr>
            <a:spLocks noChangeShapeType="1"/>
          </p:cNvSpPr>
          <p:nvPr/>
        </p:nvSpPr>
        <p:spPr bwMode="auto">
          <a:xfrm>
            <a:off x="5435600" y="2490788"/>
            <a:ext cx="360363" cy="0"/>
          </a:xfrm>
          <a:prstGeom prst="line">
            <a:avLst/>
          </a:prstGeom>
          <a:noFill/>
          <a:ln w="9525">
            <a:solidFill>
              <a:srgbClr val="CC0000"/>
            </a:solidFill>
            <a:round/>
            <a:headEnd/>
            <a:tailEnd type="triangle" w="med" len="med"/>
          </a:ln>
        </p:spPr>
        <p:txBody>
          <a:bodyPr/>
          <a:lstStyle/>
          <a:p>
            <a:endParaRPr lang="en-US" sz="2000" b="1">
              <a:cs typeface="B Nazanin" pitchFamily="2" charset="-78"/>
            </a:endParaRPr>
          </a:p>
        </p:txBody>
      </p:sp>
      <p:sp>
        <p:nvSpPr>
          <p:cNvPr id="17" name="Line 61"/>
          <p:cNvSpPr>
            <a:spLocks noChangeShapeType="1"/>
          </p:cNvSpPr>
          <p:nvPr/>
        </p:nvSpPr>
        <p:spPr bwMode="auto">
          <a:xfrm>
            <a:off x="7092950" y="2490788"/>
            <a:ext cx="431800" cy="0"/>
          </a:xfrm>
          <a:prstGeom prst="line">
            <a:avLst/>
          </a:prstGeom>
          <a:noFill/>
          <a:ln w="9525">
            <a:solidFill>
              <a:srgbClr val="CC0000"/>
            </a:solidFill>
            <a:round/>
            <a:headEnd/>
            <a:tailEnd type="triangle" w="med" len="med"/>
          </a:ln>
        </p:spPr>
        <p:txBody>
          <a:bodyPr/>
          <a:lstStyle/>
          <a:p>
            <a:endParaRPr lang="en-US" sz="2000" b="1">
              <a:cs typeface="B Nazanin" pitchFamily="2" charset="-78"/>
            </a:endParaRPr>
          </a:p>
        </p:txBody>
      </p:sp>
      <p:sp>
        <p:nvSpPr>
          <p:cNvPr id="18" name="Text Box 62"/>
          <p:cNvSpPr txBox="1">
            <a:spLocks noChangeArrowheads="1"/>
          </p:cNvSpPr>
          <p:nvPr/>
        </p:nvSpPr>
        <p:spPr bwMode="auto">
          <a:xfrm>
            <a:off x="2195513" y="1554163"/>
            <a:ext cx="1150937" cy="646331"/>
          </a:xfrm>
          <a:prstGeom prst="rect">
            <a:avLst/>
          </a:prstGeom>
          <a:gradFill rotWithShape="1">
            <a:gsLst>
              <a:gs pos="0">
                <a:schemeClr val="bg1"/>
              </a:gs>
              <a:gs pos="100000">
                <a:schemeClr val="folHlink"/>
              </a:gs>
            </a:gsLst>
            <a:path path="shape">
              <a:fillToRect l="50000" t="50000" r="50000" b="50000"/>
            </a:path>
          </a:gradFill>
          <a:ln w="9525">
            <a:solidFill>
              <a:schemeClr val="tx1"/>
            </a:solidFill>
            <a:miter lim="800000"/>
            <a:headEnd/>
            <a:tailEnd/>
          </a:ln>
        </p:spPr>
        <p:txBody>
          <a:bodyPr>
            <a:spAutoFit/>
          </a:bodyPr>
          <a:lstStyle/>
          <a:p>
            <a:pPr rtl="1">
              <a:spcBef>
                <a:spcPct val="50000"/>
              </a:spcBef>
            </a:pPr>
            <a:r>
              <a:rPr lang="fa-IR" b="1" dirty="0">
                <a:cs typeface="B Nazanin" pitchFamily="2" charset="-78"/>
              </a:rPr>
              <a:t>تعيين روابط وابستگي</a:t>
            </a:r>
            <a:endParaRPr lang="en-US" b="1" dirty="0">
              <a:cs typeface="B Nazanin" pitchFamily="2" charset="-78"/>
            </a:endParaRPr>
          </a:p>
        </p:txBody>
      </p:sp>
      <p:sp>
        <p:nvSpPr>
          <p:cNvPr id="19" name="Text Box 63"/>
          <p:cNvSpPr txBox="1">
            <a:spLocks noChangeArrowheads="1"/>
          </p:cNvSpPr>
          <p:nvPr/>
        </p:nvSpPr>
        <p:spPr bwMode="auto">
          <a:xfrm>
            <a:off x="39688" y="3979863"/>
            <a:ext cx="8532812" cy="400110"/>
          </a:xfrm>
          <a:prstGeom prst="rect">
            <a:avLst/>
          </a:prstGeom>
          <a:noFill/>
          <a:ln w="9525">
            <a:noFill/>
            <a:miter lim="800000"/>
            <a:headEnd/>
            <a:tailEnd/>
          </a:ln>
        </p:spPr>
        <p:txBody>
          <a:bodyPr>
            <a:spAutoFit/>
          </a:bodyPr>
          <a:lstStyle/>
          <a:p>
            <a:pPr algn="r" rtl="1">
              <a:spcBef>
                <a:spcPct val="50000"/>
              </a:spcBef>
            </a:pPr>
            <a:r>
              <a:rPr lang="fa-IR" sz="2000" b="1" dirty="0">
                <a:cs typeface="B Nazanin" pitchFamily="2" charset="-78"/>
              </a:rPr>
              <a:t>پس از تهيه ساختار شكست كار بايد روابط وابستگي بين </a:t>
            </a:r>
            <a:r>
              <a:rPr lang="fa-IR" sz="2000" b="1" dirty="0" smtClean="0">
                <a:cs typeface="B Nazanin" pitchFamily="2" charset="-78"/>
              </a:rPr>
              <a:t>كارها </a:t>
            </a:r>
            <a:r>
              <a:rPr lang="fa-IR" sz="2000" b="1" dirty="0">
                <a:cs typeface="B Nazanin" pitchFamily="2" charset="-78"/>
              </a:rPr>
              <a:t>و </a:t>
            </a:r>
            <a:r>
              <a:rPr lang="fa-IR" sz="2000" b="1" dirty="0" smtClean="0">
                <a:cs typeface="B Nazanin" pitchFamily="2" charset="-78"/>
              </a:rPr>
              <a:t>فعاليت ها </a:t>
            </a:r>
            <a:r>
              <a:rPr lang="fa-IR" sz="2000" b="1" dirty="0">
                <a:cs typeface="B Nazanin" pitchFamily="2" charset="-78"/>
              </a:rPr>
              <a:t>مشخص شود.</a:t>
            </a:r>
            <a:endParaRPr lang="en-US" sz="2000" b="1" dirty="0">
              <a:cs typeface="B Nazanin" pitchFamily="2" charset="-78"/>
            </a:endParaRPr>
          </a:p>
        </p:txBody>
      </p:sp>
      <p:sp>
        <p:nvSpPr>
          <p:cNvPr id="20" name="Text Box 64"/>
          <p:cNvSpPr txBox="1">
            <a:spLocks noChangeArrowheads="1"/>
          </p:cNvSpPr>
          <p:nvPr/>
        </p:nvSpPr>
        <p:spPr bwMode="auto">
          <a:xfrm>
            <a:off x="642938" y="4500563"/>
            <a:ext cx="7961312" cy="400110"/>
          </a:xfrm>
          <a:prstGeom prst="rect">
            <a:avLst/>
          </a:prstGeom>
          <a:noFill/>
          <a:ln w="9525">
            <a:noFill/>
            <a:miter lim="800000"/>
            <a:headEnd/>
            <a:tailEnd/>
          </a:ln>
        </p:spPr>
        <p:txBody>
          <a:bodyPr>
            <a:spAutoFit/>
          </a:bodyPr>
          <a:lstStyle/>
          <a:p>
            <a:pPr algn="r" rtl="1">
              <a:spcBef>
                <a:spcPct val="50000"/>
              </a:spcBef>
            </a:pPr>
            <a:r>
              <a:rPr lang="fa-IR" sz="2000" b="1">
                <a:cs typeface="B Nazanin" pitchFamily="2" charset="-78"/>
              </a:rPr>
              <a:t>تقدم و تاخر فعاليتهاي پروژه را مي توان به كمك نمودار گانت  يا شبكه نشان داد.</a:t>
            </a:r>
            <a:endParaRPr lang="en-US" sz="2000" b="1">
              <a:cs typeface="B Nazanin" pitchFamily="2" charset="-78"/>
            </a:endParaRPr>
          </a:p>
        </p:txBody>
      </p:sp>
      <p:sp>
        <p:nvSpPr>
          <p:cNvPr id="21" name="Text Box 65"/>
          <p:cNvSpPr txBox="1">
            <a:spLocks noChangeArrowheads="1"/>
          </p:cNvSpPr>
          <p:nvPr/>
        </p:nvSpPr>
        <p:spPr bwMode="auto">
          <a:xfrm>
            <a:off x="214313" y="5000625"/>
            <a:ext cx="8429625" cy="384721"/>
          </a:xfrm>
          <a:prstGeom prst="rect">
            <a:avLst/>
          </a:prstGeom>
          <a:noFill/>
          <a:ln w="9525">
            <a:noFill/>
            <a:miter lim="800000"/>
            <a:headEnd/>
            <a:tailEnd/>
          </a:ln>
        </p:spPr>
        <p:txBody>
          <a:bodyPr>
            <a:spAutoFit/>
          </a:bodyPr>
          <a:lstStyle/>
          <a:p>
            <a:pPr algn="r" rtl="1">
              <a:spcBef>
                <a:spcPct val="50000"/>
              </a:spcBef>
            </a:pPr>
            <a:r>
              <a:rPr lang="fa-IR" sz="1900" b="1" dirty="0">
                <a:cs typeface="B Nazanin" pitchFamily="2" charset="-78"/>
              </a:rPr>
              <a:t>نمودار گانت ابزاري براي نشان دادن وابستگي ها و شبكه ابزار قدرتمندي براي برنامه ريزي  مي باشد.</a:t>
            </a:r>
            <a:endParaRPr lang="en-US" sz="1900" b="1" dirty="0">
              <a:cs typeface="B Nazanin" pitchFamily="2" charset="-78"/>
            </a:endParaRPr>
          </a:p>
        </p:txBody>
      </p:sp>
      <p:sp>
        <p:nvSpPr>
          <p:cNvPr id="76818" name="Text Box 4"/>
          <p:cNvSpPr txBox="1">
            <a:spLocks noChangeArrowheads="1"/>
          </p:cNvSpPr>
          <p:nvPr/>
        </p:nvSpPr>
        <p:spPr bwMode="auto">
          <a:xfrm>
            <a:off x="900113" y="6038850"/>
            <a:ext cx="7600950" cy="400110"/>
          </a:xfrm>
          <a:prstGeom prst="rect">
            <a:avLst/>
          </a:prstGeom>
          <a:noFill/>
          <a:ln w="12700">
            <a:noFill/>
            <a:miter lim="800000"/>
            <a:headEnd type="none" w="sm" len="sm"/>
            <a:tailEnd type="none" w="sm" len="sm"/>
          </a:ln>
        </p:spPr>
        <p:txBody>
          <a:bodyPr>
            <a:spAutoFit/>
          </a:bodyPr>
          <a:lstStyle/>
          <a:p>
            <a:pPr algn="ctr">
              <a:spcBef>
                <a:spcPct val="50000"/>
              </a:spcBef>
            </a:pPr>
            <a:r>
              <a:rPr lang="en-US" sz="2000" b="1" dirty="0">
                <a:solidFill>
                  <a:srgbClr val="FF0000"/>
                </a:solidFill>
                <a:latin typeface="Verdana" pitchFamily="34" charset="0"/>
                <a:cs typeface="B Nazanin" pitchFamily="2" charset="-78"/>
              </a:rPr>
              <a:t>Plan your work first…..then work your plan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ox(in)">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ox(in)">
                                      <p:cBhvr>
                                        <p:cTn id="17" dur="500"/>
                                        <p:tgtEl>
                                          <p:spTgt spid="13"/>
                                        </p:tgtEl>
                                      </p:cBhvr>
                                    </p:animEffect>
                                  </p:childTnLst>
                                </p:cTn>
                              </p:par>
                              <p:par>
                                <p:cTn id="18" presetID="4" presetClass="entr" presetSubtype="16"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box(in)">
                                      <p:cBhvr>
                                        <p:cTn id="20" dur="500"/>
                                        <p:tgtEl>
                                          <p:spTgt spid="12"/>
                                        </p:tgtEl>
                                      </p:cBhvr>
                                    </p:animEffect>
                                  </p:childTnLst>
                                </p:cTn>
                              </p:par>
                              <p:par>
                                <p:cTn id="21" presetID="4" presetClass="entr" presetSubtype="16"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animEffect transition="in" filter="box(in)">
                                      <p:cBhvr>
                                        <p:cTn id="23" dur="500"/>
                                        <p:tgtEl>
                                          <p:spTgt spid="18"/>
                                        </p:tgtEl>
                                      </p:cBhvr>
                                    </p:animEffect>
                                  </p:childTnLst>
                                </p:cTn>
                              </p:par>
                              <p:par>
                                <p:cTn id="24" presetID="4" presetClass="entr" presetSubtype="16"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Effect transition="in" filter="box(in)">
                                      <p:cBhvr>
                                        <p:cTn id="26" dur="500"/>
                                        <p:tgtEl>
                                          <p:spTgt spid="8"/>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Effect transition="in" filter="box(in)">
                                      <p:cBhvr>
                                        <p:cTn id="31" dur="500"/>
                                        <p:tgtEl>
                                          <p:spTgt spid="14"/>
                                        </p:tgtEl>
                                      </p:cBhvr>
                                    </p:animEffect>
                                  </p:childTnLst>
                                </p:cTn>
                              </p:par>
                              <p:par>
                                <p:cTn id="32" presetID="4" presetClass="entr" presetSubtype="16" fill="hold" grpId="0" nodeType="withEffect">
                                  <p:stCondLst>
                                    <p:cond delay="0"/>
                                  </p:stCondLst>
                                  <p:childTnLst>
                                    <p:set>
                                      <p:cBhvr>
                                        <p:cTn id="33" dur="1" fill="hold">
                                          <p:stCondLst>
                                            <p:cond delay="0"/>
                                          </p:stCondLst>
                                        </p:cTn>
                                        <p:tgtEl>
                                          <p:spTgt spid="15"/>
                                        </p:tgtEl>
                                        <p:attrNameLst>
                                          <p:attrName>style.visibility</p:attrName>
                                        </p:attrNameLst>
                                      </p:cBhvr>
                                      <p:to>
                                        <p:strVal val="visible"/>
                                      </p:to>
                                    </p:set>
                                    <p:animEffect transition="in" filter="box(in)">
                                      <p:cBhvr>
                                        <p:cTn id="34" dur="500"/>
                                        <p:tgtEl>
                                          <p:spTgt spid="15"/>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Effect transition="in" filter="box(in)">
                                      <p:cBhvr>
                                        <p:cTn id="39" dur="500"/>
                                        <p:tgtEl>
                                          <p:spTgt spid="1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box(in)">
                                      <p:cBhvr>
                                        <p:cTn id="44" dur="500"/>
                                        <p:tgtEl>
                                          <p:spTgt spid="16"/>
                                        </p:tgtEl>
                                      </p:cBhvr>
                                    </p:animEffect>
                                  </p:childTnLst>
                                </p:cTn>
                              </p:par>
                              <p:par>
                                <p:cTn id="45" presetID="4" presetClass="entr" presetSubtype="16" fill="hold" grpId="0" nodeType="withEffect">
                                  <p:stCondLst>
                                    <p:cond delay="0"/>
                                  </p:stCondLst>
                                  <p:childTnLst>
                                    <p:set>
                                      <p:cBhvr>
                                        <p:cTn id="46" dur="1" fill="hold">
                                          <p:stCondLst>
                                            <p:cond delay="0"/>
                                          </p:stCondLst>
                                        </p:cTn>
                                        <p:tgtEl>
                                          <p:spTgt spid="9"/>
                                        </p:tgtEl>
                                        <p:attrNameLst>
                                          <p:attrName>style.visibility</p:attrName>
                                        </p:attrNameLst>
                                      </p:cBhvr>
                                      <p:to>
                                        <p:strVal val="visible"/>
                                      </p:to>
                                    </p:set>
                                    <p:animEffect transition="in" filter="box(in)">
                                      <p:cBhvr>
                                        <p:cTn id="47" dur="500"/>
                                        <p:tgtEl>
                                          <p:spTgt spid="9"/>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17"/>
                                        </p:tgtEl>
                                        <p:attrNameLst>
                                          <p:attrName>style.visibility</p:attrName>
                                        </p:attrNameLst>
                                      </p:cBhvr>
                                      <p:to>
                                        <p:strVal val="visible"/>
                                      </p:to>
                                    </p:set>
                                    <p:animEffect transition="in" filter="box(in)">
                                      <p:cBhvr>
                                        <p:cTn id="52" dur="500"/>
                                        <p:tgtEl>
                                          <p:spTgt spid="17"/>
                                        </p:tgtEl>
                                      </p:cBhvr>
                                    </p:animEffect>
                                  </p:childTnLst>
                                </p:cTn>
                              </p:par>
                              <p:par>
                                <p:cTn id="53" presetID="4" presetClass="entr" presetSubtype="16" fill="hold" grpId="0" nodeType="with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box(in)">
                                      <p:cBhvr>
                                        <p:cTn id="55" dur="500"/>
                                        <p:tgtEl>
                                          <p:spTgt spid="11"/>
                                        </p:tgtEl>
                                      </p:cBhvr>
                                    </p:animEffect>
                                  </p:childTnLst>
                                </p:cTn>
                              </p:par>
                            </p:childTnLst>
                          </p:cTn>
                        </p:par>
                      </p:childTnLst>
                    </p:cTn>
                  </p:par>
                  <p:par>
                    <p:cTn id="56" fill="hold" nodeType="clickPar">
                      <p:stCondLst>
                        <p:cond delay="indefinite"/>
                      </p:stCondLst>
                      <p:childTnLst>
                        <p:par>
                          <p:cTn id="57" fill="hold" nodeType="withGroup">
                            <p:stCondLst>
                              <p:cond delay="0"/>
                            </p:stCondLst>
                            <p:childTnLst>
                              <p:par>
                                <p:cTn id="58" presetID="53" presetClass="entr" presetSubtype="0" fill="hold" grpId="0" nodeType="clickEffect">
                                  <p:stCondLst>
                                    <p:cond delay="0"/>
                                  </p:stCondLst>
                                  <p:childTnLst>
                                    <p:set>
                                      <p:cBhvr>
                                        <p:cTn id="59" dur="1" fill="hold">
                                          <p:stCondLst>
                                            <p:cond delay="0"/>
                                          </p:stCondLst>
                                        </p:cTn>
                                        <p:tgtEl>
                                          <p:spTgt spid="19"/>
                                        </p:tgtEl>
                                        <p:attrNameLst>
                                          <p:attrName>style.visibility</p:attrName>
                                        </p:attrNameLst>
                                      </p:cBhvr>
                                      <p:to>
                                        <p:strVal val="visible"/>
                                      </p:to>
                                    </p:set>
                                    <p:anim calcmode="lin" valueType="num">
                                      <p:cBhvr>
                                        <p:cTn id="60" dur="500" fill="hold"/>
                                        <p:tgtEl>
                                          <p:spTgt spid="19"/>
                                        </p:tgtEl>
                                        <p:attrNameLst>
                                          <p:attrName>ppt_w</p:attrName>
                                        </p:attrNameLst>
                                      </p:cBhvr>
                                      <p:tavLst>
                                        <p:tav tm="0">
                                          <p:val>
                                            <p:fltVal val="0"/>
                                          </p:val>
                                        </p:tav>
                                        <p:tav tm="100000">
                                          <p:val>
                                            <p:strVal val="#ppt_w"/>
                                          </p:val>
                                        </p:tav>
                                      </p:tavLst>
                                    </p:anim>
                                    <p:anim calcmode="lin" valueType="num">
                                      <p:cBhvr>
                                        <p:cTn id="61" dur="500" fill="hold"/>
                                        <p:tgtEl>
                                          <p:spTgt spid="19"/>
                                        </p:tgtEl>
                                        <p:attrNameLst>
                                          <p:attrName>ppt_h</p:attrName>
                                        </p:attrNameLst>
                                      </p:cBhvr>
                                      <p:tavLst>
                                        <p:tav tm="0">
                                          <p:val>
                                            <p:fltVal val="0"/>
                                          </p:val>
                                        </p:tav>
                                        <p:tav tm="100000">
                                          <p:val>
                                            <p:strVal val="#ppt_h"/>
                                          </p:val>
                                        </p:tav>
                                      </p:tavLst>
                                    </p:anim>
                                    <p:animEffect transition="in" filter="fade">
                                      <p:cBhvr>
                                        <p:cTn id="62" dur="500"/>
                                        <p:tgtEl>
                                          <p:spTgt spid="19"/>
                                        </p:tgtEl>
                                      </p:cBhvr>
                                    </p:animEffect>
                                  </p:childTnLst>
                                </p:cTn>
                              </p:par>
                            </p:childTnLst>
                          </p:cTn>
                        </p:par>
                      </p:childTnLst>
                    </p:cTn>
                  </p:par>
                  <p:par>
                    <p:cTn id="63" fill="hold" nodeType="clickPar">
                      <p:stCondLst>
                        <p:cond delay="indefinite"/>
                      </p:stCondLst>
                      <p:childTnLst>
                        <p:par>
                          <p:cTn id="64" fill="hold" nodeType="withGroup">
                            <p:stCondLst>
                              <p:cond delay="0"/>
                            </p:stCondLst>
                            <p:childTnLst>
                              <p:par>
                                <p:cTn id="65" presetID="26" presetClass="entr" presetSubtype="0" fill="hold" nodeType="clickEffect">
                                  <p:stCondLst>
                                    <p:cond delay="0"/>
                                  </p:stCondLst>
                                  <p:childTnLst>
                                    <p:set>
                                      <p:cBhvr>
                                        <p:cTn id="66" dur="1" fill="hold">
                                          <p:stCondLst>
                                            <p:cond delay="0"/>
                                          </p:stCondLst>
                                        </p:cTn>
                                        <p:tgtEl>
                                          <p:spTgt spid="20">
                                            <p:txEl>
                                              <p:pRg st="0" end="0"/>
                                            </p:txEl>
                                          </p:spTgt>
                                        </p:tgtEl>
                                        <p:attrNameLst>
                                          <p:attrName>style.visibility</p:attrName>
                                        </p:attrNameLst>
                                      </p:cBhvr>
                                      <p:to>
                                        <p:strVal val="visible"/>
                                      </p:to>
                                    </p:set>
                                    <p:animEffect transition="in" filter="wipe(down)">
                                      <p:cBhvr>
                                        <p:cTn id="67" dur="580">
                                          <p:stCondLst>
                                            <p:cond delay="0"/>
                                          </p:stCondLst>
                                        </p:cTn>
                                        <p:tgtEl>
                                          <p:spTgt spid="20">
                                            <p:txEl>
                                              <p:pRg st="0" end="0"/>
                                            </p:txEl>
                                          </p:spTgt>
                                        </p:tgtEl>
                                      </p:cBhvr>
                                    </p:animEffect>
                                    <p:anim calcmode="lin" valueType="num">
                                      <p:cBhvr>
                                        <p:cTn id="68" dur="1822" tmFilter="0,0; 0.14,0.36; 0.43,0.73; 0.71,0.91; 1.0,1.0">
                                          <p:stCondLst>
                                            <p:cond delay="0"/>
                                          </p:stCondLst>
                                        </p:cTn>
                                        <p:tgtEl>
                                          <p:spTgt spid="20">
                                            <p:txEl>
                                              <p:pRg st="0" end="0"/>
                                            </p:txEl>
                                          </p:spTgt>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20">
                                            <p:txEl>
                                              <p:pRg st="0" end="0"/>
                                            </p:txEl>
                                          </p:spTgt>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20">
                                            <p:txEl>
                                              <p:pRg st="0" end="0"/>
                                            </p:txEl>
                                          </p:spTgt>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20">
                                            <p:txEl>
                                              <p:pRg st="0" end="0"/>
                                            </p:txEl>
                                          </p:spTgt>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20">
                                            <p:txEl>
                                              <p:pRg st="0" end="0"/>
                                            </p:txEl>
                                          </p:spTgt>
                                        </p:tgtEl>
                                        <p:attrNameLst>
                                          <p:attrName>ppt_y</p:attrName>
                                        </p:attrNameLst>
                                      </p:cBhvr>
                                      <p:tavLst>
                                        <p:tav tm="0" fmla="#ppt_y-sin(pi*$)/81">
                                          <p:val>
                                            <p:fltVal val="0"/>
                                          </p:val>
                                        </p:tav>
                                        <p:tav tm="100000">
                                          <p:val>
                                            <p:fltVal val="1"/>
                                          </p:val>
                                        </p:tav>
                                      </p:tavLst>
                                    </p:anim>
                                    <p:animScale>
                                      <p:cBhvr>
                                        <p:cTn id="73" dur="26">
                                          <p:stCondLst>
                                            <p:cond delay="650"/>
                                          </p:stCondLst>
                                        </p:cTn>
                                        <p:tgtEl>
                                          <p:spTgt spid="20">
                                            <p:txEl>
                                              <p:pRg st="0" end="0"/>
                                            </p:txEl>
                                          </p:spTgt>
                                        </p:tgtEl>
                                      </p:cBhvr>
                                      <p:to x="100000" y="60000"/>
                                    </p:animScale>
                                    <p:animScale>
                                      <p:cBhvr>
                                        <p:cTn id="74" dur="166" decel="50000">
                                          <p:stCondLst>
                                            <p:cond delay="676"/>
                                          </p:stCondLst>
                                        </p:cTn>
                                        <p:tgtEl>
                                          <p:spTgt spid="20">
                                            <p:txEl>
                                              <p:pRg st="0" end="0"/>
                                            </p:txEl>
                                          </p:spTgt>
                                        </p:tgtEl>
                                      </p:cBhvr>
                                      <p:to x="100000" y="100000"/>
                                    </p:animScale>
                                    <p:animScale>
                                      <p:cBhvr>
                                        <p:cTn id="75" dur="26">
                                          <p:stCondLst>
                                            <p:cond delay="1312"/>
                                          </p:stCondLst>
                                        </p:cTn>
                                        <p:tgtEl>
                                          <p:spTgt spid="20">
                                            <p:txEl>
                                              <p:pRg st="0" end="0"/>
                                            </p:txEl>
                                          </p:spTgt>
                                        </p:tgtEl>
                                      </p:cBhvr>
                                      <p:to x="100000" y="80000"/>
                                    </p:animScale>
                                    <p:animScale>
                                      <p:cBhvr>
                                        <p:cTn id="76" dur="166" decel="50000">
                                          <p:stCondLst>
                                            <p:cond delay="1338"/>
                                          </p:stCondLst>
                                        </p:cTn>
                                        <p:tgtEl>
                                          <p:spTgt spid="20">
                                            <p:txEl>
                                              <p:pRg st="0" end="0"/>
                                            </p:txEl>
                                          </p:spTgt>
                                        </p:tgtEl>
                                      </p:cBhvr>
                                      <p:to x="100000" y="100000"/>
                                    </p:animScale>
                                    <p:animScale>
                                      <p:cBhvr>
                                        <p:cTn id="77" dur="26">
                                          <p:stCondLst>
                                            <p:cond delay="1642"/>
                                          </p:stCondLst>
                                        </p:cTn>
                                        <p:tgtEl>
                                          <p:spTgt spid="20">
                                            <p:txEl>
                                              <p:pRg st="0" end="0"/>
                                            </p:txEl>
                                          </p:spTgt>
                                        </p:tgtEl>
                                      </p:cBhvr>
                                      <p:to x="100000" y="90000"/>
                                    </p:animScale>
                                    <p:animScale>
                                      <p:cBhvr>
                                        <p:cTn id="78" dur="166" decel="50000">
                                          <p:stCondLst>
                                            <p:cond delay="1668"/>
                                          </p:stCondLst>
                                        </p:cTn>
                                        <p:tgtEl>
                                          <p:spTgt spid="20">
                                            <p:txEl>
                                              <p:pRg st="0" end="0"/>
                                            </p:txEl>
                                          </p:spTgt>
                                        </p:tgtEl>
                                      </p:cBhvr>
                                      <p:to x="100000" y="100000"/>
                                    </p:animScale>
                                    <p:animScale>
                                      <p:cBhvr>
                                        <p:cTn id="79" dur="26">
                                          <p:stCondLst>
                                            <p:cond delay="1808"/>
                                          </p:stCondLst>
                                        </p:cTn>
                                        <p:tgtEl>
                                          <p:spTgt spid="20">
                                            <p:txEl>
                                              <p:pRg st="0" end="0"/>
                                            </p:txEl>
                                          </p:spTgt>
                                        </p:tgtEl>
                                      </p:cBhvr>
                                      <p:to x="100000" y="95000"/>
                                    </p:animScale>
                                    <p:animScale>
                                      <p:cBhvr>
                                        <p:cTn id="80" dur="166" decel="50000">
                                          <p:stCondLst>
                                            <p:cond delay="1834"/>
                                          </p:stCondLst>
                                        </p:cTn>
                                        <p:tgtEl>
                                          <p:spTgt spid="20">
                                            <p:txEl>
                                              <p:pRg st="0" end="0"/>
                                            </p:txEl>
                                          </p:spTgt>
                                        </p:tgtEl>
                                      </p:cBhvr>
                                      <p:to x="100000" y="100000"/>
                                    </p:animScale>
                                  </p:childTnLst>
                                </p:cTn>
                              </p:par>
                            </p:childTnLst>
                          </p:cTn>
                        </p:par>
                      </p:childTnLst>
                    </p:cTn>
                  </p:par>
                  <p:par>
                    <p:cTn id="81" fill="hold" nodeType="clickPar">
                      <p:stCondLst>
                        <p:cond delay="indefinite"/>
                      </p:stCondLst>
                      <p:childTnLst>
                        <p:par>
                          <p:cTn id="82" fill="hold" nodeType="withGroup">
                            <p:stCondLst>
                              <p:cond delay="0"/>
                            </p:stCondLst>
                            <p:childTnLst>
                              <p:par>
                                <p:cTn id="83" presetID="17" presetClass="entr" presetSubtype="10" fill="hold" grpId="0" nodeType="clickEffect">
                                  <p:stCondLst>
                                    <p:cond delay="0"/>
                                  </p:stCondLst>
                                  <p:childTnLst>
                                    <p:set>
                                      <p:cBhvr>
                                        <p:cTn id="84" dur="1" fill="hold">
                                          <p:stCondLst>
                                            <p:cond delay="0"/>
                                          </p:stCondLst>
                                        </p:cTn>
                                        <p:tgtEl>
                                          <p:spTgt spid="21"/>
                                        </p:tgtEl>
                                        <p:attrNameLst>
                                          <p:attrName>style.visibility</p:attrName>
                                        </p:attrNameLst>
                                      </p:cBhvr>
                                      <p:to>
                                        <p:strVal val="visible"/>
                                      </p:to>
                                    </p:set>
                                    <p:anim calcmode="lin" valueType="num">
                                      <p:cBhvr>
                                        <p:cTn id="85" dur="500" fill="hold"/>
                                        <p:tgtEl>
                                          <p:spTgt spid="21"/>
                                        </p:tgtEl>
                                        <p:attrNameLst>
                                          <p:attrName>ppt_w</p:attrName>
                                        </p:attrNameLst>
                                      </p:cBhvr>
                                      <p:tavLst>
                                        <p:tav tm="0">
                                          <p:val>
                                            <p:fltVal val="0"/>
                                          </p:val>
                                        </p:tav>
                                        <p:tav tm="100000">
                                          <p:val>
                                            <p:strVal val="#ppt_w"/>
                                          </p:val>
                                        </p:tav>
                                      </p:tavLst>
                                    </p:anim>
                                    <p:anim calcmode="lin" valueType="num">
                                      <p:cBhvr>
                                        <p:cTn id="86" dur="500" fill="hold"/>
                                        <p:tgtEl>
                                          <p:spTgt spid="2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dirty="0" smtClean="0">
                <a:cs typeface="B Titr" pitchFamily="2" charset="-78"/>
              </a:rPr>
              <a:t>ادامه برنامه ریزی و کنترل پروژه</a:t>
            </a:r>
            <a:endParaRPr lang="fa-IR" sz="3600" b="1" dirty="0">
              <a:cs typeface="B Titr" pitchFamily="2" charset="-78"/>
            </a:endParaRPr>
          </a:p>
        </p:txBody>
      </p:sp>
      <p:sp>
        <p:nvSpPr>
          <p:cNvPr id="3" name="Content Placeholder 2"/>
          <p:cNvSpPr>
            <a:spLocks noGrp="1"/>
          </p:cNvSpPr>
          <p:nvPr>
            <p:ph idx="1"/>
          </p:nvPr>
        </p:nvSpPr>
        <p:spPr bwMode="black">
          <a:xfrm>
            <a:off x="357158" y="1428736"/>
            <a:ext cx="8358246" cy="4929222"/>
          </a:xfrm>
        </p:spPr>
        <p:txBody>
          <a:bodyPr>
            <a:noAutofit/>
          </a:bodyPr>
          <a:lstStyle/>
          <a:p>
            <a:pPr algn="just">
              <a:lnSpc>
                <a:spcPct val="150000"/>
              </a:lnSpc>
            </a:pPr>
            <a:r>
              <a:rPr lang="fa-IR" sz="2000" b="1" dirty="0" smtClean="0">
                <a:cs typeface="B Nazanin" pitchFamily="2" charset="-78"/>
              </a:rPr>
              <a:t>برنامه ريزي، بر روي تعيين اهداف و جهت ها متمرکز است و کنترل، کارها را به سمت آن هدف و جهت ها هدايت مي کند.</a:t>
            </a:r>
          </a:p>
          <a:p>
            <a:pPr algn="just">
              <a:lnSpc>
                <a:spcPct val="150000"/>
              </a:lnSpc>
            </a:pPr>
            <a:r>
              <a:rPr lang="fa-IR" sz="2000" b="1" dirty="0" smtClean="0">
                <a:cs typeface="B Nazanin" pitchFamily="2" charset="-78"/>
              </a:rPr>
              <a:t>برنامه ريزي، منابع را به فعاليتها تخصيص مي دهد و کنترل، براي استفاده مؤثر و مناسب از منابع کوشش مي کند.</a:t>
            </a:r>
          </a:p>
          <a:p>
            <a:pPr algn="just">
              <a:lnSpc>
                <a:spcPct val="150000"/>
              </a:lnSpc>
            </a:pPr>
            <a:r>
              <a:rPr lang="fa-IR" sz="2000" b="1" dirty="0" smtClean="0">
                <a:cs typeface="B Nazanin" pitchFamily="2" charset="-78"/>
              </a:rPr>
              <a:t>برنامه ريزي، عواملي مثل نوع فعاليت، حجم و اندازه فعاليت، مدت زمان اجرا، منابع مصرفي و... را براي فعاليتها پيش بيني مي کند و کنترل پروژه در عمل آنها را کنترل مي کند.</a:t>
            </a:r>
          </a:p>
          <a:p>
            <a:pPr algn="just">
              <a:lnSpc>
                <a:spcPct val="150000"/>
              </a:lnSpc>
            </a:pPr>
            <a:r>
              <a:rPr lang="fa-IR" sz="2000" b="1" dirty="0" smtClean="0">
                <a:cs typeface="B Nazanin" pitchFamily="2" charset="-78"/>
              </a:rPr>
              <a:t>برنامه ريزي، انگيزه لازم را به منظور دستيابي به اهداف تعيين شده در کارکنان ايجاد مي کند و کنترل، در صورت نيل به اهداف، براي تشويق آنها مورد استفاده قرار مي گيرد.</a:t>
            </a:r>
            <a:endParaRPr lang="en-US" sz="20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4</a:t>
            </a:fld>
            <a:endParaRPr lang="fa-I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title"/>
          </p:nvPr>
        </p:nvSpPr>
        <p:spPr>
          <a:xfrm>
            <a:off x="519113" y="260350"/>
            <a:ext cx="8229600" cy="1143000"/>
          </a:xfrm>
        </p:spPr>
        <p:txBody>
          <a:bodyPr>
            <a:normAutofit/>
          </a:bodyPr>
          <a:lstStyle/>
          <a:p>
            <a:pPr algn="r" eaLnBrk="1" hangingPunct="1"/>
            <a:r>
              <a:rPr lang="fa-IR" sz="2600" dirty="0" smtClean="0">
                <a:cs typeface="B Titr" pitchFamily="2" charset="-78"/>
              </a:rPr>
              <a:t>نمودار فرايند برنامه ريزي و کنترل پروژه</a:t>
            </a:r>
            <a:endParaRPr lang="en-US" sz="2600" dirty="0" smtClean="0">
              <a:cs typeface="B Titr" pitchFamily="2" charset="-78"/>
            </a:endParaRPr>
          </a:p>
        </p:txBody>
      </p:sp>
      <p:sp>
        <p:nvSpPr>
          <p:cNvPr id="70" name="Slide Number Placeholder 69"/>
          <p:cNvSpPr>
            <a:spLocks noGrp="1"/>
          </p:cNvSpPr>
          <p:nvPr>
            <p:ph type="sldNum" sz="quarter" idx="12"/>
          </p:nvPr>
        </p:nvSpPr>
        <p:spPr/>
        <p:txBody>
          <a:bodyPr/>
          <a:lstStyle/>
          <a:p>
            <a:pPr>
              <a:defRPr/>
            </a:pPr>
            <a:fld id="{1B3EB7E9-1D18-4D61-ADA3-44C05A2D6B88}" type="slidenum">
              <a:rPr lang="ar-SA" altLang="en-US">
                <a:cs typeface="B Nazanin" pitchFamily="2" charset="-78"/>
              </a:rPr>
              <a:pPr>
                <a:defRPr/>
              </a:pPr>
              <a:t>5</a:t>
            </a:fld>
            <a:endParaRPr lang="en-US" altLang="en-US">
              <a:cs typeface="B Nazanin" pitchFamily="2" charset="-78"/>
            </a:endParaRPr>
          </a:p>
        </p:txBody>
      </p:sp>
      <p:sp>
        <p:nvSpPr>
          <p:cNvPr id="36868" name="Oval 2"/>
          <p:cNvSpPr>
            <a:spLocks noChangeArrowheads="1"/>
          </p:cNvSpPr>
          <p:nvPr/>
        </p:nvSpPr>
        <p:spPr bwMode="auto">
          <a:xfrm>
            <a:off x="1219200" y="4038600"/>
            <a:ext cx="228600" cy="228600"/>
          </a:xfrm>
          <a:prstGeom prst="ellipse">
            <a:avLst/>
          </a:prstGeom>
          <a:solidFill>
            <a:schemeClr val="bg1"/>
          </a:solidFill>
          <a:ln w="9525" algn="ctr">
            <a:noFill/>
            <a:round/>
            <a:headEnd/>
            <a:tailEnd/>
          </a:ln>
        </p:spPr>
        <p:txBody>
          <a:bodyPr wrap="none" lIns="91427" tIns="45714" rIns="91427" bIns="45714" anchor="ctr"/>
          <a:lstStyle/>
          <a:p>
            <a:r>
              <a:rPr lang="fa-IR" sz="1200">
                <a:cs typeface="B Nazanin" pitchFamily="2" charset="-78"/>
              </a:rPr>
              <a:t>بلي</a:t>
            </a:r>
            <a:endParaRPr lang="en-US" sz="1200">
              <a:cs typeface="B Nazanin" pitchFamily="2" charset="-78"/>
            </a:endParaRPr>
          </a:p>
        </p:txBody>
      </p:sp>
      <p:sp>
        <p:nvSpPr>
          <p:cNvPr id="36869" name="Oval 3"/>
          <p:cNvSpPr>
            <a:spLocks noChangeArrowheads="1"/>
          </p:cNvSpPr>
          <p:nvPr/>
        </p:nvSpPr>
        <p:spPr bwMode="auto">
          <a:xfrm>
            <a:off x="5334000" y="5562600"/>
            <a:ext cx="228600" cy="228600"/>
          </a:xfrm>
          <a:prstGeom prst="ellipse">
            <a:avLst/>
          </a:prstGeom>
          <a:solidFill>
            <a:schemeClr val="bg1"/>
          </a:solidFill>
          <a:ln w="9525" algn="ctr">
            <a:noFill/>
            <a:round/>
            <a:headEnd/>
            <a:tailEnd/>
          </a:ln>
        </p:spPr>
        <p:txBody>
          <a:bodyPr wrap="none" lIns="91427" tIns="45714" rIns="91427" bIns="45714" anchor="ctr"/>
          <a:lstStyle/>
          <a:p>
            <a:r>
              <a:rPr lang="fa-IR" sz="1200">
                <a:cs typeface="B Nazanin" pitchFamily="2" charset="-78"/>
              </a:rPr>
              <a:t>بلي</a:t>
            </a:r>
            <a:endParaRPr lang="en-US" sz="1200">
              <a:cs typeface="B Nazanin" pitchFamily="2" charset="-78"/>
            </a:endParaRPr>
          </a:p>
        </p:txBody>
      </p:sp>
      <p:sp>
        <p:nvSpPr>
          <p:cNvPr id="36870" name="Oval 4"/>
          <p:cNvSpPr>
            <a:spLocks noChangeArrowheads="1"/>
          </p:cNvSpPr>
          <p:nvPr/>
        </p:nvSpPr>
        <p:spPr bwMode="auto">
          <a:xfrm>
            <a:off x="7924800" y="4876800"/>
            <a:ext cx="228600" cy="228600"/>
          </a:xfrm>
          <a:prstGeom prst="ellipse">
            <a:avLst/>
          </a:prstGeom>
          <a:solidFill>
            <a:schemeClr val="bg1"/>
          </a:solidFill>
          <a:ln w="9525" algn="ctr">
            <a:noFill/>
            <a:round/>
            <a:headEnd/>
            <a:tailEnd/>
          </a:ln>
        </p:spPr>
        <p:txBody>
          <a:bodyPr wrap="none" lIns="91427" tIns="45714" rIns="91427" bIns="45714" anchor="ctr"/>
          <a:lstStyle/>
          <a:p>
            <a:r>
              <a:rPr lang="fa-IR" sz="1200">
                <a:cs typeface="B Nazanin" pitchFamily="2" charset="-78"/>
              </a:rPr>
              <a:t>بلي</a:t>
            </a:r>
            <a:endParaRPr lang="en-US" sz="1200">
              <a:cs typeface="B Nazanin" pitchFamily="2" charset="-78"/>
            </a:endParaRPr>
          </a:p>
        </p:txBody>
      </p:sp>
      <p:sp>
        <p:nvSpPr>
          <p:cNvPr id="36871" name="Oval 5"/>
          <p:cNvSpPr>
            <a:spLocks noChangeArrowheads="1"/>
          </p:cNvSpPr>
          <p:nvPr/>
        </p:nvSpPr>
        <p:spPr bwMode="auto">
          <a:xfrm>
            <a:off x="6629400" y="3048000"/>
            <a:ext cx="228600" cy="228600"/>
          </a:xfrm>
          <a:prstGeom prst="ellipse">
            <a:avLst/>
          </a:prstGeom>
          <a:solidFill>
            <a:schemeClr val="bg1"/>
          </a:solidFill>
          <a:ln w="9525" algn="ctr">
            <a:noFill/>
            <a:round/>
            <a:headEnd/>
            <a:tailEnd/>
          </a:ln>
        </p:spPr>
        <p:txBody>
          <a:bodyPr wrap="none" lIns="91427" tIns="45714" rIns="91427" bIns="45714" anchor="ctr"/>
          <a:lstStyle/>
          <a:p>
            <a:r>
              <a:rPr lang="fa-IR" sz="1200">
                <a:cs typeface="B Nazanin" pitchFamily="2" charset="-78"/>
              </a:rPr>
              <a:t>بلي</a:t>
            </a:r>
            <a:endParaRPr lang="en-US" sz="1200">
              <a:cs typeface="B Nazanin" pitchFamily="2" charset="-78"/>
            </a:endParaRPr>
          </a:p>
        </p:txBody>
      </p:sp>
      <p:sp>
        <p:nvSpPr>
          <p:cNvPr id="36872" name="Oval 6"/>
          <p:cNvSpPr>
            <a:spLocks noChangeArrowheads="1"/>
          </p:cNvSpPr>
          <p:nvPr/>
        </p:nvSpPr>
        <p:spPr bwMode="auto">
          <a:xfrm>
            <a:off x="4495800" y="2209800"/>
            <a:ext cx="228600" cy="228600"/>
          </a:xfrm>
          <a:prstGeom prst="ellipse">
            <a:avLst/>
          </a:prstGeom>
          <a:solidFill>
            <a:schemeClr val="bg1"/>
          </a:solidFill>
          <a:ln w="9525" algn="ctr">
            <a:noFill/>
            <a:round/>
            <a:headEnd/>
            <a:tailEnd/>
          </a:ln>
        </p:spPr>
        <p:txBody>
          <a:bodyPr wrap="none" lIns="91427" tIns="45714" rIns="91427" bIns="45714" anchor="ctr"/>
          <a:lstStyle/>
          <a:p>
            <a:r>
              <a:rPr lang="fa-IR" sz="1200">
                <a:cs typeface="B Nazanin" pitchFamily="2" charset="-78"/>
              </a:rPr>
              <a:t>بلي</a:t>
            </a:r>
            <a:endParaRPr lang="en-US" sz="1200">
              <a:cs typeface="B Nazanin" pitchFamily="2" charset="-78"/>
            </a:endParaRPr>
          </a:p>
        </p:txBody>
      </p:sp>
      <p:sp>
        <p:nvSpPr>
          <p:cNvPr id="36873" name="Oval 8"/>
          <p:cNvSpPr>
            <a:spLocks noChangeArrowheads="1"/>
          </p:cNvSpPr>
          <p:nvPr/>
        </p:nvSpPr>
        <p:spPr bwMode="auto">
          <a:xfrm>
            <a:off x="1066800" y="152400"/>
            <a:ext cx="762000" cy="381000"/>
          </a:xfrm>
          <a:prstGeom prst="ellipse">
            <a:avLst/>
          </a:prstGeom>
          <a:solidFill>
            <a:schemeClr val="bg1"/>
          </a:solidFill>
          <a:ln w="19050" algn="ctr">
            <a:solidFill>
              <a:schemeClr val="tx1"/>
            </a:solidFill>
            <a:round/>
            <a:headEnd/>
            <a:tailEnd/>
          </a:ln>
        </p:spPr>
        <p:txBody>
          <a:bodyPr wrap="none" lIns="91427" tIns="45714" rIns="91427" bIns="45714" anchor="ctr"/>
          <a:lstStyle/>
          <a:p>
            <a:r>
              <a:rPr lang="fa-IR" sz="1400">
                <a:cs typeface="B Nazanin" pitchFamily="2" charset="-78"/>
              </a:rPr>
              <a:t>شروع</a:t>
            </a:r>
            <a:endParaRPr lang="en-US" sz="1400">
              <a:cs typeface="B Nazanin" pitchFamily="2" charset="-78"/>
            </a:endParaRPr>
          </a:p>
        </p:txBody>
      </p:sp>
      <p:sp>
        <p:nvSpPr>
          <p:cNvPr id="36874" name="Rectangle 9"/>
          <p:cNvSpPr>
            <a:spLocks noChangeArrowheads="1"/>
          </p:cNvSpPr>
          <p:nvPr/>
        </p:nvSpPr>
        <p:spPr bwMode="auto">
          <a:xfrm>
            <a:off x="1066800" y="685800"/>
            <a:ext cx="21336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dirty="0">
                <a:cs typeface="B Nazanin" pitchFamily="2" charset="-78"/>
              </a:rPr>
              <a:t>1- تعريف و تعيين مشخصات پروژه</a:t>
            </a:r>
            <a:endParaRPr lang="en-US" sz="1400" dirty="0">
              <a:cs typeface="B Nazanin" pitchFamily="2" charset="-78"/>
            </a:endParaRPr>
          </a:p>
        </p:txBody>
      </p:sp>
      <p:sp>
        <p:nvSpPr>
          <p:cNvPr id="36875" name="Rectangle 10"/>
          <p:cNvSpPr>
            <a:spLocks noChangeArrowheads="1"/>
          </p:cNvSpPr>
          <p:nvPr/>
        </p:nvSpPr>
        <p:spPr bwMode="auto">
          <a:xfrm>
            <a:off x="5791200" y="685800"/>
            <a:ext cx="21336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300" dirty="0">
                <a:cs typeface="B Nazanin" pitchFamily="2" charset="-78"/>
              </a:rPr>
              <a:t>3- تعيين پارامترهاي برنامه ريزي پروژه</a:t>
            </a:r>
            <a:endParaRPr lang="en-US" sz="1300" dirty="0">
              <a:cs typeface="B Nazanin" pitchFamily="2" charset="-78"/>
            </a:endParaRPr>
          </a:p>
        </p:txBody>
      </p:sp>
      <p:sp>
        <p:nvSpPr>
          <p:cNvPr id="36876" name="Rectangle 11"/>
          <p:cNvSpPr>
            <a:spLocks noChangeArrowheads="1"/>
          </p:cNvSpPr>
          <p:nvPr/>
        </p:nvSpPr>
        <p:spPr bwMode="auto">
          <a:xfrm>
            <a:off x="1066800" y="1066800"/>
            <a:ext cx="25146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cs typeface="B Nazanin" pitchFamily="2" charset="-78"/>
              </a:rPr>
              <a:t>2 – طراحي </a:t>
            </a:r>
            <a:r>
              <a:rPr lang="en-US" sz="1400">
                <a:cs typeface="B Nazanin" pitchFamily="2" charset="-78"/>
              </a:rPr>
              <a:t>WBS</a:t>
            </a:r>
            <a:r>
              <a:rPr lang="fa-IR" sz="1400">
                <a:cs typeface="B Nazanin" pitchFamily="2" charset="-78"/>
              </a:rPr>
              <a:t> و تعيين فعاليتهاي پروژه</a:t>
            </a:r>
            <a:endParaRPr lang="en-US" sz="1400">
              <a:cs typeface="B Nazanin" pitchFamily="2" charset="-78"/>
            </a:endParaRPr>
          </a:p>
        </p:txBody>
      </p:sp>
      <p:sp>
        <p:nvSpPr>
          <p:cNvPr id="36877" name="Rectangle 12"/>
          <p:cNvSpPr>
            <a:spLocks noChangeArrowheads="1"/>
          </p:cNvSpPr>
          <p:nvPr/>
        </p:nvSpPr>
        <p:spPr bwMode="auto">
          <a:xfrm>
            <a:off x="1066800" y="1447800"/>
            <a:ext cx="41910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cs typeface="B Nazanin" pitchFamily="2" charset="-78"/>
              </a:rPr>
              <a:t>4- تعيين سازمان و روش اجرا، پارامترهاي برنامه ريزي فعاليتها و رسم شبکه</a:t>
            </a:r>
            <a:endParaRPr lang="en-US" sz="1400">
              <a:cs typeface="B Nazanin" pitchFamily="2" charset="-78"/>
            </a:endParaRPr>
          </a:p>
        </p:txBody>
      </p:sp>
      <p:sp>
        <p:nvSpPr>
          <p:cNvPr id="36878" name="Rectangle 13"/>
          <p:cNvSpPr>
            <a:spLocks noChangeArrowheads="1"/>
          </p:cNvSpPr>
          <p:nvPr/>
        </p:nvSpPr>
        <p:spPr bwMode="auto">
          <a:xfrm>
            <a:off x="5791200" y="1676400"/>
            <a:ext cx="21336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cs typeface="B Nazanin" pitchFamily="2" charset="-78"/>
              </a:rPr>
              <a:t>5- تهيه برنامه زمانبندي اوليه پروژه</a:t>
            </a:r>
            <a:endParaRPr lang="en-US" sz="1400">
              <a:cs typeface="B Nazanin" pitchFamily="2" charset="-78"/>
            </a:endParaRPr>
          </a:p>
        </p:txBody>
      </p:sp>
      <p:sp>
        <p:nvSpPr>
          <p:cNvPr id="36879" name="Rectangle 14"/>
          <p:cNvSpPr>
            <a:spLocks noChangeArrowheads="1"/>
          </p:cNvSpPr>
          <p:nvPr/>
        </p:nvSpPr>
        <p:spPr bwMode="auto">
          <a:xfrm>
            <a:off x="4114800" y="1905000"/>
            <a:ext cx="13716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cs typeface="B Nazanin" pitchFamily="2" charset="-78"/>
              </a:rPr>
              <a:t>8- تخصيص منابع</a:t>
            </a:r>
            <a:endParaRPr lang="en-US" sz="1400">
              <a:cs typeface="B Nazanin" pitchFamily="2" charset="-78"/>
            </a:endParaRPr>
          </a:p>
        </p:txBody>
      </p:sp>
      <p:sp>
        <p:nvSpPr>
          <p:cNvPr id="36880" name="Rectangle 15"/>
          <p:cNvSpPr>
            <a:spLocks noChangeArrowheads="1"/>
          </p:cNvSpPr>
          <p:nvPr/>
        </p:nvSpPr>
        <p:spPr bwMode="auto">
          <a:xfrm>
            <a:off x="1066800" y="2057400"/>
            <a:ext cx="20574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cs typeface="B Nazanin" pitchFamily="2" charset="-78"/>
              </a:rPr>
              <a:t>10- ايجاد اصلاحات در صورت لزوم</a:t>
            </a:r>
            <a:endParaRPr lang="en-US" sz="1400">
              <a:cs typeface="B Nazanin" pitchFamily="2" charset="-78"/>
            </a:endParaRPr>
          </a:p>
        </p:txBody>
      </p:sp>
      <p:sp>
        <p:nvSpPr>
          <p:cNvPr id="36881" name="Rectangle 16"/>
          <p:cNvSpPr>
            <a:spLocks noChangeArrowheads="1"/>
          </p:cNvSpPr>
          <p:nvPr/>
        </p:nvSpPr>
        <p:spPr bwMode="auto">
          <a:xfrm>
            <a:off x="1066800" y="2590800"/>
            <a:ext cx="20574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cs typeface="B Nazanin" pitchFamily="2" charset="-78"/>
              </a:rPr>
              <a:t>9و23- تصميم گيري مدير پروژه</a:t>
            </a:r>
            <a:endParaRPr lang="en-US" sz="1400">
              <a:cs typeface="B Nazanin" pitchFamily="2" charset="-78"/>
            </a:endParaRPr>
          </a:p>
        </p:txBody>
      </p:sp>
      <p:sp>
        <p:nvSpPr>
          <p:cNvPr id="36882" name="AutoShape 17"/>
          <p:cNvSpPr>
            <a:spLocks noChangeArrowheads="1"/>
          </p:cNvSpPr>
          <p:nvPr/>
        </p:nvSpPr>
        <p:spPr bwMode="auto">
          <a:xfrm>
            <a:off x="5943600" y="2362200"/>
            <a:ext cx="1981200" cy="762000"/>
          </a:xfrm>
          <a:prstGeom prst="diamond">
            <a:avLst/>
          </a:prstGeom>
          <a:solidFill>
            <a:schemeClr val="bg1"/>
          </a:solidFill>
          <a:ln w="19050" algn="ctr">
            <a:solidFill>
              <a:schemeClr val="tx1"/>
            </a:solidFill>
            <a:miter lim="800000"/>
            <a:headEnd/>
            <a:tailEnd/>
          </a:ln>
        </p:spPr>
        <p:txBody>
          <a:bodyPr wrap="none" lIns="91427" tIns="45714" rIns="91427" bIns="45714" anchor="ctr"/>
          <a:lstStyle/>
          <a:p>
            <a:r>
              <a:rPr lang="fa-IR" sz="1300" dirty="0">
                <a:cs typeface="B Nazanin" pitchFamily="2" charset="-78"/>
              </a:rPr>
              <a:t>6- آيا </a:t>
            </a:r>
          </a:p>
          <a:p>
            <a:r>
              <a:rPr lang="fa-IR" sz="1300" dirty="0">
                <a:cs typeface="B Nazanin" pitchFamily="2" charset="-78"/>
              </a:rPr>
              <a:t>برنامه زمانبندي قابل</a:t>
            </a:r>
          </a:p>
          <a:p>
            <a:r>
              <a:rPr lang="fa-IR" sz="1300" dirty="0">
                <a:cs typeface="B Nazanin" pitchFamily="2" charset="-78"/>
              </a:rPr>
              <a:t> قبول است؟</a:t>
            </a:r>
            <a:endParaRPr lang="en-US" sz="1300" dirty="0">
              <a:cs typeface="B Nazanin" pitchFamily="2" charset="-78"/>
            </a:endParaRPr>
          </a:p>
        </p:txBody>
      </p:sp>
      <p:sp>
        <p:nvSpPr>
          <p:cNvPr id="36883" name="AutoShape 18"/>
          <p:cNvSpPr>
            <a:spLocks noChangeArrowheads="1"/>
          </p:cNvSpPr>
          <p:nvPr/>
        </p:nvSpPr>
        <p:spPr bwMode="auto">
          <a:xfrm>
            <a:off x="3810000" y="2362200"/>
            <a:ext cx="1905000" cy="762000"/>
          </a:xfrm>
          <a:prstGeom prst="diamond">
            <a:avLst/>
          </a:prstGeom>
          <a:solidFill>
            <a:schemeClr val="bg1"/>
          </a:solidFill>
          <a:ln w="19050" algn="ctr">
            <a:solidFill>
              <a:schemeClr val="tx1"/>
            </a:solidFill>
            <a:miter lim="800000"/>
            <a:headEnd/>
            <a:tailEnd/>
          </a:ln>
        </p:spPr>
        <p:txBody>
          <a:bodyPr wrap="none" lIns="91427" tIns="45714" rIns="91427" bIns="45714" anchor="ctr"/>
          <a:lstStyle/>
          <a:p>
            <a:r>
              <a:rPr lang="fa-IR" sz="1200" dirty="0">
                <a:cs typeface="B Nazanin" pitchFamily="2" charset="-78"/>
              </a:rPr>
              <a:t>7- آيا </a:t>
            </a:r>
            <a:endParaRPr lang="fa-IR" sz="1200" dirty="0" smtClean="0">
              <a:cs typeface="B Nazanin" pitchFamily="2" charset="-78"/>
            </a:endParaRPr>
          </a:p>
          <a:p>
            <a:r>
              <a:rPr lang="fa-IR" sz="1200" dirty="0" smtClean="0">
                <a:cs typeface="B Nazanin" pitchFamily="2" charset="-78"/>
              </a:rPr>
              <a:t>برنامه </a:t>
            </a:r>
            <a:r>
              <a:rPr lang="fa-IR" sz="1200" dirty="0">
                <a:cs typeface="B Nazanin" pitchFamily="2" charset="-78"/>
              </a:rPr>
              <a:t>زمانبندي قابل</a:t>
            </a:r>
          </a:p>
          <a:p>
            <a:r>
              <a:rPr lang="fa-IR" sz="1200" dirty="0">
                <a:cs typeface="B Nazanin" pitchFamily="2" charset="-78"/>
              </a:rPr>
              <a:t> اصلاح است؟</a:t>
            </a:r>
            <a:endParaRPr lang="en-US" sz="1200" dirty="0">
              <a:cs typeface="B Nazanin" pitchFamily="2" charset="-78"/>
            </a:endParaRPr>
          </a:p>
        </p:txBody>
      </p:sp>
      <p:sp>
        <p:nvSpPr>
          <p:cNvPr id="36884" name="Rectangle 19"/>
          <p:cNvSpPr>
            <a:spLocks noChangeArrowheads="1"/>
          </p:cNvSpPr>
          <p:nvPr/>
        </p:nvSpPr>
        <p:spPr bwMode="auto">
          <a:xfrm>
            <a:off x="5791200" y="3276600"/>
            <a:ext cx="21336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cs typeface="B Nazanin" pitchFamily="2" charset="-78"/>
              </a:rPr>
              <a:t>11- تعيين دوره کنترل</a:t>
            </a:r>
            <a:endParaRPr lang="en-US" sz="1400">
              <a:cs typeface="B Nazanin" pitchFamily="2" charset="-78"/>
            </a:endParaRPr>
          </a:p>
        </p:txBody>
      </p:sp>
      <p:sp>
        <p:nvSpPr>
          <p:cNvPr id="36885" name="Rectangle 20"/>
          <p:cNvSpPr>
            <a:spLocks noChangeArrowheads="1"/>
          </p:cNvSpPr>
          <p:nvPr/>
        </p:nvSpPr>
        <p:spPr bwMode="auto">
          <a:xfrm>
            <a:off x="4876800" y="3657600"/>
            <a:ext cx="30480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cs typeface="B Nazanin" pitchFamily="2" charset="-78"/>
              </a:rPr>
              <a:t>12- تعيين روند پيشرفت برنامه اي پروژه در طول اجرا </a:t>
            </a:r>
            <a:endParaRPr lang="en-US" sz="1400">
              <a:cs typeface="B Nazanin" pitchFamily="2" charset="-78"/>
            </a:endParaRPr>
          </a:p>
        </p:txBody>
      </p:sp>
      <p:sp>
        <p:nvSpPr>
          <p:cNvPr id="36886" name="Rectangle 21"/>
          <p:cNvSpPr>
            <a:spLocks noChangeArrowheads="1"/>
          </p:cNvSpPr>
          <p:nvPr/>
        </p:nvSpPr>
        <p:spPr bwMode="auto">
          <a:xfrm>
            <a:off x="5791200" y="4038600"/>
            <a:ext cx="21336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cs typeface="B Nazanin" pitchFamily="2" charset="-78"/>
              </a:rPr>
              <a:t>13- بودجه ريزي پروژه</a:t>
            </a:r>
            <a:endParaRPr lang="en-US" sz="1400">
              <a:cs typeface="B Nazanin" pitchFamily="2" charset="-78"/>
            </a:endParaRPr>
          </a:p>
        </p:txBody>
      </p:sp>
      <p:sp>
        <p:nvSpPr>
          <p:cNvPr id="36887" name="Rectangle 22"/>
          <p:cNvSpPr>
            <a:spLocks noChangeArrowheads="1"/>
          </p:cNvSpPr>
          <p:nvPr/>
        </p:nvSpPr>
        <p:spPr bwMode="auto">
          <a:xfrm>
            <a:off x="4038600" y="4419600"/>
            <a:ext cx="38862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cs typeface="B Nazanin" pitchFamily="2" charset="-78"/>
              </a:rPr>
              <a:t>14- جمع آوري اطلاعات واقعي اجراي فعاليتها در انتهاي هر دوره کنترل</a:t>
            </a:r>
            <a:endParaRPr lang="en-US" sz="1400">
              <a:cs typeface="B Nazanin" pitchFamily="2" charset="-78"/>
            </a:endParaRPr>
          </a:p>
        </p:txBody>
      </p:sp>
      <p:sp>
        <p:nvSpPr>
          <p:cNvPr id="36888" name="AutoShape 23"/>
          <p:cNvSpPr>
            <a:spLocks noChangeArrowheads="1"/>
          </p:cNvSpPr>
          <p:nvPr/>
        </p:nvSpPr>
        <p:spPr bwMode="auto">
          <a:xfrm>
            <a:off x="5791200" y="4800600"/>
            <a:ext cx="2133600" cy="609600"/>
          </a:xfrm>
          <a:prstGeom prst="diamond">
            <a:avLst/>
          </a:prstGeom>
          <a:solidFill>
            <a:schemeClr val="bg1"/>
          </a:solidFill>
          <a:ln w="19050" algn="ctr">
            <a:solidFill>
              <a:schemeClr val="tx1"/>
            </a:solidFill>
            <a:miter lim="800000"/>
            <a:headEnd/>
            <a:tailEnd/>
          </a:ln>
        </p:spPr>
        <p:txBody>
          <a:bodyPr wrap="none" lIns="91427" tIns="45714" rIns="91427" bIns="45714" anchor="ctr"/>
          <a:lstStyle/>
          <a:p>
            <a:r>
              <a:rPr lang="fa-IR" sz="1300" dirty="0">
                <a:cs typeface="B Nazanin" pitchFamily="2" charset="-78"/>
              </a:rPr>
              <a:t>15- </a:t>
            </a:r>
          </a:p>
          <a:p>
            <a:r>
              <a:rPr lang="fa-IR" sz="1300" dirty="0">
                <a:cs typeface="B Nazanin" pitchFamily="2" charset="-78"/>
              </a:rPr>
              <a:t>آيا پروژه به اتمام رسيده است؟</a:t>
            </a:r>
          </a:p>
          <a:p>
            <a:r>
              <a:rPr lang="fa-IR" sz="1300" dirty="0">
                <a:cs typeface="B Nazanin" pitchFamily="2" charset="-78"/>
              </a:rPr>
              <a:t> </a:t>
            </a:r>
            <a:endParaRPr lang="en-US" sz="1300" dirty="0">
              <a:cs typeface="B Nazanin" pitchFamily="2" charset="-78"/>
            </a:endParaRPr>
          </a:p>
        </p:txBody>
      </p:sp>
      <p:sp>
        <p:nvSpPr>
          <p:cNvPr id="36889" name="AutoShape 24"/>
          <p:cNvSpPr>
            <a:spLocks noChangeArrowheads="1"/>
          </p:cNvSpPr>
          <p:nvPr/>
        </p:nvSpPr>
        <p:spPr bwMode="auto">
          <a:xfrm>
            <a:off x="5638800" y="5486400"/>
            <a:ext cx="2438400" cy="609600"/>
          </a:xfrm>
          <a:prstGeom prst="diamond">
            <a:avLst/>
          </a:prstGeom>
          <a:solidFill>
            <a:schemeClr val="bg1"/>
          </a:solidFill>
          <a:ln w="19050" algn="ctr">
            <a:solidFill>
              <a:schemeClr val="tx1"/>
            </a:solidFill>
            <a:miter lim="800000"/>
            <a:headEnd/>
            <a:tailEnd/>
          </a:ln>
        </p:spPr>
        <p:txBody>
          <a:bodyPr wrap="none" lIns="91427" tIns="45714" rIns="91427" bIns="45714" anchor="ctr"/>
          <a:lstStyle/>
          <a:p>
            <a:r>
              <a:rPr lang="fa-IR" sz="1200" dirty="0">
                <a:cs typeface="B Nazanin" pitchFamily="2" charset="-78"/>
              </a:rPr>
              <a:t>17- </a:t>
            </a:r>
          </a:p>
          <a:p>
            <a:r>
              <a:rPr lang="fa-IR" sz="1200" dirty="0">
                <a:cs typeface="B Nazanin" pitchFamily="2" charset="-78"/>
              </a:rPr>
              <a:t>آيا وضعيت واقعي با برنامه تطابق دارد؟</a:t>
            </a:r>
          </a:p>
          <a:p>
            <a:r>
              <a:rPr lang="fa-IR" sz="1200" dirty="0">
                <a:cs typeface="B Nazanin" pitchFamily="2" charset="-78"/>
              </a:rPr>
              <a:t> </a:t>
            </a:r>
            <a:endParaRPr lang="en-US" sz="1200" dirty="0">
              <a:cs typeface="B Nazanin" pitchFamily="2" charset="-78"/>
            </a:endParaRPr>
          </a:p>
        </p:txBody>
      </p:sp>
      <p:sp>
        <p:nvSpPr>
          <p:cNvPr id="36890" name="Rectangle 25"/>
          <p:cNvSpPr>
            <a:spLocks noChangeArrowheads="1"/>
          </p:cNvSpPr>
          <p:nvPr/>
        </p:nvSpPr>
        <p:spPr bwMode="auto">
          <a:xfrm>
            <a:off x="8229600" y="4876800"/>
            <a:ext cx="762000" cy="11430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dirty="0">
                <a:cs typeface="B Nazanin" pitchFamily="2" charset="-78"/>
              </a:rPr>
              <a:t>16- تهيه</a:t>
            </a:r>
          </a:p>
          <a:p>
            <a:pPr rtl="1"/>
            <a:r>
              <a:rPr lang="fa-IR" sz="1400" dirty="0">
                <a:cs typeface="B Nazanin" pitchFamily="2" charset="-78"/>
              </a:rPr>
              <a:t>گزارش نهائي</a:t>
            </a:r>
          </a:p>
          <a:p>
            <a:pPr rtl="1"/>
            <a:r>
              <a:rPr lang="fa-IR" sz="1400" dirty="0">
                <a:cs typeface="B Nazanin" pitchFamily="2" charset="-78"/>
              </a:rPr>
              <a:t>جامعي از</a:t>
            </a:r>
          </a:p>
          <a:p>
            <a:pPr rtl="1"/>
            <a:r>
              <a:rPr lang="fa-IR" sz="1400" dirty="0">
                <a:cs typeface="B Nazanin" pitchFamily="2" charset="-78"/>
              </a:rPr>
              <a:t>اجراي کل</a:t>
            </a:r>
          </a:p>
          <a:p>
            <a:pPr rtl="1"/>
            <a:r>
              <a:rPr lang="fa-IR" sz="1400" dirty="0">
                <a:cs typeface="B Nazanin" pitchFamily="2" charset="-78"/>
              </a:rPr>
              <a:t>پروژه</a:t>
            </a:r>
            <a:endParaRPr lang="en-US" sz="1400" dirty="0">
              <a:cs typeface="B Nazanin" pitchFamily="2" charset="-78"/>
            </a:endParaRPr>
          </a:p>
        </p:txBody>
      </p:sp>
      <p:sp>
        <p:nvSpPr>
          <p:cNvPr id="36891" name="Oval 26"/>
          <p:cNvSpPr>
            <a:spLocks noChangeArrowheads="1"/>
          </p:cNvSpPr>
          <p:nvPr/>
        </p:nvSpPr>
        <p:spPr bwMode="auto">
          <a:xfrm>
            <a:off x="7543800" y="6248400"/>
            <a:ext cx="762000" cy="381000"/>
          </a:xfrm>
          <a:prstGeom prst="ellipse">
            <a:avLst/>
          </a:prstGeom>
          <a:solidFill>
            <a:schemeClr val="bg1"/>
          </a:solidFill>
          <a:ln w="19050" algn="ctr">
            <a:solidFill>
              <a:schemeClr val="tx1"/>
            </a:solidFill>
            <a:round/>
            <a:headEnd/>
            <a:tailEnd/>
          </a:ln>
        </p:spPr>
        <p:txBody>
          <a:bodyPr wrap="none" lIns="91427" tIns="45714" rIns="91427" bIns="45714" anchor="ctr"/>
          <a:lstStyle/>
          <a:p>
            <a:r>
              <a:rPr lang="fa-IR" sz="1400">
                <a:cs typeface="B Nazanin" pitchFamily="2" charset="-78"/>
              </a:rPr>
              <a:t>پايان</a:t>
            </a:r>
            <a:endParaRPr lang="en-US" sz="1400">
              <a:cs typeface="B Nazanin" pitchFamily="2" charset="-78"/>
            </a:endParaRPr>
          </a:p>
        </p:txBody>
      </p:sp>
      <p:sp>
        <p:nvSpPr>
          <p:cNvPr id="36892" name="Rectangle 27"/>
          <p:cNvSpPr>
            <a:spLocks noChangeArrowheads="1"/>
          </p:cNvSpPr>
          <p:nvPr/>
        </p:nvSpPr>
        <p:spPr bwMode="auto">
          <a:xfrm>
            <a:off x="3200400" y="5638800"/>
            <a:ext cx="19812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cs typeface="B Nazanin" pitchFamily="2" charset="-78"/>
              </a:rPr>
              <a:t>18- تهيه گزارش دوره اي پيشرفت</a:t>
            </a:r>
            <a:endParaRPr lang="en-US" sz="1400">
              <a:cs typeface="B Nazanin" pitchFamily="2" charset="-78"/>
            </a:endParaRPr>
          </a:p>
        </p:txBody>
      </p:sp>
      <p:sp>
        <p:nvSpPr>
          <p:cNvPr id="36893" name="Rectangle 28"/>
          <p:cNvSpPr>
            <a:spLocks noChangeArrowheads="1"/>
          </p:cNvSpPr>
          <p:nvPr/>
        </p:nvSpPr>
        <p:spPr bwMode="auto">
          <a:xfrm>
            <a:off x="1600200" y="5029200"/>
            <a:ext cx="18288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cs typeface="B Nazanin" pitchFamily="2" charset="-78"/>
              </a:rPr>
              <a:t>19- تعيين علل مغايرتها</a:t>
            </a:r>
            <a:endParaRPr lang="en-US" sz="1400">
              <a:cs typeface="B Nazanin" pitchFamily="2" charset="-78"/>
            </a:endParaRPr>
          </a:p>
        </p:txBody>
      </p:sp>
      <p:sp>
        <p:nvSpPr>
          <p:cNvPr id="36894" name="Rectangle 29"/>
          <p:cNvSpPr>
            <a:spLocks noChangeArrowheads="1"/>
          </p:cNvSpPr>
          <p:nvPr/>
        </p:nvSpPr>
        <p:spPr bwMode="auto">
          <a:xfrm>
            <a:off x="1066800" y="3124200"/>
            <a:ext cx="3048000" cy="3048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400">
                <a:cs typeface="B Nazanin" pitchFamily="2" charset="-78"/>
              </a:rPr>
              <a:t>22- تهيه گزارش دوره اي پيشرفت پروژه و علل مغايرتها</a:t>
            </a:r>
            <a:endParaRPr lang="en-US" sz="1400">
              <a:cs typeface="B Nazanin" pitchFamily="2" charset="-78"/>
            </a:endParaRPr>
          </a:p>
        </p:txBody>
      </p:sp>
      <p:sp>
        <p:nvSpPr>
          <p:cNvPr id="36895" name="AutoShape 30"/>
          <p:cNvSpPr>
            <a:spLocks noChangeArrowheads="1"/>
          </p:cNvSpPr>
          <p:nvPr/>
        </p:nvSpPr>
        <p:spPr bwMode="auto">
          <a:xfrm>
            <a:off x="1524000" y="3733800"/>
            <a:ext cx="1981200" cy="1143000"/>
          </a:xfrm>
          <a:prstGeom prst="diamond">
            <a:avLst/>
          </a:prstGeom>
          <a:solidFill>
            <a:schemeClr val="bg1"/>
          </a:solidFill>
          <a:ln w="19050" algn="ctr">
            <a:solidFill>
              <a:schemeClr val="tx1"/>
            </a:solidFill>
            <a:miter lim="800000"/>
            <a:headEnd/>
            <a:tailEnd/>
          </a:ln>
        </p:spPr>
        <p:txBody>
          <a:bodyPr wrap="none" lIns="91427" tIns="45714" rIns="91427" bIns="45714" anchor="ctr"/>
          <a:lstStyle/>
          <a:p>
            <a:r>
              <a:rPr lang="fa-IR" sz="1200" dirty="0" smtClean="0">
                <a:cs typeface="B Nazanin" pitchFamily="2" charset="-78"/>
              </a:rPr>
              <a:t>20- </a:t>
            </a:r>
            <a:r>
              <a:rPr lang="fa-IR" sz="1200" dirty="0">
                <a:cs typeface="B Nazanin" pitchFamily="2" charset="-78"/>
              </a:rPr>
              <a:t>آيا </a:t>
            </a:r>
          </a:p>
          <a:p>
            <a:pPr rtl="1"/>
            <a:r>
              <a:rPr lang="fa-IR" sz="1200" dirty="0">
                <a:cs typeface="B Nazanin" pitchFamily="2" charset="-78"/>
              </a:rPr>
              <a:t>مغايرتهاي موجود ناشي از </a:t>
            </a:r>
          </a:p>
          <a:p>
            <a:pPr rtl="1"/>
            <a:r>
              <a:rPr lang="fa-IR" sz="1200" dirty="0">
                <a:cs typeface="B Nazanin" pitchFamily="2" charset="-78"/>
              </a:rPr>
              <a:t>اشکال در برنامه است؟</a:t>
            </a:r>
            <a:endParaRPr lang="en-US" sz="1200" dirty="0">
              <a:cs typeface="B Nazanin" pitchFamily="2" charset="-78"/>
            </a:endParaRPr>
          </a:p>
        </p:txBody>
      </p:sp>
      <p:sp>
        <p:nvSpPr>
          <p:cNvPr id="36896" name="Rectangle 31"/>
          <p:cNvSpPr>
            <a:spLocks noChangeArrowheads="1"/>
          </p:cNvSpPr>
          <p:nvPr/>
        </p:nvSpPr>
        <p:spPr bwMode="auto">
          <a:xfrm>
            <a:off x="76200" y="3200400"/>
            <a:ext cx="838200" cy="2133600"/>
          </a:xfrm>
          <a:prstGeom prst="rect">
            <a:avLst/>
          </a:prstGeom>
          <a:solidFill>
            <a:schemeClr val="bg1"/>
          </a:solidFill>
          <a:ln w="19050" algn="ctr">
            <a:solidFill>
              <a:schemeClr val="tx1"/>
            </a:solidFill>
            <a:miter lim="800000"/>
            <a:headEnd/>
            <a:tailEnd/>
          </a:ln>
        </p:spPr>
        <p:txBody>
          <a:bodyPr wrap="none" lIns="91427" tIns="45714" rIns="91427" bIns="45714" anchor="ctr"/>
          <a:lstStyle/>
          <a:p>
            <a:pPr rtl="1"/>
            <a:r>
              <a:rPr lang="fa-IR" sz="1200" dirty="0">
                <a:cs typeface="B Nazanin" pitchFamily="2" charset="-78"/>
              </a:rPr>
              <a:t>21- اقدام</a:t>
            </a:r>
          </a:p>
          <a:p>
            <a:pPr rtl="1"/>
            <a:r>
              <a:rPr lang="fa-IR" sz="1200" dirty="0">
                <a:cs typeface="B Nazanin" pitchFamily="2" charset="-78"/>
              </a:rPr>
              <a:t>جهت ايجاد</a:t>
            </a:r>
          </a:p>
          <a:p>
            <a:pPr rtl="1"/>
            <a:r>
              <a:rPr lang="fa-IR" sz="1200" dirty="0">
                <a:cs typeface="B Nazanin" pitchFamily="2" charset="-78"/>
              </a:rPr>
              <a:t>اصلاحات در</a:t>
            </a:r>
          </a:p>
          <a:p>
            <a:pPr rtl="1"/>
            <a:r>
              <a:rPr lang="fa-IR" sz="1200" dirty="0">
                <a:cs typeface="B Nazanin" pitchFamily="2" charset="-78"/>
              </a:rPr>
              <a:t>برنامه و تهيه</a:t>
            </a:r>
          </a:p>
          <a:p>
            <a:pPr rtl="1"/>
            <a:r>
              <a:rPr lang="fa-IR" sz="1200" dirty="0">
                <a:cs typeface="B Nazanin" pitchFamily="2" charset="-78"/>
              </a:rPr>
              <a:t>گزارش دوره اي</a:t>
            </a:r>
          </a:p>
          <a:p>
            <a:pPr rtl="1"/>
            <a:r>
              <a:rPr lang="fa-IR" sz="1200" dirty="0">
                <a:cs typeface="B Nazanin" pitchFamily="2" charset="-78"/>
              </a:rPr>
              <a:t>پيشرفت پروژه</a:t>
            </a:r>
          </a:p>
          <a:p>
            <a:pPr rtl="1"/>
            <a:r>
              <a:rPr lang="fa-IR" sz="1200" dirty="0">
                <a:cs typeface="B Nazanin" pitchFamily="2" charset="-78"/>
              </a:rPr>
              <a:t>به همراه </a:t>
            </a:r>
          </a:p>
          <a:p>
            <a:pPr rtl="1"/>
            <a:r>
              <a:rPr lang="fa-IR" sz="1200" dirty="0">
                <a:cs typeface="B Nazanin" pitchFamily="2" charset="-78"/>
              </a:rPr>
              <a:t>اصلاحات </a:t>
            </a:r>
          </a:p>
          <a:p>
            <a:pPr rtl="1"/>
            <a:r>
              <a:rPr lang="fa-IR" sz="1200" dirty="0">
                <a:cs typeface="B Nazanin" pitchFamily="2" charset="-78"/>
              </a:rPr>
              <a:t>ايجاد شده</a:t>
            </a:r>
            <a:endParaRPr lang="en-US" sz="1200" dirty="0">
              <a:cs typeface="B Nazanin" pitchFamily="2" charset="-78"/>
            </a:endParaRPr>
          </a:p>
        </p:txBody>
      </p:sp>
      <p:sp>
        <p:nvSpPr>
          <p:cNvPr id="36897" name="Line 32"/>
          <p:cNvSpPr>
            <a:spLocks noChangeShapeType="1"/>
          </p:cNvSpPr>
          <p:nvPr/>
        </p:nvSpPr>
        <p:spPr bwMode="auto">
          <a:xfrm>
            <a:off x="1447800" y="533400"/>
            <a:ext cx="0" cy="15240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898" name="Line 33"/>
          <p:cNvSpPr>
            <a:spLocks noChangeShapeType="1"/>
          </p:cNvSpPr>
          <p:nvPr/>
        </p:nvSpPr>
        <p:spPr bwMode="auto">
          <a:xfrm>
            <a:off x="1447800" y="990600"/>
            <a:ext cx="0" cy="7620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899" name="Line 34"/>
          <p:cNvSpPr>
            <a:spLocks noChangeShapeType="1"/>
          </p:cNvSpPr>
          <p:nvPr/>
        </p:nvSpPr>
        <p:spPr bwMode="auto">
          <a:xfrm>
            <a:off x="1447800" y="1371600"/>
            <a:ext cx="0" cy="7620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00" name="Line 35"/>
          <p:cNvSpPr>
            <a:spLocks noChangeShapeType="1"/>
          </p:cNvSpPr>
          <p:nvPr/>
        </p:nvSpPr>
        <p:spPr bwMode="auto">
          <a:xfrm>
            <a:off x="6858000" y="990600"/>
            <a:ext cx="0" cy="68580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01" name="Line 36"/>
          <p:cNvSpPr>
            <a:spLocks noChangeShapeType="1"/>
          </p:cNvSpPr>
          <p:nvPr/>
        </p:nvSpPr>
        <p:spPr bwMode="auto">
          <a:xfrm>
            <a:off x="3200400" y="838200"/>
            <a:ext cx="2590800" cy="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02" name="Line 37"/>
          <p:cNvSpPr>
            <a:spLocks noChangeShapeType="1"/>
          </p:cNvSpPr>
          <p:nvPr/>
        </p:nvSpPr>
        <p:spPr bwMode="auto">
          <a:xfrm>
            <a:off x="5257800" y="1524000"/>
            <a:ext cx="1600200" cy="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03" name="Line 38"/>
          <p:cNvSpPr>
            <a:spLocks noChangeShapeType="1"/>
          </p:cNvSpPr>
          <p:nvPr/>
        </p:nvSpPr>
        <p:spPr bwMode="auto">
          <a:xfrm>
            <a:off x="2057400" y="1828800"/>
            <a:ext cx="3733800" cy="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04" name="Line 39"/>
          <p:cNvSpPr>
            <a:spLocks noChangeShapeType="1"/>
          </p:cNvSpPr>
          <p:nvPr/>
        </p:nvSpPr>
        <p:spPr bwMode="auto">
          <a:xfrm>
            <a:off x="2057400" y="1828800"/>
            <a:ext cx="0" cy="228600"/>
          </a:xfrm>
          <a:prstGeom prst="line">
            <a:avLst/>
          </a:prstGeom>
          <a:noFill/>
          <a:ln w="19050">
            <a:solidFill>
              <a:srgbClr val="2DC5B3"/>
            </a:solidFill>
            <a:round/>
            <a:headEnd/>
            <a:tailEnd/>
          </a:ln>
        </p:spPr>
        <p:txBody>
          <a:bodyPr wrap="none" anchor="ctr"/>
          <a:lstStyle/>
          <a:p>
            <a:endParaRPr lang="en-US">
              <a:cs typeface="B Nazanin" pitchFamily="2" charset="-78"/>
            </a:endParaRPr>
          </a:p>
        </p:txBody>
      </p:sp>
      <p:sp>
        <p:nvSpPr>
          <p:cNvPr id="36905" name="Line 40"/>
          <p:cNvSpPr>
            <a:spLocks noChangeShapeType="1"/>
          </p:cNvSpPr>
          <p:nvPr/>
        </p:nvSpPr>
        <p:spPr bwMode="auto">
          <a:xfrm>
            <a:off x="6934200" y="1981200"/>
            <a:ext cx="0" cy="38100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06" name="Line 41"/>
          <p:cNvSpPr>
            <a:spLocks noChangeShapeType="1"/>
          </p:cNvSpPr>
          <p:nvPr/>
        </p:nvSpPr>
        <p:spPr bwMode="auto">
          <a:xfrm>
            <a:off x="5486400" y="2133600"/>
            <a:ext cx="1447800" cy="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07" name="Line 42"/>
          <p:cNvSpPr>
            <a:spLocks noChangeShapeType="1"/>
          </p:cNvSpPr>
          <p:nvPr/>
        </p:nvSpPr>
        <p:spPr bwMode="auto">
          <a:xfrm flipH="1">
            <a:off x="5715000" y="2743200"/>
            <a:ext cx="228600" cy="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08" name="Line 43"/>
          <p:cNvSpPr>
            <a:spLocks noChangeShapeType="1"/>
          </p:cNvSpPr>
          <p:nvPr/>
        </p:nvSpPr>
        <p:spPr bwMode="auto">
          <a:xfrm flipH="1">
            <a:off x="3124200" y="2743200"/>
            <a:ext cx="685800" cy="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09" name="Line 44"/>
          <p:cNvSpPr>
            <a:spLocks noChangeShapeType="1"/>
          </p:cNvSpPr>
          <p:nvPr/>
        </p:nvSpPr>
        <p:spPr bwMode="auto">
          <a:xfrm flipH="1" flipV="1">
            <a:off x="4757738" y="2209800"/>
            <a:ext cx="0" cy="15240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10" name="Line 45"/>
          <p:cNvSpPr>
            <a:spLocks noChangeShapeType="1"/>
          </p:cNvSpPr>
          <p:nvPr/>
        </p:nvSpPr>
        <p:spPr bwMode="auto">
          <a:xfrm flipH="1" flipV="1">
            <a:off x="2057400" y="2362200"/>
            <a:ext cx="0" cy="22860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11" name="Line 46"/>
          <p:cNvSpPr>
            <a:spLocks noChangeShapeType="1"/>
          </p:cNvSpPr>
          <p:nvPr/>
        </p:nvSpPr>
        <p:spPr bwMode="auto">
          <a:xfrm flipH="1" flipV="1">
            <a:off x="2057400" y="2895600"/>
            <a:ext cx="0" cy="22860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12" name="Line 47"/>
          <p:cNvSpPr>
            <a:spLocks noChangeShapeType="1"/>
          </p:cNvSpPr>
          <p:nvPr/>
        </p:nvSpPr>
        <p:spPr bwMode="auto">
          <a:xfrm flipH="1" flipV="1">
            <a:off x="2514600" y="3429000"/>
            <a:ext cx="0" cy="30480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13" name="Line 48"/>
          <p:cNvSpPr>
            <a:spLocks noChangeShapeType="1"/>
          </p:cNvSpPr>
          <p:nvPr/>
        </p:nvSpPr>
        <p:spPr bwMode="auto">
          <a:xfrm flipH="1" flipV="1">
            <a:off x="2514600" y="4876800"/>
            <a:ext cx="0" cy="15240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14" name="Line 49"/>
          <p:cNvSpPr>
            <a:spLocks noChangeShapeType="1"/>
          </p:cNvSpPr>
          <p:nvPr/>
        </p:nvSpPr>
        <p:spPr bwMode="auto">
          <a:xfrm flipH="1">
            <a:off x="914400" y="4267200"/>
            <a:ext cx="609600" cy="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15" name="Line 50"/>
          <p:cNvSpPr>
            <a:spLocks noChangeShapeType="1"/>
          </p:cNvSpPr>
          <p:nvPr/>
        </p:nvSpPr>
        <p:spPr bwMode="auto">
          <a:xfrm>
            <a:off x="6934200" y="3124200"/>
            <a:ext cx="0" cy="15240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16" name="Line 51"/>
          <p:cNvSpPr>
            <a:spLocks noChangeShapeType="1"/>
          </p:cNvSpPr>
          <p:nvPr/>
        </p:nvSpPr>
        <p:spPr bwMode="auto">
          <a:xfrm>
            <a:off x="6934200" y="3581400"/>
            <a:ext cx="0" cy="7620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17" name="Line 52"/>
          <p:cNvSpPr>
            <a:spLocks noChangeShapeType="1"/>
          </p:cNvSpPr>
          <p:nvPr/>
        </p:nvSpPr>
        <p:spPr bwMode="auto">
          <a:xfrm>
            <a:off x="6934200" y="3962400"/>
            <a:ext cx="0" cy="7620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18" name="Line 53"/>
          <p:cNvSpPr>
            <a:spLocks noChangeShapeType="1"/>
          </p:cNvSpPr>
          <p:nvPr/>
        </p:nvSpPr>
        <p:spPr bwMode="auto">
          <a:xfrm>
            <a:off x="6934200" y="4343400"/>
            <a:ext cx="0" cy="7620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19" name="Line 54"/>
          <p:cNvSpPr>
            <a:spLocks noChangeShapeType="1"/>
          </p:cNvSpPr>
          <p:nvPr/>
        </p:nvSpPr>
        <p:spPr bwMode="auto">
          <a:xfrm>
            <a:off x="6858000" y="4724400"/>
            <a:ext cx="0" cy="7620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20" name="Line 55"/>
          <p:cNvSpPr>
            <a:spLocks noChangeShapeType="1"/>
          </p:cNvSpPr>
          <p:nvPr/>
        </p:nvSpPr>
        <p:spPr bwMode="auto">
          <a:xfrm>
            <a:off x="6858000" y="5410200"/>
            <a:ext cx="0" cy="7620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21" name="Line 56"/>
          <p:cNvSpPr>
            <a:spLocks noChangeShapeType="1"/>
          </p:cNvSpPr>
          <p:nvPr/>
        </p:nvSpPr>
        <p:spPr bwMode="auto">
          <a:xfrm>
            <a:off x="7924800" y="5105400"/>
            <a:ext cx="304800" cy="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22" name="Line 57"/>
          <p:cNvSpPr>
            <a:spLocks noChangeShapeType="1"/>
          </p:cNvSpPr>
          <p:nvPr/>
        </p:nvSpPr>
        <p:spPr bwMode="auto">
          <a:xfrm>
            <a:off x="8610600" y="6019800"/>
            <a:ext cx="0" cy="457200"/>
          </a:xfrm>
          <a:prstGeom prst="line">
            <a:avLst/>
          </a:prstGeom>
          <a:noFill/>
          <a:ln w="19050">
            <a:solidFill>
              <a:srgbClr val="2DC5B3"/>
            </a:solidFill>
            <a:round/>
            <a:headEnd/>
            <a:tailEnd/>
          </a:ln>
        </p:spPr>
        <p:txBody>
          <a:bodyPr wrap="none" anchor="ctr"/>
          <a:lstStyle/>
          <a:p>
            <a:endParaRPr lang="en-US">
              <a:cs typeface="B Nazanin" pitchFamily="2" charset="-78"/>
            </a:endParaRPr>
          </a:p>
        </p:txBody>
      </p:sp>
      <p:sp>
        <p:nvSpPr>
          <p:cNvPr id="36923" name="Line 58"/>
          <p:cNvSpPr>
            <a:spLocks noChangeShapeType="1"/>
          </p:cNvSpPr>
          <p:nvPr/>
        </p:nvSpPr>
        <p:spPr bwMode="auto">
          <a:xfrm flipH="1">
            <a:off x="8305800" y="6477000"/>
            <a:ext cx="304800" cy="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24" name="Line 59"/>
          <p:cNvSpPr>
            <a:spLocks noChangeShapeType="1"/>
          </p:cNvSpPr>
          <p:nvPr/>
        </p:nvSpPr>
        <p:spPr bwMode="auto">
          <a:xfrm flipH="1">
            <a:off x="5181600" y="5791200"/>
            <a:ext cx="457200" cy="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25" name="Line 60"/>
          <p:cNvSpPr>
            <a:spLocks noChangeShapeType="1"/>
          </p:cNvSpPr>
          <p:nvPr/>
        </p:nvSpPr>
        <p:spPr bwMode="auto">
          <a:xfrm flipH="1" flipV="1">
            <a:off x="4495800" y="4724400"/>
            <a:ext cx="0" cy="91440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26" name="Line 61"/>
          <p:cNvSpPr>
            <a:spLocks noChangeShapeType="1"/>
          </p:cNvSpPr>
          <p:nvPr/>
        </p:nvSpPr>
        <p:spPr bwMode="auto">
          <a:xfrm>
            <a:off x="6858000" y="6096000"/>
            <a:ext cx="0" cy="152400"/>
          </a:xfrm>
          <a:prstGeom prst="line">
            <a:avLst/>
          </a:prstGeom>
          <a:noFill/>
          <a:ln w="19050">
            <a:solidFill>
              <a:srgbClr val="2DC5B3"/>
            </a:solidFill>
            <a:round/>
            <a:headEnd/>
            <a:tailEnd/>
          </a:ln>
        </p:spPr>
        <p:txBody>
          <a:bodyPr wrap="none" anchor="ctr"/>
          <a:lstStyle/>
          <a:p>
            <a:endParaRPr lang="en-US">
              <a:cs typeface="B Nazanin" pitchFamily="2" charset="-78"/>
            </a:endParaRPr>
          </a:p>
        </p:txBody>
      </p:sp>
      <p:sp>
        <p:nvSpPr>
          <p:cNvPr id="36927" name="Line 62"/>
          <p:cNvSpPr>
            <a:spLocks noChangeShapeType="1"/>
          </p:cNvSpPr>
          <p:nvPr/>
        </p:nvSpPr>
        <p:spPr bwMode="auto">
          <a:xfrm flipH="1">
            <a:off x="2514600" y="6248400"/>
            <a:ext cx="4343400" cy="0"/>
          </a:xfrm>
          <a:prstGeom prst="line">
            <a:avLst/>
          </a:prstGeom>
          <a:noFill/>
          <a:ln w="19050">
            <a:solidFill>
              <a:srgbClr val="2DC5B3"/>
            </a:solidFill>
            <a:round/>
            <a:headEnd/>
            <a:tailEnd/>
          </a:ln>
        </p:spPr>
        <p:txBody>
          <a:bodyPr wrap="none" anchor="ctr"/>
          <a:lstStyle/>
          <a:p>
            <a:endParaRPr lang="en-US">
              <a:cs typeface="B Nazanin" pitchFamily="2" charset="-78"/>
            </a:endParaRPr>
          </a:p>
        </p:txBody>
      </p:sp>
      <p:sp>
        <p:nvSpPr>
          <p:cNvPr id="36928" name="Line 63"/>
          <p:cNvSpPr>
            <a:spLocks noChangeShapeType="1"/>
          </p:cNvSpPr>
          <p:nvPr/>
        </p:nvSpPr>
        <p:spPr bwMode="auto">
          <a:xfrm flipH="1" flipV="1">
            <a:off x="2514600" y="5334000"/>
            <a:ext cx="0" cy="91440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29" name="Line 64"/>
          <p:cNvSpPr>
            <a:spLocks noChangeShapeType="1"/>
          </p:cNvSpPr>
          <p:nvPr/>
        </p:nvSpPr>
        <p:spPr bwMode="auto">
          <a:xfrm flipV="1">
            <a:off x="457200" y="838200"/>
            <a:ext cx="609600" cy="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
        <p:nvSpPr>
          <p:cNvPr id="36930" name="Line 65"/>
          <p:cNvSpPr>
            <a:spLocks noChangeShapeType="1"/>
          </p:cNvSpPr>
          <p:nvPr/>
        </p:nvSpPr>
        <p:spPr bwMode="auto">
          <a:xfrm flipH="1" flipV="1">
            <a:off x="457200" y="838200"/>
            <a:ext cx="0" cy="2362200"/>
          </a:xfrm>
          <a:prstGeom prst="line">
            <a:avLst/>
          </a:prstGeom>
          <a:noFill/>
          <a:ln w="19050">
            <a:solidFill>
              <a:srgbClr val="2DC5B3"/>
            </a:solidFill>
            <a:round/>
            <a:headEnd/>
            <a:tailEnd/>
          </a:ln>
        </p:spPr>
        <p:txBody>
          <a:bodyPr wrap="none" anchor="ctr"/>
          <a:lstStyle/>
          <a:p>
            <a:endParaRPr lang="en-US">
              <a:cs typeface="B Nazanin" pitchFamily="2" charset="-78"/>
            </a:endParaRPr>
          </a:p>
        </p:txBody>
      </p:sp>
      <p:sp>
        <p:nvSpPr>
          <p:cNvPr id="36931" name="Line 66"/>
          <p:cNvSpPr>
            <a:spLocks noChangeShapeType="1"/>
          </p:cNvSpPr>
          <p:nvPr/>
        </p:nvSpPr>
        <p:spPr bwMode="auto">
          <a:xfrm flipV="1">
            <a:off x="457200" y="2209800"/>
            <a:ext cx="609600" cy="0"/>
          </a:xfrm>
          <a:prstGeom prst="line">
            <a:avLst/>
          </a:prstGeom>
          <a:noFill/>
          <a:ln w="19050">
            <a:solidFill>
              <a:srgbClr val="2DC5B3"/>
            </a:solidFill>
            <a:round/>
            <a:headEnd/>
            <a:tailEnd type="triangle" w="med" len="med"/>
          </a:ln>
        </p:spPr>
        <p:txBody>
          <a:bodyPr wrap="none" anchor="ctr"/>
          <a:lstStyle/>
          <a:p>
            <a:endParaRPr lang="en-US">
              <a:cs typeface="B Nazanin" pitchFamily="2" charset="-7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28596" y="571480"/>
            <a:ext cx="8229600" cy="795324"/>
          </a:xfrm>
        </p:spPr>
        <p:txBody>
          <a:bodyPr>
            <a:normAutofit/>
          </a:bodyPr>
          <a:lstStyle/>
          <a:p>
            <a:pPr algn="ctr" eaLnBrk="1" hangingPunct="1"/>
            <a:r>
              <a:rPr lang="fa-IR" sz="3600" dirty="0" smtClean="0">
                <a:cs typeface="B Titr" pitchFamily="2" charset="-78"/>
              </a:rPr>
              <a:t>گام هاي برنامه ريزي و کنترل پروژه</a:t>
            </a:r>
            <a:endParaRPr lang="en-US" sz="3600" dirty="0" smtClean="0">
              <a:cs typeface="B Titr" pitchFamily="2" charset="-78"/>
            </a:endParaRPr>
          </a:p>
        </p:txBody>
      </p:sp>
      <p:sp>
        <p:nvSpPr>
          <p:cNvPr id="34819" name="Rectangle 3"/>
          <p:cNvSpPr>
            <a:spLocks noGrp="1" noChangeArrowheads="1"/>
          </p:cNvSpPr>
          <p:nvPr>
            <p:ph sz="half" idx="1"/>
          </p:nvPr>
        </p:nvSpPr>
        <p:spPr>
          <a:xfrm>
            <a:off x="428596" y="1785926"/>
            <a:ext cx="4038600" cy="4433888"/>
          </a:xfrm>
        </p:spPr>
        <p:txBody>
          <a:bodyPr>
            <a:normAutofit/>
          </a:bodyPr>
          <a:lstStyle/>
          <a:p>
            <a:pPr marL="274320" indent="-274320" eaLnBrk="1" fontAlgn="auto" hangingPunct="1">
              <a:spcAft>
                <a:spcPts val="0"/>
              </a:spcAft>
              <a:buClr>
                <a:schemeClr val="accent3"/>
              </a:buClr>
              <a:buNone/>
              <a:defRPr/>
            </a:pPr>
            <a:r>
              <a:rPr lang="fa-IR" sz="2000" b="1" dirty="0" smtClean="0">
                <a:cs typeface="B Nazanin" pitchFamily="2" charset="-78"/>
              </a:rPr>
              <a:t> 13- بودجه ريزي پروژه</a:t>
            </a:r>
          </a:p>
          <a:p>
            <a:pPr marL="274320" indent="-274320" eaLnBrk="1" fontAlgn="auto" hangingPunct="1">
              <a:spcAft>
                <a:spcPts val="0"/>
              </a:spcAft>
              <a:buClr>
                <a:schemeClr val="accent3"/>
              </a:buClr>
              <a:buNone/>
              <a:defRPr/>
            </a:pPr>
            <a:r>
              <a:rPr lang="fa-IR" sz="2000" b="1" dirty="0" smtClean="0">
                <a:cs typeface="B Nazanin" pitchFamily="2" charset="-78"/>
              </a:rPr>
              <a:t> 14- جمع آوري اطلاعات واقعي</a:t>
            </a:r>
          </a:p>
          <a:p>
            <a:pPr marL="274320" indent="-274320" eaLnBrk="1" fontAlgn="auto" hangingPunct="1">
              <a:spcAft>
                <a:spcPts val="0"/>
              </a:spcAft>
              <a:buClr>
                <a:schemeClr val="accent3"/>
              </a:buClr>
              <a:buNone/>
              <a:defRPr/>
            </a:pPr>
            <a:r>
              <a:rPr lang="fa-IR" sz="2000" b="1" dirty="0" smtClean="0">
                <a:cs typeface="B Nazanin" pitchFamily="2" charset="-78"/>
              </a:rPr>
              <a:t> 15- مرحله زماني انجام پروژه</a:t>
            </a:r>
          </a:p>
          <a:p>
            <a:pPr marL="274320" indent="-274320" eaLnBrk="1" fontAlgn="auto" hangingPunct="1">
              <a:spcAft>
                <a:spcPts val="0"/>
              </a:spcAft>
              <a:buClr>
                <a:schemeClr val="accent3"/>
              </a:buClr>
              <a:buNone/>
              <a:defRPr/>
            </a:pPr>
            <a:r>
              <a:rPr lang="fa-IR" sz="2000" b="1" dirty="0" smtClean="0">
                <a:cs typeface="B Nazanin" pitchFamily="2" charset="-78"/>
              </a:rPr>
              <a:t> 16- تهيه گزارش نهايي</a:t>
            </a:r>
          </a:p>
          <a:p>
            <a:pPr marL="274320" indent="-274320" eaLnBrk="1" fontAlgn="auto" hangingPunct="1">
              <a:spcAft>
                <a:spcPts val="0"/>
              </a:spcAft>
              <a:buClr>
                <a:schemeClr val="accent3"/>
              </a:buClr>
              <a:buNone/>
              <a:defRPr/>
            </a:pPr>
            <a:r>
              <a:rPr lang="fa-IR" sz="2000" b="1" dirty="0" smtClean="0">
                <a:cs typeface="B Nazanin" pitchFamily="2" charset="-78"/>
              </a:rPr>
              <a:t> 17- تطابق با برنامه</a:t>
            </a:r>
          </a:p>
          <a:p>
            <a:pPr marL="274320" indent="-274320" eaLnBrk="1" fontAlgn="auto" hangingPunct="1">
              <a:spcAft>
                <a:spcPts val="0"/>
              </a:spcAft>
              <a:buClr>
                <a:schemeClr val="accent3"/>
              </a:buClr>
              <a:buNone/>
              <a:defRPr/>
            </a:pPr>
            <a:r>
              <a:rPr lang="fa-IR" sz="2000" b="1" dirty="0" smtClean="0">
                <a:cs typeface="B Nazanin" pitchFamily="2" charset="-78"/>
              </a:rPr>
              <a:t> 18- تهيه گزارش دوره اي</a:t>
            </a:r>
          </a:p>
          <a:p>
            <a:pPr marL="274320" indent="-274320" eaLnBrk="1" fontAlgn="auto" hangingPunct="1">
              <a:spcAft>
                <a:spcPts val="0"/>
              </a:spcAft>
              <a:buClr>
                <a:schemeClr val="accent3"/>
              </a:buClr>
              <a:buNone/>
              <a:defRPr/>
            </a:pPr>
            <a:r>
              <a:rPr lang="fa-IR" sz="2000" b="1" dirty="0" smtClean="0">
                <a:cs typeface="B Nazanin" pitchFamily="2" charset="-78"/>
              </a:rPr>
              <a:t> 19- تعيين علل مغايرت</a:t>
            </a:r>
            <a:r>
              <a:rPr lang="en-US" sz="2000" b="1" dirty="0" smtClean="0">
                <a:cs typeface="B Nazanin" pitchFamily="2" charset="-78"/>
              </a:rPr>
              <a:t> </a:t>
            </a:r>
            <a:r>
              <a:rPr lang="fa-IR" sz="2000" b="1" dirty="0" smtClean="0">
                <a:cs typeface="B Nazanin" pitchFamily="2" charset="-78"/>
              </a:rPr>
              <a:t>ها</a:t>
            </a:r>
          </a:p>
          <a:p>
            <a:pPr marL="274320" indent="-274320" eaLnBrk="1" fontAlgn="auto" hangingPunct="1">
              <a:spcAft>
                <a:spcPts val="0"/>
              </a:spcAft>
              <a:buClr>
                <a:schemeClr val="accent3"/>
              </a:buClr>
              <a:buNone/>
              <a:defRPr/>
            </a:pPr>
            <a:r>
              <a:rPr lang="fa-IR" sz="2000" b="1" dirty="0" smtClean="0">
                <a:cs typeface="B Nazanin" pitchFamily="2" charset="-78"/>
              </a:rPr>
              <a:t> 20- وجود يا نبود اشکال در برنامه</a:t>
            </a:r>
          </a:p>
          <a:p>
            <a:pPr marL="274320" indent="-274320" eaLnBrk="1" fontAlgn="auto" hangingPunct="1">
              <a:spcAft>
                <a:spcPts val="0"/>
              </a:spcAft>
              <a:buClr>
                <a:schemeClr val="accent3"/>
              </a:buClr>
              <a:buNone/>
              <a:defRPr/>
            </a:pPr>
            <a:r>
              <a:rPr lang="fa-IR" sz="2000" b="1" dirty="0" smtClean="0">
                <a:cs typeface="B Nazanin" pitchFamily="2" charset="-78"/>
              </a:rPr>
              <a:t> 21- اقدام جهت ايجاد اصلاحات</a:t>
            </a:r>
          </a:p>
          <a:p>
            <a:pPr marL="274320" indent="-274320" eaLnBrk="1" fontAlgn="auto" hangingPunct="1">
              <a:spcAft>
                <a:spcPts val="0"/>
              </a:spcAft>
              <a:buClr>
                <a:schemeClr val="accent3"/>
              </a:buClr>
              <a:buNone/>
              <a:defRPr/>
            </a:pPr>
            <a:r>
              <a:rPr lang="fa-IR" sz="2000" b="1" dirty="0" smtClean="0">
                <a:cs typeface="B Nazanin" pitchFamily="2" charset="-78"/>
              </a:rPr>
              <a:t> 22- تهيه گزارش دوره اي</a:t>
            </a:r>
          </a:p>
          <a:p>
            <a:pPr marL="274320" indent="-274320" eaLnBrk="1" fontAlgn="auto" hangingPunct="1">
              <a:spcAft>
                <a:spcPts val="0"/>
              </a:spcAft>
              <a:buClr>
                <a:schemeClr val="accent3"/>
              </a:buClr>
              <a:buNone/>
              <a:defRPr/>
            </a:pPr>
            <a:r>
              <a:rPr lang="fa-IR" sz="2000" b="1" dirty="0" smtClean="0">
                <a:cs typeface="B Nazanin" pitchFamily="2" charset="-78"/>
              </a:rPr>
              <a:t> 23- تصميم گيري مدير پروژه</a:t>
            </a:r>
            <a:endParaRPr lang="en-US" sz="2000" b="1" dirty="0" smtClean="0">
              <a:cs typeface="B Nazanin" pitchFamily="2" charset="-78"/>
            </a:endParaRPr>
          </a:p>
        </p:txBody>
      </p:sp>
      <p:sp>
        <p:nvSpPr>
          <p:cNvPr id="34820" name="Rectangle 4"/>
          <p:cNvSpPr>
            <a:spLocks noGrp="1" noChangeArrowheads="1"/>
          </p:cNvSpPr>
          <p:nvPr>
            <p:ph sz="half" idx="2"/>
          </p:nvPr>
        </p:nvSpPr>
        <p:spPr>
          <a:xfrm>
            <a:off x="4643438" y="1714488"/>
            <a:ext cx="4038600" cy="4433888"/>
          </a:xfrm>
        </p:spPr>
        <p:txBody>
          <a:bodyPr>
            <a:noAutofit/>
          </a:bodyPr>
          <a:lstStyle/>
          <a:p>
            <a:pPr marL="274320" indent="-274320" eaLnBrk="1" fontAlgn="auto" hangingPunct="1">
              <a:spcAft>
                <a:spcPts val="0"/>
              </a:spcAft>
              <a:buClr>
                <a:schemeClr val="accent3"/>
              </a:buClr>
              <a:buNone/>
              <a:defRPr/>
            </a:pPr>
            <a:r>
              <a:rPr lang="fa-IR" sz="2000" b="1" dirty="0" smtClean="0">
                <a:cs typeface="B Nazanin" pitchFamily="2" charset="-78"/>
              </a:rPr>
              <a:t>1- تعريف پروژه و تعيين مشخصات آن</a:t>
            </a:r>
          </a:p>
          <a:p>
            <a:pPr marL="274320" indent="-274320" eaLnBrk="1" fontAlgn="auto" hangingPunct="1">
              <a:spcAft>
                <a:spcPts val="0"/>
              </a:spcAft>
              <a:buClr>
                <a:schemeClr val="accent3"/>
              </a:buClr>
              <a:buNone/>
              <a:defRPr/>
            </a:pPr>
            <a:r>
              <a:rPr lang="fa-IR" sz="2000" b="1" dirty="0" smtClean="0">
                <a:cs typeface="B Nazanin" pitchFamily="2" charset="-78"/>
              </a:rPr>
              <a:t>2- طراحي ساختار اجزاي</a:t>
            </a:r>
            <a:endParaRPr lang="en-US" sz="2000" b="1" dirty="0" smtClean="0">
              <a:cs typeface="B Nazanin" pitchFamily="2" charset="-78"/>
            </a:endParaRPr>
          </a:p>
          <a:p>
            <a:pPr>
              <a:buNone/>
              <a:defRPr/>
            </a:pPr>
            <a:r>
              <a:rPr lang="fa-IR" sz="2000" b="1" dirty="0" smtClean="0">
                <a:cs typeface="B Nazanin" pitchFamily="2" charset="-78"/>
              </a:rPr>
              <a:t> </a:t>
            </a:r>
            <a:r>
              <a:rPr lang="en-US" sz="2000" b="1" dirty="0" smtClean="0">
                <a:cs typeface="B Nazanin" pitchFamily="2" charset="-78"/>
              </a:rPr>
              <a:t>WBS (Work Break down Structure)</a:t>
            </a:r>
          </a:p>
          <a:p>
            <a:pPr marL="274320" indent="-274320" eaLnBrk="1" fontAlgn="auto" hangingPunct="1">
              <a:spcAft>
                <a:spcPts val="0"/>
              </a:spcAft>
              <a:buClr>
                <a:schemeClr val="accent3"/>
              </a:buClr>
              <a:buNone/>
              <a:defRPr/>
            </a:pPr>
            <a:r>
              <a:rPr lang="fa-IR" sz="2000" b="1" dirty="0" smtClean="0">
                <a:cs typeface="B Nazanin" pitchFamily="2" charset="-78"/>
              </a:rPr>
              <a:t>3- تعيين پارامترهاي برنامه ريزي پروژه</a:t>
            </a:r>
          </a:p>
          <a:p>
            <a:pPr marL="274320" indent="-274320" eaLnBrk="1" fontAlgn="auto" hangingPunct="1">
              <a:spcAft>
                <a:spcPts val="0"/>
              </a:spcAft>
              <a:buClr>
                <a:schemeClr val="accent3"/>
              </a:buClr>
              <a:buNone/>
              <a:defRPr/>
            </a:pPr>
            <a:r>
              <a:rPr lang="fa-IR" sz="2000" b="1" dirty="0" smtClean="0">
                <a:cs typeface="B Nazanin" pitchFamily="2" charset="-78"/>
              </a:rPr>
              <a:t>4- تهيه اطلاعات فعاليت</a:t>
            </a:r>
            <a:r>
              <a:rPr lang="en-US" sz="2000" b="1" dirty="0" smtClean="0">
                <a:cs typeface="B Nazanin" pitchFamily="2" charset="-78"/>
              </a:rPr>
              <a:t> </a:t>
            </a:r>
            <a:r>
              <a:rPr lang="fa-IR" sz="2000" b="1" dirty="0" smtClean="0">
                <a:cs typeface="B Nazanin" pitchFamily="2" charset="-78"/>
              </a:rPr>
              <a:t>ها و شبکه پروژه</a:t>
            </a:r>
          </a:p>
          <a:p>
            <a:pPr marL="274320" indent="-274320" eaLnBrk="1" fontAlgn="auto" hangingPunct="1">
              <a:spcAft>
                <a:spcPts val="0"/>
              </a:spcAft>
              <a:buClr>
                <a:schemeClr val="accent3"/>
              </a:buClr>
              <a:buNone/>
              <a:defRPr/>
            </a:pPr>
            <a:r>
              <a:rPr lang="fa-IR" sz="2000" b="1" dirty="0" smtClean="0">
                <a:cs typeface="B Nazanin" pitchFamily="2" charset="-78"/>
              </a:rPr>
              <a:t>5- تهيه برنامه زمان بندي اوليه پروژه</a:t>
            </a:r>
          </a:p>
          <a:p>
            <a:pPr marL="274320" indent="-274320" eaLnBrk="1" fontAlgn="auto" hangingPunct="1">
              <a:spcAft>
                <a:spcPts val="0"/>
              </a:spcAft>
              <a:buClr>
                <a:schemeClr val="accent3"/>
              </a:buClr>
              <a:buNone/>
              <a:defRPr/>
            </a:pPr>
            <a:r>
              <a:rPr lang="fa-IR" sz="2000" b="1" dirty="0" smtClean="0">
                <a:cs typeface="B Nazanin" pitchFamily="2" charset="-78"/>
              </a:rPr>
              <a:t>6- قابل قبول بودن برنامه</a:t>
            </a:r>
          </a:p>
          <a:p>
            <a:pPr marL="274320" indent="-274320" eaLnBrk="1" fontAlgn="auto" hangingPunct="1">
              <a:spcAft>
                <a:spcPts val="0"/>
              </a:spcAft>
              <a:buClr>
                <a:schemeClr val="accent3"/>
              </a:buClr>
              <a:buNone/>
              <a:defRPr/>
            </a:pPr>
            <a:r>
              <a:rPr lang="fa-IR" sz="2000" b="1" dirty="0" smtClean="0">
                <a:cs typeface="B Nazanin" pitchFamily="2" charset="-78"/>
              </a:rPr>
              <a:t>7- قابل اصلاح بودن برنامه</a:t>
            </a:r>
          </a:p>
          <a:p>
            <a:pPr marL="274320" indent="-274320" eaLnBrk="1" fontAlgn="auto" hangingPunct="1">
              <a:spcAft>
                <a:spcPts val="0"/>
              </a:spcAft>
              <a:buClr>
                <a:schemeClr val="accent3"/>
              </a:buClr>
              <a:buNone/>
              <a:defRPr/>
            </a:pPr>
            <a:r>
              <a:rPr lang="fa-IR" sz="2000" b="1" dirty="0" smtClean="0">
                <a:cs typeface="B Nazanin" pitchFamily="2" charset="-78"/>
              </a:rPr>
              <a:t>8- تخصيص منابع</a:t>
            </a:r>
          </a:p>
          <a:p>
            <a:pPr marL="274320" indent="-274320" eaLnBrk="1" fontAlgn="auto" hangingPunct="1">
              <a:spcAft>
                <a:spcPts val="0"/>
              </a:spcAft>
              <a:buClr>
                <a:schemeClr val="accent3"/>
              </a:buClr>
              <a:buNone/>
              <a:defRPr/>
            </a:pPr>
            <a:r>
              <a:rPr lang="fa-IR" sz="2000" b="1" dirty="0" smtClean="0">
                <a:cs typeface="B Nazanin" pitchFamily="2" charset="-78"/>
              </a:rPr>
              <a:t>9- تصميم گيري مدير پروژه</a:t>
            </a:r>
          </a:p>
          <a:p>
            <a:pPr marL="274320" indent="-274320" eaLnBrk="1" fontAlgn="auto" hangingPunct="1">
              <a:spcAft>
                <a:spcPts val="0"/>
              </a:spcAft>
              <a:buClr>
                <a:schemeClr val="accent3"/>
              </a:buClr>
              <a:buNone/>
              <a:defRPr/>
            </a:pPr>
            <a:r>
              <a:rPr lang="fa-IR" sz="2000" b="1" dirty="0" smtClean="0">
                <a:cs typeface="B Nazanin" pitchFamily="2" charset="-78"/>
              </a:rPr>
              <a:t> 10- اقدام براي ايجاد اصلاحات</a:t>
            </a:r>
          </a:p>
          <a:p>
            <a:pPr marL="274320" indent="-274320" eaLnBrk="1" fontAlgn="auto" hangingPunct="1">
              <a:spcAft>
                <a:spcPts val="0"/>
              </a:spcAft>
              <a:buClr>
                <a:schemeClr val="accent3"/>
              </a:buClr>
              <a:buNone/>
              <a:defRPr/>
            </a:pPr>
            <a:r>
              <a:rPr lang="fa-IR" sz="2000" b="1" dirty="0" smtClean="0">
                <a:cs typeface="B Nazanin" pitchFamily="2" charset="-78"/>
              </a:rPr>
              <a:t> 11- تعيين دوره کنترل</a:t>
            </a:r>
          </a:p>
          <a:p>
            <a:pPr marL="274320" indent="-274320" eaLnBrk="1" fontAlgn="auto" hangingPunct="1">
              <a:spcAft>
                <a:spcPts val="0"/>
              </a:spcAft>
              <a:buClr>
                <a:schemeClr val="accent3"/>
              </a:buClr>
              <a:buNone/>
              <a:defRPr/>
            </a:pPr>
            <a:r>
              <a:rPr lang="fa-IR" sz="2000" b="1" dirty="0" smtClean="0">
                <a:cs typeface="B Nazanin" pitchFamily="2" charset="-78"/>
              </a:rPr>
              <a:t> 12- تعيين درصد پيشرفت پروژه</a:t>
            </a:r>
          </a:p>
          <a:p>
            <a:pPr marL="274320" indent="-274320" eaLnBrk="1" fontAlgn="auto" hangingPunct="1">
              <a:spcAft>
                <a:spcPts val="0"/>
              </a:spcAft>
              <a:buClr>
                <a:schemeClr val="accent3"/>
              </a:buClr>
              <a:buNone/>
              <a:defRPr/>
            </a:pPr>
            <a:endParaRPr lang="fa-IR" sz="2000" b="1" dirty="0" smtClean="0">
              <a:cs typeface="B Nazanin" pitchFamily="2" charset="-78"/>
            </a:endParaRPr>
          </a:p>
          <a:p>
            <a:pPr marL="274320" indent="-274320" eaLnBrk="1" fontAlgn="auto" hangingPunct="1">
              <a:spcAft>
                <a:spcPts val="0"/>
              </a:spcAft>
              <a:buClr>
                <a:schemeClr val="accent3"/>
              </a:buClr>
              <a:buNone/>
              <a:defRPr/>
            </a:pPr>
            <a:endParaRPr lang="en-US" sz="2000" b="1" dirty="0" smtClean="0">
              <a:cs typeface="B Nazanin" pitchFamily="2" charset="-78"/>
            </a:endParaRPr>
          </a:p>
          <a:p>
            <a:pPr marL="274320" indent="-274320" eaLnBrk="1" fontAlgn="auto" hangingPunct="1">
              <a:spcAft>
                <a:spcPts val="0"/>
              </a:spcAft>
              <a:buClr>
                <a:schemeClr val="accent3"/>
              </a:buClr>
              <a:buNone/>
              <a:defRPr/>
            </a:pPr>
            <a:endParaRPr lang="en-US" sz="2000" b="1" dirty="0" smtClean="0">
              <a:cs typeface="B Nazanin" pitchFamily="2" charset="-78"/>
            </a:endParaRPr>
          </a:p>
        </p:txBody>
      </p:sp>
      <p:sp>
        <p:nvSpPr>
          <p:cNvPr id="8" name="Slide Number Placeholder 7"/>
          <p:cNvSpPr>
            <a:spLocks noGrp="1"/>
          </p:cNvSpPr>
          <p:nvPr>
            <p:ph type="sldNum" sz="quarter" idx="12"/>
          </p:nvPr>
        </p:nvSpPr>
        <p:spPr/>
        <p:txBody>
          <a:bodyPr/>
          <a:lstStyle/>
          <a:p>
            <a:pPr>
              <a:defRPr/>
            </a:pPr>
            <a:fld id="{B9BF3460-6685-4ADA-8D30-66C1A22DBA33}" type="slidenum">
              <a:rPr lang="ar-SA" altLang="en-US"/>
              <a:pPr>
                <a:defRPr/>
              </a:pPr>
              <a:t>6</a:t>
            </a:fld>
            <a:endParaRPr lang="en-US" altLang="en-US"/>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6018" name="Rectangle 2"/>
          <p:cNvSpPr>
            <a:spLocks noGrp="1" noChangeArrowheads="1"/>
          </p:cNvSpPr>
          <p:nvPr>
            <p:ph type="ctrTitle"/>
          </p:nvPr>
        </p:nvSpPr>
        <p:spPr>
          <a:xfrm>
            <a:off x="571472" y="-571528"/>
            <a:ext cx="7772400" cy="1470025"/>
          </a:xfrm>
        </p:spPr>
        <p:txBody>
          <a:bodyPr>
            <a:normAutofit/>
          </a:bodyPr>
          <a:lstStyle/>
          <a:p>
            <a:pPr algn="ctr" rtl="1"/>
            <a:r>
              <a:rPr lang="fa-IR" sz="3600" dirty="0">
                <a:solidFill>
                  <a:schemeClr val="tx2"/>
                </a:solidFill>
                <a:effectLst/>
                <a:cs typeface="B Titr" pitchFamily="2" charset="-78"/>
              </a:rPr>
              <a:t>فرآيند برنامه‌ريزي در يك نگاه</a:t>
            </a:r>
            <a:endParaRPr lang="en-US" sz="3600" dirty="0">
              <a:solidFill>
                <a:schemeClr val="tx2"/>
              </a:solidFill>
              <a:effectLst/>
              <a:cs typeface="B Titr" pitchFamily="2" charset="-78"/>
            </a:endParaRPr>
          </a:p>
        </p:txBody>
      </p:sp>
      <p:sp>
        <p:nvSpPr>
          <p:cNvPr id="16" name="Slide Number Placeholder 5"/>
          <p:cNvSpPr>
            <a:spLocks noGrp="1"/>
          </p:cNvSpPr>
          <p:nvPr>
            <p:ph type="sldNum" sz="quarter" idx="12"/>
          </p:nvPr>
        </p:nvSpPr>
        <p:spPr/>
        <p:txBody>
          <a:bodyPr/>
          <a:lstStyle/>
          <a:p>
            <a:fld id="{3FB00045-DEC4-4B5D-9715-244E00FFD204}" type="slidenum">
              <a:rPr lang="en-US" b="1">
                <a:solidFill>
                  <a:schemeClr val="tx1"/>
                </a:solidFill>
                <a:cs typeface="B Nazanin" pitchFamily="2" charset="-78"/>
              </a:rPr>
              <a:pPr/>
              <a:t>7</a:t>
            </a:fld>
            <a:endParaRPr lang="en-US" b="1">
              <a:solidFill>
                <a:schemeClr val="tx1"/>
              </a:solidFill>
              <a:cs typeface="B Nazanin" pitchFamily="2" charset="-78"/>
            </a:endParaRPr>
          </a:p>
        </p:txBody>
      </p:sp>
      <p:sp>
        <p:nvSpPr>
          <p:cNvPr id="86041" name="Line 25"/>
          <p:cNvSpPr>
            <a:spLocks noChangeShapeType="1"/>
          </p:cNvSpPr>
          <p:nvPr/>
        </p:nvSpPr>
        <p:spPr bwMode="auto">
          <a:xfrm>
            <a:off x="539750" y="1052513"/>
            <a:ext cx="8135938" cy="0"/>
          </a:xfrm>
          <a:prstGeom prst="line">
            <a:avLst/>
          </a:prstGeom>
          <a:noFill/>
          <a:ln w="50800" cmpd="dbl">
            <a:solidFill>
              <a:srgbClr val="993300"/>
            </a:solidFill>
            <a:round/>
            <a:headEnd/>
            <a:tailEnd/>
          </a:ln>
          <a:effectLst/>
        </p:spPr>
        <p:txBody>
          <a:bodyPr/>
          <a:lstStyle/>
          <a:p>
            <a:endParaRPr lang="en-US" b="1">
              <a:cs typeface="B Nazanin" pitchFamily="2" charset="-78"/>
            </a:endParaRPr>
          </a:p>
        </p:txBody>
      </p:sp>
      <p:sp>
        <p:nvSpPr>
          <p:cNvPr id="86042" name="Text Box 26"/>
          <p:cNvSpPr txBox="1">
            <a:spLocks noChangeArrowheads="1"/>
          </p:cNvSpPr>
          <p:nvPr/>
        </p:nvSpPr>
        <p:spPr bwMode="auto">
          <a:xfrm>
            <a:off x="1922463" y="2492375"/>
            <a:ext cx="4679950" cy="466725"/>
          </a:xfrm>
          <a:prstGeom prst="rect">
            <a:avLst/>
          </a:prstGeom>
          <a:solidFill>
            <a:srgbClr val="B3FFD9"/>
          </a:solidFill>
          <a:ln w="9525" algn="ctr">
            <a:solidFill>
              <a:srgbClr val="003366"/>
            </a:solidFill>
            <a:miter lim="800000"/>
            <a:headEnd/>
            <a:tailEnd/>
          </a:ln>
          <a:effectLst/>
        </p:spPr>
        <p:txBody>
          <a:bodyPr>
            <a:spAutoFit/>
          </a:bodyPr>
          <a:lstStyle/>
          <a:p>
            <a:pPr algn="ctr">
              <a:spcBef>
                <a:spcPct val="50000"/>
              </a:spcBef>
            </a:pPr>
            <a:r>
              <a:rPr lang="fa-IR" sz="2400" b="1" dirty="0">
                <a:cs typeface="B Nazanin" pitchFamily="2" charset="-78"/>
              </a:rPr>
              <a:t>شناسايي فعاليتهاي پروژه</a:t>
            </a:r>
            <a:endParaRPr lang="en-US" sz="2400" b="1" dirty="0">
              <a:cs typeface="B Nazanin" pitchFamily="2" charset="-78"/>
            </a:endParaRPr>
          </a:p>
        </p:txBody>
      </p:sp>
      <p:sp>
        <p:nvSpPr>
          <p:cNvPr id="86043" name="Text Box 27"/>
          <p:cNvSpPr txBox="1">
            <a:spLocks noChangeArrowheads="1"/>
          </p:cNvSpPr>
          <p:nvPr/>
        </p:nvSpPr>
        <p:spPr bwMode="auto">
          <a:xfrm>
            <a:off x="1908175" y="1557338"/>
            <a:ext cx="4679950" cy="466725"/>
          </a:xfrm>
          <a:prstGeom prst="rect">
            <a:avLst/>
          </a:prstGeom>
          <a:solidFill>
            <a:srgbClr val="B3FFD9"/>
          </a:solidFill>
          <a:ln w="9525">
            <a:solidFill>
              <a:srgbClr val="003366"/>
            </a:solidFill>
            <a:miter lim="800000"/>
            <a:headEnd/>
            <a:tailEnd/>
          </a:ln>
          <a:effectLst/>
        </p:spPr>
        <p:txBody>
          <a:bodyPr>
            <a:spAutoFit/>
          </a:bodyPr>
          <a:lstStyle/>
          <a:p>
            <a:pPr algn="ctr">
              <a:spcBef>
                <a:spcPct val="50000"/>
              </a:spcBef>
            </a:pPr>
            <a:r>
              <a:rPr lang="fa-IR" sz="2400" b="1">
                <a:cs typeface="B Nazanin" pitchFamily="2" charset="-78"/>
              </a:rPr>
              <a:t>تعريف محدوده پروژه</a:t>
            </a:r>
            <a:endParaRPr lang="en-US" sz="2400" b="1">
              <a:cs typeface="B Nazanin" pitchFamily="2" charset="-78"/>
            </a:endParaRPr>
          </a:p>
        </p:txBody>
      </p:sp>
      <p:sp>
        <p:nvSpPr>
          <p:cNvPr id="86044" name="Text Box 28"/>
          <p:cNvSpPr txBox="1">
            <a:spLocks noChangeArrowheads="1"/>
          </p:cNvSpPr>
          <p:nvPr/>
        </p:nvSpPr>
        <p:spPr bwMode="auto">
          <a:xfrm>
            <a:off x="4356100" y="4114800"/>
            <a:ext cx="4681538" cy="466725"/>
          </a:xfrm>
          <a:prstGeom prst="rect">
            <a:avLst/>
          </a:prstGeom>
          <a:solidFill>
            <a:srgbClr val="B3FFD9"/>
          </a:solidFill>
          <a:ln w="9525" algn="ctr">
            <a:solidFill>
              <a:srgbClr val="003366"/>
            </a:solidFill>
            <a:miter lim="800000"/>
            <a:headEnd/>
            <a:tailEnd/>
          </a:ln>
          <a:effectLst/>
        </p:spPr>
        <p:txBody>
          <a:bodyPr>
            <a:spAutoFit/>
          </a:bodyPr>
          <a:lstStyle/>
          <a:p>
            <a:pPr algn="ctr">
              <a:spcBef>
                <a:spcPct val="50000"/>
              </a:spcBef>
            </a:pPr>
            <a:r>
              <a:rPr lang="fa-IR" sz="2400" b="1">
                <a:cs typeface="B Nazanin" pitchFamily="2" charset="-78"/>
              </a:rPr>
              <a:t>ترسيم شبكه پروژه (برداري- گرهي)</a:t>
            </a:r>
            <a:endParaRPr lang="en-US" sz="2400" b="1">
              <a:cs typeface="B Nazanin" pitchFamily="2" charset="-78"/>
            </a:endParaRPr>
          </a:p>
        </p:txBody>
      </p:sp>
      <p:sp>
        <p:nvSpPr>
          <p:cNvPr id="86045" name="Text Box 29"/>
          <p:cNvSpPr txBox="1">
            <a:spLocks noChangeArrowheads="1"/>
          </p:cNvSpPr>
          <p:nvPr/>
        </p:nvSpPr>
        <p:spPr bwMode="auto">
          <a:xfrm>
            <a:off x="179388" y="3527425"/>
            <a:ext cx="4679950" cy="406400"/>
          </a:xfrm>
          <a:prstGeom prst="rect">
            <a:avLst/>
          </a:prstGeom>
          <a:solidFill>
            <a:srgbClr val="B3FFD9"/>
          </a:solidFill>
          <a:ln w="9525" algn="ctr">
            <a:solidFill>
              <a:srgbClr val="003366"/>
            </a:solidFill>
            <a:miter lim="800000"/>
            <a:headEnd/>
            <a:tailEnd/>
          </a:ln>
          <a:effectLst/>
        </p:spPr>
        <p:txBody>
          <a:bodyPr>
            <a:spAutoFit/>
          </a:bodyPr>
          <a:lstStyle/>
          <a:p>
            <a:pPr algn="ctr">
              <a:spcBef>
                <a:spcPct val="50000"/>
              </a:spcBef>
            </a:pPr>
            <a:r>
              <a:rPr lang="fa-IR" sz="2000" b="1">
                <a:cs typeface="B Nazanin" pitchFamily="2" charset="-78"/>
              </a:rPr>
              <a:t>برآورد مدت زمان، منابع لازم و هزينه فعاليتها</a:t>
            </a:r>
            <a:endParaRPr lang="en-US" sz="2000" b="1">
              <a:cs typeface="B Nazanin" pitchFamily="2" charset="-78"/>
            </a:endParaRPr>
          </a:p>
        </p:txBody>
      </p:sp>
      <p:sp>
        <p:nvSpPr>
          <p:cNvPr id="86046" name="Text Box 30"/>
          <p:cNvSpPr txBox="1">
            <a:spLocks noChangeArrowheads="1"/>
          </p:cNvSpPr>
          <p:nvPr/>
        </p:nvSpPr>
        <p:spPr bwMode="auto">
          <a:xfrm>
            <a:off x="1965325" y="5157788"/>
            <a:ext cx="4679950" cy="466725"/>
          </a:xfrm>
          <a:prstGeom prst="rect">
            <a:avLst/>
          </a:prstGeom>
          <a:solidFill>
            <a:srgbClr val="B3FFD9"/>
          </a:solidFill>
          <a:ln w="9525" algn="ctr">
            <a:solidFill>
              <a:srgbClr val="003366"/>
            </a:solidFill>
            <a:miter lim="800000"/>
            <a:headEnd/>
            <a:tailEnd/>
          </a:ln>
          <a:effectLst/>
        </p:spPr>
        <p:txBody>
          <a:bodyPr>
            <a:spAutoFit/>
          </a:bodyPr>
          <a:lstStyle/>
          <a:p>
            <a:pPr algn="ctr">
              <a:spcBef>
                <a:spcPct val="50000"/>
              </a:spcBef>
            </a:pPr>
            <a:r>
              <a:rPr lang="fa-IR" sz="2400" b="1">
                <a:cs typeface="B Nazanin" pitchFamily="2" charset="-78"/>
              </a:rPr>
              <a:t>زمانبندي پروژه و برنامه ريزي منابع</a:t>
            </a:r>
            <a:endParaRPr lang="en-US" sz="2400" b="1">
              <a:cs typeface="B Nazanin" pitchFamily="2" charset="-78"/>
            </a:endParaRPr>
          </a:p>
        </p:txBody>
      </p:sp>
      <p:sp>
        <p:nvSpPr>
          <p:cNvPr id="86048" name="Text Box 32"/>
          <p:cNvSpPr txBox="1">
            <a:spLocks noChangeArrowheads="1"/>
          </p:cNvSpPr>
          <p:nvPr/>
        </p:nvSpPr>
        <p:spPr bwMode="auto">
          <a:xfrm>
            <a:off x="1979613" y="6092825"/>
            <a:ext cx="4679950" cy="466725"/>
          </a:xfrm>
          <a:prstGeom prst="rect">
            <a:avLst/>
          </a:prstGeom>
          <a:solidFill>
            <a:srgbClr val="B3FFD9"/>
          </a:solidFill>
          <a:ln w="9525" algn="ctr">
            <a:solidFill>
              <a:srgbClr val="003366"/>
            </a:solidFill>
            <a:miter lim="800000"/>
            <a:headEnd/>
            <a:tailEnd/>
          </a:ln>
          <a:effectLst/>
        </p:spPr>
        <p:txBody>
          <a:bodyPr>
            <a:spAutoFit/>
          </a:bodyPr>
          <a:lstStyle/>
          <a:p>
            <a:pPr algn="ctr">
              <a:spcBef>
                <a:spcPct val="50000"/>
              </a:spcBef>
            </a:pPr>
            <a:r>
              <a:rPr lang="fa-IR" sz="2400" b="1">
                <a:cs typeface="B Nazanin" pitchFamily="2" charset="-78"/>
              </a:rPr>
              <a:t>نهايي كردن زمانبندي</a:t>
            </a:r>
            <a:endParaRPr lang="en-US" sz="2400" b="1">
              <a:cs typeface="B Nazanin" pitchFamily="2" charset="-78"/>
            </a:endParaRPr>
          </a:p>
        </p:txBody>
      </p:sp>
      <p:cxnSp>
        <p:nvCxnSpPr>
          <p:cNvPr id="86050" name="AutoShape 34"/>
          <p:cNvCxnSpPr>
            <a:cxnSpLocks noChangeShapeType="1"/>
            <a:stCxn id="86043" idx="2"/>
            <a:endCxn id="86042" idx="0"/>
          </p:cNvCxnSpPr>
          <p:nvPr/>
        </p:nvCxnSpPr>
        <p:spPr bwMode="auto">
          <a:xfrm>
            <a:off x="4248150" y="2024063"/>
            <a:ext cx="14288" cy="468312"/>
          </a:xfrm>
          <a:prstGeom prst="straightConnector1">
            <a:avLst/>
          </a:prstGeom>
          <a:noFill/>
          <a:ln w="9525">
            <a:solidFill>
              <a:schemeClr val="tx1"/>
            </a:solidFill>
            <a:round/>
            <a:headEnd/>
            <a:tailEnd type="triangle" w="med" len="med"/>
          </a:ln>
          <a:effectLst/>
        </p:spPr>
      </p:cxnSp>
      <p:cxnSp>
        <p:nvCxnSpPr>
          <p:cNvPr id="86051" name="AutoShape 35"/>
          <p:cNvCxnSpPr>
            <a:cxnSpLocks noChangeShapeType="1"/>
            <a:stCxn id="86042" idx="2"/>
            <a:endCxn id="86045" idx="0"/>
          </p:cNvCxnSpPr>
          <p:nvPr/>
        </p:nvCxnSpPr>
        <p:spPr bwMode="auto">
          <a:xfrm flipH="1">
            <a:off x="2519363" y="2959100"/>
            <a:ext cx="1743075" cy="568325"/>
          </a:xfrm>
          <a:prstGeom prst="straightConnector1">
            <a:avLst/>
          </a:prstGeom>
          <a:noFill/>
          <a:ln w="9525">
            <a:solidFill>
              <a:schemeClr val="tx1"/>
            </a:solidFill>
            <a:round/>
            <a:headEnd/>
            <a:tailEnd type="triangle" w="med" len="med"/>
          </a:ln>
          <a:effectLst/>
        </p:spPr>
      </p:cxnSp>
      <p:cxnSp>
        <p:nvCxnSpPr>
          <p:cNvPr id="86052" name="AutoShape 36"/>
          <p:cNvCxnSpPr>
            <a:cxnSpLocks noChangeShapeType="1"/>
            <a:stCxn id="86042" idx="2"/>
            <a:endCxn id="86044" idx="0"/>
          </p:cNvCxnSpPr>
          <p:nvPr/>
        </p:nvCxnSpPr>
        <p:spPr bwMode="auto">
          <a:xfrm>
            <a:off x="4262438" y="2959100"/>
            <a:ext cx="2435225" cy="1155700"/>
          </a:xfrm>
          <a:prstGeom prst="straightConnector1">
            <a:avLst/>
          </a:prstGeom>
          <a:noFill/>
          <a:ln w="9525">
            <a:solidFill>
              <a:schemeClr val="tx1"/>
            </a:solidFill>
            <a:round/>
            <a:headEnd/>
            <a:tailEnd type="triangle" w="med" len="med"/>
          </a:ln>
          <a:effectLst/>
        </p:spPr>
      </p:cxnSp>
      <p:cxnSp>
        <p:nvCxnSpPr>
          <p:cNvPr id="86053" name="AutoShape 37"/>
          <p:cNvCxnSpPr>
            <a:cxnSpLocks noChangeShapeType="1"/>
            <a:stCxn id="86044" idx="2"/>
            <a:endCxn id="86046" idx="0"/>
          </p:cNvCxnSpPr>
          <p:nvPr/>
        </p:nvCxnSpPr>
        <p:spPr bwMode="auto">
          <a:xfrm flipH="1">
            <a:off x="4305300" y="4581525"/>
            <a:ext cx="2392363" cy="576263"/>
          </a:xfrm>
          <a:prstGeom prst="straightConnector1">
            <a:avLst/>
          </a:prstGeom>
          <a:noFill/>
          <a:ln w="9525">
            <a:solidFill>
              <a:schemeClr val="tx1"/>
            </a:solidFill>
            <a:round/>
            <a:headEnd/>
            <a:tailEnd type="triangle" w="med" len="med"/>
          </a:ln>
          <a:effectLst/>
        </p:spPr>
      </p:cxnSp>
      <p:cxnSp>
        <p:nvCxnSpPr>
          <p:cNvPr id="86054" name="AutoShape 38"/>
          <p:cNvCxnSpPr>
            <a:cxnSpLocks noChangeShapeType="1"/>
            <a:stCxn id="86046" idx="2"/>
            <a:endCxn id="86048" idx="0"/>
          </p:cNvCxnSpPr>
          <p:nvPr/>
        </p:nvCxnSpPr>
        <p:spPr bwMode="auto">
          <a:xfrm>
            <a:off x="4305300" y="5624513"/>
            <a:ext cx="14288" cy="468312"/>
          </a:xfrm>
          <a:prstGeom prst="straightConnector1">
            <a:avLst/>
          </a:prstGeom>
          <a:noFill/>
          <a:ln w="9525">
            <a:solidFill>
              <a:schemeClr val="tx1"/>
            </a:solidFill>
            <a:round/>
            <a:headEnd/>
            <a:tailEnd type="triangle" w="med" len="med"/>
          </a:ln>
          <a:effectLst/>
        </p:spPr>
      </p:cxnSp>
      <p:cxnSp>
        <p:nvCxnSpPr>
          <p:cNvPr id="86055" name="AutoShape 39"/>
          <p:cNvCxnSpPr>
            <a:cxnSpLocks noChangeShapeType="1"/>
            <a:stCxn id="86045" idx="2"/>
            <a:endCxn id="86046" idx="0"/>
          </p:cNvCxnSpPr>
          <p:nvPr/>
        </p:nvCxnSpPr>
        <p:spPr bwMode="auto">
          <a:xfrm>
            <a:off x="2519363" y="3933825"/>
            <a:ext cx="1785937" cy="1223963"/>
          </a:xfrm>
          <a:prstGeom prst="straightConnector1">
            <a:avLst/>
          </a:prstGeom>
          <a:noFill/>
          <a:ln w="9525">
            <a:solidFill>
              <a:schemeClr val="tx1"/>
            </a:solidFill>
            <a:round/>
            <a:headEnd/>
            <a:tailEnd type="triangle" w="med" len="med"/>
          </a:ln>
          <a:effectLst/>
        </p:spPr>
      </p:cxn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7042" name="Rectangle 2"/>
          <p:cNvSpPr>
            <a:spLocks noGrp="1" noChangeArrowheads="1"/>
          </p:cNvSpPr>
          <p:nvPr>
            <p:ph type="ctrTitle"/>
          </p:nvPr>
        </p:nvSpPr>
        <p:spPr>
          <a:xfrm>
            <a:off x="687388" y="44451"/>
            <a:ext cx="7772400" cy="955658"/>
          </a:xfrm>
        </p:spPr>
        <p:txBody>
          <a:bodyPr>
            <a:normAutofit/>
          </a:bodyPr>
          <a:lstStyle/>
          <a:p>
            <a:pPr algn="r" rtl="1"/>
            <a:r>
              <a:rPr lang="fa-IR" sz="3600" dirty="0">
                <a:solidFill>
                  <a:schemeClr val="tx2"/>
                </a:solidFill>
                <a:cs typeface="B Titr" pitchFamily="2" charset="-78"/>
              </a:rPr>
              <a:t>محدوده پروژه</a:t>
            </a:r>
            <a:endParaRPr lang="en-US" sz="3600" dirty="0">
              <a:solidFill>
                <a:schemeClr val="tx2"/>
              </a:solidFill>
              <a:cs typeface="B Titr" pitchFamily="2" charset="-78"/>
            </a:endParaRPr>
          </a:p>
        </p:txBody>
      </p:sp>
      <p:sp>
        <p:nvSpPr>
          <p:cNvPr id="18" name="Slide Number Placeholder 5"/>
          <p:cNvSpPr>
            <a:spLocks noGrp="1"/>
          </p:cNvSpPr>
          <p:nvPr>
            <p:ph type="sldNum" sz="quarter" idx="12"/>
          </p:nvPr>
        </p:nvSpPr>
        <p:spPr/>
        <p:txBody>
          <a:bodyPr/>
          <a:lstStyle/>
          <a:p>
            <a:fld id="{95BB40D1-C2C7-48D3-AC6D-1EFCCE0CDA56}" type="slidenum">
              <a:rPr lang="en-US" b="1">
                <a:solidFill>
                  <a:schemeClr val="tx1"/>
                </a:solidFill>
                <a:cs typeface="B Nazanin" pitchFamily="2" charset="-78"/>
              </a:rPr>
              <a:pPr/>
              <a:t>8</a:t>
            </a:fld>
            <a:endParaRPr lang="en-US" b="1">
              <a:solidFill>
                <a:schemeClr val="tx1"/>
              </a:solidFill>
              <a:cs typeface="B Nazanin" pitchFamily="2" charset="-78"/>
            </a:endParaRPr>
          </a:p>
        </p:txBody>
      </p:sp>
      <p:sp>
        <p:nvSpPr>
          <p:cNvPr id="87044" name="Rectangle 4"/>
          <p:cNvSpPr>
            <a:spLocks noChangeArrowheads="1"/>
          </p:cNvSpPr>
          <p:nvPr/>
        </p:nvSpPr>
        <p:spPr bwMode="auto">
          <a:xfrm>
            <a:off x="539750" y="3182938"/>
            <a:ext cx="7772400" cy="1470025"/>
          </a:xfrm>
          <a:prstGeom prst="rect">
            <a:avLst/>
          </a:prstGeom>
          <a:noFill/>
          <a:ln w="9525">
            <a:noFill/>
            <a:miter lim="800000"/>
            <a:headEnd/>
            <a:tailEnd/>
          </a:ln>
          <a:effectLst/>
        </p:spPr>
        <p:txBody>
          <a:bodyPr anchor="ctr"/>
          <a:lstStyle/>
          <a:p>
            <a:pPr algn="r" rtl="1"/>
            <a:endParaRPr lang="en-US" sz="2000" b="1">
              <a:cs typeface="B Nazanin" pitchFamily="2" charset="-78"/>
            </a:endParaRPr>
          </a:p>
        </p:txBody>
      </p:sp>
      <p:sp>
        <p:nvSpPr>
          <p:cNvPr id="87045" name="Line 5"/>
          <p:cNvSpPr>
            <a:spLocks noChangeShapeType="1"/>
          </p:cNvSpPr>
          <p:nvPr/>
        </p:nvSpPr>
        <p:spPr bwMode="auto">
          <a:xfrm>
            <a:off x="539750" y="1052513"/>
            <a:ext cx="8135938" cy="0"/>
          </a:xfrm>
          <a:prstGeom prst="line">
            <a:avLst/>
          </a:prstGeom>
          <a:noFill/>
          <a:ln w="50800" cmpd="dbl">
            <a:solidFill>
              <a:srgbClr val="993300"/>
            </a:solidFill>
            <a:round/>
            <a:headEnd/>
            <a:tailEnd/>
          </a:ln>
          <a:effectLst/>
        </p:spPr>
        <p:txBody>
          <a:bodyPr/>
          <a:lstStyle/>
          <a:p>
            <a:endParaRPr lang="en-US" b="1">
              <a:cs typeface="B Nazanin" pitchFamily="2" charset="-78"/>
            </a:endParaRPr>
          </a:p>
        </p:txBody>
      </p:sp>
      <p:sp>
        <p:nvSpPr>
          <p:cNvPr id="87067" name="Text Box 27"/>
          <p:cNvSpPr txBox="1">
            <a:spLocks noChangeArrowheads="1"/>
          </p:cNvSpPr>
          <p:nvPr/>
        </p:nvSpPr>
        <p:spPr bwMode="auto">
          <a:xfrm>
            <a:off x="5508625" y="1484313"/>
            <a:ext cx="3024188" cy="379412"/>
          </a:xfrm>
          <a:prstGeom prst="rect">
            <a:avLst/>
          </a:prstGeom>
          <a:solidFill>
            <a:srgbClr val="E0DE9A"/>
          </a:solidFill>
          <a:ln w="12700">
            <a:solidFill>
              <a:schemeClr val="tx1"/>
            </a:solidFill>
            <a:miter lim="800000"/>
            <a:headEnd/>
            <a:tailEnd/>
          </a:ln>
          <a:effectLst/>
        </p:spPr>
        <p:txBody>
          <a:bodyPr>
            <a:spAutoFit/>
          </a:bodyPr>
          <a:lstStyle/>
          <a:p>
            <a:pPr algn="r">
              <a:spcBef>
                <a:spcPct val="50000"/>
              </a:spcBef>
            </a:pPr>
            <a:r>
              <a:rPr lang="fa-IR" b="1">
                <a:cs typeface="B Nazanin" pitchFamily="2" charset="-78"/>
              </a:rPr>
              <a:t>1- دلايل اجراي پروژه</a:t>
            </a:r>
            <a:endParaRPr lang="en-US" b="1">
              <a:cs typeface="B Nazanin" pitchFamily="2" charset="-78"/>
            </a:endParaRPr>
          </a:p>
        </p:txBody>
      </p:sp>
      <p:sp>
        <p:nvSpPr>
          <p:cNvPr id="87068" name="Text Box 28"/>
          <p:cNvSpPr txBox="1">
            <a:spLocks noChangeArrowheads="1"/>
          </p:cNvSpPr>
          <p:nvPr/>
        </p:nvSpPr>
        <p:spPr bwMode="auto">
          <a:xfrm>
            <a:off x="4297363" y="2770188"/>
            <a:ext cx="184150" cy="366712"/>
          </a:xfrm>
          <a:prstGeom prst="rect">
            <a:avLst/>
          </a:prstGeom>
          <a:noFill/>
          <a:ln w="9525">
            <a:noFill/>
            <a:miter lim="800000"/>
            <a:headEnd/>
            <a:tailEnd/>
          </a:ln>
          <a:effectLst/>
        </p:spPr>
        <p:txBody>
          <a:bodyPr>
            <a:spAutoFit/>
          </a:bodyPr>
          <a:lstStyle/>
          <a:p>
            <a:pPr>
              <a:spcBef>
                <a:spcPct val="50000"/>
              </a:spcBef>
            </a:pPr>
            <a:endParaRPr lang="en-US" b="1">
              <a:cs typeface="B Nazanin" pitchFamily="2" charset="-78"/>
            </a:endParaRPr>
          </a:p>
        </p:txBody>
      </p:sp>
      <p:sp>
        <p:nvSpPr>
          <p:cNvPr id="87069" name="Text Box 29"/>
          <p:cNvSpPr txBox="1">
            <a:spLocks noChangeArrowheads="1"/>
          </p:cNvSpPr>
          <p:nvPr/>
        </p:nvSpPr>
        <p:spPr bwMode="auto">
          <a:xfrm>
            <a:off x="2843213" y="2420938"/>
            <a:ext cx="3024187" cy="379412"/>
          </a:xfrm>
          <a:prstGeom prst="rect">
            <a:avLst/>
          </a:prstGeom>
          <a:solidFill>
            <a:srgbClr val="CCFFFF"/>
          </a:solidFill>
          <a:ln w="12700">
            <a:solidFill>
              <a:schemeClr val="tx1"/>
            </a:solidFill>
            <a:miter lim="800000"/>
            <a:headEnd/>
            <a:tailEnd/>
          </a:ln>
          <a:effectLst/>
        </p:spPr>
        <p:txBody>
          <a:bodyPr>
            <a:spAutoFit/>
          </a:bodyPr>
          <a:lstStyle/>
          <a:p>
            <a:pPr algn="ctr">
              <a:spcBef>
                <a:spcPct val="50000"/>
              </a:spcBef>
            </a:pPr>
            <a:r>
              <a:rPr lang="fa-IR" b="1">
                <a:cs typeface="B Nazanin" pitchFamily="2" charset="-78"/>
              </a:rPr>
              <a:t>پاسخ به تقاضاي بازار</a:t>
            </a:r>
            <a:endParaRPr lang="en-US" b="1">
              <a:cs typeface="B Nazanin" pitchFamily="2" charset="-78"/>
            </a:endParaRPr>
          </a:p>
        </p:txBody>
      </p:sp>
      <p:sp>
        <p:nvSpPr>
          <p:cNvPr id="87070" name="Text Box 30"/>
          <p:cNvSpPr txBox="1">
            <a:spLocks noChangeArrowheads="1"/>
          </p:cNvSpPr>
          <p:nvPr/>
        </p:nvSpPr>
        <p:spPr bwMode="auto">
          <a:xfrm>
            <a:off x="2843213" y="3121025"/>
            <a:ext cx="3024187" cy="379413"/>
          </a:xfrm>
          <a:prstGeom prst="rect">
            <a:avLst/>
          </a:prstGeom>
          <a:solidFill>
            <a:srgbClr val="CCFFFF"/>
          </a:solidFill>
          <a:ln w="12700">
            <a:solidFill>
              <a:schemeClr val="tx1"/>
            </a:solidFill>
            <a:miter lim="800000"/>
            <a:headEnd/>
            <a:tailEnd/>
          </a:ln>
          <a:effectLst/>
        </p:spPr>
        <p:txBody>
          <a:bodyPr>
            <a:spAutoFit/>
          </a:bodyPr>
          <a:lstStyle/>
          <a:p>
            <a:pPr algn="ctr">
              <a:spcBef>
                <a:spcPct val="50000"/>
              </a:spcBef>
            </a:pPr>
            <a:r>
              <a:rPr lang="fa-IR" b="1">
                <a:cs typeface="B Nazanin" pitchFamily="2" charset="-78"/>
              </a:rPr>
              <a:t>درخواست مشتري</a:t>
            </a:r>
            <a:endParaRPr lang="en-US" b="1">
              <a:cs typeface="B Nazanin" pitchFamily="2" charset="-78"/>
            </a:endParaRPr>
          </a:p>
        </p:txBody>
      </p:sp>
      <p:sp>
        <p:nvSpPr>
          <p:cNvPr id="87071" name="Text Box 31"/>
          <p:cNvSpPr txBox="1">
            <a:spLocks noChangeArrowheads="1"/>
          </p:cNvSpPr>
          <p:nvPr/>
        </p:nvSpPr>
        <p:spPr bwMode="auto">
          <a:xfrm>
            <a:off x="2843213" y="3770313"/>
            <a:ext cx="3024187" cy="379412"/>
          </a:xfrm>
          <a:prstGeom prst="rect">
            <a:avLst/>
          </a:prstGeom>
          <a:solidFill>
            <a:srgbClr val="CCFFFF"/>
          </a:solidFill>
          <a:ln w="12700">
            <a:solidFill>
              <a:schemeClr val="tx1"/>
            </a:solidFill>
            <a:miter lim="800000"/>
            <a:headEnd/>
            <a:tailEnd/>
          </a:ln>
          <a:effectLst/>
        </p:spPr>
        <p:txBody>
          <a:bodyPr>
            <a:spAutoFit/>
          </a:bodyPr>
          <a:lstStyle/>
          <a:p>
            <a:pPr algn="ctr">
              <a:spcBef>
                <a:spcPct val="50000"/>
              </a:spcBef>
            </a:pPr>
            <a:r>
              <a:rPr lang="fa-IR" b="1">
                <a:cs typeface="B Nazanin" pitchFamily="2" charset="-78"/>
              </a:rPr>
              <a:t>رفع نيازهاي كاري</a:t>
            </a:r>
            <a:endParaRPr lang="en-US" b="1">
              <a:cs typeface="B Nazanin" pitchFamily="2" charset="-78"/>
            </a:endParaRPr>
          </a:p>
        </p:txBody>
      </p:sp>
      <p:sp>
        <p:nvSpPr>
          <p:cNvPr id="87072" name="Text Box 32"/>
          <p:cNvSpPr txBox="1">
            <a:spLocks noChangeArrowheads="1"/>
          </p:cNvSpPr>
          <p:nvPr/>
        </p:nvSpPr>
        <p:spPr bwMode="auto">
          <a:xfrm>
            <a:off x="2843213" y="4489450"/>
            <a:ext cx="3024187" cy="379413"/>
          </a:xfrm>
          <a:prstGeom prst="rect">
            <a:avLst/>
          </a:prstGeom>
          <a:solidFill>
            <a:srgbClr val="CCFFFF"/>
          </a:solidFill>
          <a:ln w="12700">
            <a:solidFill>
              <a:schemeClr val="tx1"/>
            </a:solidFill>
            <a:miter lim="800000"/>
            <a:headEnd/>
            <a:tailEnd/>
          </a:ln>
          <a:effectLst/>
        </p:spPr>
        <p:txBody>
          <a:bodyPr>
            <a:spAutoFit/>
          </a:bodyPr>
          <a:lstStyle/>
          <a:p>
            <a:pPr algn="ctr">
              <a:spcBef>
                <a:spcPct val="50000"/>
              </a:spcBef>
            </a:pPr>
            <a:r>
              <a:rPr lang="fa-IR" b="1">
                <a:cs typeface="B Nazanin" pitchFamily="2" charset="-78"/>
              </a:rPr>
              <a:t>ارتقاء و توسعه فن‌آوري</a:t>
            </a:r>
            <a:endParaRPr lang="en-US" b="1">
              <a:cs typeface="B Nazanin" pitchFamily="2" charset="-78"/>
            </a:endParaRPr>
          </a:p>
        </p:txBody>
      </p:sp>
      <p:sp>
        <p:nvSpPr>
          <p:cNvPr id="87073" name="Text Box 33"/>
          <p:cNvSpPr txBox="1">
            <a:spLocks noChangeArrowheads="1"/>
          </p:cNvSpPr>
          <p:nvPr/>
        </p:nvSpPr>
        <p:spPr bwMode="auto">
          <a:xfrm>
            <a:off x="2843213" y="5137150"/>
            <a:ext cx="3024187" cy="379413"/>
          </a:xfrm>
          <a:prstGeom prst="rect">
            <a:avLst/>
          </a:prstGeom>
          <a:solidFill>
            <a:srgbClr val="CCFFFF"/>
          </a:solidFill>
          <a:ln w="12700">
            <a:solidFill>
              <a:schemeClr val="tx1"/>
            </a:solidFill>
            <a:miter lim="800000"/>
            <a:headEnd/>
            <a:tailEnd/>
          </a:ln>
          <a:effectLst/>
        </p:spPr>
        <p:txBody>
          <a:bodyPr>
            <a:spAutoFit/>
          </a:bodyPr>
          <a:lstStyle/>
          <a:p>
            <a:pPr algn="ctr">
              <a:spcBef>
                <a:spcPct val="50000"/>
              </a:spcBef>
            </a:pPr>
            <a:r>
              <a:rPr lang="fa-IR" b="1">
                <a:cs typeface="B Nazanin" pitchFamily="2" charset="-78"/>
              </a:rPr>
              <a:t>...</a:t>
            </a:r>
            <a:endParaRPr lang="en-US" b="1">
              <a:cs typeface="B Nazanin" pitchFamily="2" charset="-78"/>
            </a:endParaRPr>
          </a:p>
        </p:txBody>
      </p:sp>
      <p:cxnSp>
        <p:nvCxnSpPr>
          <p:cNvPr id="87074" name="AutoShape 34"/>
          <p:cNvCxnSpPr>
            <a:cxnSpLocks noChangeShapeType="1"/>
            <a:stCxn id="87067" idx="2"/>
            <a:endCxn id="87069" idx="3"/>
          </p:cNvCxnSpPr>
          <p:nvPr/>
        </p:nvCxnSpPr>
        <p:spPr bwMode="auto">
          <a:xfrm rot="5400000">
            <a:off x="6070600" y="1660525"/>
            <a:ext cx="747713" cy="1154113"/>
          </a:xfrm>
          <a:prstGeom prst="bentConnector2">
            <a:avLst/>
          </a:prstGeom>
          <a:noFill/>
          <a:ln w="9525">
            <a:solidFill>
              <a:schemeClr val="tx1"/>
            </a:solidFill>
            <a:miter lim="800000"/>
            <a:headEnd/>
            <a:tailEnd type="triangle" w="med" len="med"/>
          </a:ln>
          <a:effectLst/>
        </p:spPr>
      </p:cxnSp>
      <p:cxnSp>
        <p:nvCxnSpPr>
          <p:cNvPr id="87075" name="AutoShape 35"/>
          <p:cNvCxnSpPr>
            <a:cxnSpLocks noChangeShapeType="1"/>
            <a:stCxn id="87067" idx="2"/>
            <a:endCxn id="87070" idx="3"/>
          </p:cNvCxnSpPr>
          <p:nvPr/>
        </p:nvCxnSpPr>
        <p:spPr bwMode="auto">
          <a:xfrm rot="5400000">
            <a:off x="5720557" y="2010568"/>
            <a:ext cx="1447800" cy="1154113"/>
          </a:xfrm>
          <a:prstGeom prst="bentConnector2">
            <a:avLst/>
          </a:prstGeom>
          <a:noFill/>
          <a:ln w="9525">
            <a:solidFill>
              <a:schemeClr val="tx1"/>
            </a:solidFill>
            <a:miter lim="800000"/>
            <a:headEnd/>
            <a:tailEnd type="triangle" w="med" len="med"/>
          </a:ln>
          <a:effectLst/>
        </p:spPr>
      </p:cxnSp>
      <p:cxnSp>
        <p:nvCxnSpPr>
          <p:cNvPr id="87076" name="AutoShape 36"/>
          <p:cNvCxnSpPr>
            <a:cxnSpLocks noChangeShapeType="1"/>
            <a:stCxn id="87067" idx="2"/>
            <a:endCxn id="87071" idx="3"/>
          </p:cNvCxnSpPr>
          <p:nvPr/>
        </p:nvCxnSpPr>
        <p:spPr bwMode="auto">
          <a:xfrm rot="5400000">
            <a:off x="5395913" y="2335212"/>
            <a:ext cx="2097088" cy="1154113"/>
          </a:xfrm>
          <a:prstGeom prst="bentConnector2">
            <a:avLst/>
          </a:prstGeom>
          <a:noFill/>
          <a:ln w="9525">
            <a:solidFill>
              <a:schemeClr val="tx1"/>
            </a:solidFill>
            <a:miter lim="800000"/>
            <a:headEnd/>
            <a:tailEnd type="triangle" w="med" len="med"/>
          </a:ln>
          <a:effectLst/>
        </p:spPr>
      </p:cxnSp>
      <p:cxnSp>
        <p:nvCxnSpPr>
          <p:cNvPr id="87077" name="AutoShape 37"/>
          <p:cNvCxnSpPr>
            <a:cxnSpLocks noChangeShapeType="1"/>
            <a:stCxn id="87067" idx="2"/>
            <a:endCxn id="87072" idx="3"/>
          </p:cNvCxnSpPr>
          <p:nvPr/>
        </p:nvCxnSpPr>
        <p:spPr bwMode="auto">
          <a:xfrm rot="5400000">
            <a:off x="5036344" y="2694781"/>
            <a:ext cx="2816225" cy="1154113"/>
          </a:xfrm>
          <a:prstGeom prst="bentConnector2">
            <a:avLst/>
          </a:prstGeom>
          <a:noFill/>
          <a:ln w="9525">
            <a:solidFill>
              <a:schemeClr val="tx1"/>
            </a:solidFill>
            <a:miter lim="800000"/>
            <a:headEnd/>
            <a:tailEnd type="triangle" w="med" len="med"/>
          </a:ln>
          <a:effectLst/>
        </p:spPr>
      </p:cxnSp>
      <p:cxnSp>
        <p:nvCxnSpPr>
          <p:cNvPr id="87078" name="AutoShape 38"/>
          <p:cNvCxnSpPr>
            <a:cxnSpLocks noChangeShapeType="1"/>
            <a:stCxn id="87067" idx="2"/>
            <a:endCxn id="87073" idx="3"/>
          </p:cNvCxnSpPr>
          <p:nvPr/>
        </p:nvCxnSpPr>
        <p:spPr bwMode="auto">
          <a:xfrm rot="5400000">
            <a:off x="4712494" y="3018631"/>
            <a:ext cx="3463925" cy="1154113"/>
          </a:xfrm>
          <a:prstGeom prst="bentConnector2">
            <a:avLst/>
          </a:prstGeom>
          <a:noFill/>
          <a:ln w="9525">
            <a:solidFill>
              <a:schemeClr val="tx1"/>
            </a:solidFill>
            <a:miter lim="800000"/>
            <a:headEnd/>
            <a:tailEnd type="triangle" w="med" len="med"/>
          </a:ln>
          <a:effectLst/>
        </p:spPr>
      </p:cxnSp>
      <p:sp>
        <p:nvSpPr>
          <p:cNvPr id="87079" name="Text Box 39"/>
          <p:cNvSpPr txBox="1">
            <a:spLocks noChangeArrowheads="1"/>
          </p:cNvSpPr>
          <p:nvPr/>
        </p:nvSpPr>
        <p:spPr bwMode="auto">
          <a:xfrm>
            <a:off x="539750" y="476250"/>
            <a:ext cx="3024188" cy="519113"/>
          </a:xfrm>
          <a:prstGeom prst="rect">
            <a:avLst/>
          </a:prstGeom>
          <a:noFill/>
          <a:ln w="9525">
            <a:noFill/>
            <a:miter lim="800000"/>
            <a:headEnd/>
            <a:tailEnd/>
          </a:ln>
          <a:effectLst/>
        </p:spPr>
        <p:txBody>
          <a:bodyPr>
            <a:spAutoFit/>
          </a:bodyPr>
          <a:lstStyle/>
          <a:p>
            <a:pPr>
              <a:spcBef>
                <a:spcPct val="50000"/>
              </a:spcBef>
            </a:pPr>
            <a:r>
              <a:rPr lang="en-US" sz="2800" b="1" i="1" dirty="0">
                <a:solidFill>
                  <a:schemeClr val="tx2"/>
                </a:solidFill>
                <a:latin typeface="Book Antiqua" pitchFamily="18" charset="0"/>
                <a:cs typeface="B Nazanin" pitchFamily="2" charset="-78"/>
              </a:rPr>
              <a:t>Scope of </a:t>
            </a:r>
            <a:r>
              <a:rPr lang="en-US" sz="2800" b="1" i="1" dirty="0" smtClean="0">
                <a:solidFill>
                  <a:schemeClr val="tx2"/>
                </a:solidFill>
                <a:latin typeface="Book Antiqua" pitchFamily="18" charset="0"/>
                <a:cs typeface="B Nazanin" pitchFamily="2" charset="-78"/>
              </a:rPr>
              <a:t>Project</a:t>
            </a:r>
            <a:endParaRPr lang="en-US" sz="2800" b="1" i="1" dirty="0">
              <a:solidFill>
                <a:schemeClr val="tx2"/>
              </a:solidFill>
              <a:latin typeface="Book Antiqua" pitchFamily="18" charset="0"/>
              <a:cs typeface="B Nazanin" pitchFamily="2" charset="-78"/>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3" name="Slide Number Placeholder 5"/>
          <p:cNvSpPr>
            <a:spLocks noGrp="1"/>
          </p:cNvSpPr>
          <p:nvPr>
            <p:ph type="sldNum" sz="quarter" idx="12"/>
          </p:nvPr>
        </p:nvSpPr>
        <p:spPr/>
        <p:txBody>
          <a:bodyPr/>
          <a:lstStyle/>
          <a:p>
            <a:fld id="{4C787542-0024-4171-9C74-1E8447DB4704}" type="slidenum">
              <a:rPr lang="en-US">
                <a:cs typeface="B Nazanin" pitchFamily="2" charset="-78"/>
              </a:rPr>
              <a:pPr/>
              <a:t>9</a:t>
            </a:fld>
            <a:endParaRPr lang="en-US">
              <a:cs typeface="B Nazanin" pitchFamily="2" charset="-78"/>
            </a:endParaRPr>
          </a:p>
        </p:txBody>
      </p:sp>
      <p:sp>
        <p:nvSpPr>
          <p:cNvPr id="97283" name="Rectangle 3"/>
          <p:cNvSpPr>
            <a:spLocks noChangeArrowheads="1"/>
          </p:cNvSpPr>
          <p:nvPr/>
        </p:nvSpPr>
        <p:spPr bwMode="auto">
          <a:xfrm>
            <a:off x="539750" y="3182938"/>
            <a:ext cx="7772400" cy="1470025"/>
          </a:xfrm>
          <a:prstGeom prst="rect">
            <a:avLst/>
          </a:prstGeom>
          <a:noFill/>
          <a:ln w="9525">
            <a:noFill/>
            <a:miter lim="800000"/>
            <a:headEnd/>
            <a:tailEnd/>
          </a:ln>
          <a:effectLst/>
        </p:spPr>
        <p:txBody>
          <a:bodyPr anchor="ctr"/>
          <a:lstStyle/>
          <a:p>
            <a:pPr algn="r" rtl="1"/>
            <a:endParaRPr lang="en-US" sz="2000" b="1">
              <a:solidFill>
                <a:schemeClr val="tx2"/>
              </a:solidFill>
              <a:cs typeface="B Nazanin" pitchFamily="2" charset="-78"/>
            </a:endParaRPr>
          </a:p>
        </p:txBody>
      </p:sp>
      <p:sp>
        <p:nvSpPr>
          <p:cNvPr id="97285" name="Text Box 5"/>
          <p:cNvSpPr txBox="1">
            <a:spLocks noChangeArrowheads="1"/>
          </p:cNvSpPr>
          <p:nvPr/>
        </p:nvSpPr>
        <p:spPr bwMode="auto">
          <a:xfrm>
            <a:off x="5508625" y="2328863"/>
            <a:ext cx="3024188" cy="379412"/>
          </a:xfrm>
          <a:prstGeom prst="rect">
            <a:avLst/>
          </a:prstGeom>
          <a:solidFill>
            <a:srgbClr val="E0DE9A"/>
          </a:solidFill>
          <a:ln w="12700" algn="ctr">
            <a:solidFill>
              <a:schemeClr val="tx1"/>
            </a:solidFill>
            <a:miter lim="800000"/>
            <a:headEnd/>
            <a:tailEnd/>
          </a:ln>
          <a:effectLst/>
        </p:spPr>
        <p:txBody>
          <a:bodyPr>
            <a:spAutoFit/>
          </a:bodyPr>
          <a:lstStyle/>
          <a:p>
            <a:pPr algn="r" rtl="1">
              <a:spcBef>
                <a:spcPct val="50000"/>
              </a:spcBef>
            </a:pPr>
            <a:r>
              <a:rPr lang="fa-IR" b="1" dirty="0">
                <a:cs typeface="B Nazanin" pitchFamily="2" charset="-78"/>
              </a:rPr>
              <a:t>2- شرح محصول يا مقصد </a:t>
            </a:r>
            <a:r>
              <a:rPr lang="en-US" b="1" dirty="0">
                <a:cs typeface="B Nazanin" pitchFamily="2" charset="-78"/>
              </a:rPr>
              <a:t>(Goal)</a:t>
            </a:r>
          </a:p>
        </p:txBody>
      </p:sp>
      <p:sp>
        <p:nvSpPr>
          <p:cNvPr id="97286" name="Text Box 6"/>
          <p:cNvSpPr txBox="1">
            <a:spLocks noChangeArrowheads="1"/>
          </p:cNvSpPr>
          <p:nvPr/>
        </p:nvSpPr>
        <p:spPr bwMode="auto">
          <a:xfrm>
            <a:off x="3073400" y="3273425"/>
            <a:ext cx="184150" cy="366713"/>
          </a:xfrm>
          <a:prstGeom prst="rect">
            <a:avLst/>
          </a:prstGeom>
          <a:noFill/>
          <a:ln w="9525">
            <a:noFill/>
            <a:miter lim="800000"/>
            <a:headEnd/>
            <a:tailEnd/>
          </a:ln>
          <a:effectLst/>
        </p:spPr>
        <p:txBody>
          <a:bodyPr>
            <a:spAutoFit/>
          </a:bodyPr>
          <a:lstStyle/>
          <a:p>
            <a:pPr>
              <a:spcBef>
                <a:spcPct val="50000"/>
              </a:spcBef>
            </a:pPr>
            <a:endParaRPr lang="en-US">
              <a:cs typeface="B Nazanin" pitchFamily="2" charset="-78"/>
            </a:endParaRPr>
          </a:p>
        </p:txBody>
      </p:sp>
      <p:sp>
        <p:nvSpPr>
          <p:cNvPr id="97287" name="Text Box 7"/>
          <p:cNvSpPr txBox="1">
            <a:spLocks noChangeArrowheads="1"/>
          </p:cNvSpPr>
          <p:nvPr/>
        </p:nvSpPr>
        <p:spPr bwMode="auto">
          <a:xfrm>
            <a:off x="539750" y="2924175"/>
            <a:ext cx="4968875" cy="654050"/>
          </a:xfrm>
          <a:prstGeom prst="rect">
            <a:avLst/>
          </a:prstGeom>
          <a:solidFill>
            <a:srgbClr val="CCFFFF"/>
          </a:solidFill>
          <a:ln w="12700">
            <a:solidFill>
              <a:schemeClr val="tx1"/>
            </a:solidFill>
            <a:miter lim="800000"/>
            <a:headEnd/>
            <a:tailEnd/>
          </a:ln>
          <a:effectLst/>
        </p:spPr>
        <p:txBody>
          <a:bodyPr>
            <a:spAutoFit/>
          </a:bodyPr>
          <a:lstStyle/>
          <a:p>
            <a:pPr algn="r">
              <a:spcBef>
                <a:spcPct val="50000"/>
              </a:spcBef>
            </a:pPr>
            <a:r>
              <a:rPr lang="fa-IR" b="1" dirty="0" smtClean="0">
                <a:cs typeface="B Nazanin" pitchFamily="2" charset="-78"/>
              </a:rPr>
              <a:t>مشخصه‌هاي </a:t>
            </a:r>
            <a:r>
              <a:rPr lang="fa-IR" b="1" dirty="0">
                <a:cs typeface="B Nazanin" pitchFamily="2" charset="-78"/>
              </a:rPr>
              <a:t>(كمي و كيفي) محصولات يا خدماتي كه پروژه در ايجاد آنها متعهد گرديده است .</a:t>
            </a:r>
            <a:endParaRPr lang="en-US" b="1" dirty="0">
              <a:cs typeface="B Nazanin" pitchFamily="2" charset="-78"/>
            </a:endParaRPr>
          </a:p>
        </p:txBody>
      </p:sp>
      <p:cxnSp>
        <p:nvCxnSpPr>
          <p:cNvPr id="97292" name="AutoShape 12"/>
          <p:cNvCxnSpPr>
            <a:cxnSpLocks noChangeShapeType="1"/>
            <a:stCxn id="97285" idx="2"/>
            <a:endCxn id="97287" idx="3"/>
          </p:cNvCxnSpPr>
          <p:nvPr/>
        </p:nvCxnSpPr>
        <p:spPr bwMode="auto">
          <a:xfrm rot="5400000">
            <a:off x="5993606" y="2223294"/>
            <a:ext cx="542925" cy="1512888"/>
          </a:xfrm>
          <a:prstGeom prst="bentConnector2">
            <a:avLst/>
          </a:prstGeom>
          <a:noFill/>
          <a:ln w="9525">
            <a:solidFill>
              <a:schemeClr val="tx1"/>
            </a:solidFill>
            <a:miter lim="800000"/>
            <a:headEnd/>
            <a:tailEnd type="triangle" w="med" len="med"/>
          </a:ln>
          <a:effectLst/>
        </p:spPr>
      </p:cxnSp>
      <p:sp>
        <p:nvSpPr>
          <p:cNvPr id="97297" name="Text Box 17"/>
          <p:cNvSpPr txBox="1">
            <a:spLocks noChangeArrowheads="1"/>
          </p:cNvSpPr>
          <p:nvPr/>
        </p:nvSpPr>
        <p:spPr bwMode="auto">
          <a:xfrm>
            <a:off x="5508625" y="1484313"/>
            <a:ext cx="3024188" cy="379412"/>
          </a:xfrm>
          <a:prstGeom prst="rect">
            <a:avLst/>
          </a:prstGeom>
          <a:solidFill>
            <a:srgbClr val="E0DE9A"/>
          </a:solidFill>
          <a:ln w="12700">
            <a:solidFill>
              <a:schemeClr val="tx1"/>
            </a:solidFill>
            <a:miter lim="800000"/>
            <a:headEnd/>
            <a:tailEnd/>
          </a:ln>
          <a:effectLst/>
        </p:spPr>
        <p:txBody>
          <a:bodyPr>
            <a:spAutoFit/>
          </a:bodyPr>
          <a:lstStyle/>
          <a:p>
            <a:pPr algn="r">
              <a:spcBef>
                <a:spcPct val="50000"/>
              </a:spcBef>
            </a:pPr>
            <a:r>
              <a:rPr lang="fa-IR" b="1" dirty="0">
                <a:cs typeface="B Nazanin" pitchFamily="2" charset="-78"/>
              </a:rPr>
              <a:t>1- دلايل اجراي پروژه</a:t>
            </a:r>
            <a:endParaRPr lang="en-US" b="1" dirty="0">
              <a:cs typeface="B Nazanin" pitchFamily="2" charset="-78"/>
            </a:endParaRPr>
          </a:p>
        </p:txBody>
      </p:sp>
      <p:sp>
        <p:nvSpPr>
          <p:cNvPr id="97298" name="Text Box 18"/>
          <p:cNvSpPr txBox="1">
            <a:spLocks noChangeArrowheads="1"/>
          </p:cNvSpPr>
          <p:nvPr/>
        </p:nvSpPr>
        <p:spPr bwMode="auto">
          <a:xfrm>
            <a:off x="539750" y="3854450"/>
            <a:ext cx="4968875" cy="654050"/>
          </a:xfrm>
          <a:prstGeom prst="rect">
            <a:avLst/>
          </a:prstGeom>
          <a:solidFill>
            <a:srgbClr val="CCFFFF"/>
          </a:solidFill>
          <a:ln w="12700">
            <a:solidFill>
              <a:schemeClr val="tx1"/>
            </a:solidFill>
            <a:miter lim="800000"/>
            <a:headEnd/>
            <a:tailEnd/>
          </a:ln>
          <a:effectLst/>
        </p:spPr>
        <p:txBody>
          <a:bodyPr>
            <a:spAutoFit/>
          </a:bodyPr>
          <a:lstStyle/>
          <a:p>
            <a:pPr algn="r">
              <a:spcBef>
                <a:spcPct val="50000"/>
              </a:spcBef>
            </a:pPr>
            <a:r>
              <a:rPr lang="fa-IR" b="1" dirty="0">
                <a:cs typeface="B Nazanin" pitchFamily="2" charset="-78"/>
              </a:rPr>
              <a:t>در ابتداي پروژه به اختصار تهيه شده، اما </a:t>
            </a:r>
            <a:r>
              <a:rPr lang="fa-IR" b="1" dirty="0" smtClean="0">
                <a:cs typeface="B Nazanin" pitchFamily="2" charset="-78"/>
              </a:rPr>
              <a:t>به مرور </a:t>
            </a:r>
            <a:r>
              <a:rPr lang="fa-IR" b="1" dirty="0">
                <a:cs typeface="B Nazanin" pitchFamily="2" charset="-78"/>
              </a:rPr>
              <a:t>و متناسب با پيشرفت پروژه به تفصيل بيشتر تكميل و مدون مي‌شود.</a:t>
            </a:r>
            <a:endParaRPr lang="en-US" b="1" dirty="0">
              <a:cs typeface="B Nazanin" pitchFamily="2" charset="-78"/>
            </a:endParaRPr>
          </a:p>
        </p:txBody>
      </p:sp>
      <p:cxnSp>
        <p:nvCxnSpPr>
          <p:cNvPr id="97299" name="AutoShape 19"/>
          <p:cNvCxnSpPr>
            <a:cxnSpLocks noChangeShapeType="1"/>
            <a:stCxn id="97285" idx="2"/>
            <a:endCxn id="97298" idx="3"/>
          </p:cNvCxnSpPr>
          <p:nvPr/>
        </p:nvCxnSpPr>
        <p:spPr bwMode="auto">
          <a:xfrm rot="5400000">
            <a:off x="5528469" y="2688431"/>
            <a:ext cx="1473200" cy="1512888"/>
          </a:xfrm>
          <a:prstGeom prst="bentConnector2">
            <a:avLst/>
          </a:prstGeom>
          <a:noFill/>
          <a:ln w="9525">
            <a:solidFill>
              <a:schemeClr val="tx1"/>
            </a:solidFill>
            <a:miter lim="800000"/>
            <a:headEnd/>
            <a:tailEnd type="triangle" w="med" len="med"/>
          </a:ln>
          <a:effectLst/>
        </p:spPr>
      </p:cxnSp>
      <p:sp>
        <p:nvSpPr>
          <p:cNvPr id="97301" name="Rectangle 21"/>
          <p:cNvSpPr>
            <a:spLocks noChangeArrowheads="1"/>
          </p:cNvSpPr>
          <p:nvPr/>
        </p:nvSpPr>
        <p:spPr bwMode="auto">
          <a:xfrm>
            <a:off x="687388" y="44450"/>
            <a:ext cx="7772400" cy="1470025"/>
          </a:xfrm>
          <a:prstGeom prst="rect">
            <a:avLst/>
          </a:prstGeom>
          <a:noFill/>
          <a:ln w="9525">
            <a:noFill/>
            <a:miter lim="800000"/>
            <a:headEnd/>
            <a:tailEnd/>
          </a:ln>
          <a:effectLst/>
        </p:spPr>
        <p:txBody>
          <a:bodyPr anchor="ctr"/>
          <a:lstStyle/>
          <a:p>
            <a:pPr algn="r" rtl="1"/>
            <a:r>
              <a:rPr lang="fa-IR" sz="3600" dirty="0">
                <a:solidFill>
                  <a:schemeClr val="tx2"/>
                </a:solidFill>
                <a:cs typeface="B Titr" pitchFamily="2" charset="-78"/>
              </a:rPr>
              <a:t>محدوده پروژه</a:t>
            </a:r>
            <a:endParaRPr lang="en-US" sz="3600" dirty="0">
              <a:solidFill>
                <a:schemeClr val="tx2"/>
              </a:solidFill>
              <a:cs typeface="B Titr" pitchFamily="2" charset="-78"/>
            </a:endParaRPr>
          </a:p>
        </p:txBody>
      </p:sp>
      <p:sp>
        <p:nvSpPr>
          <p:cNvPr id="97302" name="Line 22"/>
          <p:cNvSpPr>
            <a:spLocks noChangeShapeType="1"/>
          </p:cNvSpPr>
          <p:nvPr/>
        </p:nvSpPr>
        <p:spPr bwMode="auto">
          <a:xfrm>
            <a:off x="539750" y="1052513"/>
            <a:ext cx="8135938" cy="0"/>
          </a:xfrm>
          <a:prstGeom prst="line">
            <a:avLst/>
          </a:prstGeom>
          <a:noFill/>
          <a:ln w="50800" cmpd="dbl">
            <a:solidFill>
              <a:srgbClr val="993300"/>
            </a:solidFill>
            <a:round/>
            <a:headEnd/>
            <a:tailEnd/>
          </a:ln>
          <a:effectLst/>
        </p:spPr>
        <p:txBody>
          <a:bodyPr/>
          <a:lstStyle/>
          <a:p>
            <a:endParaRPr lang="en-US">
              <a:cs typeface="B Nazanin" pitchFamily="2" charset="-78"/>
            </a:endParaRPr>
          </a:p>
        </p:txBody>
      </p:sp>
      <p:sp>
        <p:nvSpPr>
          <p:cNvPr id="97303" name="Text Box 23"/>
          <p:cNvSpPr txBox="1">
            <a:spLocks noChangeArrowheads="1"/>
          </p:cNvSpPr>
          <p:nvPr/>
        </p:nvSpPr>
        <p:spPr bwMode="auto">
          <a:xfrm>
            <a:off x="539750" y="476250"/>
            <a:ext cx="3024188" cy="519113"/>
          </a:xfrm>
          <a:prstGeom prst="rect">
            <a:avLst/>
          </a:prstGeom>
          <a:noFill/>
          <a:ln w="9525">
            <a:noFill/>
            <a:miter lim="800000"/>
            <a:headEnd/>
            <a:tailEnd/>
          </a:ln>
          <a:effectLst/>
        </p:spPr>
        <p:txBody>
          <a:bodyPr>
            <a:spAutoFit/>
          </a:bodyPr>
          <a:lstStyle/>
          <a:p>
            <a:pPr>
              <a:spcBef>
                <a:spcPct val="50000"/>
              </a:spcBef>
            </a:pPr>
            <a:r>
              <a:rPr lang="en-US" sz="2800" b="1" i="1" dirty="0">
                <a:solidFill>
                  <a:schemeClr val="tx2"/>
                </a:solidFill>
                <a:latin typeface="Book Antiqua" pitchFamily="18" charset="0"/>
                <a:cs typeface="B Nazanin" pitchFamily="2" charset="-78"/>
              </a:rPr>
              <a:t>Scope of Project</a:t>
            </a: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ustom 1">
      <a:majorFont>
        <a:latin typeface="Calibri"/>
        <a:ea typeface=""/>
        <a:cs typeface="Tahoma"/>
      </a:majorFont>
      <a:minorFont>
        <a:latin typeface="Calibri"/>
        <a:ea typeface=""/>
        <a:cs typeface="Tahoma"/>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0.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1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5.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6.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7.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8.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9.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1327</TotalTime>
  <Words>2977</Words>
  <Application>Microsoft Office PowerPoint</Application>
  <PresentationFormat>On-screen Show (4:3)</PresentationFormat>
  <Paragraphs>462</Paragraphs>
  <Slides>38</Slides>
  <Notes>8</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Flow</vt:lpstr>
      <vt:lpstr>کنترل پروژه دانشگاه جامع علمی کاربردی  کارخانجات مخابراتی ایران (ITMC)   نیمسال اول 94-93</vt:lpstr>
      <vt:lpstr>فصل سوم</vt:lpstr>
      <vt:lpstr>برنامه ریزی و کنترل پروژه</vt:lpstr>
      <vt:lpstr>ادامه برنامه ریزی و کنترل پروژه</vt:lpstr>
      <vt:lpstr>نمودار فرايند برنامه ريزي و کنترل پروژه</vt:lpstr>
      <vt:lpstr>گام هاي برنامه ريزي و کنترل پروژه</vt:lpstr>
      <vt:lpstr>فرآيند برنامه‌ريزي در يك نگاه</vt:lpstr>
      <vt:lpstr>محدوده پروژه</vt:lpstr>
      <vt:lpstr>Slide 9</vt:lpstr>
      <vt:lpstr>Slide 10</vt:lpstr>
      <vt:lpstr>محدوده پروژه</vt:lpstr>
      <vt:lpstr>Slide 12</vt:lpstr>
      <vt:lpstr>Slide 13</vt:lpstr>
      <vt:lpstr>مراحل برنامه ریزی و کنترل پروژه</vt:lpstr>
      <vt:lpstr>انواع برنامه ریزی پروژه</vt:lpstr>
      <vt:lpstr>مدارک برنامه ریزی پروژه</vt:lpstr>
      <vt:lpstr>اصول اساسی برنامه ریزی پروژه</vt:lpstr>
      <vt:lpstr>کنترل پروژه</vt:lpstr>
      <vt:lpstr>ابزارهای کنترل در مدیریت پروژه</vt:lpstr>
      <vt:lpstr>ابزارهای کنترل در مدیریت پروژه</vt:lpstr>
      <vt:lpstr>ادامه ابزارهای کنترل در مدیریت پروژه</vt:lpstr>
      <vt:lpstr>ادامه ابزارهای کنترل در مدیریت پروژه</vt:lpstr>
      <vt:lpstr>تعاریف</vt:lpstr>
      <vt:lpstr>اجزای پروژه</vt:lpstr>
      <vt:lpstr>Slide 25</vt:lpstr>
      <vt:lpstr>Slide 26</vt:lpstr>
      <vt:lpstr>Slide 27</vt:lpstr>
      <vt:lpstr>Slide 28</vt:lpstr>
      <vt:lpstr>Slide 29</vt:lpstr>
      <vt:lpstr>Slide 30</vt:lpstr>
      <vt:lpstr>Slide 31</vt:lpstr>
      <vt:lpstr>Slide 32</vt:lpstr>
      <vt:lpstr>Slide 33</vt:lpstr>
      <vt:lpstr>Slide 34</vt:lpstr>
      <vt:lpstr>يك نمونه WBS</vt:lpstr>
      <vt:lpstr>Slide 36</vt:lpstr>
      <vt:lpstr>Slide 37</vt:lpstr>
      <vt:lpstr>Slide 38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اول</dc:title>
  <dc:creator>ajamshidi</dc:creator>
  <cp:lastModifiedBy>Mehrnoosh</cp:lastModifiedBy>
  <cp:revision>320</cp:revision>
  <dcterms:created xsi:type="dcterms:W3CDTF">2013-10-07T06:13:11Z</dcterms:created>
  <dcterms:modified xsi:type="dcterms:W3CDTF">2015-04-13T18:32:10Z</dcterms:modified>
</cp:coreProperties>
</file>